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 BISON SLAUGHTER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615078287628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4.5799999713897703</c:v>
                </c:pt>
                <c:pt idx="1">
                  <c:v>4.1600000381469728</c:v>
                </c:pt>
                <c:pt idx="2">
                  <c:v>5.080000019073486</c:v>
                </c:pt>
                <c:pt idx="3">
                  <c:v>4.7999999046325685</c:v>
                </c:pt>
                <c:pt idx="4">
                  <c:v>5.0399999618530273</c:v>
                </c:pt>
                <c:pt idx="5">
                  <c:v>5.059999942779541</c:v>
                </c:pt>
                <c:pt idx="6">
                  <c:v>4.9599999427795414</c:v>
                </c:pt>
                <c:pt idx="7">
                  <c:v>4.6800000190734865</c:v>
                </c:pt>
                <c:pt idx="8">
                  <c:v>4.3799999713897702</c:v>
                </c:pt>
                <c:pt idx="9">
                  <c:v>5.0400000572204586</c:v>
                </c:pt>
                <c:pt idx="10">
                  <c:v>4.8400000572204593</c:v>
                </c:pt>
                <c:pt idx="11">
                  <c:v>4.6000000476837162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D4-43F7-A015-9E0993FFC3F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6.5999999046325684</c:v>
                </c:pt>
                <c:pt idx="1">
                  <c:v>6</c:v>
                </c:pt>
                <c:pt idx="2">
                  <c:v>7.4000000953674316</c:v>
                </c:pt>
                <c:pt idx="3">
                  <c:v>5.8000001907348633</c:v>
                </c:pt>
                <c:pt idx="4">
                  <c:v>6.5</c:v>
                </c:pt>
                <c:pt idx="5">
                  <c:v>6.4000000953674316</c:v>
                </c:pt>
                <c:pt idx="6">
                  <c:v>5.6999998092651367</c:v>
                </c:pt>
                <c:pt idx="7">
                  <c:v>6.1999998092651367</c:v>
                </c:pt>
                <c:pt idx="8">
                  <c:v>5.5999999046325684</c:v>
                </c:pt>
                <c:pt idx="9">
                  <c:v>6.3000001907348633</c:v>
                </c:pt>
                <c:pt idx="10">
                  <c:v>6.5999999046325684</c:v>
                </c:pt>
                <c:pt idx="11">
                  <c:v>6.1999998092651367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D4-43F7-A015-9E0993FFC3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39D4-43F7-A015-9E0993FFC3F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7.6999998092651367</c:v>
                </c:pt>
                <c:pt idx="1">
                  <c:v>6.6999998092651367</c:v>
                </c:pt>
                <c:pt idx="2">
                  <c:v>6.9000000953674316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D4-43F7-A015-9E0993FFC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248448"/>
        <c:axId val="104249984"/>
      </c:lineChart>
      <c:catAx>
        <c:axId val="10424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4249984"/>
        <c:crosses val="autoZero"/>
        <c:auto val="1"/>
        <c:lblAlgn val="ctr"/>
        <c:lblOffset val="100"/>
        <c:noMultiLvlLbl val="0"/>
      </c:catAx>
      <c:valAx>
        <c:axId val="104249984"/>
        <c:scaling>
          <c:orientation val="minMax"/>
          <c:min val="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04248448"/>
        <c:crosses val="autoZero"/>
        <c:crossBetween val="between"/>
        <c:majorUnit val="0.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CCAD9-989C-463D-8B34-E132746F809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C0A33-A7EF-4352-AC44-8D65C81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1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4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4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4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7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4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3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9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5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2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1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373D4F-73D4-0A8B-D317-821D6A39830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34275" y="6305766"/>
            <a:ext cx="61912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18477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796437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124</cp:revision>
  <dcterms:created xsi:type="dcterms:W3CDTF">2013-08-12T15:07:16Z</dcterms:created>
  <dcterms:modified xsi:type="dcterms:W3CDTF">2024-04-25T20:45:09Z</dcterms:modified>
</cp:coreProperties>
</file>