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 ON FEED</a:t>
            </a:r>
          </a:p>
          <a:p>
            <a:pPr>
              <a:defRPr/>
            </a:pPr>
            <a:r>
              <a:rPr lang="en-US" sz="2000" b="0" dirty="0"/>
              <a:t>Alberta &amp; Saskatchewan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91E-2"/>
          <c:y val="0.18519648072159997"/>
          <c:w val="0.88692392976739964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1036.5942</c:v>
                </c:pt>
                <c:pt idx="1">
                  <c:v>1014.2698</c:v>
                </c:pt>
                <c:pt idx="2">
                  <c:v>1011.0812</c:v>
                </c:pt>
                <c:pt idx="3">
                  <c:v>1017.3366000000002</c:v>
                </c:pt>
                <c:pt idx="4">
                  <c:v>1005.1550000000001</c:v>
                </c:pt>
                <c:pt idx="5">
                  <c:v>979.46440000000007</c:v>
                </c:pt>
                <c:pt idx="6">
                  <c:v>921.53099999999995</c:v>
                </c:pt>
                <c:pt idx="7">
                  <c:v>838.70139999999992</c:v>
                </c:pt>
                <c:pt idx="8">
                  <c:v>784.9674</c:v>
                </c:pt>
                <c:pt idx="9">
                  <c:v>816.16139999999996</c:v>
                </c:pt>
                <c:pt idx="10">
                  <c:v>999.57860000000005</c:v>
                </c:pt>
                <c:pt idx="11">
                  <c:v>1117.3406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E0-4EBF-B90A-403533359BF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1087.8130000000001</c:v>
                </c:pt>
                <c:pt idx="1">
                  <c:v>1049.6859999999999</c:v>
                </c:pt>
                <c:pt idx="2">
                  <c:v>1034.857</c:v>
                </c:pt>
                <c:pt idx="3">
                  <c:v>1013.951</c:v>
                </c:pt>
                <c:pt idx="4">
                  <c:v>966.11699999999996</c:v>
                </c:pt>
                <c:pt idx="5">
                  <c:v>937.8</c:v>
                </c:pt>
                <c:pt idx="6">
                  <c:v>910.18200000000002</c:v>
                </c:pt>
                <c:pt idx="7">
                  <c:v>847.96</c:v>
                </c:pt>
                <c:pt idx="8">
                  <c:v>826.31600000000003</c:v>
                </c:pt>
                <c:pt idx="9">
                  <c:v>921.39</c:v>
                </c:pt>
                <c:pt idx="10">
                  <c:v>1098.6089999999999</c:v>
                </c:pt>
                <c:pt idx="11">
                  <c:v>1160.425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E0-4EBF-B90A-403533359B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1093.3050000000001</c:v>
                </c:pt>
                <c:pt idx="1">
                  <c:v>1033.94</c:v>
                </c:pt>
                <c:pt idx="2">
                  <c:v>1015.29</c:v>
                </c:pt>
                <c:pt idx="3">
                  <c:v>997.827</c:v>
                </c:pt>
                <c:pt idx="4">
                  <c:v>950.38800000000003</c:v>
                </c:pt>
                <c:pt idx="5">
                  <c:v>910.00800000000004</c:v>
                </c:pt>
                <c:pt idx="6">
                  <c:v>871.10599999999999</c:v>
                </c:pt>
                <c:pt idx="7">
                  <c:v>780.29899999999998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E0-4EBF-B90A-403533359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220704"/>
        <c:axId val="155218352"/>
      </c:lineChart>
      <c:catAx>
        <c:axId val="15522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218352"/>
        <c:crosses val="autoZero"/>
        <c:auto val="1"/>
        <c:lblAlgn val="ctr"/>
        <c:lblOffset val="100"/>
        <c:noMultiLvlLbl val="0"/>
      </c:catAx>
      <c:valAx>
        <c:axId val="155218352"/>
        <c:scaling>
          <c:orientation val="minMax"/>
          <c:min val="7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9.9224612768474399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2207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FEEDLOT PLACEMENTS</a:t>
            </a:r>
          </a:p>
          <a:p>
            <a:pPr>
              <a:defRPr/>
            </a:pPr>
            <a:r>
              <a:rPr lang="en-US" sz="2000" b="0" dirty="0"/>
              <a:t>Alberta &amp; Saskatchewan</a:t>
            </a:r>
            <a:r>
              <a:rPr lang="en-US" sz="2000" b="0" baseline="0" dirty="0"/>
              <a:t> Total,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4160783781337678E-2"/>
          <c:y val="0.18284906288122435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112.75159999999998</c:v>
                </c:pt>
                <c:pt idx="1">
                  <c:v>132.60239999999999</c:v>
                </c:pt>
                <c:pt idx="2">
                  <c:v>172.44279999999998</c:v>
                </c:pt>
                <c:pt idx="3">
                  <c:v>126.49140000000003</c:v>
                </c:pt>
                <c:pt idx="4">
                  <c:v>110.24719999999999</c:v>
                </c:pt>
                <c:pt idx="5">
                  <c:v>91.761600000000001</c:v>
                </c:pt>
                <c:pt idx="6">
                  <c:v>78.7864</c:v>
                </c:pt>
                <c:pt idx="7">
                  <c:v>126.54259999999999</c:v>
                </c:pt>
                <c:pt idx="8">
                  <c:v>221.30459999999999</c:v>
                </c:pt>
                <c:pt idx="9">
                  <c:v>379.11060000000003</c:v>
                </c:pt>
                <c:pt idx="10">
                  <c:v>277.94499999999999</c:v>
                </c:pt>
                <c:pt idx="11">
                  <c:v>91.337199999999996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A1-4154-B646-E8C65B3F720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124.301</c:v>
                </c:pt>
                <c:pt idx="1">
                  <c:v>128.59</c:v>
                </c:pt>
                <c:pt idx="2">
                  <c:v>152.68</c:v>
                </c:pt>
                <c:pt idx="3">
                  <c:v>96.968000000000004</c:v>
                </c:pt>
                <c:pt idx="4">
                  <c:v>117.06100000000001</c:v>
                </c:pt>
                <c:pt idx="5">
                  <c:v>101.777</c:v>
                </c:pt>
                <c:pt idx="6">
                  <c:v>95.352000000000004</c:v>
                </c:pt>
                <c:pt idx="7">
                  <c:v>155.405</c:v>
                </c:pt>
                <c:pt idx="8">
                  <c:v>267.30900000000003</c:v>
                </c:pt>
                <c:pt idx="9">
                  <c:v>357.709</c:v>
                </c:pt>
                <c:pt idx="10">
                  <c:v>237.07</c:v>
                </c:pt>
                <c:pt idx="11">
                  <c:v>77.820999999999998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A1-4154-B646-E8C65B3F72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D4A1-4154-B646-E8C65B3F720E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106.663</c:v>
                </c:pt>
                <c:pt idx="1">
                  <c:v>140.65199999999999</c:v>
                </c:pt>
                <c:pt idx="2">
                  <c:v>146.82499999999999</c:v>
                </c:pt>
                <c:pt idx="3">
                  <c:v>118.48699999999999</c:v>
                </c:pt>
                <c:pt idx="4">
                  <c:v>96.697999999999993</c:v>
                </c:pt>
                <c:pt idx="5">
                  <c:v>83.286000000000001</c:v>
                </c:pt>
                <c:pt idx="6">
                  <c:v>74.843000000000004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A1-4154-B646-E8C65B3F7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752912"/>
        <c:axId val="153753696"/>
      </c:lineChart>
      <c:catAx>
        <c:axId val="15375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753696"/>
        <c:crosses val="autoZero"/>
        <c:auto val="1"/>
        <c:lblAlgn val="ctr"/>
        <c:lblOffset val="100"/>
        <c:noMultiLvlLbl val="0"/>
      </c:catAx>
      <c:valAx>
        <c:axId val="1537536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9.922461276847438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375291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38D9B-3435-4D18-A94A-9EB9E4825B31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579A-2738-42FE-A36B-F68291368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4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0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1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3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37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5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8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7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6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0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9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16787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err="1">
                <a:solidFill>
                  <a:prstClr val="black"/>
                </a:solidFill>
              </a:rPr>
              <a:t>CanFax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605E2A3-1B8C-0155-09D5-1AE3E8F1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97738" y="6308725"/>
            <a:ext cx="8255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6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37550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err="1">
                <a:solidFill>
                  <a:prstClr val="black"/>
                </a:solidFill>
              </a:rPr>
              <a:t>CanFax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2675" y="5810250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A2183FA-E90E-1A97-5FC7-F46ADCB30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97738" y="6308725"/>
            <a:ext cx="8255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0691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41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Cozzens,Tyler</cp:lastModifiedBy>
  <cp:revision>141</cp:revision>
  <dcterms:created xsi:type="dcterms:W3CDTF">2013-07-30T19:22:05Z</dcterms:created>
  <dcterms:modified xsi:type="dcterms:W3CDTF">2024-08-16T22:36:51Z</dcterms:modified>
</cp:coreProperties>
</file>