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ALBERTA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SLAUGHTER STEER 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79353335143442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159.946</c:v>
                </c:pt>
                <c:pt idx="1">
                  <c:v>158.93200000000002</c:v>
                </c:pt>
                <c:pt idx="2">
                  <c:v>159.89999999999998</c:v>
                </c:pt>
                <c:pt idx="3">
                  <c:v>159.81199999999998</c:v>
                </c:pt>
                <c:pt idx="4">
                  <c:v>157.03999999999996</c:v>
                </c:pt>
                <c:pt idx="5">
                  <c:v>155.78200000000001</c:v>
                </c:pt>
                <c:pt idx="6">
                  <c:v>155.42199999999997</c:v>
                </c:pt>
                <c:pt idx="7">
                  <c:v>156.59125</c:v>
                </c:pt>
                <c:pt idx="8">
                  <c:v>155.566</c:v>
                </c:pt>
                <c:pt idx="9">
                  <c:v>155.458</c:v>
                </c:pt>
                <c:pt idx="10">
                  <c:v>154.76599999999999</c:v>
                </c:pt>
                <c:pt idx="11">
                  <c:v>153.63749999999999</c:v>
                </c:pt>
                <c:pt idx="12">
                  <c:v>160.065</c:v>
                </c:pt>
                <c:pt idx="13">
                  <c:v>155.91199999999998</c:v>
                </c:pt>
                <c:pt idx="14">
                  <c:v>155.392</c:v>
                </c:pt>
                <c:pt idx="15">
                  <c:v>153.06400000000002</c:v>
                </c:pt>
                <c:pt idx="16">
                  <c:v>152.98400000000001</c:v>
                </c:pt>
                <c:pt idx="17">
                  <c:v>153.64600000000002</c:v>
                </c:pt>
                <c:pt idx="18">
                  <c:v>151.286</c:v>
                </c:pt>
                <c:pt idx="19">
                  <c:v>151.184</c:v>
                </c:pt>
                <c:pt idx="20">
                  <c:v>155.542</c:v>
                </c:pt>
                <c:pt idx="21">
                  <c:v>154.01600000000002</c:v>
                </c:pt>
                <c:pt idx="22">
                  <c:v>154.52799999999999</c:v>
                </c:pt>
                <c:pt idx="23">
                  <c:v>152.97200000000001</c:v>
                </c:pt>
                <c:pt idx="24">
                  <c:v>152.708</c:v>
                </c:pt>
                <c:pt idx="25">
                  <c:v>149.58600000000001</c:v>
                </c:pt>
                <c:pt idx="26">
                  <c:v>151.05199999999999</c:v>
                </c:pt>
                <c:pt idx="27">
                  <c:v>152.00399999999999</c:v>
                </c:pt>
                <c:pt idx="28">
                  <c:v>151.60399999999998</c:v>
                </c:pt>
                <c:pt idx="29">
                  <c:v>151.298</c:v>
                </c:pt>
                <c:pt idx="30">
                  <c:v>150.94800000000001</c:v>
                </c:pt>
                <c:pt idx="31">
                  <c:v>150.392</c:v>
                </c:pt>
                <c:pt idx="32">
                  <c:v>153.1525</c:v>
                </c:pt>
                <c:pt idx="33">
                  <c:v>151.07400000000001</c:v>
                </c:pt>
                <c:pt idx="34">
                  <c:v>151.56799999999998</c:v>
                </c:pt>
                <c:pt idx="35">
                  <c:v>150.92600000000002</c:v>
                </c:pt>
                <c:pt idx="36">
                  <c:v>150.398</c:v>
                </c:pt>
                <c:pt idx="37">
                  <c:v>151.52600000000001</c:v>
                </c:pt>
                <c:pt idx="38">
                  <c:v>152.04000000000002</c:v>
                </c:pt>
                <c:pt idx="39">
                  <c:v>152.83199999999999</c:v>
                </c:pt>
                <c:pt idx="40">
                  <c:v>146.81</c:v>
                </c:pt>
                <c:pt idx="41">
                  <c:v>153.286</c:v>
                </c:pt>
                <c:pt idx="42">
                  <c:v>152.084</c:v>
                </c:pt>
                <c:pt idx="43">
                  <c:v>151.64750000000001</c:v>
                </c:pt>
                <c:pt idx="44">
                  <c:v>152.88200000000001</c:v>
                </c:pt>
                <c:pt idx="45">
                  <c:v>151.13</c:v>
                </c:pt>
                <c:pt idx="46">
                  <c:v>153.67500000000001</c:v>
                </c:pt>
                <c:pt idx="47">
                  <c:v>156.88400000000001</c:v>
                </c:pt>
                <c:pt idx="48">
                  <c:v>158.43599999999998</c:v>
                </c:pt>
                <c:pt idx="49">
                  <c:v>159.43</c:v>
                </c:pt>
                <c:pt idx="50">
                  <c:v>161.148</c:v>
                </c:pt>
                <c:pt idx="51">
                  <c:v>157.34125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A9-4A4F-A2ED-F8167B4C02B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186.04</c:v>
                </c:pt>
                <c:pt idx="1">
                  <c:v>186.35</c:v>
                </c:pt>
                <c:pt idx="2">
                  <c:v>189.4</c:v>
                </c:pt>
                <c:pt idx="3">
                  <c:v>189.72</c:v>
                </c:pt>
                <c:pt idx="4">
                  <c:v>191.61</c:v>
                </c:pt>
                <c:pt idx="5">
                  <c:v>194.1</c:v>
                </c:pt>
                <c:pt idx="6">
                  <c:v>196.39</c:v>
                </c:pt>
                <c:pt idx="7">
                  <c:v>198.31</c:v>
                </c:pt>
                <c:pt idx="8">
                  <c:v>201.85</c:v>
                </c:pt>
                <c:pt idx="9">
                  <c:v>203.9</c:v>
                </c:pt>
                <c:pt idx="10">
                  <c:v>207.9</c:v>
                </c:pt>
                <c:pt idx="11">
                  <c:v>210.42</c:v>
                </c:pt>
                <c:pt idx="12">
                  <c:v>213.73</c:v>
                </c:pt>
                <c:pt idx="13">
                  <c:v>217.59</c:v>
                </c:pt>
                <c:pt idx="14">
                  <c:v>223.57</c:v>
                </c:pt>
                <c:pt idx="15">
                  <c:v>227.1</c:v>
                </c:pt>
                <c:pt idx="16">
                  <c:v>224.84</c:v>
                </c:pt>
                <c:pt idx="17">
                  <c:v>230.73</c:v>
                </c:pt>
                <c:pt idx="18">
                  <c:v>231.45</c:v>
                </c:pt>
                <c:pt idx="19">
                  <c:v>237.11</c:v>
                </c:pt>
                <c:pt idx="20">
                  <c:v>238.26</c:v>
                </c:pt>
                <c:pt idx="21">
                  <c:v>241.82</c:v>
                </c:pt>
                <c:pt idx="22">
                  <c:v>245.6</c:v>
                </c:pt>
                <c:pt idx="23">
                  <c:v>247.27</c:v>
                </c:pt>
                <c:pt idx="24">
                  <c:v>247.84</c:v>
                </c:pt>
                <c:pt idx="25">
                  <c:v>244.73</c:v>
                </c:pt>
                <c:pt idx="26">
                  <c:v>242.11</c:v>
                </c:pt>
                <c:pt idx="27">
                  <c:v>239.92</c:v>
                </c:pt>
                <c:pt idx="28">
                  <c:v>238.47</c:v>
                </c:pt>
                <c:pt idx="29">
                  <c:v>235.13</c:v>
                </c:pt>
                <c:pt idx="30">
                  <c:v>234.8</c:v>
                </c:pt>
                <c:pt idx="31">
                  <c:v>234.64</c:v>
                </c:pt>
                <c:pt idx="32">
                  <c:v>232.73</c:v>
                </c:pt>
                <c:pt idx="33">
                  <c:v>#N/A</c:v>
                </c:pt>
                <c:pt idx="34">
                  <c:v>231.76</c:v>
                </c:pt>
                <c:pt idx="35">
                  <c:v>232.19</c:v>
                </c:pt>
                <c:pt idx="36">
                  <c:v>233.19</c:v>
                </c:pt>
                <c:pt idx="37">
                  <c:v>232.87</c:v>
                </c:pt>
                <c:pt idx="38">
                  <c:v>232.8</c:v>
                </c:pt>
                <c:pt idx="39">
                  <c:v>233.3</c:v>
                </c:pt>
                <c:pt idx="40">
                  <c:v>233.7</c:v>
                </c:pt>
                <c:pt idx="41">
                  <c:v>232.55</c:v>
                </c:pt>
                <c:pt idx="42">
                  <c:v>232.53</c:v>
                </c:pt>
                <c:pt idx="43">
                  <c:v>#N/A</c:v>
                </c:pt>
                <c:pt idx="44">
                  <c:v>230.89</c:v>
                </c:pt>
                <c:pt idx="45">
                  <c:v>#N/A</c:v>
                </c:pt>
                <c:pt idx="46">
                  <c:v>228.19</c:v>
                </c:pt>
                <c:pt idx="47">
                  <c:v>#N/A</c:v>
                </c:pt>
                <c:pt idx="48">
                  <c:v>224.96</c:v>
                </c:pt>
                <c:pt idx="49">
                  <c:v>220.84</c:v>
                </c:pt>
                <c:pt idx="50">
                  <c:v>219.23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A9-4A4F-A2ED-F8167B4C02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#N/A</c:v>
                </c:pt>
                <c:pt idx="1">
                  <c:v>218.75</c:v>
                </c:pt>
                <c:pt idx="2">
                  <c:v>#N/A</c:v>
                </c:pt>
                <c:pt idx="3">
                  <c:v>#N/A</c:v>
                </c:pt>
                <c:pt idx="4">
                  <c:v>217.5</c:v>
                </c:pt>
                <c:pt idx="5">
                  <c:v>219.38</c:v>
                </c:pt>
                <c:pt idx="6">
                  <c:v>219.73</c:v>
                </c:pt>
                <c:pt idx="7">
                  <c:v>#N/A</c:v>
                </c:pt>
                <c:pt idx="8">
                  <c:v>233.38</c:v>
                </c:pt>
                <c:pt idx="9">
                  <c:v>232.97</c:v>
                </c:pt>
                <c:pt idx="10">
                  <c:v>234.25</c:v>
                </c:pt>
                <c:pt idx="11">
                  <c:v>233.1</c:v>
                </c:pt>
                <c:pt idx="12">
                  <c:v>238.55</c:v>
                </c:pt>
                <c:pt idx="13">
                  <c:v>244.45</c:v>
                </c:pt>
                <c:pt idx="14">
                  <c:v>250.47</c:v>
                </c:pt>
                <c:pt idx="15">
                  <c:v>256.49</c:v>
                </c:pt>
                <c:pt idx="16">
                  <c:v>257.93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A9-4A4F-A2ED-F8167B4C0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370712"/>
        <c:axId val="228371104"/>
      </c:lineChart>
      <c:catAx>
        <c:axId val="228370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8371104"/>
        <c:crosses val="autoZero"/>
        <c:auto val="1"/>
        <c:lblAlgn val="ctr"/>
        <c:lblOffset val="100"/>
        <c:tickLblSkip val="13"/>
        <c:tickMarkSkip val="1"/>
        <c:noMultiLvlLbl val="0"/>
      </c:catAx>
      <c:valAx>
        <c:axId val="228371104"/>
        <c:scaling>
          <c:orientation val="minMax"/>
          <c:min val="1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C$</a:t>
                </a:r>
                <a:r>
                  <a:rPr lang="en-US" b="0" baseline="0" dirty="0"/>
                  <a:t> Per </a:t>
                </a:r>
                <a:r>
                  <a:rPr lang="en-US" b="0" baseline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837071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ALBERTA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SLAUGHTER STEER 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124.17336948790543</c:v>
                </c:pt>
                <c:pt idx="1">
                  <c:v>124.09261000295314</c:v>
                </c:pt>
                <c:pt idx="2">
                  <c:v>125.05911852841344</c:v>
                </c:pt>
                <c:pt idx="3">
                  <c:v>124.475562702866</c:v>
                </c:pt>
                <c:pt idx="4">
                  <c:v>122.06198817049551</c:v>
                </c:pt>
                <c:pt idx="5">
                  <c:v>120.99636251765632</c:v>
                </c:pt>
                <c:pt idx="6">
                  <c:v>120.64030820528322</c:v>
                </c:pt>
                <c:pt idx="7">
                  <c:v>122.38767642987798</c:v>
                </c:pt>
                <c:pt idx="8">
                  <c:v>120.43020289998299</c:v>
                </c:pt>
                <c:pt idx="9">
                  <c:v>119.54217760066771</c:v>
                </c:pt>
                <c:pt idx="10">
                  <c:v>118.82230586390624</c:v>
                </c:pt>
                <c:pt idx="11">
                  <c:v>115.91676236023883</c:v>
                </c:pt>
                <c:pt idx="12">
                  <c:v>120.98485124310903</c:v>
                </c:pt>
                <c:pt idx="13">
                  <c:v>119.49058597539451</c:v>
                </c:pt>
                <c:pt idx="14">
                  <c:v>119.6525378132731</c:v>
                </c:pt>
                <c:pt idx="15">
                  <c:v>118.1653418728627</c:v>
                </c:pt>
                <c:pt idx="16">
                  <c:v>117.4659587469439</c:v>
                </c:pt>
                <c:pt idx="17">
                  <c:v>118.28421414363831</c:v>
                </c:pt>
                <c:pt idx="18">
                  <c:v>116.50016772560903</c:v>
                </c:pt>
                <c:pt idx="19">
                  <c:v>116.66509685710632</c:v>
                </c:pt>
                <c:pt idx="20">
                  <c:v>119.97770954948246</c:v>
                </c:pt>
                <c:pt idx="21">
                  <c:v>119.16474341106706</c:v>
                </c:pt>
                <c:pt idx="22">
                  <c:v>119.99892160061786</c:v>
                </c:pt>
                <c:pt idx="23">
                  <c:v>117.93400899854558</c:v>
                </c:pt>
                <c:pt idx="24">
                  <c:v>117.10203548726308</c:v>
                </c:pt>
                <c:pt idx="25">
                  <c:v>115.03431636253258</c:v>
                </c:pt>
                <c:pt idx="26">
                  <c:v>115.94441617184687</c:v>
                </c:pt>
                <c:pt idx="27">
                  <c:v>116.50793621401203</c:v>
                </c:pt>
                <c:pt idx="28">
                  <c:v>116.22938074704128</c:v>
                </c:pt>
                <c:pt idx="29">
                  <c:v>116.46669851889965</c:v>
                </c:pt>
                <c:pt idx="30">
                  <c:v>116.3088696430134</c:v>
                </c:pt>
                <c:pt idx="31">
                  <c:v>115.91755251233477</c:v>
                </c:pt>
                <c:pt idx="32">
                  <c:v>117.86898906632064</c:v>
                </c:pt>
                <c:pt idx="33">
                  <c:v>116.06719050117272</c:v>
                </c:pt>
                <c:pt idx="34">
                  <c:v>116.45768825998384</c:v>
                </c:pt>
                <c:pt idx="35">
                  <c:v>115.76852354832916</c:v>
                </c:pt>
                <c:pt idx="36">
                  <c:v>115.17399300706343</c:v>
                </c:pt>
                <c:pt idx="37">
                  <c:v>115.38383434958946</c:v>
                </c:pt>
                <c:pt idx="38">
                  <c:v>115.2708575705233</c:v>
                </c:pt>
                <c:pt idx="39">
                  <c:v>116.31999339004793</c:v>
                </c:pt>
                <c:pt idx="40">
                  <c:v>113.28130847102921</c:v>
                </c:pt>
                <c:pt idx="41">
                  <c:v>117.07369100114647</c:v>
                </c:pt>
                <c:pt idx="42">
                  <c:v>116.44472801967474</c:v>
                </c:pt>
                <c:pt idx="43">
                  <c:v>114.07542430477325</c:v>
                </c:pt>
                <c:pt idx="44">
                  <c:v>117.0579240702386</c:v>
                </c:pt>
                <c:pt idx="45">
                  <c:v>116.30104176790856</c:v>
                </c:pt>
                <c:pt idx="46">
                  <c:v>115.96640522498495</c:v>
                </c:pt>
                <c:pt idx="47">
                  <c:v>119.01005540130693</c:v>
                </c:pt>
                <c:pt idx="48">
                  <c:v>120.34244364784995</c:v>
                </c:pt>
                <c:pt idx="49">
                  <c:v>121.02354691675063</c:v>
                </c:pt>
                <c:pt idx="50">
                  <c:v>122.23698617935079</c:v>
                </c:pt>
                <c:pt idx="51">
                  <c:v>120.23421179315991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46-4A5A-958A-15B87D88C5E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137.61983666706118</c:v>
                </c:pt>
                <c:pt idx="1">
                  <c:v>139.01114476255836</c:v>
                </c:pt>
                <c:pt idx="2">
                  <c:v>141.12422508345256</c:v>
                </c:pt>
                <c:pt idx="3">
                  <c:v>142.04426342427604</c:v>
                </c:pt>
                <c:pt idx="4">
                  <c:v>143.38631465517244</c:v>
                </c:pt>
                <c:pt idx="5">
                  <c:v>144.85939459072185</c:v>
                </c:pt>
                <c:pt idx="6">
                  <c:v>146.33582951454861</c:v>
                </c:pt>
                <c:pt idx="7">
                  <c:v>146.24199876109847</c:v>
                </c:pt>
                <c:pt idx="8">
                  <c:v>148.28827505142525</c:v>
                </c:pt>
                <c:pt idx="9">
                  <c:v>148.12070493541964</c:v>
                </c:pt>
                <c:pt idx="10">
                  <c:v>151.51515151515153</c:v>
                </c:pt>
                <c:pt idx="11">
                  <c:v>153.51504362798025</c:v>
                </c:pt>
                <c:pt idx="12">
                  <c:v>157.8368239151626</c:v>
                </c:pt>
                <c:pt idx="13">
                  <c:v>161.44985067428445</c:v>
                </c:pt>
                <c:pt idx="14">
                  <c:v>166.7213530403138</c:v>
                </c:pt>
                <c:pt idx="15">
                  <c:v>168.51681457956127</c:v>
                </c:pt>
                <c:pt idx="16">
                  <c:v>165.36243822075781</c:v>
                </c:pt>
                <c:pt idx="17">
                  <c:v>170.70626359479735</c:v>
                </c:pt>
                <c:pt idx="18">
                  <c:v>172.04852593550689</c:v>
                </c:pt>
                <c:pt idx="19">
                  <c:v>175.89110196209342</c:v>
                </c:pt>
                <c:pt idx="20">
                  <c:v>175.3717061681142</c:v>
                </c:pt>
                <c:pt idx="21">
                  <c:v>178.98803884414971</c:v>
                </c:pt>
                <c:pt idx="22">
                  <c:v>183.66736464253665</c:v>
                </c:pt>
                <c:pt idx="23">
                  <c:v>186.58225555740009</c:v>
                </c:pt>
                <c:pt idx="24">
                  <c:v>187.94552127885461</c:v>
                </c:pt>
                <c:pt idx="25">
                  <c:v>184.96712266646512</c:v>
                </c:pt>
                <c:pt idx="26">
                  <c:v>182.265082734842</c:v>
                </c:pt>
                <c:pt idx="27">
                  <c:v>181.90640827343586</c:v>
                </c:pt>
                <c:pt idx="28">
                  <c:v>180.89205795342485</c:v>
                </c:pt>
                <c:pt idx="29">
                  <c:v>178.09101099766718</c:v>
                </c:pt>
                <c:pt idx="30">
                  <c:v>176.10440261006528</c:v>
                </c:pt>
                <c:pt idx="31">
                  <c:v>174.58333333333331</c:v>
                </c:pt>
                <c:pt idx="32">
                  <c:v>172.08920569662371</c:v>
                </c:pt>
                <c:pt idx="33">
                  <c:v>#N/A</c:v>
                </c:pt>
                <c:pt idx="34">
                  <c:v>170.91760541307914</c:v>
                </c:pt>
                <c:pt idx="35">
                  <c:v>170.30718225560381</c:v>
                </c:pt>
                <c:pt idx="36">
                  <c:v>172.36816817704715</c:v>
                </c:pt>
                <c:pt idx="37">
                  <c:v>173.08607105693471</c:v>
                </c:pt>
                <c:pt idx="38">
                  <c:v>172.32636896940983</c:v>
                </c:pt>
                <c:pt idx="39">
                  <c:v>170.07472207034809</c:v>
                </c:pt>
                <c:pt idx="40">
                  <c:v>171.50783050300154</c:v>
                </c:pt>
                <c:pt idx="41">
                  <c:v>169.90574998173449</c:v>
                </c:pt>
                <c:pt idx="42">
                  <c:v>168.43165092426261</c:v>
                </c:pt>
                <c:pt idx="43">
                  <c:v>#N/A</c:v>
                </c:pt>
                <c:pt idx="44">
                  <c:v>167.44202911688453</c:v>
                </c:pt>
                <c:pt idx="45">
                  <c:v>#N/A</c:v>
                </c:pt>
                <c:pt idx="46">
                  <c:v>166.85922372692971</c:v>
                </c:pt>
                <c:pt idx="47">
                  <c:v>#N/A</c:v>
                </c:pt>
                <c:pt idx="48">
                  <c:v>165.6358602815574</c:v>
                </c:pt>
                <c:pt idx="49">
                  <c:v>163.96412449512948</c:v>
                </c:pt>
                <c:pt idx="50">
                  <c:v>164.69836976936369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46-4A5A-958A-15B87D88C5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#N/A</c:v>
                </c:pt>
                <c:pt idx="1">
                  <c:v>163.2340870084322</c:v>
                </c:pt>
                <c:pt idx="2">
                  <c:v>#N/A</c:v>
                </c:pt>
                <c:pt idx="3">
                  <c:v>#N/A</c:v>
                </c:pt>
                <c:pt idx="4">
                  <c:v>161.83276536853231</c:v>
                </c:pt>
                <c:pt idx="5">
                  <c:v>162.86562731997032</c:v>
                </c:pt>
                <c:pt idx="6">
                  <c:v>162.51317419521845</c:v>
                </c:pt>
                <c:pt idx="7">
                  <c:v>#N/A</c:v>
                </c:pt>
                <c:pt idx="8">
                  <c:v>172.1066060972552</c:v>
                </c:pt>
                <c:pt idx="9">
                  <c:v>172.45284694874601</c:v>
                </c:pt>
                <c:pt idx="10">
                  <c:v>173.37211539884839</c:v>
                </c:pt>
                <c:pt idx="11">
                  <c:v>171.79876475877418</c:v>
                </c:pt>
                <c:pt idx="12">
                  <c:v>175.78247333419304</c:v>
                </c:pt>
                <c:pt idx="13">
                  <c:v>180.2914755210715</c:v>
                </c:pt>
                <c:pt idx="14">
                  <c:v>182.90225058784009</c:v>
                </c:pt>
                <c:pt idx="15">
                  <c:v>186.28889340809388</c:v>
                </c:pt>
                <c:pt idx="16">
                  <c:v>188.40300942270702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46-4A5A-958A-15B87D88C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0491664"/>
        <c:axId val="510492056"/>
      </c:lineChart>
      <c:catAx>
        <c:axId val="51049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10492056"/>
        <c:crosses val="autoZero"/>
        <c:auto val="1"/>
        <c:lblAlgn val="ctr"/>
        <c:lblOffset val="100"/>
        <c:tickLblSkip val="13"/>
        <c:tickMarkSkip val="1"/>
        <c:noMultiLvlLbl val="0"/>
      </c:catAx>
      <c:valAx>
        <c:axId val="510492056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US$</a:t>
                </a:r>
                <a:r>
                  <a:rPr lang="en-US" b="0" baseline="0" dirty="0"/>
                  <a:t> Per </a:t>
                </a:r>
                <a:r>
                  <a:rPr lang="en-US" b="0" baseline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104916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MANITOBA INDEX 100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HOGS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157.48999999999998</c:v>
                </c:pt>
                <c:pt idx="1">
                  <c:v>161.32999999999998</c:v>
                </c:pt>
                <c:pt idx="2">
                  <c:v>164.96800000000002</c:v>
                </c:pt>
                <c:pt idx="3">
                  <c:v>168.90199999999999</c:v>
                </c:pt>
                <c:pt idx="4">
                  <c:v>171.27200000000002</c:v>
                </c:pt>
                <c:pt idx="5">
                  <c:v>174.30199999999999</c:v>
                </c:pt>
                <c:pt idx="6">
                  <c:v>176.30599999999998</c:v>
                </c:pt>
                <c:pt idx="7">
                  <c:v>177.15600000000001</c:v>
                </c:pt>
                <c:pt idx="8">
                  <c:v>179.07999999999998</c:v>
                </c:pt>
                <c:pt idx="9">
                  <c:v>179.43599999999998</c:v>
                </c:pt>
                <c:pt idx="10">
                  <c:v>181.99</c:v>
                </c:pt>
                <c:pt idx="11">
                  <c:v>187.054</c:v>
                </c:pt>
                <c:pt idx="12">
                  <c:v>191.69400000000002</c:v>
                </c:pt>
                <c:pt idx="13">
                  <c:v>190.16399999999999</c:v>
                </c:pt>
                <c:pt idx="14">
                  <c:v>187.78800000000001</c:v>
                </c:pt>
                <c:pt idx="15">
                  <c:v>189.048</c:v>
                </c:pt>
                <c:pt idx="16">
                  <c:v>193.99799999999999</c:v>
                </c:pt>
                <c:pt idx="17">
                  <c:v>196.18799999999999</c:v>
                </c:pt>
                <c:pt idx="18">
                  <c:v>204.012</c:v>
                </c:pt>
                <c:pt idx="19">
                  <c:v>207.65799999999999</c:v>
                </c:pt>
                <c:pt idx="20">
                  <c:v>207.56199999999998</c:v>
                </c:pt>
                <c:pt idx="21">
                  <c:v>207.98000000000002</c:v>
                </c:pt>
                <c:pt idx="22">
                  <c:v>207.33600000000001</c:v>
                </c:pt>
                <c:pt idx="23">
                  <c:v>207.86200000000002</c:v>
                </c:pt>
                <c:pt idx="24">
                  <c:v>209.50799999999998</c:v>
                </c:pt>
                <c:pt idx="25">
                  <c:v>205.40799999999999</c:v>
                </c:pt>
                <c:pt idx="26">
                  <c:v>202.35</c:v>
                </c:pt>
                <c:pt idx="27">
                  <c:v>203.398</c:v>
                </c:pt>
                <c:pt idx="28">
                  <c:v>204.32799999999997</c:v>
                </c:pt>
                <c:pt idx="29">
                  <c:v>206.892</c:v>
                </c:pt>
                <c:pt idx="30">
                  <c:v>208.66200000000003</c:v>
                </c:pt>
                <c:pt idx="31">
                  <c:v>203.58399999999997</c:v>
                </c:pt>
                <c:pt idx="32">
                  <c:v>201.73600000000002</c:v>
                </c:pt>
                <c:pt idx="33">
                  <c:v>194.16199999999998</c:v>
                </c:pt>
                <c:pt idx="34">
                  <c:v>187.52799999999996</c:v>
                </c:pt>
                <c:pt idx="35">
                  <c:v>184.774</c:v>
                </c:pt>
                <c:pt idx="36">
                  <c:v>183.828</c:v>
                </c:pt>
                <c:pt idx="37">
                  <c:v>189.208</c:v>
                </c:pt>
                <c:pt idx="38">
                  <c:v>194.95599999999999</c:v>
                </c:pt>
                <c:pt idx="39">
                  <c:v>196.51799999999997</c:v>
                </c:pt>
                <c:pt idx="40">
                  <c:v>195.53200000000001</c:v>
                </c:pt>
                <c:pt idx="41">
                  <c:v>192.87600000000003</c:v>
                </c:pt>
                <c:pt idx="42">
                  <c:v>191.364</c:v>
                </c:pt>
                <c:pt idx="43">
                  <c:v>188.1</c:v>
                </c:pt>
                <c:pt idx="44">
                  <c:v>183.41399999999999</c:v>
                </c:pt>
                <c:pt idx="45">
                  <c:v>177.524</c:v>
                </c:pt>
                <c:pt idx="46">
                  <c:v>176.66800000000003</c:v>
                </c:pt>
                <c:pt idx="47">
                  <c:v>173.77600000000001</c:v>
                </c:pt>
                <c:pt idx="48">
                  <c:v>172.67999999999998</c:v>
                </c:pt>
                <c:pt idx="49">
                  <c:v>172.90999999999997</c:v>
                </c:pt>
                <c:pt idx="50">
                  <c:v>169.56199999999998</c:v>
                </c:pt>
                <c:pt idx="51">
                  <c:v>170.33199999999999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B8-445A-A7B6-3B5A5A11D61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208.33</c:v>
                </c:pt>
                <c:pt idx="1">
                  <c:v>190.37</c:v>
                </c:pt>
                <c:pt idx="2">
                  <c:v>197.17</c:v>
                </c:pt>
                <c:pt idx="3">
                  <c:v>194.77</c:v>
                </c:pt>
                <c:pt idx="4">
                  <c:v>205.1</c:v>
                </c:pt>
                <c:pt idx="5">
                  <c:v>198.3</c:v>
                </c:pt>
                <c:pt idx="6">
                  <c:v>180.32</c:v>
                </c:pt>
                <c:pt idx="7">
                  <c:v>206.21</c:v>
                </c:pt>
                <c:pt idx="8">
                  <c:v>211.67</c:v>
                </c:pt>
                <c:pt idx="9">
                  <c:v>214.1</c:v>
                </c:pt>
                <c:pt idx="10">
                  <c:v>215.78</c:v>
                </c:pt>
                <c:pt idx="11">
                  <c:v>210.16</c:v>
                </c:pt>
                <c:pt idx="12">
                  <c:v>205.11</c:v>
                </c:pt>
                <c:pt idx="13">
                  <c:v>198.78</c:v>
                </c:pt>
                <c:pt idx="14">
                  <c:v>195.8</c:v>
                </c:pt>
                <c:pt idx="15">
                  <c:v>194.3</c:v>
                </c:pt>
                <c:pt idx="16">
                  <c:v>196.97</c:v>
                </c:pt>
                <c:pt idx="17">
                  <c:v>201.01</c:v>
                </c:pt>
                <c:pt idx="18">
                  <c:v>200.41</c:v>
                </c:pt>
                <c:pt idx="19">
                  <c:v>206.27</c:v>
                </c:pt>
                <c:pt idx="20">
                  <c:v>210.05</c:v>
                </c:pt>
                <c:pt idx="21">
                  <c:v>212.43</c:v>
                </c:pt>
                <c:pt idx="22">
                  <c:v>216.2</c:v>
                </c:pt>
                <c:pt idx="23">
                  <c:v>220.5</c:v>
                </c:pt>
                <c:pt idx="24">
                  <c:v>225.79</c:v>
                </c:pt>
                <c:pt idx="25">
                  <c:v>231.76</c:v>
                </c:pt>
                <c:pt idx="26">
                  <c:v>241.75</c:v>
                </c:pt>
                <c:pt idx="27">
                  <c:v>248.23</c:v>
                </c:pt>
                <c:pt idx="28">
                  <c:v>253.53</c:v>
                </c:pt>
                <c:pt idx="29">
                  <c:v>259.64999999999998</c:v>
                </c:pt>
                <c:pt idx="30">
                  <c:v>262.32</c:v>
                </c:pt>
                <c:pt idx="31">
                  <c:v>260.43</c:v>
                </c:pt>
                <c:pt idx="32">
                  <c:v>255.9</c:v>
                </c:pt>
                <c:pt idx="33">
                  <c:v>246.95</c:v>
                </c:pt>
                <c:pt idx="34">
                  <c:v>234.63</c:v>
                </c:pt>
                <c:pt idx="35">
                  <c:v>225.82</c:v>
                </c:pt>
                <c:pt idx="36">
                  <c:v>227.32</c:v>
                </c:pt>
                <c:pt idx="37">
                  <c:v>226.23</c:v>
                </c:pt>
                <c:pt idx="38">
                  <c:v>223.76</c:v>
                </c:pt>
                <c:pt idx="39">
                  <c:v>234.51</c:v>
                </c:pt>
                <c:pt idx="40">
                  <c:v>215.75</c:v>
                </c:pt>
                <c:pt idx="41">
                  <c:v>213.74</c:v>
                </c:pt>
                <c:pt idx="42">
                  <c:v>207.78</c:v>
                </c:pt>
                <c:pt idx="43">
                  <c:v>207.17</c:v>
                </c:pt>
                <c:pt idx="44">
                  <c:v>205.85</c:v>
                </c:pt>
                <c:pt idx="45">
                  <c:v>203.6</c:v>
                </c:pt>
                <c:pt idx="46">
                  <c:v>200.14</c:v>
                </c:pt>
                <c:pt idx="47">
                  <c:v>179.04</c:v>
                </c:pt>
                <c:pt idx="48">
                  <c:v>192.17</c:v>
                </c:pt>
                <c:pt idx="49">
                  <c:v>190.17</c:v>
                </c:pt>
                <c:pt idx="50">
                  <c:v>184.37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B8-445A-A7B6-3B5A5A11D6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182.56</c:v>
                </c:pt>
                <c:pt idx="1">
                  <c:v>186.75</c:v>
                </c:pt>
                <c:pt idx="2">
                  <c:v>191.27</c:v>
                </c:pt>
                <c:pt idx="3">
                  <c:v>196.14</c:v>
                </c:pt>
                <c:pt idx="4">
                  <c:v>194.26</c:v>
                </c:pt>
                <c:pt idx="5">
                  <c:v>197.81</c:v>
                </c:pt>
                <c:pt idx="6">
                  <c:v>197.23</c:v>
                </c:pt>
                <c:pt idx="7">
                  <c:v>206.46</c:v>
                </c:pt>
                <c:pt idx="8">
                  <c:v>210.51</c:v>
                </c:pt>
                <c:pt idx="9">
                  <c:v>212.34</c:v>
                </c:pt>
                <c:pt idx="10">
                  <c:v>213.66</c:v>
                </c:pt>
                <c:pt idx="11">
                  <c:v>216.81</c:v>
                </c:pt>
                <c:pt idx="12">
                  <c:v>218.58</c:v>
                </c:pt>
                <c:pt idx="13">
                  <c:v>222.16</c:v>
                </c:pt>
                <c:pt idx="14">
                  <c:v>231.03</c:v>
                </c:pt>
                <c:pt idx="15">
                  <c:v>237.94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B8-445A-A7B6-3B5A5A11D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0493232"/>
        <c:axId val="510493624"/>
      </c:lineChart>
      <c:catAx>
        <c:axId val="51049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10493624"/>
        <c:crosses val="autoZero"/>
        <c:auto val="1"/>
        <c:lblAlgn val="ctr"/>
        <c:lblOffset val="100"/>
        <c:tickLblSkip val="13"/>
        <c:tickMarkSkip val="1"/>
        <c:noMultiLvlLbl val="0"/>
      </c:catAx>
      <c:valAx>
        <c:axId val="510493624"/>
        <c:scaling>
          <c:orientation val="minMax"/>
          <c:min val="11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C$</a:t>
                </a:r>
                <a:r>
                  <a:rPr lang="en-US" b="0" baseline="0" dirty="0"/>
                  <a:t> Per 100 kg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104932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0AC47-2755-4CED-90AA-2D74CD367F5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FE5BD-FA00-4357-8556-625A0A6D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8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34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8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3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53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4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0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1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4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9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7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5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7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4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20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10143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r>
              <a:rPr lang="en-US" sz="1000" b="1" dirty="0">
                <a:solidFill>
                  <a:prstClr val="black"/>
                </a:solidFill>
              </a:rPr>
              <a:t> 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55136F-84AB-18FE-FE56-4DAC57C0377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21563" y="6308725"/>
            <a:ext cx="8255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9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40902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r>
              <a:rPr lang="en-US" sz="1000" b="1" dirty="0">
                <a:solidFill>
                  <a:prstClr val="black"/>
                </a:solidFill>
              </a:rPr>
              <a:t> 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F996A8-F0CC-BC25-98F3-B4BC576F788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21563" y="6308725"/>
            <a:ext cx="8255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1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25435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r>
              <a:rPr lang="en-US" sz="1000" b="1" dirty="0">
                <a:solidFill>
                  <a:prstClr val="black"/>
                </a:solidFill>
              </a:rPr>
              <a:t> 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E78F0B-4CBA-6C30-6322-E0BF1D83C26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21563" y="6308725"/>
            <a:ext cx="8255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927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67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Tyler Cozzens</cp:lastModifiedBy>
  <cp:revision>274</cp:revision>
  <dcterms:created xsi:type="dcterms:W3CDTF">2013-07-30T19:59:03Z</dcterms:created>
  <dcterms:modified xsi:type="dcterms:W3CDTF">2024-04-26T23:03:56Z</dcterms:modified>
</cp:coreProperties>
</file>