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Macro-Enabled_Worksheet.xlsm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CATTLE SLAUGHTER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9180242555887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50859</c:v>
                </c:pt>
                <c:pt idx="1">
                  <c:v>57395.8</c:v>
                </c:pt>
                <c:pt idx="2">
                  <c:v>59525.4</c:v>
                </c:pt>
                <c:pt idx="3">
                  <c:v>57715.6</c:v>
                </c:pt>
                <c:pt idx="4">
                  <c:v>58432.4</c:v>
                </c:pt>
                <c:pt idx="5">
                  <c:v>59720.800000000003</c:v>
                </c:pt>
                <c:pt idx="6">
                  <c:v>58817.8</c:v>
                </c:pt>
                <c:pt idx="7">
                  <c:v>54265.599999999999</c:v>
                </c:pt>
                <c:pt idx="8">
                  <c:v>61762.6</c:v>
                </c:pt>
                <c:pt idx="9">
                  <c:v>61065.4</c:v>
                </c:pt>
                <c:pt idx="10">
                  <c:v>61156.6</c:v>
                </c:pt>
                <c:pt idx="11">
                  <c:v>62678.8</c:v>
                </c:pt>
                <c:pt idx="12">
                  <c:v>57407.199999999997</c:v>
                </c:pt>
                <c:pt idx="13">
                  <c:v>61851.8</c:v>
                </c:pt>
                <c:pt idx="14">
                  <c:v>55160</c:v>
                </c:pt>
                <c:pt idx="15">
                  <c:v>53445</c:v>
                </c:pt>
                <c:pt idx="16">
                  <c:v>56040</c:v>
                </c:pt>
                <c:pt idx="17">
                  <c:v>52963</c:v>
                </c:pt>
                <c:pt idx="18">
                  <c:v>58578.8</c:v>
                </c:pt>
                <c:pt idx="19">
                  <c:v>57456.800000000003</c:v>
                </c:pt>
                <c:pt idx="20">
                  <c:v>53743.199999999997</c:v>
                </c:pt>
                <c:pt idx="21">
                  <c:v>60536</c:v>
                </c:pt>
                <c:pt idx="22">
                  <c:v>63823.4</c:v>
                </c:pt>
                <c:pt idx="23">
                  <c:v>65148.4</c:v>
                </c:pt>
                <c:pt idx="24">
                  <c:v>67278.8</c:v>
                </c:pt>
                <c:pt idx="25">
                  <c:v>58031.6</c:v>
                </c:pt>
                <c:pt idx="26">
                  <c:v>61134.400000000001</c:v>
                </c:pt>
                <c:pt idx="27">
                  <c:v>65720.600000000006</c:v>
                </c:pt>
                <c:pt idx="28">
                  <c:v>65124.4</c:v>
                </c:pt>
                <c:pt idx="29">
                  <c:v>63250.6</c:v>
                </c:pt>
                <c:pt idx="30">
                  <c:v>61239.199999999997</c:v>
                </c:pt>
                <c:pt idx="31">
                  <c:v>59668.800000000003</c:v>
                </c:pt>
                <c:pt idx="32">
                  <c:v>67128.2</c:v>
                </c:pt>
                <c:pt idx="33">
                  <c:v>68000.399999999994</c:v>
                </c:pt>
                <c:pt idx="34">
                  <c:v>63524.4</c:v>
                </c:pt>
                <c:pt idx="35">
                  <c:v>58794.6</c:v>
                </c:pt>
                <c:pt idx="36">
                  <c:v>63089.8</c:v>
                </c:pt>
                <c:pt idx="37">
                  <c:v>66191.399999999994</c:v>
                </c:pt>
                <c:pt idx="38">
                  <c:v>65570.8</c:v>
                </c:pt>
                <c:pt idx="39">
                  <c:v>63685.2</c:v>
                </c:pt>
                <c:pt idx="40">
                  <c:v>59101.2</c:v>
                </c:pt>
                <c:pt idx="41">
                  <c:v>62785</c:v>
                </c:pt>
                <c:pt idx="42">
                  <c:v>65299</c:v>
                </c:pt>
                <c:pt idx="43">
                  <c:v>62847.8</c:v>
                </c:pt>
                <c:pt idx="44">
                  <c:v>62525.2</c:v>
                </c:pt>
                <c:pt idx="45">
                  <c:v>63963.8</c:v>
                </c:pt>
                <c:pt idx="46">
                  <c:v>66674</c:v>
                </c:pt>
                <c:pt idx="47">
                  <c:v>62787.4</c:v>
                </c:pt>
                <c:pt idx="48">
                  <c:v>63318.8</c:v>
                </c:pt>
                <c:pt idx="49">
                  <c:v>60443.6</c:v>
                </c:pt>
                <c:pt idx="50">
                  <c:v>53774</c:v>
                </c:pt>
                <c:pt idx="51">
                  <c:v>42807.4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0C-4B31-93A7-3F0CF72B5C0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61406</c:v>
                </c:pt>
                <c:pt idx="1">
                  <c:v>64420</c:v>
                </c:pt>
                <c:pt idx="2">
                  <c:v>67229</c:v>
                </c:pt>
                <c:pt idx="3">
                  <c:v>63199</c:v>
                </c:pt>
                <c:pt idx="4">
                  <c:v>62655</c:v>
                </c:pt>
                <c:pt idx="5">
                  <c:v>67269</c:v>
                </c:pt>
                <c:pt idx="6">
                  <c:v>64162</c:v>
                </c:pt>
                <c:pt idx="7">
                  <c:v>54826</c:v>
                </c:pt>
                <c:pt idx="8">
                  <c:v>62608</c:v>
                </c:pt>
                <c:pt idx="9">
                  <c:v>62804</c:v>
                </c:pt>
                <c:pt idx="10">
                  <c:v>61243</c:v>
                </c:pt>
                <c:pt idx="11">
                  <c:v>62788</c:v>
                </c:pt>
                <c:pt idx="12">
                  <c:v>62158</c:v>
                </c:pt>
                <c:pt idx="13">
                  <c:v>50200</c:v>
                </c:pt>
                <c:pt idx="14">
                  <c:v>58446</c:v>
                </c:pt>
                <c:pt idx="15">
                  <c:v>61147</c:v>
                </c:pt>
                <c:pt idx="16">
                  <c:v>57495</c:v>
                </c:pt>
                <c:pt idx="17">
                  <c:v>56753</c:v>
                </c:pt>
                <c:pt idx="18">
                  <c:v>58636</c:v>
                </c:pt>
                <c:pt idx="19">
                  <c:v>57607</c:v>
                </c:pt>
                <c:pt idx="20">
                  <c:v>51950</c:v>
                </c:pt>
                <c:pt idx="21">
                  <c:v>56432</c:v>
                </c:pt>
                <c:pt idx="22">
                  <c:v>56187</c:v>
                </c:pt>
                <c:pt idx="23">
                  <c:v>57504</c:v>
                </c:pt>
                <c:pt idx="24">
                  <c:v>57961</c:v>
                </c:pt>
                <c:pt idx="25">
                  <c:v>56797</c:v>
                </c:pt>
                <c:pt idx="26">
                  <c:v>58008</c:v>
                </c:pt>
                <c:pt idx="27">
                  <c:v>59252</c:v>
                </c:pt>
                <c:pt idx="28">
                  <c:v>61421</c:v>
                </c:pt>
                <c:pt idx="29">
                  <c:v>60865</c:v>
                </c:pt>
                <c:pt idx="30">
                  <c:v>58401</c:v>
                </c:pt>
                <c:pt idx="31">
                  <c:v>52776</c:v>
                </c:pt>
                <c:pt idx="32">
                  <c:v>61217</c:v>
                </c:pt>
                <c:pt idx="33">
                  <c:v>61646</c:v>
                </c:pt>
                <c:pt idx="34">
                  <c:v>62041</c:v>
                </c:pt>
                <c:pt idx="35">
                  <c:v>59692</c:v>
                </c:pt>
                <c:pt idx="36">
                  <c:v>66935</c:v>
                </c:pt>
                <c:pt idx="37">
                  <c:v>60600</c:v>
                </c:pt>
                <c:pt idx="38">
                  <c:v>61748</c:v>
                </c:pt>
                <c:pt idx="39">
                  <c:v>61499</c:v>
                </c:pt>
                <c:pt idx="40">
                  <c:v>54033</c:v>
                </c:pt>
                <c:pt idx="41">
                  <c:v>61889</c:v>
                </c:pt>
                <c:pt idx="42">
                  <c:v>66607</c:v>
                </c:pt>
                <c:pt idx="43">
                  <c:v>66964</c:v>
                </c:pt>
                <c:pt idx="44">
                  <c:v>67100</c:v>
                </c:pt>
                <c:pt idx="45">
                  <c:v>62461</c:v>
                </c:pt>
                <c:pt idx="46">
                  <c:v>67417</c:v>
                </c:pt>
                <c:pt idx="47">
                  <c:v>66981</c:v>
                </c:pt>
                <c:pt idx="48">
                  <c:v>62298</c:v>
                </c:pt>
                <c:pt idx="49">
                  <c:v>66975</c:v>
                </c:pt>
                <c:pt idx="50">
                  <c:v>60385</c:v>
                </c:pt>
                <c:pt idx="51">
                  <c:v>41478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0C-4B31-93A7-3F0CF72B5C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58897</c:v>
                </c:pt>
                <c:pt idx="1">
                  <c:v>61808</c:v>
                </c:pt>
                <c:pt idx="2">
                  <c:v>56609</c:v>
                </c:pt>
                <c:pt idx="3">
                  <c:v>69886</c:v>
                </c:pt>
                <c:pt idx="4">
                  <c:v>62295</c:v>
                </c:pt>
                <c:pt idx="5">
                  <c:v>61922</c:v>
                </c:pt>
                <c:pt idx="6">
                  <c:v>60407</c:v>
                </c:pt>
                <c:pt idx="7">
                  <c:v>54988</c:v>
                </c:pt>
                <c:pt idx="8">
                  <c:v>60901</c:v>
                </c:pt>
                <c:pt idx="9">
                  <c:v>60851</c:v>
                </c:pt>
                <c:pt idx="10">
                  <c:v>60694</c:v>
                </c:pt>
                <c:pt idx="11">
                  <c:v>65688</c:v>
                </c:pt>
                <c:pt idx="12">
                  <c:v>49449</c:v>
                </c:pt>
                <c:pt idx="13">
                  <c:v>59060</c:v>
                </c:pt>
                <c:pt idx="14">
                  <c:v>54538</c:v>
                </c:pt>
                <c:pt idx="15">
                  <c:v>59903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0C-4B31-93A7-3F0CF72B5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2186248"/>
        <c:axId val="512185072"/>
      </c:lineChart>
      <c:catAx>
        <c:axId val="51218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12185072"/>
        <c:crosses val="autoZero"/>
        <c:auto val="1"/>
        <c:lblAlgn val="ctr"/>
        <c:lblOffset val="100"/>
        <c:tickLblSkip val="13"/>
        <c:noMultiLvlLbl val="0"/>
      </c:catAx>
      <c:valAx>
        <c:axId val="512185072"/>
        <c:scaling>
          <c:orientation val="minMax"/>
          <c:min val="3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1218624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COW SLAUGHTER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3E-2"/>
          <c:y val="0.18519648072159997"/>
          <c:w val="0.9129180242555887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8938.7999999999993</c:v>
                </c:pt>
                <c:pt idx="1">
                  <c:v>10323.4</c:v>
                </c:pt>
                <c:pt idx="2">
                  <c:v>11011</c:v>
                </c:pt>
                <c:pt idx="3">
                  <c:v>10869.8</c:v>
                </c:pt>
                <c:pt idx="4">
                  <c:v>11028.8</c:v>
                </c:pt>
                <c:pt idx="5">
                  <c:v>11295.8</c:v>
                </c:pt>
                <c:pt idx="6">
                  <c:v>10995.6</c:v>
                </c:pt>
                <c:pt idx="7">
                  <c:v>9701.4</c:v>
                </c:pt>
                <c:pt idx="8">
                  <c:v>10363.200000000001</c:v>
                </c:pt>
                <c:pt idx="9">
                  <c:v>10534.8</c:v>
                </c:pt>
                <c:pt idx="10">
                  <c:v>9937</c:v>
                </c:pt>
                <c:pt idx="11">
                  <c:v>9975.7999999999993</c:v>
                </c:pt>
                <c:pt idx="12">
                  <c:v>9075.7999999999993</c:v>
                </c:pt>
                <c:pt idx="13">
                  <c:v>8894.7999999999993</c:v>
                </c:pt>
                <c:pt idx="14">
                  <c:v>7970</c:v>
                </c:pt>
                <c:pt idx="15">
                  <c:v>7666.6</c:v>
                </c:pt>
                <c:pt idx="16">
                  <c:v>7926.2</c:v>
                </c:pt>
                <c:pt idx="17">
                  <c:v>7743</c:v>
                </c:pt>
                <c:pt idx="18">
                  <c:v>8321.4</c:v>
                </c:pt>
                <c:pt idx="19">
                  <c:v>7903.6</c:v>
                </c:pt>
                <c:pt idx="20">
                  <c:v>7266.8</c:v>
                </c:pt>
                <c:pt idx="21">
                  <c:v>8112.2</c:v>
                </c:pt>
                <c:pt idx="22">
                  <c:v>8174</c:v>
                </c:pt>
                <c:pt idx="23">
                  <c:v>8383.7999999999993</c:v>
                </c:pt>
                <c:pt idx="24">
                  <c:v>8288</c:v>
                </c:pt>
                <c:pt idx="25">
                  <c:v>7137.8</c:v>
                </c:pt>
                <c:pt idx="26">
                  <c:v>7359</c:v>
                </c:pt>
                <c:pt idx="27">
                  <c:v>8057.8</c:v>
                </c:pt>
                <c:pt idx="28">
                  <c:v>7975.6</c:v>
                </c:pt>
                <c:pt idx="29">
                  <c:v>7873.4</c:v>
                </c:pt>
                <c:pt idx="30">
                  <c:v>7268.4</c:v>
                </c:pt>
                <c:pt idx="31">
                  <c:v>7129.4</c:v>
                </c:pt>
                <c:pt idx="32">
                  <c:v>7636.6</c:v>
                </c:pt>
                <c:pt idx="33">
                  <c:v>8170</c:v>
                </c:pt>
                <c:pt idx="34">
                  <c:v>8160.2</c:v>
                </c:pt>
                <c:pt idx="35">
                  <c:v>7439.4</c:v>
                </c:pt>
                <c:pt idx="36">
                  <c:v>8000.4</c:v>
                </c:pt>
                <c:pt idx="37">
                  <c:v>8160.8</c:v>
                </c:pt>
                <c:pt idx="38">
                  <c:v>8358.2000000000007</c:v>
                </c:pt>
                <c:pt idx="39">
                  <c:v>8459</c:v>
                </c:pt>
                <c:pt idx="40">
                  <c:v>7971.4</c:v>
                </c:pt>
                <c:pt idx="41">
                  <c:v>8387</c:v>
                </c:pt>
                <c:pt idx="42">
                  <c:v>9245.2000000000007</c:v>
                </c:pt>
                <c:pt idx="43">
                  <c:v>9702</c:v>
                </c:pt>
                <c:pt idx="44">
                  <c:v>10207</c:v>
                </c:pt>
                <c:pt idx="45">
                  <c:v>10584.4</c:v>
                </c:pt>
                <c:pt idx="46">
                  <c:v>11812.8</c:v>
                </c:pt>
                <c:pt idx="47">
                  <c:v>11788.6</c:v>
                </c:pt>
                <c:pt idx="48">
                  <c:v>11322.6</c:v>
                </c:pt>
                <c:pt idx="49">
                  <c:v>10737.4</c:v>
                </c:pt>
                <c:pt idx="50">
                  <c:v>9397.7999999999993</c:v>
                </c:pt>
                <c:pt idx="51">
                  <c:v>7836.4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B5-464D-9A4A-19D781E0CAD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11376</c:v>
                </c:pt>
                <c:pt idx="1">
                  <c:v>12340</c:v>
                </c:pt>
                <c:pt idx="2">
                  <c:v>11956</c:v>
                </c:pt>
                <c:pt idx="3">
                  <c:v>12777</c:v>
                </c:pt>
                <c:pt idx="4">
                  <c:v>11740</c:v>
                </c:pt>
                <c:pt idx="5">
                  <c:v>11058</c:v>
                </c:pt>
                <c:pt idx="6">
                  <c:v>10945</c:v>
                </c:pt>
                <c:pt idx="7">
                  <c:v>9904</c:v>
                </c:pt>
                <c:pt idx="8">
                  <c:v>10321</c:v>
                </c:pt>
                <c:pt idx="9">
                  <c:v>9895</c:v>
                </c:pt>
                <c:pt idx="10">
                  <c:v>9371</c:v>
                </c:pt>
                <c:pt idx="11">
                  <c:v>9878</c:v>
                </c:pt>
                <c:pt idx="12">
                  <c:v>8708</c:v>
                </c:pt>
                <c:pt idx="13">
                  <c:v>6743</c:v>
                </c:pt>
                <c:pt idx="14">
                  <c:v>8290</c:v>
                </c:pt>
                <c:pt idx="15">
                  <c:v>9593</c:v>
                </c:pt>
                <c:pt idx="16">
                  <c:v>7919</c:v>
                </c:pt>
                <c:pt idx="17">
                  <c:v>7444</c:v>
                </c:pt>
                <c:pt idx="18">
                  <c:v>8412</c:v>
                </c:pt>
                <c:pt idx="19">
                  <c:v>8019</c:v>
                </c:pt>
                <c:pt idx="20">
                  <c:v>7572</c:v>
                </c:pt>
                <c:pt idx="21">
                  <c:v>7731</c:v>
                </c:pt>
                <c:pt idx="22">
                  <c:v>7804</c:v>
                </c:pt>
                <c:pt idx="23">
                  <c:v>8820</c:v>
                </c:pt>
                <c:pt idx="24">
                  <c:v>9600</c:v>
                </c:pt>
                <c:pt idx="25">
                  <c:v>8395</c:v>
                </c:pt>
                <c:pt idx="26">
                  <c:v>8608</c:v>
                </c:pt>
                <c:pt idx="27">
                  <c:v>8751</c:v>
                </c:pt>
                <c:pt idx="28">
                  <c:v>8559</c:v>
                </c:pt>
                <c:pt idx="29">
                  <c:v>8211</c:v>
                </c:pt>
                <c:pt idx="30">
                  <c:v>8112</c:v>
                </c:pt>
                <c:pt idx="31">
                  <c:v>8213</c:v>
                </c:pt>
                <c:pt idx="32">
                  <c:v>8225</c:v>
                </c:pt>
                <c:pt idx="33">
                  <c:v>8937</c:v>
                </c:pt>
                <c:pt idx="34">
                  <c:v>9229</c:v>
                </c:pt>
                <c:pt idx="35">
                  <c:v>8277</c:v>
                </c:pt>
                <c:pt idx="36">
                  <c:v>9360</c:v>
                </c:pt>
                <c:pt idx="37">
                  <c:v>9090</c:v>
                </c:pt>
                <c:pt idx="38">
                  <c:v>9538</c:v>
                </c:pt>
                <c:pt idx="39">
                  <c:v>9692</c:v>
                </c:pt>
                <c:pt idx="40">
                  <c:v>9195</c:v>
                </c:pt>
                <c:pt idx="41">
                  <c:v>10465</c:v>
                </c:pt>
                <c:pt idx="42">
                  <c:v>10963</c:v>
                </c:pt>
                <c:pt idx="43">
                  <c:v>11909</c:v>
                </c:pt>
                <c:pt idx="44">
                  <c:v>11709</c:v>
                </c:pt>
                <c:pt idx="45">
                  <c:v>11388</c:v>
                </c:pt>
                <c:pt idx="46">
                  <c:v>13046</c:v>
                </c:pt>
                <c:pt idx="47">
                  <c:v>11324</c:v>
                </c:pt>
                <c:pt idx="48">
                  <c:v>11313</c:v>
                </c:pt>
                <c:pt idx="49">
                  <c:v>12613</c:v>
                </c:pt>
                <c:pt idx="50">
                  <c:v>11188</c:v>
                </c:pt>
                <c:pt idx="51">
                  <c:v>8475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B5-464D-9A4A-19D781E0CA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10181</c:v>
                </c:pt>
                <c:pt idx="1">
                  <c:v>10119</c:v>
                </c:pt>
                <c:pt idx="2">
                  <c:v>10261</c:v>
                </c:pt>
                <c:pt idx="3">
                  <c:v>10440</c:v>
                </c:pt>
                <c:pt idx="4">
                  <c:v>10746</c:v>
                </c:pt>
                <c:pt idx="5">
                  <c:v>10722</c:v>
                </c:pt>
                <c:pt idx="6">
                  <c:v>10924</c:v>
                </c:pt>
                <c:pt idx="7">
                  <c:v>9692</c:v>
                </c:pt>
                <c:pt idx="8">
                  <c:v>9918</c:v>
                </c:pt>
                <c:pt idx="9">
                  <c:v>9438</c:v>
                </c:pt>
                <c:pt idx="10">
                  <c:v>9509</c:v>
                </c:pt>
                <c:pt idx="11">
                  <c:v>9989</c:v>
                </c:pt>
                <c:pt idx="12">
                  <c:v>7477</c:v>
                </c:pt>
                <c:pt idx="13">
                  <c:v>7844</c:v>
                </c:pt>
                <c:pt idx="14">
                  <c:v>7818</c:v>
                </c:pt>
                <c:pt idx="15">
                  <c:v>7925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B5-464D-9A4A-19D781E0C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294288"/>
        <c:axId val="520298992"/>
      </c:lineChart>
      <c:catAx>
        <c:axId val="52029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0298992"/>
        <c:crosses val="autoZero"/>
        <c:auto val="1"/>
        <c:lblAlgn val="ctr"/>
        <c:lblOffset val="100"/>
        <c:tickLblSkip val="13"/>
        <c:noMultiLvlLbl val="0"/>
      </c:catAx>
      <c:valAx>
        <c:axId val="520298992"/>
        <c:scaling>
          <c:orientation val="minMax"/>
          <c:min val="6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0294288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CALF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59997"/>
          <c:w val="0.90638779527559055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2592.1999999999998</c:v>
                </c:pt>
                <c:pt idx="1">
                  <c:v>3317.8</c:v>
                </c:pt>
                <c:pt idx="2">
                  <c:v>3423</c:v>
                </c:pt>
                <c:pt idx="3">
                  <c:v>3454.4</c:v>
                </c:pt>
                <c:pt idx="4">
                  <c:v>3468.2</c:v>
                </c:pt>
                <c:pt idx="5">
                  <c:v>3429.8</c:v>
                </c:pt>
                <c:pt idx="6">
                  <c:v>3339.2</c:v>
                </c:pt>
                <c:pt idx="7">
                  <c:v>3387.8</c:v>
                </c:pt>
                <c:pt idx="8">
                  <c:v>3451.8</c:v>
                </c:pt>
                <c:pt idx="9">
                  <c:v>3461.4</c:v>
                </c:pt>
                <c:pt idx="10">
                  <c:v>3436</c:v>
                </c:pt>
                <c:pt idx="11">
                  <c:v>3442.2</c:v>
                </c:pt>
                <c:pt idx="12">
                  <c:v>3354.4</c:v>
                </c:pt>
                <c:pt idx="13">
                  <c:v>3269</c:v>
                </c:pt>
                <c:pt idx="14">
                  <c:v>3337.6</c:v>
                </c:pt>
                <c:pt idx="15">
                  <c:v>3315</c:v>
                </c:pt>
                <c:pt idx="16">
                  <c:v>3271.8</c:v>
                </c:pt>
                <c:pt idx="17">
                  <c:v>3290.4</c:v>
                </c:pt>
                <c:pt idx="18">
                  <c:v>3272.6</c:v>
                </c:pt>
                <c:pt idx="19">
                  <c:v>3506.2</c:v>
                </c:pt>
                <c:pt idx="20">
                  <c:v>2836</c:v>
                </c:pt>
                <c:pt idx="21">
                  <c:v>3441</c:v>
                </c:pt>
                <c:pt idx="22">
                  <c:v>3412.6</c:v>
                </c:pt>
                <c:pt idx="23">
                  <c:v>3363.6</c:v>
                </c:pt>
                <c:pt idx="24">
                  <c:v>2812</c:v>
                </c:pt>
                <c:pt idx="25">
                  <c:v>2718.4</c:v>
                </c:pt>
                <c:pt idx="26">
                  <c:v>2950.4</c:v>
                </c:pt>
                <c:pt idx="27">
                  <c:v>3207.6</c:v>
                </c:pt>
                <c:pt idx="28">
                  <c:v>3060.6</c:v>
                </c:pt>
                <c:pt idx="29">
                  <c:v>3070.4</c:v>
                </c:pt>
                <c:pt idx="30">
                  <c:v>2984.8</c:v>
                </c:pt>
                <c:pt idx="31">
                  <c:v>2564.4</c:v>
                </c:pt>
                <c:pt idx="32">
                  <c:v>2982.2</c:v>
                </c:pt>
                <c:pt idx="33">
                  <c:v>3014.4</c:v>
                </c:pt>
                <c:pt idx="34">
                  <c:v>3110</c:v>
                </c:pt>
                <c:pt idx="35">
                  <c:v>2732.4</c:v>
                </c:pt>
                <c:pt idx="36">
                  <c:v>3155.4</c:v>
                </c:pt>
                <c:pt idx="37">
                  <c:v>3175.4</c:v>
                </c:pt>
                <c:pt idx="38">
                  <c:v>3111.8</c:v>
                </c:pt>
                <c:pt idx="39">
                  <c:v>3238</c:v>
                </c:pt>
                <c:pt idx="40">
                  <c:v>2835.8</c:v>
                </c:pt>
                <c:pt idx="41">
                  <c:v>3014</c:v>
                </c:pt>
                <c:pt idx="42">
                  <c:v>3206.4</c:v>
                </c:pt>
                <c:pt idx="43">
                  <c:v>3196.6</c:v>
                </c:pt>
                <c:pt idx="44">
                  <c:v>3172.2</c:v>
                </c:pt>
                <c:pt idx="45">
                  <c:v>3257.4</c:v>
                </c:pt>
                <c:pt idx="46">
                  <c:v>3231</c:v>
                </c:pt>
                <c:pt idx="47">
                  <c:v>3240.8</c:v>
                </c:pt>
                <c:pt idx="48">
                  <c:v>3361.8</c:v>
                </c:pt>
                <c:pt idx="49">
                  <c:v>3371.8</c:v>
                </c:pt>
                <c:pt idx="50">
                  <c:v>3429</c:v>
                </c:pt>
                <c:pt idx="51">
                  <c:v>2630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B2-446F-B25C-C7646B44BD2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#N/A</c:v>
                </c:pt>
                <c:pt idx="1">
                  <c:v>2970</c:v>
                </c:pt>
                <c:pt idx="2">
                  <c:v>2948</c:v>
                </c:pt>
                <c:pt idx="3">
                  <c:v>3001</c:v>
                </c:pt>
                <c:pt idx="4">
                  <c:v>3035</c:v>
                </c:pt>
                <c:pt idx="5">
                  <c:v>3127</c:v>
                </c:pt>
                <c:pt idx="6">
                  <c:v>3170</c:v>
                </c:pt>
                <c:pt idx="7">
                  <c:v>3276</c:v>
                </c:pt>
                <c:pt idx="8">
                  <c:v>3377</c:v>
                </c:pt>
                <c:pt idx="9">
                  <c:v>3309</c:v>
                </c:pt>
                <c:pt idx="10">
                  <c:v>3391</c:v>
                </c:pt>
                <c:pt idx="11">
                  <c:v>3275</c:v>
                </c:pt>
                <c:pt idx="12">
                  <c:v>3723</c:v>
                </c:pt>
                <c:pt idx="13">
                  <c:v>3002</c:v>
                </c:pt>
                <c:pt idx="14">
                  <c:v>3235</c:v>
                </c:pt>
                <c:pt idx="15">
                  <c:v>3317</c:v>
                </c:pt>
                <c:pt idx="16">
                  <c:v>2796</c:v>
                </c:pt>
                <c:pt idx="17">
                  <c:v>3170</c:v>
                </c:pt>
                <c:pt idx="18">
                  <c:v>3442</c:v>
                </c:pt>
                <c:pt idx="19">
                  <c:v>3276</c:v>
                </c:pt>
                <c:pt idx="20">
                  <c:v>2601</c:v>
                </c:pt>
                <c:pt idx="21">
                  <c:v>3154</c:v>
                </c:pt>
                <c:pt idx="22">
                  <c:v>3112</c:v>
                </c:pt>
                <c:pt idx="23">
                  <c:v>3199</c:v>
                </c:pt>
                <c:pt idx="24">
                  <c:v>2891</c:v>
                </c:pt>
                <c:pt idx="25">
                  <c:v>2603</c:v>
                </c:pt>
                <c:pt idx="26">
                  <c:v>2987</c:v>
                </c:pt>
                <c:pt idx="27">
                  <c:v>3123</c:v>
                </c:pt>
                <c:pt idx="28">
                  <c:v>3107</c:v>
                </c:pt>
                <c:pt idx="29">
                  <c:v>2864</c:v>
                </c:pt>
                <c:pt idx="30">
                  <c:v>2905</c:v>
                </c:pt>
                <c:pt idx="31">
                  <c:v>2761</c:v>
                </c:pt>
                <c:pt idx="32">
                  <c:v>2910</c:v>
                </c:pt>
                <c:pt idx="33">
                  <c:v>2954</c:v>
                </c:pt>
                <c:pt idx="34">
                  <c:v>2869</c:v>
                </c:pt>
                <c:pt idx="35">
                  <c:v>2476</c:v>
                </c:pt>
                <c:pt idx="36">
                  <c:v>2922</c:v>
                </c:pt>
                <c:pt idx="37">
                  <c:v>2833</c:v>
                </c:pt>
                <c:pt idx="38">
                  <c:v>2881</c:v>
                </c:pt>
                <c:pt idx="39">
                  <c:v>2937</c:v>
                </c:pt>
                <c:pt idx="40">
                  <c:v>2484</c:v>
                </c:pt>
                <c:pt idx="41">
                  <c:v>2982</c:v>
                </c:pt>
                <c:pt idx="42">
                  <c:v>2808</c:v>
                </c:pt>
                <c:pt idx="43">
                  <c:v>2949</c:v>
                </c:pt>
                <c:pt idx="44">
                  <c:v>3196</c:v>
                </c:pt>
                <c:pt idx="45">
                  <c:v>2884</c:v>
                </c:pt>
                <c:pt idx="46">
                  <c:v>3245</c:v>
                </c:pt>
                <c:pt idx="47">
                  <c:v>3093</c:v>
                </c:pt>
                <c:pt idx="48">
                  <c:v>3165</c:v>
                </c:pt>
                <c:pt idx="49">
                  <c:v>#N/A</c:v>
                </c:pt>
                <c:pt idx="50">
                  <c:v>#N/A</c:v>
                </c:pt>
                <c:pt idx="51">
                  <c:v>1987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B2-446F-B25C-C7646B44BD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1878</c:v>
                </c:pt>
                <c:pt idx="1">
                  <c:v>2866</c:v>
                </c:pt>
                <c:pt idx="2">
                  <c:v>2863</c:v>
                </c:pt>
                <c:pt idx="3">
                  <c:v>2948</c:v>
                </c:pt>
                <c:pt idx="4">
                  <c:v>2900</c:v>
                </c:pt>
                <c:pt idx="5">
                  <c:v>2846</c:v>
                </c:pt>
                <c:pt idx="6">
                  <c:v>2978</c:v>
                </c:pt>
                <c:pt idx="7">
                  <c:v>2952</c:v>
                </c:pt>
                <c:pt idx="8">
                  <c:v>3011</c:v>
                </c:pt>
                <c:pt idx="9">
                  <c:v>3065</c:v>
                </c:pt>
                <c:pt idx="10">
                  <c:v>3013</c:v>
                </c:pt>
                <c:pt idx="11">
                  <c:v>3089</c:v>
                </c:pt>
                <c:pt idx="12">
                  <c:v>2706</c:v>
                </c:pt>
                <c:pt idx="13">
                  <c:v>3286</c:v>
                </c:pt>
                <c:pt idx="14">
                  <c:v>3092</c:v>
                </c:pt>
                <c:pt idx="15">
                  <c:v>3054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B2-446F-B25C-C7646B44B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300168"/>
        <c:axId val="520297032"/>
      </c:lineChart>
      <c:catAx>
        <c:axId val="520300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0297032"/>
        <c:crosses val="autoZero"/>
        <c:auto val="1"/>
        <c:lblAlgn val="ctr"/>
        <c:lblOffset val="100"/>
        <c:tickLblSkip val="13"/>
        <c:noMultiLvlLbl val="0"/>
      </c:catAx>
      <c:valAx>
        <c:axId val="52029703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0300168"/>
        <c:crosses val="autoZero"/>
        <c:crossBetween val="between"/>
        <c:majorUnit val="1000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HOG SLAUGHTER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8998073355054758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339747.4</c:v>
                </c:pt>
                <c:pt idx="1">
                  <c:v>431354.8</c:v>
                </c:pt>
                <c:pt idx="2">
                  <c:v>441316.6</c:v>
                </c:pt>
                <c:pt idx="3">
                  <c:v>433342.2</c:v>
                </c:pt>
                <c:pt idx="4">
                  <c:v>428814.6</c:v>
                </c:pt>
                <c:pt idx="5">
                  <c:v>415150</c:v>
                </c:pt>
                <c:pt idx="6">
                  <c:v>408343</c:v>
                </c:pt>
                <c:pt idx="7">
                  <c:v>401933.8</c:v>
                </c:pt>
                <c:pt idx="8">
                  <c:v>425260</c:v>
                </c:pt>
                <c:pt idx="9">
                  <c:v>424932</c:v>
                </c:pt>
                <c:pt idx="10">
                  <c:v>428351</c:v>
                </c:pt>
                <c:pt idx="11">
                  <c:v>427857.2</c:v>
                </c:pt>
                <c:pt idx="12">
                  <c:v>407886.4</c:v>
                </c:pt>
                <c:pt idx="13">
                  <c:v>393253.4</c:v>
                </c:pt>
                <c:pt idx="14">
                  <c:v>380920</c:v>
                </c:pt>
                <c:pt idx="15">
                  <c:v>396384.4</c:v>
                </c:pt>
                <c:pt idx="16">
                  <c:v>399646.6</c:v>
                </c:pt>
                <c:pt idx="17">
                  <c:v>395086.2</c:v>
                </c:pt>
                <c:pt idx="18">
                  <c:v>405014.8</c:v>
                </c:pt>
                <c:pt idx="19">
                  <c:v>395895</c:v>
                </c:pt>
                <c:pt idx="20">
                  <c:v>343130.4</c:v>
                </c:pt>
                <c:pt idx="21">
                  <c:v>413552</c:v>
                </c:pt>
                <c:pt idx="22">
                  <c:v>406685.6</c:v>
                </c:pt>
                <c:pt idx="23">
                  <c:v>398679.4</c:v>
                </c:pt>
                <c:pt idx="24">
                  <c:v>390930</c:v>
                </c:pt>
                <c:pt idx="25">
                  <c:v>350978.6</c:v>
                </c:pt>
                <c:pt idx="26">
                  <c:v>360874.6</c:v>
                </c:pt>
                <c:pt idx="27">
                  <c:v>402956.6</c:v>
                </c:pt>
                <c:pt idx="28">
                  <c:v>395537.6</c:v>
                </c:pt>
                <c:pt idx="29">
                  <c:v>396227.2</c:v>
                </c:pt>
                <c:pt idx="30">
                  <c:v>376216.8</c:v>
                </c:pt>
                <c:pt idx="31">
                  <c:v>381996.6</c:v>
                </c:pt>
                <c:pt idx="32">
                  <c:v>396420.4</c:v>
                </c:pt>
                <c:pt idx="33">
                  <c:v>407399.2</c:v>
                </c:pt>
                <c:pt idx="34">
                  <c:v>400495.8</c:v>
                </c:pt>
                <c:pt idx="35">
                  <c:v>364403.8</c:v>
                </c:pt>
                <c:pt idx="36">
                  <c:v>410209</c:v>
                </c:pt>
                <c:pt idx="37">
                  <c:v>426809.8</c:v>
                </c:pt>
                <c:pt idx="38">
                  <c:v>421962.2</c:v>
                </c:pt>
                <c:pt idx="39">
                  <c:v>419906.4</c:v>
                </c:pt>
                <c:pt idx="40">
                  <c:v>382227.20000000001</c:v>
                </c:pt>
                <c:pt idx="41">
                  <c:v>395521.4</c:v>
                </c:pt>
                <c:pt idx="42">
                  <c:v>433862</c:v>
                </c:pt>
                <c:pt idx="43">
                  <c:v>433384.8</c:v>
                </c:pt>
                <c:pt idx="44">
                  <c:v>412226</c:v>
                </c:pt>
                <c:pt idx="45">
                  <c:v>425145</c:v>
                </c:pt>
                <c:pt idx="46">
                  <c:v>438019.4</c:v>
                </c:pt>
                <c:pt idx="47">
                  <c:v>441478.40000000002</c:v>
                </c:pt>
                <c:pt idx="48">
                  <c:v>440821</c:v>
                </c:pt>
                <c:pt idx="49">
                  <c:v>440220.4</c:v>
                </c:pt>
                <c:pt idx="50">
                  <c:v>393434.6</c:v>
                </c:pt>
                <c:pt idx="51">
                  <c:v>220534.2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90-4357-AAC4-4F0FCEA393B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352567</c:v>
                </c:pt>
                <c:pt idx="1">
                  <c:v>425423</c:v>
                </c:pt>
                <c:pt idx="2">
                  <c:v>433229</c:v>
                </c:pt>
                <c:pt idx="3">
                  <c:v>432327</c:v>
                </c:pt>
                <c:pt idx="4">
                  <c:v>435252</c:v>
                </c:pt>
                <c:pt idx="5">
                  <c:v>430827</c:v>
                </c:pt>
                <c:pt idx="6">
                  <c:v>410881</c:v>
                </c:pt>
                <c:pt idx="7">
                  <c:v>388022</c:v>
                </c:pt>
                <c:pt idx="8">
                  <c:v>428045</c:v>
                </c:pt>
                <c:pt idx="9">
                  <c:v>411664</c:v>
                </c:pt>
                <c:pt idx="10">
                  <c:v>423198</c:v>
                </c:pt>
                <c:pt idx="11">
                  <c:v>430021</c:v>
                </c:pt>
                <c:pt idx="12">
                  <c:v>423137</c:v>
                </c:pt>
                <c:pt idx="13">
                  <c:v>356131</c:v>
                </c:pt>
                <c:pt idx="14">
                  <c:v>385363</c:v>
                </c:pt>
                <c:pt idx="15">
                  <c:v>421248</c:v>
                </c:pt>
                <c:pt idx="16">
                  <c:v>418780</c:v>
                </c:pt>
                <c:pt idx="17">
                  <c:v>419608</c:v>
                </c:pt>
                <c:pt idx="18">
                  <c:v>430726</c:v>
                </c:pt>
                <c:pt idx="19">
                  <c:v>400688</c:v>
                </c:pt>
                <c:pt idx="20">
                  <c:v>367264</c:v>
                </c:pt>
                <c:pt idx="21">
                  <c:v>407789</c:v>
                </c:pt>
                <c:pt idx="22">
                  <c:v>413091</c:v>
                </c:pt>
                <c:pt idx="23">
                  <c:v>413236</c:v>
                </c:pt>
                <c:pt idx="24">
                  <c:v>383803</c:v>
                </c:pt>
                <c:pt idx="25">
                  <c:v>340998</c:v>
                </c:pt>
                <c:pt idx="26">
                  <c:v>398040</c:v>
                </c:pt>
                <c:pt idx="27">
                  <c:v>408802</c:v>
                </c:pt>
                <c:pt idx="28">
                  <c:v>396098</c:v>
                </c:pt>
                <c:pt idx="29">
                  <c:v>389088</c:v>
                </c:pt>
                <c:pt idx="30">
                  <c:v>378977</c:v>
                </c:pt>
                <c:pt idx="31">
                  <c:v>374210</c:v>
                </c:pt>
                <c:pt idx="32">
                  <c:v>410140</c:v>
                </c:pt>
                <c:pt idx="33">
                  <c:v>405079</c:v>
                </c:pt>
                <c:pt idx="34">
                  <c:v>399114</c:v>
                </c:pt>
                <c:pt idx="35">
                  <c:v>350462</c:v>
                </c:pt>
                <c:pt idx="36">
                  <c:v>417387</c:v>
                </c:pt>
                <c:pt idx="37">
                  <c:v>424053</c:v>
                </c:pt>
                <c:pt idx="38">
                  <c:v>392236</c:v>
                </c:pt>
                <c:pt idx="39">
                  <c:v>386876</c:v>
                </c:pt>
                <c:pt idx="40">
                  <c:v>356875</c:v>
                </c:pt>
                <c:pt idx="41">
                  <c:v>416491</c:v>
                </c:pt>
                <c:pt idx="42">
                  <c:v>429320</c:v>
                </c:pt>
                <c:pt idx="43">
                  <c:v>431711</c:v>
                </c:pt>
                <c:pt idx="44">
                  <c:v>401067</c:v>
                </c:pt>
                <c:pt idx="45">
                  <c:v>422955</c:v>
                </c:pt>
                <c:pt idx="46">
                  <c:v>425151</c:v>
                </c:pt>
                <c:pt idx="47">
                  <c:v>437141</c:v>
                </c:pt>
                <c:pt idx="48">
                  <c:v>414650</c:v>
                </c:pt>
                <c:pt idx="49">
                  <c:v>433610</c:v>
                </c:pt>
                <c:pt idx="50">
                  <c:v>381567</c:v>
                </c:pt>
                <c:pt idx="51">
                  <c:v>231525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90-4357-AAC4-4F0FCEA393B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308414</c:v>
                </c:pt>
                <c:pt idx="1">
                  <c:v>421714</c:v>
                </c:pt>
                <c:pt idx="2">
                  <c:v>409354</c:v>
                </c:pt>
                <c:pt idx="3">
                  <c:v>423807</c:v>
                </c:pt>
                <c:pt idx="4">
                  <c:v>403824</c:v>
                </c:pt>
                <c:pt idx="5">
                  <c:v>418685</c:v>
                </c:pt>
                <c:pt idx="6">
                  <c:v>398194</c:v>
                </c:pt>
                <c:pt idx="7">
                  <c:v>372610</c:v>
                </c:pt>
                <c:pt idx="8">
                  <c:v>393931</c:v>
                </c:pt>
                <c:pt idx="9">
                  <c:v>404614</c:v>
                </c:pt>
                <c:pt idx="10">
                  <c:v>403405</c:v>
                </c:pt>
                <c:pt idx="11">
                  <c:v>405559</c:v>
                </c:pt>
                <c:pt idx="12">
                  <c:v>353436</c:v>
                </c:pt>
                <c:pt idx="13">
                  <c:v>376913</c:v>
                </c:pt>
                <c:pt idx="14">
                  <c:v>384594</c:v>
                </c:pt>
                <c:pt idx="15">
                  <c:v>409677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90-4357-AAC4-4F0FCEA39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298600"/>
        <c:axId val="520294680"/>
      </c:lineChart>
      <c:catAx>
        <c:axId val="520298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0294680"/>
        <c:crosses val="autoZero"/>
        <c:auto val="1"/>
        <c:lblAlgn val="ctr"/>
        <c:lblOffset val="100"/>
        <c:tickLblSkip val="13"/>
        <c:noMultiLvlLbl val="0"/>
      </c:catAx>
      <c:valAx>
        <c:axId val="520294680"/>
        <c:scaling>
          <c:orientation val="minMax"/>
          <c:min val="19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2029860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PORK PRODUCTION</a:t>
            </a: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3E-2"/>
          <c:y val="0.18519648072159997"/>
          <c:w val="0.91291802425558877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36633.417361805929</c:v>
                </c:pt>
                <c:pt idx="1">
                  <c:v>46304.89342573141</c:v>
                </c:pt>
                <c:pt idx="2">
                  <c:v>47368.568990069856</c:v>
                </c:pt>
                <c:pt idx="3">
                  <c:v>46535.894351641175</c:v>
                </c:pt>
                <c:pt idx="4">
                  <c:v>45829.512803169935</c:v>
                </c:pt>
                <c:pt idx="5">
                  <c:v>44341.407028368194</c:v>
                </c:pt>
                <c:pt idx="6">
                  <c:v>43640.098590772468</c:v>
                </c:pt>
                <c:pt idx="7">
                  <c:v>42964.032858540224</c:v>
                </c:pt>
                <c:pt idx="8">
                  <c:v>45038.88693660267</c:v>
                </c:pt>
                <c:pt idx="9">
                  <c:v>45011.740597314958</c:v>
                </c:pt>
                <c:pt idx="10">
                  <c:v>45376.314110697669</c:v>
                </c:pt>
                <c:pt idx="11">
                  <c:v>45326.023350800468</c:v>
                </c:pt>
                <c:pt idx="12">
                  <c:v>43212.170038826494</c:v>
                </c:pt>
                <c:pt idx="13">
                  <c:v>41356.500625705085</c:v>
                </c:pt>
                <c:pt idx="14">
                  <c:v>39990.439208637676</c:v>
                </c:pt>
                <c:pt idx="15">
                  <c:v>41667.17908677979</c:v>
                </c:pt>
                <c:pt idx="16">
                  <c:v>42005.414886369559</c:v>
                </c:pt>
                <c:pt idx="17">
                  <c:v>41645.804399633686</c:v>
                </c:pt>
                <c:pt idx="18">
                  <c:v>42666.037543814091</c:v>
                </c:pt>
                <c:pt idx="19">
                  <c:v>41717.53579352911</c:v>
                </c:pt>
                <c:pt idx="20">
                  <c:v>36160.391541068231</c:v>
                </c:pt>
                <c:pt idx="21">
                  <c:v>42955.971181938556</c:v>
                </c:pt>
                <c:pt idx="22">
                  <c:v>42240.144624553897</c:v>
                </c:pt>
                <c:pt idx="23">
                  <c:v>41421.787204835549</c:v>
                </c:pt>
                <c:pt idx="24">
                  <c:v>40578.93472744403</c:v>
                </c:pt>
                <c:pt idx="25">
                  <c:v>36411.542807693622</c:v>
                </c:pt>
                <c:pt idx="26">
                  <c:v>37212.745487682034</c:v>
                </c:pt>
                <c:pt idx="27">
                  <c:v>41490.917971842224</c:v>
                </c:pt>
                <c:pt idx="28">
                  <c:v>40723.186501703662</c:v>
                </c:pt>
                <c:pt idx="29">
                  <c:v>40787.656852555323</c:v>
                </c:pt>
                <c:pt idx="30">
                  <c:v>38836.822588416981</c:v>
                </c:pt>
                <c:pt idx="31">
                  <c:v>39492.783228731787</c:v>
                </c:pt>
                <c:pt idx="32">
                  <c:v>40936.593237110188</c:v>
                </c:pt>
                <c:pt idx="33">
                  <c:v>42076.140298141589</c:v>
                </c:pt>
                <c:pt idx="34">
                  <c:v>41624.786494228589</c:v>
                </c:pt>
                <c:pt idx="35">
                  <c:v>37889.840346988836</c:v>
                </c:pt>
                <c:pt idx="36">
                  <c:v>42646.003224298693</c:v>
                </c:pt>
                <c:pt idx="37">
                  <c:v>44382.509420275324</c:v>
                </c:pt>
                <c:pt idx="38">
                  <c:v>43864.171588003483</c:v>
                </c:pt>
                <c:pt idx="39">
                  <c:v>44088.678756861809</c:v>
                </c:pt>
                <c:pt idx="40">
                  <c:v>40143.738906202649</c:v>
                </c:pt>
                <c:pt idx="41">
                  <c:v>41530.018119967441</c:v>
                </c:pt>
                <c:pt idx="42">
                  <c:v>45557.949865993127</c:v>
                </c:pt>
                <c:pt idx="43">
                  <c:v>45983.144651019713</c:v>
                </c:pt>
                <c:pt idx="44">
                  <c:v>43718.196617971771</c:v>
                </c:pt>
                <c:pt idx="45">
                  <c:v>45110.381843859621</c:v>
                </c:pt>
                <c:pt idx="46">
                  <c:v>46472.179626971527</c:v>
                </c:pt>
                <c:pt idx="47">
                  <c:v>46753.682174135414</c:v>
                </c:pt>
                <c:pt idx="48">
                  <c:v>46702.013208954522</c:v>
                </c:pt>
                <c:pt idx="49">
                  <c:v>46624.744693934292</c:v>
                </c:pt>
                <c:pt idx="50">
                  <c:v>41540.758828548256</c:v>
                </c:pt>
                <c:pt idx="51">
                  <c:v>23389.009793446858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5F-4C74-B5A6-F9C9EF564AA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39060.712888317576</c:v>
                </c:pt>
                <c:pt idx="1">
                  <c:v>47132.390890488125</c:v>
                </c:pt>
                <c:pt idx="2">
                  <c:v>47997.213533577829</c:v>
                </c:pt>
                <c:pt idx="3">
                  <c:v>47897.281426984577</c:v>
                </c:pt>
                <c:pt idx="4">
                  <c:v>47998.205855407708</c:v>
                </c:pt>
                <c:pt idx="5">
                  <c:v>47510.230933040482</c:v>
                </c:pt>
                <c:pt idx="6">
                  <c:v>45310.649508964401</c:v>
                </c:pt>
                <c:pt idx="7">
                  <c:v>42789.831712265564</c:v>
                </c:pt>
                <c:pt idx="8">
                  <c:v>47136.365847880828</c:v>
                </c:pt>
                <c:pt idx="9">
                  <c:v>45332.488197273677</c:v>
                </c:pt>
                <c:pt idx="10">
                  <c:v>46602.613636630427</c:v>
                </c:pt>
                <c:pt idx="11">
                  <c:v>47353.963200765262</c:v>
                </c:pt>
                <c:pt idx="12">
                  <c:v>46595.896309441181</c:v>
                </c:pt>
                <c:pt idx="13">
                  <c:v>39029.329817263329</c:v>
                </c:pt>
                <c:pt idx="14">
                  <c:v>42232.941323193001</c:v>
                </c:pt>
                <c:pt idx="15">
                  <c:v>46165.672538651626</c:v>
                </c:pt>
                <c:pt idx="16">
                  <c:v>45895.197949275782</c:v>
                </c:pt>
                <c:pt idx="17">
                  <c:v>45424.498857638398</c:v>
                </c:pt>
                <c:pt idx="18">
                  <c:v>46628.073570940389</c:v>
                </c:pt>
                <c:pt idx="19">
                  <c:v>43376.321705661983</c:v>
                </c:pt>
                <c:pt idx="20">
                  <c:v>39758.019743312107</c:v>
                </c:pt>
                <c:pt idx="21">
                  <c:v>43358.785197662764</c:v>
                </c:pt>
                <c:pt idx="22">
                  <c:v>43922.528405836623</c:v>
                </c:pt>
                <c:pt idx="23">
                  <c:v>43937.945751212937</c:v>
                </c:pt>
                <c:pt idx="24">
                  <c:v>40808.43729286117</c:v>
                </c:pt>
                <c:pt idx="25">
                  <c:v>36257.130611253888</c:v>
                </c:pt>
                <c:pt idx="26">
                  <c:v>41856.967780024941</c:v>
                </c:pt>
                <c:pt idx="27">
                  <c:v>42988.674862852371</c:v>
                </c:pt>
                <c:pt idx="28">
                  <c:v>41652.751541886049</c:v>
                </c:pt>
                <c:pt idx="29">
                  <c:v>40915.596119973743</c:v>
                </c:pt>
                <c:pt idx="30">
                  <c:v>39957.548830172716</c:v>
                </c:pt>
                <c:pt idx="31">
                  <c:v>39454.938816178641</c:v>
                </c:pt>
                <c:pt idx="32">
                  <c:v>43243.228684608926</c:v>
                </c:pt>
                <c:pt idx="33">
                  <c:v>42709.620696183498</c:v>
                </c:pt>
                <c:pt idx="34">
                  <c:v>42761.132694739747</c:v>
                </c:pt>
                <c:pt idx="35">
                  <c:v>37548.550254974471</c:v>
                </c:pt>
                <c:pt idx="36">
                  <c:v>44718.904603845862</c:v>
                </c:pt>
                <c:pt idx="37">
                  <c:v>45433.100824833193</c:v>
                </c:pt>
                <c:pt idx="38">
                  <c:v>42024.222762553902</c:v>
                </c:pt>
                <c:pt idx="39">
                  <c:v>42228.308158174477</c:v>
                </c:pt>
                <c:pt idx="40">
                  <c:v>38953.63753230626</c:v>
                </c:pt>
                <c:pt idx="41">
                  <c:v>45460.846093079555</c:v>
                </c:pt>
                <c:pt idx="42">
                  <c:v>46861.157731333726</c:v>
                </c:pt>
                <c:pt idx="43">
                  <c:v>46579.460236882798</c:v>
                </c:pt>
                <c:pt idx="44">
                  <c:v>43273.125722591896</c:v>
                </c:pt>
                <c:pt idx="45">
                  <c:v>45634.73157851147</c:v>
                </c:pt>
                <c:pt idx="46">
                  <c:v>45871.669008134973</c:v>
                </c:pt>
                <c:pt idx="47">
                  <c:v>47364.213058473222</c:v>
                </c:pt>
                <c:pt idx="48">
                  <c:v>44927.3139437754</c:v>
                </c:pt>
                <c:pt idx="49">
                  <c:v>46981.629323912821</c:v>
                </c:pt>
                <c:pt idx="50">
                  <c:v>41342.771975363677</c:v>
                </c:pt>
                <c:pt idx="51">
                  <c:v>25085.726180712889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5F-4C74-B5A6-F9C9EF564A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34212.365020000005</c:v>
                </c:pt>
                <c:pt idx="1">
                  <c:v>46780.734020000004</c:v>
                </c:pt>
                <c:pt idx="2">
                  <c:v>45409.639220000005</c:v>
                </c:pt>
                <c:pt idx="3">
                  <c:v>47012.910510000009</c:v>
                </c:pt>
                <c:pt idx="4">
                  <c:v>45284.145272115064</c:v>
                </c:pt>
                <c:pt idx="5">
                  <c:v>46950.632858016106</c:v>
                </c:pt>
                <c:pt idx="6">
                  <c:v>44652.806525824584</c:v>
                </c:pt>
                <c:pt idx="7">
                  <c:v>41783.859725629962</c:v>
                </c:pt>
                <c:pt idx="8">
                  <c:v>43672.889467482142</c:v>
                </c:pt>
                <c:pt idx="9">
                  <c:v>44857.252917378471</c:v>
                </c:pt>
                <c:pt idx="10">
                  <c:v>44723.217963627219</c:v>
                </c:pt>
                <c:pt idx="11">
                  <c:v>44962.019692643102</c:v>
                </c:pt>
                <c:pt idx="12">
                  <c:v>39183.439134845998</c:v>
                </c:pt>
                <c:pt idx="13">
                  <c:v>41786.200598219213</c:v>
                </c:pt>
                <c:pt idx="14">
                  <c:v>42637.749382142625</c:v>
                </c:pt>
                <c:pt idx="15">
                  <c:v>45418.55893130949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5F-4C74-B5A6-F9C9EF564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5849960"/>
        <c:axId val="515848000"/>
      </c:lineChart>
      <c:catAx>
        <c:axId val="515849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15848000"/>
        <c:crosses val="autoZero"/>
        <c:auto val="1"/>
        <c:lblAlgn val="ctr"/>
        <c:lblOffset val="100"/>
        <c:tickLblSkip val="13"/>
        <c:tickMarkSkip val="1"/>
        <c:noMultiLvlLbl val="0"/>
      </c:catAx>
      <c:valAx>
        <c:axId val="515848000"/>
        <c:scaling>
          <c:orientation val="minMax"/>
          <c:min val="2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Tons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1584996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CANADA SHEEP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59997"/>
          <c:w val="0.90638779527559055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2586.4</c:v>
                </c:pt>
                <c:pt idx="1">
                  <c:v>2802.6</c:v>
                </c:pt>
                <c:pt idx="2">
                  <c:v>2723.6</c:v>
                </c:pt>
                <c:pt idx="3">
                  <c:v>2736.4</c:v>
                </c:pt>
                <c:pt idx="4">
                  <c:v>2691</c:v>
                </c:pt>
                <c:pt idx="5">
                  <c:v>2529.6</c:v>
                </c:pt>
                <c:pt idx="6">
                  <c:v>2816.6</c:v>
                </c:pt>
                <c:pt idx="7">
                  <c:v>2776</c:v>
                </c:pt>
                <c:pt idx="8">
                  <c:v>2910.8</c:v>
                </c:pt>
                <c:pt idx="9">
                  <c:v>2910</c:v>
                </c:pt>
                <c:pt idx="10">
                  <c:v>3301</c:v>
                </c:pt>
                <c:pt idx="11">
                  <c:v>3549</c:v>
                </c:pt>
                <c:pt idx="12">
                  <c:v>3439.6</c:v>
                </c:pt>
                <c:pt idx="13">
                  <c:v>3442</c:v>
                </c:pt>
                <c:pt idx="14">
                  <c:v>3263.6</c:v>
                </c:pt>
                <c:pt idx="15">
                  <c:v>2865.8</c:v>
                </c:pt>
                <c:pt idx="16">
                  <c:v>2664</c:v>
                </c:pt>
                <c:pt idx="17">
                  <c:v>2543</c:v>
                </c:pt>
                <c:pt idx="18">
                  <c:v>2541.6</c:v>
                </c:pt>
                <c:pt idx="19">
                  <c:v>2595.4</c:v>
                </c:pt>
                <c:pt idx="20">
                  <c:v>2567</c:v>
                </c:pt>
                <c:pt idx="21">
                  <c:v>2754.2</c:v>
                </c:pt>
                <c:pt idx="22">
                  <c:v>2711.6</c:v>
                </c:pt>
                <c:pt idx="23">
                  <c:v>2789.2</c:v>
                </c:pt>
                <c:pt idx="24">
                  <c:v>2798.4</c:v>
                </c:pt>
                <c:pt idx="25">
                  <c:v>2817.4</c:v>
                </c:pt>
                <c:pt idx="26">
                  <c:v>2956</c:v>
                </c:pt>
                <c:pt idx="27">
                  <c:v>3065.2</c:v>
                </c:pt>
                <c:pt idx="28">
                  <c:v>3094.4</c:v>
                </c:pt>
                <c:pt idx="29">
                  <c:v>2870.8</c:v>
                </c:pt>
                <c:pt idx="30">
                  <c:v>3172.2</c:v>
                </c:pt>
                <c:pt idx="31">
                  <c:v>3099.4</c:v>
                </c:pt>
                <c:pt idx="32">
                  <c:v>3307.8</c:v>
                </c:pt>
                <c:pt idx="33">
                  <c:v>3104.6</c:v>
                </c:pt>
                <c:pt idx="34">
                  <c:v>2754.2</c:v>
                </c:pt>
                <c:pt idx="35">
                  <c:v>2804.8</c:v>
                </c:pt>
                <c:pt idx="36">
                  <c:v>2893.2</c:v>
                </c:pt>
                <c:pt idx="37">
                  <c:v>2775</c:v>
                </c:pt>
                <c:pt idx="38">
                  <c:v>2895.4</c:v>
                </c:pt>
                <c:pt idx="39">
                  <c:v>2950.6</c:v>
                </c:pt>
                <c:pt idx="40">
                  <c:v>2839.4</c:v>
                </c:pt>
                <c:pt idx="41">
                  <c:v>3081.2</c:v>
                </c:pt>
                <c:pt idx="42">
                  <c:v>2784</c:v>
                </c:pt>
                <c:pt idx="43">
                  <c:v>2853.4</c:v>
                </c:pt>
                <c:pt idx="44">
                  <c:v>2977.4</c:v>
                </c:pt>
                <c:pt idx="45">
                  <c:v>2836</c:v>
                </c:pt>
                <c:pt idx="46">
                  <c:v>3223.2</c:v>
                </c:pt>
                <c:pt idx="47">
                  <c:v>3518.8</c:v>
                </c:pt>
                <c:pt idx="48">
                  <c:v>3710.6</c:v>
                </c:pt>
                <c:pt idx="49">
                  <c:v>4515.75</c:v>
                </c:pt>
                <c:pt idx="50">
                  <c:v>3877.5</c:v>
                </c:pt>
                <c:pt idx="51">
                  <c:v>2529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90-4590-BAC2-514B6F76D2F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2717</c:v>
                </c:pt>
                <c:pt idx="1">
                  <c:v>3370</c:v>
                </c:pt>
                <c:pt idx="2">
                  <c:v>2797</c:v>
                </c:pt>
                <c:pt idx="3">
                  <c:v>3385</c:v>
                </c:pt>
                <c:pt idx="4">
                  <c:v>2837</c:v>
                </c:pt>
                <c:pt idx="5">
                  <c:v>3195</c:v>
                </c:pt>
                <c:pt idx="6">
                  <c:v>2737</c:v>
                </c:pt>
                <c:pt idx="7">
                  <c:v>2663</c:v>
                </c:pt>
                <c:pt idx="8">
                  <c:v>2718</c:v>
                </c:pt>
                <c:pt idx="9">
                  <c:v>2716</c:v>
                </c:pt>
                <c:pt idx="10">
                  <c:v>3748</c:v>
                </c:pt>
                <c:pt idx="11">
                  <c:v>4168</c:v>
                </c:pt>
                <c:pt idx="12">
                  <c:v>5985</c:v>
                </c:pt>
                <c:pt idx="13">
                  <c:v>3656</c:v>
                </c:pt>
                <c:pt idx="14">
                  <c:v>3452</c:v>
                </c:pt>
                <c:pt idx="15">
                  <c:v>3079</c:v>
                </c:pt>
                <c:pt idx="16">
                  <c:v>3296</c:v>
                </c:pt>
                <c:pt idx="17">
                  <c:v>2788</c:v>
                </c:pt>
                <c:pt idx="18">
                  <c:v>3334</c:v>
                </c:pt>
                <c:pt idx="19">
                  <c:v>2839</c:v>
                </c:pt>
                <c:pt idx="20">
                  <c:v>2868</c:v>
                </c:pt>
                <c:pt idx="21">
                  <c:v>3607</c:v>
                </c:pt>
                <c:pt idx="22">
                  <c:v>2953</c:v>
                </c:pt>
                <c:pt idx="23">
                  <c:v>3197</c:v>
                </c:pt>
                <c:pt idx="24">
                  <c:v>3815</c:v>
                </c:pt>
                <c:pt idx="25">
                  <c:v>5423</c:v>
                </c:pt>
                <c:pt idx="26">
                  <c:v>2544</c:v>
                </c:pt>
                <c:pt idx="27">
                  <c:v>3388</c:v>
                </c:pt>
                <c:pt idx="28">
                  <c:v>2825</c:v>
                </c:pt>
                <c:pt idx="29">
                  <c:v>2707</c:v>
                </c:pt>
                <c:pt idx="30">
                  <c:v>2883</c:v>
                </c:pt>
                <c:pt idx="31">
                  <c:v>2871</c:v>
                </c:pt>
                <c:pt idx="32">
                  <c:v>3552</c:v>
                </c:pt>
                <c:pt idx="33">
                  <c:v>2897</c:v>
                </c:pt>
                <c:pt idx="34">
                  <c:v>3185</c:v>
                </c:pt>
                <c:pt idx="35">
                  <c:v>3024</c:v>
                </c:pt>
                <c:pt idx="36">
                  <c:v>3510</c:v>
                </c:pt>
                <c:pt idx="37">
                  <c:v>2958</c:v>
                </c:pt>
                <c:pt idx="38">
                  <c:v>3319</c:v>
                </c:pt>
                <c:pt idx="39">
                  <c:v>3171</c:v>
                </c:pt>
                <c:pt idx="40">
                  <c:v>2949</c:v>
                </c:pt>
                <c:pt idx="41">
                  <c:v>2837</c:v>
                </c:pt>
                <c:pt idx="42">
                  <c:v>3124</c:v>
                </c:pt>
                <c:pt idx="43">
                  <c:v>2822</c:v>
                </c:pt>
                <c:pt idx="44">
                  <c:v>2830</c:v>
                </c:pt>
                <c:pt idx="45">
                  <c:v>3128</c:v>
                </c:pt>
                <c:pt idx="46">
                  <c:v>3656</c:v>
                </c:pt>
                <c:pt idx="47">
                  <c:v>2993</c:v>
                </c:pt>
                <c:pt idx="48">
                  <c:v>3732</c:v>
                </c:pt>
                <c:pt idx="49">
                  <c:v>3573</c:v>
                </c:pt>
                <c:pt idx="50">
                  <c:v>3671</c:v>
                </c:pt>
                <c:pt idx="51">
                  <c:v>2168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90-4590-BAC2-514B6F76D2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JAN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APR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JUL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OCT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2442</c:v>
                </c:pt>
                <c:pt idx="1">
                  <c:v>2507</c:v>
                </c:pt>
                <c:pt idx="2">
                  <c:v>2462</c:v>
                </c:pt>
                <c:pt idx="3">
                  <c:v>2500</c:v>
                </c:pt>
                <c:pt idx="4">
                  <c:v>2655</c:v>
                </c:pt>
                <c:pt idx="5">
                  <c:v>2652</c:v>
                </c:pt>
                <c:pt idx="6">
                  <c:v>2605</c:v>
                </c:pt>
                <c:pt idx="7">
                  <c:v>2650</c:v>
                </c:pt>
                <c:pt idx="8">
                  <c:v>2823</c:v>
                </c:pt>
                <c:pt idx="9">
                  <c:v>3667</c:v>
                </c:pt>
                <c:pt idx="10">
                  <c:v>3510</c:v>
                </c:pt>
                <c:pt idx="11">
                  <c:v>5015</c:v>
                </c:pt>
                <c:pt idx="12">
                  <c:v>2788</c:v>
                </c:pt>
                <c:pt idx="13">
                  <c:v>2504</c:v>
                </c:pt>
                <c:pt idx="14">
                  <c:v>2614</c:v>
                </c:pt>
                <c:pt idx="15">
                  <c:v>2446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90-4590-BAC2-514B6F76D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5848784"/>
        <c:axId val="515846040"/>
      </c:lineChart>
      <c:catAx>
        <c:axId val="51584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15846040"/>
        <c:crosses val="autoZero"/>
        <c:auto val="1"/>
        <c:lblAlgn val="ctr"/>
        <c:lblOffset val="100"/>
        <c:tickLblSkip val="13"/>
        <c:noMultiLvlLbl val="0"/>
      </c:catAx>
      <c:valAx>
        <c:axId val="515846040"/>
        <c:scaling>
          <c:orientation val="minMax"/>
          <c:min val="1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Heads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51584878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AED78-40B7-4851-9148-F1F0E258CFC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9AEE3-2EBE-4374-972C-935A5A00E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7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1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06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70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419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27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has</a:t>
            </a:r>
            <a:r>
              <a:rPr lang="en-US" baseline="0" dirty="0"/>
              <a:t> not been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4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6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9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4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6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4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6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8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1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3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5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5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42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2D37AA-06D3-F6B4-BA09-62604F575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4113" y="6308725"/>
            <a:ext cx="71755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94812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2728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E851D7-989F-2007-5CE5-8D5A96807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0138" y="6308725"/>
            <a:ext cx="8255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27046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3795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F8A175-6FE9-4122-010E-B3065718E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0138" y="6308725"/>
            <a:ext cx="8255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04562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</a:t>
            </a:r>
            <a:r>
              <a:rPr lang="en-US" sz="1000" b="1" dirty="0" err="1">
                <a:solidFill>
                  <a:prstClr val="black"/>
                </a:solidFill>
              </a:rPr>
              <a:t>CanFax</a:t>
            </a:r>
            <a:endParaRPr lang="en-US" sz="10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32572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B8D99F-AD10-6F89-7A1A-C9F8482B3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0138" y="6302375"/>
            <a:ext cx="8255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77000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Agriculture &amp; </a:t>
            </a:r>
            <a:r>
              <a:rPr lang="en-US" sz="1000" b="1" dirty="0" err="1">
                <a:solidFill>
                  <a:prstClr val="black"/>
                </a:solidFill>
              </a:rPr>
              <a:t>Agri</a:t>
            </a:r>
            <a:r>
              <a:rPr lang="en-US" sz="1000" b="1" dirty="0">
                <a:solidFill>
                  <a:prstClr val="black"/>
                </a:solidFill>
              </a:rPr>
              <a:t>-Food Canada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0546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0BB657-A333-FC30-EFAC-2A9681B58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0138" y="6308725"/>
            <a:ext cx="8255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05643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Agriculture &amp; </a:t>
            </a:r>
            <a:r>
              <a:rPr lang="en-US" sz="1000" b="1" dirty="0" err="1">
                <a:solidFill>
                  <a:prstClr val="black"/>
                </a:solidFill>
              </a:rPr>
              <a:t>Agri</a:t>
            </a:r>
            <a:r>
              <a:rPr lang="en-US" sz="1000" b="1" dirty="0">
                <a:solidFill>
                  <a:prstClr val="black"/>
                </a:solidFill>
              </a:rPr>
              <a:t>-Food Canada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4925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C3DDD9-23B9-4DD1-DB4C-707FE679A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0138" y="6308725"/>
            <a:ext cx="825500" cy="16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33300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Agriculture &amp; </a:t>
            </a:r>
            <a:r>
              <a:rPr lang="en-US" sz="1000" b="1" dirty="0" err="1">
                <a:solidFill>
                  <a:prstClr val="black"/>
                </a:solidFill>
              </a:rPr>
              <a:t>Agri</a:t>
            </a:r>
            <a:r>
              <a:rPr lang="en-US" sz="1000" b="1" dirty="0">
                <a:solidFill>
                  <a:prstClr val="black"/>
                </a:solidFill>
              </a:rPr>
              <a:t>-Food Canada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82465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128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Cozzens,Tyler</cp:lastModifiedBy>
  <cp:revision>271</cp:revision>
  <dcterms:created xsi:type="dcterms:W3CDTF">2013-08-12T15:11:50Z</dcterms:created>
  <dcterms:modified xsi:type="dcterms:W3CDTF">2024-04-26T23:12:24Z</dcterms:modified>
</cp:coreProperties>
</file>