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65" r:id="rId3"/>
    <p:sldId id="274" r:id="rId4"/>
    <p:sldId id="260" r:id="rId5"/>
    <p:sldId id="261" r:id="rId6"/>
    <p:sldId id="259" r:id="rId7"/>
    <p:sldId id="262" r:id="rId8"/>
    <p:sldId id="26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ahr" initials="LL" lastIdx="0" clrIdx="0">
    <p:extLst>
      <p:ext uri="{19B8F6BF-5375-455C-9EA6-DF929625EA0E}">
        <p15:presenceInfo xmlns:p15="http://schemas.microsoft.com/office/powerpoint/2012/main" userId="S-1-5-21-3320235449-700431768-4200852346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NULL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NULL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Data'!$A$10:$A$59</cx:f>
        <cx:nf>'Map Data'!$A$9</cx:nf>
        <cx:lvl ptCount="50" name="state">
          <cx:pt idx="0">AL</cx:pt>
          <cx:pt idx="1"/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/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Data'!$B$10:$B$59</cx:f>
        <cx:nf>'Map Data'!$B$9</cx:nf>
        <cx:lvl ptCount="50" formatCode="General" name="number">
          <cx:pt idx="2">212</cx:pt>
          <cx:pt idx="4">500</cx:pt>
          <cx:pt idx="5">920</cx:pt>
          <cx:pt idx="11">355</cx:pt>
          <cx:pt idx="12">220</cx:pt>
          <cx:pt idx="14">1180</cx:pt>
          <cx:pt idx="15">2480</cx:pt>
          <cx:pt idx="21">135</cx:pt>
          <cx:pt idx="22">350</cx:pt>
          <cx:pt idx="26">2800</cx:pt>
          <cx:pt idx="34">160</cx:pt>
          <cx:pt idx="35">330</cx:pt>
          <cx:pt idx="40">435</cx:pt>
          <cx:pt idx="42">2540</cx:pt>
          <cx:pt idx="46">275</cx:pt>
          <cx:pt idx="48">240</cx:pt>
        </cx:lvl>
      </cx:numDim>
    </cx:data>
  </cx:chartData>
  <cx:chart>
    <cx:plotArea>
      <cx:plotAreaRegion>
        <cx:series layoutId="regionMap" uniqueId="{08C14586-11CF-4CF9-85BD-D4A00BF9119D}">
          <cx:tx>
            <cx:txData>
              <cx:f>'Map Data'!$B$9</cx:f>
              <cx:v>number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1F1Zb+O4sv4rjX6+ynAVxYMzBxjZjuN4STrp9PYieJKMRO379utviU5iR53JnM4NLmCgwRaLVbKo
TyRrI/Pv2/Zft+H9Nv/QRmFc/Ou2/f2jV5bpv377rbj17qNtcRKp2zwpkr/Kk9sk+i356y91e//b
Xb5tVOz+RhBmv91627y8bz/+599wN/c+WSW321Il8afqPu+u7osqLItX2l5s+rC9i1Q8VUWZq9sS
//5x8+Xjh/u4VGX3uUvvf//4rP3jh9/Gd/npFz+E8FBldQeyVJ5QbjJsmUiaWGKGP34Ik9h9aDYw
Nk9MzhlGwjRNhLn5+NubbQTym/t6e7d9pL30PPpptnd3+X1RQFf0/3u5Z8++69ptUsXl8LZceHG/
f7yJVXl/9+G63Jb3xccPqkgmO4ZJMnTg5lr3+Lfn7/s//x4R4B2MKAeQjF/YPzX9hMgfq9fewC8i
Qk7gVXNEqIWowEiy54hY5onFEEWAFUWmydAIkT/C7Z/b6A2QPAmOMBk6d4SYnL4jJsQ6YZJwCzFM
LWxRLkeYkBMmCCGYCsYxFhjadyN0N0pOwyRXbxkmT4IjTIbOHSEmm/Xje3lppvjFccJOGLxwAlOX
ZUmTWaNxgpF5ghEMFRNGiSUZp4+//ThzNR/W9626TR7pLz3T381ee9kRMkMXjxCZ1R+vvYVfRAad
SJjBYMkQRCCOhPV8tEh8YnEsEbcIEZzK8Qy2SipVqG38hjnsQHSEy9DBI8Tljx/viAs7IZIiIakw
CUECwYh4vtbjE1hQTMkFlYKBRvD427sR80eu+uQtqDwJjjAZOneEmEwuHt/LSzPGL44V60RKizMi
LFDDYJLCI0wQP+FMWJgyzDkRFGa5w5VlksDSsr17wxy2lxyhMnTvCFH58p4zmDjhGCAxLZMTyqjg
z1ER1okpLSRhzZcI/TyDfVG5q2L1hglsLzlCZejeEaJytXj8Xv/vY4XhE2ZZAhMKS4vECIPmezh/
CWjnjGKOLbBYTGtA7XCsXHlgMXxYFOE2vntseempXl7zn0uP0Bm6eYToXL7jmGHoBNQw0H5h2bcs
ZI11ZCFOLAqYEFhZYOVHw0x3iM7lfRwXXVhv3zRunkuP0Bm6eYTo/HH1+IZe+kp/cZ1hgI6UBAx8
QahJyVgnAwuGWjDdmSY2yc7qPETnjzzYxsUWDPAd9aUnennc7CVHqAzdO0JUJu84Zqg4IRwUZUTA
3mfsBe+LPDExjBmKJQWrkwJqh6hMtqH6K8nfNGIOZUfIDF08QmS+fH58Oy99nb82Xhg7QfDeEZHg
GxuMR5itnq01BFRlAnYlQZa0dhrCITJf7vMoicvXHujl4fIkOMJk6NwRYjJ5T0zwCVgmHJyQlgne
L2SSnzAR1KJ7Jw17fP07+2WSxPH9baluqzfg8kx4hM3QySPE5us7zmRMnDCMiTQtxphFGBlhgwk6
4RxGjCksBoUUz7H5ui088KKXSfxIf2kMvzxkDmVHyAxdPEJk1u9rYVJ437CyywEXbL2w8g8aG/ib
OXnBG7NWRZFUufp1XPaSI1SG7h0jKtPX3sGvrS8U7H543eAzhndPd9rws/XFPBEIEyxAowb4NGqH
68t6m3dvs2P2kmNUoHtHiMry+zuiAnY/Af2Ygo0phCTDLHWIisVPiAXOM8RhlhsUMvb427sVZgkQ
VbdB90j97+ewveQIlaF7R4jKdPbaO/jFsSJPELIwTE6IgzIMzrDnqAh+wkywKi0CujL+yeyf3ofb
Zpvfv/ZALy8se8kRKEPvjhCUr+8ZOAYXGCNgsiBwKWtUnoNiIbBcKBiTUg8U7UI7nMC+3hflh723
a9f034+XkfgIn6GjR4jPevPaN/prg4aZJ5RJyoWJGLgqwav/HB/JTrC0IMAMHjUdC4BBdYjPWoGy
XCTl9pH832NzIDrCZejgEeIyBy3y7z/QX8OFguHILAqhe8tisLqPjRiLnsDawjkAI8H2/Cm8P79P
wLf8BlSeBEeYDJ07QkwW76iMgbFPLYkoRGEwYZB5Acv64bKPMYMkGEADMmQsAQbmyHhZ3G29N0Rg
HsRGeAwdO0I81ov3GyOAhwWmIhaQdGG+sOCDGgZ+AEi2kFS7ZsjI0b9Wt55yt28wJfeSI1SG7h0h
Kot3nLkYAZcYrCOSoV2AZbyiwMwFLmZY8Hd25jj8skiaN0xbO6kRGkO3jhGNd0xJgnALxhRC+TtD
BVaT53OWJU/ATyZMIRDCEvyX4JA5XN8XYajiRL3Bob+XHKNynElJi3fUuiCdUsIagUDxBWc9rO+j
ECUk7xELCykpHjL3xhPXIr57W97Lk+AYkuNUuL6+72IC+a0PXsddUPhwbYdxIsDBAnMa2PygJg/j
6HCcfFXFbRIX6g2LyYHoCJahf0c4f11AxO699GBGT2CEgFUPATCIFf+UYrFzGFvg6ocrExwuI53r
Ir933+IsfpQbITJ07QgRWV6/HyLgkoQkSkE4OCYxXA3BxsORIi3QksHUBweZBMXsJ5fk8o0B4ke5
ESJD144Qkc3390MENC4YGAiWk8FghDxK/BwRcHyZkOYKCtfLrvvNffPhe5IHrz3Ry56vveQIlaF7
R4jK+h3dkYyfQI4RgfSvhwz8ESqmPAF/PoCyy6H8yfO13qr4Dc7IB7ERHkPHjhEPUODfbSUhoOma
YJJgCA2znxPBIS1syGoBU5JAaisowmNrcVsU21uvKu7L8g3q8Pq5+Bif47RUNu/pXYHQMDMhNAxB
+5dSKSD9Bfz3kkEqJThYIKN/pIFtkrz0Pky3wZuckc+lR+gM3TzC0bM5e8fRQ09MSJeEZFfIqxhC
jaPA/TB6hOCQoyywEJB/DL6xQ/14WCnOtlEK4fu3hFhG4mN8oKNHiM/6PbUy2A4GutYuxKLnrkOd
DKyXwYXMIFypleTBy3+IzhCCH/6lqXps+BU//oHwCJmhi8eIzOfXXsOvefIh5QVRyizMpdBZ4CM9
AJIowdXPQX2D5ecFY38N+WFv2uTyJDjGBDp3hJhs3lM3g9kK7BNw4wtI3xv8Xs81ZilPLAwpyhQS
kK0HjfpwvGzu/8y3RbB97Sv5O435UXKEytC9Y0Tl/LV38IsjBXyVkPq9308xsiwFhFcEaAeI7TZT
jDW0YZE4v8+L++61Z/o7XPayY2Sgi8eIzOS1t/BryFDYXQROZA6BfHDs/5wcJsCLbHEItCCyy1Ia
eZF32tVkmyfgTX7LqNG63V5+jBB09QgRuga18t2sG9jmCt5kJmGVwUMeH6zwhxrAoD2D45JDPBna
BCRYPv72LiXpOqn+D9rzc+kROkM3jxCdi/fUnsF0wUNaEngoCdltmTxExwLtDRzLWApIS5JDuP85
OheeekPgeCc1QmPo1jGisXx8Iy8ppr8+m0ESmIRkVsjcH3yYz8eKhPQ+BJFlAGS3A2k0m10EIQTy
33J2wl5yjAp07whRuX7PNQY8/aBwwc48yGgdEvRGqz9kilnDlmQLtvW9tG1vNwft14i/n1lf1gDG
8iOEhq4eIUKf3zNqyeFIEXAwH24zejaLDblkEBwDlyeHXeM/edA+w9Y9ON3l/v61ofwyOAeiI1yG
Dh4jLt9eewm/OJ/BhlYTjkiAfUiUMLBoRtMZnN0DcQHY0Y9g9f85G/nzffuWDXsPYmM4oF9HCMcN
2MR/P2H8IhzwvsHRAkEwaeGX9upjOD9BwEYK2JzMX9gVflNuvdee5uURspMaoTF06wjR+Pr9tf7/
GhpDcEzCfAQ6FRxeBelgo1QL2IcMO44gUAP6Gdae/8ff3inGX7sEjtVyH4kvaR8vA/IkOMJk6NwR
YPL6Ix6OlWecv36u2GCyDMNEEgKxmRE6EEyWkOAK2to+PXn32zt0Rqd+/f1jvYzRSPxZT/6fjhT7
++PGns5jm27L7Uwf5HZw4tjrrbq7cLDcSPTZHPest4/f9+Lu94+wxfgAxuEWD3KvvPMnufttUf7+
0TDNEwk6ALg8dQ7AkOTXQCr/7x8hMQDy/xhYqLBvFrbODIZqPJj3v3+EGAKFBA697VwrD8VglIII
fASUgJtOgr8ObCQing7Ou0zCDvI7nl7GQ/1DXEWXiYrLAo6uw9CbdMc3POWQuwO5InCMHSXgTQIX
Hyia6e32CkY5sOP/CbGfx7gJ+H1GkzWPEb1ps5BMU6+Xc1yb5KZhGZlGfS7nuhVZBt61kjymu9Yw
DB5aX5LVt9LML8liuVVu4k3dOs2WurDCMEvtfV22XbYUQzGi+W6fPjIaxcqMy/bMZX2+2hdhKg+r
ikXGMgnOZCbpVzcNoxU1pTsxhmrWxWjWNJ6YEzNjX4ko74K4bC7ctrex580SkfunQd90P3iaTeIS
y6+1255y6ZelYyPRs2no9M6y6zJnqa/MVDrL2HHN3N7XAwfT87r27aBD7owJp7PLnPru1Gp6vGxD
LLJTsNLwUtc9s7owEgf9mQbKP+t8Fq/83ktW4VB4TismIUrZZNSgq7owVZ6sgjQwCltfpmfSbYKV
bgvb1pi5XuvPXLerT1vaWxu/yOtTN3WsjTdc9W3b2rnkyTTF86SgxReJMuOyDJNgHhheYrdpnWzq
oXCMAAqRdTZP48Yuy8atUptFZjRNM1fOaVlusFv2Gzc12DWGLMsZqR33NG9zfu25abN20+ImiyJn
ijzE66sg8Ivz1pvAYlZcVSgsr6Af9VmslNrRdMMwVmypfHehq2ZP3KvXhPSNQl6f0TxJFk1Lk8zm
quqWjRUcFpqWEtEeNGhazdKbB8wtuun8+ozhJrzIqfKuHcfg84KZeJIz07tuiw7bdVO0U5805TwL
SroEx0d1noqmPrNwpja89c1ZbPXJFWktOuFG4H0NQhHbTSvrZRpnaJqQNpz4TeF/0Vfh01XRGGpH
218JSsiZH3rmDIe5mmAR87n0nMqb6HoT13zuRtI9q3FXTevey2yjaLxr0QbxWZ/X2ZnbIusqLerc
ro3Iv/PaZlZmXvSjdDo89Zih1rwkzsqlAZs6ZeecJhXjdpQ6LrbBXOI2fPTJaRqSZON1XrJBIk82
3VBkouF2K/P0VDfkVudhGDfQYnglt60svRVVu86c8Afxo8abpDIzzodqHNe1N0lEb5zTKvkBwxM6
9FTNY5Z/KvoFpn207HlJM5sFDC/9OAzcaQkh8hlt+nxH3LX7Bf7TTCPvTERczRLPMCdVbfjWnBu3
Rhm160A4dBO1cmL5Iuy/1GET2ihTrhXblluGNuZpZ7s86C5lz9tdEbMpSKhDittadpLl/dxhwNqG
7aRlpJuHwlWfEichNuny6FY17lnrV+1XXuQbEWfzYJhHdAGznrPkwzyiq5GeTPZ1APDC6WNlixz7
q7LG0drLmZjCctN/cx20Mgti3nmqv2Y9V18jSzYzxB1/lfR5tFZSPrDWcb/yWZR8PVgKX1hdIBFh
tLpIJAnoNCbTmQwEDavPweoicKQqz/Ss+8BU4ULJwA9tIlV6bqRmcl4GBOr6clwfsx7Uf7ocyxZd
H0yMsmUzRnt0U2XuVca79iJSyr9JmokTFdHESTpnFg4w6wKbPYM5LApWcVju6BFJPGrrVmuQaI3c
mWm+vdiTxJ7OSe9SW0v8829kcb7O4ia+7qw8sIs6aT4pkucrx/T8KTfLdOsG9bnbUvdLJA21YJYT
nbq5lW7rZancYFtESXEKp+laZ2YYFF8MI1pEfmA3fXndun18aZglv4q8au12ovrWce6d9RB5nWFR
Vt/iOovsKC+8i4gX7lnuCjzBOY5smXfej9opukmEULuqY6u7joLsUgz0wmq9GYp6Z5EpHn/tKzTR
9Er64rQrfTJ3osD7gcuLpmvFN6eLjbO6ytlMk92aLUo/VTeutMplyfpg6jSu+kGJP/2Hr88C1+Qz
3UZC7gXMeJCVSUHDgU/x+dfX+9Qq4KRLdefjgAZqAkuXj4L+B0O9OWk6AjpD6tCrqrdgKU+6HyiU
5sRwy2LVFx298lzjawcD9hQ3iT/tQidY5RQFqyjNH640zbCiyyDu3bMRXfO2ldkWtubbN/tmdpnT
HN74C7fTNFT489SrPgnOkllbVc0KlRFfBbnlz6Kkd7+Vpn8hhsHNHX6ZQSj9q2YlHntgrXtywJqI
UNwlBr300wh/NZ0umeEUe9PcK13m2QYz+jS+tKpmAUPytPGZ79rDFQpZ4Npu5T1cPW8d8xmtOm2D
BCSe8yVWgc9JXrGJFUu0Mrr+sJApXvjUzBcj+p43cFK00lWTJ6uyjZwzFXRdZe9Z9rKaxpP4gjRh
e6ZFdaOmj8Uiia6MgDTTNglOnT7sPsPi6U+whfNvZlcqW5VW86eblus+cD3X9oPSVsqolB2p1C65
zK+wivKJweMb7Lf+BfEQuXmq9dKlN0plN6SO/As81IY2XSOwUu05/yu5fviFp7vsf8+FX9C1p7b9
7w1t+9rTk/E4FIsgVZXtY+WtrdRlk5aTZBoJ5q41TV/ti0A3uCGbmLh94HuJ2Wsd5+z1kSzAaXc4
kMF2GpJGwD4ZgnqD0fN8ILeeMoiXU+NO+ei67HPrkyV8f10ETj3RIxpUgtsqptYnUH3UOnuiW0Av
nuh1r5pJkpFuUCFuW6HkAb+mU1fchs5W5fJKlmFf2TC48cp5+mp3VwMN9UU285XJbOkVCBiHj1o3
60J/bfpKM0KeH7NNyuCOmri7uYWdeJL1HpoaCSjFWRikdlzLeJkNSnGUUDT3EFVTXUWxFX4qsb+r
JQMHddzUVm2ULBX/0ZfhxHI6vgyzsrhoSJNOShVEtxn3Jr5jtj8iUJNnew6T3zn8vKgtcyEoDewS
m6Bk7esp/QdtYIjbjVEcjF3YvQBHRME26hGKadUlAuYg685wQ8wNm+OMzLRhmOB5WBHjs64EwVnD
U+NzqszkWnXbOhJLp/DdtWnmoBU+VVMHwQP7jbNrlUrkn6TbTRGsN7zPyIqy0D0rUkRWfLiiA01f
adq+NUkdY77n01eNaq5w3KtVIyTYIIy0p2WWFxdB7z4UuiGpZAtG4SNNs/SwyE50Q8rDltv5IAcH
lT7cRnNrRhl00n59pJg/jxQBxiHsJoRNnsNRwQMGBwqXy2tloNajdzwu3UmhFF5VT4VZKPhSdb0s
GWiHqTujpSrO96QsBmBCVdNZrzjbGCpgm6AIbZ96xZp1FduQodB05bNwJjvMJqMG3drKECxbomZl
JY1ykfRKhBuU1P5Ukehb1iq84AkvLoq2Ki7ocDXQE2Z2ZzvewGfBBauCZc1qctOTRF4KoZZ5k9Ib
GnTW5dCWIeugrRhqjDWfkyTsZgkxskXRpP5SX/lN93AVPl3tW/dXbiP8ZUCKfP46NpAY+tMAsCCf
ZzjKEUF0D/aEPgfHE54T+h3K74Iy7gs2E6k8zb3OWIdWdpkabb3QtR1JYKe387jqpi5sxJ6Eu/rA
rdv9QHXnjcgXXWwZaxp5vJ53Mjm4jW7QvAqyIadl0pS2k+b+xE964zsn8VWS5ti1wUHSlQL+d+ll
S+LsR+Ok7iQsY3SNvL6dxYnhrLMU+Qui4mxhmR5dB7BoznDj59c0iv1JV3juj+GOXiDQcEfmuMGV
Rb18zoyU2mWTRbeQyDTP2qb7purImfWGaM5xaDqXmiPMzWYT+r5vl/pzHT7PllVoJfQ322RdanPq
hqfVU8ueMSFVOKVuHU/ihhafZJvYYdZ61yyT3jVpKjJV0ipONe2Jo2yzYIpb5yob7Efee/EpcRw1
LYaqpqlQRKeZBN1PaIvTfarHYKl90oyaZkjfn/bYLz7phv29Im24xoTZuDDKc5Z5s6y04k3ltmAP
D1eCRMkm5TFf4sydjeiaQzcOkpp1L8QHyXyQfLqt5tB0zUZUu7utJo3En9+2kMk/rNnWTx87J7Cv
ADaqDcm2cA7NaLYvTYX8LogdOPonnkKM20zsqs/AQkdgpsPWhGipqxl3sM1zv58mPdiEtm4eMfqW
J8Rkx66Z2uEemnPPrm+pq/qWVsovQkKjU+WX3UYxmhK7dMJqky41pW9otwk0WaS+c+o2qLVDWNSJ
vW8Hr21lCxEG8x6rbrNrfrgLBi+SnecRnyXuLM2tqgSPSZWvsJ9k0VRf6qIwQmcZuTNdQQ3LVwfM
e7ZuaPHg4MSlEc4gNxlup0m7S6dSsAAJ6pw6RZisizjuTlPQ2W0Bvre1pumCg2ehtfWl1YhVirp8
YXql90DbM3qyfLiDpsmUS8j8e/ozKS8Z/2xk/MMx9hIxML/A/ocZCkKAz6c7V/Y+l2lp/BkUwawE
3wW1jdzKpjip2qleI/ZriVXLdmP90AQVp8Cq15Quotk06PsHfk3Tkr3q2019CzPJcNdhldrd6/n9
dz+qfPGXgI8gaKPiUzQUtbjyEMsudzrDoDiACb6nuFYUXKb+ilVk0gIun4Iy5NfSqN1pwRI2dx3J
r+Pe9JdmRjJbt7a45deDAHNgHtAk8LiCQNPbYVHEc63bGDKopjBmkjNddaOsmpIQJ2docKZ7zmOr
9rzvW7XnXbeigXkkiwMU3yRREy36tP3L6Uh06SEv3hWGW9/1aYAXmqQbKyusFz7J/4pwEV+GiPTT
VhIKPYHjOatTn7rTetAc/boIJh3p+EXWoWopCp7OeOG4PwphTHLHo9/63pm6bpbMnbbyprC4eNd1
Rr1rHLQz6ZbGhSa1qk1AkU29acN9WOOqhsxkWcWnnqHqCceJvMjgPJ4LMVyl3HVt8KaEi31DG0i2
zox+otn2dH2TqozrgwbwFfY2RQYoG8ph/bLOM/BuBKDN+WlyiQzztuxE+62rk/hUYN7NzTTtvjlV
cmFWVnMVeN4/TIQCYjjP1F7wiiHGEPyRkyG7mpojH1jVOFaOsr79s83B04/suDVi22QtX4Oe9inh
kZNORMn+orUnl72P6mtw2xZngYiaia7qok4/m3GfXekKUfDdMCGcU131cMzXrs8/6VrlxPV1rZy/
gjCrlqQ20g34VtnOz9V1xixpGmOpfVg7X1VoSe/Uq8Ngsuej2oslK2eWST41wnOthEUSNOUgDdFU
613J86rsZDQtRXoKYS++pmFyrZ37ukiD6NKt83Sjaw5AMAshv2m2iwb4ubnnT3BHJzUoqOfMb+lU
X0Vma33OunzVDH4aTWddwM5l6VifSysd02mDQB3yVT5pMHKdf9Lk+BAVA5URoms6agb5icPhaXAg
0XCOLQP/5vOpzcpIUXaFmfxZdI01jR0nX5RRtfHbLujsNvbatZvk7VpfJUFcLMy82IA9V/BzzTxU
o8bxO1vSqxCFYi0TFZ2lUnrnpdFEa+H35kzEUXsNK4u0c6WirYjaZVClBShYoWWLOiB3out8O0Z8
Q8AnuAYnfgweLquDuBJoJFmPLMs2wy6+jEVgS9HPq8ghtleTQN0T+BtS07jzokk/LD37wvRUsbKG
Yk+r49RGuHVt2OeMZxLUu/Iqqc1F7ORnEWnpV+p7ybRLGV/w0KBfS9NaOUSmV1XYNVd+6SxhCgy+
pOJCiD5YwaMEK32lC6vPu8L263KZFCE+07Rc1hAhIi6a78xmCDx9DtPCme8NbW2b76vasNZ29xOv
JmkO00hnDq/LRZG63XJf9HXaLaMwOouikpxR6qaZvW/d1YUHASvT6Rfcb9hFbzbTKo6yNR1qmlTC
qrNEZbvWNZhjHuh1gtRp56NmsqdpFojh/MBVV8wb8PHmf/oUxbOmbM0FjU0wv9LO/R7RmE7Ad9kt
ky6Kv+Lc39ETx0kWnef7M/DMed9pUoAvCnZyXrAoNj9hVt6YAx2OOYFopWydeWyIGIJIndc3tpO1
uFvWbWNexzRRN2Vyqh1PrMC6ov1HzLO8oUVXwoHNrQ/YXHWa+dKDHRyvaQuQ//vTkIK5EXKxIRkI
NAf480PPh1RLmziVcU//jDwYL3D4hLXShWH1/mnWhaW9pzGv7GqbgCN8xxOHIVrByONPUpp3VNX8
HHWxHUbQJZGV157Rd+d+LcExOhQdRxPGQBPZk0xVILvLSHyWkYTt2DxqBqcmKqyJptEmwFOeyewU
kqDaSdoW0QK3mfycmQaamTSFiO5QTXuWnwWl5YHZAVW/iyEemKSlrasVJIRc1IitdS3w+uSzy3eC
mhKZ9Znj++LSlerWR1G8jExwOlesdWwdAusGA2REQwMteM63pxkcIte7WNtIrqJWt+QNCezecL9X
QRR8KeramGHiwZLSuc7a7FE9DXmAvqPeXSBcmXfPWQMBqw8bWHlW11PVts3cyj0BkZfa21hDkSFw
5yLkTTwVehuTZxGydauuN1a7AWOPLYychMjWNFlzb5MbQTmhXhfPDuQyg4h5aEEeQOZ54QXtyx89
bNH44pugprEInGO6mqcNm4vAi2e6WpBQzajVOPMdc+h4ExLW+VJXXSP7JrhXXZhujr94QTGBjML7
yqkgmMgpv+54ptapib/pVUyTIDa3BPtWXYhEipUbsCvWJRDn1AYZjnpkpxh8SXtLbW+W6VaSgUNp
ZK8ZDkoWLVbWuewdmH3KqvPPM8UWXosi2ycWhNy7YkmHwoVdpxAwhKs+CRKY7eR0T9JXmk1z6Kou
UCmKpePgYg5Rd2X7bmXNiSPoLEmU+mYmSWervuvXQeM6X2R34YlafUMOd5a9E8cTXSUyYlM4WTFa
6GpSxss6xs6Vn/vfncLcBrgTU9d02nMJ+eQ3pRcu87Dufmi6GuhwzNyLdAE+9XNl0N7W4dDWlMFM
V3VMVEdDdcM+bLqnVX15lvZoYRSIrh3kJaew+CEIekN1X8inqoN4ZPOMqbludcH30e2484z4614t
nDSja1/62cxtWTyjPbXWLZjhtts02XdwHPQT5ZnOsgbP5E1aOTDYVfadBQab+yQsT4sepd8zwtYK
VvZri3lyJ94PbCPxqDKmmg6qEptx5a9UZhkH6Q80SX3bjwQ91+kPoAngi6LHgAMkTXSxKCe8By3R
qtzgQlQ3qnWEZYNVDsYBBBunrTLyWe1DAEvT4MQAiGCIG1klz9hi/i1owPKxvdSQn1h31YNzL5lg
GRvTgFB1ymnlXSOZOUNjNuQ+OLUJB1q/tkJAFuJohYDT7Yb9OvAXNeHPb8KJKyPfpoiMOKvjOv2R
OqyeRKB/LVGt4tymCkO5uzYdzpe1SNGEeCabcN20Y9BNuyLn6dxvVGhD8DOb11Ec7hzRsGU7m1vw
bc60yeUkZjpPjCKcaYPMrJOHVr+Okk8ShqrOX9D5DPqqKqqbXFRqsafvUyGax0bNr3Mi9mwSNTd+
X1wlJLb7OFA3gd/ORB313wgOYUypyAAXV959k03f2hJ8vJtANjs2oxf1OmoNMtEKD2gX6NThWO3i
Y5q214RGEY0980idGlX3d4Z1Su2iGPubkrZeldS3LmRbbnRcMlLNJ2wEzVeW82zG/LBcSSOQK8Pt
vJlh+NG3guYb+Jt23bbSDmI46N69cmAttXFaZheMg+7bEHQOq3b3jRY8Oiu6HOIFQ1WzEUhlWqW4
ju3E6TJwa7fR5f5bdrvopk5bdL77mKmZtmc0AhtXs+iiHD58z0xuqiZB53v6nlffczdoDJ7s7ucn
nZoUvZdPwEgNrsATjadtweUsldy/0gWJ1I8+Yt1S15wGW5dO8E1XtIwnHLKgpSwgWQZkXrpPGwfo
H1QsNtawiAm7SQRsJqHDIapwmtpzDYtCJN7FMg1/KBXYZp1Vl5gaxVVQkuA8LYLMhjhTeaVpqSjw
JMjCaq6ruqGnYizVGvisS2RpXHOztuN+YrUyCmxW7S/AGx59osglM9AfwIkraFksdeFEPDtNONr2
hlEsY1e0qQ37lIslGgrNoqssLkFOX+6FD2T0fdouh1Tj1+YbOFn+p/mGwvkakJALp5wNXsyRkRe0
QRE5XpL+KD0SnYMb01uHTLrrtuiiSQC22pQXPC6mmvhSs24oU/69KFi61HZ5KS8q062vdCXI82JK
HMub66rRVniNnPZq5xMIAnSfJf9L2Zc1yckjXf8iItiXW6h9773bN4TbCyAhIUBCwK9/D2qP2+Nn
vpn4LkwotVSXqwop8+Q5SVSchi4OdpMTVFk+joFekUQVK68VzUp3U7hriXqpECmum6oE32mek2vg
aycC3Oq9xNwnB9MXLugKmSykLvN2a6x58tVCTQQVTA8CB0bT9H7K88S/i8t5bd4UcwHU2DQs1wZc
yBtV3iHvn4VNoR/MjM6vke/idbM3ZgvV0kEvuJgxHa/205ZWelv7Mz8Jf1xJOJeXUEzTZW4lYFmn
tPW6UJbMyljxcGWGesv+kojY301JMWdFUZS7ZuLDqhhH576M+mE1Awu7L+g0rMalRZa+Jo/ds2Wi
nIg6CVyKCsyDurwFpYss03Lpl3Sc6UeMfDPWXNlrpP2TYxzS6DZbw5vZafummDeDsNjW6XRxVJKE
+5Lnd7Ie+7Nh+EmX032ZdDlyuzgBzcVi+R2lUX821ucMwxA0q36/hplRFeOUetgg089jxJwNrtOX
Z5l//6vbmNHglmcge8b4PGHMcWLGcvX982wxrdY/D33chZflbBcxoSdoMsoDwmxwh0igz7bTgFsU
1yPg0bLChxqQZ1X6Q8pk23xtmbwltZ//DOX7wKcQpBFHrBsQLr/30vnCw4S/FTQsMo780EG4wB9c
y4vOk0uiM4lkdK6Cvtlzh97FlHvzqlz6zACPH8ISLvNgWwteMRYk44NbbD+RzJHXmyYZzvgV3MVF
6X/73agL8tFD/tVYhqQTXa1yoMfQruOzVfZqTnUHJFYFVofIDZ2JA8LrqpW52HAdVXcVCYKDsMcq
LZW066z3g2Jl2TTZGF8Km3V3R6ZrbcXbFpy/0+dxEeHT2MA9ZtnHSTH097KMrXXkgJWqK1o/Yv6r
k/vqXVUhSwcHubHAT/pDZAtv3XZIuUWsT82MRjnVSnYdPTOlokuY+wL7cOTurbiBjxInwVEg0D92
y8WYn5eutbfaq8v9Z5cKqd56Ex5S+ux0vdoiP7AGVlleXCRvbyMS/7fYIiEi0DnaDpFv5WkTk2FT
tqGdmWF/mViNJUGgViDv25JtXNVJ6g1esiV1Nx8cxvmpptLZKKfDjwelurM+yKOXNgq+jXPAfwjq
pVEC1mM6F9POarvxnVqgnriqz1cTcghpPDTdQ2OVKYQR4V3dx+1DQ1S1thWlGzPoVTK65layMYOm
q3C4lUrgt3tjWnatj0ERAA/RVArAWvVTTbz6PLeCr0QA+vKm7W22rhiyR2WNXBRqWyLlZJqm01zo
MvzRwjPImlRw5Ko+5xgT2224jf3ROtC8dKN09LvqUFbkdWzG5Jq3LLkOS6t1KyuzqZjWZkDTZtzl
XWGlCPaijOYVtpV4nF5dF4nGMXoRg5sfi1H0GQci1jKfzM8zt238cF1yby6F9aTyNr9ZwOjvZcDH
ozN1Xz7Hvc6P11qM7sr0uXb/NW5GAr8qAh9vW08VEkuF+CoDFq6S0G1Olbaji+NMOsMvhX37DzNE
YTsbLfxXD9HsfQG42ENM9mQsEhR/WMsYHDNk6JeZjWOtP61lbApD+oMB8z7WjSI3BYrhx/3W1siR
jACOP6Ibw9Pm/XDMffAbc8Euk3Ss5yDus66bh8fc6od72+EovNtYzz4PxlPr1U6ql1lE6GhL2lKs
zWhNyn5V9gJkbAHGhXlpt6nrmyPVH7HUoIdm2+Xk1zsghce2sqAk7WnsncbZvVcsmmt8M1W9HkJk
xh0d9/fmgvTyZRRNsJZ5fw0Mz6frkVAsK4lcx0If+uisp6DZDi4yz3lBcISFFkJZl/Kb8AYO5rCl
r6Tcm57P7s+ppROwmxmomTMuU+3ISraDgJRkVzW2u0ZKoU9Bxq1/9ODiOU3+I2JxhYSKlE9BnUDh
4Kj5NArHOUZWOqoMPrW1+uA+1dUhCefhyS6i7jAU8R/9/uiRczM376xg3j0On8yuveTRAFNNnGdJ
pcW9sUgevTpDnn/AWC4w42xQbXMwg0MhkxXylvXWmJUXyi2pIndlXi2cuukQuVaUBnHebwanIUCA
E6TW8y442T4SUR3qPaQ6l+U77r27waHFk+/hABMu8zZ21bTnaUkIAnzY9p1VfY9qj6XYgtVDPhfW
VpXTtANpa7iv51ilZgqhAKdAmvlSawvfyFCC6+ey4X+lDAy5o/kjZeBG2FhRLWR5DBuYbH97331n
96Vmnn5zB842rHBI6i0HpLNcTEuUNc6pypb3XRWRvemrllNStwEGkAfot5HlkdR0KlrFZwZh5YkO
EUKgpkAwGjrXv1qDW7sffePv1v//PO12GxkU89bkKQMQgtPSB7BmwmJjFj6hR5OYNCb1R/KHaUY/
J3+ulc0Qp39N/jSLvsMfqq08s0cnOsVN01zjie7Ywu4wF+D1XsbwIMgtANjyoZ4Tfg0jL/Ndu33v
6GSl4CjLO+g03J2gCCLL2KdwdD0vJeMQfqd52iN2+B5SZaWsHslBONhjQtGLNB5r/lpM2MOscnS2
xuRj9Gg1Eb/jLpJxYOddUCqGvVZ10+9KS0FqYEwyz2mo8+msyTA9e/wHYTN/1TXnR8+PlzgJLw2l
QbVqYrs/mNHJt7Kk5B0Io/YI/xjvwLyYzapiY97Bh+knj0088DuV8Pa+H4ILK8pgHQSk2isQ61bd
GAVIaYj8VpGFI0vb6h2h1lsVN96DZxNvH1ZOuekD0n2Jo3dLRuX7Xwtz5bz892gKGsW/oilAVIsu
G/W7UWcCT/P4K/qcPWwDVhKy53DE4fqMR0j6m74k4bQp6pUaVH60Qi8/lkN7VxaFvzWW6UdmLerS
TxtqGiDvoIHttPbZfgoJgpbSb1gWucpJo3zu994QjPdtG4pbE6qs6Orp3nTxZhw2g8XlyphmwHeT
h7BTIAwuiyKIc059OT8Zy1zG3BEQdwFVGUD5XRMXuqVo7qNto/J5PRJQJeE1lVlny/oUgIzwMlZg
JcRsegKTrti3JCJZOQyBXOhQc+bi4eUrcxN/3PLmVq5ks/X97lgo200D7LNbksz91UfS6+MiqO+m
fh3UfwyUyxSzIlpWmMlchO+Ol4fQzwjo44ZCITmV0PYof7c6M2JsJHrjOMMDb76NIgHhe5lojfZF
2uHtr8DWmJ991ZTOYLGdTE+D/fX8GQNLt2iRZcv9tIx5eYACxHouSP7FB5JwNZaS19pv4ifm5uzO
jsor0k7Ws6vK8WjbfpV1gbKeIVKqtiGg1l6DnXoPAQ6/R+RP7np8ISW1gweL4NKWukkTQdqj6WMi
2TaSTduciOFo5ZY6Ws00HJPajUX6aZvW55x4mW1MxDGXEiCzOzjj7iMqKRGNH8pcPBkahSFOmJZf
qjYdmwRM80kgeikAJX/OCxoowHqLzDjvHP/qVEGQhR1cAm8xzcWWRXDlvrhbGL2HqQuqKJUDzc/d
kKd/TSOtnNIPdZw95/6R9l15NRc+dvQSTzdjAA0E7Axk+blR7rzns2Z+akaiakk++Q5g22Vpgh/T
MZbkjB2H3I99lNaNrm/GEiFlyF9Uy25E7s2F1UhxzdBX4bz8V58vSjinIs4YHcoz76bvfT54TzQU
sbFERbwnYs1/WMi5fVg9c90nSvM/xgaIolaAXtmqEOF8CEpiH0xL6nH+aJk+6DC91NY1CPqqbg9R
EIuD1zg50m2R4nX60XZ86BQZqXkaIee9j9tp2o9M1Sc3zqHHs6b8ojSb1xZSnfcNE9XK56V84kEb
pblG3mIcqh8EAdK3gDv4OY8SCoCKpP5QwYvuuy6NaMEKyDvUibVW/B6W/c88lPErT5ok9YXDnhqo
xFZ5DDHSf99Q/6HcRXnr2EY0hE0VmymG/6JX0TAvuW776KmUuZ2ao1cL1Wa1JvXBwNejBaWqsO36
YI5eM8qq/teo7dS/Rj/XmlE3GPfKbcTdf1pvXs4sKF0wjIOuc6cjb0fwWmTJ078UAaEC5R7R3eCm
H6hMTBJ98t2qzxAA6ifR5V1WJKF+8hGFKpBdLcu9+n4lXua4mg9j1CwZWZiAvux1XHgTNkmYYRGB
St/K9jxLp3kJgiZrp7beqkAm60KW4Q7an3YbDG74pObg3kQ2k5zLNAbh+YHoINj1hd1uC0miJ2vw
7itIpXZFUPo7b2wPdt/wt8ACNR9Kaefse9w9lokbrJMmHJ5ZHz4blPv3VNbzX1OjIXc+psbJ+NJo
Ya2gmIzOfgxZ8sqpoZ0ijTrKpIRPp6YiPrtIwZ49qeN3l833IW7Kd9trf0TlGL55gqk0Yfn8AtUa
JJFhODyNEUQYLHHVQ034tGoVom7bksM6bkv/yrk1bEAMLi95J+ztqHx5CrUf7VxrTA54VhM7eFYz
7iOt7WPcts1uCiEGTKqm2qpRRBdBAmsdxtN8c0ELRgpQq3tOmnpFqlg+9p2L4NTl+hkbl5cqNjqv
VWTVYE1o60s0z6/4n3Tf4ACco7mNfgSabXzVlIcCSZtdq/HfGXxeX6dmau+4aN9H4jlvTuHbq75w
2gPtIYR0ap2afjbKaNuB27YZi8h+K4tgV9Zx+ajVdcTNvZ+TiewEpNJQSvVVhqQW/ea3Ki1bqn5M
bVykKlTiqcrrYuMGlneULS/OcRGwdW23xQvV4bNOZvXDomSjVOBvwoa4uwkIedZ4VN2zJvc2nrKH
YwQ2KzbEQmxUV4qHnhFsl6XH3oN23jiik0faVHUWUREfkfiPPi7GDJGNgw8SlCszgHpPuktN02YE
TTPpo5ksyz058yOt/ngZMzmupM4iu6n3rpX0q1Hb3SW3K/egQu5uCrAWH0F45DhwfP7DK9/0XM7f
OA7mbOy4fee2M99ZxI93vlW4N6uMceu1UfveF11m1vA4/qlcu3kSzKcbhZ/eMfCgzLYcHoHCW47A
VzsbxyJhB+yGD5XxPpaLt3gppr9T8wOYn7+6PvuRlXwwls5diCLqqv94jf9nn3kR8xfGoX5lHmgC
YRUHK4iFikc1tP1FsvjmWqR8NF1hIA89kslXe+mKk45BQFnZWzNIgpiBTgZ025iJOwFgCrd+ZJM+
68dhDXndxatneQ2lJR9kWR2LmgKXcYZ61zqBtx4WmAbSaZIObtJfW89TD64q/pimJjAtWfLi0Wja
CeBOLNFg8bpt3J3GANw1czEmoxO+vyDgK+Ah3i13muJGqgOkuQDgTJelgy+enchffXOIGx00gHZt
RuFlCBRR+2/pDgTO/+6gxxCMoA6Pi9Qqbk7Ue/2LgNN6nM0N4e4T8p/ILmyw14qDnuNtCCDprl0O
8jlJtpBt/rKWsU9rGTMz5XKsj/8285/rzMx+ec3ff+H3uopa3VZ3fE7zIUd+IFca+YLkZPcDOJNx
OF1Mj7lMIEttLVKjFMG/D/RhjSjAIJ9xzOxV0vFDSQMoGZaUG27w5hJ0+c5Y5uL3VbDFRtFlTlBq
CgZirLIhiadtyZ1sBm8JGkCVXKOpyg+VR+4qTpKr6TItq0L+QRWzhRPjXwOAa7oNZ8V0IUm/9tns
3orFa51YK1YhtVrQTnjwUDrEPsJ/oOnE3PcOwOVj5cQ/ZumWT50z6M3Ec+fg5DS44BG7JRjDRb8X
jU7WgFeg3pLBfSSYeKCCbykLm5eQa3IKFMAuY47gK2LXCuSmG7l4mWa3yiznEDZCXayasxVAFhf8
+ybEba6D5lJ069npQRntLWsPV0KuBwYR7Haa56+B2+h0ooNcA2qNn5Rw7z0kW7+xATmBsYEkBNSg
cFd7yKT/hxmA65qVzB13CyGPs5mFBErvMnZGDCzWTNjsGWfZdwhF8h+u+6ak6m81lMX+Lo+6AqGT
CJALrIObrhvnQICUrCG6CF5tYW3KMWDfHKv+NQPv3j4sorM1HvnVn3vh91nJKFzwhfILjFhldYdY
2RUguYBzWlmxPn5Q5PJSFadqGk+jXbQFIIIqlVYPPWhPAlTu0O7PwvEvwE3pewddcDqACvsSi5Zn
cErp4zRUzirHf+ZWV4nccFDHz0HJpt0oQWWZqqE85mPQ7Jq4ic/Az+oNwQMs7/CNoSiDh4TyVLCw
38AHn89eO0Eb4TbevrCt6ZWOOAPEmAAEzrvzCP1Bavr9vJ9XXjli2rJxje34xzSbtkEqlx3Mmjhe
TQa/plEKiTdNfuJopy8+PkIUUejeCpQ7WNdhXJ4kabtL7dA8KyDQe3dQeaSww2+VbTfZLGkCZlTi
HnrZVXizbvtCG3ZhIQ2/sbr+wS3dPUZtK/6X67tUpP6TfoutKnE8f6lJiULhPuRuGP9D5SZH6kS1
aqYnsHWS+85/jj2FjRflMg7BkEAxUNP2jVVEpKEl1XXQrXc3ug5Ka6CfznQ9THpVQoeReWKkexOI
GLPqgz9NMxo28thW4i6Z4/qUO5XelN0o7uuOdtkItOPNY/NdZXi5SbwXQdT+7EPx1Zvq+MWCxDNj
2mF7ZDN+4lka9tGye2QjlJi+lBG/71Ex6KFb+kuQ8VeF701fhlNL8uaqbWDJJqJv6Gxv9NwUmYn3
DS6AjM14rlwR7MM68uU2aGyetoFHtlE9wLOEcBzJt5h3v9DhSDsrsKWHU0R4AQfJHvXJ2HnR6FMx
Bgow+0j+HjBTQhFiiZkok25cs3h8kn54M0xCwz2Eyr0+LV0WRAN3pYhqlJiI9QriS/scR7Jdo84l
giHbFigBUo3fZQXlqlsEP6O4vSd5bL2ioECQUdI5txlidez/DrC438urHJwxsxyf3MfyMCj8n101
3M/eVFyVn+tdVI382kNWkDZFyF+7rpIbPO+Pba2u569lFL6p3Ne3qp2rhwSyWdM9JTzeoXgCSvws
i/iE6M93u/zkl7Z8qZqd7+XsNWlEeETas8uMOVrTA/Q3V7IUBOJdfolI0D4WWtZH7XjDyvQXvLiC
VNc+enJa8WR2UrsWG19KuODw5E8gj/95+eyzI6nXftN5qZnyOWBMMEX1GpqlaMV1P61Gl9V3ScuT
NdwNGwdlNWwrwtpT0U7NnsItPDCk4o8ebtCdR5RCjRDmbOxiiEFfntl6YmS8r+skz0TM+ycqmzwd
HUe92mVPU0Ym76ubL0lN0fzoRL+ZaJ6X6Rxs4wBc1NSb8lTRoipSu0FWIY/kN1VUD94wc/JzADtg
b1JAYw+WSa7onb2kh5q4OuTY3+7MGFIUH2PeIor/PWaSTP9cl9CuXA2aux/qgcSvQpBKk3JnGJjQ
xnqHRpQQZy0aaVlE1sbXtQDVFb9I9ZDYxR5ufPETSsV9mTfVG7AQBxvFSC91UnsHG6VtNoy40UPc
IS1boTTLDxJmuPuj753T2unscus+duZmK+EMHMYC5ZKKFv5m69bTW9MWxyqp5bm3qbeNgOSlAD6L
n6CcMu57Py0h3xpkS18iRcWqjdV89SIx7WbPFXsvV/6GWnV5RKWUalOXvXP0Oqc627Kt1yB90RdP
18+oA6B+gLaxUdQvv04UdTtEOJU3CCOw07S83BXd4N1FJS0RFrvBe6S/wGWG3KDmnj5XRqYQjkIf
l4SbXvQKZgAUl18t35lG1Ddo5tSegvA2aPnWiWR8HeJp2kTcB9a4ELGk469sZSWPU63bE3RNVWZL
v3pVDQFdDT+PnTGTuTurvtD3XS7lnW7og7vMShqv3jE5oSjNYgK8A/Jpld94oNUF+QR8FAJipE+S
1FxNEVKnFbD832SrSQ0rCyWnrqYr4lG16+pyi1yBd6zpCMFFESVbX/TYGezaWvWOUo80HMPU7gb9
RRbijuDXUaTCWlNKmzLlRBwnbyje5exA2F9U/pM9Xz4cA4t+w0b9nEvfexHSmXeK8XJtzCQZVGZZ
uNM+RvHf0rwIUbL1v/np4T/OvtDzABC7YPA7if0PhbejZ0ikw9Z61Al3QNbxvGxq5+Fqa0YPve7y
DeSSzWPewC3xXRZ9F+AFFhI38efcCbrG/UQvcAswvRL8UbRlnYrGCz+nMxsVqcxL1xC4Hj7mLi8d
LGqSPpdu9iHU5rMCpb6ujxKI749OOodRNfSL7Ac/qyThN5927q5B3LErGofcCqhGs9Bqii8MiuwC
TrlZNOiIAgUF8WAGEcBddgIRsOoxKkjqLunmEgWvHqlGNnPZQczYb2ui899jyzrQNqL/UVYGHLC/
vQ8oTjzUMLBDD//AQP937wPwTe6DThg9eshVrqiaqHipgzwFZ4puwXzqj7Gtoc00zU6B3CaXy8cI
96ckM5267sFrm6c4K1gAJmk4nw1xw/A7TOsvksdfptbBhOoRMvR3EEuhNpAaBjjgQ/yAR33A6YwH
dXSsNjpJGg7rHqU1nlCqpEiXKOgHEycUYwi+m0XMqrAoImpje4j5zaKeFrgty9h7imoBV7++uq4o
vyut17Hb4y5piyYLJ7A7oO77Gslwfk0c2WfQsgT39kQhi6VVeJbEt3bQH9p7atPyHCD/vfFnbR2S
0n8ucwBqNVgjJ0B0yRH8ULKx2KwfOTRxOCv19CMHvVn6+IGAYAYCw0CeNE2CdZV0vxYBCK8+FiFs
bX8vmkzqu0Oprq52q49FZPlLS9j08Zdy19KPdh4iRQJGy3bwE7bmIHZWz7MsvqIaunPSHiWHWZAE
zi5Qxj6HL9uPY7HzFwyy9ewmDdop+cAgUV4qXeLNJ1EHK22Dv2lZTvgqhp/9wnOXSo6bDnjKLg5I
tHS3HmluhU9fWcRylEeDVrfv3ReUMcwvpstcjJmwegPgnZz+6vd7180U092aT/dUedOxXAogIgMC
MfHS+ryYPloMYkf5CTtUPCBusx84XQjHdR6cnEWCGoXg07oxD0/uELpPZnRSdnDqkoeiG/u9y6j3
QudkgyRd+GCPUXnXlfqhXkRgjd8nO4fRcGXNrre2FOoBNaLjOw38fWXuWiee+C6ZYvVhmlEWin3u
TNtAyJ/BEpqNIOpvAOOE6IJpEefcgtB4nzffvSmyTn0yRWfj4JbOpors9vzh87pxKGeg8+6wAjgN
d4aiupu2Caqn9SXY1XDVEGUWK5QrKE+ClOwhmMmf/TOivpEH7GGZHyiWvPnuqZ7A8GcSGluqyrVv
3lHFxB6uf7zS3mDvwjnAF8DKOWVSxmdJy+bJksXaxJkTV2LPgA9nmrrqYRpLsRWxRzYmUZhT5qWM
+smJ4iN74eQmbGd6Bp3q8YPVAfKSt5o9y97AN44OLFfWOR4kwksi29dA0luxYJ0DEYeQ8eBN05GA
KJ5U1zav8n1i9f22KhL/vua1m8YgX3yX7san/U8OrcMbb+4BBjcQEf6rYVl/9/w5xMFeIOmfc3gr
ozcb4j6TcgCZY8kRRYBbl58T75Eyciun2JjRATLJtpne4yjlE2L1HF9nBimBvNRVRE8qaCrUXuuj
N8W6dV9L5xtrlJ0mDp3vajhJYLaF8aaudPLE5PBoZnSsQsBa1U9S1O1WxbzaO7Vq79UCvpkZKAW+
FcEwnQX2tJVc6o10y0XbENPYJXNWsVNOiOtDgs4o9LJaReSJjdXFc+v2Zg6fBhYWiJv5GS9jn5b0
ij+s3+vyHD/E/376J3b0z/N/IW8j8+MgUffPWkheYPVWYY/T45wcOsvRal8xkGzwCPphNTQkPBph
hGkVKkcA5EPjtCJ9boEcNeQbxVH2B+IU6PCBTRxbf4yRPbcfaUSTdYitajv5kmzCnAMVXriyhjVL
lho3skF9ohaCtQpFjY4hdtbnyE+eeUzdq7HsYkw9Th5pBdTGCXl+wL7drQoeBW9QXH+PwPy6E0lv
Xeg8jCmDwuwyJVYLDGK8K+XQQ/ynvqN+dfLWAVkDd2GYXoinqqzq6hudCn1pCFToVRw3ly6J8h1x
dL/vEJ0yxJDrSbXDw+ja86mu1BdndoeHqeVuRuRQbMIEWQWBs+57Evaph89uRx1i7dpcvk8d6sAx
nwl8HoW30k7SfXVwt3NXRC/+5OdbyIH5NmyFuitDca7BTX2rmbcyeSVboi7RpJvyFpH2Tlsl2Y9j
FR5zDi2KueD4BOWuaVFubdEJLbqq4ad2cd4iQ1O1yWvZ5Ci06dndMY4meUVKDEepqqa1F4ztpqO5
f+2wO2U6b+NNrMEoSKHaRtUmRaP7OLevHnhdXx0QZtJGNDzNIyEQ8Eybxo5fyoAP73FcNWmru35N
ZkW2YWc7GXYA/ZKEYZV2fjl8KyCH74pWl6nyHgfuJz+DwbpDULyTyM6vpgiKhYm6mZSOTDUr4y31
ZXJsxn7chbF1yOeGr50JKva6H1IbdOGXmatxM4DotWlyhQicy6srQEjrwaJ7V1TfYiRbfyDlBMwm
SrIiL+MNygXJQw1ajFH7YcK/ZIF8mgfw8OvTWJTkzlza1naOFgUnbemiltVlFYuDtQga56yjCYR6
LV7HWNzakItH0EwfnS6pryiiZD81lvPcFE50cYnoz1PQ3cBsB0edEYIQ7gexFT/ZVXGfQNe9LyJW
+RBiN/7JAgCdrOcyZG86BGoslN1tjGlN4TUWCA9Dd9AXFcoxLSzO33yLVKvOVuXRTdQZvMMYhF5U
ETMKmjJBq0XNJirKYssm/avfDFKAmIBrlinGRrWxL1bU8NWQT0/IjPBrW5MneCf9ZRoJ7qRZOwet
++HZjrFTg+vMtgBJvuPc1XcsHrzzOEa7oPbLKkNBLQB6PjjVy6A95fpuGKPoIGb6jhwjZmhUSNgn
FeqSfdgVKuKmE1STaT7yYS2ALD/DjVFrcMlxrC1m6IVJhucAqz1HfeZNlYgp07K3UP4l9Pjxoxn5
CmESPK4400svLXBAxa6VlfoidJkceD/d2okE15jJLaLPtZ943xvtwMMj8l37wXCbJROZ28Tdpqve
5g7MVYJIZ1Kk/6n9Bx1H+qmnZXJq8xna4baGToAqqCIItnSU8Mt3tq5YKnA735ilxI0vrch3bgyb
/tF0mcGh6dlWa6/IjAlyE7tYTvdOkRJu+ih47Kg97HUfdpkxo6qYgbzRr8Ti4SNqC+t7ppqsXizR
QLFZFYNa/x9tV7bcOA4kv4gRvI9XkbolS7Ld7e5+YfTJ+wJIguDXb7LoMT2a6dmZ2NgXBIEqgLIs
UUBVZtagDsppnBqgyV6v8szot31sf12GFrfF1wOjGKkN3P1tpmPzI2Cpv5qwdg9Dw9O924UeKKFD
sUtMLTqLJOHbmBnZA1KJcmPURnMZXeasvQLSHkJEVw+/zLuqqIoj9IjbQ4yv/65LKvdkQCl1o0t1
vAxNW61DgD8euzGD9LQp1Oc6vzFmAXXgjsUNutbprjcZ26eR115k0iWIe+Xssx6WZ7XBNz3LgS3Q
Sv4lZZ3hA6lXXA2kXXcAUqm7vu4yv6l00O0QRd1rNlYTljL9ZIjGdx1D+2rjYKGrzP7p1sWThj2E
zxEVvApDWUNcpP5lglQW41n4OerxCkWcVVerTLodk+2Di6/SNtNdsR0sYGVUx0VswY71F9Xi33S7
SH+V9hkoTQgs4Mt8tZF7/uzERu03vcYfIffSbZq8rU7uwI5eipxgGCn8CspM55ccmYCmGvy4YvlP
NcYxyyuxJ7Fds9yAXlgdx9GwzjpwJEHsCe2TKeQZMRAXiUpPwyN7w1W7+ZrE1rgWrtocEKZ0Hksu
foIsgAclsvY4EXP7VvAuPRpJBCW/opcPhTcdXyzrW6rVEXgGrdxpcdtt7QhbJEgW3Tpwvr57gMmt
tLKQj7IwBSDTTN2wsu9eEJ5AggQeybRxdpuquOmCV8AB8J3qRPneGT17r41pdcL/MttKtbUvntl4
QSImuaoh9XZST+SprIEvHxIvfLZMk18dNhwyMFOFIVZGg3RvNLT5OYEA3xYZ5HZN4K4I72Vgi6TZ
E/Srg7A5kCJuC1ErQL945646aJo+q2pfPqphhZBpax0t1ue+YfZi33VatB5drfwMZsFPZF2Ga+OB
q1AZ8Y9keuZambeqe6X2Ex1xWOmp9r5Perkd+qx8jHThIV7Z8e+2xyDm2Wk/FaQsGjVxPjSqOa41
LfvsSlYHVWl412JqQLAXKz3FBzW0FV1ZIRCkBSNz6nUcMu9Kjp5nm1s3Nb3VMgZlNxA2LDxYplXI
LbcG++rOa8+L5ba2jYBq6MX4IpUoXrtVXZ6VCAFA8AOxf+6N/OSl3hcnM7xzYuB8HfOn0TASXx91
CNZ6YLmz8OCgDsu5BuPCH6GvDegJRPG9nOv7ss/lpZ6aZFfKotzgcJzsapwUAtPu9BfInX412DD8
Qn5uBFIZGxWctpmSFyveetVaIPaNx2UejQclx4PaVKzbgOfITpVKGuSNrX2w08jZhZlSQqSxxPdV
yz8BM5MHo8ux4VJreRpDoEcKw3I2qW0M0APKqo2rSudUNV3XQ0mpe7Iqp9jR2NJo3P3Dhbs64moO
4F/YjUCRkPMXlwu+Kh0z+dhD1D3oC8u4Zl6MIyqwEGAHblNjBOYdCHvgeyAEKfRGrMakPQtm4AiI
CNVTgTzTCqTsYU9jWmHYq35sQSpW3GtqJM5P5KJQBcFvw8h9jAzskhNd/aoqijwAeToeTAXUiVUI
7eRETqGJRhHYCGafFJ7kn4Uag/4IONAEXHYRAI8P4Dj2EEAzbD8bXLa2wci04gQJyahITmo9lPtk
LPF9qFUlaJxRR2rPCx+lIx4jOzqDGx3FEAdSEGDJum2oseqGeBooyUpTgpjVgjZuY9cESi37YFcy
PQ+IayAU0rIPWV25D15mPuPzYz+PEvQU0MH/YIg7k1rMwm1qcIoLmh4JYCKIkyFtePjQ1t+pY8ex
uq4ckQWOw8ZrBmmslaG1A6D2xnidx6D2sdVzF9iLyYUMOC1AI0WBBgxGapFmvmqV2ABPAmqD5zSn
rstfr3KjztaQjbQg8yV4izwsfOZLPInwucrVfgPJfOgiWpCcVFRQuwvNC8/U4GPg7TtQhwxoi5wt
ZuMHoEhvbaNk+PrjsYgdrHPTxgHiKHhn9haznBuNtW510DM+7qrU1SEwBapSl9vIwg9Qg1NLaKo0
8gFZJ+OqSmn5RhhHtxiveisdme8UHC0bPRpBr5JTCOECBGvQW6qJn2kgN71aB7kkNT/3YKmd4/6H
NCokWjtZbzwXgds6yZwDDzn2YtOVlkE+Zx6kPjWt84Asr9z0XdKuETZFiqIGtU8o+ecwi7MvKCYw
KaIo7Uc87zW/TcPoCViUZG2mLLzYKj4USfYVhysk4DsG8H5n4adl6lIjPB2oWstDdABELZj0wbEP
pQgUketXgz8mJgdTT7UhvRLiDYYkApSTVY/l+9DWBdjAmpL49Yh4gJlZeZCMinGjponBccNuq9to
kfo6xtquQ8JGb/ZDzszZT2jaAxJ69imrLG9TpxNO3NHMQ5sg0uJBw/pZi23+KLhYqRDBfTadfu1l
qnKbNuphx7UXA4jVEwIE4dy16qLwUynSTaHXKYPWLipg1JD/30KCKUcutvruhmmFygFCHPBdS3Bi
NoebBSUNX3r5uLW80D1mTPkYp1X2KED5MzvGnyMp2XMFNFJttNpDHSns2TOE5ffQqMYTFl1UYQm3
Wo/QTNiGD1YFUBW4SOFDmdo/tHFMX6IiZftEjZER8qLsxQb3em0KnuzICkYEtDtjswZ6BVaUmYDK
baY8qa6pPuL3AzAWDA9ODyJeXNkrGwfNo6OMAAz2lrGzDJ4HUBGxQQHKOASbgB4Dsdn+UCCUgPoV
rhogrg+rVLVtXeHnXckcCyGWGPqdgImuaa7u9dG21upuPc/tADrDrz3ifJMzdnh8U41AxpM16xH7
M+XYzF3AtPCDJQd1Q86lyJHfHEzIGU73VaOsXLMOgbF57jCEgYOE9pacjb7VAxa74WzNbd5B36Jo
dvPcRCDx1iMlRH9CNsaKjwxrtkUxnp3leP2lh/T9pkjG+uRmR6BPkmeF+72mimdFc/rngg0fQQvy
zpVZDrumBxtRMQZx6VpI0CW9Bya6ktjzWKt9bUboqc1DPcQKHkwkm0O1hs5tihMzgObxwRWuuNAa
JUtyaJ6UydYtB79wSoEtXuIEgE/nxygCkxk0ru8lglNf6zrWV0B5WJcitNJdMriHth2La2dlHzo1
i15AsNUPqGsBxWtviF5Y1rYbxNrlhqwAD3AfOULvQNbKZE8Fr/prlLjGx+4rb4pop8eVGtTCYlAM
sVnAQcTc8hRJTtS0gAySV6M6yDq1nD8u8+nS1IpG9985vLs0C63eZBLhg8h6DMEq/Gjjz3vyTMB4
By/6aODTdgvz6kA9xRLmJY3kI/XSsYQEaim+U4/hjwYfOWmQbm3ijyODdpA7IEdHq6btaGxCIFOC
1FaMiwzV18ZU9o4iossyjA1/fcjD6AM5LeO52WnrWCJTfGeoolRdNSHYAoszuSAegbMOdMzE2+3C
HgdGi2naBxC8N4lo5Wd3tMNgbAFqllqpnlUd4S5gpwMXWi8gdLPYT6YqKNSgrtLrVW5YLr7eJX7D
HdQ/Iav2dpVXhbceehBK7gzkTFbRKdE7K8g+KL9iC46oBGKv86qcu6ucjwDudWDJIsAix/IAubDX
JsVW4ZBPDV0thsVvMdz5/QuXZfkRgPhsResv86i7+Cx3+hcud0stc3/7Kn97t+UVLC53y/NoAubd
me/utCyzvJi7ZRaX//Z+/HaZf74TTaNXqfWy2XRx8rj8CTS+dH97i9+6LIa7N+K/L7X8GXdLLW/Y
f7rb3Sv4T3P/+X357VL//EqhV8CwOzQqH4oX2Nol09eQmn/ovzMhFYVZZe6+zpr7nZlV8ypzf57w
btrf3oEGaan3s37/ipa7Lj4q8s7jerG8X+n/en8cZnD0FmaK3flyx3nV+T7Lfd+P/l/vO9/x/V9C
d2/BgbAa0W+Wuy6v6m5s6d6/0N9OIcO7l74sQZZ8+pffjZHhX4z9C5f/vhQw9V0gUeFnZaaSP3RD
7KwZEPE+deN+4sCbJQdyB1ZgtCxfbdwwUFxe6duco6gfZx52lJOZHAcZARMH8MoJrGt20CvUbArI
HPVr08y9MzC/YNDRUD96+bHxsAus9Vrf6tJwAhNJJR+8Px9pBkAvp3JtczE3qutGJd3A2YOkJ11a
w5gp/lLoTXdeJy5DSym4MDRSqBzz/GuYcGVvQvLZL4si2yInhXiUWlSPQGXuzKZsH6AeVD4qiL6c
LK+9ko28GnxzN57NhgC08PKR3PQMpcRiBFsO5KKHKrZIJbamWJUc8roChstMtdWy0L+8u+72V8fS
QwRR/+bOnoSUkB5+i0oDEbjSFecRSCy5siFmcaY+ik3G/pB7r+bFYL652KYCl2qASyVep9FcasjP
e1vFarJ4U5kg72o1GC0GS5EFoEtqECWESOnSf+eUue4Z6Eu5fTcHyNM/3N+NQlwxd/3BUAVk+qDh
j9Jv9kOvJc4DXeWoXdH3ZXe+G8eGKAmwP8Vn6G7C0ManPosgP/DHGuRBTY3jLWSN7H67jNFVnDv9
DjTIn3fjtEjN3SOrR/tARhpycrEpVCn2DfD2wEwiT4hCThbeIscvbebN42SkcbpaGsDr7CN1RxLA
o0sXyZSQpa9zaRo3kzBIDNai5lkxbAAB6P0kHXVvBX09fl01GoIkKGqk4FMLCDXCdvawSb2qvYpI
ba9Mq52D07vPNLSMQ0/q2SpaF2cNuFJTAI68sc2o9+U0k8bme9BKyyDdx3UiOd+HDGo9fioqxrdE
06UrCBvdXvm6d9RdiPB59Wq2zdfE2SX2LmRhgXZoAw+6nDFyuAe1NYwcuuZNwQ9Ko9i4DhWV/em6
1Qym+uQetqwfji1KI68i3hcBT41X7nSmdJ6L6AbY0Utj1BxinYjm09A7l3vmNdmj1AUd+52roYSC
phMRG/IFqwQ6/yichpi1aYAozXPXPsYTKAIVItUvRQW5m6mSxuIR25oG0WBR+Pr+DvSTFQCfb2jQ
maqFgv9qIQASVG/YIIj0HEs7QuZoigDim/KYIIsK4UrI4lEDQfYCdeXafhbNq0lPevJrkQ2b/QC1
EGvIeHBoodX8NikUbJKWpUEMqffYB1KwBBykSAMReuxWC8luNKZNYx1I3Sg5hBjthvpkvltnUNML
78Jo39tcnHrV6k+eQIZ4Rf0UKvRHV3+oumoog9mA4BPwAIPTfYtR3AaJe72H/nJUB8sKXZm+rnU3
Fk/rhfrD3bCtJspW0Ydb91Yl9N3vymsVURaOPmII2rtfmPlnBynA4+xD/Xcz5x8ZESaqHwH05IPh
B31cBRnTIk9eBHhh23IqNkdN/nYlqajc0idzL7J5xt04dXGC7rdA/n/ionPHFQKfYE15IDEXZqKc
l6YM+WvXjNpVB5jIiYw0Ps/twcbxo5GN62Uaouph0NeN5s9qtyYIh6BBCajbmUaSAASsNWvF4Z8N
2RXRoS0dcSrTEgfThDf7dMybfWbkrvooLMQO1MEtffJhk2NGVAXpARndIeuGOOQDDbmxXvnYjArI
g3BNLXxPt6FXPDjjDj9z2gVkVv1CVwXqgOpj0p2XcR2l206FbkGMB66eClDtShtqa+vgZYPih8Gl
QVgPfwlQ30GiQMR6NiemB6nKt7uRN59uOVQKUjK42/ICYlbyU8/N+W7vxsu8AToGdfHEqO/HPGm2
iFOrT15XQKhSCe0fOsp5xF0hvrltKXwGUv81fPNNDGe88xXOJ4bb5A30lCMNKYCOQ+0r9zjCSWW0
MyBAJGZzYyeISALp8DpWgVhVDQ0q7Ewz5sm0joinoF4Tuys+WRiEubSAVrSHeEcu91OmtUGtTaD6
jhlkrawmyHXHGewLMOvl2uUQGsa/zv5hx+CJaFnzNbZT6HpYPL80LEPtXxQz3FjguTyTL8m1/NlX
7UcLaRpAHxSdKStHw08ScQY4qh6ADJOhO8GIVQNCYWQltgFZHRdAB7LS3KpDHlL1DNNjfoh1fBN5
8hWb6kkhXo8IfAP81NIlazNVoiJrUaGqDDMBaOIaVH69bmWGOb9AqAQMnulqMSxj8WQFgkPb2inY
CuRHjYAa82wAd+PHiAzfKASSqMsEusXdSnQLCbUTKEJjYXJe7p1PLwroK35uAGsyHLNe2xJwvMQe
0s/gQaEcjPo5whuAZGECqWHRaZ8bSwPIqpZPshLg5ylZjkx4pH12StVB8lMNz1E+qiiAiA/sNJ1W
LduS7QfEe//dquGgQxtDUVDfB5vHvSVca6uFPZjZwGetIIjVnxI9iV7ietxHDaL9rZuOz1VT+cOk
9AX+XPWgdygbFU1eIC1i72yjxgxZvUxv8KdgSbLSkmDliRNZE1N9t2QpSySKsYbbVj+QUsiRYfAq
IOid7lGF4Pi+c2N7g2JX9kdlTB7od3jxyAH83NeJY21ibkF02YTWqVix0Wq2tE8e08Q4mk7p3+2V
QarEDnxUVeNopa/W1zGyJJy9s8gBPz+reauOhM/OqPhTNpVvNPIcKjomP7SqUMTDWxdJ0ehMzVg6
e5Cj67OtoJ4dFqp2XHOTR2o8ADzqDFg86kHbQj83Zns0ehMFYApZDNuiEz0espgw4vv/6BR560/1
t7YVtNVQJKZVD3XbOWdykXooHmx33C4TdHvMdniCglVPE0BltvwW8umzz3zfMbvUVRXPixjQK7zE
EolPehUOYPgo2x5aK/KlBqjpPAC2SWzMaflRcWt/QFWEJyUP1BR1VKqOiycZMd1PBArf0tgAxO0J
qKgf3iRgSkNNZUIqqFDPzjQkgE7fZMzGLnLq1jj0PRrWJ7KRu5mCR+oVoOy0amgeZBF+hnaIOHpR
JI4yHIBCp0tq8HhXFNS1eHO492reLORD3bBqo2ZFfQjnJmvdGvt5zcWnqFIZ+stsWtdi8vV1zEtQ
vy6cZ1WwaHvnYnMVv6iR9yG2GCqpdJ55cHslAXZwVHFJzdInO3mS2YFU1qsn9e3FczaRKxIS0tci
6IyQE61BV8stUZtAMfy/vRt54owaQ0YPyERV58PFgWJekA5atqZu78UY643h0rujsxLQoNjcGUKR
/4iRb9nfj1fDIa4L7chKltsop4JFBvdJl7V4iPSoBTipcDYeTpY3iNqzVchGsacuNVnnPqpmn56o
16SpduusIShRQOhSTT3PjKIbiJnLlAYqHOeus3ah5GPie10LlQGv+KqB/p340HgZ8RXRoV5H06cb
D2YsNjwpgFNqmA94j7gxR42fQAQArjJ8osZI7RYIIis85NOYywFUHUcFxV2mLrL13aWM9ENjeq8T
9B4QBguFBGkIVLRi7Yw9dFAnf2Bvy1NfOb8Wf1ADAe+yUd1ucmj6RvpRH8sddce27gBGsxOfuoqb
G49l/bHI8te7QRWpQfjSdvZG3mZA3VQGgjbuVLcM4pgp/rI0CiCxXp1pLKksgIiXvrk3QJSDVj8c
wmkSeVGXGiOxU+Boqii4Myxd1G4xN7FlAyP40dBc1MmRRoRSKS6STQN07C0AH4NW8HGDLDyk690k
vqmJu0plXfzFSnNNlOQh39xwoyeaD3L//XzyiKG2Onssd3i7PxmXNQAKhjgtQOgepP43VgwNr4yh
hN7KBnnn7CrtGsyMCEIClvjO2jQ6pBPGekXenZ04voyN4UpNCxnQcx1yyNq38lraIHkUaVhs6TVB
MxklGSx2mnsu0mhcsYZVRm/Hm5VeXfE31hwhsXdzu2mumN66Us2sHXLVERhOOag3Wc0OgAtCWwoA
2Mch9vNkSvhPI5Waegd7KH+RaXZiYbfOGzdZL3MiUeUr2Uev65AB6rz/j+ss9x7+99fT9aPqGxYU
yprcMk4V17d9qlv7NjSw38r73jjJBstg65Ubp9w20sMACjDKQhonGhJknX3IvQEpZ621Hrgk0xTy
pLWpqwyoHhE0EQSf2qyRaxok83xHch9AQlqDfMVWiZtkr0/pWgLns6pNQ+5QE2ON6neJ6SOoYR6S
prAA3cYzv43wk4cSE+h79HwnO2I50l3XTdvuXvc14ZDsEeVTHvAFiS5ul7uboWoNiPf+MaZOBtS/
AzOH6fN4CeUdFEueXFDB/FOvW/We5tMQTdDw8QnwSYEsyjSfDKIv3JOtS2WTFgP4HKI+ASvRnEbN
qk9/1yUDuUjINNtsBLX2f/ellfIk+urYUERj9lOtGIpPVyZAK/NVOY3VuYLif2/Wf/ZDPVgFqGAE
M918faeNRV0dMF6lTACYnfZxNEQNi/voXRnuHNCCPDQg21ZEZ82JQD5Dftk0C2CcB9MAgDl9Mqbh
sOiyg8RZ2qeu1YB6D40kBQDmsXrRNQThEQWC4OjkjB39vMaIPc01deKnCGSlFzQZvrYm9jGocGEX
qPe2rWrnkYc2qkkuXZBD9n0EQZOtwr3ZGkGs7JbapnWC5vVwHSGTYkmjO0IETV5DEw1PFMg6N4ke
OH2Nh9eQ2tlpdF8n0CxqXCOfp1KP5g9Wlq4dQGmC2m1yxDo7ua20xLjVIFqtuxpxMtOyUFJvGgsV
s/XryuazCxkkFlhBma081Lr82UWWdkBo2LhB1PSgprF61rrWTfzqRYIrdmsnk+xa5azZw641HC9B
Ie1CHjJF/zV7miBrAZ1uVj7dc3kxeQTx6hSwmBoY9iON563X+g1KfGznpZYXQ2Z6gamTzy9kWa56
0bzM2ZepHkEwAQc7YzpPuonS7wD1B29LwZF+tQxqcgTuls6L5A7MNzyhwj77LEsshmVsWQbVftLV
iO8pat0PHxFCewGhUnluK2ltq86sd23B8mco+X3TAXz8/meHIUHBCxYhLENSQFIFT8aAkBeJAaqx
bQR2U7zvmlOXnMlKzkuXrHdzKxvw9BYYa190lnEuMuCBhtD9BHyrFh4iDfrfIPFA5YvVikSYJjXP
iO0aZ/LmQxtkzBDHqv2VV5Z5iCHxdASTFP+qRkGdSjBDKwYRMYyijvlwREiIrHJyoStqGAdJarbc
9+2kNQ52/x0lzWzwoic/Wo76CCJ1oEI3h1RG0B+Psr4ADRqNMWqxshsaBOxH/I74vdWU7q88N4sj
0MA1Qp9JURw5EFF+5oSaT5O4m3vrpOsS7K1KRzHPqNUM1rqQYABOFdKnLlSj5MWLww5FyL1Xq6X2
7DZC6/4MAt4LTp3Vp65Ix5VWJeFL1wGOpPWVfAmbxFp5LS9fQgdlB6sq8lAWgCsrxQJntzPAaELa
wDtoqE4787TNNA3nrkZSD1CredddrMSr+7dz8zxKfEfgSN5O7E+jAzzGYImGvYLnnO1J7QTpM6DY
JXKGRxE1axobALkcg9k8TSn6SluzaQUThK61p+ls7TKl3kE+xV1noO1+1rP0IwfF4Kb2jX4RRZOv
aLwsejMoVMDIvQnUC/oztmbap3Bs2gPeAI7SG0X2Gew2vuKRFz4ACzg+1kp7o/FIL5pNHpoWAmO4
ScLbTWcCTtRCZ/Ml+WLE6fBDjBH09/FYu/V1O+5QzqPZqWYRPeI4CAy9Xdo/ki96C/0T8oS8mbzZ
KWRhXnfW0JsE8wk1HQNIWOTgQL2Vn6dBUA3ytZROfgYaz7mUjaL4SmTh1+ztKioRKqWx5O1qsc5X
6VCduxLiWElk32LsXvf4LBoP1IDEbj5YaYiqjagcuLozUFem4a2uC3dPvosHhMsRCbOAOe3z6BHi
fuWTxvJ0HaqA/VccxLFUqWvf6p38ezuk/mjK4UuE6mLrkWXvPfiUIvlHD9KJytPEL5IY1UQjBYSP
ElKbW6jbFPgWKWp8CanOcuw5gaVCE2wuohzT4cRZai5H4DcoiXX0oBnaBd5kIKuXu/jS5OwslZqB
FDKdad5Nm9ZGDng4cnZup1K7eo+Ar9F49aMEMHEvXEXfDGOtfEQEa/YwQPpZFRLCQ3YKSlSJ/LA2
Ve9BFfCvSD1rRyjrto/QUZQPqKSzM0q8bF+tZLWxpC4C8qXGUPOvkLDTjtRrumQEp7LfoToQv+Jw
6fcjQ1oyRDE3KpTbcsThKgPRkZG38oOjlwFRoCGPiuMw6oMExHJ2dUdbubatnkFQ9PNY65WnJJRy
DRn5ygZTBrK41MS2qh4Ua2qANS/wFMElsLWmDkpB963AsxGZgslC7hOn/XeXZYQikAx0WPBeGznc
kul5DbEvCzmc3MKxHsSF8ucYtuVmKek5AneL6n4NagVKZ0fj91U/yaVMjeGYy9hcjVDhCMiRDMtS
dBVlfJu+LXXnlrkXxdMKnmwhuaKnQVtYQdva5dWqcxw0zSzdMr3NA64nOGmqOYjznYo6oyb7JurC
2+i9OkJbH/WpqXY1jbVeP/qDMvAbGX47pk5zwfADNXXxoSk548Lv5KAFlHhcBKLntOW7PGaMcjyb
UIgPlLWczbN29F+v5/SmaaAk3aw53VWdvemr7oObBBC/XFn6kJ+F7Pt4nSmgejrlX7rZxDIuBSJ0
ed9uqffm2k5cZDY1b+O0IvVonDze/GncnCr+vPnTLcnV+2I3EGCqJ9Vqaqo6tNe8Z+NqGaOrST/z
rFceZGzJx3KhSwi+/uu81hUgBZGnyBrUhhKZs66a7L3PsmIL4bUtslE/UH3LPjSN9TC/H9SF6hVo
0XgDlr8IWbbZjYbc0kEW4G3q3CXL3Rgivl/DiDUrTRfqmrd4spG6QM2NHwDU95cI0GJgWLUVaRDw
qClOpgmdUPKiSU7UQ31hkjL/66SWZ+fXVImWaKj0bZagu9WZRFEklGdeZbU9nKkfod7LppdIJdKY
Mvm8dwTreo2nlTPPJjNiwhoyi4i/AXttQHgo/Wki87ZXSmlcqRnb3gkcwaP1MsZAr0MKUY1WRama
OBajVLuYKmFRg2g19FYZYt7lEELBcaqEFduZgWLUX8jh3XDXaxvI2RY+jS1rICYH3BN3nHkNMtil
5p31CFvN6Vbd2/2AAso342iKewP2HN+Reu33y+KNh69BbXb48Hn6DgpKkISZirZC1JDdDL0Cz9ox
L7xEFXoUh2S3yYGGyIGa1Hk/RK7TRICVrXnin9dalv/zWrJqP3lJqh1cPV45tsUfqUm1ChXvtbB7
LdTSVhBF0kfP3Hdq3j72feFd+yKeYlQojiIi1FcNVXjPfQSukIsvtVdvB3Sca4WjzL33cj+aoU7r
05g0B+86YH3qdbX2khTxy5Alzm0Q2O41mRHvqUvUHW90jmCh8TNxeIrUi26pdqQOOcVQpgeX0XxO
Jt4PjcM73GY9UFPMAhnM71ALLtA4vjk0g3zAQH691bLUdCsHQVyU3caL0doqvoUMPL9pDRXMq5PA
bQpvymypYbmJ1BggC+D0r3HRP7Axl0caoqaGqtMWRbF1iDnCDZFHaMmn8FMtgAcyxWkOzWCmDioJ
o+z2jo4SGf3E0SU10HAMg1bTtBUdU2iMjiV0tYwtM+7GaAETWb+V6lbdOgYBFJAh6IW9Ew0DWdTZ
MzU/znJioLu+CoZVkq0tS4dEZo9qeRsF/MkNmxKkY1YXG9AMsk0zZVMXq4z074MGBA1SeokPnpKz
voPJU5esNVKOs3WByROcHlnaeJ57Z5iXmqzZiE8yivUhugUWEYr0fBxrKHWFGhT93V6zPoad/gUV
hsoLGbtWX0EkT39uCuY9Sj3e0nBcoLKcIcDDHfTE/jhUKt+Xap0FZLUirqwjL0UebbpBiNrH8w3m
JQfn7gZIJr67QeJydwMpU6BeQXNpT1ac+egi7ELdwgKgT2q6n2f9AQKe7qkLZRJwK0m+NSByjDr0
T1HZzNwIvbIhalFlHwaF3cgBAEoHYheRcVlmot5d/K3RcAj2QvNTPhbWBsVd8LGyoFqfDwX0YSbM
Sj+BXZaGxkoUXoG8bbldxr2EiU0DoCTiXKh2dTeVugqBKae54OmiANLbwvIxTfBhsrqI1atuqk9B
jV11CFTRJUsBwWqnZjHTmByjOBgFAkFkuF9iXqdmSBQjCh0YOrNPSyO6nh/6GtClt/EIaKSTMUBo
L/jjEpTDfuTvfKo2GbZZ633ro6F6gFayfmbKhjqQhkaZZxvb8Xm8KbY0TiN01U5zRMb1M/Y2y3CE
ConQtEOS9U+LvltvGf/TohEqPPUlT1zH18Gcms4UdACxQtfeDkP2hYaW5u78AaLwJ1SxAp52mgl8
mb5J0gHR4qm7+DrTak2cfJlPQGSdzzN9IwIAmtxjahQNQjole+I5CHyqMoKMUjQOdIQb51naYKZD
sOYXarK5HzQ8PxHD08LTmDJ21A0AIVG/yHjCey5WsdKqP5T2QoWrpjlWo7/OCTUlPPEoQWnurJJr
TUhfFhVOxYhof2nxfF71EHG5MN5DzkONcPqKi/ELd6D9AL1I6eccWo6OkFWAjEp6AfR42NuuVLa6
w6ubq3kNTj7gYRke5JYn8TCZiOvQc/3T3SStZQrUVs3q1jLoHrhSd/am8GSBqhPYQIIfxJxNZpXG
x4wND7l08++ZkYFJid3bI/Q1GTim8IgV1fjIRP9A8bO/83hb47ceILG5fgkWcOB22QfoUhRXAjp0
axXZrY+W5AwEsPiZABVVrNqHARpbM8yhqA1APVENY2MMUK/qoLe7rY2y96vKRLXtCQmRlsm8KM1v
A1pUAi1JixKGAsROZ16002S3TlG0BNBibFNUR1wjtSlPqG2AEwiqbc1dKlJPurEahhA7gcLKtN2h
8WmIpWp5oiXe1qEhVKj0nVTR8DZDvt8G6BHEK4h8RKfR1rMLnyrDdXFcfu9iIKZaz/siRzUMchy0
Zg+rVftVDJCOB6TdxuYpCFRv8VTIAfBLVecaDKiLJil+ugxa0MFG3UYFRxeajaRNs9Kh+TD9IEd2
UA0jwmuyKC5FDS1RqmveNekAQNVfDcxWcJaYDBEiavOMrPfwKZ4MUVqbJ934H9a+rLltXen2F7GK
BOdXzbMH2XHiF1aSnRCcB5AEwV9/F5qO5WTnnFO36nthEd0NSE4kEehevRZ4iM8jUlVFJUxxfcvv
SNsvNiMK1CTgtooGZX7tshdIXxbfkekzl0moposFfNMJDeygCHsLKIdk3eYG8HxGGmxV129cs/OP
nopcf4V0SbYpQaQIlBE05smdGMw/Jvh7QD8EAcYcrXf7nKGJnf4ywKzXNtD/L/0Ipo+bHdw4ayfP
+Mtf4j1tZ0lYAdkowEVWgd4jz1p8S3VOksZmELcLlI1dKLQhdxHW1rhwvKKDBmpjvwhUXtoOSUgk
By687esFsWyCZwWUVgb4DmnoeM5/n9RYDsB5pTojSVWB/lZfDPBUAl4I/Yxu+mXTjhQyZVCEkYA9
md5agd24toLmlAqlHri+lKO7FnUFdnc9ogsA/04isOnUlrDozbsetWIagdIRfBxA9kHjNz7eTOnY
Fkc5mF/IRBevD6t9YLJunimSlu/L1v0BiZ7+CO5PyBj1YzZA7bLqlyBCd1FjkjXy7dpIHoqkuzmc
xk5c/Chz0wReJhtPODJZ62Ya5IKwlpZE9w325fDQmGLoji5gSQNvQXa6mUHfCwBn3fdvE1oBie1m
Mu8y5kPKyOhCH7/JBsO/XN9Ga9XEwSrNbPUkBo48qhs+MBNYLj7WYA/1LONIzkmaJhoqIbRO3gD0
TzuoMEdL8gZ41Jw95X9FZ7F6csEFfYUcQNW2bb+sWuOukeAWo8jKRXd2o0pzT+uwFl8d4Uq1Ji8T
vTxY6HcFGybeEXAc6X3K6gMtSxFAQoKwz2geaZSUIKLEkbM50WrIWfUgsW8UaLQ8CGg60MNzrQHH
sImz5wjNrCh4JKCJgrTmTuKDvLdBo3tGVzZ+mtu4fmpAjrEwJZTZKvyjRUj4xJALEiszTsddH5cA
XOicKo7T1jJJeANWPAwLVnF7ATRDdsZDCXwttYNmG8PxV2mXWss8Kn4L5D5EAKKm2JhlA1lbXYIz
dAku0qW5HDmgcBi7C5nI6QkQ2JihIzcUQQ6vB5ETzSfbbRHL7YHRLfoL2U1hSEjSQDML/frWqe2b
clfz6CGaDAfUX0RpFRcMRFYWOFKnKP1e4FkOchXt4SLELbRgso0HMdwFGcHdjHC6nUNBXVmu+x5l
Kegtr8LwhVedurulAJThoC0gSowdJQ7IkQhnhLKzaFf4gbXvyZEzgZp3Zb2AICM/+FVV4ocvZFun
6MNL3UHXoHATCCpE07Q0Wz996WRQLfypiL42QXOREgn5xTi91jjw4V+16tBBMjQ/Mqf45MqsfO0N
/Neif1k94zxQrHiZi4d+qJAQcFzrHPBx2qnY7w+NGUrIzLJ/vXI1Oh9f2dWvbPD6UqsKeZYqf0XR
/uMrD332Ka0Lc5mWznA3JeUGJGZg454cY+tUyvhqS3zOwz5jIMNugzUo/sMTev6HA+ro1taWqXmf
gdBs6Yum/uyK/kWDtjH/J6iNUOmcsq+GZZgv8eBnK4Yv/X2cR8YW/dvpIclScR67dFq74VQ9+TwC
YTR3rG8Q0nh7GxbehhHF8bfeRhLwj7ehpvBfbyNxguq3t9FiY3O2sU9e9iO+z42EfAWKEMUTqGCr
B7vDz4oeOaGJC7B8pa/KC5mw2xKrUNj9loY0nU/AKtGws8d5Ovq6fbHUU9EYgB5zkCL7k5OsBpu7
16iyigcctQBM6Nwr9ATc6xDrJAxEkI5ka+NYo3411xVIjq9AGBUPXvQ2HZJgqCcmLrIJTm+e+s55
uwh9lwH+7hkD0KV65CXDhNxKbiNxqj0g54Fqj2XuTbBUrkjXwbGQXUAJZDqBDRaaeuZ3MkNdFFIx
Oop0aiiqnJQ61Y35gH1LtEzqGnyYSjrtadAMKnRh3TBgfwwy6AT0j/ubA9IIiDbfo9XYrqsu2kGu
s1/ayJ/tqXiXZ+C+AsNEADJU4KzJC87rcE+Fv4JN0JcNQC/rRdF6Bg5MkvNFFMlgWyVWa69IwNzS
RmgqBFtSKif1c7ojLwOL26LT3qYDdqaXHWTEQRJ2N3H7iRFLrR4pz3wiClvy6dHNpyPN98jf50Ex
d46s7dZGIxlgYZF01TrrwKFEW8B5N0jGMamhE6I3i1Qqp8sc7XQ2unxRmr9dQmWotaqx+5Xc26WO
YQOkkKhXALtWdR5mLyppa7T6wU7ctFkSgsmiyWd7oDTDWBCpV22/xVvM+YHtm8RvGHIvo2Zsp0uX
MXSLyD5Bug22mzfWcYXfTQA70GmxzAt+iS08uLpOotNC+ePnMIzi1WgX7EDVHb+6nyYlXv6Ikn6q
a4uHHCf4BwP/ab3toXARJL6zCkqOAqcWZpW2GB8ahf9SKmsMDGc2Kq+NtuE/5I5pX8GyszbwvIFm
itufjBznNVKqYbmF7RzjaCLSOjaQfSkBTefiSN4udw8KtBWP0Hh3aA0yD5AWPfECa9CSNvJgwCNl
xaLgVQYFq55fa9U0oN8BUKmxE36tQNwPspZgOY1gn1029gBNwyjyN43jvXkzHKtpKpn+Nl9HkNNH
g93ahSYNegdav6v1nyJmAnO/cpoT/hSou+tSuOny9kTeSQ/Ji+o4gjn4zW9e+jbRkPvs49y/BdPK
+FXLTvJYJv64LL3QeDJi9a87NbI3m3y/+yPOSCFOPop23Ioys498DEC6oz+0wEE8qnpUV3fo7GPd
qxyqhvhwtqD7tnF6+WCnD3P0K16m4AKdhkp65rr2fCSIQGJynARnR8U6bwWNc3tBtpvjb0PkEliz
oHk3t11O3qrjkHz+w2Hp9XM8cVddYEPiy7D4HV2KKn9C/6oPxOMvE92B1y1cglM+X1ekl0nGOhWg
TfECUKD9Hp1wgN1z79vNbKs4ub1C4Vdvr+C7wG5p1rhwyWKer2nGLdgzimssi71hgGUT3UvpoinG
dNNB5RNacgHbd5PZXExd6TV4ER7NHhADXenFk1Y8CuScILPQQLdVR5CjEM7eQg/ZPAntxf1KQNxM
WVN0gRxptzDysP7S1ShHuqzgxyIa6hfokc32VkGlCIJEzrrJ2uZLjb2qZVXVo11GYCsqFJDG2j7o
6eiAim/TG0iuXmOv/wSRi2oF7b3sKk2kW+iObFLblLbR3f9NnFEhvVCa4JoeR24tQ3sC3b7+RXO3
06C6zw7j6qhMYJbJmuWFtRwlflFqbkO/Yt1PIMEOIcJjgCBv04rU2pLQxeTbF9eqzMesGLP7RLB/
yExRQRKY29Jx1GcdZYb+1i6Ah6kM54q9Znm0XPwIoB7vXslWcb4a0eT4YLu2e00h1LzygbreUgRN
cBTSnVoA9ko2PWHwwN465wECFicA8WVrsHbzF8Cl2300tGzNderLh93t3I/2CseiVx3/N7uccqjP
NtGCj7y/ZKUMNhkbqnVV8uIZNIb2DrqU4ZJHXfEseYumZT/2F0aIYTpFSErUoMekYMsGn89QyAs5
szqdHjOQkMXYOknobK2KuGJPrJfJg/Q7uRsyLzCRhvO6Q42HZb6QVhztHXtruUIM/5DDqEB3dSzY
2B3mcMj2QW8GIlRATzVgYZnq8eIkVf/SrbzRkS+mIToITo35goZx3WuGSQMysNoLVdIa4gpoZaFh
MULBLHblFZXp8CHovTOZ8a8LhqIYIPc6a7FkABW0AkIwO/L6lnqNHNVtshznu9vjFtmRXC0SZEig
BfDhMUxP29vDNxrXuqn3QwD5OCmwwDlB5mV+VtNEhhx0AjKkkwN2d5whLbkZdJWt6MfuMZmiTdfz
+I5MvRlA75i3/5CPTLdJN9vvk7pxao5WL/+h+P/fSUkPtBjYHvDWehEgT+qPd2EaA+pRC2k331Qb
H40Uu81rGXXVU5lFPy2962r8NlkE2EyeQSdoz0Pv9yF5b8HIWInzbSgzdJxZedysQmMfObqzeLSD
6R6jmPqMh7+ObL8sFzL3mkdAQtjSLTh7CJilNpCVbk8gghsOUkAsJ/QDcYf8sr0yAJh4nhoIaaiq
ab8FDd8LC3jbRQU4N/gJIBRa2N+gvMM/e8xnywzltnnJwdC0j375tqScAFjqpfu2JFrKTzE+u0kn
5GejYgOoGXGn0IO3gM6B/FwKvCbdSW37a1xlT6CJDUFYuhy7gm9IGyxCWuXs+aC4aECcvKZh27cQ
CociJymFkWZYXTD//G4naTEPCQw8jLMUe8FzUEI2eIEbJ8LzZwGpjvnmo+u/xJgA/ByGKbE3cW/3
Kz750T4JQ/XZh5x1L6v6k7Cq9JyDIXoxQtfjM4UlSWbswREMnU3HX9RsCHdpxqItR7PiCo3JzjqR
Nf6v63zqV3aVQ/eDxqpzetCKOM56hKgQdEG9aW2b/hZYpn8iV8V74q0H6Kq7o7t3+81E9sm15nii
uCeTqwEjI+x4qsZ7spOJnP/T/sf6+Ix/eD+/r0/vMyREx/vakrmbEF1tG8vwHHwgf10GENkq1t/1
ZQbe90YGKF2U6bfW9qNsDWw78j9tD5IRPWGOsacUQi+pD1WYFL/S/17qZnlfbp6egtLXGwsohGs1
BKdy9adI1MvQCvIN2Ug7oQfz6UXm5sIeGHix8Si1ndjaozRqzrgxGeTOwhVBf/bBMv+cNPbbAzit
38JmGJkOC7uqP4M1xHvOfoVN3fiv1X4Po+lVFOO/2MOn355wMIYC011Xu9Cktxv/IRGJ8wC0p0T/
MD7olXnKOzBbUKRw7G7neXYArkSGQ4mOb6cEVIe8BdctxSjD9RatAJqOocYyx+hXAPuy++EVzNUc
nstoOoE24p6iadkxxO+WPReHTDEeRh+oFScyil0OHcxPZo2SRORH8ZmGoPrbtkWXXA0o0l0LZa+U
7nHNcpuh60lUCxpOk2XvQMZszt585ADCjGW5Iy8tySG4caahXlLl4OSjJUvQ6+R93J3dOAItihEi
WcGXjPIm+iLaAjBxyMGdKJfSx/UETbwk3tDQyrg8MhOaRUPDy6cYdaOrk8+pFApoG1A+36YL0ZjL
0O/XVmdDpTBOw4exQasa02qhtRxAO+F3ABr3A9gf/h0hg+7YjnjU/xEB5BTS4rrk8Zc1fJzfV2Ni
Qx8ee5aCrYHEQUrFsx1cJ027P6TGhoj0Z9vsB6k+SPabFiywbmlYW7dxUJVgYDVFHaw5+TREyWQe
EsKGMDVcurPphql5n0RoHYp6N9GIQt8nMrQjnHiMVuqUVXd9nh0hP+hfAQ32rz5jn9DG1Z5BEutD
srwJ1shvj2tydr4RnhVSVp12kqks80vl5wystJidJW66Rkt9u6HpgSksnETbb/NsPQlSGlvA+5N7
MpnBgE0ViJ+39A7GIeiPHHrAC/LSGgw1uNJkwwOZZG2gg0j62Y7eAtS1m4PLPBMAkF/vCKQ/UP0y
HsnSmQVUn6ZvUZoMe0rACRDkbqemr+cEnkzs7oIH7QM56UOGaixE31P+QB8wnnVo+/h9uijqesU9
BvrmMgv2CZ4DwO4G+y5siieXpeVTgX2SPWbjXdzY+Iy7zFm6jIsdOYGQnnY2iBKWNOF9On6vCpC4
Kn8deFV6se0rgSYYHkIrQHonsO+A7z5rUFRu5Zh8Aw3uV6+Hvg+IRsJ9waHG6Oe59YqJ5KeJqjaC
lZsCNFOuDDNle1dD8C2jUTuUxS0NvRAPqAu7i6hu800A1gIJGaTPfZbYYDvNUcHItZKUlnLRdiBr
2Qf77/GoGZ5Z2PJ+j9blERDWDEgFnfn7IwdY+0m9tBMUNG6OD8nCljKBvgSrZpngN3wYKnBpyOgB
Kl7Rg2ehyoLtcbgdIGP7AI4A5Pw9tH7JIDxRBItS637sv07KddNlHnJP04f/iHzppUtXswO3ekmK
pTVoSbdpodmnX6EZGJK3PdS7owFNb/pkh98lDzJ+cbenYcvMFQcr7HOCkwe2Lf8Oo0fF4EJBOyy6
v4Y1ejUCMr+H6XPMvBrZ6UWN3hG3F6XV+gGMykMmAZyAMNm2m7LsCF2w/FhYhrNVQCHccVkBxl5Z
wbWPkLpumFt9YQn/knBZ/2hS6N1l/sgX9ggIdMurH33YfFEGL78UTZlCGifzr4rhy1wbPL+DQMXb
qzTW+PFVPCdJ16iDtaA/fm1s8401BkrT8gjMFnHEfDBDG3KmlfmbjSZpCo4gtiCxEQbrHLm3K0Ri
qoOLkg2EeVznSrZYfO6kMzxKC4+D0IXscDuBC+sWD+krQBqFiV1qa7UP8+Vl6CaIllbOvatG72Dr
zaoH7MbGylSKMvYk7lBsH4F2/d04i8eT0daR6do5jCII/qky82SC5eR243vWbAl/3fwWU6Wh+pR0
zSvtkWm3TBtlNUBsXkTmnuwyDO64HQD7kE9f+hiyA7f0LqWBtd1hEDt3vHhDnQdKfqpjKFVAKsJa
JagzQnIunS52JMwlBbjhp6xrnCUv0azeijhfismMN1PiOhcDiNv5YoWMn0LhrIciQnqLHBQiIbe0
LPEl25BtQP/fynSTGMJ0vbgbJOhCOjcbN1Up8O/XVAYSkEIdsGlUn8Ge60Oi0jUOvR4ytmnC0X+p
QV5zdAOo93GtHW0Vk7/sBSj8J98owYRV/6iVbbzqmyCr324s8ONmAoIgroXqYmnl1qcm6LoV74Vz
Jy1oC2RtUhxQMACjQzSF65pBFSG1onKZ1yDfibU8Xanv+gBobwB5MDYtFP3S0bTW/zmGAumSpmA7
4Tr6thjd8eJrWXYhjlv2iY6cQ8Wne2ZMJ5Ihy1Km7rWPTpjkaxk+Lfpw+u77b/PAhwKW+9F5bSHL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ZD26RQsu8BcQxIRnUdWuveiQD9iHdvRSMxZdlMC5ZQX4/cazwUA2h6DnalqkSWTg10UVK+CJIGpw
+30aWV6DzHpNP0wd2R3VO5cy74qV1MHkiXJU4BamAEAwFXPwHz9+tHrBbAtki2hL12yHnqZHjFmJ
vky6NYn48OYio7RSB6g+YDP0FNLA+xDHB6viKwp0EwvtQXbt23vmyNk2r2CretdCps3hi6IuIDdh
Wc59kk3Nzk26fF/arrqbIAQJjbi0+TJC7tE3YuNHIJudVzH/tfOLcUmTCi9tdjK3wDwS9urOxpLz
pML0zvSL4JTdDjkib54UAdd2H6ZqzaDQtyh0p4KnOxXoUo/NEkmr8Gw70gKuRh/twbXBQX+F1gMQ
Mr7F4dQE5hJRN8CbI+WzeJ9sVoncQh8N8sYo59wBMzzeFZlszsyDQr1ghQfxHVCgmEmrDlVoPtDI
0ya6A29Jvus93Z6gp9Ii5CiNONuYNeB3ftSWb6uEed6tWI9MamIFUbIuHRw0x4yBkPD2Uqgt4d0A
QbOj1UaV7qI0FRcBUoV1EMhkTd+oSn+tzKS8QsmNnWjURmF3LpsevH/w0SVsTLn2gLhYp1X4ZkPn
6kNUGcH8XURXbXmuJ/uO4umrCPJ4sY65bNa3hWQk7m3IFp9pHSSHQb+h/BRJJlCq1Jr/ysqSn0Km
/r07QLxbRGCtJ7vwXH9ptRY7tnE5PrOUbzsVWF9yaUHJumzVlsIylNBzCwf7dhrY4T8tOzGjXngS
NFy0bBHJ8mATLLA1enuHrsFoXbhTtyEWMhqmyK1/GHI9JMoys22i9c0bSSQlzPJnjMfC8wBNoYPI
8FfS0OHIlldegEYE7U1dzRHJa+AS9dBMgT0UmqafhigZJOes7rJ5GCtpnuPa+DGvhIrHJY3LrzSK
hetehs785E/T9NyVorszoCNGPm7Z/L7Nwwv5RiAX71tlgzMArwhGjeYBG6xdBIKV58SYDGCK1IZ8
xcCsRw+EgTSvd/v2qrpkSb56ipMnr/hZ45O3lSmw7n1UDldZlBloufLh6GlyJ8CG7V3KnBpaOuCL
mkPQTdPYrvtAo7TMGTCAibWh4WABw11m4YVGNKnEBn2BBMFwpCEt6Qf9g5+lT0rTnuRDmz0aOmtb
1tzZYoMxQO6G1/sRvfsXCkFRhl+gQbG/TegKYW7RCAAEhV6ELn2RiHmRuGiGvQ3o8gIMEyFK2bW3
SJsQaObacYwFM1wOkS0Rrpx+iu7rvIru0S2Z7xLIGy1MimkY2uzKur+Qly4UrA5lGHv3c1DW4sel
xWdgXjcLwZRkulm8u026vVapX8ZKQWEbZqW7QsMVMCRhbLKji3+c971AIROgtWn84ek/Jipf9z6S
4HVnbtM+H3YeuoWuMXf/4elUfC/NEJUDv3ouQJf2t4Cs9Z9DVdVzAB68w65WOHTpFXIclh598Mgs
Eg+a9qUV12c/N+wXJjZTVCQvdTM2lzGJgdPW5r6UfJsBOL5BMcp+uU16G2K3niKTNU3VcX4yjizE
dyThFdr7II/04dJHALzxQUHlF45WP1vpDjLv/gUHnsQewxVZQsawz8mqahvlJdTwXCeErGsu1q5g
6bMosBVMurj7p0KuymCO81OgjFX7Kv3idkhq5MBn46Td43iI7ffBqls02+npEcRu5ulTYLbPKHkM
6zTHbr/VWAhP4yNE6+Bx6fcXGvkm2BSmLhNLS1nAd2hvH8g3bxyjXb5xKyCm9NT3+WEwlhszBINp
Agpr5ALQCD/oHpXcBq0KviBX1O0DcEXhLDD4zHzt5RP5I3C7rZgdTkeamOuJHTW3TONTkyfq4Ou2
iqYLyour72gYexG+p9FwsiZobYOFA/yMTSVPFEYRkxFX264HWewe4KN+GbhFg4qnMubegChPq0Vi
mfLeGoL6AuyLATQrSqeerCt8PmstTvprhh1n4QMIAcFhnjvffRGIIz2c+jYJL5BB23YcT/ply+Jh
Aya9dnXb6ukJnsy7I5kkaPo2ZmADJI30qEi98TXK6z2Id4wflmudIFw6fRFgFlj66Pe/A2+WsXN7
c9ihvRSoTT3Jd9G3mJrNfhp5dTdFTrnIVMnPue5KzRLAoyUkgebRu90VbilWhSwOpQ0uxRvJDGCh
0PUxeh/sqmZ5IEeOj9e6yh3U+FkEJdfeVOcGDGkv/c9aWv1LzMYYHLlgRQub0H4R4P/apJYcNxQE
1ta3OcxrnBfruxPnO9mUyUPf2PzKChvA+NwEfVWbJtdcVO0JvzhfyDlxXp9BUX0uRy8/2SrLV1DG
hcCiHoY9noALuqVLZKT4CdMeNWbw+BDu1EI93pqMg/sNkLj8wVF+c8mBH110Q2h+5u1orKqGlXsa
ZqhYQB1TPmeWPoIBZ7vgYIb5HKXNCGyFGex9HqRHdJ16S2yHFn0mxKepiPnZNFQIAl3AACAk262M
KogPlR7qMKHDzLjhZ+QroYkWtyiGAYW1ApUNP9DwPczSqwEsBm40AhVM7Td0doBhq66+hh5y6jpj
npqtBNKqDy5jWFYndMR5q/cIlCTQApBKufR0RNSBUp4ioElUfY2btzUowoDiHLiIwJGMHyTzsUMx
bT016AEZq8Z6RCu99ZiLcNMiS3lHEUWS2kAchOMC2Snw7PqpNy3wa6P2FOzY6MkWqgXmClNpRqvX
RDqyXTuVnIpl7RmbcXC/MGhq7TPQMS06zQzjTlF9pCFEauxntxdvw3hUySZBq/JqbIS3q0sIhtFZ
3cNfvROVTFZ0kCcvDem0fgt2OhkdkdRJF1TV6pwOVMFpOWySNjAAUi76g3Ds4GgCtTVXx7IIlFwj
Kqw0gexUOmvVmGwVMEDzSrcJf66JTBFUCVcZx7aH5QC68WLI7sMMT7Rx8h+aqIQJGILjyILXm2lI
PUgiOIVcxl3ep0ufF2KVGl22mcd1PGnO8sTez2MrwsO3qcoLLVEVXnavxh7nQz0ZeLt5/RwttiCp
Gw95ciximZ2w23m7TEEKsM+fY17Vw7Foj2SnGV0U2qBRNYlqxr74Gmw+DREEg330UtqRwRZkc7UD
//3VsgQoan2jAaE7pNFRRgXSjifFdXKV+zQKwGRUctcLw30ii21Me9BH9PdCmwbbbBZp3ftHiihR
kVi1AkpordF62FGhVVI04JCiqRxSsgc0Y4ULGqIl1rr8j1fy7aa/TwBxaVGFD/vcRaf01BTHTl+S
0ca4V7wAZmgqjnRH7srpR5AT2yN4G9/nxBROfoqspxp8Pn/ekt9oh2YNKa1k6+RxtiLd8H2hu8Nq
fE5WrDXluQcA/+zmebbKTWYfR6/6IaKsP1myf7vEqdOfyOYF4NdznfxIzklH9GBrQB7tPYQ8Izro
QOkMXrXCeLiVqabB50dTNV/Ee2e5gzIDmahMRRejA0WljqIRhdLEiXfzxLmi9Wut2/K/r0X291e8
rcV+vSKtzMrSPqIXGz+f+DFqMnTeEoI3eB/iuMOe0w4/KzcvthMfh+RFQZznrD07riHPIxPRHo+2
Q8dSIHbINt8GAKjsU8s6kI0upVejn1lf0GYAktIX3uEEAd4u4atnA/D7IDVe6q6pvpV28BLgg/AN
VNDzDfCk881vLjMa/U+Qyjhod6ln/o8l/s9jIAGGLi/wd6/d3nVPzeg5CyJ6KHjONy10amd2CNuH
sktdm+6lw5/8iQVPycTsl79NigLWzuwQ/540prX9EttOcpIlmi/7whjv6dIlfg6tzOXNMiERd+8l
ekOecS36amo2y7K2tlaCM6onLfVhat4vjaiponnJwQJXhznqpIR+BZ3Tu28ibm2zCESwZHNQoVy0
nV+CGrSs1wN66veRL/JPypi2ZcMAatV2087Cm13G1ZvdB2PbvgG+7pNb4Qz5br/F/26vGvSvUfVq
Lnzp6hUoL6HJrOZiWQPa2lMftk+3+lk+sGY7uMG4vNXPJEqYyMImweZWFOud+EseO+ORTLOdL6sI
HWVUc5uMKDtxu366vXSPH5xt03C1vC3TRsPHpcmhrHxemhYyQeV833tsOVnoEBTehMRgDkjKJa89
b2m0okAfwBhdZg9+odQefS3PhbZRXMsiKCgCQbKlFea5tMD7KhLsPmho0ou+X7A9nVe6mW5rNkm2
xfPGP5ITOLDH1M3704A2/tVY+Nhx643MvPPAg69WDkqz2hSAZ3pX5QpUXXpI2xW3jFFrk1F2JJsX
gOAAoPA7cs5hel0PpfDNzVayn7dlDRV8XJYmhQaSWakUGc5R2AbRsgMYrclJl+592UjgqKBq7KrG
znD3dYedHe1nghg4CBrSfoaGXjBINCKhNHEbkhe9bPi+ZKcgxqlnQAfxNhqnr2GHI1Hsm8MJhOLY
49HY10a6o0sSlZCIzdotTY3Aso7Hhp5C49sKUQWCf3toH/+wzyt/eBGVh8nCD0q5QYpj2I9+fGXO
YL76EGINIzf5XvTpsGzHNLhA8Lc7gcYD7YSqCr9azZkCXKgSLysfnPLNWNfnEjoiK3J4WxsaU9+g
7NysvEYm55DHxYVPwB6gtJV899jTUFvTVxtN6Svo2JZ62xxtUSJG7kFAuBPPXPVamI5YJJkd35el
51zIgSMAeiu0w0CL3eyoDfAvRwx9FGNz8C0OakVXQ6BGIR/JJjsXKDs1qMcGmcGNHRvyLso5u7Na
80HoTW2KUhKNZGfwjQHGfCgCQ+Qx9n12QFZlT00tt0YXGkLd2T2A/Hx2UjzZ6aJQWjq4ibf7066X
BTu0caisbvchXtvpBbLJ4Ec05MzOP6ajexf1Y1POb+/Wb0NhgESWx6nOt7dlGTD15zSQy8YQ49nz
UNAZgcm/GyI8rtFoljyKLATst4Jiw9iG5dJyrPrFFy3a+GSbvwYBUABSlt/DDORJpdf/7J1ylWWF
D/3QRxSDUpxScrGsQzv6idIZYNx59m1M/kGPXvPs9L1ac/w0nhqzrI4WqqubKXCwqQT5wCIugu67
zeKlMeXFT3Bwf+pd5byExojkPjLvF88wzX3loHXfx5nsIS2DYSk703pVzrCXnpX/NP3p0KuweQVo
EwJdYD/0e7HgcpiuJivTbeQ02aHxRXbnBDxeWeEgX4Gk36o6y3+Yin/u81R9GuSocPq0ylNo9c4J
3+xq7Q9+9eL3SAfqULub9okf8GPTJu6yjtMeFNiuOCaBNV07YV3B0+G+QqMZak6R052gH1Y/gqbt
G9nxxyArMzTyXIK27qEVHEDqJFgZIZrrQIAZX4yiTM6NxXHYt+3hW+uuvTQpvwNcA5ksHcCEp7bo
oeTrlGXlPZpfyvsqQoMXEg418vVucW9Bey1Y1AXe8ZTfkQk9XAYq0/+Psi9bkhtXlvyVa+d5aAOS
WMhrc+ch970qa5FUeqGVVC3uO8Ht68cZrO4sqXX62MhkNCIQQGZlJkkgIty9c+1g0Rv5zjeaaNNN
RR/4qo2r5SThAmHj7mBPz725wwNaYPTye2oF0svPqRWcb4OSHE/9IQhB4vnXRBkSxitcTNHGoBIR
LKjfJyYfFZj1InWq70T2Nk58nEWsh2OTLjIxUb7NxG/zkXzo8KFd9P54rFHrqk3nAAmbhZBg8cgT
+zLXLIyQxkBwINpQjYOfWfUZAI1P1EkmGZhny27f/WtUuCNN5oujUTliSXQUPK++5CE3HywEzU6/
sbdl9tEeWc0XkdTv/iUKgJbEXoHfzRfXi6yH3geaao5kZV5bv/O7IglyUhLcoFSTQFC1FPwLTdWA
e8Lj9/hg8ucWkky7BhDuTTPY5pcRN15fq+AbHmGgT6lj4zRoMd5BpdoBUQYAydNI5HTz534aWecI
DPmymEeSg/AAAqORNioq7nQE0XH150h6TaZQokgjReCwLzWKj8gBKz1gL/x16lf8ARXi0QZfhnvq
4hB8wxCv3tm1XSAvENhQC9cMetQ26FVtK/4O6aLNUKjRByYxWIOjy/wecSALUTEbfRIj61au1Vl3
eecb23Zsm4Msm+GEPDvEx1VePpS4zQOe12YvWEY8eTGKexfBw6grMIYVqphURfhLbbBs+bv3Nmr7
b+/NL9iH9xYaBkR2J+wXQbeCvk6XtR00hxmcNTVRNd8cCPZVW8YDcCT1vujiuFsgsgoKOQrXOZUq
13YIxoDZKJG2XTt9YCyQxs6wa23UpoeY2TLoPXzqZKzzEM9oX5zGScWrnw6ZZmpT+xA7V0W/tXuV
HQyUhJw7qfszndFBRzkYyjwpV7eOsvS+hTXzFmml+o0d+fbeUUXw4AwTpG0A1S8qT06AeBafyWPg
toX8pv0M9E+3hB67f+hxK7Fvaf0PMf75lJxGOFEKQEWh2HR9gG0/2OgGBHeFcoBB8ZJ1OZUV13bd
LMwGlYEtyoKepECJNI/HL+TmMdCciqJABK7FXiMMm+bSTG6tDyzfNPx3bj2u/G2GUkTIWCn9XKXp
FlBu5PVw5W0sEYzbdGp2SbGMoBvyOc5KdogtCdlxY2QvTPR/DJHr3CPR3N+BTRuI9cnfNl25rLVC
5mqaNtXZlvyHSL1PmyNuvBtTINtBrQ2G3Y2DmrElsovhnra21CxYFO3nje/UC8RG+KGJWGa4j0qG
THQJdKlDhat+KNqFabZi7WYuOwmqdsVDopUbwDPu318R6jRHv0GcJhmt5gSQCeglUhBVnyDQ6Vkb
vwCoPFd9t6F+OhgqfI1kYW37zNLAsOAQZn57zusyB5Q/EWCQcWS/IGOY1+8+ttR6WdQ1sr+TN3Vo
5ffgv4TSQlwgeQutdX3WnYdiQuhLLZscEo1djGp+pO5xipVXswHjW7NwEJrsF2Ssph46c1Aps89L
dXezF6YF6o+5V9srs0ChYY+VgcBj/FjThYZLKDg3Mcc1R6eB81jYSQSFM8TN6YAcVdIhpPtnuwG/
UAZef7J8GEntMQ5NaJYvaa7bGAgJIRQ/HaxU2WveJzK5gB6s2TBwgV8K07PPTD+bU7kXHchMZ2PQ
2UsZDdk6xEpFYQ/iOafRT5fkEpNtcLMK+j0BX99mqEL2jN1JAJo+R2cLA6pkB3c60JkfiyYDk4KE
Efs5d03WZqw4yncnL6E4lM7rYUc+ZOIi/3M0TXlrkw818zwVfHnrkabKV6aEoGTVIWHUZeH7IUI0
sgJeHu2kd0oQDvl/zLaEeshdVCrftKnxgyKQH4KUcRhC5ScAeXqDavYT9o4fo5m/BDdpsCP8ZyM0
PqEK2j5bBvgBOzsYoBQ/ROdySDJwL2njChCatSybwEKMJ/EXYIzM3no/XqNIMUPtRwjhGuEFf+io
/Jb7svlSDcjbGzJgD1jwOOCerBm+xzze46HVggWnAppfxWuJhyuuB5Hhs4i64TSfGrY2DmaFNVUW
l0ASTT10kB0qswbQ4vXYDTahBdAe6DBeUHh5hVhn9eiMhXsCWLBakt3QIF/Mq6C8iz17vHdFj/XL
NCAAVwAyRrk4cuCLn5wccrody579fKwWPRj5TnQYOiM9selws1FTd7peisTa5CMKwrusPtfSz59d
VME+1I63ZFYVoK5lVckseRZ9kz8j8oryxkI/kKOfJxdUSTl31Kqi6q3PymGeBHp1oFVNAlyH05z5
tKHFjajbUzMZxbhCLRDfUrNxCqQHEeDeUHMIvRq7scpZ2dOLgis03CO7YS+pF5l441DmoLegXke2
4blpsEKlXtZb1R1CBlfqxNI1XBRiYLvUMOwRbMtxBUBGdWiwOEAoKY29M35b3pnOjK74Ar7sbmeZ
uRgXVum1CMAPYII3U2wMUygzT2d08KEKcPBCHG7N3/ndhtEIcqFht+b//1S3l/xlql/ewe01fvGj
DlV3et+aj14AkWUDKiH5gk5vBxB/iFVuF/0CQgnJ8dahQlDSl3n65xBq37qdacZbk85+fYGkQUbS
VGA5/OdpgvKvN0avQu9kNt5elYyyKnm+kNy8jjrE3m16E7ch1Jxd6JSGFEX0Gcqb5d6ww/y+gTSk
QCrolE2MnXQoBoEqEMMrloNlv9s6OovijQFRo/MwXQGojdb1ptIxsBJ/jaUReYRquV5Z55t9ZMBu
jwnuRPSqt44B9Dqd7OJL5gRYmeugleu4CN3l/Ip/TYwoFYDb4PDu6LUTnWGXXJrRap6KBgf6JVFd
cDdPlWizWAehUc4uruFebJAQbcEwoQ9SM32Yz1TSvp/9xkYuvcNVggsb4+iQ/XV2s8lpmtus1HGz
lWAJXUYcVzzo3dyHolXgpgrApE5NT8Tug7Ygod3F1l0weZSQV9sFjWiX1Flyx33IEW9Jy46d50Gd
hlIgQDyIfKFENNN1dufY9gU0KeVbMYqLIVnxxrW6BAonGSyOF9UnFSbgZnKZt1dV/0wF6VSG7k+1
6IgEzPabiTzInpbjHVDmCzZgQ5CI6B4EevwahZG64Ia0phYdjBFszondvLWDHyPT16Air3DLeulI
DywGKvWPVcKn/XwpX5q/zuLIfLfRWZtw+RIEQ7Jgeape5l5/y0z3MdY6vgoh4it4r+WpbsYjmSAO
EV8bFOLfebiXQTWv95fk1rbXAGRM9+RFh6aqd7Gdd2dq9WEUX6ss/5yrDEwa08xk6mtwVkjD8vc3
W5vb1dKJWLwlF+pIdArQRQ4QD9lozqCEnKjf8Hh1e1VfaXsb92Cgvs3n24m1V2aPei3TwRuO8tE5
ctlcaRj9SaiLKKFUWnyY3SxBwxvNb+H2J8TYUXZg/7rcTJlX3feuCk63d6aVFy5M0CQCk4oPjHxr
WXkLw5Dqw19VWh7KSC3QVZELHdwRHCC1WZvzX0WTqtaF6F6a6uXtZVmTOTujRN367S9tq9Y4MKf7
cvvgECAF779O9rd312fCvcv9F5pr/g7dvpiirsPd3BwLfgDDRjeBabq9siCSYORp/xrVzZOVpPFT
BMnGg2IMFbqTHXp2tpE3lxHrcBR/OvWmAZXR3kkL/qxBdEdOTFrmspGsOoe2MFaGyNOFhgDfY9ub
n7pmyM7d1JKFO25QKwLm5NI1HyvZV/cOSK8aJzYfydSaoPbyUz88kq1v/WKXhjlbzgOE5T/25sbT
2gQTJ0r0sK5uoz1NDk7c+ICoiLmgJg1w8WMxpNlfydSOCCUmfVttaXKgTdJTZGd/UCe9XSM0j0jh
+nfzqzd2h2qzUK5pMkfF3YXx4kL+dHCj6DWPlXmiVo/l4dZTVgs6EfxBo9H7V1SqrKiTTDkkMhe8
8voDNeOxsHcqRLCOXOgtdEDGsfGRDIaCxotbjmxHbwC0Huzg6x5bSeypuvAzC+32OnKl74uxe/M6
1/0CafdhDUXAYef3aAbaWIF0CzWakeueiiqFAh8Q1F/AU8hBiZs2x6INUbpmXWdzCwU+XZbgC0GM
Zvm+4waF2m6u07vV5sdIfRzbrFh8KNSzoxpi4qb9YOBtF773mfLXPsu+6VrnTwWSbDtdQ+IHUVr3
aXKg1DbWgN94/dVAkPNbJFAAGXf8R2wnd00yWC86agbogVrZVdphu3VKqz94pYwRp4gZWAN5/xQP
UMbNIND5fRoOjVL+I8RwlSIYjJ+ot/HsBD+NhAGSMOHIQ8cAs4UZA3yWBP0naFSAyxn2m1s3oc8T
VyGNiIDa7CaBvSc3oCPeZxsmt9tsYfTdI6IDSB4PoPkGvMNYpMNbqgJUl7rWZ8gOlyhKNNNd3Tfx
p7LlJ1WYwTfgeZJlgfLoi1YWO+fmgNSaPYTf/hrZJRCjoJG59FG2bdtsZUQREkR+lnyis8yX8XzW
/cb2Oz+fmQz3zSL5kGczpD0cwQy2+5DVm3NsYng0xCj3lF6bexWyZGthlICZ/JWjI2eaJSnrHdn7
KFlkIxK7l6Itiq0E/cBnKy1mPiuZOOY6tp1qjyokiPMm+cxnhbU07FEDAm3LNT5N/g7iZECpoUxB
DDl4lK2is9ZT7fwykC54sMsg/jftbhnphRdq7+jGkB1BqUycX9JRIOFidivqQJ4wv4TQELRX0div
UEPlHW9u3iCCzeAnatlzoDk7FGocddq2T0FnZWuwlPWbuTmCiI3LCm/JUu2T7swRBK7JiTrp0CkQ
hgHUdaUWzdbH5vts3OzeZ/Ntw9+0OmsQ8XKseEGcWZAfOnWOWV2oVbOk3kVuWi2pSQcEeUHM6dcX
Xroo2Jw8ahCILfkkJUK238wxe0wDfp7jd69il9B+LVpwTwYDLx6N2DwSN4MHddJdDKzVup8uCmj0
hVMsursrIdr9yLvxyCD+usbNUR2D2g+WjTPyUx3n9icGuvSZtk5n+QEslMXKR9XcF3LzkpKfTOZv
HStvAaqX3+iKqWsIV5SIWVwbxppj47fOivlx+E2n57y03a9tDNrVsRnDA0uT7HEaSP1VnENDx0K5
kB3Gch8nmEfWlnzzEfAJgqb7hmxpt2y5G9zHjmlCzHUEy6idjxBRjt99BRRZNOQYs5WJ5GkLhl5w
f3C26unMxla1y7SDcAHO5t7pzA5eRdNDxd0BTGg6gBRT+9saBb1b0XAkZTXuRA2WEeD3V+PWxX3m
Wiqk1ie+tPnLCJphVUsEXem7TII2ukJZbtLguhcuE18TcO1CTLH7ao09W+o46qCl53e7RrbGjiHT
edcBEr5EXm58Kfv+RBzabgb2zjDvvrIygRwk8BdGF6VPGaD3gG7jzK8KyIbilvxkRPrdduuls4yx
et1lFZiBOG6UgGikB3rLnkySkyyr1/kdT3+KLED2RR5poHdQLIie3bQ45bnhPkUgfDrgjjJdhd3w
dbInDE8LKwj4QSpQpfxsH5HIWORmXe5w++vPWPD351HIDvrQPN/GVhEuStZHw4J6VBCOi6YUwTbv
BuiaGdBBcNwpqDU1bzYVJ8MOtW3VtZ0ONYj1kb2AjZrUcbPltao3pWe1S6pyo3o37IGviktvT/Vt
N7uhonHLUDu8SIim9aZs5drVFbm1ep1p3D18w7TuslgY63A68+Xwfka23/WisBT0OaiV3Eb49Rwc
pA429aiK56rK3mxEGd/Cst4gENd9NVMvXqF+arhox0Fkz8zrTZYoubSy0Vh4TmqeHGJEoEAxtQUi
cljn+Acy0UFNUWQ6Q5oCWq7FCCFaFK9uIqWBVp4Ad1TERTYQAED/xpZnBHLyizvdfjNtvVhjw3YR
F7glF0Yf7zkz8JQoY2igt7XPIaZjRm8ergrHkuK1cINoZQqRXtyYOcdgzOt1rzMNrDfw4lDzfON1
+mPI2+bJCcJm63l5uvdTAaW0aTLyGG0oroe1eEVoP1p5asxWijnDDhSCVKNOBzfLyrWnhLWmZgfw
3oN8d+C22Mo0Rbn40DyOmQdofxyme+Q0ADCEwsMVyiDvtlKdDS/aZ4Fc/06zwrPxqJ06xykVr7KA
rVCy2BmPiK7hU+hCv1gR9j9G6mqHXK+FRxhUnkCkWF0DBGNmGzWpA9Xtzc5eGgoECC1vrWfAwNsD
t4qJm9pB+LCCNMStKUGgiM/VPke2jwppR7rLeGIYh1TrJ1lX/qMSTXJqh9hbEqO3/NOuczs55fYk
z4QI/BpcvglECYsFLlvzG/g2NGr+reReaTmA6wVfRCLC9pE5FQiHplvtELz7tgEYjW1LBw+BCfJq
7SGRhb3h+JUzKPP0evgMuZh3OxVigCNztpP/mEXe2jdGYAyaJt7xLgw2SHIgr+eMuC8iVw52G4BC
4iTZmXHafCGPoAn5NoI43wKLrXQ5U883Buu3v20T8TzyZUDJCMfdWRLUcIGsoX5GH6muPjapFxH/
bk+ffxl2f+v9ZezNuZ2mKh1Db0d/PHQDkq6QQi+PPSIAm6wy7ccMJWGQOc7Gt9y7K/rO+8Meyx+2
cJxnnZjYWfq9d0IVeDWP0WlhrLMBSCW63tjAq21kBDliT9MaSE8Lnm46JO5oLxl7vWGmb7jqAmQS
+7SEuA8H8rqTaQ2B4kG/I7FvftBkwNq8TZ85qxl+p10FbprU3iQCxcVhXBZngOCzNcqeyk+VMr8T
tNGQ33Hbit9uY1g4BivDEy9a4ssk1BoqjMvNrenWfbmBPHKwSZTvn8QA6JXoP1P1e563kKYLvOHi
cKc7WRobmbD0zNc6nh3s/pH15gLZghIVIrgkcqwwERbmxYlkaNKpKaYm9dotsJ3Ui72i9Uy9vxsb
ywCZizQDgaqRXbBMwLoSArRW2TvHUjMsNSd7V0kQBgzNS6md3P6hY+U8QI92BYZbP70G/gRg0OEJ
TN2Cf8+AIV6BVoPfGQVU/wZDxc9+kldrKEmNZ0C+koMsYrkdi9y+t6NCLFshg5fWyh7SJOc/AOxH
faOr34Lyz+Eq0CjfaGMLRP54VoAfwUUoxk1Pomk9VA/0n+jyJ7vFM7lVRTWrD7mDld4D233MMggj
3QSJ0iJotkIHIMMdIUh06zALDsEP4x4MNmCiKlC1j+DKohRhd6RmM+TvTYIe4unwsXf4uUm9EQM8
7N+OzUfU6JRZugK17UnUKtu70wIL1YhQZHPKNDhTmw6Ti5eP2T6KVXgysfgkPoNId394Ig/uZdfz
BzbGFyJDsLPO3qJsNNqQ15COfwCl599jbTt7kdkabHj1Cbymletfc4G/YvbK6kJutFPba0QoUSDc
V+xzaIMbDte1d82CGnzcuPmfgZFBDsprAwRdOvs8olQc4oi1/dDkdbPMzaz/Ern2a+uq+A+rbDB8
ykOJpMRWicVv0oXQau8LBkE2H9e0X4MbpRuQJmnN8OyZxmtieHxeULaxmZ7yKHilZRptEBygXBeO
3cYHWqy5HL9BgOGLNbF5Ea+X7r3kbFR4VEzMX2Rveg1ox2TnnbO8uZIdMp0JHgxuuQBh77gFaCb9
rCAvnplO8C31AINW4GK7REnQXRwAqFFq0ATfIkgDCAbuDUuF3vbnkbEZjvdZan/OsLI5g4IpO2PV
m52xA4l2ojc+OXYYHu0o3PhWWj4mSdTey1ihoKWDMmiPmMuy8hjbUa/Riubk+87XuZcN8q0G+OOI
xRF2LZIbkLxEhIx86QDiuo3oMuOOWmHpytW//ut//9//873/b/+P/B5lpH6e/Vem0/s8zJr6f/4l
2b/+q5jN+7f/+Rd3HdsRgoPDQrhgH5HSQf/31wckweFt/q+gAd8Y1IisR17n9WNjrSBAkL5FmecD
m+aXCN26fGe7E6sCkPQPTTwAhqu1ekPqHOnz7HtrrOZ9rN8F8RGIlW1MK6xOiHaHUjORXOQYpFuH
eOUgl8oXwVCG21llMA6bn9rAEV8CFMLclhlRLKIVsjEpBELATEQHP/Y+2si5TJMVw2/8AHliVM9O
B5Gl/dmeDn3UVJscNz0wMv3Zm1T6C8j0051oGVbsIpUV6pGcdnahseRME0BNgS3++aPn1t8/eim5
xC9LCOSgJf/5owc9Xm50tZKPTRcOOySBfVRNmeM65Ub5UsVImkzLiW4EDrp0eHVPHhKYJ0C1GcrE
fu9VZZ5xSAPnwzwdm2g27F5DrNg4CFEHL0lYWavIjruzgiTmsSzAkzEgN/VpBOkzPl75NrmCfxo1
3pMr86A04ifDiS4zsxrudBDZB84t3HMBaVD/4Xfp2r9+OJwh6otPh6M0RAopfv5wOicuHZTOZ4/z
Il0WArj8nH9ChiK/QlG2vQKq/0y3w7DOjA3d8qg5eaFcK7sOBbSKrcB9RQxYr6VIM7Cm4cYUZDXE
GoRovli6OqtpjYiH4kMWsfyzMApIBhUdXIecH2t1Hxh5dY9C+w0S9uIxn9j0S3Dbgu4g9o5kA2VY
vG0K8D9SLw2own4jJl5+RM2gWluFHLg9O10iOBXtR5WBtd/LAHnsPXBm2F1cLWsPKMKgeYR2vXj8
xZeb97W09g6UO35Z2pPCnKWFe5g6SX5ubH2gkzoEPbD8ZSeTh39UnZs+NdMBkcKiEhEIwNBIQ9ku
WkAPD6lbZE+WNquNYY75mnppdNcl8+gc5L13c7yRFxZbW7yJP5DLt42a7spms6GO0mLBf/hFcPen
X4RgzDHxX0AxWwGGrOzpcvpwp8KdxRpAJeM/CjyiIB/H+ktngl6ZcIZh+cl0a+uVFmHcaPuTL7z+
YgQulmhGBSnIKD6TquysEkvisbM8LJ1WblEUi2ZSewtRBAjtnTKCuExcHmkQdVDz39rmyXwWe9u6
dlBlM9hOslPdaB4Zd8wjnfE+tstFFg6otkKiiO24E+1v3X/zmQ280tv/cO/5+bY/fZgggJKcSce1
QETnyp8/zDiomJmkzHtQfT0gFZu6CxP4hXsrNFwUfafmuk3c7CVnYk1rXfKoqgAovY53YLgF8SzS
iIUD7HFb7GrkGab7bDXdXT8cADI6txribXAgMzQ+EHQyA4TT/DFbVrEJeleLpVfTjcMFBVuog6XG
eweyMyGiBKB1N7jOllFRgMvGc5OrRJ3LP38qrvrbT8zmigllWqDcZdz+5VPBior7WZPIBwa53LM9
CWaA2iRGCdukckucqL6MolVfXEM5JqsP1Ms5BA2ILpls4M8DMNYBlTxRK3tqQB1cL5tVXUUGuLjT
ekmlgLkAPQekkP2jmCoGI3+rdKE+37xqieo0xSDd2E2hocKLQIoRGv6OmnqydQ4QSsFg/81GfsUU
apqdJz+yDbWDpTY3XqqJ3nuh/JE/4jYMXRHLj8DUJcs99YQlNLa8CjJc1PvB2+V1DYFc7p4CbU0/
geErfk7FJrLqcZcJFKpMdpb3EvcIBBXBmoIdPwj7HRTjC2fR1m7/aE0AkgJAZKRusVOaWlNfN0BB
KWkQloNEWOBnoHfuTG8Pce/iopsQNPNj4x2dVH1JMt08kCnHo2uVIIexoSZ1mAkgVMx8/effiCX+
dum40NtwTYgLuIJjFz71f7gPDS7D426wy4cgMKeoc/Y5qqvwW9ah6NDrJbtH5idEeR4KgMGvF3wr
wIiB/L73UiCttIFuKlgylAyffh7pVi3DBmY4uakRAuMKLhbZRRViUqCrpaYTjuug0ONjGyiwivjZ
JpwU8YrcyM+giUWp6dTEDqPZOWpiuZmaaQXy0dIR/Y6aABq9T0lNSCGvQ5SarR0bv3JCBIWeVa/D
UTYfoNdAi2NlVFUzcAiBqnGfcEDdZui1SEEkASUwc4ZeQ20uv/Ns8QF6Xfh9vdZdqueXoNcZAMxB
3bcVqxfLUvoqLde/i1vgX3uAeF5sbUEpnLH0hAoF9WT65d4LCvMFrCLNBvdUb0tuUQT+8wK5rq5x
UO/UYgdBdsmb19u0tj8iAjwNp2kLnfsIxRenWvMRdaOQbhzKNngC5zpHfQ6idZWq90ONjABgBWoJ
9ovwDcunbJGOpfcct6O18ow+uctQG7rTeWvtaSbRIAN4m6ljqf/gFj3AydDJar1+aUE0DsFpYJOd
6UB2UTXDuha2XppyfLdRB/n1GGUzZs9zOOEWIlb1neMjgpJxnX4FAfyBlCGbqDmKfnRfUMQol5Ea
AuAnIJ+qmsrc9SEC9qZl23gHTvrVCetD7WXPADPEdwy3w+uAjRE0LyBwLfL2CXkuH3J2fv6Up2MN
mYCi3VJTlone1y0Kx6kJEWb7vq7ZJtJ2fkWE3VzlLFEPVpknd6xUW3Po1QOZ+tBrVp7ljRt7slm8
rKHcMbt7XZJdrCLbU7AWokFgN0zkngJGAWXIJlvTK9RGtwyAcCyWHFC3vRiZeQ0rgaBeXu9tryp/
tFb8akejA8xr7S2xTef3pWnXW57UBuqBRtA1AMW5KUKdP/xuniTe92lRbhGwaNdlC0m8LCweigmN
gjJIqCRPQJTMyCHaWCcZLinY6CAgHEC+csRdyglL5OT74YuT56txyIfnKAZAwymliVwLduxY3XIA
NHI8SCdyQ5EUKwCL+kNXNRUycF3bxec6ystlbTL3Cn7SYGs7RQjFmXw4xRai8yhJVI/SQqJA5oHz
DZiqdZL6/Iev3WPbICNDw1EO4F65H4RbFDSNm3++E9q/Pi2xauDMZngwSNM0cU/5+UaIMFTZWL3R
QjDeRIi185BeIsgA6Kbu3UCbO1CFISJCthbaUUHTPo2NLCF4A5Z8qQrzGrUZ1gNdmX7P8atEcRn/
fPNADb+PRLUX7tREsUI8Kxokq9j/tO6aSFX0JGBLZ5BwhDDu0q/rdF5H2Kg+Xmo+xBcdNNY9dTBk
QO7/+WMwf12XTh+DYFg3TP+kpB32h+eB6nvUeTtMX95r2pU7IUlxyTMoH4PEC2EA2xrBl3m76BPf
XvHeLn+9GdCIIkGRP139QQE+O2TKouU/v2Vu/rLOUaZjOg6+OQc3D/63nSeQpiaEBsPoMi/oR09V
YEL3w6+ICSdTUB5sO/G2dD22/dNMz/jKRCnV380+eBtnM7N1+BVSGzfvOmrUSoRlBo6mNYU5U+WG
z5YAl0uerIegBnEwUh6rLDaDB8Mv388ghMBXnQbMI/NNvhqms5tfBom8/7Adp/3DLRIi8EzHNphj
Y2FLlzO0f/45d8PYh9Uo4t3gAeolljZEWdoRUtsKC00EkNRDN3YQ1J0AJ52O71H0Vn26eXgGH5Ef
svpF53tQbbQAZQj7HlJOAQimEzxzgALNg0fB0vLQTb3UpIOPRPAge/8UcAatqr/GZ52IgRM2zW+s
O/7zb8Caogs//7m4eB0FlhBuKQVM1s9/LqAW6YBMlr+bMVx2sZwjMojtu2fLz5C4BIdKNR3i0a/B
Aw57O2TAtIGgehFLsDj6ugUxH1MIW/uWvR3A5RxgvwDo7of2rZ8wYU71H37N+JLsKRrw4Y8RzMJf
4rq2hQgPd5xfo1gMqr65CoN6m+iYHzTkwpeoFEIFWyf8L2HqggIPheeOqoCU5H24IDsqgNQGXIxI
QIdZ8MVleQKxIyEvJnIOzynyouSW5SI7+gHCLtTMBWip66hjIHUMsVrum+KAjNk3FFtFP9LigkUj
nkiZbyMj5TkvE9XwEpFB/cC9pNmkrCxPTdKqA5LI3bap+HgPbLa/wq3c+jzN0zZe+GMc3+exDDA9
SiQTi+Ji+gEeIGCQbC8otD87fpwfLFzd5hQe0mCg8vV5NJ4r8G5cyIvM1Bx0Oe6Afn4lO5mokw5D
W3orE8v+5fwKZKynKWuzbxc6y/wt2T68mKOarR6i+vjBlrZZempYuRJdCb1JGkIvJQD+2lpJlX60
kY8hqnzSQGsRsPj7u4YUNfaEDnO3WGmVe5+BBTEBcgwqjibwmU6SrYD2s8QpKiyE62PTA02eNtoj
tXMn95eNb4ZY3Q7rxKslVNXGeFiCQBlPFNmkj0oH6jxy707yAK3JpBPPXNQNE9AKESnyNz4/Gjz9
cfPoBPsBEmyFWzuPsV7ESCTi1L5RkFmmOdxpIhCng7RAizN58KSMd4iNIwA9dZLNjvkaoavgfn6l
1B026TCMq3mOECveaIzuVLUN6xhMcdM4q3aytemaaj3PkHvl1Ya+5W1SZY7hCkDPYkuz8rHwLmHi
HxzBRL4EHBCKFIU37BI2v07je/wE6ZbP5E7z9EjrLxoQaR6o6QUOn1A7qOuc3gIdSh98Gom0TjTK
d3xjVxX4Tuhdkc22AEdArvtC/iEPQc7hmcGKPpuh977aeR2eHHDD4R7TbqyA8wcQPfIHewQVFvQk
3HUjRZAteyNeQLElvZILagxsQNigRhpaVr62It5s3RZswnXymnRJsulHHu65YRWfktHDAkQlr6iA
rFeyya0jVEf7B6Ntv5mlF7+iLgpLiawxL47vxndYncoFdWSy/9GWyriGXh6fxrpJVvQCiIwfnamc
MW+HC6j6QGPf46ugF0m8p7xwbbCv9sk2KTp3W3Oj+ALp7eXAKm9jJTWgpS7SOEZz7KISuQeNYOAS
d5dob8aKAWONjwyRR7Yo+pCVSw83Mc/0syv1mjJsVxI7/y01A8NFPROEV+epKvyGS8RoLo6r2SME
McKNZyGQR80yq9gdII272bfpgc+GVEC+8Wr7+/+j7LyW3Ea2dP1EiIA3t6BnkSzvdIOQuiUkvLdP
fz4kazd1NB07Zm4QSAsUWUQm1vqNnM0pHWWHya614i1ce9aV0XzKjDvZdq3JYUJkIN6ut+oqbX7k
nQWrleXOjZT3K0REoA01LJrEY7/ueYmJxiTrdvI+ukI1T4aZf93zYLv3wInz6z0v/w5btA2Kjbxq
aoFgnx2HTPpygeUg75t483C9r/92z3LQ2Cj/457DpEawn7zbfZuP20FJrF1Xe4eS3BwctK4E2KH0
bC3k6ZR2NbBVciJl5Fh7T7a4SgFbMU+xdbv2bCF1xJYb4tq24EKWOQYQ1dsgct8TQ2AkLetU5EXF
SZ5ea8teV32gdkGuJGsRsQAYyXPcVPA5alTe2IKkz/Au0+cqw5Fy8B5lB0ADxkaFSrWRxVJN9CcG
y45yCA5g7noQQ76VdY1LsriLVlihToeiT1dfw5i3ES24nK5Cd1vv02c1tNr7SbN3tx5ZNXX8mV2x
l3N1c+ud+UTyflWV5Z3sJ4fW4Ygdmzo2B1mXj+pwmsz4c67m7uAaVbomshvvzHa0jmqSZ+dwrNmp
j+sgLw9uUmBvpeaZn4py+inmbZo7za8pnf/iDVp/cwuSC3Ed5GDCEb6bG5MXS70NH8cAHZm817Nv
uuaSK2YQgFnedFr9e2wZCPG3c/YkrzxOhXWM49E+IA24K10beSF9du7aWPw0Br0iTaogbmm71jli
1diaZajBpsMye0oqb6UGYB6UZlOZCHOkoCy+u6F6QUJ7SX8StXFHPuQYoICI9OJvpQv/qnB2/bBH
NVmZwxQ8N+hTrrFhUKF9zF/XhsVfHv+4btSF7iN8CGhzQgxvoIQhOGsgCv6/62HRDZ+vaMqtN5Uo
mKN+vq3RAFkHKRY6ea+x4Z567TvEPD/o9ebTa6DaC1Tj9iqxjDfPtI9Vtsxae9rKnTE6MsZeu8+j
hFyOHEksMhDV9Bx4Wnl0MJPeyAFZvpv12P0GtSTFIGdoDsD03ZfZsx9k+2zHxHS1ariIkvA87Eb8
zpcrZV6I0JfpvPCzaw+jKpJtpdfBt6DeXgcabr/Ru7k4aioRLkz+Pq43AmrWV3I+uIQXgrNO/mZV
LBMCXDoWUZe/za6Y9jpU8G3Wdt1nUk6+7KAY8PPw7svuEF+qnjwX8yl5qcaCvN2wa3gIwUCcbBQw
17JBsZqtx1PzvXMNc+ciVboTyai8Fybf/HJNJO6q9SzclBQuiB88kqvrx1VgrO6DdwmfbAWHmmAx
EZYj6hjED4Gkz3a2w904l/UeF5LpbS7wWVk+6CRDVwEBzOxsz4oHBC/W/Zkl6ZVk1Ws14eARgSfY
F2GCbdg18U3220I7gXiWTepyEYKRDVroPCsj5pzLalorsfVULgc3ZW9XGbGykctn5PU0uH8Je2yu
C2qZRfOuQPdnJQfJXj3o3Ynt5FmW7LHzcN0YWIaLQt+xzdWOMKh8B1TMa2oqymMSlnda0Ifvo1Pw
4UD2vMYi61oD5qRm40a22lmYrhVSdwcZfARJ+istXfUiS8uMOiiK13yZEXk6hNWJX1oV1/0PWTwV
+E1CCjmBPXVPndWzO+2rUd8PTnevLw1w3SCR/dasjOWeh759mMsYDztwWe4psPT/nE7CxmVnHv8O
tW+DGSL23fUZQTDPSFbCEe3KZY3cVYZqJivsGHd67xqXBr7J01yr4mxk6v1X51wh4Td22fpa1okX
wtCsWpxulsmaHB9SNX5MIy99IjVOwF94Pzs7pU3v3Gyjtw3/ZvJCjVn81ZWttgGJrm7AOxsocdnx
exoq9iZTvAJjG4rVgCR7IJLyJIujoe/BoLGLKgLrOZ/LTTHlyXsoajIZi6kXG+nkHbcEd1erwVdr
nI7JGsWm6SBbe9X5bhaivpdDlXAzGyqMhbQqHwi+vMrrZLlZHeVNZcv8UMb//aZka0b0Ud6UgsIn
m4Wk2gXTrJ4kyvOK91yKOQlwP+BN5ioWILtcZQR+Q4aGSkCAfenkSDGB20TXTnLOaOlkZdm8rtpw
wyv9ClhS/AwOZH41QLsnLexgWVKHgi0aauyy5GrGwZjV5FpKy+lkhMXwINuC1rtHr8u9lyU9VJ8r
pCWvJVCV793oaBfZlofZD01Y0VU1XMVhntyIOZyvl1Dr1Oe3EZykNjgCq7WfexOAkOXmgq5As0BL
3TvZmrPO+1pmkqeRrfi/85tKQdp2ofpqO166ytRza9fJgdRY8TLbTrxLFFVby2KYqu3ZrYMPR7Uj
/ovxKQ0n1MZko9pyqcJovGPeKMXLmPTFNo8J0cvWITCyUzPxRLuObdFJcdMX2TXLkSonUM/Gfbmo
6IZ+g+NDSvadiTwUGI6g/9N6aC6pgbVAmmTamvx6c7EqfH4B5XAaCzAWE44N22tlJTyaqkZ7iLPe
PBB6mLCEW+ZQAYJkRvZRD+IwzmDUEUfMnzVvyC5VJC6qoikFYNGZFzbNwE5oabWipr0LJhBnQVYV
z7IOo6tvVqYDxFqqIm/ANH55EZrkBJMGa0EvGp6+jB81oFOBwNxRFuUIvdyKpFefZI0m2OtNVpps
ZZuYkuGBMMi1u+wxjBhedyWRJFl0CXsi3N8/zc74Damc9iSrWwVYI/+g/VEWw6YyYRpBF5BFeRhq
/cVo0/Qsr+TN0CsiVi8oS9yoPKjWGu+NNf8o6cNgjurGULt+w5Om2uZt4azlwL7QlKfh5/WvbSpv
Xk+QzYHlMcscG/p9ksY7XUz5s+xu5SRmdXXWv27fDU3egax3L8FvagVfFD5+uMLZCWVvxzAeEmdB
Zivu8VYlz5LR2YLkG8+ydK3CcIO04TjuINR+DUfn3wA6PvUrlA4OohydTWrCc5hAwT70sZtdD0Hj
LoYLwdHrCmRmsga5u3HMv/oZXjdsOwdjP0+U0XpIQu1MPrs9gwTM1smYir+Cgwwz39pVs/+v7XI8
S3PGy19abMlyOeuKFNFd18LNl+7ot6IU0bkVoQ4hP7N0hqZIZ7bfr7dWObYBlrmuPXU8uGSw7htD
+yVTwrYrkGira3snU8Ls2s4TRgRPLbtQ2SuInddpQK84zAZve/VQ0rXXvovaR8/0qsfUSN8kEqaM
Q3frlKW37Vg6Scn6kw2tEpJxsbvpbKVKnZ0Ery1JEokSFNB/ukiNrWQU1RopnHEzDUUy+Y6XP6B7
GB8kQOpaJ2FS9tg266u5G57fAETKEQV0W3X50BBSFrMJZDeHOIPun/EqW7EYw+AYX4c0GcLtGBKn
K5UBNU1NL9SzSLyNRnbswVgOE+oXD2FW/pj0OjnKkqx3O/1rqKyTB9VWxvXES9u9ZaB1HCFOfTc5
Tf9iJV2zaSvRbIelaCqac7DjMFrJ1sKMvfuqNo+yUVaVfb/2DFV7lCX8cpDnnbLiDg/232dTtW0U
1vYjTtntk5KcOz0fHrXF/nzISKF7Qav6sk3W2aGCjVU0EBBa+ss6Lzm3daef+ji73Aba06j6svjH
QCO3SIszCD7YQJhi/rqSHBBnebAvdNdNLzn7BEQXNEJYobNXlFy/y4PB/h9n7PC3mhOA/mqJHhFJ
I0qxsBCABwxVb51kqRsV6w5jjO+yJA9A/qdVjNP5zsgGhLp7N3zqiacug+U0QdQqy687WvdNgur2
MmMrLOs0DIp4sgUgqTTHA3J+0+WfFCNrvTaF7SKByscnD3Fd36WGoZxlaRrg0Y6D9iZLtTP0p7pw
511K5uwUhQJHyeWQ/HNmRV63a5PqU/ZIteqrhyxOabqyzDLGltBskaCFBDRjWet7qGVfhir17tWl
IVsaChMwK4Kw0PSLwbuHbPw1Arbrr7nUoetY6aFfIAqGNpuPJuqXs948ZQtMweHRvm9Kwiiyg6wb
FjEgBSzsdVBTKOaj421z52xb48pO9AiwdG5e5GHwRmzY8NDd9hgq8UJPg3AXoPO0tJjwF0eDkJrs
J1sBF770uLLtpbJW7tlYotjunRTW8jQ09n3ZIMtLqxKEf4H5hH8v8BLKvUF/vp2FyiTW5VKnhLSa
ifd7663fWFgnzG5+iGGoPgnOkg7h67+Qd9WfKrKRsr7Gg56wWVPu1TGqPgWvSdlY2m99x4YHCU5e
uZf62/Acl5q7Gmj2Q6ujWDPj4/TOiwQC6MtZvdTJM1knW2W/oa/Fn62uN3yNLeqgXnmD0HfKbECS
awUiSSjxHwGgbGTVrV6eFXYbnjvXbHaelcwvZhqcFUw6/l5OgEwO8gRT+GuNU+Pke7UiD/gmurgT
R6XWHtKAd4hIfnPytPFmzHrcaSBAwndqLwfZYMy6OHr/GeHyl16uVCAH4xYwHsa81oux3Q1upb3w
VSq7IQ3ztSymDUhji7CNL4vNmPCaxk4hrCO9WxmKvh2GOAY7xFAPhKNf8cu7U1pDe5ET13FFYHUp
CpuJvZxYe0CEF53gyX1AYGxTCn28eAs5KBmxCFWtcN3DeiKVHbSm8Y5iGJKGSVauNC813xU7J1qr
5BU8t8p4r8vmc7KM9CEk/vnyL4MUbVLXeaHb5xxbbUWJE/ZK6zAEdckvZh3Jk2Fes2LZe9uwrW2m
6PluAuNNfJzFVxaNxuTNall8ZbHFT3U1Z6J6nKbUPOqpp6yQgZo+VESTVn1nZSdCLv07mLTcxDNB
9hKlqUA388YPz0W0F8Gn7GT0iuwlB/9bL0OBC5JrtiAakvTvpnKWM5Rt93VZWfzjsvRq0qHYVsqg
rckfZpfbITbQgyvV860m01jHfTBZq7q2ypNswF0kv0B+704qwr4fecZvmXXmFZcwe59NlbVNyHx+
9HWzThfMUuxgYhCWrXuKUYK9H3ssz69gJkYGdZy8plX7NVILsutI2SH9Z2SlZ8Z1pEQ7YTH5OBXt
PsKr4nuT70YEq37VOFH6VdnbrxYqHZuiH6JzXSnJXa2M+taz7OKZSAu5Lac3/+rmzpejkmL67MQc
vbcE49egysRFmKRWNYv4HSTY5CluArEKs7T6EQ0uKg9kzpKAFVUpm4858io0Wxpxj1xkf3Dr4pNN
f7auRpNYFMZL6D1N7jc2nGBqu+jXYnSSwHr7zDPNWQWFFT1obaDvXTex94WhkSQCf49N7zB+mnaB
jQ1rq6YEnx0LQqdZ3iWotOKlh0KwKvEI2WteUbyopKqge3rzqjRF+TJMg3rf4pbI7654kT2s0d2H
85Q+yCq79ppV7LriIPvPYW/tqkxL17KVIH57QR7tUV5KVrliXGO10z3KUisMD74RPiZy7iiqla2N
pzLSsNyMHRoFINjym+w7Fll9ySILxnekGJjpRNkLoatLn+bFNyMCI20i6XOsXRds7Qypo9GKb1Mw
oebZmfxT4OXxUao/ZHdFA5s0umzsZRFdBqdoh8/C6Ko9znrNVlbjY7puzTiDS5Hph0IX1UZO2ivW
seDH+GLnLZQ8wzyAIUueksLEt8cE3N04Pf5URR+wFFas1USTn8oWlJGYekhe+ZCs7LDu9qh4KSRI
l/L/cvB1quVq/zqBFuICGrcF6iuLYkMLsx89i9dYQ4ys00rLl/W5Ns7rMhyMa7c6H3/r1rrp791s
NksHlX3yeYqkJThJxL+jpPX8xtHwS2hn813FeTdHD/pNVT1xb9uV8OflIcr+oN95cDM2smhXFnl4
AgUnWQyM1z602zdh1OZlzMKENCaT9bYFmbhD4jDufZuc/1+w2deqnhOcANh0F2ue9800cJPDOlF9
Qqyl345Jq9wFXtXdQe52t0ZUKo/xhOCbgOP9zeq7iy7HzwkyUENU/13mWFSMTjug0Ir3cBl4+cUp
p+6AjPW0j4Omvc8mBVVhrEjeSBD9zOJe/ArVvaUb3Eel6a9u6o640fDbUxaSWRxX2g5mQHdsxYxb
a59bmwjtzxd1eVDw9j7+UOwGLWtiYvhF9vvEUIP9pNThum104zWPWndfVgQhZHECUrZPlCS+FjE5
Nfa61yTX4hDyK82wPlurRWy+pupIttzIc9ZXiq0VjxTt4trZIV29rzBSvLbaddjuHSJC17GicNjn
pQKrwWVsaZM9aSYN+8flrqD3ZNjGKf21NbMgknauigrl0up5ZbQPNWW6tqZeoOzCXlOvrXMaBztS
7JAxlplrh0QIluDGtdXScHq2dATH5VQiUo2d2qKjKousbdpu7hpkC5ax+TjMO90KME1Zrqv1+rjD
vg2q1tQcGrds98GUv+I9NI4+LMvmLA98vV9nsXHvNPN4+rOH7CagvPok8tKdLDYlJsO5sDBNWuwj
M1N3z97cgjMqg3sWX8NBHMWOtlWI+KmslP3kISziH04EslSWZKOtoD/ZZcM2XsbfusYpsag0Jhd2
q5Nnra6+6DmWpre5G5xZ71xhHZsoYMWT3YIYzm2FVs5aTqxlPHz8CPZ4Bsv67naxoMB+pFKKh4QX
8t+uD4WjQeQojzey7+1ijp4cLLcpT7f6LlSyI9rVb/LKt7mjXHdXBMa06xzOc+BoUEUXuxV5UCKc
VoSHS/a0sMr+U52mwmp9Wdaxyvjn1CKVhn4LkgOGkq1VABan66ns2pap4osWPz7Z8l+ma9Nopwch
qYXlktMyjx12vBXJsjkpLhIjnr7RYpe9GTq43qB5hyrkv1wWbStxeG8SxVm1vPCtxsNN1mujaxyq
WmUbC/jqQ2uggtkNcGdQzuZrRjRA1ieZNx5mMUIOlJNjy0OOBFwhMRA2tBqpAHko29g71ctBFtvW
qrZqAFFc1g1VRZKaHH/pq7pqEpmKnXPstM45SZt15xnzHYuwSWxsabADp98Q+GJdSXL22bKjbNEi
bBuX3mIZe6uXZ16gfQ2TxevYOrSOZoHm6o8qbXbTpCsnIA2pa2ZneZjMCMGq5SDPZF1EwmgNDrpe
/dGA1DgExGWs7Bwr/W5Sy+L4R73sIYeSJg+2Ndvl6xX/7WJyrFZ7PwggLpE5Qr/pEExbdbFHnJYD
uK6vQykNFFNoJQc7VDe1LN76DEaorlRPGXZ648S+pVkRhtJ1eHDKLN0NIkzfoiB5lJSSuQli/i3a
33t4gNH/e49Aqdr1NLfIw3ooiHpdS/CqDfOTrjob08Br91blpDHiCLfybUStJ93eKKoz9JjsJOuv
nZ1JddZ9hqOd1XXtA1rzMFtMHDtGYice6b7a2WNLVfjVZLUP18oyb3YA+hYhV+qK5dDUabThHVtd
y2muDZqDf0yCmvasLjZOi7fTqEzqKk2DbnWri13hONdyIb2bbk2ahpyqL0fKyt/aZblp0ML4Y7p/
7TgudyBb5EHOaGvuV92tyK+OhV32cfMKR5htAgFt7ZFxGf0ynMrziBsjmZ2iUu8quCmqISjKli5o
9G4dtjXcSr7lray0a3sxBZmMeJ3UaJ8aQ/NURSrPEj1yDq6XEC4Z6uRRdz9km6wBcRrvHSKPq1ud
beHjEeWw6bTEqp8EWIGn4kl2l4fU8Ni2q65zvYasM4UaIxoimr1euMNey1QwMFmWngnGpeeG2Mde
oAJRBYU28L/rcpQtsg9YzhY8do+O89JbNsCd1LZFbyAZlqX6sbCSvnkJMgx/rQorPM8NnzMrGj+1
DMx6bWUteegKU7o0BCCRN9NxqiDVs3EMHxDSxKBRgYGZ8OrsD5k5/Q3RfgUJZQj9tBvAGhkemCUT
QYE06l6UgCReb9RIdzhIb6tpEh+UZd8Fd6nYGOM0vpQNYPLIRllfc5PDdSaMTgmuBAg+dvz80iy/
BHOGiGpb3hmWTh7XmdKS7NB/yvJMHpqoKfZmYyD2FIZn+58DoTW47yOPtSxy9Z3qNp+y8Vb/R995
rMSCbfvXOW5DReL2Rzz5NnLuW708u9XNpRudImSzlzv440q3OnkzyYz0sosL4T9d3dyMdpWdI7QV
Ws0ZYViM6p3Q2I5u1mzqeAa/nz16DkROpWjdlzLXH0rsl+5VEqkvTafN/uy06V0/ZN7LHHTNmriL
w2dAq9kM9tZg+7/Rl6K3eOnOChAcOVPc1xq+MeK7bLSQCnoK+Lmw5z7ViVViwxbyU8d7nWOwyNmS
gQLLIMvyFJn04QiideF9jN5rFuDznY7DRZagcj5nuTrcX0vCJLDljg/Xku3ss7lQH2XJS4iQ2OgG
5IbzDv4c2vDQzvfyoAOE3eSBoQJRoC6vzK+GGkQlliuuu2lVq7Nh+C8tiKr4IU+o/W2GCp2A+zgU
uzyNMKP/Z2bI8d4mN0BfephwQnfKzA3aY/ZDC+jmwSyceD+ZDsyyvgRashwMoiLnDOt5PeBthF0p
dZ0R7ox6HtmeUpJ948jU/dqOoKtj7/PQYZoUK+NJjaZhnRHZ+oEKT6XZP2qU9tZqkuknQymdy9ST
VpMNFWxzfDvVz36w4HDO7U8IWe5uatrimGHWgAjg7TQGnn0krdvMqzjUi2Or2Xh3jUpwwNKBmDOE
StuqyxfRAwNnha8PBPfKl4wNzq7GCnstWzPIhed6yN4IRqftqhtm3+2i5qlckqqozMy+5eDi2Ice
pgAwpLAV6XL12GjBfD0k+fB78Ycy2xlCv0p4R1QIXspyFsyF+K0oG/6oS5d+pZtjQSuHaHO74dli
7WvgQKMQZDymTGwcodawYqP4UbNqmDBVU/1oevvFG1XjJelGc584ZrBNyz54V6ARjEBpflQzkqN5
P7WXWM2M80i2c1XVY34/RkJtdmEIEy0H5YUexhActCbBK7LRgwd9OfDWVF2GhcgWE+7fgIFlk94M
uMbQKLuxRP8kfB0f5RzyIOwIEHi4hZYKLk2YM97mSBmaxvTNKEuUNkmk4wrVxbuoBxEe9Ja4xOg4
XIpKoPnaBDaRCIq3BrEUM7MF+mRgwnRrUGyrOisAN50qRzk3b5wPIwzQWha1c2dDLH4fuh/2Uh3g
AXXoluAgWYLKB8Ec7jW4rihgDQruqLZygjxsboYwI/GzNMg62WppvOYi1k4f4LDVCg1CX8lm595r
QYi7jhn9UKf0qakq5aUE2rVvZlPfplWufOSWspIdJhy2112VmCc5MsiB6kjrFWxGnjJNJb/7ZQXR
WimrXWLcx7al3xORHLZhpuAg8k+dPKtjUa2WcMZ28qYeDiFvRv00uvxjMlYerDrVL17xIgtGwQPC
zwD9HcbC+duppy7ZsO9ONyYMvvVtVLWMD42y95spcHayQd5KAPYBC58QkfnFFduBiq90jXib8Hy/
70st9EnoE3Cu52nnVI2zkd3cgBSBbXqsu0vr/3mU1UfVa4f5kmLo/QPiRP0DbASkPgx8kskknW71
XZSTKJ5nl9dBusmGJFXVEyHWgxwk6/l7EX1ohyXE5Rj3ZLuJsA+u/a5a6ocU1Ym9HboDzk8lbJDv
19zyzWkUe9174OuMULSHBseoPcgs494qm6/RfKIfoId/GWH3k+nC81XnTyoAOos0jbBwcYoCDD1v
0oCyoe3H+zxN1LWeaoCBG/c8aaiqSUWquNd3oRq5Z1mS9UuV7OXNIthdE796XgD4M23xXE568Khk
T4CEobwshxlLpnVcjdFWFoGLLjbK1bSr4hlhS7c7NVo73VtzhpAlWfcVlKr5IBsjZ5y2uDDnG9mK
3+14l+X48MjWOkPRawLHJRtlFUwLoLbmdC9LVkCMIWhOAa83ub5e/KbTxU6jB1C6TgGkr2Tx5ld9
NbqR5XHp01RKu5Ke1qrjjnCjtenZdZHt1BWMTNnyzs8KrB5eJsbXaSnJKlXX35CJTc+yf8O/7A6b
eFadpYcLjOixFyYBfCbzIFMgsgFSTMdGR48u2GOxBRx5+pTp46Ta7B7N6ExeSl1zQ8MjsnY6G1uf
5+bjWPcl4Eo9WU3ZhN+e0uMS0H2EreU9JEebh82jA7c7nSayrWnm7Eyi61vX8eytWaQfZVwqgPRt
ZSVIT+5Jxx4QAo4evYCHuwZH8ZtLoNtsUWjWdNNA48IcL/JMsYAbVSUCjrrN1xorQ4Z9e7mIHnsr
4k+s0oRiiZyxJA9qgNtxE5hrt9CJ4iYLknzvjI+Tt+yIPKR9Q66PBMZUHA29nlevegTLG/mMI7//
0QfG9leBxN5TqRrhIXSzT68Pv4s49HZBpHn7JFCIbfE6zCoZ8V80v1rRlO7sBc3gNuMhrkv+VvRz
3AibYtPyJ+SkHkqYiFuB7EESgD6vtJfO0L55mu76KoiwtdkFRDsVx68NEkTqBPBnCLtVP/DrIUqQ
4znVYtuFZoj64Hkq8ufkCX19FhCASERsAD07EE/LsVmT6dgMQ8e6rKbx3Qhs0RdFe+4Ix4dE7P9O
rByJ2cpoN2GhVduyVTJ/MAGY6mm/QlcSoFP0qdnd/L2tuh3+hYdmtu6NslbvvAZsK4tTv/GiOve1
aPoVdN/rHPVl3n1/IoXNZ9F8ojK4i738vc8Ak+hlBxW3eNJBq/lDjbm8rryHebKy6oplpWqxHxPm
9zT/QPdra/DJ5B6meaPT/FTZJqwt8w02QHUEcszbCWYvvhn3hAwUZVjpc54CsLK+6ZE+A/hmT+lF
hVjR4RMy6abMWWCnDLOpqkwukQ2yeg7J21kJHgVj0e1Ai35Xhjx/6YJfFRK6O0horwrRUfYJ86Uc
CSBl0SI4NaYsHrOzVjX9Ah6Tv2SuUGUivABEcviZxmF90SYDM7T0pet77dVwjj0IypUSiBcNXsi6
QNlgPfIMIOJpHrAXv5jzeCyEihNXkl2GFs8nDYrMZk74Mkj09rsIPOkxCg9e1W4cHfPEoKixyDGH
x06LajafbbWLbEQH+757APqxNutpAIVsHrXCVXw1ijKQdt2zMxckLKdiXndBXh9FPBzqDmwuUkuk
ZoGvK526HwY4ZoWZA3wF14VsPdn+yMFCpSRN1Ha4xfW4MkSBfXEdYM645oiusndtF6GdGakrGwSk
QHphP8/wGEwsgHwtyLUjr+XuaugUtu5BfSCG7ZtVO4HiUI+xJ+CHV1Wkb6qpao5dgnD6vTyt4L2l
/m9ts65SkRd2v2vU7lCUBLpARzJKzqLJ5usEIR5BcaD72TgPO8geOWxns/axeh/R0Zibo/AifWt1
6r2ql9URIPnMLyxysUvh/XjdTIBMOn36yVplQ5OZvcdGLGry7Ax8Vr/waOuIK+ThKigdPKhS9+8n
/Jw+Y5cXuMmpIj/Xf+i28yyCztfJ6R1CuKobJ+7/Khu+HuHND6VpI+Bbot1MBr7IF5Hs3ruv0yRC
PxjjVVu85NFcbdIOIHLd/cwcNEsA6jrIppblZlYi976vg0M2u8pzgMBvMEV3mtG95lZbbFEu+Wzz
VNk4QcOXh7Aj6j/9WbVFTwqfRLXWFM9N1H8La7NFyTCyd4lNQqUcum3Q1/mK+03usmzceREfSFai
2aJnVn+uCj4sLRUv2UBeX694dQnELomz7UxAeW+L5pRlBdI+SfE6lOpKLN4w+FRiE4VnGhnNZNsW
wakuUZVI+DGqWv9QBtpHpDuEapr6TuV9Y9XNfb+BuWgdFV0RxOwT85AKRC7qtvoltKLw8aQ21PoX
Kj2xP5ox1uRNimFq+NjmhrZHobcOO2uNAnLhNM9qKt4qU418zxh59XWzS+TY4bY2BvSFQ7CptZcd
dI1NQuImH23tzX6XuNPKaU5lm/quPdm+8HIM37PS3Rakey4dkMU6bNpLbnVEc5EjQUwNHlYrVDQp
m+6VmH7si976MIoQRhYhp3uhevshRfPEbY6FMv30HPSvLO/TGjLsP43hkJN58iNBupjFeVxNFnC+
QvfcFWHocc+bV0p2DTWbNKvu4qHlGeyO5hbzDN3vFqdPI9XeIHSPYFfrkzm53joue7wzEsipYojv
5KEXVnxHdvQuzWob6rCdAePtn90EggWRJT+zFb9r61+xYb1Zw/RXrbfkwCLzBBj7roSF6EzEEU3b
rdboILw3mI1unDx9QVbcuows935bp/W+DJvsIZvA4SlR9yi62Te7LN1kbOrWOsQsRLFiHL60ASxt
Zq86DWflShcGgkBusq8zNzxhSxOg9mNEd7OXWYeAndpRRIl2jAcDhmaUz3dFnAz7HBHkE9BwY6cJ
MZ37KAvZzEJrBR5TbfsBY0RyTdqmjBPnIWvDaBPW56qD1mMKm2QqBpBoZ7Alzit8DiPEf1cLCnLV
Jip5cxNIvCWE9WIbHnaBs6hem2bfKzZ+A3nsvrYk7Ve1Y3Wo7UdoDHfAgIwJSyYk8tX3ueLNSav6
4kOpyIl6STseSsu01lBeG7/lcfkxWjB9IngtH9CKW8DJYB/AqeL61wnjgwUMZ0WoWh+j3XV4+AoV
b00L/wziIh8hgig+j/Xhg3g6L2xJ1X9oXtD7GSipD89CCsma3fojLHhEoGNYfUAhGxHVRuItVIwj
hoP6Bf1Jj4CEE6xlMRazfskVWETj/2PrzJpb1bE2/IuoYh5uwbMdO7aT7LPPDbWng5hBzPz674F0
d7q6vhuVJTBxbJCW1nqH+K+5TasAXpIJpjtqd7U5ssia5im22ROHkdlfW0Rcrw3/63l05Q7AGXtl
FqBN5eVQLTPHeiHWJqPkvSqzVN7alK9sMIPe5lMiMZQi5T0OaCQjCtNFxpIFRc0HaBSw3wgHPXs0
tcAGMr5TVaXBOKX54fYZJWa0QeD4l09qOtOuR09kA1LIDnDDMvxeM7JbbQ2OP4nU2KakgH3D6vd6
mXp4kifDbq6ufVpPh65JwuvM/6Ik9gXM4nsWh+KVRGrno0nFkiUV9YYUOop+xfxqmxMLdimngEQC
6DqUuylMsZNV+6QLIDO0O2MxQe2KJIARn97soSuP3ozTKtKOeLBU899lV+IzUs77Gle+7VR5H4CD
N50cEogvPP/hDOJ3ql3Bv2KDDcFwuJ1Bazv2NkzjyA8zEq2NRAdH8HKXJFCGRIjGlzZkr7aSXvVl
6o4yEld23slNh3aogg4bC7eA+EBCAC3W0Ao6L3d8NS8pRLI8tEloP4bKI6lu5bumMyp/KElqlF7k
blIM4PyGyvK2iSt7M7myPyHUYb8kQku46WZwCw3pMs1kQi0IoW9OmVwKowaka1wmpOm2vTUlZ7gd
9Z7A3+KT3dBNqw8aihlCacJzy6OKOFT1y3TmDiM2YR16pGjiOCGFPDnatm3Dcl9GIgvM5L2xtfo1
mkbdJ6P2N7M3FeZBTKfC8vupr/y4iZSbXTXddbRHxS8o1780YhABms3846p3irHeKErSPGkrX8l2
A27oAP6UEgXKwsJA29E0lOnRvPQRpXVVLb1Cb9xxS4zXtqHaiI2id4pCF8fU3H1ByH3fR0rm9656
M0nobA17mnytVU6tV74LYTuXolX+yJEfarQ048Ws6mLbTOnvxgC/IxEVxznntexkcsn6YfSVZHL8
EZeBlnUfVQiWFdXOTxh5h9spxD1I9DCluzDEdA3pDuEof8zRHM5mCHxrrOIg7kYraAT3SVfp+UkR
PRRQg8ToNJZHd+pxBnHL+oLm2FWVbKkMoCIGlog6lhuAZYnIRG6f5ejh6DISPGmyb/aQbLfxqEBZ
q8V8yK2sAVpZvbVNeVdUAG8IbDd7p2m+ayLTA0NqJk9YxsPnmbe5G2HJzdHRjXAtWnKiXR+nW+Sg
ieAjbdqo7D4qLxYnOEoq1av576YxwMoRFmx4KOBQ4LMezOOI+1Dnfc/CwvRbpyfXgUzTmKEN3dg3
SqXjdQRkiGZRs8vc6MNBrGY7ejpupiLbzmNksxnu+YL6XuzsKFS3wsk+MAQaNzUpsy2Sq+o2i0ET
lkqE0IpeXYoRPawmZInKbdPwHSThdkrSO0GbJ20gwnhPDi47pUjv2qpun4nxL5hdtsiYJ6+Gpin7
igfJD6fXDADHkCfi3rCfjSwKzYZL3UTAK2nrhh2rKnUifXZ2lRGN+7yytU0CwMYXLnKyyS0So0V4
0/RBDkJyYznpPfbE2bZcuW2RyKVunau7HjreYXZUD8YvIifM4VBp+jTfdQi/z51dIueV4MWAnvou
nNRt47jSh66c7ULPYiYJRbRF5em7hu7Otu6a4anlpIVy2De1rmP15Xl4lhoIf9VhMm4wf3zyU7nk
WNwfpD+znVBwupiMjZOBkYlIyoHWdySOJhJBOz3MgfmM4iMmPwPPNVDABgJqb2XQE1LsagsF8xol
CNDhZfuoMyhcBoVAj5q/HEHQZ6M5+SqRtNlhDcb88xOZheEskuyuhPUc9KoWvojG+G6b1OHnvjol
XSqOxcR0bSrAuUqqGZVzdthlQj0947270XChC+paQxGpDKHOheCU0ubU6gUgrzFD0zGq/RCB1b2q
sGfpa0t+NtYMCsIsc6yRbOseeum8g6OJGUYKIbWbFXbqY54ABPDqI5aX3WkcRH9aX301kW12pzwB
OgWnhpXaId0Ovn0/FZm758etTkamViebfNeuncvrhNjvCUmk+ZTkbNo8eEnBejW3pRjQZeO+psCI
DM2Z7IXrk+q/Cs2Tp7QuPqSbk0ApzEEe5jhni+zBanazCVnibjoNRoeWudPghWtree5bFuosemEe
e2UxxKv24zQXJ1aRgk3QGG6trvywY1ABbR+VXJ9US4PPbm6WgRKXMXspNzytDeErcWicXi3S7rtQ
UeVp7iR6WYO1l0yHJ6mmYBdjwlK/luVbkra/mrboPr+r9dX6NcWzhfb5FM4uyi+d2IeLG+W6z1hf
uUt3sebj997Iqhj50DT2GA4nO3qH1FQx0W01pP7ZXVCV9ZzkwyiiQgsatU6PbTtTcJ832pDeNcVL
cLPnH6P4ZiFDiRIEEXzThGHAJLV8gPrWl801VZgukNAN4nQKcz9Ww3A/Z/VhaGqEFQpcEZP4OLTw
EhWCNWCwo3FaPwFiHtSFnfmdsl2FX4XhzsH6stHiiu1vaPhxC4gSqRDo329l4bG1GkzyNRhSnQA6
6CcBxzyoHHhs9U93zn6Sd3H5ZkM05Hrdctkd08cDCxvUWBzX36rSx/Ikl2btro2JmAe3+fJT/n+H
Q4zo/+vswfGa3TQIkovFXquGALPl72xOuqAxUYXb2oqJwEiRHvo69yjqcEJU4f9dugli6ZMvPQk+
Uzg1kDuaHsTfbvot8JSgAjhqSnsJsy4+ZkqOnPutwyZw18X9vQirS8o8cEIlG4e0Kv+BnFxEoryB
ptXhMTvrtwZteNLhirt1Uqn4AKMpJ0TJ/AjrvGDunvOdNkR3h6pYmD/xXX+Xqmvs+yVNoFpWfhoj
ZCKl1M+ThrXNHiKC8+wkz7DXu+Al8/LNW2mQ2A8UEUTKfjgqpZ3y6LjTVUwIslmO0hA1kWf0EG+o
++wUqgJd7lYhrIKMdearOaIFo1j+TNXZV0ZAWq6h+6kXmU8Uj4qqSk9eOf/mx8afBtDq0RwKvDX1
pN3ElMj0ofWug5iNPUnlCtZYkLCF2FiyKW9qDqmxZxsViKxK/C6LypuVUHFGyArR/mIP0X7eUIXx
OAvBZ2NE2RaPG92d079A/ctzWCRmgCVysWmUub6kCGcYWql8VEyzO2eU7jHDl+iOdyY1aWtuf42p
2Dtzi/d8az4dR5R7HoHiEJJH/yiLEMWERPnRhWYVIE/bgxgV2VVR2fc0Xr+tslj8iKr4nUxSgAO3
+b2PxB1BVOdPLsinsS7ohWLfspDwpYiS2pcqtm1mY/8kM++SC2COctS2O5AseVAahOPS1RCtyJZs
yqhJjzqK8xsnN+cDKqbzfqZ0sAGlaWxmpW22hI+bshqSvVov+Q6PjFRBprUVnX0F6I9doegfBXwS
Iynj76FS2TDBKSboz7RSy4W8Em9Vw54fzaB+bxvtr2Joa9TJIUxS7acOg1dL4iYeOkBDsUFzOb2L
JM0ht6YTk9S2nfLsXOfVcLaW7N0E1HcwZH3weqm8Y329FZ5BShXG3ibssu0YJdE7SMGfAqOpF1Pq
ypuhWgr2GeqwdbscZKNVxrtMju53Sf5aei7Y+iacziQ+o01mIqfUU0E+oMi/cVFy/9F4gxE4qaPd
2AEYR1nFzb6Be/aMzRbWO5XwPxL5YMtLfksMiYmnNePulVm1eI+YB8/oxd2oQ1Ibiih+ZdUfZAVi
aqRx5c/S9p6gjcNdFDsQhusZj605nW+kGH5PenucJ9E+h6Z17x3CFnEBnhmjablHCZzpaK1/Z3zY
01rzTqmlZf5X//PweuY6uPbXZj39691fY//vJdbD9hyu8zxiZcoxIvMJ+2MxNf58WQ7YHa/99dW6
3vSxyklr/79efh3/On0dW5v/GVuvs45NWltsDLUaffZ2GdpvRVGxqC4vVYcQhnTqv0eN3iQgWI5n
CpDdLX5s/+p/vvWzFRNlQMVSdlEq6tPaVMsyO5gl4mNr32ymf/dRryaK7JNLOenRw9JUHgc3NwJA
RNFjHatym9k9MYf9OrY2Ktx0NR7Cy+dQbqevEdPY15tanBuPJmr+n2PrgaKZJfWdRet4ufjnWKI0
vqb16vFrjB1ngJi9cSvNTNvGbhXtrQqp8VKpratameo1zL2YpW9sf0hX+8gBIj91VRlPcyjyrY0B
0b2cZrZP0eQj8VZ+j0Fc7BMMIA8URmAtw07EZG+j6V6/6WVGLiUsXuyyby5mku1d1tgzTp6ESHOa
HWGO7VO2/OcCydY94i7vhcycK/RDdauw7WJaieyXoR0TInz1JR3bE2Io+Rn3XoGlDkBuUFTz1vA0
G9OTHP24cv4hHGQn+aK9Jwn9l6KV6nf01oqNGOxiq87aK+Xmji1mh0xjmY5Bg7rh3pQllR4VQSZN
hyhH6L1J+159r50BwGibLmwKMkkZ/lBYUEXGX0n122i6hp0ygMYusj7mwaw2Ody5RxYjUlCN5U9y
+dN5HZKR3l29LD+uvbWBKBztGqjfm/X8dazt9HfP6uVl7fVxOVNhGl/advLAqbViU+bp8ChEWECD
jYetEg3DYx2LS4JdwFHXtefhynmO6/wPMjT/OmEekaomKwkGZbnG2uT6P/Fgift6Ga+a46OKdaH/
dULfYfdgKjI7rmM1z+2lVcKr11DDn8oNeonRqzbnKiae6bRz3GhJTzBtr2ORFd/zggrqOmSVPajb
rPy1zuvrUDzMU6BWmr5fu8nUlI+JrPjnFQossHWASivmdQW5Agd9TarEOSQN8yuSLf8G3X6e0szE
51r47Wv8f88jxV8AhzT03Xq9rxN7LX6OVOPY2eRDgIJT+YJkoHk0xkU/p45Hfx1bm75Uy5d2aaJE
Ac6pT/Oi+QQ15z8Hvk7W0tk5VLr6+jW0vpqysHz5GnOT/I/qSaIfGXu+K5vkpdQpGQvMej9ffY3Z
SguIQHqn9QyFCtPnaUVUZwdFBwzT6qiOJ5WJGYqat+8RiaBtSMywW7uaKHPcEDp4147VvIswXEA+
S65wOTkeRH5IhABUvXQH0VU4BoMzQaqJvZew3w0vA99WmmSYl65JUf2gNyD326Gz38dCDgehELGt
R7OxSQ+trKZNZMKV71vbOYWSoMROyc6piiYQScvsN6cv2IJ54mPtWbmWPpc6wdqL3dB+M0wLlaQ2
v69DZRcRTeTVfFm7IKbMAA/H7zU6Dxt9rL03K+4VJMFiZWt5nvumERod1IKgbu2WSL2gv0aQs55s
MF28wmA4rwdDEB1v33Ru6z4YJoPnqqpe1eWiaUu423pecVlPxJaYmG7qcEbCuNBfxwZWnq1oUKHy
2N97cdVDomHJG9eFbV2bXN0JSXcuZZy2hy4SGLY+H5ys2Qmnz8B+RvG+QC3kLRruVSXznadgDJ0N
i+7lYD9JElgUf7VuW4LKelfSnuxUpn7ropTVfSryd0sbJ+J8ZjlMYzJiccM5zzF0Z3REs/deGSm2
eOEHctBYcIyIP3uduV97dTXIN8c4MjvGWxsvSwdU0MnRdQ/6VooUdRGK92Ykk5XVlKSg0egHrYic
QFATWLJ8TtCDdNnGmdntSGMtuTGXcD5/Tp1RBKaeRwdP3yA+6r7aix/M2ujZwTCVm1HIb52uYMXj
1tOND40MRzmSr87YuygGtMiE4nEQ2RVUQx0NQVSzyh9t0b+GYa2+4WS4Im58aXrhMyevldbE6qpS
8/1MGuiipVlfiSXGsEvzJSqi7HNIG8P4pBj9I2myX5XtGocGG4ursNCHmwhxz3md/0Xs3fxyTXHt
x1z7g83GLvUai83SrZlmn4C8oIbdtsAlrNT3EFf+Fi34a1FIP8Ib491MmmMMkPeXliMMp7xm2Jg8
dLs8o8xb7EqNPG2hJMXWHZKKonf8jaCv3vcuRAbRegJ9+rR9NftSkgiw419S/FCj2d57jbag8wt3
M6nkCItElBhnuyRtVZCx9qzf52Qo3oYuWdiFmTit3axGbxTQxAXmvf0adhN1qG6o4WoY42sszYVf
ljQ7UMHJoanRCLGU4oDdEyYOmS0PJP3k1lxo5ezMjQehP39+pgZJgWIDCGqbKBT6KWplfqK3Mckb
2zf1O66Dj2hmBjKYandRqJe4fRegvhStetedFs3avLhb7Nbe+9nV7m2j79ZjSJ965w4PbX+0f3dM
zu+mcLxnXiHPj0XGe28ZEy7amDAvx0aE4Mg142q69FT0Fh91T+Z+6fUUix8FTrxrDz3g6tF46U6E
lfXeljVmu0W+X491nqXenVAePnuVWd/bYT6aaqoia6Ef0jqbr/nStOpwnpNWJ11Dr+qafte7io2W
kW5fR11z2PNOuU9GB82AddBYjiQWa8w05edcl/ZVHTSOhlM7b8047hGsXfrrobWhgInNU39dO5+X
yuvGoqhakkbNB3EY+py0ZCMwTHMtKSAMoRy2dsvlD1AEsHn3AnumagGciO7Y6pw9u+p87MT09tld
j2iy6k+xlV7zrP/LLJPymJPxuvZ9/a8GBUxni69cHfzPgUH1xhedj/J1bms4muE3o1b7AMiRFlmu
Erckg0Y9QTDADKObkbrjTvSQKbVMjW48SZAE7H6eLouH0Tq2nudiDXRbu25tvsK4I8uwvP9rfK4b
5IukraDLGElCuVDbiCkUME5piqQtABhDsRyyiiLyMhabzJ4IAUXAOez2LbeK9yqsxXXted4ULtBK
HMmXg0ObKHtlsBM20kX3ptqF/mLj+wFipAX0whk1sFQ2x8+1IyQ1JvTq58va1VqgHJDxsv3araYi
OYaDB3J4eScynvltHuLPP7wO2dYUxDKLHmvPygdSrAOaKGs3xvt9a5tLInp5u7Ct6gQXw/bXbqY7
1quEgrv21s/XRvohs3P5un72fMF5jVai4Ke5fO4FWDTpWrVduxXm8tyaBW4362ezc2SQEoSglt56
tTjsX7OKFC+FZUprllaogVI38mRTLCCRPNXM1WbZHFSbylCE+ee7M5aTn0SR8wMA8VnyCk86nqfG
mv8hb/ExkQn9XnXQRSjKiyc+3yz1hIY+Hp3VFQRHdqhKOzy1xizOYajEB+qQxaFExPOm58lHhjzb
73ZyHuaEX7vjVr+LvLSxXE7Hk1ZhauwmoG/I/cS/jxTiGzL4bAy0yE2u2VgkIHGi6EyJdJ+M85s9
F4aPHCfwjSqzX9q5K2c/rzVub57UPstva6PYdnYjG4pEdvjDQeEx6FMY6O5QU0+L6h7AFdBzOHQq
GpsdLBavHc+A5eejbOqf2GYqR0vLpzerq7ntxlcNP/gPfNd+FbMbUKBHubsKd8IWf+ouT29xEqNb
mznKDpq++lFZiUbQ2u40V7ffhb2nJJZ9M+Z52BlKnGxdJTtHiveLcF09mTL+Y8blz24UJuWd2jlo
IEapsrkYZyE0NsokQ4EJ8oMnjPTvgSJRNlkuUKSaYqXDg53Wo7fRBeWlGiDAoyz3ZOQTSn6YnrdF
gvkL6sRUCbRv9Rx5B8uj8gnwPdvWAnlM0wGsNICFb5o+vFh/u7C+r0OhPQy1OUFEr32qUNFOLcmI
WchdkngZyfeqxObSMW7j+LeO44lxL1vbPUx5h/zhCEBZBuQZlYOmUFeD01Tv4M7ryIOExukXUA/1
mpEB26CvZG8Ku1h8ZOcjyyMSm3b0vc5d+Zx1Fm2G9JtD4R5wtyPImNIo5iguo5f8mgpMF8cB7Vys
Fv+ZocFUre7hBhg1gdWL9k7xVttbtSVOkVWQlY8rdxMVqvEB8vPnYCXVPyYqmNSC/sRdV0P+FiTr
ywpxiKHtfBWRuiPOfcNDLbX4tQalsvbWprZabQdxnuTYcsbahJUO0mX0ziFklQcyKhqwv+QANmKb
4MVw6zVTfU6UVreeTq177VoIKV7zBC345WAPuvA5GJCxR7u/rEMG7IO9E9v1pnFT7en1RgvKEwDR
0luHNMNC8K3N0tP6hmX1ORqszMQu8aHUwkXts+qeUwik1Yyr+9rDkyraZm6Ihc5ycGRnQ726Pa09
T9e6Z6xkIAQcJOnXMR2PkGPvFTYsGt6wNgQlOx4N7EWXN0SuMm3TOlVBI3AGUXXy2ulUH5aDytKM
A4k/BdLAcT2DVPdwCktUoL4uGbnZCfHV9PMz5/FQBrE3PaeEdMdkafqzCbFGK6Q4ZblgpSvb5B+7
tdGVJnZ6OMJ+ZMPvCk/cN3KawWRYI9YkhfFWjdUvkSI0sR4jRasGiFN6BxCj5put4Weo9N6wXc8t
DD061djUBOvRQaXSg/26tQ/NV9b7CjCMnPKTJ4ggoKLFj7VBHKXc1mlYbtP/jOlTnPtR7SHebevx
Y4pGUF6hh/a3uc9EbDzdsjOe6aww6YNpOa7dRPG6ozYDD1lP0QbbeLKATU4ef55fNJSRR1RaD/by
9jqSO+DuIYLocNtqpXMea5MmDbNdM4xHJ0qcR4s2+nVMFGjmOgC00oxgR+NIs19PJiMo7mjJsacJ
2yIA9dts+YLGLcDmf11Pdv+UuRJuYfYDjMI25QGXTsfiruk+u+tYa8qN1FjP1h4mpuV+rgHYfXb1
kHfN+T4EuHFbh0ZjppzXJSq2HnX0XMemOTxpBQ/G2pOt0h9aS5acwR9dm96ebhXgkJfPIViQOFoN
nm84RfzquDzmLdpZ9qSbPrVdKsXGED3WxlPFXi2N+br2xtBtrrF096WexWkwN0sWWNaOvx4tY1b5
zNJJnTVpsvsaM7z0j6eqLHp91dy1GFbZHwdv0bFRH2vDfYSCR0+1+mssNId3GavjBUUf9dFHYXKR
mv3X1wkp+xSUN5pm/zXmYlfWjp8XbfoBwQpkhAJrtKeLHiev7ejlV9bA/EoJ/dRDgjitPYwybdVf
X3qZeGit2R7/a2x9m9WUP2UbRhutqnNAPoVzXxtXkiV0IATAUGesUhVAutRi5LBJ4ag+ZRJWzzCt
SK95Sbxfx/K4IFeZADEXRVkFUx2qPvd+eFxPNg08WktUig0T+E+lYoeVMc1uoy6WTzlXj5ZE4Qt6
r/JZpojcmkIJAxU6KF4Pw9npzJ4vgIMC+NSGQipIKc2WT3WSya1J3ON6cB3CZ0wjed94R20aqutk
jmdbip7fczDeG3OoTt4oO1BBU5S/yKjaFtVWUYdq0zSO3GhWNAM8CpudqRjOS59C0Uj6MF3sx7b4
uH1rjLCED99fwqp/sfoIxXZBTQpews+wS3aWQPAgtdjplEQAXqXVhzG2f89uAYJNHtU+gjmhCDDd
aq9vWmKQoCH6KDz8hfTcn0EJB2OsQCQNWc3Xah/4GNj1Jhh0VRlOICbeNenE+4gFgQS3CiQdkHLf
62d1Rmuu1RSD4gLsJFfZZ6P+wb6LyQb0wqYy1GveZUfMqJVL3VXQY/vBPeY9BDjDeE+aIWH757JP
Bu2Z98J9zrmlnSYq2uQ7WpKJRunnxdTCmfLVESdd1Ikp3064AXhVn/rtzBrJZvhF7e+aaLzXRYRv
gsRgT7UJ7zEyLmaTqDsFYxS/jD/meX6jIrSJW63alXbrnvscNxgSAbz8aqYBBXjbqM+Iln0DYTHi
Qtf2u8oR+Ljqenjti99cRpyQWzF8dJ+HwDENKrelol1yYtXcGtW7kXHloc7ns4XgbCQAieQKloup
DidvSg+NNsiT7EK5xT5y2DSOE10yV84btdW/RSP+ASCmum00Q9FQ5+puAf+417r5riRxfchRa7wg
kwiuhDVlmzVOe6nKkiyJPsDfmsMgqqf+ApDg0EkEGVuZBoWs9l4+esfCmOpNRtzA1soUvoGbViD7
7mDVCyIw6rStOdjpDoDwT6SafixmogeTKnnAt9UHwOG6AHU2MnjcN3ajANdL2/as0aKTAFwLLQl2
7J3Bam/YsG3Un3WqT/DqTHkeABoclSXhYTT3NaLWlrCaEIXbqKMOkgmEWYoUyYh4aNV3Pf/R28o1
y+D5Io4SZMkd9PI/s2vUJ+pvKithKtFcU09TWWsPE4aHyW1PudeWQwr+xqkDoxDxpSvq6BSNRBi5
xvM7CXx5sq5Cbm9Y7t4qJ2Xl9GhSOPE7Rr0EmCk5VLuWci/s6adrqu5ldNM2IBXYClKhn2AHvNWo
LdnOMeoFjhARZBqtwLSslEum5BtEgCIYkvh3k1e4ZMfmgbW8T0GsIG8ld3yh/8gMi5iRNDzVB0w5
2tp6JTGi+wnosk2YNE/PbeCYuQ3ub6pRHoVkHkwUM5iHvgmqjpyALF7RNFUvfRxrl3ZpHBPDSgcS
Zlb4Qo/CrdmB1BOazg5FcTrmXqvZRmnqBoCydnEZ/VaoPKDEEKMoRCrjV28N1UeLrDmL9qErsLFz
XDhNekQNRB2hp3qExy9RA5BnvrMjaQPqnnVlXrE1z33cAN6zRBX8ecdaINSbCXLxbfRIsEu9m6gK
Rw+EVVg+2xqEUqh24PDN5DKCvPSxzSKqYFPYpSocHrMleT1n0c72FvXZuv8duWGOQJkBvNHVM0AM
ZgHwMNyLGatGHcK832lQmdo/A6TBGNjvtvGA80nbIevs+GbRqgFC0+VWLTsQyp2CAYumKshHohcT
RSGFhcp9TvX0GIXdXEg15sHcTYii5e0N9vKDTHPjW+jJH71JBwWqh9bRsd2TEvbeSUlD92QtOJ06
6X40rnepYqZZs1GYxrK6PswoLGGh+vcAEHVfd93feB8YcILtaKtU6fQy4FV0cUgelwuBOMr0Z+a4
Z/APE1H2GPINDn+P7NrJbkTAl5Jkqxtd6DclJIo8qUlUtJFJ1a2yDrVbl76V2u0e6HoJKM6zAN2w
GOwgM5+cgqKUXqK5hXTss7I6lyxPqW3SJNlXU2vue1l7f2XeG1ymTm3DX7MtN3DeWUu9BSKj/IqN
PiisPDrpY4Q/Yq02G3bq3qEHeLa3wIGCO6EkpYRs3joI945VkvRQzQ0x44s3WsNrNqBR5NBDTCbd
tmb0VuSKff5q6qF0Prs2kf/RllDEsPm6WiGxozdY4BjdHKBn7Xm7MAq9QHior2lMfQFbZl9XIx7F
0DTOs0womxJ9/M4KfVtE6XRSZ+SbEIq6a0n0x1ocoqDqXNAtXm9GdmcsxEuziOeYxahdVFO296Fv
p2ubLDM3Pa+K2ruMCXVrme2ryFFFkDn8jGDCjkrL/qPrMyIPK/5IMx2dQ7N8tYzR3o1FzP57aUL3
ZfY6eGitlmyb7p45TXoSbA9OWejEG6OEAAAbOz5btnnXIwP2hjdyR2H3OIC4Ir+XbAdF3mcMKkns
sTnrFoEzLT+sGDB7qUhDFQaWaFqL1xUIzP80Ske9qEfbtPSwyzAEklphBVJjzL2WNAt+DQ6y50sh
QJn1rR5i64rhFhwJzEA9ONZRDxprioaJHWfIe0mNXBCUPnKjlufGnF5VMY9QO0J7M6JKE0xLF5mC
KehNfiwzcwGaOSKDV9IhPTlroIs8szyDyDgME4wU4ErXzuzuSov/U2Em6UbHRHMOVsycWAj8Fviz
rTNMBZyC2b2OmaYRCnb5zaM0d0qa+mMGbvSO1wZow/KHGOLsXS1wifHa324ZcnOvWQJnSRXIWWen
k3FDOZ6rvazNxBIGwMpTNuF6Nhrg2KtVa6sA9gxBCkyyME/rZXCtfItlVBzzpGLKHjtng2E38BBK
CoDgyjkoUUyLndLmubADkynvZdCg9EqAAvivDbu04e8hORK+JCRYD+ksPgRScIiP7ias5TaOM0Jw
X/BGALQ3qcavi/5vpgRZL/9hX9Oe2yHfy1GyTIIKTB0srdUUklALj1PKoyO+l0VlfENCHkXO8aGn
kXXIBuUxkwRY6K3qvjYX44Hkb7UzDok3Cqr1Gy+ZvaOIrWtCKS3IdGSVWrVA+M8AMW6fXVOfLlqW
vI0qu1RRR8goCijDi0lTHaJrkzb8PaBAH58KEFEuu51NwRssV2V/Ckdk0z/d4GhPYLsu0tjKxEbA
ZJ7WFlx9kfXNpsxs7xUWgHNTp7cZBN+rARjBLqJmVyfpt4rAAPnKGGhlRTF17c6ZnhPzVTkATUXZ
p50riJ+MDPiLtSmizgjqquwPsCPKt86UzWGELRKsXT11GvDG0sIvVGleCJf5f9rO3uhV9HuylWlf
Jtl8RvjjtZ8Be5uund4ipFxuUaNJKsNIYTq9k20tadf7Chq4EcHOUFIk5nI+3sLUcAekgh1BkbGM
fGce8y276Nv/MXZeS5IiW7p+IszQ4jZ0ROrKLHmDVVd3obXm6edj0XuTk6f72Ny4uQIiwHFc/MJg
nYNe/JBlT10IWOxnbr9hWtZeswUzUy64uhCExdV0nqIFN1obk3oFGBEuSFIJJj36oiiGf4z/myX5
Uj1bXrv6VgbcV6+FTrfLipRQgJ6NDnJaq6vg4J8mHCEvVvgWNyAF/NexCdJTAJ3Xbg24RcP4ilA5
6oZ43q26GoIREtxQZjJhcGMHJe9FcEMKOj+FJDn+MblNcAOXZc1HBqv8EonKG21VcMkuEk1mVpBg
YfH3hroA7eu2OgpCpXKeFkghY9nsVvTArYMGrwd/lyjaso5AbgAW68iuyndHyQ+JGuCQ+6fZD6CY
lxvXLGeU2IZPtLVEnY8CVZTMcc6m7CI1I6flziCLGPx9fLucRGppoTrtbCdLD/IrE7Sm2YBF+Gxx
9TsHjXoWhRHH20NyH65gOH91y/Mbzci55KhRyx6wBIncf4nGTJHZ0sL4TpJZVp3DUtHxn1l+Uw7u
M8A74yKXlJ+B83IYVQPiJH119MryTzkuHQM45stjXJ+wZApeKvfZdbEW0uiWN5Z6d0ZqBU8mQB8r
9ldaA7RbdqjHKR2Pql7/FDywBAMw6q6GX8d6KpIjWTXYmBFVTkof7zZH2fRecV6hGvzoYS4evSbk
idpIiJ7apHmVZ28n7tPAus9prg26dWuI0Ntj6M72VnFLHaZ/bYhm2/bQwA7rQKib4CCPS56GxEo8
PpOdRKUVWKHus6/c7byiz2/4OnqgzyS6BBARaBvKucLrnb5lSGaACMCcsRrGCPRdVI52cKQAiewa
+W2NzmkPGsqOLnK9sWlYo24OcZt8nUf9JnduvUtQS3eFlU4HuddyV5K2YP7faoivLBgAeSZyhMQk
b20OkpbASHEMaboQiCaij0P3SR782jTl1mytQUpqVj53FRj2g9wK+ZF6X3N/2qDQ96ygM8q1qj/a
xTYEucv1/pq5088Ar4xTxmiAVveqVXkL0zY85TNE51afPulL1yGf7Sy2nfMczCCBsePbqdA5UcJt
0BOykrz4fy787jdIFNsryO56qK8116eHmgwOpb2hH6QLkO97h9z4xQaQNX5K4fKuN3eFU7x7a96B
Kj7eQYNtvCKCNTk3JyPMtfkYu+EPpcvU43aH6QRvuuNC6d46F7V/zjCxPMlv6f3qKbVn9YRGYz/v
myy8bwddAeax9EPLay1HSuxf87yunBEOCJODtIQ+Tk8MYZi6LA1BH5F2MuFYb81nqWBXMxVMfT8g
wXaRFjx21nCZcotpSXXMnQHjI3cBV/7rde0ivfohWGEvN4ArLICUre3N8YOrLwBGo7DrRd6G7m3p
lqUlSXLLK1j9WXokS5+do+9UA5iV9NkJFPpIqS/B9ra+a6JrVMrnyhsuXmPupSWsh2ArcFa+tA0b
BNIXMmFvzih0X7c3fGvLkifJYGmFat+fGkB659CJTlJmSmOXGtvxH5ugpOWpSWw9RtJr9EO5JD/k
rc22rGz7764HWzk2+FPzGsCV26XAY4oUkFtvg3BePhy6B9E00JmoTvoJHwr26RkXyBMfbB1jUOcp
n9sXh7EB88N7nRWLWS3w2E5eckApQ93dWQtWdR7Ll3xwu5NpzgwlGl09qEHB2k2PwMyODd6T8A6m
fLGLNOehPgRR+eRgXrw9eLmqJNfXaUtL5tZMPhxSDGl76bEflMYoQb101xLTE+hLZgznSe6+nKQA
zziBWaHZ9T60+r28JbDayZXou9zBNb7lFiJKMm+ZcA0+Qqr7bguXIuSGdbGSXlkHhxoSL/iGMdE/
Rz1wd2RMjnKPJZDHHi/DE4RymSNP6R/5pN+82MhO6jzeJWaJQJnXXaST0ei1Wzi7Jeq5h7AI1i+A
0f4JKT+7ygnlyUuMnr5d2DB2NPw5D94zZnHuiln2E/vVx/PslEuL2DoDVVOdK8dtv09vR+3QTxDv
t7tYZg49abJ8ZjI3sw6+BV1ISCXwAr6BSzYYiXvIj0oV9tagnBjoooyadVx1zGSwBV63Ok+uc50A
5rCfe4YeiUZxZO8zHMPW0dU6i4q0oGDPTdfWThgu9WNtJMZJzi+/y7ej8drqT7ORtyfVNF7kqW6P
VmJ51/2KjSnajUWB0j8U8r8naFvHoci3X9LrwI7paYkjDdMHMP5HLbNz2PltPjwgyG5egKZVN2Ht
DFFX3WgLv8swy9bnK09i62O2B8MH+q8UeqY5efXBgiCNLIZj4HBS8BK49OAHFAKPJbdMnow060Bl
7dECHuwX+Ib8tzOXCluPvj3JtUEv/f12E7ZSiUmV//+pGKuNsJcetq5efowk17H4lpbYmjlH2H4w
oEWYQQa6SmdfVDwWpYpcdh1ySRSHTV61Ncq+9t+w+vVDKb/z3ShjPbbM3T2wgHs2BLHH4EMv41c2
R1i6ltdkLpCD2QeT+QOtFdaTwz65FE0Yqkepvkb95QsaAQbpgnQdx0lLlRHdFmx505yx5aChFKkB
E1sGYfJ3tmBFSUr63Vh2/fXlPMLEeRgLdN164g3w9JPNLtW8R6+3YBPqD1d+iFnfdFdXrzIsk0Gd
xCRYT70MCyXJRhCa1wEEkK2yVNmSEtuC7TFueds1Phwb5Z87hDrow+gzpePsAALkF0nLm8cdT5jG
L+Xrj59LrdhFyqC+G0bKI1xb3vwzgGh/leYaoaQLaHp5BmHXIbkhLeWfo3L02lUBymkubpkePlJB
Apgi2xTuAydECB5SuhVsc0ApkGCrJ8nB/zVodX5df/3Skleyx/bOrOOZtTFLrqfnHfsn/33vJLbW
kujHtBy0nvVdrY8X+HiUorGx0dpv2ozUrPQr2+hBjv2nvK2KlK7jbIlugTyPLSkxOe5fz/puOiO1
peKHS/1T3oezfrhSsHT4GM3VXQijb3nF8XBmr6Ka17mqvPASsJQCORMaEZP3ZZltC7a8OcMTFPod
darWILpWku5WTr5VfVciUd8MQAixBb+2aHlZ5D3ZXpbtpfrXvO0wee+k3j/l/V9P5c/5Qu4vYtB+
48HFoY1h7TIWlg/XFqwz2S39bq3in6p/yFvnE8tp1yvIeT7UWa8wJN69pgy/1c4L99I1yBxUYts3
WvqQLSmxbUC2Vf6Q9yEp9fwewYD+l1YjiZAUNkQ+Xk723hneShNeo5Ir6ZmlbKbVWZWddK943bp3
wFTQxre0Mi80cklLz89YKGBFycosd1068gOrnffSPbD6jyRrgzLw33S1tdOwVdYQpHcpyhkSJuJv
h3/qbrem4Mikf6uzNYMt70NzkaSUjkGTsmThwvQa1Nk8dI6eznuZ/yYADFguSsa3oB2i0/rGy03Z
grVb3dJyu/41KQXbqyvJgIWUv7tvSX84g+TNWQJ2Qkt4jbbOfh1Yr+XyfLYjG7xKmLxlV4uFEWNZ
IXk3c9yqybESyMBgS0rsQz3pRLe8d39cSj4cMniVcpyNB1CBzzVUClwDpAYr5YYGkmP5cJU44rWv
0nX5WZJlF7kzZdLn2WVWnV2TOdZFXvbtia7v/rvFzHdDha2qxOTxRkXPit5aaV3kyh1ET4w4QiZF
Ryt7mL2S7RjUXLTpUV7RdZ1SWsA463HzTV7kv1e1ajU4Yp3N1knD5mCeZ9cEiWBY4pDWJKgbdit3
W9q3AgX9s9DalYvusDNbGJDRIW8rH5auBWdT9++Es22xARCpaNfIXZXnUmdQmfSqeCtjeCbCJ9eX
Bzy3iO6063rmh9svN/XdI1qnrutdlzmLRNfXPGJzcvbM6Sh3WS67BfIDtqTc2A9566xOSj6SObea
Urz9JT0M9b2Ntd4OG0Os4oLc/9IV8Xg2EAI86jBmSUI9Q4C0uOIzSamls3dmOMj0LKWeB8xTTxK8
m+rgNdKys7acQ03q7KEM6nYnteYuGy/KXJoHtc8A6Q1DsWsiXnUJvMw197YHwFMDU3SfJu5JjUIr
PyIZhOEyM/sjq5Kghifn2uhB8wQni71mRGMhnmcO7kWxep/649uCaP8UIAP7Cf5NfUA1bkSVg6Tk
ZQgeZQnbE/WICkRsV+mn2HNQFjS7hylGC8EBtnDS2ds/e5Y/P6dV8wu+46U3tfLLmJu4aqX+j7xk
SF7jA3/zAxWkeNa89d5s/fRYrWdn1w/YcNBa1HGGYRc0df21nsH0MiUvP+tqau9R1AFeFSHbpRaL
LYDJUvKcWxX6Tap6qJAIRhmqBMeNEWP1OC4lLCVhJjDgKBAm2rkp7PJxnpLqUWISZEXhoHuW5wgL
swhvFXFwKCvkh/xp+G6yeXZu1UXKL1MrAzsSlDgOywLwzvWZucVFjOq1CuHT8DESVVEwPLRZASbI
awfmw03h3kBqsL3msdjeovo19VP0PCwBRJfo2VeTH8hqKlfJKjNMutFdRJWrQPjMsNitcYLnBjXs
Z5Wd0OdU0bT9NI4BMwgKYtsDWpXa3MscS1E8ZHfTMHSPWtJ5T/MS1BmwPZu2BbuaGltBqGfpXisd
XNEGdmfMCbO5cdTRhfH/mpJoflxToDlQ/nVoc9vxVWR5T6jMRPsqbHfonhpHR7PMwzQ1ORpvgOkL
QzNvtgPUGVirdtBtPWl3WMEjg4EDeOmF5X0F1e6+WYItSfs8JwVrqAPSRjbctFK/5bOZGnvNNLSb
BMUU/Cez6CtlP3mw3L0wZbEZUYO33gcw6tpj/z0Z8m8GW+ngwqH7826Z8JlBJoJWKCpUYvr5L7Y7
v4Z5on+fmgS0AoI4b8GYAbtGB+tp1thLtqbEuqvcvL/pfdxe0jQuHnkEGpT/Vv3UjAqNK0vNB9Xo
32pUgx7cKHka7KqB+qrUn+KejSMHscejJKWArdDPyK/nx3rc9Rh37KaleqylmPLFYLmW49jBJstR
oN3SZxzeHWzlP5x0Nu/kVHVjao+OF14gh+HUmSGLduKDUx22X9AGye8wnJP1vLUxt09N1x5zFVmb
vY/Fch9krxgVzizaFw1zZdu8g2jRfIJ73j+ydHyVFEa77SdM6yBDZSNiTUsNyXOM8uNBifumuuhx
4RoIUBvaDysWS1SBQXePflp/Xw8sK5cpaidS4KBkcUUGMwHNxq3QTaU9I7ap7SUptydL1eVT5YAJ
W+6PPY4AXaploBef7fH3+nfSJPfPdlHDOVvuH6rTIPKyycOfnjYzDibKKRKVoApmGO5bWlrb2CIh
+S5TiqWkg9xxGJ4AzoDAC4YduC4sFcqKTkmvv9V1EF56ewjQeA+rH2V5kvJ4COtTqqPaVM2Kw4K1
4uIWznrgtQmi4L5bgiFB98Q1/PO7gr5PsZP5Evh2fITCEN+VY4aH4RJITPJMZtlYNtgoqsVa1OA3
+C8V5ZC19nZ0N2IO+H85JHUH8BWqdv54mrYrELl9GR9LldXA/YdfJ7XlIlNR6s192i48CrYdTauF
AYsi5UO0BDkCEw+SnHwfxcLIHyCvqzGL60txqaJcvtsqSQwHvTs+fB37yBwcu6yqhGXl4YkxKcrN
+WIBxUdZSko/HCpJuXCL6ujFQQh8PVSu9u6ITDePXQlA42PB8qumMobs+DIX9rcUe1KQS7Ob3rVT
ld65YwTgREN5s8vYZ1TZrTgmRai9qmU43Lt6/UceaurrYBfqqx7Wjx0d7CN70zBdEB3k69cb6H85
davf2UBLvrgZp2Izp3xIUTP4ElXKV/jIwZMUmmXw4Bex/SxlIIWPKYS6T/lSc6y/JINmvml+VHzW
kqtU4ZuTvapNA/3yMazT6b4PtPRhXALE/fRhZyY1UbuZd/TZoPGWpNSBaMpGju/+pSYD7qUua5cw
l9IvmVejo60Z7V6SRt8MFwPX1ENpWiji72yr6z9hY4V0kTXqxwhC5ZemxxZBha93XviVX4CClQc7
883LiGXmc2mPb0Bouu9W+XN2G/erpbjtLSsjpJNsvfvezAApVMfKnxHRQUs37H8Hjt1+B7KlH+YY
F3G78d80wGdo2LYDeE9icdgeZ6xh4Qv/Jwta5N+FH/J0ywEVm8335eDVR/zaShTmnOItUyz71qTd
hOZ2X7zpMKY/Yf2+k0IFGNsbCIyvMHnVB8my/Yb9BXcoz5IcUZO4at6U7CVZx675PLNLJyk5Yzeo
DypabzqM6LtgmsElFFZo3NVoxUCLrn1U2Oz8gUX3uDuAxUPWE2nZY+UPzk1K+tb3jqY2WLQ73E5m
n54HwZjoS69W/R6OT3STpBOpNjCFqL+TpI0RET6Qun8vyVmZfrp88x8lNfXZM/11/mzE4Hv8MbiE
0aC8pFmrPkQ+NOLQx65qyKtngD5HZCf6l9JrPydxq94BVhhedL3lVYlRla8S914qSD66iKdSqbNH
yZLAROUosiEw1J2O4WqBe2xmBy9SPYaO9pybL01TnNzOrTAsrI/ImJd39uQUd1EHWW4RCy7vFJWg
6SoXmVl1OsRej+i4HTVPoeZgBT5ZbyiEpd9Vq/KO6GaWF0nC0QFSrxdfSnNEktLowRIs1bR+8ndo
+oGqyUfcldUWoHiVfgdFnZ2h4zsnnb2P77Zl3OWuYr2aYeY8lIkFwGKp1k7qXxNoySufNu2BYZ2G
GxExdwlmLfX3rOA14Hf/k7dVkZiltH9Vva6d/+l4vQUA09nxUz3OzeOoVMClCxfpO1BdJl+iv3LV
/2yOg/2lcUb0gXK9uM9Cw0bZuEpBxA3z175yX6TqaKT3dWR43+omVw9uHVsPaelhwFLXqKWgC/sZ
OtIvBfGrY1zsXWBD92rJS+WO8c9OAyBmGW7z5JldcFNsJzlHaai+oqpS7+T0zvxNLb3mV8e+ETAi
M0aHcTIurNmWqO6W1otnoznO6+4gbKnluySrC5Rx0ai6L+lT7+0yPPS+Ht9qxMn/LljrSHG55cIj
AfyMjP9BnQM1Pkh5CO7xXs4WOy6ZdgWdsHLM65qUYt3TkvHEqx2tNQNNf7HMxDqr9gB3ezuF5Zh3
NvDymxNayjHVCh1bqsG5WOB9r3jdNPeaYTonO8mm5wkfl0Pfqs1n3kYV6I/r/GDs/II2j/K78d7c
IWFIOhbW6eXVbgvzF5xExCJN+nlaHy9tljiQVIL5WFdV/RjrbX0xjWq4RW5r4e7rl9gSdA76WIBV
6fhgZuolslh+73+Pg/FzEpnKXwpIy/VCWa4hFVdYf07p8DNUFOebZjcZasfa/BraaIMzRAmeoFC7
52wRFVcVP73r09g6sxyQPrlQgcA4NxbrZ3Rktj+H3+mAf0A+VP7UA3yQQScxwmYQngSu+VeGMrLe
9W8B1hxN+6nvwCyjU9y8eS1zwq6vtCdwGx3wHByW4F05BxbXfP+i6wYeVKOzSBqoKW5xWpfdScxx
arYAkUB46BJkXfCv+aQ5g/eWp943bYqVB7P3PO4B8r11mNY3SXYGynO5E3dXPe4RptIYl127Eqhb
0bje5wBC+q4aQvWhr0r/c1TP33Ur0B8lNS8IcEe3nqSqpzl3kWb5z5IK++DcpmX6ySx0/7M/s5dY
WM1raTjOZ/88+pnzPeZTeW5HtT077RD8KPRzPdT2jxJEFpY5VX0ZgqH4hs3dvrci9xPzyHtMHorH
2lcQzw8gb3R9qO3WvKUgKthxxll3YbKMZ8SOJl4ihNeMyPhL7A4txNRCJ+g+bxUaozYOld1ZpwFL
wcduCWgY06HBG/kgSSlgw7Z4bGbctrCsvgPsxJWDrgLdgOHojrW74tFYAhsp3jtXMR5yp5o/sQrw
rSuj6ccULUCPFj4HOlBI7qX6t3geph9jHVn7ccmPlvz/Xd9Fcmmr77s+5wGetm8CF8G3/5x/y/+3
8//v+nJdvRpgbnvm0cyteD8wYX8ph6l+0R1TP9tLHnIZ9YsU5Ex+1zypglBk81IueR+O5cuJnJXi
nWOdb6IE1sK29KpGPdEysr/zVOyjvdw8bdWkcIw9b1fX8A2C8knJWgvCJJyvUauH4Ojwrh96dGwO
2agVTxKMJs+r6L/oO62pjnqYqPdBBRGPTkoSKLSr9+0SSNI2FEj3azqrDj3TNbQe/1Mq+VtSjpA8
tO3u8ghA25a1nmlLp3R68+g+ldyunz32HyiSed8T+Ew0qjK/ej5cUn10Pk127/00EKBjtdAbnizX
xXA0QW+lSNWI3VfYxBCPr02pnAzdm7+iyDCcO84qgqdfoGVd5RphBpyvr1rrASds79HvNDa6lnNj
XvGkc9c+gxuxcB0wjJPetONNr0M0uxfDHXHUWc11rLCAnMvkSwok6NHqPrqArGCi987VTM0ScZ3W
f8mcRHlBILo76BcPG7FkntF0MdCOQYTcMXcMQeDFxGN9VqqsPzP5Qxbf+F2Z7Q8kRoavUYwTfNK1
/VPU9NpFjdvs6o+p+RgGOp4YSjl/ScP0N6DD7DcHh9jB3xTTRB0L698X/GTOxtgFj1XRNC/FEhgq
w8OwQC5xqWDoCxWpAbJhteWjlsKLRzJZPQ5e0T1KfamGwdMR08gJAzTEaZLFkx3IPF6yffISINaB
r1qTPiM6hEGEhTGa0anjCR+0+tEKuuRcQa15SDJIFcZozveOC7IYdrx952RDdC2QMr7zzMi6suxR
3LxpHm5ZNY5XRY3Ku8woMPbx++g+aXwkngbHvU/KCa/XmkWSqEv8U9y2Kg4Man1yvWKE6IroMgJQ
/TP7E+UxjZ3uxUftCd1gsIP0OKCBqr5/nTusfjB3Ht8iC3nkztz1XciiVFConxv2oPfhqBpfRtdF
yxvd0694z/S7KprGBx8fKiSo8/RQTWGEEhb6cXybIHz46fxH0rhHHz+yb+xeN+jaRAvXfo5ewZL+
jmx1/kNJjD9Y+IVebgUslAeufspaPs7+YJ775QxujH8HOLASi4eRCZU9IdIJxOSPAlyi3pk/PbAG
TAGz4Q5t1PG5xkh9UeOfEV2rHzxr6pBC5g1gZlReskZDSAbxvvExRq2FQfl4yU0levMVz3l0NNi0
YgQfmj2UO8sfLn06TN9Mm7mTpgVvbsGbok15gWyAOn6LAAAeg3LoL3KUHifX2hi0W+5ow4G1xOIG
Iyhmqroggy0PQw6/3a1Z5oQgolSR2LtMeymRzI8lW/UxE31CLrCdR/KqyoWHxgbePsMx8NEqW6wc
W6X70mFgeRt9NUO+gluSobfNuuUA02NJomjnHae2wOdySermBGnJtIqrJP201nawE+MdJg+Q5GyH
ScES6HmI31NpTuXd6CUVDhbEJNjqSEzycBqndqMDURpy0Fj/h+NmBKNKCOr/69ySfHdpBx+BKyOh
3bu87RC5/hiV8y1LvzVTGL7R5/q7Inasq+7Drehz41X1HP9sDKGyn3Mes+MV8bNdFRdJyUGm4b22
XeY9WJZyQbpofvS6Bkphm7df+9GpdsbgBD/bQHmDUOT9aWraKXfpDtAB3wdarkdUQJS3y+LfLGY8
oQ4S/1FFdcxnp2m/LXb3+8TqygfWue9URNwfIApUD7lWhSfkTOddYqrVw1YgpQyw/q5nYslTtM5e
7b4AkcG5eTmDHCIVt2Rvj87OGWr2LP97kQ+nVsYEvpDuf0nBqCKYuVxkO4Ek00G9sPkV3w7uoDj3
3RhgQIR1KI4vSh9CIdGdZxMlx+fUXnpfrQBhYIbumgfTF0ul1L04LBU8OCrGJbGK1P+aXPJw6h4e
oiWQPCCY2hFfNHZBltKtQOpJXlWr2ckccAWQZGsb+TFCFubQxRPL+1X9RwRxwSvU+rsWTNDf+nL6
4pRM2uup8V/zOe8PQMX6F72LUcN0xuzJNRBViRFxe5isfrgUoGpRcIzA7GNbdbVSD02QpRcfHDV6
zFO1OmXMdZ9VtHZZMWD1OrVqhYX1IvvMrwv3rHm7XxMbBRRrNs0feIp+85vU/lVa/k1lITNACQde
U1InDKU/F2VrI9/HIgMbGt3vcfLu/TwvfhlN/FMxWaWmtwRAD2rIsnrcsEykFiwkPbM5Gz779dCg
ac4EQkpHJyzvwgwqoJTmWHje+/3c7KQ0TsMMz0s05aR0au30sVbMH8lyJnY88qe0rl6lLDZd1pwQ
WmJMHj2Vrao8xjgJEQ+sOXqSmARqFnyfdbW6blkSww01PMT4+KxHbaWqkznnmI2oneQ5TYjcpNvA
O0UcdL/V266jDtlDYxb2zZ916s4xrlQwkV7HxCvZIvLZPNFS7c5zO+1OhUcFZz3SzumMVIwUSDC6
qAbtlaVOrShTddqO0XzlVzmXKNv99zTvqlhODIdMTr6drcemY987U3lYzyvFfhpziXc1Z1tR9thh
mQfD9iCCLadXhhqKIAzWdwdKwXpJ+YFhpvonzzS/rHmG/ILt4pOX0AR9p1OvTdge/vE/bbX/Pq/2
Zxag27D+huUuSOzdj11+3PqbpGS9aFdmTzHCrlDFz1brqnfFUk0q+GbNMo9EpUSCSW6/RE23Q7ph
+MNjR+hB6YYTow3s1MbmoUmial9jYBFEUM2CJv9pFc2Ehh6Yxl692qE/nx2v+wtY7nRIEVZUo1+9
nmAdadr4UXjog3lDdw3T9s86870TY6Y7FwnTqNKjg2ZPi5St98tWsMiOu51S05EjNGsih+96rDE2
uFu5dfKFeeYFEt5ns+m9Xc9rh67H9Fb7FeDi7rMWjJwMmh+K2Mljrzb3Tgz/sgL1xILOMWV1qzD1
n2Ex3Cvsek4FlogTEgzlsuFXKGw6JPB9L/CImaZ6yV2kaC91myjPasyUt8TP6Lny70zGItjLLVnD
2EOTSpOHNU/DxGU3F0N23Y4KWMk7ZDWSS/imKs9SAAftZzvDuKraHirn/NpUr01qDs8DA6HWqdFC
z5mSDzOQEcTLYn5I8FkpMVnBIQfbg6pzUHZox90I1dT0wBta6WOvjTiALcGU+i/1AI8/K+6cYLBA
/RMUrBbv4ZiNJ71Aa0zychQYzjMuayyY/ievmxlIIGmqnytc9ArX8p+yJUCOwiud6rm1kWtKW3Rx
RsYwz/MSRKlRXtzJmXaSpAcxnmPUKCAMNWvWlt/Y5tfIao2bZLlKpaNLNs7YhTbFUfIkMHRfZ5sI
zUap8q4AxTxjatYLS7alF+zvTkV+lQtLnh8OO9trjUM71exYLz9SCqNEze8sGwHCJctiWf3RcZTD
EITxS1EeCwjBz62mRS/smf8eo8q/DprxgBB5ej9iVvUsgTuj9Y+slXXa8tKpzzFxQ5k/UZVYgdLo
G3hed7fESqxnFvut9dguso9z4eN+FLYNLloukzY/xWNotkr3vKZxSKpOdZGae3C+lIelpd8tg+e4
cZ9mj9FBP1fsFVWd+ex5ifJkRXfBkjCi+O9gtOrvHauWt8lMl2khfB/c/wBmbPXGBJWjdKbrlRM5
amHjXRE9Y3jXPZbFdFhb1FxGAVjjdocqcvNU1FnwYrJI9qLHxWvpB+OdVJOAIZm+wxaovEhS6mqo
rB+sCuS4HCV5MCpSKAnJA3O4ce+pgfec5ob3jC73fDOM7kfg16iELPm6k/U4ScU7P3Zh/ks1FDCv
7NyHD1KDkd+zGmnGXTTT/oopai9K4NnPkEWdZxzEqqMWungZjLPzLAVai7inWrI5I0kpQDDFfKxS
Bow4bygox4YtW8mGse8j+t+kt+63uiFrp5iZNc451av45E4gJpCzDF9K2BAH7FmSo+GgjLZ32so/
GZ6Bcjj6LS9IPUcvZtvADTUS1g9G1kNdI8VUaPEykYCxy4xbFm6e+jwy2igD7PAUzEL8RanPR3j4
79iSRF/va97i5Ye3hgf+brFW8TGHvkkMu+aM/etbu7CEugXCKDEJBgFKLgGTWoCTkol0bXf2dHa8
xxjBl2J6C1fg1YLzVhl2199UfWaZpWUWuxAftoAxMlQHSWfCeujN7Ku5EI+6hUlTLz8BbyKYR7bw
j6wKYTfUIFkUQHf3JoFeteOMwVG96G/8N6qn3q8o0dHAaHJkH6W472cYohKNkZ1B8j+J2eZAOJ9N
O1T21jvmTliQJOiMxK7NFqLcxbUYsZe7ZVXmjPYJdgcwzKAvmEdlMhQodt1fU2f+6aMWkRbVecT+
62BprwG+jrei67853Na7CDuwU6uZP8LJ9I7jgqpNOE3h3dHjZEf5v9vdlpg8AfawwqMZcK8UXNLu
1E4/1ElgXlqM2m62UZRXm0lCUsX1TlG782Dan1P+tWWNMPQhdag8YZqAVjMmdxGknxXrENeQmBdS
Wr4grp3lYUksQ7ThWCELwne3124NyhZBZbPRZZQo8SXpeP/uxkBR5r7ZXoOEoqPtFSXzWe9nwa0K
rV9mFipHw7ovhnq8NaE9rIFhRuPN15c7l00/Mk2vblB+q5uXV4iOSzR3vV47SlSsVyUmQeL4FWgn
DzWMBTtfLHYspVFB0GHQ8Y8Nq/Sc/BplCAEsHNHlb0ogf3hLdpmBsoyGb6a/cJjmBaMot6MQzqlE
25kFrzxzpsP2ZKSdbkmJedqAvRUEXjrvAp1AAmOB/W2B1ZnhuTOtu2TB3ks7kCBakgNbHKc5au4l
q/QtzB0Cl9GI2Br04mhgKz3Pty+KT6nW1LiPGjkcsIU1tkadTh+uCSJfkOS5p4s+RGViYyCBJOMI
FWItUn7XDCmHO4wh293cOD2uKEo83jlucTCw6WqLcdoFGda6If7UB9WtmMXoqn9m7edPLx3ftHIR
1mU8gm9sgeEcVPqJrfOjnvXwRpOHrKjCHRplbJTOZXhvg4V5CPxuz357sxum7DHT+ETkXmUdPFRW
79Sq3dNllGyhs7JYVt0VuYFlajurL7Dv9cs84CBku3jSOl/bus1PJpswoNi7Hi+WJjhFLUaUZr5T
+oz9EWCCBz64dBrxk6lr9n7SJuXoKy22ML1+Qvsfebr5s2Gm17wsWb/DkihqzO/VUOFZOKUn5Jei
owXRr2i7+zCo1R0fR5jJYVEcGggZYXeP8Ct4kpgtXUVl6zWIWVSBS7VHlC06DdXiEd0aoHBZomBz
ej+X+oC/sdscSiQqGpe1xn783TjcGLf3sErh+Ln37oMpifcRBlt+HqvommJRGmksV/cqwrdGjDo+
pplV/zv2YWSrIKn242y5Zx+tG6VsL60echPQoYtMmztthnDFm8EEFzN88dxl6RIjSMZjzZ8On+6l
b9E0tGMc+5onZ0OZIAIr4P27QTkzopj37D/+YPAcHt0J/n6p2AnaRMB03Jmxpwk3x0UeDfgmfzzI
vemSuC8jEkgXdjzVe8C0uGe4ODCoOQ+6hKULZ74LEAx2A1fFa6sz0ZyC9RQqv1sfb5l6fFhakB7b
/8PVeSw3DmzL9osQAVNwUwB0Eo28myDkGq7gXQFffxd17n0n4k06WhJFShRQtSt37pXDSabrr80X
w6pno2w5ZGtufK7N8bstoSOZ3KKhMU+ENS0z/cbUJTFHz0WEIHqsi54EXIc5MSa4I4mcYAmGwtdC
l6EzXJEisJYDZQ6vMftFBOU1IJeZfNCSFo7Hazmtn8GEWKcQV84C0cs+ja22LZM+vl8grq+t99VI
UvUSPflcJm07eBwEZ2OKrgXg5FjpLV65re2nPxoc1qBWZBMban3zWwQLBEhD+3WJSIRrZGUHy0DJ
83P9HuKCF1qLjOJ0eloMb0sQLvaRFCuWJnS6rZyQtOK7aI1xu7ZqjJZUNlvNe0m1qgrsvIw3nazQ
Z6ZqaztafVxTnnAeUAYzw7gkKh9AUy6HUf/k5J+G/uJOm7F77AuiWjvyutDzN47fvBvDBJ4FQJJn
EXo8TC84ci1gR3kakuJZBlSDRrjCXw18AlODYVFlkLvp3haaHkwgu5xcvAASawUmSTBfkvqo1aMq
J33FgxiqG+PesBKbry2viT99xknbAXWqf/L1bTUL4Gsy/cacW0a9+UyE4vOEX5KuC7TU+dYHmXrt
bQxq9CK0NrWMLpIZJmAnNv8h34Awcd7z2T7Xiqa99I/C5GGlMZ8sneqfNT3fTKQOD01/jNeRANlq
2RHP65AuW6X75YvkbPTqp6IaP4yRQHl9WO5ETuU/rldcb40QSDQ6jT7BCl0BmRzxDAM2TLgmwq4e
AYLlnxNvUtA1hAJrlnZoFEVWKow2HHa893okXQR/IgVurWbblXZ8T7bhsKG1k4eqdZ8dVUZWNbIQ
aGBopXwj415Ghk/Du++GLOj78hW/KEOOA2doVWTkJeHedDqChK85sTij1abX5Asw/3vQaV7Qv04O
BLo2K5i7nw9eZv7UWvFTZuZ331qEBXaQ+XXOUCjcu2oel61X0izIDLzsnsRHlC7Jm4EKqkpgf/NS
P+p5e26vQlW1XBuxv1bvEr0w8wOnWGX7SQRw77qN0pzruHNzmdI8yGoHteRq1G0TdagNNoUSj5AD
vA/WC6umk4S5cejK7OJixAgaWZ/Lov5XWu6hbZ3PPuPgpcRd6skyErrcY1RBD4oH8lrmmLl6b74Z
SDNLQFVHLQ70zWjlEHnmqYgcjTR6UxuWQLMrFcWW9u1BNkrjCSN6Zm0EoVLm4Dq7RXVPxLzRhi7F
DhVgZ68omWn1XCl9K0j13nqpg38Yz0pmc5lp9Zuv1/nNFCapd2WIPUxWCm1cvizrICP4M09pt37X
ynk16+V+ckKzdNqtk6jTCpqzcCDP9eRPGo5zqsFYe3UPZ7A26aiJ/lDEMTZtZzdnWuRlZN2/L1nz
4SfyyWnGo3LwNOrzSzrIfY8Hp1BcE/nQb0GygaaZjingQAxtgNE6aUdFwwlc6yKr4/6EKm/LfdvX
MyLuAjMOPjTQALIrEvtjGdQH2dRl4ErtufcA2QyZ+d6XxfcMTs9q1TvzZb/YdvHFWrt1yg6jKJ8W
xshDqdcPzQi8PIPDNBU4qnk/HgUhYruaNgCePwvtqF93NCCBqfWHZBzvyTQiQ9BDH58H97cXPWgK
dlgytol6rwTIXwDKgSZmIi/1CmyTPJpDdV+A5gmMdbY3wvd3yvEP72UPoA/a0KFW9gBvv8Asv2CP
SMnRJI39llCM+szcMBY+F2y6yR3ZxCg7qMKD/a2Xw7HQ57eRH4qj32uGCQPSp3zxO+2Wle8Rc1kT
jKPLW5+cDZLpa9vcDfm8V3W87ff9XG173hYWCU7+9A5VQG8vo/6fQQG7zTlDpdoP5KnpPcFiyj8W
NazP0Srop1TbOePunb34V0oilAv8aZXqXp1xOJr+cDd6MiTP4b4Zkg+75NzICBnRDbN8d5mph09a
TyGtGVIeBNGfK9cGHQGw8RVlQ2fMVDRq41k6BuNxJzhnHHxOy3V5Jnq0ow7IdLQqbpfx1RkQlVfp
qQAOz0Xmqg9aFyKgLjAcWWXyVDvytxlUF5SDnKPWH0mMZOiwS/XDpPsPrkURuaSQs6tkurV6quxm
jD/GgftuHc2tA8zb7aeThXoHOaWIQNw5mqQb2sagRPFOgdx9hUGI0SlBQrPQDrvJ4k12eRuJPFlZ
0I0yGk3XZ+Df84Ipn8uofOxLGFFToelb04LZ0HfZAwHwQwzbng2OSvLe/9HVOB4NQGScxuy9Fw9P
mljAbvrjhxggjS9ahu9l/Oh6f5tMIEX7jIxiv/AjiUTQ0eCQGOOjSte4eSjCWpGHbYIiMOp6iWJd
7Mt18g6ETL66GfAedvBxan6Mgdp4mbk9a/g6eXYUWk3C3AxDMedyabMHg+UnYjoJVxP5PWvWHpOs
/kfIaBoIY6StZD3HvUdQSfVlQK7z1o4pCYNEsDjzyOesTmPS3joUi8lQnSefpiH5IqCuTgwQvVBr
v3g0LUI7uWZFmOp7sTkBFN6kzp7PVuMsUeGN14RBdnOHAKm8h6PavhZmy90xh0636hd7KhXFuCwC
4VGDORLfRpL9m9Czh1u7vhKybAXvTc3Pdj1vDNNWFFaEZmQubAdnvNNm1RwyrbizEgpyMmkr0652
FspU264zBW067RjStnqnjBCEnp00+YJvBTu1wLOXGi13ABeN9g/R7zOri0PsWIpk4IFu5blswJiB
uBeBxG27X+2ki3qImP6ch/lqn7rRx5s6/traDVHLx4xg1goRGuAj3rui2TDKeJdPQmz1qn0HsnAz
VivE5/qKaP5oBcHVyjcY1q/T50a4VEJ4oDxEgqDVE+rOOgMziQW98naYlmyiId05zB2Ge5yFqRD7
Mx9BQE7zQma7Y26FtTyZunNsc+7AlHe4EIRK0JX8td14iuQAcbjcpIazyxz1saobnDPPEkdqQC5I
uykN3ieixM9MYmAbWTmvO8wqDctVgrdfNch8V29bCD3kzexvNWPrEHgU+Lb2KGqxnQDcXhepOoCD
yijUgoF6d6XLkf5RsLBp1i3owPcptb5MR1u2sTkBS2aEFKIhx1MpwdtREdo+V3+tMTtAYUJsYsr8
CjX+kKUwkgrrn+UMVeAo5H4bahLrJhKiDV7Q1O8zTzehyrlRQcppoPlcJa5tfiK4/JKh3NxOBV1r
k8b9QlRRYRoPAPvKCKsMA5SWEelFbV+/YZOhEUemSWPfK3bChktrKLV3jcmjDsibENRcDz1leMuN
Fhz1cKtlXG11J4JeNs+5rBhHcm4AY0ZrTf08Dz6pvogUgSPT3UziONTO9exgYW/Ez2L430255hFG
tobLdLx3q/nd7edvSKL7dVlCxzQ+apXZ0JJnEL0MX8Sqs+GTzFVIH0RvxONUuPdj7zGWkZenyRtp
oLQ6jWz/PbcHEu1L6ykeHkahg+qGIUqCGIk7uhtHKq1O0hZHYTjcuslAnhN9jE53Lw2njqmu5ijN
9DsCR57NiVRMf6y2Sbo8pLE94QV072moEOCSxzCb1zfPf/AcDZOIeWXxlYMKhyGnwKbABF+XRLlZ
RwsUW2LOg6kb6TekO62pTpV8Bpvn0+yM91yTYdek1kblBiexyeChZlZtNNOxQu+mTwB2IvrhXSAb
3B/xnFTuZm71N01KWi2juYsVzD0VE4YnwaC17hgm0/CdtljvbetAfdFXkgJjdgObqpLT13zRiwOV
tA11WJJSlfmhUU8OL0MegvS1MMabW7WWEXpe/rO46VtKn3JZxjLUJtiAuW8uB3d5rUUmN7G5k4KG
dMUcKjOoycYhB6YW41tRJVeFmpN/nPNX850uZEOgV9IZKK3k1Wm7nCHSxSmelWL3tkn13jYzJcfk
DLQJe9rDKSHRvuvDUP5pYjIyirQ5D0m6tQgS2fqLum0K80tqDOymOeT3K2+oHb5xJD3TEK+3Gh6V
oOWO3/iay9nQ51aa5/5cLVsfCvCyILfj52qjuEigs9WMBbZMIki6WnnP7J+M0UKy7KeO5VF3NaDm
eUOyUGzTesr6fQpgI8C05AZdbf7MFtgp+Ww4brVLauPDNbS9uyr0Ex83j9X81DWoU3jdP/BmPqmo
521rpucV5DBk36IISYOFQrBeupQI1zvFbsqtyMBh9YklBuv39I98y3PsE7GcsUYZBJ2Xk/viG+p2
6YCRwJkjS97qLlMnPiv+WCBR7rPCN3faNXI5bZajtHWo71k1brOMc5pO7d808wv3KDYQTPXX5dDZ
dMmy4/vogo8J4Nv0QKzQc2GYWkQC1u6FQdI4mNsY99CPr15bz3pF235yy5FqE2OqveI4I7qa0Ylb
WfgcU1miYouCl3sTky1ab9thr3nXHfOjNfBSlXgmEGwfat68oJqte00WSIbCepvoWxrJPEWk/1x5
Kn5yTG3xlKzO3pAU6CIhlI/ViQoA0h5nWM+E3dqOFkZjSMIIVnd+mtw3vyy8MZ2fmclKlU73UnBS
czrmafKZWBShv6UdQQ2LWZMHNT8BIJVbPFx3uTsdaSsw6KfJs5DJEHEIPM5XcutiPRqfSeV9umP/
0utcmIX9QvbFo+lUkUjIKSQCGAo4QbLLTd9xtzDWhUN831v62zjYX5o7oSvjdOstsutyHTEmZ/93
18xiYmI6tOO5aOGAswBgg7vCm433+Hp49bTkuEIqBKl9LExnRbjrv5tWbVtXe5FEEgduas3hXFN4
6zZuhpirhSpmrGqfUXGhB7aQN3U8fFWCEYp0XIFSYn/qxkdXilurdPrQ1EZqqgr7vQ6gWuWaFolr
Pu/oGxtGwYmiz+vvtEz3gCtuuizd6oX9k3odOlVHF5AkVaIUs525NOfCIVC0a+WhmYhMHfVmgyv8
szB67KImCd12tskLGs/5gP8trgAH2xt+hNsxvbhZhUl4PlaaAd/JMdKAocd4th7igRGKOP63VtqT
SZSQcur0SSs+YCZW9mqGWqLjxprN8wJ7LLIG49sdh4PpZ4/1TGedCcCfIb6+2an8WIzptaiYqyZt
AfpVze+czeelmE91jj0vTj4pIT4JVk0Dt562drN8jM11Lk9nI9dKH0fgWsMeN3HbUZtflUq1o4uX
RtaCNKtnJgHwJmpC+uHbJFIUfXUsJXFKtf1QerOgg669r8l81FsQ0n51MlnChevthrr2wnIGclcN
m2zO3jLZifBfazfftiW/4qbBa2nW9yW0xsEtWVycjrQlewCPd7tW8yYmPx6XE7PaRnPLnNGjqU2Y
05n8Zcpiv8xgCVOyQfNcR9Qbq4mrEc/5KqxIp6cKgythFqSaQz0cVpWTlJgV2zVxb5mg/HRE+yHX
9TLB+aKt5py4Q16dAlqbNkZ+VePB9JKd2eWhO48YjjXSovL1zPDSDdTaddfa1sYGb8D+Y5BHKUPP
5O6aVn3ak+kARR8buPJGIOv8Uo3lPygX8cZFTwksKjqu4upkyZdRFBEBqnddOrylEy3w6yW4LkRM
YSzRt4nDhcL8xHmV8Q5F/C12hzPK7SUGlM8pgTk02RobUohupSgfh9R8L5UjOOillLXMU3k+lCcx
sDFW2eOfVSDREWUQj5s9p7FHQrXfmiH/5vT7xBTocACbT6byGkfMvbzZzbFr4nfKA/wYKSVKjFB/
1GjkdAZhK+NiFxuvNPe4jJD18sWiZGgT8iG1Y+022pmz5qsq0XbX0d2Sl11Fte3MnOmVvy1XUDSr
kMW+6k5VrdEg4Ak2XqF9c+4NFmYhRBZ7e7VqzE2WICsJyUqUl9xM2cyhEXICvX0tbHKb2OLF3i19
adxokg5WyyQCnQiXg5qX6oxnGLtl8dsD43FZ0C1kMCnDKh+0pQca7xb97u/D/3wODH3OfdnLOHIZ
4QDE35jsVQNh425Zk2VwTX9Sb57IgHETYOG4aglbfznULiPpDDl9OOjIhsB/6lqjtuf32a4Gheoo
YpQ+IPYcbV5W2fW7iQq9m9nDpg4BMhseyRf+HAd5nexi91m1+SCMyd+58T+XzM5wkcYnPjL2mh67
W66LhJxj+a6NAFVri9LemY3fuPK4aaiwyzj+snIxhkhEXgQ2QPgWEGe94ndyWJa89iabryVbqt2m
Lh6+2P1OffN76rFvLyzC8RgfIDEDSEexGnzz1S+AftvbZtFO7fXlsmsHxnKwT82Q733vBX4e2MOK
ZIm1CqclP66681A2lyYXU5DL+bFK6D5Lzzt0jUDSdC+FyTS56/10ygbin7R3iy3v82vrwNdKZEPV
3Qo9mcO+s7gjfFLgmSq7IR+jitqkVfTwh4jieua2tg7VJAjUsTm97a0kFcAmcHboDkQCw21gohaW
C6Ex6Ta53Vy6fHpT5TVoUeXTLrbKf3O29qcB0kaCvK3bnJStxGeDXSz6A5a18VP9LVvck5/8M3uL
nmxHHprHgbPJvIrlMX8s55fYyqALeZzR0sRKAkasAzXAclC1Cj0/5+zs2nNAT3WXZ7rxWvis1rBj
Od0isaiSfCgjuxUj6osziTNn7CdHL1/70pMbrRMZRovkDcYII+yeuWOaSQ8xerAMXk2HLrFDKIeI
VGN4lT03k8mwusnf2Lx2W1eNYEi7KHYEmfJd5q1FL2yre87nyiR/OSNVxhPNFRAqjLjTcZ8HxRlO
I3fJq6QXFo5jMNE0PRkSIKBugXyZ6gZbFYKV3fwUeQv7pZr3ckFnNqTtH0xxGMphDJaExlS/Ij65
bvE5IvKx29RaUGF66GWdHpJ8uhbQ5rvNiEuAWpmAO1HdnV6WNFZM+6u+tp7ijxaFJTQKjdp1OPZo
lthku5uE0cCRYuQ+drgqqxqxc9SZO5nOE/N1IR6VZuNXNpT0hbaHc02sGVsUv2wdZ/plXDCQEYpd
l0KpoLwLVFeM9y2Z6VFPvNEVyH+LLn9K7DaUI7qNgqhhzMia1FLNIZ9aiB/sCGkr4rAdM/00zPq2
pKYMFpfJ6WwlsVzoF78R1k7oY7uFEHlY29wNnKLapCaBLWvC5pAkor+d0dsLD4N7XqgXp8Jkqg/P
dM34+1cr1h8U2Tjr8xtZI6tzboVTmztEr0xbWAxQJNoqOw4u/dO2Q7RvLKUxFAsPUvrlZh0sNuO5
fwPRs6nsa/1ZMxq3Tge7YCWVWf1SOau1d80aN7OolxvRX3tCHXYa4jfw8LlFR10ryRNndmMjUi4L
bRYMYPcIgdxoHLMc+6WUXRm6RhWHIFcqvJxMvTZ5SGRbBQDqektepOIlioVb2JKdHQohrnkK7dEW
+evg8N7GxuDs86zAwMRtz5jPS+fwG7c2L8k8EUpM4rCs0ZJxvOnV9m2MxUV5BPWpbpP6XkdC4Yqq
gpi/yiYtenDffcdxj9c2mmVL0MhE15kqy6XXs3G8pg7zZNoLDu7EC5dErI6i2tEstmDEbP3pVKeE
tzAr+6k7YngozXgz5curNTN1ObnTcx8z64kNqNtVBNGwRA8Xla08SPsnSAlC1km+GssZI9cbbxJ6
qAiHvgkYJVmQzZ3mB34zb9GS3036qBE+7TEBM3nEblQMJrQNfloThc4kbGQkYbPiSrZjcGvcSEz9
NyexDCw3qjIPgErqlbLC5poTjfGjEvtTN/9Nav0BPUO4BaBwu71be0eHjBOjQ8efwLf4bmE6W10y
QUHLEHpNz5AJuoc2T+eZHrNDik+eTps+1d79Tnib0egIXMuK+kTnz93I1SMdT9DToe0V6gaVDucc
hnupWDnX7gD7iBAmRhGxbR9yK15unFint8HRR1RYctykVlsNFjw+5MdBk/q28+5gXFAY6svLpIz9
2uuowqp7HiY6Is48hGZS9aGafYNCUa789Mkp7Yd36dAis/6ZU3bncdrnEMyuOE0KqxHHgVHRgE59
jZp93zE3fknII9FqwqwJd4rmXvvp6undSsj1kvGpGPFWivFn9hD0mxwJHnfl04AoQN6bD/e3chA/
rOcp5niYQ2/YMKDzqV2n11J3uVUu0QVlnt9rooGeby9ccmtTBzVWlMiYOPO5VyZ+31S/ujV/DZNO
xeLMe4O1Z3eFbs+1/MK7QXol9FP6vZyMTbd74DfKuarSHPnFlrsUBC5mw6jQ8n2pE+jcxdZd2/v5
Td1zbVttlPAmB0vjYw+kCW60vr1Jh3k+N97Gwj0beUqQtjF+Lkt9YYfNqYKtQDSMz3V1hQ+k2S75
dWB34NxBaBsG+bX5yRmy4qiQP5q6H4dpi/Sa1nbG/xBOZFKPl8phMlf7RmufP7RkT/dVB+0kzlNP
m21V1bfrXtksgqNR12Osm/irGPq6S/y1v2TXf2zUtxIn7c3fpxzZEmWE8tAUDr9tf42gidW+xP6I
J9dkLSVY3dN8KP7dtERNyzocN8ZTPmY514H+2oOXiAzTdMPE2nuOY0di9V+TLBVMuaFp1305b7qY
g0w5MweRB52q20Or+qfJbdadmVvZZurkWWEZo3dMd87qZLvj5iHY2BsLOMKKXi2dOEo41lim9MFU
oA5vrK4fz1PjPciKN7RaZVA2Rnce/KEhw3vrsel7DUyWgfYG1LFLFy+I/MiMQ6q+5tGAIu7Sls9H
48VycBY2/UfTQnJhootSqNz4nXsp6YhFzSr6kKJ1EzM6ONFihZlzDdqYf/NuiWJnGogvvCm6UW0B
f+NcjM/+mpwSh7MKx7JtYTZpOGsFeowx3xjkD1DkqF+WXOBRrndnWN19OxbIME7yIhf6n4J9KYEg
3WnLP0V+cB5bxjmzrSkaqjLZapJkhNbw/rk2Hs1yeFHDFAcCDHLoLnro9gvrs7X+COXtO4uY7Pyf
63CBrqX8bhWztbo7UPtphBhVS3I7W81zV2CmGLi4zP6JOY5bv8Phk8TpJs46KB6jGbi++L5OnFCI
QyfpfdMKY9M9mjivJf2XzZQ4Bx/Lzw2Dis/GNWY8aTS67TVvgCt+esmwJXNENeLrVsUeUJtcPvkO
fWrTJaMIFsiNUy+XyaJ7YIv4Pb3DgcKqEsbzuhlNrPtTd1rGQu6wZRyWKb4QF8LoC1pEYSisOi7P
mSzLa1nZv92qTkKMF6pUsMXpbRHzCK5ODUNQvy3EyNV9rc7oo1ycPBWUs32JcmLtW3s4GIoc9FI9
astqnEa8QCY+4G2d7cuOEnfwrV+zsMagcvpXrR5WdK6CzYD3zWQys8X01Hnp7UAvDc3t0xTDcDQI
i81Tb9lqw+BH/VqHvki5WrJ7CZkhTFjr624HVumAZ5KtvNBN5vubD+kQJxYri8Rp7Texx89CFF9D
l65c/eZubvm7iIzwQvLWt87afyQWImSeX8fpczpoFhlPZu0loQBRhsJAx9bmbZ66aYvxiRX2Jh/y
Z/7+D+5X13R+lKAXINMi+ve+Hmgzxyo7+VW9euhN97eRw6u39I90IeLQzDU4+S7BWT5EqTbmOCCM
q3uHPqpGarAjsGQTeeAFY7m2HPl1us5ubN0CSvsy4tkL2wqf2LWbVQ2M53NSkxGxO4dJOcAfbhZr
2bncQVVS70oW7tjR3qwx+wfcrEJ5btWu1rG1Mf6edr+V27+SM4UaXdWXVmyNmJ2TNR26sr8vxQT9
uPoyCw9vutqMXoalThcNuQzMnTbX+BltwWAXGz+u+UtD09ukq39SWNKiygCNgPU6a3U8vX56o+zV
CPIsPTW1RmqlVR4dptWKqi13w2LrG2xzNtXFHI6VszNmlUAba1oiWNoHkyeGsMbtX4ibjkNpwkQn
6Y4pg9d+O7DC75Ym/03r9gqdGg5WpfF7k8opHFQcylsOYdcMtGV+MdbUv0XZCFVP9rhnZ8ZGudVT
2nR31kgQBJhqfowsmku8rh5qOfPe9skpOAq1tMvDbNEJrrKKI0y9e+zfQP9UQ8dK0cRQhDvhnNq1
g9Zs5uYyrLpxW5XTdq60JGoLirKm39eVQd2KJpxVGX89VW28dD1lJQtQnLbVRm+Gm8QjuD3RiV3A
cWT4Wr/xpca48vQmVbfppp4SYEjuNIOif67qn4SGXpsTRuknWhZpi/npDO1F6MO+9OWyGQzqXTkU
DnqQxbCQhMgSz3dDYn014jaxWDXJCXRph/3z8TjUwmbMffJ/yUj5RPwSrfdCB2WniIFjpuXW4lCa
JpQRKjEvDKxc0lm/ZPOI28M4NIkstwbygFM6d8r0r1YeytGmJUhxwevadOZrr7InHJaUo3Co7GFi
UKNyztVqPcZW/iBYU7aeO+6Kbt35jXETs5MzLBqONQ0yoik3eY4aSWJnnnWB2SorwkbJR15CsdPg
i+lLVHNmubM63S2TsXWHgaoEsdEnsyBoNHkUqvuJ8+mn6OlV5GtgtA+yHUduGkb+4vrNTJ2fTNm/
41TD6zcjS5fNDvg9/bIFsELLqd1Jv5Bkadg3VYd4pl2sen1Kbfcld9VeN61Dm1KqaoN5BL/DuIfA
ozOyIdq9NwbHf4bQNq3esGGAhph8sbVbdlh9/uoqsIHFl7AEOWzFAVH33nFR4uRQv66xH3XLKnbp
YDz75LC2rf+ejldHfJYetRkjBUY7UiBKdbRLck9rE4G79J51KG5jXF8AHk04r6bHdkKLGRKGYWvX
OTE4RqBd3DyUDDIE/rocq9GPstUmRYmH0DE5WnBSaLN6W9vrHiy7/Ox6sso03YW1jyFNn558gbxs
+YwV2N7jPBgUbHbEkksHGkYCNlzxXBDQybgJeDHb6j4rfYw0XKotqaEqMy+O4ZIZCjcwR3Mfm3h/
3fLoC7yuVWEHIq2YTWfUJ27t+9bqz3anvJBeI8duQusCrbXu5Oj0mwpPz+zhfFTDrTnSDU5op3Ta
NyQHoh7RVoO5gyCJL9V0+dPO9MulNDiXugckeNbGzGjY19bdaIwvpY4EBhXpOpG+0xjs7n2HooRC
cWZa5doGhCeVgZ3QkwVxgOo37j9az9iOnTiOrgsPpSEZsmDNBmjh1gia43CaGzGcjDobTwgQK229
WdtjH5mDXmvUoexF85ALrXjgWH39/98n6p75RzhFbJtODAsyThMj7Gy93/3vl3mgpqYNsYbt5e9T
2AHoQ9ji/b9Pks9JzjruqY299s0DOkz7gF3ssdGBd/x9yiLe9dz6+v4/D7g+ShJguuWnTaP/PhFC
OlP6s6kd/h6H2Vrdq5b4+uuz/v3DbMk+ZaCStjU/2d/neqcfQhx2NhiX//uczLzQAOpz+XsE7K4F
t0uOoG0X80Wo6X//4Wx374lqvvn/Pi+oDUDpzDS0/u/xRutAsRBH+qTm+b+flkSrnRMcRn9P+vd5
WS9ET6X2HWeRbWO28V1OpudTG2Ocqpt5uPn70PHr4poBt24ylY9PfpfIW7NFS6ySeWTnGLx7MhBC
yfjNEFauOs06i+/fty6d34cJZr3D34e59PMdgw0i+s8TJ/F8JKsQ0ez6sp2EOlcY/3no30t5fvNK
10Wc/l5pzohsXGMvQZDg4fPYlnuO01r492HG5Olp9s3nstX4OXT9YrVG//j3PAbfiZTRtce/J7Ir
TH1t5cfbv68OuR0ueHqZqpH1/d8/tmy7bdFxa4HKStNwdGpYF3PZh39fxtFc3/OC2b4jg5lV/PqY
MltTXFc0tf77PEW/KM4D1Q6RwtwOg5VdkNjTbT0reUcL/uocaJp7EHVuVCfZ9FCA1Ix6qAqPS9c6
Ycz0zRO1VxcmsyNfBtQ37jt7fk1XeHautN23StlVILWx/hBd80uoLOOSXfXqTXn5rZqKscHc+qlW
jOzSq/8NioqipKdCh6MOJ71h4Vj1u1hR0QTdEbUKS24JhUY4OfYDookpdyYevda7lF7IL42IW2tY
2x/ZufcuDv+vbM7fvSrtPnXOBFRvvf9u0rsNilwu26xJiEbxjfaeMHm4mtJlCboGLv99LikaRipX
jeJnatv7vy8YieGySMTN5u/Dvy90GeJQnkiNcoen+s/jmkRtHCxm0d+Hw/UJatf0NpPyIOr9v9cg
67nGPk0fzZ7bOg3XztW3mmVAIb4+5u/5fXqCO9Xa039+1L8vVH087qqentbfQ/6eX2k6Pv8ppd9f
t/jZmEjfr1NBXCQt0AtpQeV+bO2cSNAmPXGbaZtBU/kjEIMs7Ax7+CildjbtZk7oEd+vXpz+a0v7
E4O3//o/jJ3XdtxImnVfpVddD3rgzaypvmB6y2TSSbrBoigVfMAE/NP/G6BKlNT1V89NrgQQQJJp
AhHxnbNPZ+suEcg1ttnOSVlV8cqDInLj4Oidu2by2vL7z3Tq4kb7ofPbD1YOyiW0VrgH+IDGZLwT
TmF/7G09XwRBN149LcrXnp2B28lku0fd725IbfZviTWVS6NM1CcUhTHApPBSqslVjLp+NooM0IJh
d5QmqAU2SVie+eJQKAry5JwwddoYsBZOSWKmm6aEkpIKClxZ0g2nxDLqjSFQFQiT4n9jatlJawZ9
A9kmOGmebm/4oTjHJMEIkNPh8ivbC0QnmwJr/9aw4vCO0QhDOs2xX4N0D1fC/lIzD7+RdTBc56aR
NSqsyvzZtG/lL00NbM5XlYzvTVtb9L5Nco96Kj6SfbbpfNim0JZZzpj3seC5acuiC1cdcaHLolKp
+vndXaZLkpVjf1zp0djdzQ/EyzoLA5zEet7UpnZaixM3MAprU9C1Edwds5YN1SfY6VHZv50Xxiwq
u7pf7SmCfxlJ8wNUxUo/Wv9LXXhgb/ApMRt0tzkpKmgsO8zA+BLuDKjCS0Q7/Wre1+Wuf8foHo0+
xE1qQrSb9zmdsewG8EzzVhf62RlE2Xbemi+EP83bxqTnIWfmGvODZVo+wc38ht73oeesKOXa+q75
3o76x1IHbXc77yo8V4B0q7Z5RYR6n6b1UtU71BUsoNRrJTb57IiDDFe4EfFjKmPCWpYubx1uCwgB
pp2sTSaLt21ZVgD4WMd9azlvAs5nqWl6eL/EfCC3gvrWpqQOc9oFA9PJW80f1O28cC+UlD+CL+b/
Z2dg2epW0Vjin0+cG84P8wF8qJSDp5PHsUA+nnj2LpgmoGVYGeeW9Z/bICuRtUAN/MSqoaTIY+UX
vQBUYY34cfKGgqPhiK9Cz727KMB445Wsp8/7M8e7B/eh3nvTcLcsscUoYUN7kR/yAiqUNZA27Q+i
XM37m5AZUdcUz1RxHOBEPfGqMaXLzCJyVgs75SAdvk0389N6ILlU9C0oc0s5zLuqOOHovP32dN77
frz1MK6lmfLHL/vnzV/2Wbqr7bIyWXUua6jkXg2HUB++PaiqvIsa/tfRRC+ehY71QYsxH6hFUnyi
aPfFMgv7RXHEU61p9c60DXPjanG48jID6gcM+Ccz1yif4fAQukt/Gmhwmao0eibxklBjOkxUGcpK
GsPBhbLlD7GxRBVO/yf681CW2dehAOrZSP1DYEkVBWnuMmPvlH33vNW1FqyoSun+Ru2MYOtngql1
jbXL1bOXwtM+kk+uXAFm5wehgxmMnBFBQt+sy6xIn1uVItqgpNpawcL1yfYXXCBbNc9tFRR7razS
tYpBbJc3QfbkDsOOxUjxonVGjuvJ9w9Z2MZX3wz+mF9u1F0+wbLPb508a89+QJWhn06Y/g4UlNS0
YrSBwg7MDTjJzzFI0tP8YIi+OZVmg7zWckEcKMzSSwSSJ0OPzP5mboOXc3qKTBsPnHn4tvn9EnPz
rCiesyzNt++XTg1kwabS1qumxBrQ9+MObot3nrdEggHNacHez5txhYoFeequc+XZoSBY7yQrIKjD
1GiRl0r1PLTUVWNhlh+dkbp11KfyJU+zZ2Qe3SsRzaeG8ehX2dpYskRAgn0+3uQuNoEbhYn8tBzt
Bfhbsh6FjBuYk90+wyde41Oe4HK5U0KY07XiJiJaejNvvh9IUiUjBxmdZcty9230pLTEiBsAqY+u
HZbeWhZIfLvelrvQaPbz1vwwN7GmdvNmObmLzC5gvax27qJeVXbCxdeV4VJnlt4CUdAxXy2j6fDc
plJ8dZGmrIlWlkUbbquvTOmV/dspupYuKj2wbt8a8zmdNZIlrMpy7jAMcZHvr/F2fudnFd8sXkMi
KTj0Rd2tFzU67GuQZOLqT1OOSK3Q6nzf58qmXiYsgSHdAQmHc0W/VKrrHks9ro54WZ6ZE1sPKrYq
eGP2pZAOSNkYPbnDF/E4H7Sg2i/RgRRbtUAnWLdGsREOete0NoLHyM+dVdECR9DjHh8V9k7Cc1qs
bn1mP4wpKhsvD5Sva+pr/lfRMiQ1qtp6yLjWCoFscuwtI1wWcYqBCKXAPauZq55rXQzLsO7Hymfh
1NGZYWKyY24O1N0w6/hmPuoYVDqH2vGPlOcBjEZRei6kXZ0dFGuU0Kvoc+lk+0rE1lNlFA6eigAc
yJhFz4XCAsLUwPn5TGqpkkV1N/yMXuTtTJsea1EMUr9QW2LF3SnThy7FoQTAM7qLfR9ulFbnlEhS
Z9MNtn6IuUcgh8kaKtpxfqR/qzdDpjpnk/dn5SSJcZenxN9FquI89BOyCB7vTVma7kY2/jjcZFMG
Q+MM2olSZ8rCJdStaZdAwX8qpoe3dnVl5mRbKN/OmI/Uw0BCcmf6RBBibqfGvUKR2FxtownvCxtm
RQTobTVvzg80MB27uTKyn1xAgIfeG8z7aKCZLAeyAtLtfK8xSaZtg4Mt0urUhV22SrK0ftKj+HX+
qDXjj8jqwi8x31UW0weCLqZzXFBFB3M6J3VYU6hiUz6NxlQ+6Pyvpng7R3ipdqO72bdzShtdSpKK
A5Yq76DVg3eg5El9q9MpSJSxCNYJ94aKNGwOifnQr08ZBBtLpYnWaV9mDSEFJj4+UnVvJP89lGdy
1IcACMONpbo8imnH+0OdRgQAo3p9GDHSrpqexHUZ9cYxF3qyiqxYecYkf9vxLfxiRe3FlJ3xjG9B
UBaX/9bUz5rbeehqhv2l8KJvTX+5qjmqZKznZcIy4oteCeNR9aviIWh/2IjaF6219bcjmvfDkV/P
Kbyi28jKR4Qyli3J4lLtucfi+Kcgqpqr+WmiAQSIpofCiyFMurcq3K5DlUzztfmpgEGrkKn68955
GzJ8tR8Nlqy9QdkLKzhgGTE3KaXiPVV5ZT/vx/jO4um8U8t6Fy7y1Jqinydu5laNrTXWdm4g573z
0/mhdC1qZU4T3xSQM761n48MWvCp8arwMNDPXwJ+Gtu0Z2FOy0px8YUmLvMzRqFPNcXU/fv+3g+0
rWtQuJ9P/bktatNvbWvYvTcwDhqww25wmh8sQJ98jzJz5ZQZ7JK6wfs9P31vIwfKHb+2mQ/bqgWs
pSVYJkJmGDwowN8PQtQq69PTU11B8TU/mx9kwL0LeVJ4876v1d2hPL1vJ/aYrOMMjtl8MhZHSE2/
XIflSoo0Utp0Vy41sh+uwcDJWYihV9HXFHi1wPW1XnQBZCAugRqKS5kODh5x31h6g579eGBbtwD8
3vcWhuEsqbQay/nE+QG0srjIbTW1nHfIDn2YzZBjg08jI2nmeaTceCIMobyZN7Ey5RtpQFqaN3UT
y6iCV/M4b0Z2tOQGqT8Unq5fksx8mHd3EezW2iRDLh7E8Cw1Sr1MIZzdfFSx1FuSNMc7grLNeynG
t0t7qdkcurgp4ClxEhWPYQVXiPno9GdpKTTB3FKMc0eu0rPuk0zy73+tOf21DMPCNZWk/vn9r50v
mfDXZhJAc4lLfzOT0DNuF+s6D9BFT7D0Nzr6xFN/3yxliBPNQ0IzH50PjH1Kzz5vp6r4mGqp2M5b
Q1Ye6Cqx+KTayosZ62ILjKILbLd+KVnPXvXSGZAyhdnCB1RwzhkKEZ3kW5QfKvBZc+u3Ex0jRDtd
ulOuR3SxFBld0JsFTC26u4T8iyMA+UOj9O6zqvPyg9fjOvK8S9kmj3LaLTx8NlVCOb1uEve5r414
wUJ8dJyP1nZMJsaQPAUa6unaJGKn7xT3ucI0thZV3K/ns3S9YzmyieOzp6Te0xgf55d0lVY9Qnql
Aji9lB/HFHIroWzmzSEZPo7kzsKwksWDDPzV/JJeTW1MG0m+btpUfzJxjSWRe6pTg4qHqmIuJsjq
RFK2c+pKi9pLrNk+ulDzfhhSE9zQ98O9gobh/ZRxHAc6URD7FrdWw8J1Erb3Qdi09wQtsXSYIg71
AzZB3hAg0w0v7y20xn/sYiM9ze1JPZEbo8VoOW9W0wWnKu50rfmcrsqsBUwRb+MZ1qZuhuq2F/jt
GQAgta8Ufq0qkMzGsIMv4V0TtvkXMpwydILBlDVg4rYdaxejfxc/Wrb87BmK+JL4OvIXu/xg6Fa5
qiETHlmNtE/FqJVkIHnOp1gpl3PT0qXOp3eqex1TsuEGNeJOYlXddSy89mZ+PRuTYtra5YtfIFVU
yp7BmJJYB4mpcpVHtvuMcOA0N61j/WPrqngQdVvjj2JFZ/4fcr8rFw7zqD//h4Q51Nv/kGeMqeb/
ocI19BiJ8jPy3Xbtl4m5TtVk3CIOyJY6YI/HebOtErHUQ1V/NGv57ejoBcYPm2qil1uKRtkatzN1
EkOJn1Ry0pfqoFZnxPDdrtQSuQWbDEdUidKlAzfvwzC0z0igzT9ceZCpMn6tS7oJIOQxhnLOHj2/
OkvWM/MG4EJniJcuK8MNvKwM/F3aFUdW5oiMmp79stkAeSZm2KwXzANoXZbdgDuCGGi/zuxzqhkr
v1eiI2Ujd5Gy7rqa95eujhYIo7M4Gla+yuuOyIig4QzDiwh+8Xr37QLdznBMUrW0KV7PcdSjaaIF
nbbKOEDFk1fD28G2CrVVVbUQCaYDc5P5qNfq+YECAhT9mAIVJLB1WgXWyWR982RPD/NmmHb2YSRc
ct6a988ttIz6EUUfBzK1iLG+T+d2ORlHoZWtQ1JvFjOAHafrYwHo/z4KEExKDZ3FDEJ3Rvloe25y
Tzk9fNtfpM6i0XT5CdoGbvP2C7Rx7mHIX+6CwvS3AeigjRum4j7pKHLUitp+MTp1AQC6eVGhNi3B
OGpn0KkkoDVptO5LRT5VqvYYVEkHUoegrEF4z1ZMhkqsOcmxKcqODBBjgNo/BBfmGJixRXCHrbw7
Gnpt31nTg6mjW7TyuyGO7Iko1pyQYB7w/6G1rMyk2ukjw4r39o2U0VqtmbLN++bT2hAV/hA12Wbe
nA+oUfUVbL21f2/moKRyZJ7dYt6079LSl7duqyzeG0CWYWgWD6/vl5GGU27qEVPffNJ8oGmifpmk
oY/lggvN+7Ra9IRdR9lu3mxz316LqEANoZKN4wXWs8uU7tB5iADmTTkM4QpSjbqdN50kf6wpd10w
U/n3ONTXsm6s52IIMLB5V62PzROlCxD8gfoHMix1E1cFU5p53/wQRUIe8VxhW6atOubG2h+rYle3
4iNaYKznnq8vNdWNr90grIupf25YW8A4Q1zFDowZltfpYF7lyVU1I3WpUh1azfveDvjFR2PQtcO8
BUrRunji89x83hNZmrpj0PrjdeI0V1FF1MqqctoWI2ktPwZ4qN6uweQCuXY5fsT84i4qj8p0TOlf
mzqgCN7r/fuW779tzX1VD+Xi/Vj709b38+ZO7nvL+TxqTt293lGrnjrA7y3fXm86NgF3/uI8rw9Q
PwbdLuiG5ISzMTlZiX9tsqHdgmNJTu/752dv+8qeglmHsoHm77tFRU9/M2/LsX1NA4T55DOc/MzK
T/Oz+UGWA0wVPW0IEPvzgK+pUf/DtulE21wNsn3ckUP5dpn3K7RSGVZaPLH7puvPD/O1GBS0N7/9
47//9b+v/f8EX/NLng5BLv6BW/GSw9OSv/9ma7/9o3jbvfvy+28O6kbP9kxXN1QVE6ml2Rx/fblG
IqC19l9CrUM/7gvvVY11y/7U+z1+hWnq1S6rslYfLXTdjwMGNJ7PkzXWxbz+VrcTnOJILz7605A5
nIbR2TSgxmb24LH0t0/msbbQ25YbDPLaucn84GaluxAVet/yRok6j4EKIQHpOogT81yNlvH2kI3a
2aRr3VMb5r2GlmSeUeUXG0ULmpv3dvMBam4EaOYRyOQiYlHUEttSuN3JEll/mp8Z359NLSCnCIZx
6E5DpiYnX9d2ddTkd0WElNY3hx+2PKHurNAb1n//zlver++8Yxq2bbqeZbiObrjuz+98ZA3o+ILI
+VIR43qy9Sw/d42ankm3mJ7j3pbUN6Y95coaSCZDttGDDpkevu2OKw9sYCn9k0Jxc5mZqgXwppd3
XuRUIBTY1/u2hZxUbUNcfX9uF031WqZVQ/pM+FQi17+NqIY/qfpTmtTNo4Fp6pqg5Z73uk0dnzQf
i+G8mWoUVXpDAZ4/nWPhPVgFqaww7zfWE1qLdDE6Ij3MR0We/HD9vvjh+oqh7rqmwmjpa6Se+n4N
rEO2J1af//6N9ox/e6NtTeV77piuhuXLNH9+oxtXuAxYA/GVFZEOXgzv3/wOB5nHm2qBssDYBy1v
fo/fD3c5WFQpxP6tXSgbnMJwRPehOVZHlnXwwyZ84TJ7aAjNnHa27qQfnp/6vjk9dfRvrQrL/tqW
jLvKoPB2MKuMVevW40td3wyS9fCRgJi1munNrslM98Hytct8PGOWw4q5XuDk9O1zBd54IVt3fPFl
8tCzxvxAH/DLBVPkB1fVMxAaLvoUbulo9ZfWccJj0xWneQtI4HD5tr+9kPMMga8thH/TGpAfkbkY
S998b8KptSneTtUVs1qOjE+2eYzKIwQdAsI+6q+qXz4MvaYR8NayluTW0/8SKB8cZzU0lvpRhf6/
RSxkv23aQ3QWeFjvDZeQoCi3MgJTOfuvrjqdXhmwEOavxn//1P3JuTt8zYuhioKw/mXzX6f79cP/
Tmd8b/Fz+39tV9fV3zbYfM3PL9lX+Wujny7Ky377s5Yv9ctPGytRR/Vw13ythutX2aT1n/331PL/
evAfX+erPAzF199/ewGcxfoqqazRa/3bt0NTf68ZtkUP//0OMb3Ct8PTv/D7b9uX7iWK/uKUry+y
/v03RbPMf7qqrVm6YeIV++0f3de3/bb6T920Tc3UXNNyVIP7jIB6Fv7+m67/Uzc0RyfDzTFNqvl0
hBKDDoc0959Q3SxAG4aK5Mr1tN/+/N+/3bvePq2/vpdpxvRLfr+ZmZ5ruJbpWbZus8rPrI+/78eb
mWp76RhbgX7PGFTBCZY2W6QtA9UZ7ZREifKcAujH2Iy2sm7MR3ck0QsTzLBPsgLDljY+SamQu+Xj
/mUcBeRjNPt9PWF1klI5qGqTA4bVqg2rnz5BSSz0FphWu2nwJkoruHauwhwlkQ9RAdSkjraOWSv7
IQlB8/uQihRbQw6NSpRKJtUnjTGiD/17FXRyO2i9/cn1QipEmoOsyCMzAWmYsY1qfELDVBQ1BCuv
XivHC9ZECo52Xi/zsE/WzCfuSuRTixHo2brpAOTUMmYVAO8wTpvHEo6c7sn7Mu+3po3GBBqWdQgS
bhcNpojYGLde4EjczTdFb+QHzYzTNd+laqFGfrDyKydZ+hTF6Ns681a23asEdMTit7mp4qLZZEUH
BVaxP9fW8OwKszpjr7xjqQjuWl2hQSWMriuT7G6w6nTnUoeZcCOTUTiyrpizlmbp1M/S9f8oi6bF
mOZl696wqWBSmVlFjY01Rlsm3BK3utcg3mKose3jaB23XXO2zOCUIfsnI65cakRFQNLs/8jzjojf
RvmggCQhP2u8ZhZm2SaRwb2IqjWsNcKmAZSemJGzLF+khMwJ9Y+O//GAHvCVuiIdLjBAuI4ITwO1
rgnYGR/KHnUweShiA7i5BGVJl/zDb+6vRmX6v3+Rbdt1+HEwKuOuNY3afhiVZQQ7xIov7XtRxugm
fVYjjAbDTI+oF5aKv7M0Iv143TBL408qxRaryPIbN2X5ZxYRtF5eAK5GUmR3+aZLWg1QTG+hpG/x
5QBW8oIHLS9A/AxYmp2iBXUB7mXEBL1KKQXrGlb7rtGYkyfEPJms/ig1xeuhR5FVOhuXRUHksAjT
DNKSjq3XofFGw6xIec4zuWGqi0opbZCG1OmrUyQvDkERz7KONt7oPLVpY13DAhjC2H3SMxEskTYH
Kw/RVCONnFSA4SpNt14gyGfqF3Q6KjnEocJQ8RnXmXf/92+4rk7j3J+6DlN1pk7IdVVGCJb5y2is
cG038NVC3DvQpZchBY89JvZVh1zmZLBK4/nWM9Xb4Ba8elK0h3hQLn3RfqrVyU8RTXouVM5gxqpX
WAC4ydJWbA0tq45Mb8Hk66dIi2LWpkmWT6eHoAwiLIDDuJIFST9xD2wNcclCaWLjghJ214TS3Uf9
50CYyT4t2mdJJuE2TqNLSbjYjRo5FC7djBgHtHHkCTzqRa4BFyjFUdGNjdsEzj5lfGXgVL5Yrv8U
mMhVKxyae7uAGIwdv104EeL80Sk+dqo8pmkhNlkzKhvTpSw81suBLn5Vej1xFG7xMVKle7E7c8/C
bbZVR/R1dnPsKl3bOnRug8GSf9ZCmSxFnD8NMBlM1tQtSoOr2mTAaBj5DSONYh3GVNCNmMqgGcCi
HnDSNp0KLAZIL+ys0NzHDMi5D51TMp5utMHylkZtEdPU7bII9mpLwFBV4OGRsffBsZpXyH7HJJwy
+czHTObRvWW2u6TGYZ/KOECqlGzCPLyCSnVhh7YgLrrYW6lNoKKUbzaxKZayFtVRqBIbLmq1NpQR
Ur7ROhS29miL8bYxYZ2oMumXQz/JsmXUrb3QTbYR/OkbL3Qyvs3DQR0rfaGDb1gWRbktU2YtaP6d
CryjErrcSVp+0uNUaCoj9cYo9Hzv2AX5N0GzA8m28D23W7QpvFx4JO5eGAm2Bw3Q34h06d51m23R
NgOa+uDUtla24Yf+pUbdTMJsi08WSMeCYJxXEUq5xQmr71kPQAZIwRVxrWslS10fk2OJgyiM0eU0
dCZ6MYpTx9rCeiBtyC+DYF3KMbnthzsjzMyL30RiIXxrgzuVFenBKja25xSox3lwpuCmkmnawH8G
8yQptiKjDu5Z9clM/QH2jPsJzUawxiydrLUCX62rJ9hIM8otltzAtDDB1uj9NlYNb9HGQbI3sA11
OmRHEyvZchgdbk8J8JqOu6PuFpfaJqC0Cv/TVAHFwU/dgKWqro7oUTUMDS6Nrs9ziR86Xj1gwTto
HeUa4wsGLKDZhEGV3o3nxN6SkHiWW8zqLind/dB3AGCdxluMsCMUJ9rxY5ErlbrfAeutxZIZP69M
tE9BJaGAcXvfMbn4QtSpdU/6jz8xCZv+KC3/JrXKvSsUe6NgplyhWKn3St0sSICtz6VbfOg9DLXl
2De7zuKbrASkkHT1QLUiSKOV7WzCW7VmmK0HFUuOunZEYR6jv5Ygd3X4IKbB5Mc3WJ0LGvcm1KEI
54XfHhA+2qg0xLAIxBEld7nOK9zlZkjqTddHOHVVQu19nML+Z2YswTZTzYzlUXPZEEu/NTx3r6aO
fipb+v5OaaMFqgZwrLz8jVUr+mrgh3U0YKYtahX7TgxegntPam5qxQGf2NfZujbIKcK4Yx3AEz+1
WfipLaLPNikGG70NoALbAcKe6gY1LjhVa2DFHaxdiDhyDcTbXTkg1xZehEK8ksSGFDF0KX7AB5vq
2U3Q4kyPfJLJI61mHU5gaHfRKqyyqToLPyQ4RAEfb93H3RILL2pJNaGczCeqR91WekVyqlGWLiFS
i0UedMnRDZIvuQNDpRyukeKFa9OxqBwbirzqsdqg7bQfsPL6Zp4dNVB8eVkQwz0CnZ0ftn3b/PH3
Ny/75wnu9KU1GDw7sBJs3bJcx/l5tNCh91YCtCRX6ffe0msD7+DbKArGWpdb1dSfiirbKsrYX1vr
NR694WRaa0IN8OVGI45y39goIk1WipoyCtZ7ydQ+11Es6v0x6yDqKeNEK4n3fW0ruHNcQnHTAfEz
qn7XU8NrkQE7iTw1gssNXquU2cpy9XaBvNWDRVaRiTWvvuT0ZQZFBmjzPQDVoIGSZXcEpkXjZySO
GqUm1Pa9HFe1BGXd3wkfTjFLGJJcR9h9Sm2qV4sUOQbRfGioWZ680F+OzqhtO2OkrADZ8EicALEu
9SXOwBgDH3M2JFoty6hR/sMSjjnNJ94HDfMbb05zG6ShquHo1vTB/NBbiDGRlRYGzjW1wSfDn+rP
ZUHv+QGEhn8RPQgr1YRkRzbNumOm7xEXnsuoORYWOuzBVOIrKz2kJWIJqlGNDxGm4iYpntCWWIe2
DBRW0hGmKTh0ua9QA3E1i0kzQISIYFeNkcHOzwPoP3QZaLOlg5YWbWputRB5BiN50FTrNk3cj5UI
8/3YItcXui+OdgL9kts5Em1fLkd862tGyTvFlP7+77+cmqf+xZvkmI6m4Wn2dPPXN6nLKnJ6zc66
Mkbkjhkn+m2k3clRbfZV2KobXvMDeReEFLd9s1ebsWe6EsM1bTXWblu6OgXwE9ynBpGE1XeLgbhe
St9lsCxIXluJxNOWdawdbAzaJ/QTFB3QktFvC3vnFlG7T+ro5JTxc96o5hYPeZi1AOmKHHFcqO06
HbWGGzTr2s6oP0rn8xBm1pZecXxwPMLNesPbFYZ6IOOe0lSLbb5wB/yQ8bguGDEuEfT0wELj4Zya
dHJJ1KowHuVaUQdmOF5u7stauMdMxXAkfbKlKMXDv0rOoEvDD0y5ra2InhGZVccIJRGW3fDkIMta
wlA2H1RtAAWTjPYhkwVO7mqgIyFweHIpR9BtyK5qAR923Ubv16aiYrSRGkFhRewS+2Z9sDt+lh1z
nVXfCWoJLmgaM5fBtstsbRkLWzvkO12DY0wWjbJVGDRdNLOLVopXVdjY0uzUVcNCD0OAJLl9zJu0
uUYjXoLaB/NRl/aZlCAHZ4saHqGRfWgMSbch+4WRJ5/1vq9f3ERfRLU7gs+AqJQxJuwYil9IjviC
kI21MAE21E+XIsOEqDVQ8uY7EMavi0sHdczV8hwVym1KoNZtheYSAnaar0x9OYpUnk2LQqaq2HuY
BujXcm2fBgtkDchFYkfZF6G9U0UVPBlJZt2w6jTgTQ33lT0BwQf1Oatd7bHrvV0CFWkpemozqqlo
mCIjiT9DyHWtuOIQuw6y9cdMz2JYscxy9Dpc65bXExJAzxNkm0hvjYPEN50hRDp0JmDIBM+7ozXO
Us2JvymiCtGMniUPRrSfU8pLN8jXhUzRf065524gN04Wvxp5lrNGyCiOnxTTXl0y/vawrSa87Waq
HxktTcqC+t4wIGcDd/ZvnBoX5NAH6ok31/0PZQI6s19/xdNyoepprgXMhAWbX2akrtCyRiZtebWA
Qy16CAzLAgDZHqmJOHNTuo42Xb9VCfOWcN57HeQnFk0JwqLry83glyFuL5sRBbO73rCqwwSHWkX+
RckEpcRYPIDas/V6vFN16GqRQWJaiAD5EZSliXTZJrgBafIG7CnwC5esd8l9e+5nKc9hs0zByhOC
wicRNB0+dv9L67ZXNTW8hyAQ65yP+dwmQCt0LSbAhAWUBfdMd2UV+Iv1lohuRrjQ+z2FVDeC6Nay
k8nSURBL+Bo8gj7EjuEp5K6mHTQxZXBRMbnu2S/zYNtkUHgLaG+8cCBurcY4KANwk9LzMLuKoPkI
u2EX4yV7sDGRrlKEQquyJ7tHYMURNagBBaqvMcJXSSJeN8U/85D597Y3tVZH5QQCIN15pkx3TeTp
+Mfp3VQnuGu1jPqFp5JLphrH2Ecl1WHWvWWk+CxtVLjhgGjVLhnnt6GZ4fiHdO41zmuWB+IaNKq9
kGEUHBwDvnCRb4VndAdtGs4EMRTvFJ3Esmjxu1oMma61NkKzw1EivZ6CADWgFTzMnZEwoetRoWyA
25brNG03gsHeDRgi/6yXuYdh1LYWIUnL1KorYhBqRZxln7Cu0SlPUZu3K+EX6qYaoPci12SawaBj
Yn6iUX9Q1bAE74w7z/ebceHnsbVq7HAZGWEJk6izb9oGj6ePUYtwALviq1OW9cotmmQL9JIIqyB+
DuMAUnKvGssURTYmPsroeeoxh5X+sY3t4Y73YWlJEPNWqt3ndp2gZzKCPcIreWtjNMb2FS8QH2Sv
mnnLHdd/UfDcLP2aXySCn3QHgtlgQdE/+GaWgFqP9nnapI+pZn1mwUY7wX5PH+vSO3jBeC3L1Nin
LGY+pKJOVoEG+NmOnjLYV7eAZoyLHxrgo6qEpBPsWDdIo10+Qi+5ujrZBEnO9NtM/kC1+tkuXfsu
ftINDBWh7MZ1v61jA6ue8iWqQ3dRV5V7oKQO5MkRBtZokGyamruPJnKXDauIWDAo+G6SjnkXt4En
RcLkCmvulUlg2EtfqKT/cf/tUbvc6CiMqTroxQITe7wLLPFYgFrZNKpQ94X6QAmBIU9uRB/dNtuW
1akeA+JAAstFFVZ/0YzYPQyEoGDPBh03gh4JtDA6qyxw33VBDScPrXxgKoLutRieEp+vHYOjMKzH
D2U/8OVJWrHMLE0QvGOH0CBFsjXFx6LHVW7ajrPVY+vYwo65OD1ie6XFdFiY1X0Da2GdeoSp5JaX
nsamxDjvszzZRj1jMkUO+6CJn0WkWyuXMdSicYn6zkSn8m1BnW/pWvgh05wSilXrXOC4seZQfWGd
Ar9pUHiYmf8fd2e23SiXZtsn4h9sug2XJdRLltsIO3zDsB02fd/z9DXBkX80mXnOyLqruggFEkjC
EoK9v2+tucCvkUg8bR2ZWDujw/bdhAINc2M/kA9t6neMVg6gtMCnG8GXCBDnpvD3SdRU+3LsI8pg
ZnqyCtD8LfMndGAoPFLFrreiAiauR6K7E8U2BYqwUZuaXJ4sCPGgVN7NYFI4JXwlod/dkUdh6N7R
iNOKDwqstxTksmZ1qHHWgQfblP29nyfJFUpLFGLEzGCRQFo/D5tH86VJioq4de9+8sh+RSoV7TLg
ApcwXCfOuCva6C0B+w/vyCYfCDDjpHT2updegOwE4yvJ05jSywldYUysV1Hqq84wGMyqwt5PQv+G
D2qPw+ubFJO2V9NxODiCQULcgP9H+9hfaH8/TxSLN/AiSHWx+zt6CA4fmnPDj6U6RmrbX0hjxMaf
6R9J6U+beBDjozFm134VQPkoSs5pyFDuaPJuHeerAKnwZFM7X2NfVFdD0NZ76O7y80r5H7WU/jc1
hFSVScu/7wf9V/Ly+pK+/NYQWp7yox9k0w5ybFIcHFsjzsr+pSVk238x6td0aqrI3ObK6t8tId38
S1WlKR1b1Q3Lkg4z1h8tIZ0+kkYSIl0c2EcUfP6zltA8LPllhjY3g2x93g0OD+ZofzbZI1FoRq0b
yh4SoLPVbCqZ+uQwPO/zfeFvRVpke8Jg1JU/h40MwK6pzXnxZ5/xtzbjryoL8a92Qzq6pDDK4EvT
/qguT2Smjd3UkdjAaANFtmafEEu9yppMM1In/TLS4FkWygZNqaRWokTrQBv0/08nXPwxX50/DUcI
XWfS6kjrn6ZitiGi2ul0b69WRrH2yEaaI+i0g+K5eicPfZ8/xZZ3Y4XOEz1k4jzzxi1ECpg3Q4Va
6x0oNqSJm1+OqH/R7eBC9nv1fe7ZSZ26m6kKevS6VP8YXQ5xbZYQub09Si/Gz/TZdkZUXos8YN4k
TWc1DMZAqwu1fTVp+C7oFK+HSDOKVVm3qL07K9+YlmHtvBZCa5E7ZzEk1VnKXczA6Uy2ybQ3nfSG
XBvjPP59kxSSOqjZx+titMdN1ucm8pZguMbJNR5DZXz0MMWdBg9ijx4q+ZU/4pe3cvVd4ZJ7NG7p
+dH3a11n6HfjnDWgTL1yIKf9w/HswSXkQJ1BI5u6qfc4a648kdQbS9UDFwFnc6Wm9fducFZE/BQu
f3Z2xazy3sZlulXGN8+nAVJH+XZoNhKrZNczepJJvo7HjubdQdgIT7vOZeKqb0ulvMjouzPGpEX1
AexwijkOgZ0rHX07o6j+gcomKaBta21q54T1xo00JJWJalhb4USU7CRAMrunehhHhypAxN4RkBiP
trEFHEAl5WAHGBAiditOP8ZSJWuaQS+MQue9mb+QLACCED6mpjXuhqZN15PfQRUjdjQmktjta1oH
mL7XTAZ3fSc8amjhO24Uf4VOl5pc+SGz6SZ3EB2SaBoZnrYauvI2us+S8rWXaYX0gXjuKIeGQof5
GszAitTXnq2ARPnmSP2RQogEeuITngQzGhxNi+NIYWylV2QAe9VeZlyThGPe0yy3dswGDl0bRGBX
q35VwC020/6LrRFSQo53u1EG1LvFUL5SNSYV+0ZM8tmXk7ItTF1bKYH3CIMkIRaCFFQkLbfN0Fxk
nLwLg8l/k2IbqdJJuqj9gcHSTVpn8psoUD8TZOJkY3gdqa9+V+hubMJmBAkSpDE/gEHd6XH/PkAe
NdEbgxN0CLNJJabAIgGOYlMd9rLhqh0FzBy/1W+MNAO5X4Gbt0dM/RX9WSwTb6MvkGrj4HLzsf9I
LM1wYyzcq6RV7BWRT966biExCeDsWz30mccbhXmVeRWms95bU8szOQXgfHYYreatbq4Dy2iPiskN
2MU5m3ZeJHj+15u0Ccx1GYWUreYVilm+jmEyUY0eGj7N4Nrya3OLobQ5Lg91Poq51XJ/uWna7Au+
ecBgf2+yLFGR/PGMnyuWx37eXZYqc5h2kWLu2znWFRFaOFHQNh4BtFmfUa/tkiw7r13iX40xeSS/
UFB5nDNg+5ASyWl58rKhgL0GTVda62X1ckO1IWAyNG/OIQOKh4+0cmGtY7edX/fzwc/bZavQoeo2
9fB9lrvV/MxlabmZrNbWgVPPT/1lT0bmPntvFFREVSDKpYg+9/DnvtmwMsDXLruwPDouO7+8PBRY
dmxZLJfd5RRCYhNVKsNKANlHznsLQ2mFkwAWrS9e+xhaoGbw4/HNBtkfiT5N4NtbMjtuYH7v+l4l
g4WhaDVUMFmG7iE06u/4vjpMyl+pT5+z1CLINOtuZTl9NfQW9EZ/JEiNFqrJDNMrAjIUxjbd61MN
30AfKDtyYienwLcRpVd7T/XvDMXSNmZIhaaT0R2wzlVk6dderDr7sWxuNd+mUI19Gq7sRraBvrLq
ylgHcyyF6RdgxGzjEmSMQrPsGYnr1VDYgBEjmGWcvwEyOsV708kEIl21z3SAcJ5WAbczI6bLqrhH
8hfu8q64KIMXHKcgORgd1UBNz3eeUr/hNtlMIfrnKusHF5VnzOm5vM2wIKwGj9THIjBaaAXQiamT
mGtVjhRsx8Knk4XIntam14QRpwOUH3XgqBvswkSTMJitwpGORphqnH6na8UU7yW/329le20Fbb4O
FX3aNt9jSZUbq2OB4zqLcAEM7aZt5osWPOfWMiZSomC81i2WbqCsarOl3TGrSUMylvLhy2gJLmcZ
M7AOmDoUSKpWwHDkRFFQG701RVxzG7bfqz59N6bptVOrL6ZSZXdKJ8u9pjh7J+ZS52NJuibxEGK7
X0tXbaP8ZHww3nNWXgOeFFj4qgvGBGtw91IPWGNk1QpXl2G+gSwIxLnSTkGM3tRRjwA5OAGAhu4a
P191dKWVCZJ5CvZ1VXaEdnjtuk5ubBWoribAKxVF8BHm3TEtxcmsyu/CLvotubWboryG2fhEkURf
a5L8DVm2RxDyG7K79Eerfcm6UDtR6JqLRuWwx3p7L1pQZZ0B60aE4PWE9aql5bs1DBrkybLc4KKA
oefMpfXiJKzhKrGNyQU0fpkU5KuTCX9OU4hHQZ/qkkuzclSOAK3Ut7XUDyIy96OpneNkJNswp3Ou
GmsO7GtLC8at6jPeNCy/2Gv5liL6qWy7YeOPAWFcTazc5IxmDt3wPkkOr9jzpy18jq3f9M9hTtXH
8JNx5Qe3SZi+8RM/dAjbw5hmtCxMci7SNSD6L16TRYzmqgcLGFl3h4RrYw9ghD3ahEqlvVRdsdcD
bP5KgQcotIMnPSxcVFYw5bMJlE9xHU10BsuOyEiNC9TguTHdN7dTtOQcVv6NGkBAMKe7ztLvxhRS
gafbrrSH4YS+eKt0vnQ164aR3yE2/ZpQ7Hyv0MNATjXcVQKPijVz4ZRJ/8D+wLGFdScH35nJ1Nl0
BUkCqfo80FgCnFu8GRlNqV6WFJhmpE8ZchWLw/vegXrmdBhiIdjIK0svrocInjyXn2DVDs4G4bCy
Gg7g/I9aat/YqHcokREqqRgrBk7fBq+/Ug35tYo5NTkIarCzlzZ5NlM/3gyhzwc92rcebV5TdA+Q
XNABhYBbIUPBV1cInvNgeXlBAMbKhxMiTS7C1VjjctP2heweiSkxXZt8hkgHzd4FCVjNcttk5AOS
gnm24GlLuGVWFxKPM56tZiCRS1HPWQKicKKqXE132hRoG1uDpeN7xXOhExAIceZrBNQNX7T+IKeT
Hc5ZH15wpcJTHiPr3R7UF6Q7seJ9UQLrGCPQMhnSBlF+7zv0SsgYOiOv+5716WNe6KQ9hXt0GS1R
cTjrieKAnH+RhKlSCaFef6HJqVP4G5lNzWuWxz5XI79iLGVhM8yLh5KLzD7ptKdlK69Iq01B09cd
ufxf4I+2O03lsGk0rAe+Bwwzwup/mUjzPWuDsZqCdLyAEt00mpJuElLvSTFx5jwHQnPDquDXqMH5
laVD5AumEELUKsQP6ofcd3k5nlG+yE0QZni/SZzC/X+lNxo2OMFIL5/EsJXo0sMi0Vxr4pKG/Ge4
EspDKCV/4bwnhtpMG8qDyFMIWnDjTo03DmFLPez9ddGasLrDD7+ZMkraOTdktlGC6V76oOrAhDsJ
X/xYkGs3eLPfnZYm3/fE/zmuxEZrUsT92rvm9IizleFZKahNEknAFMk7R81gH+gZ3dQhsOksAwaG
eKPUpvZip3FIYaT4UBTrOpY6uTCNf91rus5Fr9EvAjC39KjuvKrArHhKfqD/cNDyrj32ZnVl9KIm
tk29NRNNPWDvSc/FmK4DW6l5LjLAYP4SizSNtj5mGeJ0SHUZazFubMrIdHW7w1jJjZ+G+UoBPtoa
pXNoUO5dyD7OLkOw6jMvvpDYW+7FWL6GuX/UDZLPnKiPj84w3XltP16g7eJclCUC6/hjbtLkDkHQ
dcfbpBxZ8WQidDfjK0EOOYNG87HMOO+btboXWrnOG/nNNvlWiI4tmPtBr9Mq4h9jdc91aTwGdkbn
U3hQYqrKNcyMPvFUUkF2aLYKosWRCZUnZwwOWWNTS5pvHK1/h/NhUGDjQLemr1S70pW5h57HZKhh
5GLIeHRVxOqEi4Svjj/0e1JC4rOs8nWaqLBatInkdwRXDh3tNYdFf1xuunlJyYEe4HNksW7FJNxl
le63NhcpZnRBeSwoXB2XpSiwciryf99fHjSKinz1ZTFY1jOR/7H9v3ywNugf6Wj1sjbv3Sbg07bm
cPZlKdSi6t/fXTaBIf5j45/PXZ728+4fL2Ub5LAMCcF+yxstL8D521Qa++ApanVUVAfM87z08+bf
PoaWFA/tv3oerTOCSnJ0qfDHPrdYNpMY9yCq/v36dGbqz3f6fK2fbxVqzj+2NIJT6nXGgUJlo0pA
ZvPTf1nvG3Ny0/JobEMc/uX9ltdr2/a5skeNcKeqwXs3v2dcosTcLItJVx8SX/uSTCqjAi+6JjM7
YeCpJ48WEi680uKa5GIkDfFIeBRTvEPkI67IYjLGoZF46xLZOEARnDYRaF0EqBhgOKrpxa4IAwa9
g9zkamwltmKgZ9sSku8VjJlqq6ADWy130c8kV3QZwTYH5rDti944i1r/GqmmsZt0ptKJ6WmkhPVm
sSbsYB9mFSI829bPEmPhpFb3EttaYET7FubPOQrC5FwEVYD4hWuYCCx36uvuYFfqdSQd5A6TOSJ/
ZPeIKteC7ejsZTPl57E7fmEijmo0U6bzsmRXGoOE3OFKO68Q802mk9/H4AHeTvhjM38S01m3RhiF
QpBLqO/Kgj2ZzG9hamVXEYGcCFqZE9QxOtFC99ZYLASVcmi+uqUdu8Tzz818I6hdIAw0D1FZilVA
btuahDJFudKYqRx94vtOGjhWLmx8Rrwg03kuL1M+nDmbwlj104dSMyXnZbaofKU/x0pP4kbsE1WV
WDNdu0iZptMFIFLtq9SqgrRlsKYAVaD7Gtlb4IDI9tpiVTt1uacrf0onRB9QifZeycxwSsjjy52I
/swQvngglLZNFD5VjhXuCLZXz0vxfVlabvR+hL5lqpOrJfg4IiL+qP0oOl9BN8VEKS5bFaOT4UFP
SS3GmHQq08w6mbogBMmW61HIN4fp/Bm+OIA68h2V+V47HynML6hTGlbHleofjwWS0gpoF/TgdwV2
11U0pcZ5ObCWJbvr/W1kEhOHgXVk4NhgQGmtvZlO+tnpG30XR9EjijoNdbU7xKY4y3nVst7qC/1s
47UPEgZ9Gn9K2PcbX82nAyDBYzHmzUlRiQCWJukPAz+Ss6amynlZSnw4D8Tbo5ZPCxjLZ9mQOBi2
JoZv3VSyTZKUj6SNoQIAlq7NNmQz7miTakl81mWD2WTnGIPYLo9CoKnWlp5S4cnt6Cz/3nLZfLmR
9imy2gcKnfG2HePmqHepszZGrsRgm1QkJ5ie7fkzbOaDfrkRbZgjRhUF19aCiaAZnaag/3GjhH5H
jsd8/3MRQPk4z9pJCVSmr8uKdn5KHrW4En7ZcFlcXm1Zv9wFVgXpLdbF59v8XPHzXZfHft51mlJf
AxQCJPP7ji3bFXqdHsf2kVZekwP+C+Nfdh30JVMAw9kum37u3893/Ll75bLnSUflzKMX4C5reg4u
Ml1VpOj86T/f+4/d++PusvEfu7E8d9mua8I3gv2uqshLd76RqFx3QbGbRXwfk6Rt9wHeuYoQdwNb
zU1OwXmvF/pTnhjKJUIe6fpUfgAIGKEbY+S+cgjC6CWxEF7unHR1eFMrpXAnlJ+roTLbdUb/mM6v
pp0pPkJtIW6RUT2a8umaPnQt1V1CzWKjVfGbxjh3Y1sOWuSGma6R2x4B18mKtMN2Vag6rTWzDp7t
bBfmiQRHWtubvh+moxFqBHU0BUewJnZGixEzG9Urq02eAuY1O6obTEf1AYsA7kOatBNJHzXDQdOJ
7K0iwF6gIJ687DlVR/uxC15wNGyLahDEBtJQ7Kq9UnW3GYlPNOvD1gVFQ96i3VWbOIu/BQqX5akn
XNAoKST1rf4G4/otbjFRzJUO0mmIWkRWCQSj+1Z79k1qqhbiFaAPpCVE4pF5molGLdlMfEcbzudE
TOaCkqpN4FGJBhperHOPJENzc0wJipLas9eFtFESGBj3E5dgkVXn1UydHOMVjhfKJ7U/ZPwE77Q8
NqmgAwRpcLnvHBUidQE5cah4KAMgQDV4cIWBYH1qARlqtfral/Vzo5piS5bNmggbHYjr02wnuk/r
eEeOi7XlIEEnzeU/N6KbDizCVlbDNTywCzI1MotEYRyT/TQYMVMwxNgoFG9Vp9lUGAQ2badkexCi
/cmciJkPrwnaqHdgpNAtGdZ5sMeJrrkGr5XEqEvzjJTDPvfdiN7FCY8N5ctD3kUGceoecqCsNbcB
+DhXFLl1bbRMl/LUyFZGPW27rjDvRORDHGmQRuTWVa/04spTvV1UpIgOMvBeiRfYSND7dw32+Y4b
DIljMu6Hpm831M5iAiymaeelmoJqjWhAgg2UAwMSwOiBsomZEm/UFLkZGiuxDQzE39TIlNtiDC4t
HMeDhZxr3bXWHI5YaPt8jD4M5PLXqoEcxOaIotKmU+TrdzgY262jEOkKhAllR9K/MusDf2fR1bVN
7QDJ/BALq/kf2P/+F/VqJf3SXzpr/+Tdg3mevb9xLmt/8/x9Pu1Hv1aKvySSXGFJTbd0KJbovH5Y
+KT+FxJWSXdX0gikVYlP74eFz9D+Uk2TxhyoSk1KfbbQ/ujXGupfjo1x3NZN8z+38Nlzv/i3hq0t
dd2hW0sfUCKw1WY16S+SWlMbLceiq7WvKB0EDZnCpMqfDUDW5ISCZTab5qlRPuJKv7PVDmIW0JRN
RnHHjSNiwDIsUKuQWB4Ec9ljkRsI4+0Hu7NjBnUgnLvyY2gTjLpGDbzNunBWpS8THhKV6p2MOscd
W5CSjg+GS3besEpyg0gtO3QzC7poNn0JHWpmowAaEnCwOxCOC11S3oy/oH69BWGCNcfvrwwFlZO8
UTem1xMPXtByKlHt+IKdhJRy7vstGTUvkci4/DOLUYcvpD1HOEeMW2e8I0j6oSIHS5myh2oKPoLK
ulhm9Nr2zjWMKySZ3nlosmOMozgWE1LrBhYprT3VLbrqaQqKh8DL7zqv/FYn1W5Uh00Ne2OdepKi
fHDTyvijg6vjWmbxRKTKR+43+mrI+Zilpd1ahXmqGI5pGZ9T7LPPvqyejHxDuWurp6Rme/UmYq7f
AA2hqbvDl3npnOgp6bzdzD5i9g6X1M++62W0QX0EupGPjZM1Wv+ZM+JRGescj6yqFL0X2nNG9Vda
rAzkFfGtGvEefyeB1cQDqSX7QKg0NZ4oQc6erX1yR5HjUepV7YOBa5JY0jev4nlhx1wwiUjN6dNT
iA/FDTyNDuRypCjYdKzpWRBNHeFM3MYBV6548A9WaYVuFxu3k0wmvk5qdbww7UfGkPO37RHJZRSP
/sjnUCQ6jijoTFE7Q/aiARJNntzWPgz8EkpjCmeVMeUqhohygLy97rthVRsULsO6v7RYFiAd444G
AbzWC4svfvK/xKjpVgDg7LWTZx81CgWyz7J9HvqXUHLo8G/X2LVJpEaNgTSXj6QNdScn8d+8RAEM
UDkPkYQzHpKihMmqphwpA5DMtRqBp0pRKhsNI2IhxxulE29a9SbiULnTakDLiUNSWlvMCq916cB7
NREOTeTjVCTW7p3hiJxQX+k1+9qb8tB58hB0mbv8WDwH/atKKttUImif1A+KnOpajPpt2vGbqVQH
t6T/GE7JJQ75fskuR7t024WzR0r4twijw208a38NIDOQOfkzwdxExMuNHokIWvI2zBWnIqMQmWl3
zCqrlX+n9i2ke0detDwlEr1MVm3ivOOoDcL0rtD0jchGctXVD8uzhhXRwvzwyviQBJRTU9O8kAL3
MTgxnS6NT4Uc60ez3yMpXuF555egPgorP3KMDqtOKMRRV2ej5xCRHVLRNOW78sFXMPzxn0Re2+sm
Z1qklrXjkunx1EcWzQtUWMjKu4SfmMKPjiBo5qrp2dM5HEKKtA6lQoBYe19Mxyl+jYmMjW2i1Uo+
a1J5P1ThfxiVWEMsMKbwIZyGrYjFjR2AA7AlPxpK9hRwqd3GeXoojQG1RgqrS5fxJglYb9nRK9aF
ei582ysCx59gHI77lq8Qtf6DVhEIYyPBZQ2WaCd08G0MCE9nJwM+45CBWo/os0+IkK+fJNnxriWp
j3Cu3QWwH23OnrElI7cvbrKCM1Bak35B3BlWnTh9VTiRuVFTUnflxDKX8V0g9IlWmwjeUIwh1mF8
G2DjS8Qdnc/Ejfyy3YPFRY1b9BE1VjJnHW3+zQIkWo2hvECKAlBaVS9a7nyggI5dpU7AG5UDLBoa
TjHs89xQTjbtzB0hNzco8fAY6NpGL/mDnAB7N6ejWOaaO/Y6+SxRNhfGMIfUBFw5jbGF9ptxMYgJ
R0bua6b2le+dgPGGK3CW9wpwzaFhEGtPiOhFnK/VKP5ArU32HMz6bReYl17hG+wMs3Yzn8TILsNT
HYwksUB/xL6BDNpclQg/5ho0HbOViq567UiMj2raE9RL38AnJhdke2MwJ+42nUB92RHK6fao32aI
rqFfKylfBc65s1Z4b0SbuL4QRDkXEblayb3e823F5lPf9Cnuznja5oRVobYoXgvwfwgBzYeOi69r
6QE/vQQ7g6L5LkKqejmX+LV2O1Yx8WBOc4cB+l6t2u9DO3yprIQUONyEa0hsNzL+vhzlg7NvYlq4
UdVhytn1BvXstB7J/5QgiXWi5dKe0y22cApsNtLV+YJlziazSWFHcwUzfVfTLfQcYimpXLzqHa0b
Qohkm30gWt5FU/sNIxWhOyL5jtQ/dFO9cVxfQ55poNYMqd15tdphR1JMCHzBCfR7eRpqb2cO5q7k
bD967UHxQ1J+NBwLPW0AIFlehOtU9fCDlkChWqLTGRxxwp/UdwDaX8kOQpmfjLeTju51yspvISau
VeFzMSJTnVP5IBAjzXlWU0frGrf6hTIef1dGmp6M0he1jx+rghAKuAPhwHWS3lahqu+mEUSkbA7P
jUfPikwB37X8F7D8ndsVOJi+Ib5N1lVFY9ETINirgbJib3GycWLrQAIWweBNk21nHzx1eHVd9bWr
JFiKpS8gCxScfHqpPNTdxKnCnvk5rXbbtRURscOwneYTpEWU0QrBKSINYo6A253KwVuVPrFIHoBM
t2/J7o2CnpAtQwIluOiS7zWZ28ky0WmFcTnkx4MriRFHMo++ZsHHoIhdF851Il95mMbmaYin+Djk
LVmsSG0r07hVFay+Qg22TsuVEoO12eTz+I1hA5PyewpptRs4V3otPM5uibom+zuDhgZdX2FywdAl
JBVbwmpY0Uy/jJP6tBw5jj6nzwM9sRXq//gpN3JQ5uJT4myNzIqZtBgVagiAtp1Hqla6TwwTz+rF
kbgqU4MerzlIIp0D70ab+gDFAHPhQKWwhQMA7hyunzB7t3tBeLXJ7LNUvRdgX6QldcEmaDEXyFVe
yq9pzlApVhhmWcQROZgzUI6vrAL5Fakud3zk2V6zIE026Fk+b8q5nlX1HY3kscoYMm0sRE1HXdQ7
uynEnhH4t6DERAJVel3X6TI4xvNYUZcmovMxUYd1oNTzq92ZgXzxpYnWqyg0smyrSRz9mpvP+2qN
CiFD8Q7zYPKOQZ5cRxHyulZX7/EX19TW9PooMmrYudyimY4gMIiO5mLVHs0W3xaUpPa43F1u2nmF
R/O9bo+W8doL6l9SkfXRKsmWtkhgdVtwQKc4ta8NazS3cW01KMHQ6VeRsNBN1SdHqyhLkNpm99p+
kiFSc+MiINHu1NAyV2CFgzU0v0i4Udw6uxRmdm00dCqzeV+yWRc0pMkXDIfJtlxW4ONHaRMiYxSl
39AiEz4lK8hv2MYj1Cb8krzpEFJ1tzEmn4LsQt1O3WSar+ESEv5ZWs25aIPWrRKvZNBe+2ek/mcl
p/KiB7p1tImdOjpEByOJGvYWHLYqyyhZvFtD5t3XE3Ie5JZv8IO7cyDV7jzdJoF1QQ5NXlZim0fe
5YsVPBe2bx11DDPU/JJD0kTJpqw4YJD9Qx/pPMxIy2IsNYY4VgKZkRU0LmNG/JIQsym6R+vVH6MZ
cbwsUSsyM4kC2pLFKcKPux00+Y3SY7suOVjxLFtPUrXqba4J/dgHsX5Eleikq5/3NVLeNlYWfE9x
Gh8BmMl09bloxJgXZczYEXMl+oFCOwrFs9JVEjintK/DNcOcmPOdPe3yVDuXeUcMNMKyI14Bd7mn
9SHTKXgPmQvUrFhDTlJOy009b/x5ty++6pDfthgU5IaJCrDatOlPBJaKjdbTB1Ol1Z1SFd8xbSrI
flnYny0vIE1MM0n+rfzLUlP/WepeljyjkmujUfTVUv5eNiGR+4iP6yisyNgsj+hzfdzKKKXLqhiQ
dKlXQjevvD7qyHVUTsWgVt/iysvWNpUtIoq9lBlN2516QhyuID2eSR5xJc7H+7CplUuTYmXBt0Wj
v09OpWzFg1JnzlrDGbZb7ppTcNHTADhMz9is6FWcIWEkzvU0d1S7hB4semUMDLa/bkK9fyY1eScH
Gd/Gpha7VTx8S1uZfi1aoksTWhiELJoMz8kt01s+7UBaD7/UF/6VcvcPb6fBbN2wdBuhJAeLjWP+
99l64ijaZORVi7y6znYw7+e5aohidK1n9kNbMarRVaYlRI6Tu8nV63/y/obAj2bZM7/jj2qBMxra
SHxtu6/l8MWcSnAtDCaZCJIL/Z3BvlYTs9BawdET0+7//d6zZPtXZfnyp0sL66+BPgkl++9/OoN/
xQinrN0nI/PEecJYt87DkMCk943RnQx1rwa17y7v+n/WXmDYNsfEv/cXHLLv4Uv2u7/g8zk/DQYE
5eqm1Bw+Y8OaFfw/ClYYDODjwJTCNWKan6v+UbCizGU61LKkxEkNZO9nwUqXf0lWOI4FnsCh4GX/
J8wp3Vnwcb8dCELntEG5DMGvZf+Ttr/VsI1NAekQo7eZjHaXWCS7Knhzr70xQCzuwCAh9wY5xACr
IaJjZYwAXPkt34LrIWKSYaFBmNQ6UDHqKE1mHQE4wWGxIreuXpo6VTBJaa+cyUd89OKWir9x7OLw
pZRBsO37gCASWDmnPAc0gpKQNBK8fYwWAxUqdbiZcoWzblbXh2Z4YrgSn+EJY+LRu9PYY2+ztWod
p6WHW2/2Tqf5GR1lgKsUqPPoxFs1Z06H0+cKYLe2VrQsdssyeh21pnQVA9VizbCRonRJEaq9UyoP
YOlcXgs7nGPYtNwWL2ejowfztHZcBTj2R1M+5wpI8RGsk08P91QiwWKTcgdkAcAFQ6m2E/mVqBkK
5UQkG9l30zK/RUkKVEMtGMoVH90jlc6tiSfy1OaRTThJzPmUbgJdU7kbFWofpIaibvKJu6JOhOhe
mPu+EpvE6UENm3TY8iI9qN0LCO/3GHVOSUJzmsSIS8W16ifariQMm3N4+dUsM4gucEuSJkDGj8zb
iNpz1XYtyRzBTVphptBy49U3guY6MBizyNgq91QT7pV7xjH+NqwZYOrQ+6sma49I6TejljkXx0OJ
U7YfUXMNssJ/7AcbLUkfx2tcunRVpDz2VuvqJfnupBlMFyMFuDXJO1IjmMemhnVdJrdxxBt2EPIs
PMebeuZN1MlMh2+UO0XPBJfd+LtVotfuJmYBjumUbqQwtg9lepd3ub8KhJj2AfxL6jBAAYTUb2ub
DiVaIOafRfJGtys5RhL4C6LPleh7bV1LhbaqrQCs9jZOVum3QYAkoe1SIvBGPzt1TDGGrARy9DUf
Zg1SMt41eifWaGDqgydFDU4fYjTptiDVbPrVZUtL2YR0DTBnVHv/kjnC2bTezPdUrfseXdljjpoW
k6yd+O0aabGx9ZhSrDofTWbWINKk/OlOsk3WiFHoi7T9vlHCr3GRMyjDsE/qX3/g0rBVEoncQjWt
vQXj3xWEEm9plCKIgOemk/pC25aWfTBRe32WvTE8tETOYRmk+ONr4yFC0Gy3RPGNGvYYvy83aV5e
U17v3CEr5iDnsnIpqJ8FSZJmnZDLlAJK6tU0OENfeAkn67GtCQCGRuRKp33Wou46GpE722FE4ERT
3Cm2b8IUuZV9ZF/iiDzVKGLcZ3YqZkH5HvthdOjTbu1NnbYThiQMpPFflSRgkI0PwJnSNyWOL4Gu
oD0dqr3G973R2oAzjTKSMwPlBoJvmMVkaBcd0jPYAYAWrc0wAoe3+jE/ma11M2bI0JnVmLST/pu7
89huXFna7BPhX/BmCktPypsJlkolwXuPp+8NnXu7Tp++7aY9kUhKJEAgMzIy4jO97k+b/owBmr3p
X9OlOaaDGe9yWnGDuX6WgGNdNNvOUVqHEOpxdIfWeTdow1cmYjYjyFQ2crDIdO5nh7InjM5tg6kb
6n1zVrhcal+hRFmCzlsVwJL9SZYBrEmiS6vq0jdj5GIMi1rmusO6wnTjagWBXROAVA0AsGSuu7FP
z4Iik/no7NxygG8Sul/YtVUC9TgRSe3pBEh82c8lukMRqaUQ6RNyCM1dXBoL3QNQB5R+5wHlZpUl
3kssRbB7bMFHSbkXa+NNCzGlxAbnOKErKOPAUgzZi6DKqg1wfaTAtJT0hNU7wWpooSpL9JrRjbPm
urPFviRG6NVjLFqv8TRrXimRBK/Q0GFuNB9RI1/GJJ68Mavw2KqNXTdqghtnaNZOyZeEtN2dZZXI
Z63mYzEKoY+8lvlQwYSJkmIKlCq6hetwPyc0BSJdrDyp7aeDRRyXhrJxM4SmMWFHkMT8jqSEDqQ8
PNFBgM+UfG0ohUAvIMNMyOanAvUTqPqvK/y4btVfEZY4V2KO5ax434vNb9UEfpCMRe8bk3kKc5a8
BEFU9JGukgg3RRJJ++sZ60ihHj0caCv8EoJoKzCnILRr8cKGob4OkvFUxtJ6NqUfUk8sBErzViJn
TbNYQFPREvysWj/mJq2DVYq/ALXNp9T4ltZI3+fWHoJq4yITsF+QlStTabgzFFLmZr0qGD3fqyEx
VM4o8syDzFVIl11LPwn6WFIFyaRdU8SobA1imS3m9ITW1gScj7ce0C9nno2HaFr2siCKV7zcqfto
AKvzAY29QagpEaBS0W2irGqZHrI6eyZfBk5Ya/uoxpNaq2fMfOdkl2VmHqgq0UDHPctMUIdHkO1u
wnaaipkI/cOqweq1Qk67pv6qISKc2kwm+ifgQmXA63qrt4dFo3hUyOm5CXWqVaY8BNpAQz4vI2qu
YefrmrI4UmiB1sZZelW0i5g2wrOit96gWr9GA//DvjG1wEjl2tcKzE/LqrwJmn6QItZbnCJ/Z+Pw
K6Ubxj473UzQy+VIUDqkkcI6XsTH0tQeltSaXYzAaqAiLBXDKk3u0jePIlsAWyj00dOU1aulRKNh
gzgjNLzHps7gOfZQsgvWQnSFdF+uxNCNpMe4ttByAj7u9vWcnlsUJVJd0PdzW1DcTGOcljPUINa0
L9xZogSMGrRZ62ejF3fRADtnUw+IV9RysoIFutlZq7TsMiWa0FnQyb6QHQnQJaDhEWdUo3vzWkLG
RpzrtWsjtNmAXKVJhEg41OqC/Om4GOItWhSkRNZRvfRjvuyNUQaOhYu2bgzGORrREFVRDQ00I9tc
YyG4R9p8ohCOmABadggMp+f0sWosRMCq9vds4MtaSdUTCjbvfa2Mu6xjGYkQi/Z660AZKGfD2Cou
0dCU0BirheIlThrVR6DXFhdsAGi/qPYszsTsehY8WVh/JV1cIbBRXtpK01nde8mREvVZ7iXZl9Ed
sXN/tNrn+iaGmwVpodsIA7DI1xLWVT3FwnTMvSEKIaBV6yfQG9mWyfRofw7HVMZEoDYKInwNNarO
mqBe8KhHoPtNGPqOJK4lsGX4rJs59eGFUrKVLCg/ho2DdoaL3wZ+pEBkqmEUrxhV+Xml0Fsb9AG6
AuwbWjtEWogkkUAOUq3ps6k0oAiLcyxYD0nWC3sl6WkBAUFWmwnkSXcsUnM99EsyAusd3WLWKOAv
zyuBftYqEqVq8s0c4hJAQUhZqey3VSr4ZkUWaMzNvm8bed+H57gq6kumiu9xUlcHms8EAUhTkA/1
ZDmGsdYEuN8eIFE8yIYCFbM0k3wzeUO2bwmrA73sWvRoUHXeXFArEaTqoOd4DM9DCDcqfkzCebSX
EQ2sHAm7wjbVFu+YjfGE7DH1su2HhtjEAb0gymg/z39+kGNDlsBzfbIABLWqWR/w2KsPvDf1KO/h
mITcxIrm1Zx75sRu9+fPJXKxPlW6azNQcGEVaQ4/j/7T0//02jzSTbAg4aOKwHvzFrWtutBrCsd8
3n96x8//hY0krw4ukohRYVzyt//WQNLn9p93U97asOY57ZU/f/nbwz+HiHQFzSCzzYG//vvYggAe
JYro4IhYrv3rc/9vv6WE5TnBeNIdpsD70uiS9+dof32Dn4/KEA7BpU6w/jrwz2tVW+r0aDPT6VSM
a5GkcqhuKjvtZyi0SgSLbvtDtY2An0dd3iC3ErKc/flD2xJujG2UoRVVOFLf944urQwphD02BpQ8
V4efH2FaHiuSeaiZ3PQt1P3tx89rFp5MtNiRfizwhgv6Id/JuVkeho1YmOUzhtxxQrHYkOlqi2UT
436aP8nbDaVvWDn9RjW0EEk7AP4o/nr0j9dU1dyJ6TgEi0HecpQbhLhUC87kkpMBos7h9GPEgN/m
jqxlDcdp2f3GJco2MXjJMUEJUK4iOnnbcf78WLYjVpP099cQpfVzY9WCUCpKsPJoskfrKPghqnuJ
qZQUcf79+ghp2ofGfYqB9B0Go2bHXXDMnzdZsX4fS7TjLE2F/RhFDZDbn78o+LIoMtC2nxOut2v9
8+gfT3F6HfxVPTKiT5qV1IftDPJNu1bASe+QbbD5n0fmBhP/eRrXI40xbETcP6j3H2j+z9O/XmPc
uTiiBNn+tvjrAcsG+5a2DDTUHlX/RbTsIKdf18X3rTf52QkEyvllPkCG2i8+7uiuFsCNQONtGmiS
+bf18DL5AWxKW7fnxaMeuqQnMBXSug8fgjE7FKfcdILwofW0O1rk/gkwmDO4EMYXO1gPnavbrfe2
HexEcAaxf8ta9yU1nRNcl/1LabgvpuDr1+WTFwaXAwJ8f9Aoc1S/kb4WMnjZdlCcXsIHQNU2ic6G
6kJg9ZDsyYLvODd6QRw84LMZ29/Ia9koNB8g47q9PU5uE7tVi8vKQ4Fjcsy1WBTaTs70mjRntbxy
WdYi6NZbpX1yeZZM9NZ1b2mvOXn0+7xcS2uCidljhnxoOq8PvQo+neB3gzMWnrVcm/WmG3sUrLF4
pYZIknPh2OE57yMvJ1OfbsBwICCG3qRgBXTKs90IL+u7NB1qFkbu0q9FBtycXjgPnHHMgNOA2dcC
ls/tyddZFPZIR5bki3BZ0Q6wzcjjAU8t1UfzaV1QjqJCYPeFp17RjBYnSCcOmHhuAimBbp1NNsyf
CnJZgk8VSNZ30jsOo7yq1VSB3TBy2+xh6uFBKo7aHRLo3yWigT8Hw1WVXg6AxNdV9Ykf2QDV3Kk6
T9DdZK/DOKWik7uYw7GunTeJ5WTPsADw4WAFpzfEJ6hXnWc+mNcGsP81D2+sWB6/1JfKkwPinXyX
5bYG8DJ31z7InpfFSZ6VKw3r2gGbAVrnvjzL8FrO8UHgmx5U8AaP7DBRAp7MX+KniHw119oM4l/i
DR8JLtj4hSBYicSLUyzP4T1R0bbkSx5/DN7qx4+jm6A782vXPYo+dtt2d6r2CUJCAnjur7pyZfAV
jnKfOfmvsjinE9DM7FlqoYvTXaa7fj/Ylpu4om19h58kixr3a3Uu9TmWj/2lfMrrk7D/Vpk4zfQ2
7uf8rpd3BiJhe42IUYcOalaM6DFG1hlYSaEoUG1tLT8o3/M34g14NJ7SD4YAiHJfNPaqBKbIGx7G
S/G7BvfyjKqA2QeF4tSLx6CAGl3fWZuYQv0ogUFu7rryjbdvaBZ5ux6Iqls2HDTuOvgABu8MHQxZ
geXKeOSWDc7LehA/A/44vFIreZfSHa1iNu859r/wM5183SE6kbuzs3ZoBDlFeeXYYMbpFuTf3P66
TJiE/CclRLU+M7ii2I2N7ZAad9Z8KNdz/MyX4yOZEDE31uju+8Vr1G1EZ4qzCD4Df12xuUejfVMk
ZquCTtpRFXyCwSJ/CyN7+eGDkdzh/yS5lnCKozODMjdAOzkaQhJAWhYgIiUojUP+c5XK7JCZT039
CLNzUH7HjRNYBR2wfdXu4cugFW/gPiz4SXoS2l8oVKp8gGY+KK1Pc2kkuR9zkH9SIE3LTho+lPAG
xcpmyhfNXbY0iHO8N+WbCFY139zLz+YDvdCmB6XDHZmA/TC/aYhTWYFni8q6FPARcfX7ZXP3BTPi
RS2JmMvcoxaIhCJzMvNNuk/7QXFGR/008cv0s3YP2tt6N6/cYbndcV1H5yNxzGtvX5L4XguWT2Yw
4CDCE9OEsDC1u00jDQnq66R6H8qdEmzqMA6hPDutBdFza3LljhGMB4AgxGBi7BtDiWME0mH4JK4i
ac995k3rofxGAaP2OJVT+bwJcvsy2RiMIFoS1gcadvKD8NVSqHtnqiBvvXyKfu3BQGl3akZOfll8
9UG/Guf4JzQlQ6BQMCg85cAg5Ezmw/KKp8mFa0DdjSpGsKqvg+TqOARcF39Cb/eRyJmcuHFgn7ha
xvDEKaj8s2Y4o9czeM3ZX3woy8sn0YdQSo+M75WZLIvhTjqAZWflUBGE9xKn3qJmSTud47G5R5iP
/VnMqhV6SNDDl0Vuj5WUUS88qfjHfAvvFYu74I8HbhZlHPmKxqUaecXeAoI12EX6/qY+COevOfTE
z80NwOUsFsllJjEdt49PX6ikEHa1ZL+GzHyabi6h+ufwShEIhlOdjNr5MN49rr7wZNxBRX41besd
32yWLlxTAy5Q/DF98iCYXGY1qwjKtwi59Tb0DZ+FXeRGbyshSsqWLR2EJ3qyps3YUMobkuC2CYXK
ZTFb7wAkegwtzhUEiVOc2NgzHFobqYGDwuUilcz221d2xM8PRh7LheGEdn9ooG25JvjXwLpj1q+s
xJ2/OnAV7wo+j/UgeDHe2YadsBZ34snl3wkKSiBehbPwhIomQXOxX9Ln2fnkIugP6NkQS1gLzlxx
HvL9+VoMfpbQ8bDNU9TSPUjdpS3dsbxoOvzX5/xZfuA2VieW5/DBOKPplSNrc8+pp4QsrhW8XM7m
jllWnPjY9CMujzL3z5EjT1h2HHENWMroskHTCSaLMcNgYU/KOwmV1Fl9omj3+sabyVEw5YC8fSRU
Rntkf5ITN57gkz8TBqUDM49+yYlvRgx4ZXHXzm+bLPE73wa0D2soV1aze68TfA5lvL+13QklUOGd
H1Q8F/jbbvTIsMcxLvKMO2SFF6YR9wXzb9WPP0okqlkn97BFXaIkg5WeDyeADnEOz8RV7oj/vGve
BqkOGCf08m9Oi8WfQ7AVX3dDu6sR3PhkWodGwF0p1z1L9pKRNngc2jqPnpDsyaKEE+9c9N1sPmyj
VPVyKZAZ6CdFDMJmT9F4JllQ/emWf1OLN8n2ontkZNZgWecH6gcxhdfhiXWzJ6Y272iF2Jo2ISfH
Epfc0sXppmAA3bcfAQJ75REY1VbTZ9T3EJxk7qSN4V9htPYynIV7GLrJDoijo0mYLXcnih84tNqw
EPm/dvDVUT/mcbKDcHgs9r3h09SChVl3N1i6vf5Y0z5AHgsnQkc7f5gPbNJtuACEhnkLcrJkWyi5
XCLj6bY0r2URwJVJ3iduvEg1wIno6meo6CcaYnL93gjX03bxpfInRfOT6eEFxUP4iqRNtceyCoxW
fpClk15cCVEGZYnpcz5ICxWMrQhQO3REEOzhmNhyJ6mjpiMIohNEFC/0K+tcV88YQ1qHmptIQ0QC
Ge2X5cWaPXXchoFZnet2qw07T1GH1YJ5iVt/WW5k5iKSvdU5ZriSEatH1RUVlEDYbHvkIOt9hHOu
pxTHuPgy2es/s7QaTyk7SgZw5CnM08il9UNOsw2wU0McIdf/ZMyynJNnM3aLHXrg061V/e5tXJyQ
zB+BXehHmt+8LsNe3Ic+N3oYdqnqzxifL3ZZHmMT0o4/383mRRId5FIQV4LuHwQBQa5v74WntgVj
41WvxCtGwCw6wNQwLBisc0E6FLlJfVYT1/KyANLxShQgrNASpwAm72kKssMgW5kd8beZBIroCeLj
BPgMTU50nWMbpwa3Y7/D8kruBkjJNh/LFA8HhySdFaMbdviStDa5QU6eQiI8sUA5ynlednLkFqfu
c+6+i5Lm3x3dPUSP1/teO8iP0nvjbhTuAO39DKWX9tjbmUlqTEBWYaiDe6PKDpLq1lCR7kN1Z/yy
WokNf/zWyLqXfkDnQ6ohT6yHHKOV/jkLeGPEFtUHeLy2Ry4FpP33utrPxkHV3LQFFmbHvVM4SX7E
UiG5EzxyS09jcO1IbFuPAdi3OZunk0hCopy7t57pXgQspGSt/b2+o2WR44uCyLxdX/A+/mTKVam3
aUEh6iLy2UiZpMxH2gwkcpZbAmE1fVgML9SbIPIkQDupDn323yxTxtEqPRSlhDPBhJsbq0GfnSuw
njgmSQ5qz2eKjzQ7uzsRIGOBJaDdHOi00D2JfZECIqlLIThrhHO6p+oeUG3AarTEJsq1+h6pG4Dn
Ap5lNGphyd/Et0bYhtDMVAYiM/zG48i+NUIQw7MXKMf+NuMb6MZyeJ7odGuHVHjNGDZ4lylnoTny
ysLO+7mabO2CRwXy0SqRvwNf9Dqj/S/3TueKA5pmX7pOFHobNEhRQVod8I8B/oFmKxbjwI3V4a6P
r5b4QUOdrwKPFhheRPasuwaKNKKfOebjveV0fnz5SUywvWVz9G5dmDjGvaUFxVf0tNxY8FD1NZOj
Kh5TKrvYGGbRDplxmVW3QHZ6KE+pQhoSCM7yO6JIfz+obnYsWQbt8kWA6wQo7zHcsenGagcqYOVi
inAQsS+i/4/twHin3XcUhlU3bSD5MZN60e6ad9DWFI2h83Kv2TnFLum90NkgHrX78A4AlvI7V5zi
OXxXBUJGAfLTTh+wdUea5d4asKf5ZcK7KPd1E2A3Iz6gcobICmFMeg9P1n3fIKDdmyhGeeMuxfVd
eec246SSBKYM+I34Mh+IPwwFuIikqoKdK7vGOGn9paXR3h4XjIS0WzQ9rvmrOnpVvARx/KZwAlR0
QZjbhQpqVgd0AK/aaa/554pay135Nr03UAETlxWYKHmEB+Imp8VFqcw6dCdWZWiYGOq1v/gdX/Or
/NTfaMSAuc8Km2K0Pl6t8QLsIVRddXLQeQS2KJwLGbE5r6HSBvDgg4jRTXYq2vpkN5RowWhD13a0
U73Xg+XAtZvQlAnfEdA9aaeY6Ob1KPsSCVGiIT34MIMzdlmPIEkn9pZx6UVckXHfGWi2vINecNEK
SozDLq3JldnvwWn96ATzJhrMqXqvOtW75Us+MZPF3GueI9PF+vGJIosHUBOIBUZLjHfsgfqXHvdn
yS/ptFO4o49q+SJ0J/ZXu9hHungOXV2wWyj9KI/52TEiobeuwhFp3T1tDP0uOjZB9CQPuyZ1M5jW
rkZh7ko0Vd+y83xEA1XZFRBvdopb3Fsi+LBTTDhzJSSBjtpVcql4ExWAKu7mUwUOLvpQbCxr4H60
r+W+pPnjhm9NIDZUAILK6/RDHUAU30tUZW8P4QWpuJNxRbYdCN0V2+Yj9u7zQ7IbBC8mC5VPxffM
9g61Jnd+TLzc1yckuV/1t+h9eAJiLsaH1G2eVK74jjPusEg+ieAR4HnONsvqi3SPonF1XjLE2I+V
6bXdAze6cyCPoonrbOD+xKe1NQm7tgKJQbIVVLig/8TEyrGI+Ze6t+W94XWv6QtRVHyjQxYFEldZ
2Scp8ftYqeAwED6CsvNeJ4+IejCLpftGvS01hBp7Vfem9E3WZbY7cgSx3aeQxci6C4RrqYaK9htb
J5Y/MgRh3DYxRQXoo50dgZbw9rvScNggKXLTk+lB/Pc2U/B9C6CPmHmM4aBRV+Fcon2ho4Ie2avu
9A7GS68GEARyWvOlOCVBoZnAbJegfQGjUEUIOTgjuqZeLRxpZrGroqVDq80EGITlpD3cqaYL5woU
PY2ZAmq5LZawG/ZA2kAptkaApReNwSfSTXboy2uG3D7uY9CSPcO6rdIdpX5xX257dpAkXsJBKpv1
n2qGcF78D0YBbF7SXtQF2aCm7yW8JAcA6yXeTb9p/bFrKu0M7j59n6d8ZO+JT9SLpR+AWNjJ82D4
UblTz7By3rboHT31tIZsxZ9fAYC/DL+A0leU313pU6N64lq7DHC/5YTLHi+rbHnvvvO6thUQE8Rx
6wxPCjYZ8+IbpDoxDnQBGccJL3ja4jSg5A67cvp8uxJpdjvf02YCH0T5AAQQGQJRHkRHLbjpa/0Q
Z04XgF3XdhDQ2BmtzaFzivuEkZH6Yf1R3bUxrC3AOEfwTxSHrEt8VSdbKnf5i8laBWsJSzXDDn/j
Tehl+8IcTp2iKQ6XscS19ZC8Da5ApQgNBBKI51EKBtnVMLi5F4AxsX22mrf6mZLqZ5/ekWkJ4Ndv
eGtH6sWqDlJHSbimzbTuCB1o7qCfJmDitUdZ+cV8GwQ7aAK29yempOKPD/2L/hYTRWmJ+1WEBqo/
aPMuSm/ZAHpNC4AKDF9cAXaB3wWsqy8Ntf5ePSn3M/nEk2HY8njOPmT2vRgOMkQwh/OhkTshik8L
BG7WPbgnv6pP66wdWnb21DWuwAVACyjNAzJs0JSc0Ub3zFG+Umurj0zJzbooR0ZHstOoYwTada7v
IuoLh/4gSt/hqf+VPNUvtbdlZdfwsVR2UX+NGjtUsNLOXD38alD/WiHyFLjWAab1S/nJTHr7q7cV
TLh20ZHSALZJhrd5JNls0bfbwpYxGH8hX2KPTB8+NabpdkRSfTeDRXC267gjkkR3pLdn69I09mPt
V5fMeEWZyvTRdsP6yQa88XBvXaJ3+lUIZRBaQNc/lM8fNID0Ldo+xy+kUCl3mcMaFZHOvEFUqMgB
kDYhzr4YFw2tV5Y7hUiOagjFTzv1ZfbxQXHWXubfaGZW78p99RTuB9U2XpLD/MhI/Gpgp5ebt/2z
Gh2M+0cV+UH7s3GSJ8k2LiHoBsgil+wgXAZWZIZCeMvdfnWRDYDR4UTvBZBF+5rFu1H2ZPF1PeqO
fiA5o7qRyXf9FO6yad9bj0YlnHohukVbAygqZvb+Pw8nVMlWB+WzOyCalh/hpeuIPTbi09b3WQbB
AOAFRLyY6AD9vGY1yREuLwvV1sKKN3VOIBIUZCCqxUT+acFM499/KbZHf56qEUJsqfjYiyWE/60J
9/P+nx8//9qrKZ+0ZBpKZnNDHPgf35/JCN1EE05pNHZ6QUfxaPsRbU9/XgvriRQ9NrUPtLApm7Md
RnXyb//6j3f+vF2r6BX9+TQ0fSs/z7oHTTMB/+GyS6MWqRfEmH5+RM12jJ+HIN3BKP48NI0M3osh
ltAd5vj459/H/36af16zIgEq5J/nP/+DB1yyY6nB1+3fh/p5/c/Tvx7FRSw6//hLpiKt2XQsTX/+
gH4vB/l5Xm2qqFKN8P3PR/zt8D9fG0QoMkX4YNhYbpJAMqexWR09kFEUv7YaLgpy/lhbFPSaYp+O
zU7TjNinsy8GstKco4KeV5JSu1qVRwmBHVuZHjrJ2g01279MUfeo5WjuAHyiRT+k71na9di8TyLh
l4m6cqfK75bRB0sJjhJqR9YKMEcG5SVWNl9EWhaWgHRcrFL/WQQ1c8DylvBKocsmqRmMhSRRMR5V
BBWkndgCK8hCw9opGjDZOHvJp3R29E7b90sLBk98rH+wPtkIL1Odn5A2JwpW6cM0rahLkZ6JmBWN
i5tKGBRY3qySWzYZNlWvuPn4yO7aE5s3zbT2QjeTKqYFVbm89a0WJl2cXOOu8CHuE7uU6LZ+iKZ6
MIYGdFEqHNSifaoT4UPU1zt04vww+jWNCr0gxEvACGCGdl3bsnLAqJh0STWYHUN/hoRAAXSlqBMa
7zNwUcgY5Q2oGf45ONGxOQIdyQ6A7iuriGa94a2Cz4lKQaeaRuEc5/AejK+ln2U3q+XfIEnOYmS8
RrAVXXlYgzn7lOAeTflnOcGHnzb73Q4nbe7Cd1yav2gjl8dBVMYAKcs4iJPEr4Xd2gBN1DS20z1c
XrQrXwz04KReOrTNcgBMsi8K+iwrFPhEvu/a8bYs6KdPLeio8rBkdIRwx403oloPL2LSycUI92EL
qlGVn6APjeYjMqlY5BkynnJrIOnmMaLm2WvvXKZfHaA/ycqvkpz+Usm28hnO7ypFHurJU03Vo+Ca
YcbwVafDry6CIDaD90e7+aq2gFy4YotunHoD2zqh1eJjvJpIokpQUoDO2laDpUY93+EErn5if4Ht
p3YPs+a1qFvqoNZANVXJwRmVX1JUIn40CMepq9xZrcpdhvnqjKmfrQ3sqdStT01imabCso+b9HdV
OCg4wLxHxLo2WV2XHn5fOXYzyngpkgESoF1tdjtYO8hM5/Ul6cS3tZY3aUFTcEeMX+xCfp4Hqdp3
xfqe6SshRZbAyuCMCQxAQBFyemOvT/cpciSo+0bSpj72QV+MJE+S+udwMj/6Rb+GdKXXjWy7om4w
z+NxxK2w1RuQu2MR4UByXozowYjLQyEpPRUryh/KJN/Pz21BQSe3Rnmf0sus5V52okR9UnAPtRtN
/mg+RcX6xlAYk8+KyzXj5BEby1HWpNDHoAVy17KweI0worVktIVmXr1YO6DZcFnF0AfhG14Av6JI
2H9J6Ia6iHo+5LX+BJocd3MZ9O3SoI8zah863h/OjPSBQEdsRaTcE1qRrsVS/U6XAud6ZbhmmKkg
eXAB/HyVGojlUrtYvhqF36EypadpeNUkwlwDbUvLdd2TFLrb8YIbxtRapZMX360ROr01sYqb5l0b
diQZGDyX4zeCLg+gnTEBjdgWhmEyo3+eHnW9e0lg7HGzpt4GAUgZBoV9NzebzKufc6nQgl5bL7Ug
PMfMTa6u9proVu1LAhUZzN7MaKFXCZV2GNL3ZZLQAAL+Jbd9FIgCO+Yk1iAnLArloSV2QuyV0AA4
ayZGa4ncsaMRL0Wck6lO0a36Gtv6d9jT54FxtBYHJV5Ft0G2A2ZW5OB2vSlodp48okpkIPJBdKPj
Ei4JNMDhvVrpfmoCZU+B2IP0R0jFbE5ucd68a3X31JTThWt+WVsZR9XQnYeUrqkgvkQmRa/Megyn
5lagViPU9S1B38IW8FRyW2MV7bBIvtX5Qalm1Y4UHXJEFd9woMiABudU5MXMSa3N5hOEqSNoI4gu
HWVsNUNhYMw/UfzC/3nt0TWmvIUE6T5SoesTvJ1eiX/hg5zugQbPRyNky0/8RvkQceIMQTli0mL0
D92QfPeJvNykntG/RqDVVWuiBMEqCOyh8gsTAluSD6mXds1rNteTgxftVbkpVEKEGgRL8aUVsuz8
1lXaBU38lve/9HhlqosoYVSLWDpSsXoA9ZG1vRPCFnHPpruArt5QpRTUpWphZ4P2fTjldGv64lmI
h194vNeoUW+trq1Wp7buWOSo9FelwPI8PSX62pGdWldgn7IdApyr6XvWCwB22RPy+iDM+CuIlUob
OBPsqaJiXvcUQUywvTPuO0pJ7wsoLqpE4fQizuhjJaq5b6swc8pZ7sBUay9iK5KxiyWjdugphLTZ
o7jKnxWM2go+qYXzVkSxttbInnLAJQbsUjtddO2k4OO19Ow+YypiXlWk4I3CfNyjpivhNeAoykEY
ToYS0m4SaTNEoQXWBN9SKdPCc0TJ0SoAfRrK8om4fWOLHSWjoqBEO1LQz8xLMVShG2MtxdnSJ0E1
CbOnRqLQXpf3Q9d0/qiKKzqXlABMKJLhSkBM5tlNQnwHWsSZEsBhXjfUyG3of5l5/P/KBNM0Cz2h
/zURzPnIEZlpy+R/4IL99a5/UcEkSf0vSdl0gSwdRpim4hrzLyqYJKv/pYoakh/EOPWH1PV37SIc
aCxLEmXDVGQRv5t/aRcp8n9pcIpUwxRRsUQX6f/Ja0bm+/ydEShyWpJMpqAbiqiA89+kjf4mXdSv
SlU3wzBfyklBMbKiud7P6mkUazaLdTw+VepcslFLTMxIceAiNaC93id1kIRAR8KqeGRF/owgYAFv
iyl0l5cElzNAUqkml9dCtIRDqC7viWDWQdwy1DEG3kxqnyZw9dcyBXNv9ab+f7A51SDL/fOLqaIF
T8VQRdWU9X+4s6jlUmdWPIyXSKYDPlmoFPVkLmqrodCEc3BlIBGNPyAuUZiRs5505qmdZumCDv5X
H6/10ZrHa6UjryxLObboA0Rv/GH1c5vVnji1w83YZLQtdcro87Gdbzf90tDEwy+bkp04l/fVRpg1
iqqlh9SNXpjiwZ6YJUwFsfwGEjsdW90k4KLQIZTNtI/GMj0qAxqCWQ/eYjY6GGHIc0Krl8KjEk+3
UBBMt8OE8ulHIcUyEIGNPa0U6BovpvCgr7WyK1VUSKKIDt7fBvd/YM7qmyfv31iD22DBigzOrIz3
jWjK/6CPsjLGJqSj/oIOX+/jQJL41ogcS9Qb0eMY0VKr1+UgrConmwhJUNbpe19Nv00Vj8jEamSa
i3CBsUS4juOg7PqqH7xSB4XYpEGLDOFDqufZPWh+SjO6/AS7Eg57qL1GeQ+YJKcCPtZjeUQG2otU
k7x8QvehTMTpMataGrZ6+jDnMZjXHI5RkMc1pQMZt1pUMeMAI0+wSrJFx6oy8+uohXRg4Ny4uPiQ
/MqT9KgYXEtrRbFGL56XSIOtVNCv1ur4nEnVdYGSY9SgvJJl3fB72n2WwNtJYxYnGei+NjQn9HFx
yobX/ucHuhQsswsl1v/9/ZD+58lrqKD/GeXoJaKMts2Bv01eHBqiSahxEy21X1m0VkcTiTEuXUrt
GGUHOw3l5Iisi36eRzUJMvbvelh6DbIGfdOy8P43ws5ruXEl27ZfhAgkXAKvoidFyktVekGozIa3
mbBffwdQfXvv7nvjnBcERQOSEJHIXGvOMUv31mnHvE90ubNxrwS0bZrGfP+fP+d/BSWZUkiStCSI
NMYYNsvP6h8f0zXHyKlVVN5My1DnNCOqxSvcnRvjNuhQr/8vb7cGU/3zZ7q8XwCFTTq+JwLp/9ep
X/P7n5s2rm6sGET8YBBIwXQQ7xjQFQG3/zbprNwhQw9eGk4oklNRlQZddQlMWmcdcc3y2Z6C6F3b
JkbLYWFMyR9pQ+tWJ/T04pzKZBvWh4opAC28SV6ruWj3tUXJTJmhd/1fjt/ygf/zC3GuWS4TPMfz
lqvJfx5A4HZJzKIqubmO/QnaJr5IuHJ3oy9ahquoIbwOlSm2YqpsfY3xiJEI6n5n7VOveU4SGsw4
PnbkYKL2mBgNVS0e103mBL9FieXSTjgFIcTBy2LxfBnnkj4kXX8LP/x9L/h2pBwN+4GSXRo2AwkD
LbPtokcFYNgC0gJeD9XK/GZKuBPhnMoPsgjiTRwDjAhjsvE6CfMr95GDEXcazIohoFb7qB5YZrrZ
eDUGJHyaYJFSWIgZJPFChiKJRZnxjcWLxpVhoTxKEmII/VCgq8kohnq5uoRVifHL0eXtfz7u7n/Z
5fnh+pjlgUlQasCy6izn3z9+uKbXuaXrhnQGiKMMRyxYhjs8+S68rJhU7LhPLeRwPvrXePqVkab8
28YabKXV8NVkUtAMcbyH2EjNU0bQ/EFbMnxOJ3hxyfJcYoRHHI6/ui67OZl9Gi0v/UwruEYFaUgU
MlFcNHlBgdvNGYlKz/lyBPHFQf3sYIMiN0kFOxLakBw10yOQzOF+zmBlICAnzasUL4OVkcxsNc6R
tXy/mQHSHA3XbPalMzqQsj0ApeVwHOekoSde5reIpk4ftt975vMPuV237458ai01fsBxI/hL/C8h
alYg/5+ftu3YjAjAYgOxJqr95yH2WhK921jbV12AVmpELi4srsTFVCNT7CgRh3z2/OP6wLoZ/TBk
zbM8p8UN2uz/fo0IjZ/1XKPz+Pdu/vEUV6aiwTzIC//eW68osvSSvIM/+10fDvOUt/jHM2fPMDbk
tNJV86i9rS83qA2dCBLZ/+OF6wN/3nL9gHHBsh1z/vuf++z1E/z95vjU+WfgJTVPKtbb/+93+vvZ
/9qvWPBV0/nPZ/j3l/nHh12++5/PtD7nz5t2dfGQiq1osUW42jcv1fK09QmQRXzjz5FfH1k303r4
15sOp2zW3GKu8QfREzYVwpQx7PCSCCs4utuEFc+1Fwx9fTDaeC/rcK/7DlUh89j33p3/mnOdseh5
m4zhr75yxKnLCP115r/MUXtbKLSvkLi+8H7MuEXHHzW0vW3a9VDaJFkupLF0gVm/heAIUkWOS66A
j1Dx+rASpquVi7S3M3dUn6NDVxYXLvj1gk/q92lp7GyLxgpUSe+u1tTXooZpQhZaN8saQJOMT4PB
5TyChZVgAtN41rdDmCAh0ayGMsnq28dMzSoUdaM5vgw4imHiso/ElxWhOb+Znc2bhgiYXZGcnZLQ
tMHyPpRv3bzkV5P2xDfL9JrYK1tP7zOvfRS99dBFAWkj6SAXWy26Z0/jLO7oh3Ea0DVHYkRu03Ns
d1yQvH7P6fvp5J8+Dhhk4TQIkx6lja2cQ+NgG08djORVQAPSX2Rtnr+pDaJaMEffV1nj7VQSB0j7
xbd5nA1EDefMlrcoUvHF0BjY8or0Ckp4R2yaO1W21r3b0JHKq+xbFprI4OiBiHz8RXbsi+W0HcIP
6zmN2mvQaB/tDiqiiE5srepDE6j4kPdno0QrEuCkjoA5V+YA7bT/KVlltuTeHrQgGGCsGvT4zieG
ccKRa0o2U21sYnsEIYSMxvDKA4ghgt5NRkax5XqZnNr6aDTepY0978wV+5J1RrvtYppkqd9u3Uxw
HKCBzun4M2nyZ9gQwPF9RsnKscmyGfcRhaTTJBtqBCM/sNKnph7qexbNHQVH9zTGEVqDmTVwpI9E
IHF5j5v7xgU8NhFG3TXgGdqs5EjrGTEmaY60YGOEfF3K7KZgKM7km2iQZ89WREgM3YMcUZFhKaKc
ZgJUiNocNy01wlYaeKAGA4mZNf4lyRjJx3fHTX95VbevxhYLipM+l1HV3pMYcq5wp26qofH3Dajj
1Op/ADa7hzycb4zkWXOdv+szcV822QsNdD+tFWQJDPLIy8mVzY/wmC5kyL6P5Js8DLWzqWN6ybXq
H9vGa7eald5sVi+xDZ6hq6j2RS1JYq7V7aqUWmSixHCVUbDvG7pzQShgZZevEO8OJobgrQLVd9cB
SYbxQ+DNNKJf0w5DKwFMv2an9xHE6YFGPXo6k/yhUpK0J/pbR637zhnMe+r9KC2N/GBO3s21zHZP
ACu4/9jCo+lH50FM+zKVP3ojemDAys++wtPRGRkru3o6lpZ9nsKp3LmZeS4iTFWOzJeojejJqcKR
UyvdxeFXAe5qazPZ2Eejv2e1Tk92qve+h0O/f5Vp/mAP8c5kQLybSIOhhUPLXfndsMMPe+tozWwK
uGHkFKjXpmc9KMhENiQir1FyKoNPOM7ML8GnVG9MtvZpGrwNXpTuy7wivUGhHbWa7/yGkBOVvn+0
IZjg3ASW2gyz4ALtfjd8jt9ImxF7ZgY1sUrwKHWgK8bs3veqdifzQkCHcF6ACCFzAvZ07E0rwane
0OYP/N+DQiXEJyy3RiIvLId+4OhFLMGRhv827xzfeDcSm9HPiz566RxYio2begZN6MwHWlfXsUGM
QviVyQCZbyk9slCaJufiloyTOauiOXXSp9xPdr01qUd4rWhOnFPXpgn/AELJPK8mnDTEjxjqINjP
AOJGTaWr09knMO5hEWAqD4R5rj9ilZ3GrAOyJ9EytiOehaDTt8l9rBrDOhFNB6Kv9tRumEnrjL0n
PaO0tScWjboILu1UY5tBKD+ZqKPH3LQPjkCg0zQAuUDm+dalQM4RaPclMfNDxHi4eLaiDU7GpXBc
vJRhvjQ6cMyzLlpY5yWGlc8u6O+tDg9eVtqvruXfy5D/8Kzjk99T0JvCINuqZH6xGsTDox6bjVUR
ztTbX5xgPaz85C1j4ERmqKy7zGoOMbNq+iYl7iiH1NEsOhQ5qIYA0tTUdvBVUv5sZf2OIfZ5IUR/
L+mcu6Sz35XB0sG3vW9tM1Kt17u6mA8dXJq9lPD8KsCzHUKaO6LJYPyTgIm62DiQIoZizxgnPHt+
uTOT4DTYghm0bb8IWBsUcCpGAMuIt/i3XzsDVEQjyJoojEbuAx2Q9lu7BwoTjzIdX9Iek3MVX80+
/N2V2W/RKfIP+/EIGB4Bkxi/mSVFUxGT+JjAniGjKl5w6N21AWePvA3iQtSRPemWH16L32heeum9
i0G6ZdWEZ/kUo4INWjoQYOJs5+eQEJw4heKbRbj6jnC64dJHgXErVWVu1mesm/XPbC6jB6Bh4yV0
Z7q1y8uW1wsOzE8/4r37eSaSHR7ose5ziTQhSl9pZv+17kMN0xWzZffRcD3dO4VpnYdAGg+TkcPD
WPZR+k8Umilhp1myrVwR30ZN0nze0WQEDm1878kJW/clZ7Cbkmv4k2WM1YmlWHHoCvIB0hiBBLTm
L2nU7S+rWHoSSn8zHFESjWZAMCJU62qY+LcCsys+DcCJ61M59Ji2sojySNxPrN6G7BTPc/sEvse/
+7O3/ppOKv9pSWPY5CbEB7P0NS17o98LSi1vYR18c5f3NbvsCg45RkpNkuNoRjGdHu1eo4xLRu0E
E+rJfDcIr8H1j71g6pruhSnPBbRpRuOoD450lsWT2YXY45anmc6H7dTOj0kZJsyHsn2YolGcXaWb
/WC2S5CM/74+052dW1rE1kcX+SOaw9G5FIaKbvE2M0Bki6A3PkuCgarGJaE+SlCmeXb6ErStccDf
ittNI492mqWTuHwXeKR3rVmqHyNpBJt29uOHTlbBmSj3bL+kGrGC91/XAyTy5pHLVfORu8recR4M
lyZrSJSDUbOtTKv9qir6Y8tegS50KKYr97nOwvzoVU5/LLukeYaizX92eUrAbNeP/fDLcOkf+MJA
wGSjmzKMnKAuv3LfwyB+WZ8addHzkC5lg8ZE7UdL4FLwu7u1NnrkwuscguuDfx1IH7UA3eb+WYSz
OvpRXB/FoM3nsOoJR1veeOiLTd35wV1HK+DmqsLbdmKq7xXA8ZueMNzEZlH9HJwPY86trz6M6Wj1
rXlf5ZW+WVQH/zyhhG1IhuqPNIGvboC/uu8NMKXEIwO8muzyZ1CxvhzED4AScDKcAcWiM5AFVwn8
d8tbFJuRoOWfpge+Kff1fA3plV1Jyim2TTrJH2QK/vkobUd1VUsso7pNrqKGHFxUPtdkZef3YX9c
n8WUDy0E73WrRsO+X5+ApsH/mozn9fN4kHJxfybmLcvRIAR0u7fDPKuvHuHgnw8UA+itqiC8AVNJ
781GIirXrv8p+Wetz6AOAWbVL5oHBk/3Ek8WubTVpD8VOs31XdxgQHWVCPGQs5wG2iixBjHifccX
/udrg9xINhyg+DHy3eJSLEPTsrj/7hEQur4LgarBnRWE6jGLSIOac9PaTU4efy8xaK/vEto+xtnK
OyapkbA2aGaQB2Ww48c0fUshq6370YYr7hrpZU/AVRH2cM3de56Rfuuj8rTuB37bEofYjk/KMuCE
+nOzd1NOL6YH5/UZcFfJdOWUeJqb2jlZZDTv0wpdviWr9wrIBJHD41figyBzzSm5NGQ+PruN+XMw
svGLkwdFV+iFD37MbJ+0TAGGgheYVo5VR7pvubXksnu+3oexNXwKdVlfaLkpqBbqGmeu5/nOhim4
9/zybX2wpjlJAbUGP+n6+jbWLnS0Za9pNj/DN+5e01Z5J7fJcWtkyfSFwtZiLPzSEFX2nRlXpyA3
mzeLAt/68U1PI4yZCvtaRiEAnxxwy7pDDPefGsLJS6doqyXEIMHW5Y3KGN6+0sN38piYnZSpPoIz
st5n6RzXj1gBPtoO0SQINEzsRzeKyaFZXullPkYCmftPSepZl35irP7zQAjEjYAcnIKazGujnTFd
e9k3M3G26y77MZ62/pwI8p/a8ElPGFsDj0Wa4avgsS4FUgLViMdaJfb9rAfSAJbvPtbxiTLP/F6V
LuszMcp9Ogbz9xrdo+im+ZE2R3fnOWG2G+vWOiepU7x0vvH9z6ey+KGFSTU8mInrXCEM4wlYvoeC
DpZFsnzrZ69GE4fLzxq77AvF/vppu3lwd41K3BOAeXQzVkiN2Kqe/xwd1aGmjmrFWB4i94tV/Gev
rejeBgqjL1IMOQmCMN3WLwF41OJC/+kDS9/bcNppjlTem99iuly+pCEWWOzyE+uiIXxYf3aTz9LQ
Sg9ksP0cey7dkchGuLVWu7O5tuvQl2DwaBNDkKhPbep9kitTHwvbba5VHDE1KRHoeE4lr3XmuXtf
klQDRZaraodw3K1OqUS+MZgsVoUjDoPpxHdtgDyYmR9GRj0/T7pFyBuonenXAaFpGMra+Yc3ZcYj
nPh5Zw/ot3o1ONtg9FD9+8an9GvaMyJBbDP41VuFLCpJh/GuCBv7PPb+ETmT5ITU8iqhzW4ip4Md
lNB4A6P1YuTOJ2WMY5767ntnxdHGsvr+2Hna2seIoBDB1OMu7iGuzDprENbByV03EVylO0k9afmn
lWfpJxht1puji3ax661LOzYx9lPIE3/f/9/PW5+8buyFWvHnz86JD1E5X9aXrTtY74cdznusN/++
k2E82FTSBdS1qhdXhkjWgxlxary0BjDV2VfTlX3hZPAgRvVZ+V5K9O5JwgooNjT0XV+/J/E3mJCg
lmUBUdzr67P6N00FeS9z3bpnzl9mw1mg8jgPOuHgmgZKtNm98zlE+9z7ktqcTkYg9LlqsfBDfa13
fZdjoPPHFBPTg3Q6788TejjK56zSmGGWzXoru5gUp472aL3AJ8QvFquzNn9XhsEXWtE7f/g7xGPM
Lv4gujHWPhhQi3fFtDCbvyUqqi4SLaEVwgOQatjB7n4oJOmEUauAVCH75CxDY5KRHlBB5r3zDBYM
adO/rV+O6mh9LmAYmzUjx1BBD3J+ZKRNXwxWKvtSJm9A2Ni30q9mGo8bQgQR/g6AVxrgcUivtbhP
AMjt1/vWR8sllJ2c4W1M6Nu2xNIdy7ZBKSC3TBSiWiPBW/Wodhpsq4UqU+UF33hOkdiN3oHp2KvK
uNtWxiP5DThmrB6wZLItOpaWMliiLOBw/43lriIuvFUJ6h6gWXgOszjbUr1y/8WYWfe+ImnW9y0S
gdFsdNErOvokwvSoaBkeZyhwu4ihihYLZtyZrvXWcyk5pElukOIsjQ0pLKRM6fapc8ruYEKEAvKX
jwdLyXuPPDxU2bD37uhC0xAhBmc/t8N74pCIVTU+XosgOLNYdFBfneNFRytwmJzbfqQICR1+4/qj
AFNKb6+uCW0UqTXtxMLUJnH956DUr1SGBY5twNy6sW9OX9aHlqCrfG6irTUO7/1ycq7cGrXgbtZb
LT2IJe1+IOIwxn2kEa+RbGi/z0ngXcP83vM7+WhUTXyZLRhvZVr7p46XXtXQ95tcgexoG7ALaeo6
u1RiAEkELvhQtkfVeSQukx2wsfpsOriiD3Z2L7qbkaAAglPzrt1uvujUzi+lcurneULnBgMTyZRX
2fvUNnKyhWJcVzKQ+7AKcdV3sLfDEQzfNDK3GEOWxlwaIKAZNomcJAr7pHwBcg7JhmVmXSP2NKfX
yBnCx4xoyJ2d59XONfP52SipMvI+5MF11GwzSDSYWOlwpC7pAfkgxLEucuscO8F10rXcezPwqgyK
FMuhpsoPys4uKUvk87opRvsxUJijF8aOvwxgK2jn701miBKlEM4zUxo/oyx5A5GsN0zAQsg93btH
RJjKRpoNFESk2aizSRLpWfafrp+J/TRaj7FtNWe55IEUfnqMbRY6u4aZP+d1j/p/QZL3lmgPg13d
r9zxvzcgs3uIK9hUjKL6EcYFRo4K3CKZQH8+/6Dgc409KQVd3cfblVe/blZUfSLfg6ofT4oT9Kx1
+pCUOGJzC4b8etdKk19vEWmEDkO677MBFz8fR3RUkbDVOVk21mQbO1OO6F3piVOteSwEBinlRPU2
Jw2AcrBa0ivX37ncAA2D9BMQf+oaNsF0s3ka/Gy6uMV4n6VVcGdawFik5DLa5EH3Z7P+idRXohtd
HjEpn3vVUJ0Gqsd/GPyAqtxtWJZLsSsOz/OyqSHJ74oSJiA5Czb28Yrcd/M1aBnl45CPsG5gav/r
VvjvW+yMvJaGXn6WwozUnhjO6y2HdPR//Lk+YNZyW6RefYwaEnPWjb0Ak7KmeIscMl1jQdjvuimW
TNw1Qffv+3wCyQE6RM5mxSlBjedikBYEUPsSqqLtvXUR7o1wtsGY/M1aAv24cYsGB5Ujx9OMG0ai
Qr+IwM/Jn1g0XXTdKI36jO0WCNnFp1Vb+3mo3p1+plDjmE+oim3mEnV1GQReBz0xXkRLD9bQcJ7y
dmmUcqzWjcds/a4yE5CPyyHpCkB/ZEpQpVx+FevXyVrOoZDlummQ6+uD20+yLyJf0osLrbSZxIDt
jXFqHbZI76DwQc2QRkj4SHkNsMVs5+S+DOhDHWc8I3QhrjoYcDjNgXlO0yI6ZQqnotEzaBeSU80q
TYy/699LRlUUdvnJItBma1JV2ziAKwqQg+eOMIncDrkWxxY/9s4iMiGXUbmPw+6VTGKYd8u5sg4H
663/ui/y+CESBkrHld9FR1DHrkZtcCXgNSVoiPTfrMrKe3qFgaLIDBEjJlJpNqPxAKdZ091lMQYX
+ZXUyGZvjqn/MHrWvmOZ+0UPptgWAfrBICOrtgjD4TQ0xj1xxeLajUlHCTjifjs6enImmBUVD2YJ
tU/GuPkMCuua0GJ9Ldx2vPhIprfZS+wG4zMg/+BWojGobKM/pwENQTumt+TQEr/zIqEOUxJND0OD
NcnTBDyFvof9EslOs1MWzk5UCTG1WMu9F251KDIPvvNAegWzd9y4cRFRUk6X5Yp0byhehieLCu9u
9BtAyfkwPEnXZRklzPAYe0BYZqOED11SJfbsx9Bvyo0V0LppQQ2DwK2/icABA9Mso3U6Wps1c1ag
E7sjSKvae0smrayjme6Mb6HRjILXvE9/tWZYg7/gL2rxTAErBpU8DXCmBa7zMZZkNBhSfHYOOSi2
I1BfWEXyMTrNbr1f1j1dBCsWJ8/O2ve2aA8VotznYKi+t1NkbQMMFpei0d7RmhDAWLP7Wptu++HQ
5z/VCQCFLirVRyVmdztG2KTWR/3M3ECZHu9s4KV7VUQAmHNk1yez4tos+6n9kB7AWYjqPxqH9BwY
f7usqLIDfJ6YUg5O+mF81mRLpeph3diqThBPjAFhzRlKiboSX9poEQ8U7mvUAaRgqZbslZtPjx3t
dtYe7402/Hcb2fSxHLIrjZRuZ1Sx9Rgtt6YEtk6cjNWxdUpOHVdnZ5U501Oct8bGcr1pM81TtUX7
pTnUqgEGlU53fWoic1siU+TMCJTDMTqZiKSPqsx/F21nYvyu6/egz+htJIpimzMbW8tGdOb7Tr9n
3qDJBsySH330EmT9Mapt8330kzPpgXicvKh5lcRakViP+h0FF/Vk86aU4fIhJJcR4Y1o5NSM7G/U
mC/ycQcgMCTwLuNSGGj1hI+mu4yiCn/bGcwVpZAS7YTqTkPb1O8tDY6OtLoHrA+Ivkb75gXlM50p
6zWJbY23laEhBTMz6fTUjp16KPkWnpyKo7Z1eb+e6Ynn20Tr7SWZyHriNfzXuNSVz3mZd1fbaq/r
X0Ii2jPMhs6NxNFmR6CYwzl+OBpj7nzIMT+0c1X8GALqbGGfRrc+H783Yz3d0xal9u3a5JT5rvXk
Lpu5h8SXUkcvTCdjxSIZ/xp+ZEGa60e0T5sOaQWie9BMSehNT7Y716c+ptsW2iTEV4hFyomGthUy
9wz70v5mUay8i+E1yFog41ZMJYjIoK/dfUd35W1HpdxzGETVaxBQtvAa/zNaSgmUKut7GkQdiunA
29eZS5ZZO00/ifre+XM8fw+CHkUUGWwkbttwkswK0Lgz6Re9ZHZ1zZz8HKNk69fS+22kZK7tST6N
DkzP/HNV6x0DWfwdAWSEMDzGHdeZwVM3YT1wxw8RRPZb45oJDUQuBFZsWm9u2Pzrz/VROpw0SV2m
ipUKmxeiaO5rWN7fHFvNhyaMkKwsfzbt+K1voa2m1vCXIjb81kNsi3pcLxNigIufkklsO1SAXa/I
8K7iLPHaiF5pMlE3obxrej+DgvY9Eo/41SEJ5kCXZDpGpi+fZ6jPtGHwMjr2PLyWB9eNnL9wAP6o
aCZ/lOXUbxHvFA95xCwpCVCcF21CH2fKUpoNLa6wPn1zkvG7mWEe5fzwvyzlPzW+1fwevIrWTAjE
Y66OFH8AUqiMvJvaZViuckqkbkZwFHFE50l63mtIVscuZUYAvGm2thF5tTt77IeHJBff8ySaT86s
9NWZ5Zb4l/q9ZmQvUuet97zhpeCcL21HPyRGVGLZ9sWJHxGuUtevdq2ZFdtOddCuHQ/2Ua9fqiZ/
FY2td6k9f+ZWhYHOt1jXQI98VoYS25Yc4GM01/0Hr/mWtaSN6oYTo6VVvGnkHG4mTX1rCmqWaPA3
P+Bcw/BSm0zZ3jebDn9RnsbGFLhC1SEnK27fOCGRvQDabUpJR8pM0He8wTmWPclxXF+rnaEzuGYW
dRnU8OqBrjALxt4C6JSBt6tKS760kxPcqar0zjnAZEjqlTzrrItOVI/mg5271zQz4+9xlAKnyY0f
sTDo0aUja9doMrYTI/JPNf5yxoEe7GDXV9twKiK/ekHyRfc+GgCs/apw79NOfbataF/yqAatudQ3
Pb91v/zvY0XOpdKueB2ElV8CXYjnkosncBQFHqMt7bd5ll9pLbZGXOk7z/Os3UyA2klYBAmpNE2B
RVKY86tGQxYG5pO2Aasz7ecH2iJcxMxoukcqsyRFVvJA96u6Oh00D9cxrmDg4x394vq5bmHL+Rrn
0r/+g9rKt3ZkvXqFGrd+kKkvlaR71MjGwR3i/ORXy1Ex7ZcmS+yTmeX1pQ7p4wryDezeHZ/jeTRu
QveH9S/XI4OKa4q6qpKsaXxTCw0Y/JZM7F8ZdE2yV4Gj8N/fgXUAAKDk14AkllhRpmIbWcbNTWsa
GU0zv6kR4YXwE+d70INQT6d7b/AnBJXKuNqmU1ymiaxWozYv+Ln+76atDtLoftPJeBzSEGGhYTO1
SObxYlTTfR6L9C0xJnkxkM+Bc02Dh4nYrQfOSqBqmtRL8hmL36NLlnoaO/ORNlX6khentlX+uZ08
eY5M40VBTz8SPEKF1LPmW1Vm19IlrkuN4CvnkMBxAsPnvRVDClgX06ro9CXMrdMwKBg7wkAAkySP
HWmid6MXEAJAEG3l3/KBZVW9fEP0TwaEFSZYzUAi7Rtp5t2V4oV/U1oWrCt6972N40MRTDPMDFGf
aBqDpG5UtUvIeLhqtwnO7O4tM4ePhEXVO8FXxOUNwBDCpv6+dB6/khggjpMO3m5SBEUswPQ93ya/
OvVA5iH1hbMxTBpSV/mTCu+DzhPracgin1DPMd3WKjUPnQ+twh0AtmtPnUunUe9Ebp2TqCBVbzlN
egVjxEqaEWih+8MEurws4YcnJPbFxWFqvwljkRA3qw66p8Cb2eFbhJ+Zi3Ye/wyXGaVBDBlmiF1F
+GblP9l2IwkK7XuwLxrHZxDvqBflyINE8jj3S/8+NLamNXdvRoj3RVUJl7qQitIMSYXUJxK5S2yD
rrJfHEmXxUuM+cEyknw7IMI+RsEY7nN6H7Tw1Vcx0ATq2uIvajR01YQk5dhntmR5yXPj18mWuBuA
DX4Pjd1mwJ49N784RTXddXYkT4aZV0flCwxKQ4dcbDaG+S6xRvvoxBAEJSF3bmlSYqFeX2pskxRz
gx8mFwszjoqXWqYPrSR02MG985BYtj7UMibihhTdSyEi7yAq+qlWRy/L678XFfa+PizyyyjFQQWa
a1gSfXMjOfCBQ1TfxrYStboSiLLLTZewi8buy0crdbsNH4H+E7Ek4Oi/+FD2W6RBJGRl9FSnmdjx
0fMdBSzxXDSp+cwJ3MIl1XRGHYeFn9Per1LxooxbMG4kmXgzkShwkcJDXJv9gesHsqjOai92o9tL
nXCVr9rpFCHAPzDjCO9EYOU7swTlnPHIpfXH9sJa+WZ4aLJCPbyNkGGarLNPzE2AnzlgGOc0trFg
Llc39T3WQALGzm0uZmZc89jKbn4GWsWYnPhK5QsoQW7G91lOXkGh1YWUiJMwC+MxjGZxN/acyjnV
sA8gJU0KukmTb5MnxU0T5XozmhnDqBs/rncVmUBOW0BqqvPphtX0NUpM+dqbWiAvDT5IA/aekuaj
Hw8jpZPnNKkoAHuNdejHxf3pZDu/ok4ixVHHZBNE9YxPtS0PkcFUB5+jRbvi0/bo+KaV++l6XfOc
1oz2qii8H2YjNuRhRC/ZJKHVaWw0UfKZdn2wb1yvPOpIjx8aXVJajgHpvk5+MgxHvWQuP1jaH0c/
iKBpVG5E6a+wyRgJyxeOBkWpVscXlDAkYf7Q3bLctT/HSEQoNcLwiJcbb2SS3U8985yq9eWGuQx5
TsiKezMrkdhJ69LF44zxgyNB1ML4gfFkvkvRU9BgkuMHcxaElGELP8peMsSzJ9YQ5XYo22DnVV57
dClgLLWD6LpuktFmv2SJbINIb1pHy9d1k1HanawFYFeMH0OBGKpJo/SQQFaIIi/AggPiPoy7/KpC
LsdOiQKGhKPsSNYR7PsQsF1RqPqTStWjtsNvuDSPrMV7plYMBWnH8tXv/PxWfloTw13aLYwoz6/2
5Fp7CFJyyMZ5nx+mIgAuRNvnVRNxjcPa+eiBg3GVEreQnAMq9g5r9aR4xQsKL4hqbRoh3SYO5neQ
EeqZdAs5pW7ri2WAf0kiEw354NgnjWiv1EJcJ8Uys8plw9zESA+IbF1+k6zbxiF/6jxHX9M+uI88
sqesrkJkVtBwNhC1SIk2W9cNNHQK34HiRMt6+wwbgNm1T4+KImbw7Cu9IXb7U9kyeO8qWcOwrQUa
0Sp8n0e33L+zyC9xt+T4e6F19/grwSoJs4oeorjJ3tw42fbCHK4NWPS7qlDioY0ceWr88ptoY/GA
juVS6qQ52Z1XvslSnMuxSWnINNEumcaaYkWa/Bins04Pg2+Fr80wDa8WTDCrzX7RwtJXw43UEytg
yK1hgFv2/3B3JsuRKum2fpWymrMNcHDg2qk7iL5R36Y0wdRk0veNA09/P1Du0j77WA3u9EzICFIR
ChHguP//Wt/ySabMsqLA7BNXl46i8ao3SqDN6mhB6Nj+88aJDkkBk4HBIz20xLozwWAjm4TiGPZW
nEHZhZ3U8YE5EKroYaB8Vti0h5VuP4Qt4JXcyt480wWkbSJIqYP7UkwwiLqkeMnLgAaOY/8UtNll
7pVMRDF0KtvbV7kbnzK7MC4pU+mXGa2WS+R47UmBWWxzkAmUpV6I3oaXBc/+XAT+c0tN+EAHj3If
y3dqzjdRjY2pEtmD35rdrdDA/Gc5XXrmoRkO07dOI9aXMG7j3Bkzhoqu6dF24XFSqRRPuktIcQQC
YlcntvlkSuQCw+ik9yozKNW7zScJ5o9OiUyn76KJ5WszZxqN1o66Xm2YPuG0vXufOcAYk2xL0com
8ZYi2ViPh8hmpFtR9GD2pgcCAvIorodeD1gTNM+yKazrZVcYNuCfir482GVBzZC7ZhrpIGjxHqzb
UlHVRGZ5MZr2h0VJa1102nNWTcPJ7yqF6zkYbgy7DHYeFkA6Nx0iIrrJMYbtfTro6RMrPrKT6mpT
Rx02O093Vi3CywPdd2K70kBexGZ17SCBaF0zuFTYte5a6hk4GqHcdu1uauA3Y02Ld0ITzqXsojMC
5/JO2lxMuTZTucGXmV5KU2SkOJlTVD2QeA1uwS/MjZYWj+aUcvFN2U2FM2VrWR5jrGs8yiiqDkGQ
MGEwCrQMY3mgK4YYsY5AumOrvUwt7/cm8mrMuTlxRIxT5VuWafK8bAi/RQyBL5CSy0wEhgaD8bm6
R+xv3DpdkRz0CJRsGaSA8mrWoQggYKdNg2vdgpcIZd3exvOmylak0aFAciq5aemqbgzjHCo9eTFy
pI3jaPRbOU7GqWW2QqlbxKg4oQK1EsKeyGKgglZHxpxb2et6KM3rqCbeHLdfe+g1yoaj0tS+GQdn
CxsC5JmXu6dche7OiKp7bPLumZK2e/aCMN408QRvQMLnmpIGICtpNfdN/EAkfEpgTuTu+0zVD0hD
WMg3UBK0tvnMJDITawynTamGEuAAYg3pNtkBlfrJK2cVTP7W+FlwOfaLGHTsrlXEhenrj6Lv2ks/
QXqVVEDWNSO4GyeN6PWikw9jy/UeYRT7Wlf3AHbWdKSpUaOBa+tXr+qnl0GyBrV9ARJifopA5EIW
ExpxSgQrvchDYiwM67oUY4W8dCIV2i5/iKYVN0p9KmV0N1MTYGUoUAN1lGAvWUvuEsMpsFONKatT
D4M56hIStP3n2Br6HSw+/WhG3Q0XGp18UycNrUMvKmvYucZ8qoZFuaK7M51UT0yA388N7Mi3zsOy
Ga6o+sD8obVarELkPLB3CWJJTAAHigCNWoGgNlW1RmgsXmQ1HbJJyNtKYhwoimNRCPlpBQG64i4e
7pRTXTA78A4q0pHbFkn8SDvQu4pmObkr6pNdM7d2LQ9qvu+h1Kaml4jwlFGOqmNQeX6MFlKU3T4f
B3r8JgmaVcCSJ2qu0lhZhOaG/dGgoHJyuh7isOndoZuGj5KE1mF5itir3zhYc28m17gYSkKkiOgG
4e5yrQhNv0TNTD71UEpIYqlOnFevX0KvZUSPuSUaImjuh+4l08zoznSa5r5giqwF5ksudR0sAIci
0PLfj5Z9Wu+S1ZaJvdNqyCcxXd2L1LukjNK/TCMlrnLsETYZNU76GhBGUDBkGGiQMKN2tBCD8ZXC
KLn19XAfVY2ijJ5gAJAIljuV1dd2A4szTieCFZrefrRI9lmNhOb84E+iMRbFxVvXuo91ENxGXOr7
EKZLPentTTdhP6HNwrK99WeQWzi477NL1owdFNphQN6yjuZJzxHvUI3zH6wG7bQZypMD3OJK6JjN
wqiZnQNFesRkW59M3fBP8NKFpQBT9gQAtx054HaMNr6UP/rYJkmglZ/KofJrdCnKFxMBVpXq2h0l
5HKtT3nygnDxOaA5ec4n3kKxGj/KFnlC4WnBLeMncvsEG1+K3IgaJa0CIGnhTEoL77WxwH4zec7J
VFm1mRxv2qjSiS6WDVndzb4KxdtSwQ3RWRoaaddlB8GNIfJYBTcto9ch0Qa4v9Rf6af37taXtJmF
pm0LOm3Iqw1ckFEVo2YHKo4Si/gJP6Op25PDVCHcYYEHWN1tnXavxxr1J0uzSYYU7sGm7LtOatp4
VeixBKIzeXDf8aB5ty0FrnWTuhnYCHAgDGmEVdgUlA1xtufycGUpc7VYD/+3ghJoL5ggCv4zKeHm
Z543Y9q//Y2V8PuFv2EJjvUHTktpASQzhO7aHobm37AEV//DNjyDJaI0SRoSBgm9f+bmmn+wiyxl
3RSGJ4SNTbMpujb81z+F94dj2KZ0DNcQmNeJ1P2///Ux/J/gZ3HzZbBt/vb8H3mXIYjP2+Zf/zSw
EP93Jy7Z0ZYlhAOWwXIMsAl/c1ynGQXprNRHMMjlvYoVbrgsvrfGsaDOARCcNCDiwK7JGqVCpONX
d02roSaur+m32AevctI7uDZZQ8diapVF1mULiJiJ0DaTAb6FQY9WMu2BlzrNLYyfZptpLe7EcMC7
Dm4gvMh6iVnCn0VBcK3oMwZbCip3gxoIDzKecz8AcRrh8yosKGb46cOdK7QrMw3bk3VVpbZ/U7zH
dY+bKin6lT3TBpUXHrAYS/ibEFOS3OImXiUIfzFmEKNEBGyTBM+eAMSC5ag7dV4arWrKQueuaR/j
8C6KSbUbPYadNqZHRGw7rdp6b7TNemyCX6qRiDXmgA7QlOlYehfgTsgKNQdtpaXpKZ1CEgKkivZZ
T3WukqLZNUMEgDDHTRxEOUXNGFiVj9iZoNRErnVtSI6OWb+LMfoV0p/c0Dd9lE5fbadYhwg4Rt6q
T91j1lOIiaR56SCYovfigr6xmstEXKqhdVaJBTkhhGUjiOVBnjQNm85yXCwp5HCSblodJ7rx25pw
sasxhOxLi+FUyP4yCqz2bMh3RGE0eXuL0vE8v3Tw2gwxbq8a/86+TlWy1qkKbHoiz3eiYf4oZzDz
WLXrscTW47XY0HoIFisWsNpexNEzqBCPLs/IbDnAKYSPotngL4cP6zQPAB7Ofa2mg1e6hxC8vWsn
K11rP3yjYPCEcDlM8rrzHNDwlonzRY7ORoNzsG5pF0xpqh1RdF7bReEc4FeYVx530KGwXhwja6/9
oOTW65Vnrc82uGqMg6bTolaTuxeFNj74HdLZBk5xnCjvPE7QeRU5D2lAoYBk0cdh1k9L0Bpb8ONg
ptCy7PIW24OWhAqSKwptN8B8l0g09ZlrDocuLYq16yib0f+zTgsm+j6Ioazp99TidpAtflbJ3EgY
JnNFp2CVBYG4a91dqDRSjEjRq00ijfMmaCjBDeVOl6lxwUtIUEFKtcZ9oej7oHKXVnDT9cG0VYPZ
Hell1Ju4d17bMGSSTQ9vBUmLGCTcKrg/9R+kFpfr3gQ9aw2E8zjVJ44wXjI0954s3E3Q+K+Zpi4y
Pb+fQoMzLo8uLTfAFJE5sIUSuQVRoG+MXgDMTQnx1YkNDlChdsTM1D5Ljzotmz2SiktqtZOkVzsM
ORyKe1TuzHtzdetpkDmN6tBJEwLamAX7NPIfAqX9dGk/rZJBYSSzxyNKtL3DVG2UIWm+LbWA0sh/
ZURTTQ1dx3DyBecLVk7dIds0qC9stwXEVhuIbBrGrTFvznxYcctRfkeweiryyFjnDEgETjnvWJz2
BQyxa+F5DzRBLpqa0o50mDxIL2vPbfLoJfWF8vW9VU6s0OSU3SavxtB/JgqU+zTAeB1xpYaRDnKp
bFEsFHPidwe9Y5qm+AeAInsdwAImZzWfyl2Xw0zrab5k0jr7LkjbrEV7NyQJATGV9Q4Fa4Kpxwpu
6KGCO2hBfWoAO9v0HpjbISByIkRozMB3hLEiGSCMJYF5GiGKBCFAKsWEP1gv7Fsy8Pqrcgizg2kz
GBFGDCI3OjQVcZvjfkDIT/CS2XjHIiNB0sNxipWLwqiGMHlNJcByTfNQmxMt3DjbZm71w3ZVs1Gw
mfZFzmxCF89FCoekHUnb7VCMH5Sg7mEbdn3ohuSpRw6yUQ02P5nH8Feb41hhIx5au3maLAY61T60
c3c/Vm5wMCaGi4kg074y/LUUGY1P69bpzZ0qoI2WAYzzIh4fy1SouePs3v2YUlpKid9N28k9MqMF
YOrY60FPkIJQkB4FMDFXP4k41S8wtoKYOCmVxFcgXnxSFoLiMpERa0r7o5qHa68TcOqINvUy50Pz
7IOZZ/5eMzE94TOBTN5SxKwS0tvRSWoSRZBjf1pUlSlHVysEZtq2dkDyyonkjyJ6n1pBvEyUP7db
gGNk0DuogQJMJcKgV+9Ll4QdHPLveg+lAHrZHrwMRqXSOASFy8ICJYUW0gW3wa2uTApxgfhVyfwp
sRkwxhraiwDdOxltDIAcbERns8IJPUg9U3JnFiOnQgtP2q/FvTCjSxh7xA9UVXfQcq5jJiL7XpfW
KsqZjTbzqrkbdyQW6aPI8CkBjyuzhBXViPO9vWp7/7aqSTbOTFZeHidRKfeFZ7xUqDS2A+HWuyBE
+KSZ/bHV1XgKTaMlckaS6OTe64UBQs4xp53dsrId9P44wejaiRIqs5WyjPfnDny5jnKOcSCLfZUw
8ZB+cEtT/Jib4RY3+O2QTseCAt9qREpHsyR67We5aKDp27gjESGCwriu6b+sKjjFgSeuMi8/aE0y
If8xxIo5Ol9zi4HHU+rD7ZlP1+7ejP23YHQevdFzwR9DHKewetIn+KLV+JEQ+b1pBdAdbVJ7tEGb
Nkg+8NAdO5nRIrafo9H9sEPwGF391LjaXiXtDS6s56CfoItWzbUWXzAo+GvDwXko42ufD9jmsUZ6
xqVm4brVpLisgkQeqYhgGelbqmyVte7oqXNvG0nSq6D7Q21NS/8Y9Ue7Jp0j0CCHuyMWsZWbsSDR
0EWdzBqSf1kxHbGCXWfGAVpNcY3J6ikZM8zOgwtpjZOrFeKy8MNgH8/KJD02j0FRPNfdLNhldAOA
7Owjo4FThHBbjMmniXV2h4HpuszxU8fIHmMjgdhqtxs1UDkP2nHPyb3F7IDZsiz53smOiytyXdL0
Lo/Cx7yqPrVe7kgZxQboy33g4dNO3QfgGTEJQeSA6ONWIm1eiZCzz0pqlGVkhPvbUmAnyeycy0nC
uPVjhJeYbgIXgs2BO3uwXbIrl41qbaLC04wVdYLNE9eH5NqsUhKKkPPVZf7XzbJPzkrK5T84AZhy
StybiKsJW/33xrVdpLzYgY5asKMA+luXGzmzYHd5zsWZHvvZFf9vYeXUS0J8S6JlMaqAhi/vs6Sz
COGsNQDnf6pbF2Fr0pA4+y12tUuyKZc/RGtNjNr+LPlFI/tb9zu2+bGxWFYu+xc98PJo2Syi4Kar
PuyYKfb3ruXR8h5f7/n9dkbpc5cEOlOi6HqfYilORX9PU8g7SsdM9qVGYH2QQ0MHZGKdlh9wplHf
R65/xBExcyLnzwa1iodfv2J+7ncxpC/uWVQ6iAut52jSOnNwHi8Pl53fm7/tW97xb/v8CINdI+rD
3/Z/PyXDN1/HMTztopgzqkMN871VVqcl/DNIwupUSsWid3luoSROy9Hbqvkb/f5a41mHmerQkNBr
o8GGc1BPzPb5IYnWPUPktaVwwj5KJVS+LW/z/eLl0d/esE5C1itOGG1Fnpen7w0yX3Jk582yL2rI
MQc1RPbdv6WgX6Lw5Q2/Hga+fDaTAnjuTOXuZhnr8iiZ8IbCccrmm0n3uUhbPaQDm0kprlaZO+jo
Zs+MpHKC6hLipxMLAsOWr+0rlvXr8XLsY8loThYCDnmMFAxY89dXzhmt3xmzcuaMq/YyAWxyNCcL
DZS+JOMuD4NZhJy6wd6utIQ/q31eLqNl4zgUfNblfEXlNoQQN2JRY5SevUZgW3M0UCePI2Ll5eny
SJ+fWn1MPNXy3OvjhJVou/VzRx5EWbxosGLORUQJdGDPmDT1DbvXDfbSB/Kv8pqhxGxJIqj8fTJO
w53RXBBemNy5kb23a/9H7cNfcDQVbSum0ruE+vyupAIIG/ykcqt8yAthoyHIbnNRYjEM8ph0pJHb
ZSeSebxkMSejcVtM88yDntjKsqlxhx0TtMpNsXtM8sM05rDITm5EQlaKMTniZMf6VdWlBIlFgkDj
WSRjDMwigkQ7ugBLQQo0yVl1kFQNmuQgXgrukJIop9ZhaV0i0z/5Dn0UOyivdXjC0tZpZg79S2/O
mRtlikwWW842xta4qYIxOUmV/+IKf7C40R9rj3WZpkXhocOAQjpWN24ILAypJdzMlCpoozIgSmi0
Lj3XX0M8Apgf9NGVKZgRovObDQJUxQ+J2eIYillq4vbLT988eRK3ubUsaPnvnX/7meV/vdnH9f1z
RSNf6tot17XwLpf/SytJnsrycOpRdhd4F4DgFKfJRemO8AYR0/z0a8OyhAZhwn1+NlnFLGcmwq5A
Vof6XpaopbgJESs927C03rsZ9GlG0vAezWw0Wh7Vs+8oqafhKAcquH/+36zw3/QakU3Lvmpe4oP4
OC8v7OZXf7/F99O8IUXKHNGuN5HJrSzxwxS1DrW3mYFfLn6h5eH3hn4B4RZSHWNYtpxQudgM86XA
yc41kuIzYAkKd2He9/0f309l7SmI7HlQAhFyvn5k+d8gGd9MpDAMJH++tGzgpxjM81blYkqbj0tM
KXMfU54vkQlwRksLOIvh7pz5m1q+B7mY8pbvNSBNhSikOUfAnG9aurCfDSEAw+iayR2UzdgV4mSG
eAB7fO30dh1/02X8abUdACeIS/PgMnGy57GFeXlxWh7RKPn96HufZRrE4SpaXJvCAsgzmxvy+fbr
qeVPTuozLuMo3vrTbZFF0VGbYPlETCKBIpjzSGz2nBXLoz7Lxn2qqUMw+2AsWWIq6s0DC9dgS8sK
Ij18NrIW5081LQNiMX+25cPUyjJXBQClzfLbBznau6IUV6LWqlOcag1kjdcxVhhEunFflrq5x/ee
z0ocmBAApsX8rs1yf0Rt0IKY5PmQDgXVWR9jUYxCNcVugJXIAVB5shCwHN3kZzsP/ssGMa6VHbDN
csgzrW7OQTwWNJPTk5r3LZumTWYOB4fbmE+25XXLf+CLYKhKl/tHvGy7pB4R1nNu/eWn5jf6/o3L
71pe/h/3uU3IHen7HZZHy+u+930//X6b74/3vW9W5q78gJpZ48RP/vc7Lz9Mc5Spx9dn/35NmLoh
5jpz+73r60c0k+RxabfEqJSCYNSx609lH6AfrpNrcw54L0Yn2nZM71jicylr89lH8SosDjRJGRjm
ncU0PKoW1ZwVx/KAqnWNXJTE+aCINlYtjJW+nDLLmbucJ9+bwXGvaj8yd/CqS32rbmPoySca4D1R
XNz+FZx2Yksy8PR5oSFRm+/DZexwMzHmX718CL3u70Fy5TvXHbdBJDIyznBkODkuINclmsrF/3Ti
Tyhmp5PIqugYWnXsrDXlx8dsnoFGo3EDscoDsjOxKIDlfFreg7s4YA412e2+NlLGpbDfRy1Y9Das
/pf3A4ScYaT/uR9wxdEM/7F5w0f79s9//EQb0o7Hz3/90/x64e9+gCf/sKWANWsaFjIBS1LZ/90P
MHTrDx05DpxPJA/8A3T0z36A9weAEwkQRlK0snUHrOPvfoBl/+FhYREzHtSdscr/X/Bkw1nQpd9k
TssFsAu8UJh8QntuWtCV+Cshkk4GNX9WdhdgV+crYtlACSW+ohXTnnuBuTfna2G5Nvpkvpt9P192
tjqBh72Wy80yto21IGzHrk99BikPJ9U86NS+T6blKKjOdIQCpEXKeoeKLeuFJBp2Q6hdd/NUYtko
5VI/jETvHWGGiXkUY1ZT5Yg6mKYvz22TttlsCO8CTFoVZPeOJKi8N6l9htlTWriv4Sju9CDVEWTD
aDAmLNERCgLDPvr9NeWdYZPH2NJkVT42wQQEWhHupUAiwlmnWI5HhqXSLg5dY+MELokelntLFunZ
QrK1cjCKrhJ8bBU04Y3Pt4du1TqghcKAMMKv4kZEOEJefYjZgUOD54bp24/KTe7IZ7kd9RaOSzXn
8VSkdKbxtnfBmDsZqz3C3M2VtP2LKm/KdRt5v+RAgG1GErQNggqfuLHKy/YS/9nGzdSl1draVpvs
5yobr+0kvzVEBL9fpsztmMEySuSYtw+Tfid1rdi53WvvoYmlZ61wEKlVNsQToOP2sg2bZ7yMJysi
wAKtMGIeuomJGsZVA+1vl0VQBByIFZS9eqrE4KE1mO9+YYBOI40uFhdhm7/imaqZmQfZOpE0LIQx
ncOofild98Efq3umHTduQxkmNCijUFELVHzwMnnpMW33Enh0TnVralRLGgCAFtTPoTwrVcdMbavP
ClXUqhA5RGaK/lhW0jnHV+bHlkoP8uUPMlOw6qGbCZJ9GOfbCQ27j6kEcRx1jXIn9GguS+BUcOSx
1vEBNEYIxim30bxY1S+TTt1q1Ek1wFxOCfXWc8zrtDV+2oSpm2n5kPVMs9p8NFZhaP/CVr62Y3mO
24DaoNOis1IMyRN/tBbbGy8F6Dc6HSdeHb5GqsI06RAwXZutwLNNOTd11kp57yULCCQP9XWe/1C6
yGCkEg9gcD7geSjujefE5FB5Bp7b3pI7iC748tBScj5hdTkUunsbGOTLpTrqI/Q+aECPudKuk8nC
u4bB25HXZj+C54datdC1VEEvqEnGz8kYrlLJxCzAk9u5uk70BBLFzuaVRnZbD2NHETh5Yln1TI/p
qu2ktu6o4QSRRngOlAPy5sxPq9VvNOjSLRblKmH+XeIvtgUqKstF4YHed+eW5SNS7M+OjKZNklEr
7X0gO/QWXN2iZpjER28argWEmxVm2wpJUcR8Xa2rSjqrrrFucodSD1kUV3ZaHTAEPldertYIq2pQ
knNJc29QAq3d9gGKGHQ2Eu2tnDNZmjgdc5k+lW1AlivYIrCLaRErJF6o/O4VxAyCeBzy7rhNj/al
PSE97xKyHpUd3LaDOIPBOYfd2uag6rlJ4mxCqCNlhV/8gpcssm60sEKMXEfvVjYcdRKyiW6592VM
4Zf8+EbJg6tp3oreU5fg5OvppvnxBSqTO/B0UE1VT85eMf89DUrCtTCpXworGdamRYKeDS4oG2le
JXl83RhITYLqV9xiasF06dUPba3feUGJZs3gmu5jcdOFlylFBrigza0U0ZPCDKcxz1xVLc60uaqo
F+rGzMc7p9un3CU4veLXXiDZyxr5q3EptEPpKKlADmeZ6vdA3BjJbFFtnFb91O0r36ONHLjXTRr9
9A3aG2WKeE0Qwpfk7YNREAJojWTceDgttmEzO7W4pcD1vu/D/qOBD6qX/etQ8iHFlF9ZJiaSlrAo
/vJZbHQTevmRFnW+dbrsTRvqR0OJTW9ajwVVOwQjhL+w4DbQ79NzvfO5CTj9+Msw8welkDlF8S8c
kucYra8GvXHbsRIiroqWBO0YJ/KIXodOaghmlFW5NQsE1BGJJHa/hg/zqPP2puvEW90nWjMR+iHN
5Lb2uz0Za96HjBkruvAG0snHNFrDdsCitiVti6VzSgh7zvg3TbmLTcG6inrrHIDgT2Lr2Y/0n45v
norCIpFzAj4fWs6Fb/Y7b1BnB9b0us+mG8IJyDWuUev1FZ8J+UpGVJ+ZvoVqp+vBnY5cbJ210Nrp
9GY3VuYXHDPE2F1pb+vOO0WFNXtG9mma36IC/hnE4nKSDcFW/fDmikHfuENxQxdmHc1X1wB6iQZw
DP8u/DnZ07ZHEAhVkNp0TIAHIrCN0F5lE9OKabxDBde+DVS/SZIcKRE0Vjf3P3rYX+vGKF0gYO+t
GTwNQ3QH7Hdd9Ejb264Sh0gyuW0c/Ufu0wO1KQEDEBqxVsFzdJz+aFb1xaAlN2PIdEL5a3x1BIpq
JIJItdft6Y7EA/ou9OgLv1rXkgZAm1iXFK/cTdxC02SOXiok7rbzPAwYpeez3TNL3AYuGcasl0Bn
mi+BIp45aMR7JurbHsZEEMV7L/uRh/rBGYefWD23WuagzxKPpWHf5wMKcwd5FoSMdj+56tQgi+oQ
C68Krbmj1kIzTWmQiA5GAx5qGIpbAYrKmsKzi81hRbgpK86EWDF5Y5i1v6b7RuzXg1d5u6ZM3lDg
5CsWsU8l0ABNjwWNl+wMkK7bOHbJeDfYlF+duScHuQNLESANm/Omx3ZW++RCobnCzpTSvkOdtIIP
RNyjzpmb+6NPWj2c70Ln7sYZIqwaHg5cuNI6Sd06IcdA+RFNj96QnVnkIu/1XiIDfUU8yc8wMffS
ocAfK+3dQ1lAKMw1kC5gjEgQ2jREal6lr62y9X1Rxnu3EXvyIwha1xN9p4IKK4OXm+eIXKOuM0np
ifIHWXKJy6x6E1b8gPyeBWtd/cQ5nOzc6lEkureNS0X4S5pelHNXzS80LgfxWPRcrmHpPrFwskv3
MeqRewjHf6ZdTYxEWL+YJCOMsihx7MR3MvPR9aBS1jymT048berxWbbuiQq3v46I2m41gpxENryL
siToPtCvSvE+FYQQKyyFXilWzkt21VvU5AID71edMiJmVvPgWlZMhJT+rGGhwUfFmeDrwa5veIle
uM9E8UgmP/CRe7ocjJgnywI60nVYlwqZrTPR3xtu+WF7N8LTX5XtfjZhweXTqIsE/DK44/hyxM9K
EfARGB9ZnaF+0zilzgI4AcMb1nQLEejo8JuAnZmrwQ2uAYB2eCnQ2DI/SoKXVCTvcRVAcycmS8R3
rRlfGb5+6ZBaQN65fhYNnd2GcvQESazB00GW3/A05h7i9am6n1zxmqNfRHNO4TZN77tUXuDQEYgo
/GIdaeQGqhtVBM92Qe5YnoRnuxKMu7M8aILgmlsPGoZZel8WGpS42eTR8INWp8/gVWJrWTKqu5CM
tpoWU8xNKAyuC5uEpSHbe+bBTpPP3AAuFkxEXTrctNzxgyr3msQ7gpidPN25eMzGxj4zI9cscAER
Gvf5Oq+U/4D8vV27Lb5YP4wudY8y6hTS4nD62wKb3DpGPbAaw/TO15CCeG3AL7BzNOM9zUIrfJAu
TVhY0GJt04zEEFo8k6MR7GT1AW/mLtbw0BGQ9Da46ge+p8+xa3+aFGyZab+jcCD7W+dYhX5812n4
QNMuO9WIjHqrjQ+G390ZZrYfbXVh1P5ZmjY21KB+7YLGZd5BXww7RIEoK44PceT8MOMMWlb1K2y5
xY5G+qpMd2MTZ9ZSEYbXnNwaXQnNsXY/wpZalp6rS0NPrj2jd1ZOKN9bEu0po9OxIwHGBBfJfbwA
RkVOa02yu8yOrtTM/ahX3P67e6tw3wU+Rea9SJ4PxTADZw0H2ZNuMf/vGmc1usMHA86dAJXq+bcK
+HIS4DRrqcYVIflQUUybPqluMdJ5NJSL+hAaCVPmx8HKH8Yg4Pa/9jMg0F5GgB+iHBhausb5Eltn
JgS7ukP9XNnDMXJRLRcdiYqhc41S49osywYtRXNsq4FFUCPXkZvterO7qAp1b9YqXGt9cegwH7u6
92EF412DofZQd9XNqIwnvXRf/DK+0JDic+lygbm9u5F5i/FTcvIiBFLwe/uIawohzufYGLd0ifcI
PJkPTNFFiHycgLcn08A1XjTovUWk6zSLrOtaROukNZ4SJ0QEjjTIJ56yV9khdrLz4D+gKLZRts2z
WjLvkaFxA4wUTNDoEnFNuIsEUeWEpx3Ie4soxLcAfl98ZbTHLgtWRkAGeviAF5yQaIfyVjO6/klm
F2JW7viZ8yis8MlFplUo56rkuAYl9rki/dmZ+t6o+ovcRKTV/4xC/zOY1A/Psd+7UD4FFvNtzz2x
/r6xSoeov/LWBzW2caJyP4Slv26YIYVeYa8N+yM2c6y2w0UdXQ/4lkhlL/Zu4fUkzO0NQQK6yWRh
yMie69SI71PO1IeifGgqAF8x6LkkZ1Hr6VWNMCx9yyoWkRNISFZ8OJ7raytp0NSU3OY9LbxoI9QO
k2i23hj+jF1r1wUPNvc9U24/urkQPZDuc8gxi/yFl7SUGZbncevDDJNGtF2eZohhwpJzfZgyQAs5
6W+BP05/wcV4wXUYEWnU5ijyvLL8XF6XDoGJehwclre0bJedS0MaWXmMEGIO8YmpmC/7sCF0+1iD
nIghp/yiOS19XAC0cNPhGg1orOq3pWm7bFBR7IHHNCTfyxjRUKXkGiqmA8UqdBtsi7x14M1wvFAP
XntFVRFgPeVXacXZriXotp/rtzJxr1XXD7vpqxijouRoK4q0c/E5dSBiYOppNwvEa+kg5vPfZdtN
sEFpkeGx+JPzVS50r2Wnlw0ZdUbTR++OS2QubXvfbeHleYFdHxTufsYwc/NWKDKWPyttNLxcf3m4
/LQzuhGk+rlr/PUQTdNW5pLsqflDAIMYSECcp3XP02Cevjvg+CZKmpYpxev5WC9HJWm55zctOrbv
47+8Yvkmln3Jcjosz5cNYvmUuX54qGjttqq7Ww7FLDoCmj7X3Jeu67Jz2dS47LngU4LF50OxfEhz
6XjBs8No2VLuGO3qvR2arTvn9y5vYuVOP201S+wyz7c56yiB5O0xEIi/JjwarTneMcDmlPvZwHVy
9lMw7b46tTprILgFTSchaefF//jFf/kMy0MnRYxkmCEgmfkjfn17UYgpJ+/xmi8d5HCuonW1Vhxk
Q5PpLk2T6OvgDkvr5+swLUfMJfAFIu98kP9+BEUVXhXR3tWmZifCnFiN2A1ftS7T/6LSQNVA39vN
ucfxhS4fCdsDWB7V75bP0vvVdSonQtt0u6cNknGhK1Pbff3ofFkvr1y+rv+4z+tKALncbv4fd+e1
nLC2reknoktZ4laZZJIxNjcqRyUQyoGn70/yOcerV+3uB+gbSogkNNOYY/wBwXiutE3A0aV3WL3j
dUu9pvtKIJl/3Wd8A4QS3oCMO8IJgz+VwuHldihbUJtu4L+hVOIHU8Xr//q7Y4U9iJTcmmdyaE6/
Pf3kdLUP2KSEboSGUEYXvz1pHJpTT5qe/p276woWiIWnSg/dCfQCArh+3enhjI741/3+Rus/uujv
4fSmB2lQfz7mQcabPZ2CeYAA+ktdZe5vq2YFRmZSWC7+Rvj096aPTOemp+HYC4W2dSkmcZv02J1e
U6bOPr3j7/P/7oLT86nVpqPfz0zPfw//9fr09F/nfrttPpWAp5fuN6Io9aosEG3FxEryRXLcltCC
O5v+J3ZvjRlKFTVXLKMwSjbQuvxt8U7DaF7Tt9mj3utJSrrSWCN0i27EHZZvuoddhB1sg2IYNUJy
jXto//cKZUCQ/DU5olQofdg7dl7MgNQNVFOmh/v8Xi+BkmoC5G1OIqmLL3wuhJ0NqAqmkxQgCZsh
CpaCnsYxfnz/fz7MjABeozFqdOaPxRXGl5JEq258COKOVWB6Du0bqZLpsJHK0o9LAZG+voN6qGrh
anohDFkokFt0tRsz9FSenR6m8u3f079zvdz/d5X993B6yfgr9P77rf9+/e+b4x4KlwKWuV+rlJXc
6Z3/fvvvN08l5X/8yO9P/+PE36/+fct/Ovf369OrvaZegDgDRZEROPzXi3+f//25qW79r6/Hkyd0
87g+/X7d38351/v+cal/X1OTAjM7ib3U308ldC7xKrxF2RX7dmQ3iuU/DtFaK5bgTrFWD1RT+J/y
y1T7mx6mc9PRVJeZniLL4zaBMPP+Y93xt34dpiB+qh5mBUlzooNoXGO5GJBlf8/TG1Q0ElUEodO8
n43T7fSAfQ8RRjhOn/MSO6q7LO6nyow6FWCnOqvAAueooOSR/hwl9h4JOQ1NR2tpjB2MrkiW/W9N
p5hCiBrOoo+MFJZdAhWhrIoiPI/GpSgcH4QGvgeOXv5UXL0qwYiaGNFR03NhrOJPT8EwXG7UDhxx
wlSNg3Y6IpLwuuhRkqmM8W8QHrEbsrUZERECjm+UfanaP9B0HVUx8/85+te5shR0dqHdjZwGFaxa
7P7rocPGZvl7LhF6D+k0+GRjKZU3tLAKPcRUvKk94xFYMB2JIy7g71zcIZ4FbBqMwZCA7Csrol91
RBz2OBBRVRvbf3quldJLcL8HzlRem6ptMZUR4K4jFuGv+jZQx8aZBzbrVHgrxuBuOppa+l/n5DF+
ZO/zmUxR0G8F7vd4aug2I6dWG3Nras6pif8qctq0FP0+n+JLkBvAhgp/KsbFE4ZuOhxuo9BuO2Lo
0rj4buM8xzaIcrkyaSb+teh0Msnu5GaJVZuZwB14REgKa8zyMyxIwIDRtkErUxyfnodDkrjF7XpS
qwHQZlvfu1V+T+rFoL0FwoiUmQEp+3v4T+fIwPhIf4heJKIkOoxCktNDnZEGqHQZf4j/OTcU0OGT
kOzyXAgUG+pGvXzEH3I4zxfkIFXghO2rKsIJpv4BbgBlX5poOmyYQhBIgmxZVfT1v5aYGuavdaJS
ZJOqD4M1NcHfw1QZ/Xv6OyhrDbDrkH5PzTA10H9qql/Axl1CHZR019QoOaQuJb8BxR1H2m8TTSPP
SFoVT4KOkkikF4xhMuqDPvhpAP/LSiTACmN0vlDBJshEoRQT0vwzoJLgdON9mqA4V0NDQHR6/ns4
D/XWQrv4Zk23EAmFevl7v8ej6amItPBCjCmAjaMlTjDEqVLjPE2Q04hBm3f+sKbD37F01+KFhvpU
kxuUprWb0VuA/vDEHWeGaCZKlnAdlZEFKfX7DMJEhlKfOb36GGeKIOtnDtyjl6kvFSNY9D4+/D2d
jqZzKq6Ci44AYupp0XgbZuN3/H/NkIQ4Iv4/GZKLr/fo/k8oxH994n98pEXwDpglKkAhBE1TMFL8
byiEqP8vSZZF+FywIHUcnP8PIMQcAAQW08pcGv1j/xsIIf6v+RxtUCiTpB5VHYPpfxEh/1/ESF2U
RqDDHxBChbwhyIAutLmBdwoWpf+yBk7FoGhUPdCexIGJkL2W1UVxuGikxxjXxddRwXUUc50eiBFa
VwujwwSjuYoxvLjpcHpI0Ckxq6QyrGZcRaaHxyjE3I8P09N7n1BGzq6RCwM8RkKOpWJ6gK7CoBtH
xT/OweTwwqBcZSk6kr9hRDzGEtN4kaqek1h+kUjDutSawoV/gIiCQiKT1eq6pdzPYCLBdM7Km1OE
5XWlqwb2MNEuUOa9g8jZE/y32JtHlJkRz8QLUAfWb04wJG0edm5t3DZRhchE3yMfPr8hSlE3EJKg
LJk5XIlqSD/mmVbZ4BXRONaUZjl0UUsRV6QkI1W7GfiPZVlnDQuCriLiU+SHIZSpTOpcU5gYp2aY
Q4vUKI0L94UsIXtEGii2/7FQToe/y+e0Zspib6fxrPzFbE0T8HTFMWJzi6B2iyu54+lBfIAYETry
VW11J4JGN3GMcdISvk8fLoswiP1eah2IdLgOaQujfk/idBWlLS6Hlb6QSBPlQZcvQmqs3J9+oYTK
EfP6wkb48xc1N83OFCpRV+6ZWKcJ+O9hmoH/ng7jYmpnXbLvDbFxp+VxevgLeKaFcjonGZLmExmN
MAAQMeOVTw/TYjGdG4GPUn/DyjBpR2eJCTeYJO0IhpBm/vWIzJGIzZ4Fnp3wzir28hqtPBGVrZOk
HnVk4r9KtLx6c8AFoXYzwa1boD2uaLekRV22ghaeP7llDO917RezY0HVqmkOHM0bbw514KUl8Q/X
T3MHYVu3ndlVbgBcVl+l4ob4J3tNf8Cqm+X5vgEon6iOjFp/imyoDcTXqh5buT8q+dcdxwvK+mN4
mTb2MJg5akKsI60JHGDVE/Ig/HozJUv0B1hGH8KJ2jjuXAomcQe0yvTWhIMKcfOmr1DngicmaO4c
PZTSRtNYV9YkqjDDVjJH+052OE8COZSoJhPTRSZ1muyYHVHT0F4w1JRg+okmiu5qapGEbnqcCZfX
zkN/lQq5E1EORWyM0jtZ+x7HG7xFnnIwHV83h4pRu22f4732Qu1/Hjr1uj6ies+d0GFgmo/Gg+gp
zZ1UGj16yV6itbOnjF9hkWvlb72pO+/pIjFhtD5RASbvnr81d4daxxURj9YkOSvBI2DT75BsI/ZS
lmSv+xax5V1eWWAfhm+SR135mUA5gk5UmVq6uBfW45O8f1of2B1wd2vJ5GO3uSW8j3Z0eLlcneqp
j7xSsSgtgdiF89IcRkminXSSzzfAKRisjMlOSAx2tZcFM0T8+4gS+qItEUlzRtIehRLG5gGmL4pZ
+ehRago3DJqd61Fbw/Opz9mHfspe5s51m3RgZyj1r+bl2zw2dR9m2IxWhN8WeEAjGuCOzEi4cOI4
kp4ML96MOYDdgOFbjeWobTzL69kr9UD+DN0Ws+Hv/hkrnXClLfGIWRgPSDnIYgMhsK9f6MOicp0E
XvI51ktlE9+B20aSmSl85QUYPoDr0Gz26f3YrouXfifhXuqXryMIfm7R2dq1kT/RqM2Pdl3iuAmc
B6sVOpSKF83DokhQ6CtKf4ZmhZdy5cQLQXPuSPeaMS1B8RceJ2VhR3TqvRLZj5/5Et0mUhgugbpu
gd3/mX9Gz/Kq+la+IA+8x1/zPfMOupLaMcRd0VTh4T9OYLv61gTMJdxX+Y7qa19b4jmwr+TNl+rg
EIcBaVK2mR8s2i0WkznLgWZSNKvepXcIVPerb9Afbux8negLoe8OsXb7q91AlGw3GLZoZ2Ud4W1M
dWWDjJ8jAWt3UPgFtxG8wvtEknzT5RbVjGKFcMtzsakfK/AVbQ3B1Dd+soc7vAgPJ6sduX6t5Dfm
jgBteUqyaLjc7Kt+UGH+UYRcC8lCekfgBsE5hhRLLl8H93V4OOUbstWyn3zVoadZ7KJS/37Ay4t7
Xr0/niFHfty/50yh4An8QXO7nt/3qS0kr8NJXYej1aTZeaGjLDoXfTSwJuopfnsUVufesTs0u0ub
uI9FvsNNiSxyGXi0Jcz1IHhC6SZ/DjBq8bLav+5mn0Uxtm9HRHldMvay5z6CH2fjYsnv9OvmJUAu
urTRvBo6G5sOg/9xN4XSJIQGTYOYIWFqxkLHvCMur88JnbK0w5kTvpPyiyi1lg6gKdQUhYRo3NH2
DO/9bZN8RAngk/BQB0t1qytMIPK3IUGQUc2I8Ld/vbcn1MZS0ZsfcULsZy5fE2Cwi4LSbK3PLtVA
frinXLUuP8Vj/RqAuzP1YZfCfg3t8KUTvNv9RSUrlJc+9ooYcN9vHqWsAQiKsK/6rS78gINqUEKK
LCaPGKCTwq7buSHHnfjIAAGJlvb9aw7nKLL42/rxcQzai1R9I41sMnoLxE90SKFmO9pYzc0ky03t
tuM7lBA/ht5B55HJQod8SsUIjyPE/VDJndMy9jW4RO1ZaTFAwMTDvP8gJbPAzr53g97hjzH/Cx6x
2TL6hBMims8zR9mH11cwItITdrIxDq6bbmHBAkKcH10l+iwe1hiw3DPATJ8tglww2W4LJGLjBga2
K93ATrrS3RGjHaKPs9gR603beVwe6vLVYMe3hQjHGGnNLRcrNovaBgsYmqcCyeA7dmXWzFaqvZ72
UJ9W6dt8KS+BJqwGX3mSt49tcDKW9GhIQqvZq147BVMMADpTsPJXLgETzBJyaWxHopvJT3kFsDNx
xMCHmJNJR2luK+oS0F1wwPXw+e6qtuzOWR4WYubGuZPFLzG67v26UzYIbg2rzEndlxo+Ocq3X2L0
iV9kIPkQo2XZvCO/jsNcSfiFCSfiSo94pSFOj33uKkDW4qMO4f6iyIxPBGKElPDuPvK/BYTQkOUT
9M3z4+426kZs/VaxjetGCyzeL+VOeN1nqUP9PZ1hQGzmByai0/hVIFC3YBkMoltzvsi/wf2Vp9lO
KTxRs1AbT8bCLlVNM/mO072UUC5GXMLMBnCKTi6tpMrqCkfF41vzZgrSck5RoAO9mqcveudLEr49
QDfM+FM555v5GwCBbM/ZofSCVbRCINgg0rCMc5HbXNIBUzTgBOveMz6U890W1tfDQJ15nE7rnxkO
Q08hhEm39FBkaD3qLJ7sZJd6P/Pa/cMJdzNx2SyqbbeS3wp/j9tE9l1e0IB7OMY25zseTrRCntfT
8ONrANVs8Ld4FXxkEUpySuSMV9yjAhkFwQTgEB9bmG0BIBA/nrNXWGQGjlMv8g6sYRlajQTkAmVK
s/SEj/mbcG6qMwYD5alN7XaP0BMer8dhRazEVXjE7PhAoz4I1QvJkk2mWcleWV33w7k7lyfuPz8W
N6t8D5m2fGLhaHvHui+q5+4ZeAs9Fgnf3K17xAeeqNm9iKfHd9RT9vZv2eZxKoEToY5gAxyERx9+
Nrv8HXE/kAWgSiT6EKK3UKFMPfWjQ7MIj7Nn/YuOg8zKCUA09AT1RQTC2RNtW2wiNOFsPI7Y+iJr
176LkCJernwZNbgabuihizx8IlRLLla67GK5lKZu0JrrkmwKqBtmeDPILsm+VhBRclE0ucJ7c0Fq
C+kh1pwGd7XWrG5uR+FUc+V3/Jbvsim+I6GxvX+xToMZGm6u/ALQJvLuXxTxvPqpQeN6bknBiV1V
sa1PwsfNfsxfDTcW3DRzgUjqmFhVG/S4gzELTnS7aw/loZQ2Ymy1Bxm+TrpAiQqoHiWKFWAEDKuB
8h7TT/58ITvdlh8YMLAGFBEvi50EKrJ3gE/O+Lz+JAmUuZYNOZvtozJ5KxxRxASyA15ToImzq2MI
kKTM5ALcN3hKt8GZK2oGGGyxhclse/eQvkrwfgYI/aMSns9IQlu5sk873DGOev7RwzH6KjL33r2O
Wrey3SwGBFOXqrjtFtxzCErKuqMYjz+lTMwZGVlpljJYY7ZlxlJtEmMpd2Tp8maR3EXsgcYHPcrm
yxmpJMMoL4EMCaaNMNx5NNBypqPp3PQQKrwKP4IIw6CifsWpdpU3GkKyQWKX1YgOklNwmArb5WU0
0qimo04kPzod3SaLs2R85apUiZde2xVWxbHgTC/3Ks4K/v/100qeN7aqIYpVq76eGACaZ2j3h60j
ITtMWohS82xkHzbjD0ojWTCWudXzuPJu4rDM0LrzFXKkVZCRkswKlv3pUM7Z5w+joou005hua7u+
n9F6+o6lFUgf9OCOkJrJ6oJOrEvIqt4tBDxpx+TosaDmVxnJ2bhL6b6h1K4oTSmLVl8auZl9aKJp
rNnxJEAqn0h6AwET3lRWCkvS13fJreALdCaJ2U0rmIB/ZogFah5fqmhPzQZ/Vks6akd5M4juPUGD
3AUR1eOzoDu37+w87GZOTSyKpzO/Qfx5NiCMrtGy3TRv0hsbpMeKf/+U2JCxZ1bta+Z8P0R24ypv
zaa4jGaBnWMoNgqJEAxuBkJCZp6Z7blAheUtXAo78aId64/ZYIffgFq40cobgumdC4SYth+Q3Fbx
mTOl7/Yr2bFJza8H9QME1L5no/Xw0+igPuEq1H9kbrYg8BCvVr6u4f4SJVnVz0yykK7zh2/yspeE
uO9N3yu2xq0zzOEp+SIoZqcH4CJ4q77vlyK0ZpWVoD6DnuGKm1d8E1xGfCwk94F2AiapL+UR8RMw
qHjM3pld1/KHxPq3rzxaBHGmYnMDTk4UG7k0d16bw25IzMxX9/Uy3HRgMZ8gElQJ5WZTrljTTOEL
YQSAMPDclC0gsR4TMhP18qK253dnyFw+xFc9DoVdvQYukJwaz3oJzZrcul+tBFKZG67plXliZR8J
0HckWc6gbAGMtueZ89lbPfNYvA6edQuQ0kJbPAQz3QRuOTh4/CxlAFKYu5uNV3+grKR88a0FCoCD
hWrzal5Z849MNGfHOnJufN7nxGF2KPAZR5bdJPGVzg7sn2UcMx1xJTKxHJMtokKtaKkP+47iM0pR
bxW4yoPQWfQVPFaUr9y/nksYi6xqmck7EEu+spCf7oop2soyXClOuM8CBEuI4YsDYgu409CNoIFw
SsP3x5NRWpat+QaKOrbkfnNKEImy9XOxFFdG712390t0BDAuo8r8hS/YHt8/PbHCUx3QMy3aZe60
Hz3Ie1r5PKBOuNNiB2IDm292VDOLHT7/Aw++GyH1UVqUPrLOnVl4czffQmQw3iTFTIELO7cNu5dm
DAL9+KLk7pyNAED+5u7O5IV4IDjf5/jEUJLSzRyf4spCtDTw05h6EMpLPv7qHNQVGAmAPYeG9BML
J8ZT7B6oxCGjcrxHTvKOxmZi3YyfXrHQ1FfLBZ5Wc5yP6Y6m5lGmGOtNJqXxcsTG2ihIjhkDcgSo
5rwIPwgCtmv2kUJodZcHWOL3iAy6YsWsExUX4WkFPCb6OntOt3lXP26+DqqdpAfZycTVJScIj9n1
WT27wku/yLcxaaaeIMbvsS8QMKBFct5EEqolD3bO3kYMLb7vqZ0LWAE4/YeY2yKV6ynfUlnVZexF
F+ObLIJCAoaOkWICGlokgGjwZk9WYPbK5lv9oJNEr48aKzCruMgPW/2ohv3t+hQlLib0yWvzzRQX
veWFrWHhh/R+s2p31dMMctHMbs9wjxMIRk9cF8mJhbZHh4MsV7LrLuAPSWVosJYJwdQzDLAZYliF
I3yjf1NdBqSduGmIDHMXWL5DS4st46ci/3WFKm3eLsZSiDAC82akfcJ42W1QG7V1u/oIkMKiq29g
RdxeENHyki04gQQkwvl2mR8G9emWOl2D7K11ve6v6TNUl+wcIiiVQqH2wm5T9WOahSlUS576gLWX
5FC4DmaudBRUq0jMw51Jj40DSQfyBKNa1Ppxbnf3ZesHx8Guac67+diT1kKeyaF1yy9kae92KB91
lYVz85B92XChSN/QrEVRAASzXZ0kh90LmTS/qMzhdNuLwB43efdC1ouVKFAhahAqOCw55Yfu6E9k
0OIVqlHk0gRz2ORbbTfs7nOQxcjXWRnqWygBm9pSdmXYrzAOzGIf5wfaEbzdcBpnCpSBj7Q8Q252
bjaTXfFoL2qCFM8/WDWqwUsSphsRd0dm3tX9lG66nX5R7GZuYY4pfPcK6lRQbVazj0a1Uxm/An9A
8DV3DTKhkMHQmSKMmO9AmDEMmbvII95n39P9pmEUR4AYYAnGmw2oM6o9OEnqin124OVbhKhViBO9
xeSDI51OEHL3qQmXkiOy+UTfqRiWwuCRwjK+WWqNDsNob3Z9RXCQFYpZlI4Vdxv8qBGHgK10kL5r
mvnIcNM0iPUOKXFydwlOVpIbqLbUOfwgPgYAyuesrwwUTFYHEwzW4sHeHxA+6OTYzN4jLDqoBLxW
dMbX4dJtGGlM2AK5roZvNWMkv5OToK6uGJctyoVs5wPUBrrTfcEOlXs1A2aPHJfuPHxG7cwKEk+Z
HdpxopfZ33Lt3G/lWHU+40K7r9H1zVfyRe0dlK+uNwcQC0ZNqeEVvWvctg298St22B6DynLFEN8x
RxOftcHRS39QWfcoS1sCZMRFfhz/MzMLInC03QamIf7gPPHVjytxijI2eNBusJUP9R2oNSRy4LA5
Ics2kIIMNykrvltKh4MMeFNr7CjgQedufd0j5FhVIxR1w7JRFkAPbBkBssydPzH9mp2jvbTMWsRQ
0uo6Bzxgdd9idZwbbtWyu3xCpTkzSQpiG9t+3fdVuLh7iRurOxpFPiuncB+elC+0DPWndtUCsDz3
EM2I2kJ/vhXH3K8tfia7cAWosb0vbqnHGFVYYEEyeuRFApDnJxA+8MMedIlz903sVcCyoThk1WR9
DkpolVvxY2gdEpOPj55bQTi3r5/Vu2m84Nfb2Y/QDvYVE8mYjk7ZLeISndtud6hO2vL2nh4ER7sU
d1tDxkswyymh33QL8ay63c+8BGloiS7y5S5F31n/maN64+HF8M70C23qdmKRfCiucOTGBs04dqtv
YnEU3Wp2cXgk5ZvZO0s6xm6WsjQ2+Su+IuGPhtFx6T6MU11jFiEj1obBDPm7ENG7ZUoijFPKmFhF
wXaOf+DP7Yk9P7b3VNyI9qTGLnO7aOzu1Dnhy40RQIDXsfC5t8xHd++2ymDM/kTMwHMTXc/RZgmF
KYs8JiKD0rJfSz/MuoBBgJvOtuGKXlYfsy/FyQIzK+2enmDm62Ffg777RsOHGVzLLfggabJ8UPzo
vmV7WCa74hD69NZPLjIowMatSZbmOSgXs1gGC4XQzVPTjcS2/WK8FE+K069wtXQhDlQP6D90T5I6
zQ/LMsDT67N0IvRSVymbkuV1LW7Vxw4oAK8KlmwTnB+Yo0rZl0QXrT/kFnt1DDMCcRUa64iqN6g8
0RLua7Z27cf8g8GJmUN7prNIX2DXuH9mtelegmW2ZfRWp/48JDYDyub2fV2uz491eaxOTIoJ+RPy
N/jROUTYC+Xt8TE/PypvOKWhdbuwLqnKFoH5aPhkoSH8h316CQo4WSvjk+hkFllZ5pXJIjrcCB+e
1X1OQueYAjhVTSQxtbX0DKDoem593I/Y9yyv23TT74VXtTTviytuk+tspehwqKmdgAMyazi2SOIR
7C9yZ74Jd/BTI793lC0UmY5dTfKCrJzD2FmjtuTP3Ww3X/U+QuCvomesS6YkNktPcLPpuvWWlDiF
CnD1eIxiJ0wg5RBdRPhtfKiEJ0fmyGqcN8zrB2rZQ+sTvocztk/knA20KNiNMfMRTeZOWaAQh9ap
Fa9Vb+6RJuiehdhmM41GEUl92bCNByxrS2qse7+CwYCq+9y7GYs7VJUj+vrZypDRSkTNG1ohTBT7
OrehNViG3+jLAb4ZEyu21mO2YdkQIkv+VXQIEHOn+xSXAJIu3XNbuWpnS6+9pdk0OhFzI7mY4mVb
dn0EpgcknsWL6mgLTNyX6YqCAFRKUz+hKDffXJ/yCAVu6HP4+Y5bjepNINPKpB/6dza5tT17x0vl
tf9BzLeDVrMpXme123zWLwBpQZleMbqwGgQ8wUi8GCvhg8SV2jrKeQYm0osO/UtXOmrtkrq4fyVE
SFwV2XyNDZmAqyHGpy7KmRJarySaKhrcQUmuiRzkUSvKeJmZQ3td1wIbfNIpFzWyhDV5n+E4PNay
o3vGsXgFsB5TgiIY1wfQs1ZBmuSgpJeWfxQvute4O+KcgEzNQNchN78mk/7pVzNyXvWBZisC02qv
JN7QjQMqaiOkODCN+A8ynF+1pf/ILxQ9AnSNkbaixCb68U5+bHDgrOgWFhKchXGqGi+vXLyoI7bB
VwvJp5zK3sACbc88xR/Fc+GoZ/ZAadUzPvHEtcLXK/kxxXqQmZbG+x9DhoYgfUAZOAqINDDMYtvJ
Fm/YXp9qTHAYMDvjsysxZh03CAiH6Fcn3TBrX9ntsN/7GlyFQU1tcVc8hSsd2pEjufiuM3gIlVlI
wg2Ozy567S/qR71OWvOGTsG7QCq5HKff9Oc+mLef+s3A3REdRGTMvGpZraINNdbwR36GHPlcLTur
ZcM/XJSfPqb1rEc81kYjCwi9iqBtZLaLFCbV7sG2vxhrnPhQlcLu8XjiG6Nm2b8G2aqXTAqSIs1G
5r/xZsESkDgSOKqyVkj3oOGIIWZriehPD2Y8rlkn8QMj+MzwxblH0VIO8Qa3ceaAjPOoXpV0UTwo
ulmUiRAeQME/9KQxjqAmaljwaJAULg4KQbk6/ur8FSkYqqY3ODs9CH2HZWG0l3snOA6eELEtkZRe
dEsCAuqFbPwwRTBnn3C8ya3huBcts/leVb34+gKX6CjO3cEggDGTzyiD3M9eP/Vv7yiPhqgeCjaC
+uV1S4Gjg9IIM/Dms3EpnICx+JS4JZuvTXiBSX4nunekigoXrUcEnO7j1H6I4xU8DPO2R3eZ/Kdk
RjeX5cxpNtE2wUG9XeiokRKDWiCNsfHzhif+LpFx8kq0fMvXWU+N6I6lkDl/10/4EyMs+oVONl39
tk6tuQMJ6pnLHpiMLqSZbvt+HSIDSlCaoHWsI6Lstc/s4Skozt/Kjp7Bl5+L9Ikh3d35B87sG5HN
NxY5SbXHBan15wQblwcWqejqsG+AyXsntu2elO8bBg5Wv9A/IUcW2KK5g7QIgjXGW5qnvso2fSJj
hWUkpS61/n5w48ypSzvD/pJ2Ya6m8Ql7n20026gmUy/TLR0K4ycLqGwlX8PpDsRUJPDnlqINKLyA
BdvOmI4kKlMPYpuiM+donc5MXUaV2oYC/qBfz8zohJvtMTVMQUQif2VkfnS55laxy0/3u6/PfIoL
VBwQdq3RKW/RLIZG9gLpB+Y1aCHoRfOMS3Gbj5Q8j6eR3kH1nMwVW4lqM2yA0Zkzn9QRfYHILrfb
E3nZIbYhL6RHfYeCj7qVliyPyovslm51xoY4n/l3jJFOkmiV+Cpl65ikcUpaqnVqYrFj+PI4onja
yJfYcGsukDIEpSzfIE9+c+A+JiokTUS3uDRtASLxUTpdtpSji/akOdUSbc8G1bTXGLBBcirGa43f
+6sVIEdsIbo8KF477CiYUzDqwJXrNilLwg0gtY6ypnj6eCFz4VDGem0oU57E3Wxx2xbP1wOLOvJx
2mpmJ578RcEoYT9amvKCgkNsMRcfBWWbLLutVpv81vU7OAvngb0vgfeieMu8ZCnZD4esjvxOsru+
kP9HjAnpCdGSVuUlc8DHLupTfOTvKHYgOlQ55EW0QHSNlBv/O9qE236TeZhMU09JxgpdjFcNy1BO
8FU+MzT7ZzoZE55UuOpRfjWYuLcj9H8xrxFgWLf3N4EUxotGMqb2Okj+mXvtqclaeo18tJl/Z/Kq
xCiNnBC1MpZo7j3hzs2vBj9if1VTc3GHwFGZXiAGpO49BYa9wLFIDO0IbdkccoXTKN6jp5YB/9a5
Ba6W0vsREx3rD73kGY11zVBGOV/xb6r1VYul5YaFpRyWlL64e/pUj0NtRIBAqVOPNuW38js+3j76
zMq+KQjv+Xp6zNgIS2CNesdUZ8XnalV+l+A8oW52pr5OTrliGgek/vl3cjtVlkhtFSYlwDZhUjJn
z7QO/xGCBUT/7oz4oK1vtC0wIUtYGQdqh33p6F9q4tgYLwmlpVMoVJA2Xmmr9n34TEXGoJn8UOdY
1E9lb6Ij2OOo1b2EzZMoO+gPQBrN9uErqgcwvPf6Bh4KtRG8nBh+iurh44a9L+EGosVGzW7WHD7i
M5uK4OaVkQ0SoqJ44jSILZLvMKUPY4WEY7TPT3hXxi5Ci85McOXEK+/r+d19dD4ax6DJgerZBRpI
z8ou/BYPA/VmzIUt5IxdPvo9I3t7Jy1hS2d+r3X572CENtVZ8OUTJUVsC4+zN+3Qv4UQexeS6uGV
/FkRonw1NisFibjTLFxgY+ZRWzzpg8eUUR3LZdSbyjk8MiloeL6xvisOXE02KU/GpvOpM4DRnyfQ
bq3CjXei132mu5ri22zXCCY9Pj/JbwpFnvh4xa7xZHzA7VNJ/qyaZ4onj2K8n6WH99jwzHfU+3Iv
fCgrOMH819KqKHBOeJT+5XEpPRxoKbVWJBrIix4pMqsmsjig36RXvOiO0YVuFx4Fks2WsaXkkw/2
bf3+zrY6JcPgg4snBvvWO7M+FSSFrIgf4hrjo8KEd0xOjyPYgIyolhn8bmYIX7fWwOj8mPOZ+frn
yg2dr68e0gxMnGAXqI0eb6iLJ88UbsFNOdfv4ai50b5ajRFyz8ILEMAEQnIiYbmqn25b3BhtmjS5
5AysVeyWh3w/X6g7HBN3vYfyOgXDzgQWsoJcvjPmTv0anxm60TK2Ucp46myqi0O/EtDsOSuk5Qk7
97a4yLwYsqk7A9Kh++DwSLOQmD/ITB75+Ceac31pnzT+LeXbrzFlG9LUVCkfdrRCKAcri5jtOpoG
J8W/HlDqX6s/RbRifGm+MkoBLWjnL3IxUejMKq9RYZubAN3ovgBvyDpQRNSXj70sLbQtIWZaPM+X
wurG9MnSU6zpl/jinVCl09+1D841KId/M0XQUcS3BDgNkf253Eg2oPMmJiKyC2nX4ZlMpWZAsQM8
ncWUzT9URgYNI98i7dxFYxcRnss9uM8ZJTd21CC7k3ei91x+hrQHu1GUPDwa55BYPos13wRY1pAt
obHKl+6ogXxhIGRjJdhYIYcf2ep783x7Tlb0T4rX9wYPDfauy/SIjd4yfW4WoKggGlPlZ9d4kNZY
M3cLIvWcqY9LZMVkgxj5xpkSdpFa2UZ8I6/73RNVrcOXbD1CxELb6C/BsJhvi/dowdB6kE99BRNC
3QZjBGhk6xnLPfA5J59vAxCx4OFeytdqFLZErdxm3u5fC6q7ZKeW4QuIjtn/puu8lhtXtmz7K/0B
nRHw5pUEQCuKMiX3gpCpgvcmAXx9D3Cf7jpx49wXhihSEkUCyFxrzTnm2XqgK9DTgP9gpXvOsqPz
gLDsAZnrQ//evCrwJTZFHtSfXLEFcUfbUefw0e9ZQVhprCOqIaNBhkYjfMtGU23uomY7P7DLtq8q
juB4W7E9bh/m5+7JvMpTu8sz4j62Njvbl3bHBeZ+MAJxcp/z6GBdFAQkrMy0P5ZvkewiD1EMwJst
Vz4RoHmkzcKuFzaJTgrKzvW4Ery1tje9MOtuX9IXF5QOol46/hv3V0QZxPbLj7zh+JaHd2VMtBJZ
WvDUNytXn+49A/E/ibt139JnCoaeDxJYOUWT31zbS8qeg7KmwbPrkzw3MyD66T+pVJNxl17cj/Cp
ZautsSwc+sIDtEJaOvvJUJ7K+pIqe+vb+s40Qug3MW/i2bYJ69wzRk/eqKmGN2NmHOJbDK6Ue5vN
Lnyxq/xR+n31lO7Li86JSTz8p7iy0hX6fRG9A4Bg2kNflHpK7pUZa+neLR+T/GHlicdBw6iVjenv
hvnfK3sI6OpsMyraWF5Db+VX9D1lvraiZ7acPhyNueMX1V7WPtScKcOo/UocJrU6S1NDO01FLbvn
KGsrusvMXWleMWvCr48g6q469btt/sHvmtlW8X0uLbidSbx6L1S/3smvBFNQRxfAOpnWNp7Wglov
GSWsF+RFrDuaiIAGFut4XYCjp3nf/552kFU4g8iCKDbmcwcHZbtE+7g6A/AF2k50TKXvq/wOnh0y
Kq58grE+Ij6bom2rfgPwP9f0MpZ1C7vmiUP12XYNtjGwCghlUprm8mXq7+2Dw9h03Os6MtQz6zRj
6SDighPt5fwY4TSZjqDjE+uoDQE7El5wkb+pIZLRGuYwG9HxMFSeyqLCMIK9NWmo9F01P7uv5aEQ
p3F66KvHBDBncVfUe3BAKhYPaiDxIuRBjtdyPjpMu5hBVgwmjtN4p+dfs3U0HMRiL7NDu6bcsy1h
X8ZeiE0CoSstzRC27Gy7Nd9JAq6VfBxLilbv7ApA9Phpttq8D0fPsjxkd/mb8ehekScNPdpY8Bhk
4O6FAC6+KeuAgJrIOHSrwRENxwsX5sQ6jL+srxEANYP9YZ32/53z3+6S6oT4pVDFP1qA2/NiJ1q7
Iy16OH6A6L5MIYs6lPh/48Pte3NoGYHd21cw0O7BcRS/GGiMpR1nApx2pk7keJPJC2v29pVdo6iX
K9uwac8OYQM0IdZv3R7UIIx6OIHR+a3fU5eShwm6B9a23ritAXSncXe9gRetSMHJK1Pyo8rVlHb7
Xrs+0GTY0243c4f14PbV3wduz/vnRxxjWC1bydh7o8F46/akIl9tO7cvb0/FME9hkmrZcTTz9j4a
D1NNNW7MCFUGAAO8WNUiaLGVXRWEUQ+TpNhqad9vJ2nNUDr85Fc2zHdtND9MYdd7kcOnVhW6eW+V
yf2KZHF1sCSG+NQA8ASETxhbl/FGks2HRKR+y/k6hPdTOemwvVUS1/K3ULgdsPR8Il27hGNCNPLS
dxGIm4oijw6CWzJqzJHFznqqeLZQKWkcmzJ5QCea6+lFJNlbMVYSagj7UxwnLH0W6yapnQyuumHa
FxaT7UR+VkqlgZJEFtVF+9kxfD6VQwo4szUVbNeqY3IM0hqV16LX1BOBYkw3CCJxFGbxjh7UNvPJ
rPOcdv7AFQL5b2HDMYykbIZI0kTExihPGFkm6DtN1BbdSJTtPCBr7CQLYdbRbJbKRJhSTHgePDLU
qauRJGQ8MMC7gMHQ05hLh4A3pNyaVVQi+W4QXrrNACB5pcMZKWK6cbyLLO13hx2VCR8K/04NloV5
eU16JyxC+yctzM/SpZ+RJxBuKpOkcxtlwuSgfWlp36SoKQBLUWIQ3+GpxN2pWwGeZWMJWVKx3hcx
YjsEgTPcx6lMcd4xe0sea+qHDrUYUWDInebIm4xFemaz/njs5qckfknasXwMK9JE01h7UBUWDlM3
57MNamlXFoCUlC4vjp35Nc17spqOi+AaOFdp4vGW+92ExF0FJe0nxfAGJKY+1MUfJUX5ELYI1u0p
l2SEmkeXWcCI6SFR6Tm0fZJe0r7wh3691uTlJ5Q/oiIvad0gUlhTX6qlpyLP7I/YtvudFlpfbrzc
zVpOU4roWKNUzGBOkNdm/EeRQW+TcMTpUpgNqpYq3Juxw6aXU+1g64NfjdO0J14QNXfs0g9mpqhb
1UvDkeirUqUP2RxwRCGOzLiYpU7+BzpOe6qd+Z70opj2LFldAHomFuNYQadhMOTJ2bvacL38+o9R
RD+EtNJay1nbCCViWMAh29ND0xoxnhdnxqerc5ZAngcE2r0Lh7WgpoPW9AyIWsMSvjZYXAwg2JlN
QaurTd/sRGMjRz6lb9dPSkZJAEWWvvLIVFWhbxilLG2p7j4NRkTbr85Mr+VSltaFeQ8sVGjyGnIg
eeFIM0KLHK+pI9S5Oerv8o8U2XBWM67cBjB8ctDYkSdFsrOA3RwHtjRpGE27cKmyLenNbFgMdIZK
iXo+V3ZgS0wW1GrMq2A2rZPFGwAqDyDLwGE2LnTBIxmTs6sh8V/a9DwkbFSKjl1fWWcPMvpMuumo
Gui+FEQGXGLxPpMORcw7JohM/hQ5CZxZEr3FFSPlyiaXriKDY9a7YZu02bLTBqMMOgcE6YRSNRpL
mv/tYiQUwNlruywvRnaFakt8CDPEKZsRPw8cwXHrbHIctZuKwWfiCq/IZuXBJkz+vtIoYbLpW7GV
92nis65Md/bFnPnIsr+6itqeNHKNj5akZMeg5SiMl9JSWatvEiDIClz1ENsWJRpcs32cCmG8Z7Qb
NZ1ZpU0vOIrHIDcEWRHRFu4GC07nQD0Yk498AI+EiQ7eWGyjilyYWoNEwqKOLSFEJZLMzYOrronm
aX7Cbx75oMDRUKm64o1N1RJ1PN+T6uDjMY+8zAkpe1r9ieyWEvE7PUN7qmy2DMkSDEuL/caO70s1
0i6KNry12vCrajlPhqXy+0mhjLfpT8RRF1+KmgLUZGi/mMrGUDKa7VRztqxrfi/XN02EjyKMmFMQ
b3FEi9j05gmEGNpdlyG5ew65RFbOm5LRpiRLkQE+DgU1nft9N0lShHO4eqtdwRo+eicOD4rNdlha
XwQi/557y92ZkyQ2V6EHX/ixZWteRibnRtOK2MP+pt4PFVJzVyWK1zGolwZJS0uLLCgxw0NSd7Hv
xu6LUSk5nWb6FJxmKOU6cFaGs3gRRzlKvy3xcsQIYccqU+uQO8EYoTcsla7cshq9KMPjLLuXriKY
Lg4JmYg5qGKLOD8gsWqqmxwn+UviwqyJSzI2yP1Fc4xzmDEOGg+VaB/yWDkV82ruAxK2GEcw+Bgt
MSCBJjtSncE6xVEYjKN5n8HA3JAoU/luuxwGNa59q8sfCtj8+5Ixj3S6nW0QSabEC8KGRUL0LeYQ
oT2JLJYNdr/IOgwi/JKJCgcOskpabRlxyNsp6KR5bVN3bMSNhM/UVfoCWwLaFUGklNXSXK6JlADb
Qe9LCxWGEL35mis0DQrnvPRi8Y0G9URFGAvKpWVf12N6rCY8xGaU+1XJFtItsPalEV3+2gyHzRg6
URBShWXAm5mgUcIgPJFIFiKHrqFO+Ehgtw+6WoP8NBWGhBOFfWrQ9egsar+RFRakNM0ve0Wqajkz
TNhlzA/xSozjprG6GmQjEj7bMi/zRM+4Orrzat4emO8nNqhPLv1B3GKUyUTVeRHZdvuEQbs65UES
IpBvY+1VdeguC45vv6ehRsxaQpEofrl55xBwXzDklCbtD6N40sr0RTTEtU1ckKOhk/ThKUYg33pD
hOml7FJ8SywmRWu/dmt8e2FcZr01WcjrvRhoYM5KhmOrr354xynZHfcVEpp8mwfnm0zDpwkk76UY
xu4ko4M+MQ8gJ0GeTC1Cae5S1I8FXajWdc5uWXyaISl/o8IUv0qvoFbto74Mv2aOQA5WtjXs7mrZ
7XC20npl0piGir0t2Huh4wL6WDF/KizjrSgYZAlEbGA8KXwTeli6Anl5adQfPTNfqrYhYgOo1iRn
8qQRfY7UL5459gRcqcauzJAuxN3jYtuHxGo8ssB/sT1rdg7W9m0R4fnRI+tD72RD9dX7OWzzuBDl
pTYhQ7cLhjGGB3WhBa5QQZ7z+r3ejNpLNbeXUMTvhE/He6COvOg5LYwHqMr7iNyCTaG5y66xR39s
0f8oHZNtQ8l309SlB8JSj0Ynr00OkKkkYY6YQtbBGBV/lTbYkJIBs+JaAok292P2At3IMp24l0iq
88Ee6L60aQW4a3QDpWZInxOCXhp3lijSrRUxXjUtjIyK+seU/bej9DwtuiKDnk/s73jD6l9hsTiH
5gw31XhaNAvfLTjgAkvawuZkt7zEaWIEOMDJ/VSPdcIwxwg5atXFPMvYZJjSCDIP0QoRiXpITLr0
U0cEnbVc66jAcDtjJQUHZzsEkBF6EAPXtdFdybvJZZWQzH66xlK37owaUg4vuq6nB1LWrggRJq3F
cImgvgFg6SXAnH1FtH6J23cz2o19mO3mZExG9FgDK4wAs3YtUkVHN6zAaPoP261JyXTd0+xSrrhm
vRunj9K80+rk3GEV9oXtMAKayaRK7NcYWmyfT8V24LXyNqWoCYswYwOZwTt0vhJzNMH66dA2y/5R
hch2LgwuZeWcvZuZ+J31vKGk9m1cczzEZv3eNkiMRdG9FVrCXEOpLknYQA+k4JacuV5htZu573kX
ElNQlBDS3ehPSgGyKBnvo5renrojy1wJnGokU5SdU1MuZ2nGP7YsQlyOX2FGZyfMYFqwGQvKvp4v
RAhfilgYGwHUWg8MtUZyXNNUG6h6ufi7zYPiMlHpk6rb1auyN20A7dqN2EY6+i8Mm+Yy0sSI2Ht2
OEQac34xoAHuJyeB5pl2qu+azalRCh924jvAioIMQbEDr6l5VZmhFOpovs2zuLZYC54VhmYy6d7B
1XfbWJfoJmVm70yE+dnJGjVKaG08WWSq0JcieNMuC76a0c4pkd5CMESfZuqtnyRINdrE4ALzDeY9
3Yq+5D8lJBsPtMRSFqtz5Fsm5lA5Qqiw5igNwpBSb9GzpzC2Ei8fmNXyaVTbwcx82NOdD5idnngD
3mdyMi+h7DjoAtKv3dDv6oJMmQEryv1UMB5yGFLoVKlImIvFZ9GCMyAPnMnuY1ef2zyI52HtuKEV
5ORB41QTZRvLAzzhHUGRjJXnuH+gp/BL5Cq+jULs9ZAPUKgtPZBp+MiGMttaBuniMhbbrlfO4cy0
VjELVJC0G8Gk66b1YFENHVXzQSoMxNL5JY2G/Y1hYscq6VBgv32Tkx02RypfTVWQ3RyqyGrd1S/b
vWDunk5ajd7qHgS6ezKrZd+sGY9WYsY73ZoexlGl8m7ZzIR6Siu0cS6kZ9QIX6K7JVw3yyoHJ/tS
BDndHcd54TmRy3zX/XLaoaUblZ5UMV5JSbvjH182TkfBJmSHh31sLraSfmR6lu06k3doKLj4VSUq
QRtQ5IR6fNR7pCUz76+yfu4helISnE9a6OavigVxKRY94P7Vp1iMTCAJWQK4KHZ5bzLrU5i7TC69
aT5KA3jR1sza/G5a+3xdLS5t/DVM5rGd++zkOh1Hh2Mw1mkjXD5IWh3KimjWGVovuG2lbh/i9LEi
VJvJRv8Nu/GP3tIcaHqKHpe5+mT0nmLj7S8l725NXyaIBgQ7PTFnO1FRXFgNrq15nto9qwAG6Bae
4Iwe0WoseRdXdkCqmlxbGXi8yfrYJlo4+NakI1hdtPIwrOldg7GUVNvGVuqoyZWwdnYDGpcW4aNZ
GRamqvbPzKXXdOP5XAz5wmHRWogYUR9J1ww9Iwzlpcvi/TgudwuslVPpoPublvrkDj2ppm2IdjBM
fDMNH7IW8bVYtJO+jndM8IYbo+herNxmBKd4lnxdokghDsd8ga+MmGsEKMuLAnXIBX5vCKI5p4mR
e2kWJ70cMEr1aKfnmeO6EIFu4muYX/ScpItIWaZtWqOs6lgOIo56uVRKAAQm9KiCX5Fm1EqrfUM0
jrVE9dervs0HisEUpOkFbDveYD15AHO8qzUUhvXc7Lss9wBZhk9Ki0OEDGBmsn6u5q+5pQfjctA7
vBVCT05sCx/omCyILeSuVLQ/XCh/4qVptnZJdVeCJ+UMKIgJMUAW9zrjNY3YiNKpCE53KWgdQn9n
GO+pxYFqMyyU1PD3GhcbzFn295IkaEIQvg+dQrVjyXccVD0fYtueZ5N/NkZR3RB5GYgmZc4h+vhh
tr6c6BGLQ01P6hZ/5ttS+1B6hilynR7Nb7akcsmt7oOUZwKXgy403sIKbykWrKPSo/PIh/izV2gK
pTAD0ir1Ek2yrUoZUnZN88YpR4MpVPGLKMZ7qw8Smj7CU8UqNWTuypduyaelZabRW5esrZACdEDy
XRUBmcx+wAqW1wWpvlYxKqvWOtakhFPZw9UyOguME46kBTKRhx0uifNktgxEJMOrmeZXpCfqxa5U
rzKxUXUjUs2snoiy1pUvp1bjL2qbHzPklFat59I16Wrq3Q/r23th0Xsxodejlquaod3TzjSnaAqi
Jnk3FLD8xmGQLKiJgZm3G2ircWk4Fyhc5hLffq95pDBBa4zYxNiwGlpdBixdjCYMeGUgXLelOn6F
WlpvNZTiVcjuZA5J1a26cR8buRpMDpc3MkQ+89D9VS4p/pX8drFi+BROl2TK3x21k7vFKrpzMxkO
8y5B5jCkLQQ5zecojd1aZmyrFlT/bBnLyXVhwKfsWyoodsGohndc6NKTo7nGJqqBLyuO+ly7DbVh
MQmknpjizOGNxSshNbuft6bjPjl25BKjBii/a7pfTll61twY3lQ12FIr/cnouf6VqkF4BjlzNiS3
HRpVrcb+FDp5wTpHj2fi2leSXQB1hBzYojWObbWC3VAe6Lk97ELBJtTByamHJVehQsGPwC5JSQin
YetO3j1XFKcHA2aQiSiiGlBw6u519hbHqDK+k0K490laXxcFU6fU9AlcKNXe4uB4KUo28oblW6kZ
hI0SjHPPzNIt+4v+JRGeFFz4t1SEDdrezCvsjqnDmmtSruEUiPSB1Mk4/Wzryr46tKOpGuaNNdov
LuK7AqsfnheDfIda/CmNgcA+x6JyE/f20P5ENN78qkUrIWuCLlyUGEtNs74hb9Jfu/aVUoAmt0HY
yziy9zKcL8406ZvQZkZqhjMbuYbNgQ1baxMKNAizxhVDpX9Fpo6GlHUSW3sY3qNIvKSVbXq5RZUc
1+WbNi8FAeDZKQw7gjMl9kN9WEWWfU9sCD5+MPfQuFWazXp3bYUDiiEq6HNEsRl0H4MYTm03M01a
JKYOq4VX0A0di5XovFHFy6OUS0dYX8lsf6EdMbHCbVPVzfeppth+o/Guikn5tgbzUe8K890VaKyc
tP5IrelT6cVFa60za+1V8sm+1KF5BOdPuHPZoVjpOAeL3AjS8m2iKt6HLRwZgZqhPGcSI3+K9L2Q
XPx7bFksJNOGeoT12Wq+86hkQ3ojDFYrePA/fxnP7QMZbhiqbmBh16zS+9vTo8YmnkKh4b1hPzN7
FP7krN6etN78vVvcYKS3+/98efvx//j43x9fxhbZ89/7tsOEUe5UIf/wJ2M8EhAZb/zjvwG5/08i
7u3u7dF2xfv9vfufvvefnhJCm6nHbwDz/rzGyd7orWFWQ3i4QVn/+fL23dv95Ua9FAW0D82tnqhP
/hUFy9GF4/bvfbGE/3vfWH22+GiSN7tYzH22CJDdCjGpBq3MY571C/+l6A9rNDmROc4+nHRoOQ7T
02JszGOsxOZxiUPHcwFHsl/jbt8s/3ogW59iWwaTB6Hv//7A7Wm3u4Km0M6S8en2rcQ0jOOkOTjZ
BiUz8C/D7bk97/bI7aYqWv44RedjmugYt60SQ1e6/t3bw71mmodK+54NzUQw7I64W2FqewkUsRMb
ByhbK63IbhjmhzlrcVMz/TXS/qlPGdCM7dxuwbUSs7feaFOPICKu2gV944JCBOqMXfU/k0BrUTom
3c9UTU4ZCzjBfcMmhhqIMlVsM2Bj+2SlOKUrKKq8HeDr3dv3ihuMc7CBwbZR71XquNK014fHaOUx
h3X5m/ySyv/7c/mNFT4P1jEEjgbGUiL+vv3uOlphw7EYT/w7ye7v3/vnr9x+7T/PuT009UxSVFni
Cv2/F5X93yu7Pfv2wL/97v/vw39/A5FR3c4dusPf5/7b36wSZ58Q9pmrbIBhZnH5cwpACqa7ZoO5
T9JAuAiMn8zSuV8zNHpwUtAzRqdkGCYSWpefmaE2e7sJmQpU8cHO5vJgxWl7FoNkqpQxx++jPelE
ftrnhICjW2kqUF4gVrzQFZ9jq/yxjBi6csMgvs3Z6rfsXKg4TapsSAXCIjKqYGaphVSebkla2Sxh
EI0uMd7MPoRFK6DrWxpv7jMbsOqSSS5pbqMgnVUUP4K37NXR2GBWYlg/EmZMdj21iDEBNehgeJTF
75HkLb+t0UCxFyClar4OtOg87PKoi6zqubcYIDQxZBAVJcVIl8xj0828u8evmOQGgXmT+qTZ5T3b
22475QpChCTd5yzB+9FS2zXfDCcQdZkSJsipHPxc1XDNSb7YNiQTXSaVwdLABFPVGdMNqxo8j9zj
SAaIF2aYtlKBlthc6oVTCyiOjVYZ7seMUNKpRXslcJp49/s4XAgxWlwkNGr/Y0bQYZd0TcVz1VMV
ywH5aYgYvQuPkYMBRLHd1wxZJZFKiRdFCQ6iAUVP2dG8F5/DkOUB6PwvxQ6yPO8ZNJpM9LPsSnQg
mmizRkMd49cNUYOSzRueDPPDNvVPLRswz3Y004xZ3ZsW2vG4QhhQ3Y8ZckM7b15xGRDJ5sA5afso
2jQOfVI1S0yWwI6opIzrgzCq6dDY1A4RM9isT9qTLcWFOUE79s+Nwr5YpTLtSxgmc0fW8zBdZKae
pe6Y6MeG1O+d6k70ehNIM7wXmvFVNmvflpcjOIRpjmgCEuoAMrDEGAOj84+dJ6c8lBjHo0bcxSU9
NJYzmEKJ4D3JtUsEZURXxnbbdrQDGiQwcx1p2zJT35Re/21lYl9GmCv40TvaAZww8XIthPU0Wu10
pfeoRWzWMhMFmGXa7t6GR9PQDDkKQ5lxTWXZQXWogkpXnOzwibg+86HPtT+mhos/yX9FbFBw1Jfo
do33sVPApfTLa7wXESEgyqKlEIFXXa/VfzMMXAs/KXynodbrK0x8+pD7dcpVTS/UheEKe1a9ZKSN
BLYrbcVjjKX5VWZ/R2Mbv1S0t8LQrb1YJkEjAbeF9HWDsAiPSgY9VBS/tMYIDw3vkHB1QauzMn+p
VX/OCxcNnMNF1IDdDIXN3I/wcvd9Hd51cdIeDaPkOlKBQ54wmGPCmrrxvcnbD6XmFRQ1ItgifKgr
9drFE6Uf7/co/NFkK6gP849KkNxdm+AT0DpaeCJWUdOgwwKRW3upGb4RxsAcuVRg6sQFm048wH0c
3lWLRa+X8wN6hPimXENRoRxKF4NvNJwMFHYSY0/XglTich7oEhpfLUgImdKi+Sos2gYdVGGP4HD1
zkDfptLaQ/ySdYG9GPKp6FtUhilCGd5bBMx9LMieEgD8VES3c3nq7SS62gNrcsRYyDCSKJh09cNJ
XQU1TIn+Ust+zUYy7LqMMlyNbfMyxuF3TwttUE2QGBryrmngdTVDek36GnzgouOeDQfO7mkckcXM
G3ekM2VGiKZGGQYmYQ9+TWLS81BJxpbyuek6BW1p/FvTB33b0CwIehPN76RqKnt4filTYjQuw+pE
lC4MYzzTeVf08E5SzRfjPS9R87Qu7FGM0vowpq7ZkezNAdOihJ3m6lRGsgedh5oUIcduEQLAb4qp
AhpQkaE0tjqzOGg6YCFTxPeQRSUarZWEwPQuCFOnP/SRct8s6MIYVv0alhxT0/ggu24hR47ex1yr
2AuVyCBeZfhOIaVuIKL8TClIQtnGJbs05UUoTce73uJBMiFlNv18UkwHY9tgB2M60MKvdBo8ur1i
QEvMFs30NPUaenCD2F/6v4tWL6cecU1uRsXdKjLjyLWrMTln9VL4bVGc6ZPeC+UmQE8Mv0qthrLD
bndDj/5fTkt2nFs+aHfpLkZEcNhQjyFthOndztCA5NN0n9G3P8qawUrhYOOaUh3TcOUelCl7lwhe
7Wl6zy2G6YqV3g2LQB89Y7WwNCxMSqtvIxMp/DzO56FN82MTzLJ4yGuVa2rpftZlRzO/x+JrtS+Z
oyRoZuoni6FWuSRQRC1W5kLYP9Z6qloaI5ysOLeSE4ieHbu9ZfoKleYilbkGmsN/n+J4VxUs2U6B
BbmJifXqTBWprtsc0OUUDUIEWJo3aru0gNsxZsYGtX7v9sDiwMZrbOO56vro5MbmW5JDNkxbZTgO
K8FGrjeqzDBTROWvWMTxMS5a90gs4FssAFV0pT4fVXZ7yEu4aYUZ+WaBnCBFB3XKmlI9NO7iaWv3
MOy03bRmqyg2xUFDHel0lbpTVubn7eZGnP9795+XuP5AR3L5kbDEWwbGLZ1mWl+5I9VnkeVAfmxJ
6B/ecnSRr8XUn+pyLndsHxcaTjOZ0I7m8CWD9IqEMvLnVVcAIGndXQkTsWjf9Qjtv0qIF6sqW/rb
jeFwKGjrze1uLBw66BRsntG3wzELP6Jb4O/tRelkmy1+P3cP8XqEZwbrQZ9my8bibPm3JPi/keu3
HPYb9fz2vRE8eTdYGIzIGaA5uZZPQtT0iCJ9QH2ZmZdoGCjo/qLsb1916x51SMxoqzBx3hoNw064
/P+bjh5lETVLqeymlVt+g5enZIKvIyjuJyuFfmnoxri5vrduHPMbUvpGZi3ax7F31INlQyxy1psl
R8gr+ibfSkWupCpgscehxnXWVuZdbFdcICxNO85DpR9vX7WK0I61BO8tNVqx0UrpbnR93YuZlBzc
u72G21cWpa5nGUi44uRcm41KVo+jHtGxj7EVHswGmomWIfqN6hgTfK4a8yHWH29R86XqkHqUOkDZ
uvdFss+j1iu2jA2IIXAqxQsjgWXH7vRjran6sSOt3BtYQzegx8E9alwqV3QyrEvXLqEFQLzJQ2gK
NYLSmmnd3BGooo/UMswxr3UYJju1sDmcXEpev0/En1uS/D9p9GtFo8oQMf2i0xjiw7jd2GXieG1O
Q6RtnfJUkpSE/44FDaoX4WbplCYonLmhv3qo+kXdTWuu+7Le3N7/212dlmJe0Mzh7Y4A6K2fATu3
f924EwwVsj27LenUKHBzCiIt1hGVyl01oHhp2PC6K9T97wF4uzuneMqreQm9oXOedF2+1zWeunFZ
tZLpknZBrKxRguzWus4+yKk+/XdhjF1s9GK6aMAIF/dAcwf4ZsTKS88a+GS2qzI/823cYcrH8hNT
QKS0CX3k1fAcffe5+RLP1YnRlIJIFaX2uheEuZyyId7iaLLP8a/lHbzYz3TPxCL8FT8XaD12NlGX
y7b4A0RxPSmnHW1PJog1viRGAfNGN3yGINCtU8CRTMPfyhU4BoIk4KK+PMGTbiWg12BQdlAd43Gv
PC73/XfF3RnZ4MZADAHiiBngu8bpu8Zke/0bf4pMFLz5SbtRHjGjMSQscIMjvLHOyRcBg4iXa5cf
WpAz4DcWJ7xT5MWxc26nHY4QzQhi8xsxDLCaGtDos/r+AMDKT64D47gNNmOEFs/kZ0E+wXaerqAp
5zx/R1ftjDoNcIGPPxYiQc7o9admOSMU5cn6MS/ak/jQj+ET/Xj2eoRN4pLWeMfiM3sGLivae/o6
34c/E97wVwkDu99FZzU5GBj4h63kom1RSAZG4wmmWMjJz8Bnl5qie1O9cRzggF+YTjA1Ouen9AvH
Zb0tQ181gqjFUYAjFr0Fxl4AD4PYNAkjrC3yOEBR8spOjOsGknj34YzaYjd9Rc3GfPzt9kE/I5U/
z/i8HVKPcYs0e9d+Evnu3wLsr/+wzv+rHIorORp9R1S9A8+dfeEcVeUaXY/whLB5thOm7SBNVU2T
SPp/D4Ovm0mmua5i1FSOtUCy4md/xKnaZ1/DMXqEcpqjWwiU8JrY3lzsaCvaZ+du+eYIYV+LRi9f
2S6z5alBG7JtOoh85aSm0S52DmF5hdkpaxiqni52wtWYsbNv2GlI/t4gmqAMfFn+QPcLiqB4h8Jx
hwd0X7+MD+lj8Vy/9HQctprX/k6PEGvf8k8Dg8tuvORH1n50mAoHLMb6vb4jsVrf2Q9czNAa7JHN
YKdGPo1vX8fYNO80uTU8zo4tmDeUpYuBO6p/se/AME90s8/W6LtD8Lsdf6zn4gyON/6DMQFDg/0H
B5RJ/sCJKs0DmPaefiGGVH7oWyN/lU8MFp5JdC+x2sAq5hHOangNAlk/UrIDhtnwbD5wyPaMHx8R
mzWvSCycSxVcMErg1aU3nPP+HZFEvRO7pGLd/UKrH4gH/QUKZuD60e/ly8LYre+S53zlNGpvju4n
5+Gg7OOdccEXanyQHI99ysd63z+AAUTwXLySlrDgekHZ5CN3xhzJeWrjBvhK/W1yKE1wrRvOsPl+
RQA868r2N2CyxPbZHXj9NvH2wCyBfTLBjjEQnobVeHHCpwBO3VcfGVaqMTudMy1y6OIrvYHDFhnf
ZfbYZXii2UNkOPAvRoF+VX+K4tDsp09KcF4qC/jOPDb/w92ZdcepZHv+q9xVz825BAQQ9Oq6a7Vy
Uio1pEYPLyzZspnnmU/fP9CpI1nWsate+8GYSZBAEOzY+z98Gg/uJ8aVOyK3LbH5qQZjaD0LLVx+
sj6DJAQhujnDY3bzm5Y/i/v/1PBtQxfSdmzXNeSPDR8h+xpEl9FfGqq7hLMUrOc+huZ177gfjRlh
ehKi1vUZ2gzIJohG9zCS6lnxe8Yq/+bHYITw048RUoJ41iXeB2/fQitqBhuT0P4yNMgV8q/R9xg+
jtwiJNpg2PD9WMOzi1DHoA52VTRXPgVcaJb38EfCq+Xn/PfX4X8jLPhnt/DslfA1L+bIPmjeLP7P
7lt++Zh+q//P/Fd/7fU/Py7yR38edP3YPP6wsMmasIHF9K0ab77VbdL8y6ph3vPf3fhf35aj3I3F
t3/+4/EpDbN1OGfKvjY/mE64Ev+I/359gj//cL6Cf/7j/1bhlGePP//Jv2wqdPcPXdIQLBzGdcOU
NIW/bCrkH4oWoluOMJSr21hI/GlUYTp/6PSettJR/Rc24c8//utPowpT/IFVu9Jdx1TCcoX6T3wq
hG1yNT+0Dpfu2RSuUrRWWon5po9OSwdbxNjuz5WZtJuwnHPr8wRHhulMgKg+M6YBaCdJxDkJX515
Zc2EwPfPuXkxnJIPWWP7W6pCsIwXjwbc3LtntwaYXilOfGfPJkBznPbsJDDnd19iN2dJHi9btDJG
/R/yij6g3uTn412Qd8QeiymBDgy3+qgb07kRNN52CdpfJoJcNynoOZInEchsJ9MPYD+dTTsH7YSm
eFYtjozPHkRWiRKtL1BxXzwelolRNsO0moaqOAOv9a9ZI3G/hjFsFr/OYqiw82ZgC/2feyLeT44z
iaNxHXUtYa8RlfrzHVNjUp7Gkr5rsbZZ7uLz5r7Ek5sCEcbWwHJQV8fZqLGxhnlZhHrCxyDTggg/
iZM4b5qzDIaAjlQys34/24kss8tEA/OMGkUp9ZWXtfoKwA/l8vnKXybCng0p/aXGFc9Pg7wqWhBk
ndaL/mgwB6pOFwFbVPMY8MTyF9T2vHrZ4WWvHmcpqzcJQ/O22Y5leTNiqHVGjqA+W+bEX3Nha4KP
fbNZDweI9mDr0q02iDtPYQIUNwX+P8uOy7LRzTfy1aaXo786ZmbOrkEjqCvgTCnqK/PveDl78bz5
r5XLMZ7PtMy+7Ln8YVrsipEBcqzFxlmXMCBa5jTZGGemlRCaLbPLymVSTslnJXXIzfNfvEzSvxat
UgONnEfPe7ysf9nXqvFLy4tdqon8bMgUd772K6bP88vql4kzt5Xn7cvKd5dfHWqZxYA22saWeffy
J8vc83HeHuLVeX+ajdwnM+3RHXv5sW+PlNgjuiwdgcurv37/TP/emV9+9KvrfnXsl+3L3DJ5tfnV
7LIpnB1xZWJuKcDl5NSgO78072Xub9c9vxdvN8NHyE7frFxkfZc3amRYiI3DrPD7MinqfHaTn2bX
L1kNNsGrhzQXb9ryNy87vjnsssGertEqtjCioCkkc1phmROzhdXL4pt1+WKFB5EvP/tpdtl12bTM
LZPlQMshXxatJWmxLKfL4ZZZsLwYlv367MuOy2Q5jSWxnW57hKzm32PEpd19XGa7KOj0TVQzHNd7
Z2fOXna2BW1wfB4at2BslpXLRCUGhhnPm5a9lrVN2BNaO6RacN+LoGA3WtQdlk2THtmIB8xH1clr
5levDmNAMEAaWYDmWOyRno+lmUiUHAC9eQy5cms9JjDHNTBwhT18CSv5yZsKLO7JgWRBaiBbgWxL
MgPOm2EA0vkEN24FpB4OswZ/byyohfUqPBRJXmxA61MPQaY3PTMd/6s5dYg18t1BhBC9W68qnc2r
X/l8GaMkuh5DhFjbpUI79+OLdemy+LfrXmyIn3eZvwyLw/PfLj7bQb859L9xGMpQeNFIRMjm3+cu
5eDlTM+zy9rlMGQQKRovJ/jbX5LqIYbBI1LnS8H5+dfgU7UtjPGmWL5k+oyvWGAHy9yLn+yy7u0+
L5tf/u5lXVHawBlelt877LNR8/LXL4f4z06zHPblLC+HWda5UfyJSkF2NrpEXcP86TLmr+kyt6xb
FvmCH0Wkz2R29ljWd0ENxeXV7LIJZCpfyOVv3hxxWUyXL+Sy+XnP5Y+m+aDL3PP2l+XnYwYSkrdm
wXgQEDidXLu0jMI6CP0z2KL0EEzped6jnS9SWC5D2w+7Wu9JzxGRwvur17mK0e71TDRp5IwaDoov
gLymtRpR7+f7jKps4AxzCtPdzbWG2nVJYzYoHhd6h3Co+mxKHwHg8CyuP9ua2sPQS/e9KrFp8EDe
S+dmJFmO9YRG2bMuv0ZTJ9cdd2ITmpfK9qejX3q7uhgUaimw5pKwvNMdDQPOvP6YhBo2R3W4G0Xr
bvKJdHCPBliEHY9vfajdzN25oetuLFCMVsxguQXCnZAf6BJyTTbssroMvsZe7hESk0io4a1bXr8J
ZLxNi6HedPA9t5kjT4u4PHpa+D3O0BhgxAGLyLbPGSKAde4pJtZx/DgmSAdagFwOIRH5WtnOWWLo
H1IzhsgZFuc6Tj45sft6tJ3brs8jsrdbN6A+UualuwHtgt5hg3Jc14c3tpi0te0jHffYZTnyCW0e
8CR1UCeQdM/DfvqYJ+Gj00wmlM9Pen3b+sWxlIgGlKd5Csq+cOZ+Dmg2nvAtAFckReJQh4urQOW0
HipADiBaJNHt5LS0W1qvQWHRbBBcbFX+Oe8HJK4bUhlp7iFqEZjXhvmUdC5JbC/o7hNExFQcjDcp
eb4sLD9ZljesW4W83njtp/5ZZBSHqBi+F6kga1+SILKKsuVZFM1WNPWsFkZa1MuCcN+MbI3H6gJS
BGRCOtVSN7OtZHibthj+qBRxRad0v0YCQRWjNkj/ga8FD+avLTenEuYYn7rgGrA8+uNhiFQf/njr
omh2wtN3kvrTxlzZCcCIiAzvtg25LHsChN8jZIbh41WHpfh1+1Hdgqfvdk44AmCutW9acAp6oNgm
gf6Qu1O+qzzg+D7Fu3oyj2A4MRvZ+lbhICxMsrqxUOYWMD27Ipg1I1HhamaAUyZNwChJvS8jJNLC
KESKRVEPDqBXwyBz8BzyN72V4q/qNsjNt98p1Qxrs5zxz/FVB35xM461dWWJQ4CCRex6l4XZoMbp
e6vRBeY4FE+aDd0Ohsg2SQuSajlqLE0rzty6+J6V8mi1nkC8lOawCSof46opLHZufCwjAGMWPF0c
OMgwUAZJKb+T4U+9METIbc5+JYxsJASEE+VDy+kmcVNMoBCksDmOhwBO1H9qpuHabuyZgQ6xrTXw
Wpv/YiyCAO0P5NDy+ph5fvFJWYgwCoqWDsRQ3o86TiFS4uNTR9F1S7RPEjhRB1sE/UxSO4l1Upyk
cM7KfBQHI8J3mOvB18kXXwcLpCX+pKCr/bE4Dpm9x0h0PK0SFzqMomI8JO11wVuFAk7a8bXPIYSL
MD0Ce0fj1nTlKh3V/YRf4gYK8pwhxEHQMX0oNJa8M9qhPC+BeUEQUqfTxJg1BOU5VgW6MrnFgIwQ
uoz9+kJX2AsF1m4wk+PQM/zrYmCjOYCDQGuRwpnG066P8z2U9ZOuJYnU+FW9KaAMTVH3KCsY/UOf
Ub/nxV/lGrRrNDeQAkA4QvMQBwKubMQoHtNQ74GLArZpTHnulVTA3fGzSTBim5A7wScnK03l9G4V
Bwi7ytr44JZrWW6FOsS0xr0Fs6K1oE1adAlWVYSroE0+5Pq4gmWDbRu/bG3K+qLsgRLbXVOij6vP
CmAiQytv+Ng0HdL0KKwUPNwTKljfps77luXBRYgrgx0Nt15WHmuvsHaqcQ+JVkJWELhTNZqpgRZu
7nJDo1F45JN1LQl2jWneIgUg11Po7ikHzVo6w3jsSdKdmCEKdzGdbhAk8bZJLYUwF9IMtlNsGw/t
kTyddn6Ci1I5XHqm/TF1I/SsYjRlU6wr8nz6tB4z46Z0igfePpwCKkhnvasjXc1S44LS7tHfH2Po
XP7kHyJsjQYsR070MetWQ+rfh7ymu9Z8FDl+U30zAAYsMX8j8XQ7eC51si6A6d0E+y4isy/Ahce+
uBMtZcrG7c5167ObeBk8g+DUbeDLpB7oAFGltyYkOmQjAQprGRDDAH6f7TbWLSqEXYcsdXtll6V2
6HnBeNPQUIso52CdCrmtoEKRugdjhNhHel9tfPu6mwaxDgveyd6rwQiVmrEfkLxqm8tyiKs1Je05
ZG3ViY8BY9x8qIiiVnwadY/urmnizwwQctRwawwBXSTePUQVLbuI1zI28T+qonBDJL2v4FO3YJqO
ManfMZLRdexba3o7BArHUR7CHBYGLx7UMeodPeCplQyjCyrbqCBAauhmnXZH7sbOe5hsJNPl4D6M
BoZxMsERAIr3Ch7XY9Vahw5D33U/u29nsf0trRIIb8MYrnhT4JEzEqDsadxmA3oQkIyrTeIcDBtk
CxVfKk6DS404KOMNaEsEkmzjU6lQE3QrEDOOYlVV6Op0dLSCIXwOSR4bsKkjImptlOMs+37oxq0t
UhD7A5g/FCITnyfs1BQfAnc6L5VsGK3Xd1krKzQZJ1SozOAyVsgwdCOYrVKE3qpWM5uEYpKZRVfV
DYyM4RKa7NaJhuYs591wYq/f0pGgtNg9di3pdE9iOWl7R2AfVLV8A5ZtrCPB0mSbivRFH4fjadhK
mFBR+AAHPTmbIu3SaeUX2UFAFZN/pqtgbhkYARog86fRvswrKkgynKj1j+fefKcL0V3mGbDysaDn
69E+LZB/gOGDfYMKnwoR4h8mCRTqMEGYXJc5zNpZ6VlztZXRFbs2yu4UCaKW/vjM9t1tUIv+IotC
nJgso93IPrtsAx1rI7PAgUvPb2sihxK8+bppmqNrltWJ3826iUZxZdnGg1Hph9zbDXaLyBRUL/jd
Rb1u0RQt49sW9Bw78djM68HC7GVK/fPQ6L4UPafSI4V/KTA+x3LOqs4rz4UR3AAR7WijzbaPgqd4
eLB7yoPG8D3pqSeWjmYApRP7OuvRHpJULiOZtpvUrhE2/G6OdCA6JFssceS9cgNMRPTg0usUDByl
4RDqdOB54SqgYIxXUxhngM0IoXW0BqEHYTWqy/oUlFoCYRSUv7lvA4wHW/xIOSPFmSoCyg6lU5am
DpZw2E6wYk7p4zapcL0LO4tulOy+tk5IA6AQESpuXICZQdQCIrLc9lAGKEp5JfWp4jRLxnDvop/g
A6i1enFo3Ckjni9XCXJWhQEg080Lc8fwgZrr5z4vzatazF1nksU7e0Ajt+2+wjqnMwlW3HEPfXl1
N6RnBcO6XQ4nffQlTopuejPIjFpeRlXJ1G+MPkWlUc9urbZ98qHmrPQCpUIn+JhEAO3VEBiwe/DU
CI32NEAMZCqpuOZBFBwoh1zGpKGHSUO/QCAKjyoTnaG9ieLinO8g4ZatuN0Qt9rcdeHo0G4ljBFp
1nJXli4iNTUq0mWPrYX+uWvGzxrqDuBDEPA285vUVYiAN4gKZpYP0RmTJt2AwqZ78IlBA00bvTOu
EDs5Jj4f48DU9m3sRBdF1KGs+1Qp47LqDRvGiEMZnSop8fYQk+ueom8jEigA5Kk0ShdDS2VNtNFZ
PdiRZEwSdDkb0MG9gsoOT6/F7ULw8kFChqJFZHItjB5ShWdcagXHyBukm30PYnyk2eZJF3mbRiAE
D/IZiWw9PoQN1CSnmja9P154VaBvMz/5ELSTv8sqiJIt4x+DfMV9kx+kAeGV14voQGDxkPSkO4Zm
ooYVPLZjeKf7ub3OvP670YhzB7z7Xozdd9u/Jx0fb/t6/N6ng/lgBQAjYhA3BJbQqHvhoOaZ1+2F
vY6E4Z760jtotX9eNIgCui2KREq7SN3+izvW8QWZIwwTTHkmhvqiBvy4qiZ/75MVPiVH/2jlFJH7
ZgItrYPK9qad47bfCgVkEd2HQA+/dgaUvVJCeEZOSKJa2u6DpHmqUg//tGE4KOwkwtJAjd3mo1A4
7ldAnzCT0Res3AvLqXcSyXPlooZce/41klEPuYHQuVD3su7ck45BMhZG413llTzV9l74aC0Ir4OW
rseXnV6f00vjhAosSFXYnhr5Qy4NfNH7cw0sxIhgDCBnQJhxOF3mGhynuBGwJQ1p7CqXR4Z9T9XE
2lEH9XkspjI5luCQNdeBuTuv6oduXw1JfPG8DqUdeE15n+5f/sqHF7hOqyHYFvORlg3dZD7CyxmA
r6NyHEy3dXlbJ7I/9qLfASekmJn1wUk/xR1w3Cjih/j3WtH5GuzQCf3/Fuhl1wwnA2xGyVtFiuCy
E4N/3cyTMfGuq36lsjRHXLy3jsuEdORMEJ2IROEiPa/L4IshUQP8Uv9rXTsh7WTI0NiViLTlCnRz
Ok8QHnYLpzzyUhh0+U21HVLDOE7zhNRscapGiIrLIupl5jGqnPCqBz2zrHpZX9vyQ0j4e7asUhqq
lkkxTOsU7bDNy76m4Rn72sfoYNnl1QYTrj/hy8saywDuHY7AJpYTLxs8oONEY+aawSk2iPOPXDaG
sZ4h2DfeLqustADVgclQ7wfRNbnCHI7BsREivO7LAdn0Eh1+YV7oY5ScD4Mlj8tETTPCvrGt7cu6
ZOyynVdDkop1LUKDjrTLuakBqrNi6wgYzHr+2xYvwymHVjBS2MWHQQEg8hIEayYLfu/zcpVP5bbK
sYwulu1BYRlERsMRQubVBCYO/zR0scOylXhhx9qVFR78ecFkePM8YWj1qY2CCVRjwhnwVK/XQ2by
cfhrvyHu3FN0yGbjIf7W0XP74KfhEYmd9rLIx/Vzi5oK3O2GAEXyJK2vcqKva6kpH2vP/LZAruaw
7LZM7DI3TjyVFafL4rKvUABIrBIT6eWvlnUGylk48sUXSTsMK1f33WOSme7Rj/nBptl+9sH5Hpf1
hpN2VzZoBTC7QJ2X3bx23BeOEVwsezAKPOqhMEnb0P7yMWzAq7v2EYy1cywy/GhEgLIOYyznuGwQ
TVTv9QLe7rK4bEDTT16WmIaaUdxoBP5Bs61TE6xYOBK5ddb5y75BCYjKjWsHLc0y2qoRR+1J8xAt
ziyFqBkSTabjwXNzGowsTZfsG/Tb8LqdJ7Kpmz05JRyxhkE/+f+7+C90k6L831f/t0lehU8/Vv+f
/+bP8r/S/wD5pGzdtASxI8X3P4v/yvnDNg24RC6Yct01HTb9q/gvKP6bylUASAAHSNv9q/hvyD8s
w7Sp1usASwzbtf6T6v8CQ3kFU5EucABpSpBZJrO64Fpf47N8VAkguebtqRUnzbpMq/BKi/BqrIvy
qhk6CMJJEOzgx8aI16CR3RolIkJljGTaURZTcDDaFgWaGFRNQX/uWFV2bjWwB0hhYbSe1ftGdBe1
VarTSs8wtgs6tX51v/9Ek7wGmXEvXsMXLN2QwIiFaejw+oG5qh8voSz9yWVgirE1jwowL0QoLZ2d
ccCJZYbRoR+LAK7rPJGbTn5zbvEG5vN8cgAUOlIKkkfy5uRkQDohUqvZVWWwVRihlgly5BXArsQQ
+LF6gGlsMM4gshG/J23462t/9/w8Nte0HdrYT9iNSQxxMUqJl5iqj6bs47XgA72qM/skdUhBVlhZ
4OKETh05Tosi02/OD3blp5tvcvWS5m2Ylnpz/UPXwJGyuPmWBZguqrobf6YXmaMlcCQJGOaZjb9m
KPy16hA/7xm9n6Ryh/xolppg04pK+80tef8XmdKZXy5kwt6gWZoh8DyzaBo0LhhJiGgINtDLy/Pf
XPgb0AwP3gIuY5D4kLZhKufNaWpfmehfeu1umHDxGRVlfYq3ETzkfhWj13am+5l3OWFToYxOnLa9
1h+dqhoYqZXGeWHKYJcMtn1AxEj9BnU53/NX7/Ty0wT9g2ECKoKgMN+hr483IXJl//yH+F8oahqo
nTYwaMonx/MBMGp4ckPyGEfvLpS6vrI9Av5f35Cfb7tlGIZrWMDzpaDX+vGkXhBHvUIaeRdRxAKi
ih1VoeMv+uuzvHfXiWxdFzgpsKwFyvTq0nRVG5GIgQbVPsZIRIGzNLINe8AU5W/a0Xt38fWp3jxg
W+p+6SPNulNjyPA76dZ+Gz2h5zRbkkoAc2aAvPN48esLNIF1/fTwlKNsy1S2SwN+0yGPQWyrvueF
Nhwd3i5SQqduqh+a0Em3U2HgeupeUQdtL4qiv2scGW3Gsjula3DhaTl4dCeIjPYRaFiIJ6dxgg2f
j5FTZ9Pvqpbc+jjE56XFd71r3W4zV5wqn8SZ5hkXHvSpVVb532thT6djfKxUPq782AKIORrhOUKQ
fnMtWu2zLK3w9DdXPt/QN80WUQ9HF9TnHeOnZqtq3zYANDWELA2ufkN4jaOyCfWDq9KC7rpBTrbs
IcE5nXvHUAQUsCSFm3WoWw0oW9vZbVLPqWQQUCetg1gYWbK1OUZo14XmSQaciVRyh8dBhaJ4YuWX
ykGKb8ArEq6smAzz3DJkdDHU6EFgUojQnn7qfRwpWiC73p5rRvTh15csxM/fLstEJcOcOyuLf29e
1chNINZamHqQpUPctZ0OfRl9G3IMpur+forQvZhakkG9ZQ2ncGvQ2rO+j259qTfhtiAld+7nT1nM
/7r+yQjhZlaF+MRAV1DczEP088UWAYWcoptNxiJx7ly0kF39S6Sp4B7GDoM3h++kVrYGyoU49HaQ
BaWnI57RpIfURbAQJQdo9xE2Pp26Jr1z38wqqECCs7FkmONcGI2OmQEZxOEQTb67MgMHcf6+POvb
7tov+nvVHeLBrVZ52oZrfB5BjN9To7mtIsvC2Qfku521m6ZDYDzPYP1kAbrOmrOdnAJDHaPnOyrD
B1SFFKYWqiGJpfx7MwK973RX1awqE0KLVGP/dSwQg9IobW2EX2IsCzjZiWGiHEGX26hadUV7J5Eh
XvUaENcehnwtsT8q7suQvAPjELQ6u+RM6iU+qhP17JG6FTYH2o3IyXTm7teggkjgVEdKNxDILNKG
1mcDPRg5SaQKAiDh7rBHIMZGgsMElK04SNW197avOkqDFYpSaUH5W4DLz6rmihLlb1rVzx2Xsiyi
VrpiwjvHedODDAxIW4A4za4ld1ykmIR15OVEONx5AyVLHzleL6HO8+u2/O5ZLb66FmDW+UPwY//v
VrQOd4r57OoPtdlft3nyva3sS9Ju9ygyf4hd++Ovz/hO7ANwlS+BQNTLtcky/3jK2ne7TEtaYi+J
O2aGRPE4RLeV1mD39Gg5c75IPyAUAhsYH8Rfn/znF1dZypjDc9fVTdN+8+L6VLeivsu5XCf/WFTG
NhoNbS+nWCOHYqB1hL3Tk9ZjCfjr8wrzp16SE0tbEeeiOMit/vGiU93T0qbnPsvWuSRdhaJ/Stkx
8cdhH2fhI/QvG51/zAWTYLqs6TzhayaPdvcQWa343a/5+avPr1FCKAMEs0NI9OOvQepzEja5W1Qj
iYL0udvwi3jj+rNXrBp5M5FWu6wd8B++zJFpxfMrQbc3Dfq7HKblzsLQ7Nd3yHjv0RAPCwtwNOre
8k2zKMucwnNHZs4wDfgjibYpbCm2Xdg9FP74vat7wBQlgAxhGyiheQn4ifxmdDwd7UXxKR6Ef3Ja
y+aMDDyqVq1AA9aG8cRzXTe6fyci46IJdeeSUKTbAWHwGi+9KKfgeyA9BO5iDv3rS3qL0CaiU5br
APd2len+zKLxpaYxeDdrNGwnuJPrZvY2cjAYyTpqbYkAvNhFJD87E28HxNXj04lyLOb284tPmn1d
6/ajMRG62F2G2269RowYvym3dkln4ZHWJ8lWtzLM5XyPGoJUdzoZuDlLPy3ZgpPKRYjTaU6tnAvG
ssA3+awOSXLqc4/yMEh/E33JN5SF50t2hTBNx5R0Z/P2V5EeqlouZfO+pjRbw1wPTgMIyk4Aghb2
4DklY/A3gdwH/UwIyjK0p4PvEcoSVkDA37VSOyU8x3zLG2y0WKFEcW/goHUjqLsIatVQgimYB7MN
kmhN8kVT/X0VJOosyUS9afs5/rHNdVpAADKWMrYBzc3u8GfxqbQVHv6rQTg+IgeCf2KMT1VCZm1t
AJPpc/vp1w1gifp+jI1oAK/uxpv3rG+SXgKCxzoXHdzVmCAGg5AzxEEg8+siVumGfqFYzdpmtpgL
9iBYVo5j3VMwfmZv/EDeeD3ctt7r6QnA+UjTCwlUcn58MmrsZD9aLbIqKbrTvVQjtYD4Q+u5+H8L
RG6tzgEigwUmHEk6hERcpQh4XSF6undlAsZBVOderlP5LZC4rLPx4LipeVJNsKnSOcaJsnI1yPgL
BT6gUGX+2Ii227u+LPASsBW1BnnHYe8qpL3XE7q7q6DLZ4nEONukKvyeZKAxPMe4ahIL8n9Kyb7A
Fla5DRTFycNUCibuaMKBMeiilInwPUw2dzu4KCeH+gdTeo/Cye/tNuLbXri43pUfECOk3AFFNiyR
26v8JyWoiv76Of88vCFPBFMEWItl66Q0fry1lqGo1EZ0p0rGj77X5Igdgv8Cdmb+ZiD1TidpM4SV
LgNljqrPD/nV61Un6BNViHftCj/7jonACs0DOKq4gvYBVEVQF1kKBkJm8u7Xl/hOyMs1QnZBJQ5q
lP524Fx6fls4nkX3nFkb5BXqk1YNErBA/dUwAfpNyls7BrU1m4I8xAN0h9ORkbxHXI98Ub4uHPUk
rRbd+mLA+iagapKHWw80z2+63XcaOuVT1N9Nk+CCge2P96jxKfx46NPvMrSAMOo+5HX02OmgbzQc
osPwe+3kv0tmLUHLmzedjJ/hKmGQmrPfflHdTqsH4GX1DpDXpU6plb4f3+VwPdkYUSFSvzJsFABR
Gzkly3BjeGpv1Fm3BkE7WxOR/Ter2aK46SBMEmhO4XgXiv7QaL8LgX4er/EgLT6dDs9F6m/Dr7Bt
Oivo6JN6hVyiXjg2/SB6QejOhysriL7/uuG822IZIikIT9bPHDYbMKyftkONXstFjz6FlJzVyOxL
OmcTBUJIf+4EJET7XYP9eUSubEGWlObKA5HqTX+HrLCfC1nUu3RqPvSjvBbObGEfODFyHdUVw5WV
8Bl/xkMA5G9WcI+sGnIzcnW9h6eUSmubsj5+SrjSThMY11/fGPFeryEcBo86LzPaXm96jX5srSmo
Y94oTT7Sq3QMZBpIHkV9wbgR93Gi4w5PoxnYoJzxtpB4usup2FDFm8iQJeAQuIW//lXyvedFhMyT
YnSr5NuG3PidZ5iZXu3GFrljPR2DvZZZ+6TGwARCvXNZgwBaRaGvb/1O99cEjvvCIInYRgrwXLpD
6DS8Rdb+GzWi/rYV/nUA6OjSzw6Itk2HUgWXEz3Neeli5I4GI14UBJqXGd8FAFoXSChk+FUE7sVU
8JnIOkK4UEezO7Dd7kNdXmQFIwR0MdsdNbnmMRmsj1Ob5HvNjJwHo/SfpjLEqVAEuz4LhotE8Fkz
qwnMQIGWJTHAr2/YO/dLubZt0xk7xNLiTb4JmYtwtDK73HU+foKAADdo63ZYq+KqlbcW8prtta1V
3yOY+r8+s3gn1nL56jhQQ4Wu1NskNlJxpPsrpwShkTinkd5KJOI8DxMZE0vM3Bb7vqrOui7tzxLk
elemOSvsjeZ/PqZiLGVJ3Z6rET99GYqsmJpCyXIH+OiqkikuBTECZmGPkRgC0o+DysQlJdTzSBr1
b5rre4NJTk42l0GMQy7/zVtuTJ4f5S0nb3CDOGn9YId+xZeo8BFT9zEVCzW8eP1p2kedvy2CMvjN
W/xOL+PqpPykLWwhLffN4ydSyqjoWeUOihAIY3dvYjGnagzwohSGuv7bK2Yo9M5YkphSd13Ypcqk
H//xA6dimbf+hNdA0qXul9xwohXQafs4kLTZhk11C4YdCaahdO80S+k0Q+/JdILg4AxeufOBJh4j
7TFD5HDTzuj+PkQ7Iu5N/9gazXktSnRi81ZbNU6AxLljavfKQxZ4RJiAODk+1+LBeahJMdVoNN8a
QfKhRsJn5dRV9Ai0bksJPbnGTKmnigDhhredYS9QvPusKfpNWKT+aWoM5odYyi+dHSCvZAwZb3qr
LnwxH0gK7zFGpg7faWHo+g3ZHO1OeoSRTm9hPhJHe9Jf3oUXgoLLc6kdscqqrifDg3zfm9cUNsr7
5ruZq/YkHDr7gzIf2klE3zry+oB2Tqo2vHMYQVznvaVd9JWHMmaaMebG88S9ifDeOPH98RC0IZbl
o3ioM4ElIFL9H3GCyHamAxanMaS8ytzkgUim3VeRP10Ohn6wCqDVTeN+ZhAUXxRiiM7R0sGQ2FDZ
wzBGd3o1O3L1k7uF8Tl+Cojb0rEZHmVuJfQd6As2k4ZLjJ70kC5bqPWh89UIiumrHovrTCWfmjRE
7wIcBapObXjRDs1TMdaoUMHHQho9zQGqFcD5fIkITQiOD/e2ZKrWSCaiOSbSwd6ECPI7iVmfTcD2
zim5fYBi1e7EvLSscoJJrSZPpsC3nPCSL3t42eR5czbORMp5SagCbU5l7JIs7M+jeZLrsnueW9Z5
MUZuXeXtwkFto9i0zkk92ufL3MukT320qXtycgq17+0YOnz2jDy88PoxvPAlMrjAmkqwj3GOyICO
CIyLd8YBoarPg50zevnRAW9K02STwK84iWEeX2mIbV4BVzVyr7xa1lD5G6/CJMK0aYpP81mNNvOs
48sE1blVSKxy6aQ1xpZ1POwA3cf4iWQDMW4h74fYDE4bJ90hRYtxVe+h1x4zpDpzuxIDQrR9cfPy
0dyxvFup8q0YM/FBC/L8UKPDCHSjQaOi0G4a0M83aCpfd4nTXORRph1FRe7YDZudN2gmrpqWd+cH
MXYCde2DZWcxJcS/GNFJauthX3VaCnTaifvjjH/sxwSIQRS2xxr4sY61LbSr6zJxgWpqQ7LvitID
pGzn2whFrmuZd9E1CaZuA3Z2WgMGJf1ud8HB1MPuADEOFTXTcR8SQCq7IsdIt8kM78GOam2VySYl
tlK72h6mh1EKUhg+YvCZ5k0PRpyiDCjc61Svqof0czKvlHWQ7Ic242UoHDDLRYnTqDve2g3imY4o
78uxKgGi+Rk5cjPa2Dk+kSND4iu7Ds2rZY7QFX08BUq3RhPj/3F1ZktxM+GWfSJFSEqNtzXPUBgM
9o3CA9aYUio1pfT0vYq/O86JvqkosI2BUqW+Ye+1p54aqSBt5hK2C3rZtvwJOghGbNQHqO6rgOsb
wGefNLcRwfaa9Zre+w6qKX6Wt8eMcuWWUbjKIHjDHBYOaRkEzZI0MDQAZ+KFHzsek/htzOpgY5sI
Q2PJfzzmQ7UBfamu1uwuZ6M6ErvPjp5KEoGG5N6PI0oT432Mw3QmZrFGZ+KKG1FcyapxI7OxtOyv
3YSLNVDZ3yyQM7qo1GcGYbe7JvXlduzQuBd1L5ETDfc5MsEPWSCA70ZlANtY3Ydvvvt+KL8L2G2k
STI4rotxn8g2+jFkp9adg5/sf83O6IUEKistP/yARfvj84Ggyq0UQOzRcKyKqOneAg/hK0af+UAS
wErppfhOkslPDpLqZy0S/nr5rXAb/RwBMSTFZSfSXH7HGTbc0QRfAfArr3VeIx03T5E0b+mgkzc/
X0oC8Kw/Xx9VXp5f6+6RrpCQ7THVFq8Gs9c7NxkIQEHyLX48zD1SziZbyIdnBbpRBbQ4qP/9ZmG4
dABINb/FxGISroFm1Q2b+a3yiN+oQvu3mchbaZsC05PJ8Hl6+Yvuxu5b/3hwzIPk1UTuOk3J9GxG
n7FzHU+nqXbZUT0+JAGq+JaTHRFM9s9Y6hGlmoHPHcQfRtQl/VrAe9FFf2xBp3bSMv/dffJCT4fR
mhDwTpH3nAQh/TgJdVXn31jLyVVtymgftT1rikm3Ww684OJbAPD9HsOPydP5KY3a+enr2ZhRyDQl
xpXFKnazEezzTFc+G6myp6D6HrcpQZQjRNNRpO7Zxh9xVi4TG6IMIOshZj+hTJ/IZYmJ2JlleMYp
sSlVdgvnsDnD21Rnj0CebdcV8X6akc+Wfr1jRdvd3YcNTBgvPLdupM4y8LhKwyV7+rrZNYSibbJi
otFP7OX29eCzN3DKGBJUp9OLF7fbKHVc+M7JryXvz0GGQaloPxtr/BMkDvcc5mz8AOd47I6EC+kd
HXW8aUKzzT2Yeo6dYtyqYUNhbTvBMj9o2oiV7+VbIon2Qqi/eVm+lCXGs6F6YK3yT+K79poESN+a
PAjHHt8Fdd+ISa8Jsea4QH3GpLh0Wffet6i9XP23GC8e93EamLXpvR9jHrzY5JrhRiRIbfY3tUGS
EpZwiYjWSjctNaQlvQuGiXd37p8xBbGdVU8V6kfuumyWEg8lCdabsHyP0JF6i//HdbEV4kA07ikZ
Y441OPFjfpvd6O/SGwKtkQhbKdytIcQHgYNxbWz016xCYeimkHdC4uvIJmtPNEPFyWmW71gBnttg
XDZOpY4liWliru5jvSJndZVXpOfCTAdebZydqJd9BxsYF8i+TAOySlk5hvMnHeddCfarc6gxOCmP
CaScBb82SlafH0vV1MpIikcg6JdAvZUlaEwQ+i+FR2TJ0HlkvBFFuxE+89qEaKEuj/5EDi6APJfZ
aqn6ex0nL8G8gMYys4MRgcrEwnXIkDHESkDUbxM9VcUA4XfBWVDH8thD0ni4VNlNWk+5Mb/yJdiR
IuNsbD3zAwEarZV9Y1RCwipKRmiB4ULvGXdA0qYHc2t0j/3I9cU9iYQnC3ihBhq3m6326pa4UlCE
NKBRxbOtCcbr/IoQGqJeK+Lsh+g2dwh/Rp9LtZSV2rpl0W3bDHJkSEaybUhCYlWFcwHz/CZt3Jtv
0UfU+KN23eiSBhVwJHjhp9WPCl+s+GfVMJMivxGEdsao2Je73QF5h4OKhjEItp5rNUQZAJguE/LI
GPzbAPax0o25NWznkKVFsFzDbBxOJiOWZRHpHhn7xXXyt35Z+pVf+ycmgf9AXpLGSi70ID+jovgn
uoZEgaVuVwOVxSoc9a6UvMaA574Ho/jZOgqBAdJ5/8V7yi2W0WlM4vE0mY2BCwNjCD5VhEQ/s6Cd
q4KI5QgsXac29jRU1zFJd0R6/ULFka761i93OkBF2w4jt10HWFVBGF4LclsUpKYXtvkgLMjah9P0
pNUoNjmbT5LOp/PQcF9SY3gkO0nvE1KCBcEtx64dcBm0u0LN+R117dP4cEUOeRZu6laZcznN5vz1
rMsJWE/j4Yih/Mo4x9tPS6rOyojmnIe0ucwZfUepM8moFlKQ7BzXcKNbG5IZxt96gwkSiFpRb0aZ
6nM0pBqVQQcpp/EZwX99kgyN9ozn7SIwg+7Z3bRkEGkmispuN0RetWeX/kat5KTc/WAP1/DxH7be
rM4hJrSzdIzPuzRaNUYzGG880kAePwU+h3onwuIPqwEIhgjLzwG9+6rOO7C+Gt8Wv2d7U9lld/Zb
AJqtfMg+tEGbmwMIK0tgzJps3ET+Hgn02IZp2a7kOEDievwSyoLlQlxDfrQS0hwyP5wPzezvM5bt
0rjTUUYpsxzumUSAF8TuaEA6IoA0H8WgeBWykWlK7LUI3e789cBecBd2qPrhlW5NJ3NE6D5xva2s
wMBm7P/bB6GR1LF3bWFZ6h4ffX2KFvyS12GxXbTE/tXW50VmhPOY5WfkUyzBRMYMwZ5uOwTQZ5tk
IcQeDm68gvRLSDhemTPfXn0kaHUT9lIci+gRz25XZ8yI1bl8PHMmvKt+1h/KGqPumDQ7PkpOXw/N
EpI8VTvf6yqVHCd+iBqaPyyqmKPy6+nkF1vGdOGhJdDxPJdldv56Rg7vwcoDuqDJ23UeWTW5wgGs
Ww/4mG7fM9UZyHiPD79ChrmkBswn2GJFRpeH/7+y8gKXIw847fOzad6rJpX/fTrqyXKpA7iaExCf
etdjW6HXSBAADoN10m3526Ex3bLMiE5iGGH0p+NNlLGBgoQFM99HtY7YodkTG0/ua07I5VP1wjo4
vOJE7kFFd+jgtu7khesFgxwpkNEVyTYPRoFaim21ay3l8iYvEWx0IUEtWDYjorEY8uGZKzW8cHKi
AuJT/ARV8yCi02zFy3oqIzKc2D1YLb1qVdp/psGaoEpzsM52/JeAJqJtMrPFfMfVBG9Sxw407P/F
jfh6uuRe052/qBBQfKFJ/C/cxH+siAeDArhpsRUJowprdraLbWf/sSlE9kg3+Pp7djBEAsHJ46//
D6Hi6xnYAo/kBqJwvz787//57/HrnzYWGd8S39T6v09+/S319e1+Pf3vYx0GGxco4uoLdfH1D83X
N//1x/99J/5cvfsPYtXXH//PX8zIb9oa47037iOZ4etPS8s/dL7hNp0qwFAkQ8AE4ln1ePY/H349
+/rc//f3kHJUu2Go374+//UwpZi10c7+vy8Vpp2PG4b428enANUsUJ+b311P1nsQJWQYx6G3+frw
fx6IIBpOmAR4tb+ecqZj2I6NvyEy9NQ41OJZ2/nreGoTTH/tZbQt74qGMtioxSfgri/k3kiH8AIT
Riv7sQs0xUzSmNf/M4VDbntKXFEugz/ciNTK5nDelzo7CknUZZgO4rmfnW6HMdZcg4hOXLHklpLh
jO5iArFVD4YQgZVbTp+VbYhoziTrU0il5EBYA9venNwnWpenjFEHffY3GUIYHbON5iBftXKBxyix
QNseZ09QVp+d6W/aJxScaN11ZPJqk2TJe8PEHmvoAuZyCX/G4bMPCr0x7e/EpNUpmSEWhNCvia3u
37DR8V9r8JJjkO/Jnztmegn2dux/q3vERfXSHmitnheC4PIYb2CXJgn+L3cvHKDzGlxANGCzjlH7
iQDGYOmZlZhYAudNTGxArddjKPVaVu3v/Ns0tvfcS9yVwkVQx+mzaMwznol/vedvpbSgqs7550jy
0z7raTwi0W/GzjsVuIywZ7NFMCgsaOwYFjFjYSKmqZB6mlJr3DpNE12kUD/M8DTYRKaX7bTXaUQi
SxjFz+HY/B7rItuWUftXpcMrfON5O9gT7NPanNMi+yWLnUUYLK/sQ5Y4eBtXZ3or24GoE9IBU8JP
TE5t5NSTdRjcz6BOnAPuzwz51ksKz2ul8uRioU85k0k6jw1qJGEDZu3VtowBWeZDk2/sVtabgQxH
bs/Eqf9tvNRsO1rgneMTzFD6RFVDCYcSa4/hPsZTDzDBBjGWNmuna7nZ65KxllPeLEunhy5ZPtE4
lrfQI8HG09FZjoRZ4ISf7gLhWS7Vu1WRtBFCsWbXMVDteG1zrXJ18EdY/NjED4yevuPpL3BOOeg6
k5E1YBLhavSINGrCIjl0rvpFdztu2OE0+zQEwJ4HK3ug5Kst1vJqIDC7NqHejKw3EaS3bBRlSEPY
0LszApNbzXSAP8hfaWjmfc6aCGyv352T8Y6OKaYyoTZAanAOdPA2uhHOs3k1WxUSF3tTDNI6Lgjq
17mpvaMMagWig+QOMjKpg8naFInAV8UkEVVU9iMsAu7wi8g3EKD1pWc+1EUoszwZ6bXyoUVEU/Rh
HFWdot8lEYlPMFmKBHfh4ru3IWXC0BkrP5SEldoO6o/Rx63akV+FX2yUu8Dv4j3a13iTlRhPyR9Z
dx4e0yyn3h9Y4NJWrBcnfxfE/5E8jGOxaGicsoYiVadwiitQuhb+OqYfudqQAzsxxqrnfaOGZ9+t
9Dbji8TMuY4DhjHP7iaumiraznVDB4mJkzANH2OVR2kfBP46aTiYK/vXQwNGQAnFCL8d+jom+tXy
r2aVbDX5D4IY/8HE8QCC4U+lkg9AeSPXIn0M6kcseRvx72OA/FvLyf5kwKdM7bdbSm6gqXkcXrMp
y9A/4zVva+ScvmYnzdzvgs4JPgmCbW6dXkIMkAFaAawAc25O9Iw7/c3zZr5zAiKEGYdhpVsznPKy
eMDzMdjqRQZHi27OQfF9lvTuKd6pszNSgAnb/e5ZMtlJfC1HjKc+JZAVH/Dbn9sB0FYaF9k3YnH/
Jv61UbeuYI9jjb54TIKL54VISQImBcENPrWZlry1H++iSbTTI0jmKUw1TRwZDuwow31Atu2qoVC+
to8HYq4zj9Fc3YenPoy9PeQXqECqvP734HI29iL+l7QZFRVLiK0dY0Sj32SWug/b7NLUyFR8rOch
68CQFSDDQRJcfMgF5w7h/JmG0mzciP2FxObVoKDLGa5zUj2qSXfv6/QYayYrbi7RI1i478n+29Yh
5PG5tnY6b499AgHS1L88B1iEEipnTZ65m+/dWAfErXSshU2yHrIog26pU2SunNbWXDAYItXVs4df
c71kxzAZ+VpybSVAarivuFs+u41UrrZqcNM16ZT52g776pwLWLagbnZBnnZ/Jjn+cW1IuiXFTm3D
ltOPaAnMlJ+NK45zANK4nANmoRG8CgtAcVfsRyrYZ8eFyUsvsxqQbq7c4RGpppeP3E1JU8vr96Uv
iE5lqZFORF+zyyEhIsboIYeG8Bz2ziiv9PxKMAZYs6z3t6ybfzBsJM0ti9HuAJi1zOKyzYn1GVc4
4H34zS5n1MA7E24uqDfVPZGiCBHoiTJ12ilsvyvcUMValk6464o3Rt6Yj+LdUIuneIlilLVhxUg9
r9ahmm5TCuzERmSxneSjx4qq+RRXJN1Zg3nOiMOY43Xj9tFTSQWYVpa+a6FAe8ZcdN5YXokz+Shh
Yexnhi+7Zhh3PlOzLXVyuskbhHF6VtGuJQIl8+hCmhReRDOV55Bl+rbi0CZLyFt2kx5PY0b0yMyk
fu2jfn7qYm4uYnwBoIB+riAhXj0sMaMiQnT+gaVDvowskDZFWXuglOt63TDy2jUeAjbM4xcw88tx
TMu/k5OqtXACQnjjkgVPJX5XVezuvUlzxjLrOjh6wd8dTpAoOn1kLjMf/UGX506H65EcmqMlFxII
I/Pb8mNxbvsivpg4TncQ/jkTF5dlm4mhCqD7uzEKsC8l5kOgIwUQKHrYZHafnLgxRHEMRKjfIXku
q5L16iH1HzEni2OT2BwY94BzSz+L5GXUQn5TVbqpyN99RqNQf0MbX+6wX/YbZ/ihh0S9+kUxXE2W
/+Dt1r728EDP6EyIh07+wQGVH/kwtmeb8JC1/fgQZZzc9IFbngRZUZi3mTG0IRhaMzn/rLw6RxDE
dGw2RL6FH3KGoI0IkCkJgZ9ibsxThCcPewNwd4tRkp8UxcF1W1DczrQ8CX7NKx9kw7GqKSFnvhBp
7xWc0+ynj7G6KqLxroIsvbEzvfVGyde8Gg6MoBzkaNW/3u/HtRh0uvOk/a/snwpE/Jd2+s1AoruW
BTatvkJamdXxqZCDt/YH4cLYNkfb6QbeXTb2DWsYzwXLrAkFzF4i6mG3Rdk5t3bFGTmxJKF5eWSP
HwQZfJClQ7DOLiJk908eDVt/HgUqvNTZenlCg5v0P13R3AJXNjcYF4QTyd4c/W45TkW9A3RyIP9r
2VkqC57Hwt97swAOPuvD2E8vvuf3t5mgEu4gzrjDguuuQHGt8sQPj2j3sr2w7fhStdSwU/2h3Qz8
OcNLVJXxQSr3d9jb4hgX4mrEI8oIy38wDRr+P2ELFfumlegymvjIu0iTfmKtYyAahtO2LJZgW9XT
vsIDfOyzHCpW1Q9I/APAXSlUsiSZK+YJxjsI0Cdjkq3Yo8Dd4tR1cse/57nvEwZMKIBUhbdzayYi
FiswhCYzYWVf2UfdcFh0lRyR8hwX0i7Ig6uQVXFSTDrYCUZVG7+x1VGXPhmeyfw9ax3/jFUWvrGL
lDkzMt6BN6nWpsvVN6eS2y5gpNygbtmrRxQQi6qc8FzJucV4fOW23UzC+so4dnfkRAISsgQjg48x
A8yRrWxk1Z0ffzpeMh5HwWS4E/6qn3OKPqgNG5cue61IS9ylEbdRW5I163rD1SmteScHslUf/ed5
oZ1F7orN3/j5T5cR69GL4p/plIxX+E0OoIznFOLJrhoi6qTABgeXh0xUFN0dHa0+2Ii1hWnryzSf
EE7T+BUd8JTM13uR53tEmCjOA3NMykd2VEdSxFRDLprK54L8tZtugzXiE/NGLnBSaOvdMWxlQn0v
ZgzIljB/ZmrFS93QeDJcu0RFsmxL5Dh7XpjkoL33pPGTrZUn1s9g+puEdfDuFH9A9CaEvpv54kVj
dNQ12UFImLmplxnpZThgHK9+kzV0iKQvnZdxelUlwe4JsoQruSXlTRKjsWaUvy8RnNxlRqgTGWjB
daxufkQvl0aopiOZQjuSXX9PqGD+zZUObxakJGf0Ea8GAtVoZHH9KsYLo58QYkAk1cV/PHRe2u90
uIACGbr4Ftt31l4XOduHVDflQS/Lq8r64sKKYn7RMEytxaLXGArWT7730XZLdP96YGx3KEr3UzWP
wDK7ChGhQm2hdscMlM6vS1KYK/eD8cUb7VPmZj8nxsRMraGodmCyocPE3XUZEklfANsFNRC/VlHf
G0HKkBUOE6PhgR37Uol1QyD1JlJTdKRiUEzlEv1MLuzg72K0i1sPoOI2JI5pN2SyuIis2/ZltJxr
BsXb3LXJv7KZedrWyDqHjBy/BRLozMl0L9GNTCwp28JEF7yjBi4o4u1cTZ95O7UPC7y3bQmePvk0
rE2eExabtdhqZepshsxNYYwxVnTOJXHB32ofcgZqKUxLl7nC/yHqbKd9lazc3Kd+TzKIeVYCwyeq
n8n5yw8ZCwYmoPM6EOqD5TuniFfnOyDjkizkfn4SzUx4xBwUO7ci7rweCr3OSKG5OP5vtKjW0c9g
IBgnB9DNwPfrwdIkaSvDL0Y1ubyTjrsNEN68jrzjT8XYDbgIbBA0OSjAJP20MG8+V4JgZbqmI2Iq
EhISMVEy1mq7lFJu5kkMm0ZDGo/bID3KPjVrLVvYLMvQHnw15Yz/mdwR3s7sNXvs+HN2z/6uL5Ju
309Uh20efSzdAr6gQfYuJn02Ya5YitQfGGN7LgmCWTLL+T17NvXvXE2nnp54XzhRuykCeXeXQd/k
mJunJGnO8+y4BHQIf1dzCu3rCWjnCLAW9VD2PnegikRfkaxCUDig7oJSqJjIPGci8eSnv2ICzMNR
vMfNhK4vqH40Fv5Q45niB3N1tU64xCYvONJYw8gEcLGZMtEiGRB6l8npVTqFvsLVW3yZ7wcYgGAC
k5gQFQiRxLj1Y37AY/9aZ4/U6NgVIMcmao8+CnZ52Q/HomyRrsRkeA1nW4af0eAi3mzJ03T9+RWK
oHccACFGdodYwUWELGvirVXf03dE6AQGBG9IbUjYyGEgsq5d/gYeKtyG5Tjdo4Lf1EEpaYB7sp9A
+I4ZhBwuRYpbRUAZ+ZPVRFdU9iWiHER4zLUW8FN10q6EHmpS+5xfbbLtHJdK32Lt16t4XynXrBJg
p8qbG4QG2bBW6Ez3VbIcxlqpjVGI3ku1mSKi1SK1D7zG+zfZR98PViWTfj/JxbPlOCP4JuvQ2MQu
VgyuXMP8J0iGq5bWDyPNn9RlFiIJ/FzXCzFlavGcY2PNT8sYxldllfpComG0QU0lWWiyRG0dZ1cL
N99yv3+8det1aUj1EeajAK4xFSEpc5LznlQbDV+OWz2JJl5cqIOgnIJ8uW2m2hx6gUM+SFwkl4xk
qCXQ16lpDUBR72RTRKuyyD7awWJSy4yfJhU9j4IjhwroVoE7PCm73JfJHJ5Tf+c4Hdpxq6s3Yc3w
y/VjGBtx7q6gjYo9UemkLXKPOpET+pd5uL2PBFRojNLTdmLJVpXNL9ZkAfwpwVjLwlpDFbRNyXBa
5YF9lj44DCOG5KVluDQb9rUD7oWzNfZEV9f9S1tCQxvKFDnEYHnf+vpX6HrkyKTs+3o5O5sWQsph
ePT1FoO1sc/FYcbeu4bUVG99RuF4bgvG6C2VowzfMyuOGC+qet/aGRQeBX5JJibccRqeebEMvgZN
b2KD2Bpr54T9Dli8B3mWc5bLEEfRCiOUt86yTlw8VDlHOUG5DPvmAlCMyU+nNVwZas6gNxcO4WVl
kjJ+qnLmIDmztbxo/Ude2SsVFGEGtUAsk3VHEbnFxsPLz/IzJV1Wx/vFlsgpDFlCDaksstW3IVxe
HTZlj4lUeHLcSm4g48701PziJjXT/gdWwsjTeW3LpT9xwp28OSgx3Uy/hsl11kXRWOtOMN7LAIDG
2dZtKd/SxvkNn4loKa/+29G0742qk7XVfNZll12Q2BHV6xd/J/8x6nJTwsSx3PsR6C4XF+HOi5Lf
rls/JcXX3JZB9uyyJ+syzL8DVzXBDMHRqTN/bWL2L7KpSCzvlXXu/IJCFmvheklrj3OWzFyIBwfc
VckuWYiOs0aGRZFVMFhQ5ir6n8ww1gWFyHs4Hedeh6fS6R1YYgWvTtSyFc1ku8XAf4pBLemwsHe5
nZUnQ3QpQn5n6+bjcGxrUFMGJt6OOvJeJ/+cUDd32yO3pQDwuq0V+TlByjszjM2KmSM8YroNFWMb
SYkKRiQZH8sKeGqlAfAQqaLAjKW6VZcKZ8G6CAhpA1kWM0lAhjWRHJ021AN5xTBoLr0/icOIxit7
XuXJPzThBPfTNwROPDC9fmT9rjAS23had4wcuR+Mc3Q2gh/PMxEZwzUwYpl4epOycnyK5+wgQiRd
TGjTDQhFsQ9ZtpRZcEolALtpdppjZAXVvmDstxu9H/ZsRefWAHV08ik/ht6tYcgiCLIm6vqeOj5M
CTfmCnA73siVfgdrM50w9jV7tRBy3LB+Ml7AQl+0ChWJ4tz3QIZ+PVST/1cxW2P2l7c7hhf5EYj6
cxIp75Jp8Zua0v5Tae/uJ1D5srmNdk6WX8NxKri/js6WkRD0tIT+B8cZL3CXVPSawYF5S/5exM1t
mQazqhiCFeqxHuvT1x45KwVTVTxQ3se27KpTaqf6WBv/DgHO7N2WQ2spW9Z7a24ZGWjVCp3HH6Jz
9aCjd8LBKc4nUe5NCYHtwXSmDhBvRVgf5ND9cpuufFWMhPasy1B4jKK9yUG/UlTNR2NDu13q6ntN
jTRnvTiOsQZab/ptEpa0aSoj2imfPOCyDEznCIN9S5xq1rvZSUMqZCqU0Bu2PgbzrqQVWHBhOCnJ
JAANLkjmdg8h+7Y2aXTvMsCEllH2jkSNnyHCtbUdpBjHDd6DiNH3umr6Q+s24mzm1F/F9GJ9wfit
BIvAoGEi80vQ08DCvsaLw30wJBojZRczl1axYjRGSG4MorKJaXXwl/MaJy+3KqmCXRGTbOq1vMs7
5TKhyerkKm1zsI0Xnypq6eNY4TIPVIfeya1u2ViRlJvu+D7oy63iZW7CGr3NnN1iLINZgX/CTZ1q
L9lTsoIy3XFRHq2ydS0a0kV92ys2wlnUsa/7aRdh8dpEdkIoHH1ba4KPivfKs3RmTamQHWsUVE9S
WTc56/E4BGV3i9MU9AERi9eJ92UmjHPyZYPYxCSAENDCZeUt64G7dpVP9GoCVHceeyBwdcVpVdvF
+uvgj0a6ydAizqXpXffIveOWz5SKdquem7R4Ei5D38UbN9UjCoEXM+QS6jnIlbJhkA9XpvJQ9Fod
fEsClhOZdr81NTVKMiE+AjnsIx5wfteFqslsg1/etN6PiEHLGisQ3xL+jm3dSvHdHg/9+Nmr3nuF
Pdk/R0X/Wnfop+iH3XUp0uq7X2WfTRCMn03DfM+HlAdIPDv4Fq1wvsyXEUrhsXNNeY1cb7/ERv3g
NlijQXQJUQma7DQIzXR8mMNbVqIpSdJGrs04bFKnJWy9gvSZu69dHr9kcuEisunO50aoNQbpGcmi
FDeQiAkdae8/jWoZ1xkggoZR3lP7eJhtCSut0+bZMxPR5ZPtvS2oxlfZRKIXX4weF6zGVD3PSphD
Z9Q/Ccd9HRUhwbcNMLDGm83zFDvpTdu2ZN3wUid0voxuwrPPnHMTYWZgfJ8Va9eus62VDoRxFp1/
bDudYwLA27Yo6n6NlragqEUH18BQ6Gnq3AkonErLn47vENnlWntsm9nO1YjcOO5/hs7iU5E3/TFv
JoIUc11uF7cMcFBl3cHD6/StlMTjcX3n0Vi/ejHYxJY+elXyXl7s0X6aDMdPEZZoVsFxr0VeNlep
H8IWLxpYrS7JWYK6zPIlv2BoLG+uc0lJ4OXiExIBSUx2d9o8EUSqT+XIVYdjqDtHQWJfR6/ubm5X
He22+SZ8i/EzzpxjpDUFTe+v3ZCKy4lT8QZC8YVhf38aI1LUsAhARUyTb2iEv3tTNK3ssi3PbZBU
d5d80RVxxvkmBDPH0i0prnHRMPxzMegCCSU+gKMOI/R4kLEz74aid+9EzD9Mwf6mHargYoK0uw22
fXU4Mzbd0BB5+riLWBWj2yDNUd6hbZpYYPnV0jAXHPqX1Grse5wR9rzHbFX9KRlPrQNjd8/d+Nz0
VXWpMBfQeD5S0tMUA7ejWaSzZninXxyna6K86Ico+obtDzdFh/EP1WHIdilNyUBNh181AaVbdpne
STrdTzoC++xq7glxLrY2dvBwInG6R0/Oq8LhVFZjBvpRvDYRtZ7nZExIHg8RCyqQG8O94P79jA3i
7giSR2CEnLyiQ0UEyPg8zhCg+xa/UedPK1rWiauWh7Sn37aWaTpUw7Afx/IRMuwXLwnCuMButyHn
4lqKcTkHDDAOc5BOjGTkabKwBapYpN91ztg1lV1y4VWvcTCC58XrSgxeQiECrCO/y3pw9x3b0e/s
tpHp3ZnsBV755EoEd7I/qQjOthwe3TN0AT0eLGxDVy+13xIWmv8a0XILDP3nYGDSN3Y2XzWJxI2t
0L2cKIaiPpm3M5SoTTPIW7OMOfUTLXpTKvtqM+tfQcf/1iNQ5vda5+9Zy3injfCLTbPeec4s6Gid
tU8ROspRXVVZ6Y1ElckeKuYQfjA3tQx+RWnQ7LNg/OZa6ZPOENwOZW32SdDRtCX8N9qr7v4cwaFP
RkIjiqlgTlIlQHYB/4zePN4n3CUTvoOPQDP4LMv87uA2ZFHiBivek7g8QD/Owy7o3OAvCOMyIH2q
YTb19VD4TkjctmdfoTFt0o3FPuij8lp9DioueKes7Y9eP6IEZBadxYS8b+gyiIHWKK+KCIGV8v3h
LePiZthbfkdMVewZH9JSLWl4VF3qwEuN1e+ZFdGcO/YlK0AfqCj2T65YyAZoAvSdHat6IcWfCKnQ
W8cIh2rAb9dhGMFmV5MhLyxozlaffBrGQS95Uiw7VSNUiL/mVTUa01plgt0N46tAd6Rnzv/C0AIm
LATKTqAyzhrC3bBv+4frIC/Em79M2RpuM4HDySjeWsf+vx8GivsdtLh5p6txONgNsvCqNvI4TzNm
AZn+nAeRv1XqhbCF5vvoJunLJCY0F0Vxj6fMegJ8sFdZ8spUZ750Is6Q58XhHTDz/+HuvHbkxtYs
/SoHfU+B3HSbQPcAHT4YGemV7oZIpZT03mySTz8fQ6Wjqpo5M9Nz2UBVKHyG4zb/v9a3oifj0ovo
R1LhgmLt4ft8jLL5qvNsl3JKOj2mJZU2TGanJkOEwTbHPCkXS1ToNfXLHNDCwlxA5NyMPqxpqDl4
qNkAC/REpfRsoW1E2MUiL59tgm2XgEn8JVlxbU/4IAuTTu6E1Hw7ABbc0d1FUWm35TXo0U9KDXJf
Cx0Fg1DmkRU5hwSLjdWY0+APJo1hhpXuWu/Gedd77GVZW09nhwX/uirVwPpOMw6eYXU3w8yWt0pD
8TTRe+h62d/zwj6npvE2M/KQbZ9G6kAgRbuCJBtcIfvutnQ1abAGjXOToiiW5FwOfXAaQha8edt/
8nVSIAxJ45hg9+6KPF2mYsO8Zadr3bKt7LH82Kdcs8dtNxJubD1Pdp4+1qHWPLJ+IxZ1wfzbFesj
VbDHVnM3X9sjhbJucp97U++/IrFli+vm0x2tHeOauKnNhcOMhcOmAzm9NU5nnC8n2mDQ7MEDSf2C
62iTHZraG/Yynk98V5mPWs+4D2w/7vv0rmoD8xTkI2OawbbGcc3H2XjoPE08Gx9Z21/L0QufIk2E
NxBFnkfHqzaZ7Zb42yJ10zetgl47X+GADTwf5A3xDzN1g10xsUSdMb7SJi70XVs37YVocNLTmVnZ
bImSqWJx21vZe+KhvRyTynxGJxUhsnvoBnYkiWOERBIPzTlqixvXGrQbNgyIgCJ4zOWcNCcj1Py2
4psHmvLszEZ/sAZSYlN3eGVnYRyXTPETJbvwMI5GvvNGPDNNBnncQwdK4SS1nJGtauRuRRjUmxLv
HG6z5imiKr6m2f2eWYIw6f7W6aJ8i/Ffbee2/zFU3f1EVtJmtEp1hlThD6VpA48Lv4ZerZ/6vCN9
dNLmDfOE3CthDT8Nl/99U0htbLv/mkP6n036XrTv7V9jSJfH/OKQel8cy7ZcF/CCJwjEwkb+B4nU
s77gOsV8jLjcpqvhYX79RSJ1voC+WCQenmnSBl4e1ZZ9F/3Hv5nmFx3yj+1Jrl7SQ/9LOaSCgix2
0z+hD3Ci8p8JPsoAcbMsP/9qR2UPLqxK9NbRzqQkIcZi1srbUxTbT5nlxsdexCEDifVhzqiIqeAb
zhERwas71vq2Rwx5CIEmSyd/bb0s2jgzM0wJgp7AjPCrZ5jnMqeEwMzED9aMHT9CoCfDM3q5cZuI
HDxX4NGK793ncEqWPm+yjax2wwpbUscjoMh25/MmksmILk1buDuTvRPCTLdxYK6r1PhG+24BRlzp
Rcz4xX6TIG7CDfLFk88g9pkOpvPQxpTABJIXmvQ3AEoOUOtgx/dkclQeWoBk1O19LsSKr2VcO6AW
t+4U3VqFJ46ZTjxD/nZsqugr/H/nJGs5bfqaqJxhtq6pocy3CX7uTdrOWCruIkd1V5pM5pXuUqUo
y9Q7lBmdCJyvcQlBbUaeHzOJI4dIxhu7vIG+UFLe6hPgWTnh2LBpEWkF4zrsKbLZ7o/ANbN93ZQv
7IsRxaiiOKn5NM2zze6m0Nd6RgH82kB+dCx7uP6BOEUNcPahXpF4SsEnmZ5ULh5yNnebIo+evblO
tqiyrN2UayybTbDds/oMsvGma4LbLCEloNZTQpYGKNExTRV6Ifkh7WPr5CxlflRBwGUsSnNg+lUv
KlZPBv3ClG0QAIJ1kFKiC2M8Bk69C0D3s4cvd5Y36Htsu2ebmqGkt5J4chmEatzdtJLGjAx7sxnD
vQFeZwW71tmgMEU5YHuPFb6JVY0zZB8voQDQoQ6zKt5g2tyXaC3ctnqDTROjEfXm60CjS9F2OrZI
jy3dQu8TIWacJKX06kQEp+nFGwV6r67Cr6hwXOSrIiw+kppGVDTeg/IqADgfemZFpKnjWyRLCtbU
tFRugdnSDRDmIZKeyjh0jnxBm87WrBnSbecZ37U6/op0KPCqxyaTpLpmOe/LcN+X5gvsnnjt9Hy7
tV2+uwNxNaFK2etLirOxprmHPBTnvCQxDHNscGKdn1ZwwdlEYvulfbca2f3rVfxjFlSlMNsOtIyt
nSLvpMMWlGXVBowek9Wk4S3Pw/dBhHgZglsNu8IWwtNLYqIPyam7i26joEquOrhu924+HExtcRnp
9+1ofwxxZu3TIjwkRfs9iMhtSrMp4gMVd8jcHjKmou0TLYNqV/CqIco4tM7xPY+9c9uk9IMWrSbb
Qs2Fw1unyQmGUQdIm+TxgHg2tBYr8L6MH1W3roX5RiQJnVz0+hQQnZ1RYeICsrVpaKmsQPUjbbgv
HTXsnXlw9gSqPEULYsKxCP/hgI5E9lTp1mtJkzZqulMYoxysMKfqW2RCZ94TxYWzEcv7hCOuk5Ka
sbgOqAGvQE0VSHGNeLWUMUw2OHuBpl6TGgUrktQ0mq+U0BENJ4fRgmE1tlhPZ1IoIz3/EFQmWQLm
t7VLjviUxY8h5MxNKNQZRR467YIuXl5TKTaGdFkpqU9QGuOKks+r3bNIhhtpak3iS816ayE/X1tN
cwxea2eE9T9SprWo2pld3B/icUpXRmd/EuEjVyIbg1N4LyuM8yndpgdL+K5wv2cFmSl5kljbmEpK
iDNqXYZWxM6qToGqD0eSiiiENt2WJdJLKslsZg7gZ25J7C5Dg757dl9VMd2PSHeXg1IdIRaRBhaY
50RqBe+maYF8EkUxjOdQUDiYKiRxAn79wSUTY5XPS7TmYtLC6E5nLx7f1KSlG51gL3I0vuF+b+zm
O3EmIajTdAV0ElcP1IFdEwljz7c2ejPC8Z7aGW3E3YRqZ8WOkU1fkGgHifnEaHXvmBSNH3GokH8U
xqjttPiqm+kzM/qAYUV+kX0vsVevQ8y6ZShvBbRObG66vvFSVNR15sIOwECtOZ489Sq8F12pLW4/
DMUBtSd7M1TaedInOPFEMqO7jddhZTi+mxM7CqU0Y3PGL6Mcr/KgPUcyFDgcaIhKKv+70QQJ201w
McEy8YMGVWNEyCMyFYW7rs6f4KfoTGYjPLQ2xiOhSDYboFhqcyLow/MXoibbiVxo76ORiQNxRkyx
xBNuva64GSjNxbErrzzVXY+EDeLuGV80khDxab8AsW3XmdQpXEHOifRipvlBohUSXmcVpzdwwqwT
gwGDcoESPRZqz1YBi7HDiAd1sxnTfYL2akvnvttkpv0ky/CpdjR3Ww+NhvgvDzeGvZDDAjol8SRp
gPbXmSPMvcrSEE0lUmMRpu9VrL4mGPmfZnloLWp37PZCHADbgU1eESb9QVC63XUkufCbIS6C8r01
1jfFMGc06fzQbOuNVVB3pjsV9k7sU1s4NAUnaRUfFD0K7Nze0+BEX2MsbyH9lNjx9rqFCFtWwxUJ
V7zUPuSbRftK/xEuGc0AitnMqkhH+KtkMTEDQX6pnwi2KkHbeHgg2PHRmdWQ7qVk3gXCL9LpIS2w
tHe8Ro2BZEVYlnaIl3BLrWvODgjTjO7o3ZQ7byRcQiUf1XGODe9kh2ozlphkGqwCQcOBTHN4b1R9
dA4S5yqecugd9rDudJrPRRBvVFy/T/kmT8SpCFx6uJX16ZkVv/xpR6Jt+zWqG78KS8ZcDH2j8tha
xeTj9Vp0I+YhOxtknIccfPZonoPZPBhx7xwlqyYM4/Um7r2DPgc/vO45T2xr3dgl8TkqPdCgWAdj
lh8N8tm2mjvd2jf9xA8vNeo3OFNEbikmaAWD0GUw2yRNhY+CBkHa08wQ/OAUMlzGFutbw4GIFa5/
GbSSXWZGu5xq32Z+cfXubSqt/EoP5G3J6u2UoRJEP2iFJzJH34ykxt2EKIAjN31MNChk7jJr92x3
jlDyEO7xAbqBhdE2bIONmbcvs2bq+8iqcPKNJJmFNDmHCAbSD0HDh8nQ3pfYlgOVvVskj23aipm0
SLFeay6DVRu3ycHFxigt7w7UKg3MjJVgbE3PCP/qjdsSq4ITJCM6qkU0rpMvzBEGaqQTR7RV/Dx6
g6J2JNONiNg+evV4pHsXb5Muwm1VBkfIx/G6nGfWTB5jF6tASk7yOJp86ynFgI1hEi48gIb0QBRc
Ve0cbzqbLmMTpWLDPvXQe9CbsHcQ7GpG7xlbfuLom102y2vmpXHrlua0CV2n4xe59MCK4Bl4tTP3
j8M4eOugVfo5c7dBlLg7fCD0GEPxYrs1KlsHgoekm39Zc6VajBxG8lHj/92Mgd9qyN5QXND66w+5
dGCpu2BcHKbAiQ34eo5YWTQIRg3DQtluYznQ+9TaBNUWhuaNp4aQGWziJdX6/ZxVhy5o7qPYRKU0
G3JF4PSm5ktoyMDoDfO57bvpaNC+A+tAd083HZYSijb3gKpDgdA+ZJ29t5FFbahS5mugKB563zA7
Opa+TeeXjLXLfkiSboPwYjijBHujafyNZADUEUX4LZ77rRgCdPZQGejpQeaF4HmCmuWxkbZpz4jh
0wDkugoL0mdck0F5Ui7mX7zDLNsslpssNQl0ex1KZV6rT2VW7xNUy7o0z7lApINNgZZFb77UBMz1
aWdtrIRCahbjY4CowhJREn2JVIpOeJPQalaVexSoJNgM9TpanPneJQxpQ9EKWoNb+nY7PqZD1SNB
IeTNphm/bUZpsusgLavRCRl23PQeDzEAP41qlTtgt+igL3odS/BcJO+xrt8QO8Vys6Te6no0nD0i
TjEIrouj+10CPbF1eLWDVnCcNBtiJUlwyoZTmX9H+K2t7KFyVw7VU3au+uOkjrTdYcEXzS4u2w/W
Sm+s9IoRyT5cn37rgY20U31RbveI1UbMyrTzFokAKgSnJBpRQzUjnHo7OAOh0pi0Ke6uEARxvMXT
VTjpx8TonXNPfNYaW+vH7Khyt9Aqe7fA954geGlxm3VSI96JRDdzl0aDu0PgTNh3FLH4yrobyyK/
dx4kQxx+7bTUThi79WNjihvs/yTrJt2zXEg+6ZC85a1auYlWkWuIpDDHsL+ybVB/LSwQclS9u35K
zojq+yMKbX4ekpDeXsVrIGWHpjI/MzN7GGqGUsc4S4TRq8EbkCRAusFneYMVVweRs7eC9qpwKrYx
jYleXjjHYYLkE6MPT3XMobX5FLpL3Guvyr2TQSBiDp3ZheEKPzniZghZS4S68M0CHGPYwGuc6DuH
tvZhlnu9YylbtIO1bVMU9BAnkUJDAW60FsyX9i1RIBqoBYQr9J3YyRdoOZsdAv/gTO2EjiyEXlZE
RFLkS5ooK2Jq8EnQrl0JIzKgwxOkl4bpRrY1ZfoCjh2WooSsjexTStqCrbtLjMjbU94fQU95r7FF
WU4PugcSsu71omTbXx0yi5jWJPzqFnxzaYz1OGTLXkzsTep7q2I3780DSfJO4GzCCsaKXr0bYB3W
DqYB6u+sspK52CQWcpqsTB89d7jCHt4cQIo9al5Uw0GZdhN5sL3+mCSQA8ax4CMlhDUyyKjrY9Q9
OTVzT8L9oaBOVgP+iTC2v2mt/RWRB1+7ePHsPAGc0TDvsYwyDWi3RrFVKiFSDCk2jgSHAADHT9Ow
2fQttpnItnboO9V6KF+7VgOwHkMiFOpNxVF5KhkK4gISQhKJBzkSTqFb1aOV7wcddVfsEBLX6Ld6
K90NVV/mvBT9cHfhOwOlSz6KMHpOZG1fUec5z9okV8yXo/FJifEt7ANfdjrGo7neSyovNL7VVuSm
WAdGf0Vwx7TWcFE7kbKYQ1KY/aiDVjMNR0oQwTEkzDd9U92UXQnVVutZJdeurr73xadQHtpQNdP6
wykd2BSLbaVwlGvY4x2rQPgJgWLu3F3hjKg0woR42vLadVRwF2gka7oj7UhhwmoBboDs/4x3Ycvu
TdvmGvQjkNf3GZKxQ09HO+/YVcpaZ3s69eow0RMvs+4KiyTN2J4aVYuI1JX6o1C1e5Tm/Jy7u1JL
g3WeMLiUgXFOSdk9dKx4nMRINoMiQQ4jJDJBWV0Hy7oEEyfkgqw4G7aGBkJiTm5G/akavK8YU5yV
0z05tZx3piM+VBlyRcJvmVATJVk59G0XnR2qWrYIzyRjPQ4IX1S8REsO0NfCPHkYI7K4ioiyzDrJ
wgfqtz57senc1ZSGOkR1/Jx0cV/M8Qvy6PbeiPIFGqTeZ3uv2qQ6YiJ8ccxxfe687iGeo8fZlICR
WwawGAFnN4Sl3/Z81z/PXi4n+XeiYFH3xV1ygKWxrZqOaWc5MRyJXBHv1uUS+aOlXxtFB/c2uBV6
t55yVz8GiytCZBhng16/GWId627eH9scfWJg5LyFiYI8vybOqgyyArW3fWTEjGRpf7hsJmVjebss
HM115LTDXaRqbBPqszDb9BgZREkj8LttXfHUQ53ZVHTBDybbO2PAWtstQBal3QKW678pQCnQr1Bm
t3Zxajm31nuclHmmMNjGgeSVARjTasBpAAU+HHc8OtpMwQJS7Voa9pZPutgauWTXLNKb5XAl4RWJ
ofaguxEuHl1hkXHPxHawhpzSfhMDxNS7niKQEbOl0w8U/Kf7QCtHFidbOLTdvWbXuLwqWqqmc7Zk
7qcqQx6vrstQU5tS09dE/14L99TE1ldlynQ/x/QJSc/FA8FPuwIcHXlk2ev6GzGhhKD2kGySDK/n
JMV95kmQ5271yvQAUafz6wRcb57MdHBs+yqoClZ0WopDo4K942byOu2cV68SLxUBnnVVLQE/hIuO
Xo3TGmxDrq8th05dUodYl4dM8KNnWJkr1JnOhqTgWL9FyHMmKRLXUumioeEQEgWxD1Xdwh3SzYOd
FQ+ztmVJdjfYWronMgRSmTu85Ga0ds0ADGGek/FOkmMWJ7TAzB2JROvUJXccheIckOWcnignXFum
uJogu+zw3Va+8sxuNfZRv9HdofLFP0/MoqgwF3GXy3VAH5BImWOxlrSQfDhRAyo+7aPKM4BJc3jT
8lPaXy4Fdf61zeU30inIi2+JYZ2RC6wuB4cTL/ZgXQoGGcyAWe/4ZZyafufrY1P50KSoyuDgNMf6
xcx0Xt/s5Ux6y43DkjHaWnAuLq8cO51Cts/eb0byQSGEl9oNUwYvXUVyH4cmgKL0DTXoXZOw5Je2
rOgzcZKnYcmH8s/LBl+UnjgRDByO58vJhOIX7fRyOREHi3L6EYf0qTMTb0ezqxEjNyCJgWcwOi7M
4eYcEtIzIymhmMNuE/uifL4cjKZLRUsMzQG7yh/PboThr2df/raJ6Ow44WQhdpY/kmHP2V/ese32
C9tl+Rwul4vIa3aumO5ts//mDQRZR5RPVMu3a+MmCqIaw6bVj8rHT8Byiv2Yjk3exOkdhgoMQXdU
KMP3WjnwIpdXehlFLhfLxpzXctk3Ncu7vrz0xsxeamYrppi+9T3Rr3tnsNDQWN2hCMqtdBl+wSay
bBT9XdcG1m60E436aJ6HNFmRFfqa5xW7uvDuL9iGYbIOUVUOe9ZgjAm551WHKJkpS9m5P+Wjtjed
lkS1OCHDIg4soHA9O7IRvTLWU0W8VJevUJU6m3yewL5H5A74l78zhw17mWwmrM1IO9/V3Na3NTwd
WisOjmY5+pri4lQdlhXGZfxFutz5HnKcbrp8hRUlf4QdlMOi2g8STi7nLieXXxw+iM9ZH3PMzxE/
M4F9O5B6dvh5qFyOl+VEOBMDZuW6SFjIN+0riQ8V61/pezwYDX/rQspKwETE0E6LJbQsQdjhIyAk
Xh3PWY1fqbJ/5CQY+XlmX0sqBbuLVexyYqKF3dodh7zrQqg0q1rymzdHF0oH5JcyaEPq3Yw23ezH
LUt1NlcoLbJgn6KmOY1MbOAK2PVcDsbLCZr70r+ci2KtOXThQjMo0mxle3HlhwAPf57My0/jo3d6
ZlmDFqkfggzye+erXiTd8fI9iAxyy89vhGqOFNoHDmi2gk78rVbedMVWb8Ye1MHLCpNmD7fo6yhs
d2PH+Q2qVxI9l5M6jna9JqZd20ZPOiio8yinP24zGm1vJ448umNpX2WBGFDA61tZsWHKqUhcAbN4
mnEz7S93IIK6JaITuedym4EOtXWCT2XhrTdrbW8BfdzrKSp7ocIBdOtCrTM50FZNVeTXg2Uehsxr
Dy3VUFzgJQNUYEdnJAbsxsbe26p0eVfQkalePVBboILbsEgSy4vWG3pcRBsP65yFBqQltqXawEXN
mony7Zkezf6qc63T0BaHdM7PvZdRviiMgliqz7I3oitHwIsiuxOoeTSlx7hJDohs9F3SsXtWkLmJ
e2iFcWbIFOehQUiHCD5eWWl2BfhyPvS1Bu1jQDzOFgvwo/Zahy67qYQqZ5mfZFAgQQY2WEMcse90
r4WFM+Zv1US1x9azl76e1dZG77MylPyIm/w2T0uqDu2Q7PuaNbaOz6iaAUzHuIVEdUJHwYcJCGnj
GC0yrDoK6WtODY5tjL6n3yfuiKLHlKhZiuBKDK6zi6R3R+FWhxA01Rkakwn67tyxBgEt1cdMdQS8
by42T4kckqUQhk8rWSgBAv2xnmHSn2X284T4PYpANouz3v0xTsDkI8CQsYdJupxC4RuWafiXc/Vy
8XLu9w0RClp/DApEm3RM15cb9Mhi9VfZRCH/8wkuz3K5s2XETy319V2ta44/WMLxBSjFgr4cZz3X
0A6ThfBGsxWi4vXl2t8njSrdnw8qGofSJDqPNSpmlmij6+MU1ldyXmYS6uR+GOjSH3VBoHSuH5qA
XGdWhFPLj1PVmMaHpvtGccXiCcjNyNXeU0F0qiaOGK8yt0wFfC8Mj6Gp+ToT57FiVFUTw2auWRlF
eYWNJUxhb06wKhKoAG3OYtII1NESjGudlpY7m1FgRfrnhx3pHN7tc9xlP6iurEunezHLmsML63Zf
to9xyh43ld6zSmFdEUi84nM8UG7tr9EPfc8qsJ6ji+rDVBWtt2Yr2ty51DB9M83eDHVOJkUdY4mB
c8hy0kT2Mep1vcUzhaq5/QCtgqCu23oo/xLvxZoojMe2BX3VmkjM8sTK9UjnnBSVrrJ5AH6K68kh
GK3p2GfnoCZKIs+j+BEc1kyCssS1jyt6LPPnrE12gYklqTB7JllGPDsCBttWfAqLP7tIbmUb+UEW
LR226HHI3+J8kIxrN+YEpk7q+U0pNH1T5cHXgAyxzi23upVtGQcrPBcj1aGaxcIcoaGDNNy4RXUN
+w4Xr8NRHwy+FFl3Wsqyy6ofgiOqoYrmF36AOrk1Jws3l8tUCjrwGzMDImxxk2kYDLXkdizHvVrc
RAsTz8seOxqn/LA4YhxYt8Vj42IXDuI0XKNnh7OpaP97IwLDcCRvN0huZp5soLpYjAiOyy7et1VJ
xRiqHDLB1jq5DIpI2G2xkDCq6TpPoTdmjy2i281gAuxhAFz42VvyyYe1AOG50lEk10Hw2hmUKeN6
W9b5cQTpCnDrvaITQJrYrizq66ykm6PdaqLyA/okjpfdQUzq+szAP1NcOxBijNg9RqP3fXCL6xp7
7Soa4neEG9ux3wIyGpjR7gKJ6iptza1XkvtbIT3TkMxr4CHyqFwrsuN7agZy2BuU/MpEw7AFV9QS
wAKp0TVSP2MW3veK5aepb+lCXFE+t8R4nX1qYjjELd+q3XyM1XyWRbZJVXhqBYpPx3gwnKvAtb8j
OUtzzI7U/x5GRXGNBjLaeG+hmjnjhnw8hE8LhZSj3Thdzl1O+gVPOknG0jxK3qoZrv/ksmRLAcvs
ECE8CxuXcuJkBZX+KKKzHq3yZQig5wDuWfWYvdrkDuekJ1m9ISdufB03r+80nloWZ1xuoZOCdmDV
rUTnYZ8DzpNQYeyVVbOHY+RVYWq+RtjUV1k3CbZC9OGWfSa1Cr7Mjmqp3ywnIlKUpSpIHnhScMOG
7nWvJZvYFLXfh+igkQumNIUKSUGBZeHlxHXduzafm13VUTpeEcVd+pM0q4V6882ZEfdnOZsYd9lx
DAM55oE77aMqWOQE5Sqz8BmuLjeON0mbZz4V18o3lpPxskLL9aFb55Sa1/kCAhTIkxPcz5QEMDDW
KINXbsExnBrN6GuOzhdPg26hQ66HYs5XDMEemjEbDbw3x4DYRr2go+sobDuc5Gx5fP3NXNbbMMcf
ZME7KbRlyrvcqclpGEQAgCKR8FFHbg2lM2rxqy1nUa1huG+2RpphgZThs1AdbyePG1aL9vKOMaEt
q0eaQVaPKkOD8tufcJiw8kTku9GWFarZAjgdrJL9zO/LhWEfdYWvwusU3d7ffz5ZXgiNPTrdjC2Q
jtgKgVV0arB5eMAa/3Ld5dzlRBPlFfTFnPUR3DyWKu5hdOGWZvOrabUdO9fiyR6QTjMXGJTgKDKB
S6dJV5rBquj7F72NKQkPS7OQ5a8D5dGnFNj7oUtc8BTjsWodg9loOQlnDtgQW09Bbdi/nNjo62Sg
JYfu8g7buSywlCrMp20i1l2oUcYykngHyPhrpjEsbsfF6mm4ZbOpGp1xuh80fgCstdl7sd2InRBu
LyMqZ7kya53OV533cJGg/XfV2KEBIyzuX2vsNnHbNfFH94/y8x9Y4Pv8W/z+Z73dz8f/obdznS+0
zliEWNIxyacWv/V2rvvFMFzpubrJKgWaCmEPv/R28ouHPm/R1OECJ06Rm37p7eQXqXvmEn7r2EQs
ctP/+Pe/xHa1f7v85xiv5c//WW1nebqOKclkIUqOrmMu7/zPCVCTUaQYAkb9oLEqoL6fh5/2fGJ7
vNNb9jSAnxdLUwKvLTB+2G1EveYBiQjT1nehFUtkA+EpIbuE5KDULesVPb7p6heDDkcX/1+SQViX
/29eLZ0twzT5eLBq/i2LqbQdp5Iy5NWOum9EFKjwxt7qLpLewHqZvOqqRfAULmOVe9By/X5ZCVTz
9SQHSo8sAnPaH5aArKYzI6AfzoJzXMqdgm0yWRbbB8aqEkYsJA/UZOaPlio/ruZVFNzwNHUB/SwI
1mFR3S5PR5joOliu4x4pSw0Ibh/LfQa0MF2VbJY/V9reQWFN1GdUa/wpwK+ryrySKO6Xq5a7LE9Z
V8Z+eQXs2nbLUym78luwLXr1YfHsv15UTVl7eU3LC7y84Fph/rW3jpuvl/sQ8L0KCbwLlEOrk/uW
GuZx3GaxWC/na863iq5wZ/Gn010bIluU+s1ynyh3to3Nuo+HcrMFOS+seMhyV5jPAUPMVBcbSf8q
HY+Muet64P+mR1bWrKyY7n0evDltnUE7dphGi8Xt7Af4nGseWwOIDac9BsQNBgwkBkTNJicEmwfL
HHbLPdJY3dXcu+wQ8ix/VnX6p2ApixUDbf+N3Z6sctfyiLTgCfgbl9fFH4cFvfv1Vpe/12q4YKE7
skuoi+Gw3GRhKVv+HQ+2/q2lEicgLl7eAM9jVT045ni/fDzLe1/++PIeLMSfdJN2y/nlIwyW89zW
lvjNSvBMjzovDd7Ek4XKEzAhXnJEqnxe+j43w1VvcWiwWHY4P5S3iXgMMENQyEFh78ceOg+72y4X
lzu3BoSYVh4mHUsESpU6ywncHXAn5WvInKfl+gBU0zAEyOneiEyCicbD0gG8Qb5OebrlKchKWHs0
AgsqzsurcrBR/3qoFAjbEJanWFfj2FoFnF9uq5en3VYW74xnSy2EPrHRPSDipE1LBWnBkHBXle0c
79UwNWx3wYFgxd0AGBhLfgmlERuIw9Ts0KquPX7+VwLTkk489jsOu3XTp/ejFjwCZEWQYlZvaZtv
gTyvvAkDUp49qcpheYRQppD2npLQqZ3cc93QyYdI0CUp2T/i3I9xvwHBZFC/36uOFZeQ8jEtXnCQ
UUmIg3qdJhI+oa4+CvKtgAMnqLQ4YMDm3WaGuW3p+6dxvzVVd0cdcV05xDyWM5+gecMgFv5/yMsP
2/vtvy+T5UcJHykOo+4yQP++tP9RXr/nP9r/453OD7vHv9/hL0/KsP/HjLx5797/cmFbdEBL7vof
zXT/o+2zny8g/FEu9/x/vfEfPy7P8jhVP/7j396/53HxayL88+Rn6EvS6r+ePP8ze2/Tv0yXPx/x
x3RpCO+LRxQhE6ZLDDid+1/ydMMVXyxLN3RYhcBomVL/OVu6xhfTkktquCUJgzfs37OlzU227nGr
abqk05nWf2W2NN1lOvwtTl9eD4J1yG2OIXmj0vxbPpN0B3SVvW79mNvuE4BMeBXNdnw99Fm28Rpj
fo/ZSuLwT76T+kJFMTJMqu1tcjRcd9iXTYn9UI13YUToWN/niF9tu3xomqG967FUBTKrHi4n2NBt
apQ5nO1wqh7CurLOvU2CtUvLg+6aR1xSqsP0WB4RanLye9zIq3kOs7WssmpnxkN4nsk4arPy/PvE
rYYSGUAHkAtni7duVZ1vft98OXe5z+XcgI34irLa76uXvJbGzfudtfSWWsBXL5lrXNtMAz+MFMGK
0fevE5TBzTDaznUWppmf6ma+R/UZP1j6MK9qMKVbd6bMW+hlgzYlqM9kqlSHoAy+/r7qcv3l5Pd1
VHa3bY0C73I9NO32SvV3mlk61FEWGPpPmnsajqfLRX5p2cEDVfn366VANabKCg5Qu9z7cvLzcjkS
UrC6PCCWOBcz1R/cy/3tn48iZpacc7NfuU2Lf69s27tQMdZZkxbRCbRycCCEra+idMD8OmEA/F/O
BnGen6xKy47kpLvpFumgOjtFPp4v52ZwnNNKkqhxWm693NDVZbgvgNns9ESj3pA29Wu8YMyDYUAe
4YXyBapBmHvVqxdU4X7EZOZ6/XgNjAw16kT/zjBij5wBC+tt0ltPhiBQTVX1K2XH4uCaACMud6P9
dodaxrx3E0f96eE15WBaXmSiVW5PhbrQwB9JWd/+vEjdxLp2Ag12fOCgiS50TawseYPfJOAAqQZ+
EbX2Pwk7ryW3kW1Nv8tcDyLgzcXc0HuyWF43CJWqG957PP18SGqLUp0+vSO6M5ArE2CJBshc6zeL
Arzl2VIy52xMjWMq+GIpcKF/xaE5ucCGvQcREk0zjs5ZjxG6DRLoziLmO94IhLZPVlUadgd0cjvE
o432MCZtvJR6vl9fBsSUe6wKknHGBjRb5lbI80bTIZ9VxavoNaNeA7WcBr72fSlmiLustY8xnORB
q2uL+8y0TFRsnlrqrfcgt+elW3jRDMWX+ioaKrdo2knWCaprfcVgod6XafAAWSD8bJXqNMh+8h3F
UGUW5473PFTA8IIMO1sIe+MaREOyd8MOc4DA69fIZDV7T86l7tmvG7dcuhBlgb3IyGwWg7Kh0hNc
bk2cRoc0nqRifoWmI8lGQgsNfWd5HwhaJ7h8qn3v/zx3mpiElbsM0xikDJRClkqFvQwVB7gBpWjR
6Cqfc2P6+q08LWKBOx6cUAKK1vQ1Cmdxc5Bt6XaSS4F2awUJCZ1M1Q9OM6aHKFmLThDi4n2L3w6F
ChcrfXsJUunnSDedFqrggWa6j/n2ALOBPTFqHfbgJawB9WPYcN9r4sI/1VMc7i5x12Z9lqJvsr7N
a5AKu40nlfypJcpuaJHVkmod/kEZD1eyDNPxrenUnIXKYM0LJEBvMVyIX8rILQ/ZFOq9JCW/GYF8
/s9JtQ+Y/ctFWfxPszOvPRceCTlP9tOLHUNQl9UGnCy9WyhqqlXYUeEU3Vip0svEvrnPvceNIa1W
iSQhO8lveifQ78g9uMcuVB0MS43kh42tsBSPHzJgvIXUJMgrDGyHOuPnU+G/TzDCBaRJ7796MH59
yLJh1lSwH/xv6Jr69SGbkf7IaoDRf5mO1Wxq3rxDr5XKATWn1lxZsWGui6R+llQFinQCUWBZByNK
L9O72AC8Gyignb2G9xxlvmwrD6xRy2lQxHxPqWcWCbHd2AXGUUnCbaKXERp3YfgRY+GAvUyJbIz3
HUC+9BS3Rf+QQwsWPdF0KH6aTfJ06+TBQfbH4FL7nfRk1AjdY7XYHMQgVOJuDou53IquDP6/MjNn
ZgHyPMexIe20ccCZPpbD1zEuLh46ep+KDPwGw/nnzAwgwQaRtRoURNR9YHt5F8qXINStdYnY886t
WuWooya1REshfVZSdvB+BU4e0keDOjd6qGqX1iSCW/2KgKjOhlghdUnpbzv04dRF4TAZvYPoiWl2
FReLOOelB/j3iFxN0wDBgk1DHym5ZHalryncoTNRB9azYclns/TaD9cDvMW3a7yMRUkKwfHcBerG
2YeL8Y3SAHqhzgvSluVPHZmn3xaRl9sK7I88hvqncSr8M4sNnWHpEBdNDXfgLyszK1T7BNaV99mh
u76IEVm4tp4yPmgeoqEqStZF6yANVhcX0x7wBXSreqmFffIk5+DcrRRideeF/V4rKLxIo+7uuZ9I
e9aiDiBQCeWuDFnr+4A4EjExT3S/xO7nfhn4p8n3GCtMPFt6C+CKmi7zQDeOuR5JW8WwKVkjn3FJ
pMKe+7pEysNqHh1I+3+XCPzmleb9QIpRKScokHHofJAkhlVpu66UbSpaU99niZBQKSd6OxRRszYw
DvaDw236NFHEHRVgE/ul+NCFJvAtUGFbYDr52Qm1eJFEmvOG7fMZwSb3r0BK10pb5NvEIS+iOJ2M
GHozLruwreAAJ3TrSfBOHPZxcQ7RqSUPzjwRGhB/WAJt5DEXWRN8zfjoi8g51Bq/tTFL/GWVQfAC
3hU9eBGNnE/6JxmrglLPogetlaIH1FITIKUW4jVTTMzTcRUBI97WJBL+cy5YcmnXhMPbPYQ1ZAIw
W9vigEcRqexUdOajsIPlrj1H6JsA6jb3otG1oiPtq5QzzGisW+w+KmJV0GCM9E/DTRmps171pcX9
FHFUg6BAYq3Svo8wvg6m4/2lx71y6u3GeLFiZ+7hkfeEZnT36CMuCUkC/WtZyg45ohpzpfaVD9PS
N65nq6/WmCDC1AJA7zxffuTh8kNMUDGoyA2jenSMoNhiWSGvcknDaKex13reKR8ODrhz0o/d2Yzs
/MDTZyQ9wkC89tDp9kbECWH1o6nljt4xAvpxHEw1w2zGV7cdtZ4TS2P/sXDrCwkpalvo7z8qKD1u
Qgs5aDEomlYqL0OpyEfRu88otIDTp7N+XUPMUNPUvV2jDj1yEWqiLgu3GNOZHbkg18VhmCn2TqKG
Dnz+fthjsTZgHAWqZFkYjfTitj4yprJubDTfll5I0OJ6ZvM0EKNmif0GwIBHP0qla5dQ6JxmUQMp
1v/ttvXnfpLU77SdJJcrG4pjsq/9M/3q+lEfSFGc/hWpDhoxKmDzDvHOjxzXoDYqgQpHJyVA4m/W
eu0hrC312W4yfVeH0sGP7ZGsn9ajwpzHGcplPPHsCFuVCqzCLmhTFLHCuhtWowVawYzSbvnvf/60
G/99OzxlrnFq1h0Tdiw3XXt6kv/4fg1Sr/p//0f5v4it4gpo9u6n1IVHbO2yl35I2bba2lul5c02
7Tx7QdZZfwtldqxtW7ChYMP8VGQJHky5/gZ+NNhg34F929R1m+wTH1l0wm2E3SzDe7ydjVzdSq99
fy2uXTjZQyUf9aDZpd23oB8rKlB5tZdLYBbkojm89Wvr51FkFJjBGvja7mtEf5fZAII+y7KwPYOc
R8TQn0BHBn+E3mwj22hR7SeLuw9iy7o1YV/BhBD9DrAzaEUVXkKCyaV4+umutwzq2n6jilatehUR
cifLy0d+Q59iQsmve2YB5rmOY2xt3awk+9o71TuSYHOSp9F3oD3RKuq5xVFoVJ+p+sirtAKfILfm
710UEtHm1ySMaHTviFKPfxRHovFztpu2jSzTl4FgxCrq3z9+QcX/LRsyffzseTWZJ49moRzwhaqv
aPAhnD40P9vKLs2TgW63ByLh2CfyuQqC4ao5YFWRDdDRkUZCHzXO4SoGYqmGbG8Ot2keKemt78XN
zKQS6yjylvJdrdoPYOfcB9x8HLDxyUub2S6mJMC3ByWP1obnKPM2xghlLqcQFSNzEq6dzhATR89D
ZMM09uIMESfbOF1VBFJPt8VVRU+cIa6aKL46v1/FH0ptHhpIp4l5KF/tCjgTyPUaO3B1kLdvh1Nf
HIkGkwdj15ms/4EbcthMkL5SQ/kzitLVv38Kijq9zX9+DCS+sIDRdPIZGumzP3+FlHFjaIeGCnIE
GgRJ0OiclPHVAWe3s9AtOIumHZToHCIZP89ysOwiJuaKo7K2tGWnOC3OCZxxH+iLrt5iIvr2JT70
WHXk3eOXMLRfRJq88FBnuOTdLyOmQdoCLxRr0u3VRezWaJRt4FjhzfDr7/15Rjpu1BrRgi8DKZWL
o8f+5h6/v5iEL6GdKtJeDIp4oNcJxmYl0n1p0bL092nqyKHyKfpfD8UEF1QFvlXT3N8OfzvNB9dD
hvrrxaZ+LeXSwswlZ9GUPUxRObaP4ohKjQom9WiEzSOls0fNK+1DAQES96QGGJFfD+1MzXz7IEbg
j9kH0R3IT61QdS5QxKWs5Uh+91ypyuvoVN6VDFR/AiuNjqE0yu9x4lSgnSLlMHp2+pTH6l7E2UyH
qw4uwybxA+VdNa8on6IsRZZqmwMkXIhZ/3BVJS3Gxb9/cVXzfz4+qJWqMoVMlWcI97M/v7jw7mF0
tmrySdKDT9h0UZ9t4H8co65cQciL9qKXhaqPqL6KETcZV5Dw05TfRrpw07txcQvVg4yZo67aaIU6
Ou48vyb3o+fc5lQ5uJUBDEHtu81a7rhvqVGzDhScu5Sxsx/gibH+AdnlWKnzIEIp3ModvsDwlKDK
PKhTg/QGGsUhRA4RE/MivCrmMlJqaxHrYm+f8DxG0S419qnSGXtxdG9EzPShj3CL9mZiwFKLGATX
dIpovpz327CBiSW1WzazEzr4y7wv3X+6VFHxSBzMxT9NdeoaPBnv0R6Ur3RAClNCD5CjIKhe2siQ
1l/i/TR4j2lIY1Amo2aHnOHv53+Z1+mYmJSdaSy+DCDbgh2OuGDlpc3C5q/FCeVXUPxFJimyjUMe
DaKGvnfxTd+Togr3I95gVVRWK6kmLgbtPgqg0GmBcZt3P4Ps24PryqBpfl3kfpq4pq+vA/eR7K58
sPlblrJUdy+1arxrU+o76k3Iaan+3WzDdk4SoVi7ZCkvvYcUrGkX3+zBHhfxULLDaArrACENdznd
hSdBokZs+83Yz2cSiLtHTDWjjVWEgMpDf9HFhXtWUfvOJ8k7rJi8cx7X71heFy+hF+WHpoCmIrqT
tSnq6Vgv3OYmaOiVzYhK5jS5K7eSdUiwzZz0LeGZ9GG5HWRzXOeGFDx2GSnt1IqtT9l5D+0ern6h
UJKQgvEKYcLetqGNPVSkTU/0ZrzmiAzBQCqljYgZUGYvaNvfThAhkv3NKvULhDi9cISzwpVcT3tw
8sw/ihltD4u7I8W1hEbdzU0nJEs8lNDWbne8HncVSNVkgQalYCvPnVI0YvR+Z7wPRDxbDHxtd/dQ
Jy5yv6HeX+keE7OVX5d3N8pWPLc99GwmQAxye+K5futPT/RBMahpKO7xHro//pV/WA2IeffFwZfL
3c/lLcDQXPR1nEj/y2JB+1NdSbdkUB62oRiapcgWa/cvt1wJoS8LQRLtB1hXLN2y2EYrL2o3UWLn
s1vfCXzYUIVeoSRWZ5tb0C7s/NiP5dKiOG/PfF/zQTOOJp4B5EbEKThruPMyQ2ycvXN4LnDSWKSs
yBeaZIZnERONCW1qjeMuRvHTgDE1+Nd56xYqDcLu//6U0abVzx+rI4PNlTn9B56EyuIXzIiGbzqS
hVH1Q8evSwXUf4hzV101RfhXXzojVqRFlR9uh57zWueStePZIP/wKFdnPLdeFB+oo9sbzr5y8Epl
Sa8vkhLH+TIq/L3VUMVWK7M9jr3mPJmJusJQ1n4Ds55uWkvHqtPynTc0e7/nbmVe8GyNHzzHeyet
//Dv/9apBvr136qg22WBGUJGy/yaOVWcyFZ7VU5/mGGPgELYmxguuuhI+wjgTD0ZqtEaBrsyj7EC
x6fUzJDP5qMVown8eRxDE3AGWHmu8L6CMTWpu/bYs+zFUa515xaVBhT3iVPxNIEyT4eiMYYKwa1B
3nWeAQeHstyukNpyX0c1mGg4Wmc/6FlkkIV4snGonjdOrs+aiZnlYwTI6xqBd/DwLjuQSZX24kjE
Rl3Fcs+CtjUNfpkm5jZR6wF+mYalcrpWELQnbwiKZ5adBtxMvILGsJBe6gECGmDJaie6gKNekXMw
zqKHF3jRj/WL08vaBaj/Q4Wp8ebfPyblaxmZX6HDF5IFkcxqXlW+JitdCQ+cvDSkj0Ay8nWTShhe
t+mDaFx01SnQhBf+TIe0TpDIx0CGsT+Y6UNghOlD2XjJOTKAeUiF681hvpiXwJ63QRvgndl8NzrJ
PYtrKdNVbYjvo6yXp/trGAGfqc0SU1xPxBH7f8Ytc1FH6vjQYMXJx+86+8Y1lH0W1iOCsiZcwDBB
Q7Nru+9drWwSqNh/23G3TmPT/q52iIShi+U9DuFYr1olRSoqsmr0WgCp62Z2EpUg0ejjZPOpKUiu
/CobBaV5dRxDO4gS0eCkzTFWin88KWhqGe0bTrCmE8Q1JLtvjtOr1H6sxPN8gFV5fwVDKi6YwSBj
WWT1NUkKjC+C8hREcn0VIX4UA7glZNxEV2kdeP0+yO9sAVzcPOhuibtAnl06LXAees1+7PhVvZVm
hVImxFp+VY35VvjNsW0dkM2JH5/Lzk7x7STeJj1spsGOt6k7DLMwitGjkLJsrw9gaupOOt4bXzZ/
drGxenajlhz7o4+M6Z489s9GdXVtHzcGbDnXq/RtbMQLERNThjrR9n7lK2ucVLxZGWbNq/qjnLxX
ZPxVj0khU7ieuoBEe+TVB3OFcob2WrIkmHVtik717ZzMK/Sr4vnmGoPJ4oRbBsx2/hk/KvM4yjl8
0QQZLFNqDzBtskdzIL0hhwiZDcYAhUnSdxbc7WfAD5uEmss3jerLUtKiBFW4IHgLgSGI+YkPgmsM
c/S9p9MdMPSc/J5CJcOeKGtusJw/YJC/lwsURZW/Pgn51VmGeAbCX7WVr5sP1G/yMoF6/4FmANKx
uW1Cx6UpRtxE60RG42Lqdk2O+Wwpq5vS5jlxn+cD1du7sXsoOq2GjIBAW2P1ytobGue1xQgyRGkU
Rc6kWnSy7R0QXBl22pBuPUktL6lh8kBKza3lB9VFhGo9xLzUQMnrHhMDBp5nI1iso4tD1aUosQ4r
k0xZGdDzqbZrwC4oF8BO8TEzN1pwJKLreXmI2l45dPvboYiaZoU2528TxGGeU/MJw34revV0tdvs
6WynLHFDdiNz3+pgPnXJzR91vPk2FcYHG1LA8tUrTfTpRgst0hDTr7DK/INoECTxD0OeFnMKGUgj
TAMiJo7safR/jWkRZoqu+XSfJaZSIxvgkaBD76PbTwmysZaSVICO12OrmDV4yWyNaXvmTps3tNxW
lasAUZlCgxVnZxwPF9rUEyHUSTFoSUbw9qobXlSr47HPRlTLquG9KJE81T3kAJvcHN79wN9PAqdP
bhzplP00aCHTND4YA+BaFJy61NWubalfRRw0TIfWiOVtRRcDFQQikncjtIEQNjPE2KJ9aOCuisOA
/4S6BYQZQNugex5vET/BiQN79Z1vlgaiuUm+9416r/ZNyUdAI0G2n8V+F+5GiOyPle/JuzJUJkkX
Rv2xBd0gD/lWgny+GEIvOAFTAX3f46lWp1FzVUfZmbFFdz86lAaDWnf/QiDxlZJ0+dpVnbGQp5MK
X0Jq08MPK/aCJgXqGLE1FIfW5MB6ayTq8NhV0tdk113nYQlJffALbaEauk0Vytl4eo2GI+Jt1cyW
ko2o7aQtFUcDnNNaFH7kJEU0ElcJG1TOK4sIPKJGJwbwaY+PpHBP2Jsq756b4mlbS/1CH+1wh/W5
dfH12oFzhzvX1CvyzLqIIzTHkJnLzJMdB1Ql7H4VyQNSWOKeawdDu6nV4F3cdw1Usn8OiH4y9hgA
5+r+y/0ZpOIVVw9UPcMg5xmFAZ2Pr9WDlSFi5JUq6tEOhd46Svx3PTM/rUjOf/TZsGvtBKaq0z1I
EbzHBr8C/ozWPYnGLszkELrmUkYrR7sNSJLhnrJUeQtGjWK2GJAaRz3lRbt2Ukc+uMNIYyfKQXTt
Oh6Bs079sjKrTWHll9u8KXQbFX1+HvhgT42Yx1fsIi7VV/E5KGM8ef1Qn4+hDI9zahQW+sC+rmZG
BcoNixhFtahcizEv87NjrrTPote4aftYlOEH3g7yHFkPVLVtAwz11DhFiOEBMJTlPYb3hXTuXGeF
1CtaTr/mWpE17Vrbv3gl6azKBXtO7uVo6fTYFIqgmCynODKXYXqKLIwOJmGYt0FzNrWRUPsiqXxp
mvBDhMNAxy4Krt1KdFu+6LOQm9kZHy77yamlhYjXtgX3JsYjGRHd+C3qfVC0AJRR8vHY6JqZ8i2T
codcKjcCWGvOBXYskDLFKb+7EWV44DveA9gnYAsagOuhb8GHDy3CcK4Ef21qItWE+3fv99KYIi8G
n76dhhFtYtgL88kKRa33Sm7F2wZ/6WURSunFciSklUsp+IS5a/V4w1Dj7ee6GzRnaJYmldWGZ1gU
Wy/Yez2ImZjyvYSdYz8byjCsJDxSdg5CfH9ey0OKn2R6fsE9Tdl3sWIVK3Go95FWzMRhrwfrPEdv
VEYzGJ3/Hxg8WbPKMduthUH0c5FgAG/GXbBp2TQ+y26A+DdPkBXL1vI5G2zeSL9SlmLUSTqe+y5+
4mIU8mK0rUycb0W3Sril6UovYcLOuX4rp4emZZ0iuikfmBXr5tUbcdHV09b/ywHE3bhdhRq4S7IG
/Z9voQvZLVBsNCOqSsLeVXH5zrfZTrJ9b9MhcNvMlTiyTsWQ+0uE69QnPa1h1ln58B3R1n1TatI3
CJdbaiLek1n59mXE/JD9dljNkXl5R9A/Oapwjp4yOWiXBsjveZbqKS69eKdnBk+YITmIBoYTsKBf
3UaxkkM3NfeY5CKnjZQhyS9MHVdKGsKRhLYtGjLf9V73Q0pdtW1S0EpsXAdKHcNZEgZn0WROEmzb
tP5+D4mjUSqVlR5kCuyIpF4EujZ8S1TnDBAneqqtoNiLuDfFQ1k6S8gL9hj27tHFYL/roWfjD352
IqGcYYXEkQz7/hS3w8/RYeqKmBh1YqAwnYtztI6h61wdZOOkmX11LCl5zaW8Kj6QbpyPWCS+D15T
rioUmLdGXqiPueZ9V0dWwMBFN75Tl6cMx9mTOFLJ9y3YZJtzcmV8TpLNsBiBxko5zzMwap9OuQ+I
k4fKQF7CGtK1GBCx2xUMNXi0WKKtdbU6ODzGQOgGZ/B11KwLG+GYqYsFB44CU9clVY/oSX7oSsTo
srEc9nXe4WqpWNFlzNuODDQ2pxbb5RmaPM2lQgIavcLAuFkTAHIvyEkmxqycnAruXak0u5U7kNZL
vrt2xpe4SLQnGU3d91abfDWQw3/Qa7yNeogI+yyWq73TDHg22XL+AFwDc/XCJAGOsNOaX258bh39
JQ1SeatNPRGifhufY6sJUf0N4egZlMJ5WxhOoMgvbWV6Y8viaONpfFW6dlzXpiWjWgG214dXmIxm
86QErXXI5Tibq0nRvtdWDLmiCfpjoJrjY63qRyexm3c1zRLshFXAI9Pp4Hdg/KchRI8QAwAK9yQo
7J0o1ovGEibIU+1eDGSirH+fA2PHX6RGsVRwUHhU9XDVxm39GvP73CN65M1d3a9fQ5jTK3wa7Nso
n52CZFhnsfRkVEaHNNUS+0mvC/eSFuD6wkE+ZrIbAsXK3Atl2fCYmdSvp54IiSZN34fe1M46QMHL
KDk5BivORY7SYFGoSbZ18YV/UTErntVJae1FN1b77/XQGSfRS10VWn6BWco01ZaWWB80j3JiBvOw
wPc0N81DNXTmYarRoRY+HYq+aIKudxGcruLlfaIY+NJtkF0EG5b/dr37Rb7M/adr1gU1ULlrUOgF
bXduVA9T6XIihZBYibA2T3Gc0MNkKUevg9mYnzWy3pqOiOqMZNq5CGLpvUJpYD5qmnftpm9r28nD
Hr1NMu8Zjl7KIEcbtyfP3StpsjdyyvF4cQzfMA1HCFbKn0Q88IOf8VTBQpR10lVtv9dJ4F+KnrRb
nvflR20UJyvsvRfDrVisp+zBqsEeXrB02osJOMlNd3+9Pwdoyh3Mscn5fXjVB8axsx5s2jdUyPVl
GdoZpLK4u5oYwd6ubYfhp6cm+WPvVdrkNBqvkFns30c8zcS1tRI1tb4ec4qRunXKMdaap9Nf1cUo
u2RBB92TmhEuW8leAMJFI/DfAiouju4DX+Z96YrJSIFEc9vsvcX9UuLoy/XurwGHsACZN+YLPCyj
lZEN/aYqhvrdLldZ20TfKjjXazvmYwoVO/pGkmfeQi0mF6qNYDhQFhDTkqxGzs7oIDHFwS7VJEQA
66Hc951V7gM5qvb3bjvFIltqWOBMh6J/m/jrlHssz6CpZlHpLv5psg8dc1MiiDJXsgylYDzk0UNV
npoq/OEjwn6cqIJP5YBMQdQZ4wavXw0yEI8sHy5ZAiFpwhzz9mDbbQbubyknuw/2RWD6tyST7ZB5
w/7o9ZZBup9w64eSt6+myfKYy6iRGv5OQieLCh+SPAHyWbejKSbpYfG3jsMYIAjnoJkW25KpEd17
k3kA32vlr3vky6xR7405knsdMDdog2VWXaMJGzeAJQLOVzdo/NFVaklncRk5Cwch/ieztFNwV9J7
iB4aylcjuppZrBwlBbteKXPSd4zZd1ilmZ9Db71oGDS9pJ5pLPWyUvchomvHJigwDoiRBejyRNqp
2AZsLXcScdRM6WxODiKi6dFLR2PDTNamEnsXEaulrj7L+BFNs4ZQd62ZNUBpJGm3q/BGSlFGm2me
HP2loAPnO/HfbeD/Fcg21S0pYlfgj+PRpxi3K8cuWY92l1+BJiJLzgP6I+5jZnASa6QLBrkmpGoY
qk5qDOfGBEiu9fpSCXAMdp1q4Utj/VG0K4F4DgrbmvdJEZzMCdWHGMt2yMbsQUdia6bqqfoBbf3s
41bzrNSBvjZknfUrbPhnDEOvFfKY33rLeMbnNLtaUZteZctmoVCg2Sy6YkAqq00CJ+MkQpKVUL2n
EFhrr+yWwT0o+acSVa+Q4SG7oOG70hyv38ljNJ7ZGiI3gDfzDz3b22NUfCZtQZHaUaKH2JWKLX96
tUbnKnnya4yZxJRqwMkN3YF3qByoUhaWe0AP3z50PO4WDXqN70abbMTrkhDni8oa9ZobpbmsUrc7
9eb4s8mAd+0TDGfuccfuQ5JJIQj/gm0Tqor/mXyfM3SUC7JBcWdNZDwEmICtw77wX1jqIfLR+8nm
1rUrex77/CNEd1RCtAcgzu9E14iQdW/RT9+TTPNfjEkLq1Ci8ihGg9p9IyFtnbiVBi9sg095bzWX
24UotHuJF13FiYpmQn2tEzRRkfkUD++EElYXoYYsHtoi1nQhVdMSrbzpOX5/vAOS6wqyyTVm22z4
wvqqo7a1Bq75Xalb4KPFEBfbLB5/ABweNw0M6XNW8ENBYrd4aQY0TKOocj4HiszqkAFaKTRM5Mgk
fwtSI4XvWzRXJEzYCEpAbU23S/cOyYt1jujhA1l1bDMAnGLEarvofQ9geQqw1rljhFfROA0+eSCh
TrdeUJGnNaWtOcbRbYItGeNaC+EWY/A7m/SyJCPqj6Jx1TqGBzn1B+etxWV4xFrtJXMtf9+hgTXX
o9F5CdTBWampherq1EUox0InWcFle+oigPaZp7p9EqcacTtrZNJlJD7yqxYbt0mmnauHXItGNJc4
B6HKeJMmqbfEoH7p6ixNxk4vD102OMpqyC1U4rk7zbSwshV2hQHGKSEqKAsxlDmI94v5mvgIEuyC
Fl6cQGdmIXRWkCpBiCF5EL3M8Orzn3FZ7QZ0D6a5aoy7+TRX89XqNg3M6m/XEHER6nGnPpCqes7k
ZCk2Q1Sx1GXbUEO31CR47RGCF3HcXdSlmWXl1pnif84X8bbMsqfSY8thai58ZwyvxJGaAC/HXR5P
wYhkeY/L0SZDWwq79P8sOg04+4exK/YiZKMlcBFf2dLd1VT4tkVeSCXlle71f13eiQG1Nv7KK8Vn
XfTHevK+FGyiTiH33CDGYb6RNMEpGLGQjWuEztKaun7QncmPshCKQxVtP0o9Iq5FDl/scuTZJpvp
U8s6v2S/4anas+QnASQ37L9h4kvvkSp9K90Wf1tHi06BU7IRmOKmzUKOrXlOQstBRDFrzV0nO+6O
rx6J7l+8jUqxYgy6h3rjTUBX1hvSxUWmVfQE9yMP5ckzRu0XIpZYBt4HIULPStEuAaOol7Ivjccw
tvKFgdfamrfXeCRpLuMbqUUT211/FFN+ndAD52SrHALRxAjnqVer5ahawYM69aKSe2KWhE+hhAEN
2jG71hwnBnPduydUlFxoRsmlN5D6AOewS2OEi1pkW1k/1MdhguOJRp02XpFhvbldW21FKJw2aP7U
mCS15iA+Iwo0lPCk0ZVQd/MGZ5GihrbT3P5464r8oR7lxyA3UaCcUorlqHJDtRG/pk64ZhHkPooG
SOer1psFtALHfRwjZVyyeEcUe+o2LisWPZe+6VFtlXhL5CtWV8NFzM0C5N7DsZFuV9OCKe88eRtR
ZpUeUXVUH8cffScjiSrhTTkz9aDd9XVnrFDiM7d6+JKCz/lbduGqOEb95vm5h1O7+WkGFXo0YTIZ
9kU1RQzdPMlKWD2UqV4+KMhxilCatuzHpxl1X1snMSimTSHbVXZwO/INezwgdNCB7YOFPWy5CJTg
US6xMWBBMwKum4AeYvg2s1DGcdFrWjX/7UwxyfC8z6hDPbcnrXYtK+0h0fXhbZTZ6pM+gh0/deEL
fIu5eV0qDFDFLKUmp2bXwM4DNopTw5qGL+OIjvg9lnqpv6VCWkBjrDEGRWxr1iJXFk6yhJg5BXu3
N/296IpmzLyUshLi1Oh5sxQWQSWW0MgWhxEYHKS9p9PFmTW0djnf1JVZbDDHqa5e4cO/1a32E2gU
B2r7IccyYIBSq86126A6o/B4Qj0CaGErfaM00X6qocpeXHlIcCnZYbzceOumNSihB1T77bREdThF
FG3WNuNF62TUnctUe25hMCDWKF9wFNGee3rR1BNjHYwbMSZPM6exHE/U29j/PE+MKRMG+td5uhOD
Jvcjf15FOYa0fUpFbXCbLSjzbs1jIH/E/xXxjQnOZCIIoZMTDM162SSB/tGBi5oNTaJepLHM9l1U
ZEsFPMy3grVZPmofjTd95KhBU8sNohMwU4wypwEFxT2Ua6NvZcePpqx8bRcYNV/QwuJROF0ba5pz
70lYASmkTdROyTZKHUkHQEwRi17d2IVFYuyquP151JvZBjVqHNGzZAL+TFPuo+LofhpmEijjp254
YrmO65JmvnmWOqzzKOrXvRO7bz22IH6qJ995TNVLVUED1+T2/MTbdDG58c08H5FpZKvaJ7f0AadF
jbxyBql9kkJUPSQMApF6YLSVK/iIpCOwI3dRjbAr1MG06GpAr32CJ08iWNbH/f1KlQVePZtOZT7m
gFq5L92oOaBpqs29NsTqXnQriw9/aloUcxDzmg5vE6cjTLdfFL5JaxG/N8XoPYC2g2qfly/c9qu/
yynnALPhkyVvO2sD9Nxy0/IA0DbIwPSBvNeDEIFsqT9FpdU/tJPnYx+XLIkACoiQaAy03VS/as6i
Rwa7f7iNihP8khVCixb1/Rqlw+07Lvrd/RoBFlp7xy9fRCjhVnJS8g6Q0EQFBqBu7duJLlxPzb2b
SN5rIKMi5wlGsRgA1y/XK31iD4u+aKrIjcCQF3Nxga9X/a2Prcy1UHUbQrqRbP4/Z+ex3LjSZOEn
QgS82dJ7ipQo0xtEO8F7j6efD8W+4v17zGIWqkBlVgEkRQJVmSfPUQARLxRLkl91FRiGWSvt2vVq
5bVVigLoTW/silGJt8MUXPdUkEp+GmSrOPWTm2854xo6YmUBY1d8C9NC3ZoouM2HTo5vrRFBxJlC
nX7v+lQpqU52E71CAr3rFDDdIZKNyGmoFXtx9GgkGDLzmeiH5LLs+0gEjot9WNdIVeSNsjSl5sWF
6x5Oorq7BVVY7ZCXgL9x6oamEe9TdRJgk5P+lvkDqCAdqQ/htXrJPrQ9pLSxaXS3LrCNI5QSPxEV
6W4p4Y5TiP6c8NVFrJ2dIH8SEyPP1Z4Gz98LX6wHxqWwpJXwZXlugV+EaWA6i5PyxKtTWGl5Nb3u
RzeFu5EXBsM8jDaplegvYlw6wOtXEhEV17Y6fUGa3V74TQVHQ2OmN7cbtpFBqpJqgeyGSuqbnCEO
J3x2CAxYDfvoIJz8zJEWcVDmEl7JChBMYUW9Ed2sJU6Q9j1k+5CxmGVuI9OTB8f8P5thWLRypxyE
eWzKnAg1qp/3YaFC4BUKBwiSAxXRw2mqjPhERyJiHDexWl7+dMVE4RezwyaUV66vQ5WUw8+Qm528
YzlAzIlHNpAeI9YOWoMyokQyfVG7msO/ajJ2RemCOxWD7AAktTwSXOzU8fhoxt6Tj2qox/BVq1tl
6gmnsEcD8W8qxJ1y3cHyPBPGVKGKHYkKTnOfnAXBsiqbaUEjfbY56DZSviB1OyVaZL0Zw+tG43sA
w9s79lG0dlMnd1dSpNdgsCY+jq8x4lCSwuRg8WFn1tCfI2uA2BHS9l2hh9VrUPB07x3DIx5Dt0RH
Yozk8En09AbSc60dnlm9sNXIDtFE3dSVxaS0TIIcMm9tumPpF7+I0I0IoPEMoTUM5yx10oXWZhlc
PXzn5olFpt2TyZvd+0rpnP1JTTbRVf0izmPnPMBT7WmczofmY41csAvknEsIEwVX426I6k9hutvH
GM4SH0lF8SKErYXocGG3XrNEOzZbKQ7iePq0i4pGrzp7qMhFuquhKFBW53JqhF2CgsJH9fMohuoF
Mg0zPqm77TFMzPoaK+yJPRQHZeI0avJg+Oa6EBoomfzeQ5i9gW64XoXU9gm755rju12O9caQi2bl
6EUwY6HiH/Qi7BAyL/R1k7TtdbCS7uorG9+u9YuwsEJRN8Q5JdgTHTeehyk84ZJtVFvJs9qrDojv
SWH/f/cCCKL4KPCduZjsJ9HvFijxwmyG6LXpi22fJupFa+KIwkL0UdikPStJYN/878JYBXbzXLYW
yRcmpD3hisys98Jnst4/O8gDC59HuPaoqlDmNnWgXu3WePXG8pfqZu1LWHjmc26uKgkthjmnu0mO
Kx31yWfGlTW3o6zeiKHwDY5ryEoqbhZ4k9F1Dl/nUYdKnCeMWK92AaXDlaKetWlnVEy7pTzVnpWw
g4J66nkyioJF3XdLKWOz5ARueZrGCyfUiMazXBl/jyd+2y2F09XGEv5+/QyrKaCl2A1no93bOzM3
4Gnrcv3KQ0q/QldgoI/lZNu69I0rcoXeeUBYTTjFMF/p9QVqSPHqMcvonjOK1S5ijprDT4vYtjF/
TOqV8mq7angUc5BQsHf2dGF9uuZfFxZdLwwPURncTLNVzsgDVgs58t1X6FI+Hejhf/vaSyZpyE7n
VB4rtjp+1AFsVf2oAT7iMbMqYL7eR5lLYE1iE5SBkLwE1lDPO8s2Xt082XhpC/1DnzxXU1N6HTUn
KO6s0yxOnh2bhYQaGAfREyOsorJmkOPBAT1NcNokPJSD88NC0xf+VgsmalDJDUgtq9tSDZzP1MiP
Tq3dq9vEas8gInp5Voo2cB3vqMgfYsTdROlldBJ9hAqWIOPkvTKZhB0GUugywqJfyFnTnjOtYgsS
R8XHWGnlopCVYVdVmvvWlS92ouYfYye7m66tm6URRAUxyJiimGisuIWiSVE4eX7NpkZ34WnzRz/f
CpumKAR82QY1tnelnC+7ugRhQXdkyIpOPjEqh+iBwoziaHStdtamBqJS2P+NOlwJW6XA6QWZhHa2
fOvCxkXdPUyF1uinQLmoFeuCmZieAxXnB5/M+UVTUvNrNCPjIBrJdgh1icOsLThE+2BYJOyO5o9B
Vd/8GU6+12AF+k/X95BmIjO7hZ/1J/eN34hckvHsx/GguH7ALzhrnyn4tUjny+731LTWiqpJn0br
rCRPLqAZRIEnqRPjefAjZ4n8n3kItUrZBfApTbBq7wLlwi40PHBaBloRlfWBeK29UtCJXStTF/EV
AG2m8WajLrINW8VbZhFJ9syfJClHV0NQQ9LeHC+9UWJoPKl9Gr6MZFeFuYr8cC/56SRBxyhPc51F
0ib6/zlJy6MUMbUS9BbB6VzxfyChoi7yutb4NQze2Uu9GZ38nX3lhy6Dqml1w7gWhXsQ5lKhLmEo
UTlpgrh4T1GbneV9Z5Jg7mEWD8z77F5VCSNaSfMUI33Sk4z5IBQDgwc4oVWcD96HNvhPqIdNDBh1
cCaMX0Cpgx22G6RFenUKbnr+RzGuutDI31GcN1lojGgsZT1kj62ODk8y8TwTQGnZMR5bRQ3m0pTd
LjtCQEOrhUeQs9ELj5e9SHOXgd+uRhtNOJEcp74NVZNgeIVzvtgPOSozYphG9Q91b2V61mHyuCD0
9i5OW2QRKumqB5RpukqztBu3+Khi+KjQ0kOUebK2o8sfnIkVuWTuqGMB2SEp9jFHLM8AHbCthh9G
K4fDTNGG5zDyNXQc8z5b+6rtb1Jqng6jQR4hampnLde+TllD3danuqWEoQ+7PcFVBenUuy0LjjWk
xNnUM/S2XbEejraSOUj7Ms/g0eoS5yUoBulsOPFB9CJNH18mzpPJZbdds8+ypJ7CFlQTUaJ3yEry
9EFD/aILPyrfrsx/T2znZ94a0i93UlgJSfzMahY6dlcOP+EZQVk26IxXuGOCCWBUAM3tUckM+hI9
mH6ASquAcmLqtlQmPzmyvxgUpSa8rYHWTClYWPqa655y1W6fPaBV3MivQd/R6ZJiEWmQHAif5Of9
0dcLijRx+lXEiEj5hbpBdIgoKVhxXZJakVbP85b9xVgk+jlvZOUOAlP74jOVhwT+AJJqFgvchQCH
KW2/QiIte1PKKt9ougHmrdfMjxJlLhiUv/Mr7pexTzk5t9ZP1fUH6mIQeYTLodQWlTZwB44CFkHQ
4IuG8g0AmeKQgRxmyHfsiqn52/+voY/5Wt20f+YLo5h+d5c18YIiVS92Q9yoz6P2uyUDC7FkqEaj
k13ALQFQ2z8HjuR/R61anRWt7ryUBRXfIGHkM+FxZe1QMQsDW1ntpRAGWU02412ZGO4Fyql27Ts+
K+a+di/C1lENMee7rK3aVCYwHLd8D2P4d9J8LNYNkOf3oTS/2zAsPZWUMDynibZGkaBgt9qM82g0
QSJz3zOXTU+QCBRDc3BV5KGPQw6MwUE02hhIQKZgP65IRsBY66vZBtyNdPU7fkM566YbQmQ2v5oq
Ibfmlm9j3kOsaRrREZ2R8k1CebCws+AG5Q8Q09a6CnOd9s42yhN/AQV69cYz3gWUr7Ub4bUd45Oy
XOcknMIkunXW7VERq299340bB02Apd41ygcRsWPTusYz6hfe0fKrl6i3LTRa23ACOXBxVQnRE+id
pTp1wdiVaB+kEcWodClMkHaSSyYcgqvgpgW5d1J84vqS8YFo75tsDMZLVaXqCqxYtqz4AF40d0LS
WqU/byvJeLFJTpz0PLzFXeXM1LpD8b7UDo1hNc/thPBMIagB4BtG+2HCh8Im5W3RMo5AD+AV48I6
mJcsAC+i1w0qfBAJkEu7cC6AhPMdODvzyQcKwPe26n8qTcH2Ik2+uXroL1nbs7xRbfnU5IaK6AQj
cljlJFTnaqJW8wqJ75M7guqwSktdjA60TVVjzTppPJlFcHDLKn23QsUHLRY1O0Nzk/cOiu+Ox9Ct
scz21OU+OQQ+iPc2NtwlK1F1rZUDdLge8RFIvxCjQ/HxV9b6y7jgax6olLlZuiadQpCduz7nMcPv
33hBSdKbaehdXfTYDzeJJklHp1P+NHJcXA04ObYPew3yMtb7ejukUKprfMc+pDE7N2CcP90kWpSm
HP9MAyJ6ZgnYiarLaNU27BPlXu725siFZTUxr3WuIo8FccsPK1dXoWoMn5rn7gaiMd8qNSvn8uA5
B8NABkuKymYmU179GmhpuIOaZ5iLbumbJirJOlm6yatGMHL4iWuswKeVryRus4UFmfVmmLymSsDI
1AuCO5OXxRB1yzX/CYngxOuoKvCf5dFFnClvqEHIqu4FmM7wMmiICExzVE1NN26emeem778D6Go+
XXury3X1m2RwMusjJb+ZlNMsq0FPj4lCcN/wk3Q9EOe9yMAl54OPWn1kIyTlmPVnUhjbjkDLt9D3
ynkalOMlUgOKuqWk3qW5Pxx1Ocog+GjUmzalahG9t3+b8ABPs7kF/ErMSH6t49gCTOBkfOOoiY8p
vl33MDc8GQ4IYBWZWqPicwTG3+6k9AXQqBJsC6su97DVVMS0kJYgRaJH5V40wvXommoAqMqGt+xf
c1IUrmZK4UgbHh/ZqZwaxPzihVIiYAhTZXYivgSETbiVCkHfhydgT8eKnTHCS1XLzWFjUPfbzOZZ
fG+MzGN11NWroovBq06ODtEJuAsr9QPCLHfbiG6JHAAshABWpyGyMU6EwG5L8gVSezLiZTYTh4On
TIdjWq0ztz3dPUXrBnvIiQt/JQ7/Nd63zyiSmxdHr1YB0ZG3UdbSIzlFIGVTN6i9aqPBn45oauu9
yY2K5LDhjRvh5UldzMas6Y7CS1Id5i5JfjaGonieTtnXivQqThk0I/JtU1ecsiP7tRBdj+XN/ZSi
CzvE2tALa8NvUN5VNdEqj3IsSMrkYPawiaPOcsed0ZXQcIv+oxHzHl1x9LCxYNlUTn0kw6NDJnCr
84SCcNj/nxrPsp9sarliMxsPD7ve9+osicFMiBHsb+2neEIl1kRiyVD9M1Ut+WhUs+1mYly/0zWS
styfo3Xno2NZTkeKHf45Eja2Sn+8f437n7yAEuz7+bLYO7qwuUaRau3qnnpCmIiokLUdXdfn4lDX
R1Yd4vA+QIwlmafOfLut7lOFrRTzxeG/JpEusXa5YtSLwbcSCgVQ3ApagLpJXHpPY+J51GwoLCtL
YDoop5F8/HIMkeWdKJ+fi2EPuxPBMcv9Arg9oWp7Jty1rh5BFXf7xzgpVINdFQzvvWFY29p15JVV
yf1OnQQeWmPiQBd9RJSGXSBnrr58+PU8xS+GCuN9/L2vImQNLhAQKKxPsxCZY+QwvnsZYpNynNY7
Pwi6Z1Wp34XdLfOZMQx9pVKazzIvhjv7klSK9ATZ9bjky14vyspE36HwtWpD6hEdO6+HdHYsanMP
yvI+Wkxhcemco/xFdMj9MaszpJVDiusobKLRYrDFQHi5q8gIQbZ2NQVPpyrZWVelOkGeyOGXlUq7
tosoTfWGm6sl9SWX1eIS59GrnufDO5wJsBOu4HmXb/WtdK32VrmtxrEate0NWbevY1ODeDLxxjNl
2vY8NDN11Wm5yv4KoiggS79LrbEOahD3L0EJQtOX2T0Fodu/sNT1Ng0r8IXwShUys9Xo/BDOuNAU
lkh7cAlxMw+QHFE076wNLYhGvXCOokkaktwzwx3qdSs54ezef/jFkVU0G5SI1F3TRHKzrqETX+Qp
0VUnzNu90RKrQIBIavaib01GcfSXzY5VSumJTLIQ06AQUXXwPrYWHOrW8s6N3f1pDAu64D4ci9Vf
DgoG4LkqbBm9xX9mEN/zzomehke+L/O/7OKcrp89D3B1bEWvN9WOrBqB5Kk2SNT4jAj4bA09o1br
n7IfYTfYpFGK9igkYsxWY9zDdD+yqR56nE7YxDm/xgrTX2dXfW+vmAUk//0YSVQzQ9ZhuM3GiRIk
xmHwGkjTdVm2be1oOqQvjlKYUmdaHBxUH8GAyHK1ExRe+klXRw8OoWGhtFJ+MgcXImIlSJVFKIUp
oPvJq7N+6Fpnhj5KfASrzLsrh+BtUPkapXqbIJ1IN3WRW4G8pdiCGw7fNCX8rU7QJuGMjCu/Egst
I7A4JBifkAgO3sAyOjuzhc5QDEIVCqkeu1BBN3BCftbxHDxktReDe989lqSjL7Zpkk/jOyHMVWKU
0NKawf1FqUhQSdK3O/QhTz/Qbo6eBKSBNUp1wUIFT/z0QDqAQf/LkikfYdRGT4CFqzte4n8/z/06
lfH+OEfXUyxGufKuSQcwBQSa/X0puwPiwb4ENGxqqGysF+kYc59I84ZyRakJDwkFqwdxVAvjOJps
ztXaZ+c2DRL+oFKRNvzXKHEYJWTUoToDmvvXSYT7Pim0/OiAKiQ7on3kNNW6bZwXArzS3td7ozyK
w6BLPSqsMA78ILlpUNQA2s9qwdhR6Mj3IHCJhoSutA+IjqDHc+qdX7XthospjJjPRNJRZCL/56Sk
cAEIKPZipKT5K1SE0p3uoJNdUKBaqBOatGR/fqdhu/e/3JXcSd3pq9sH8FTPBDebAv9RtYijft4V
Blq0Slh76weTW60N9wuEBlmW01f3fgYYjHrocpKOos6xuygfpmFoF9GUptocQ90Hbu9z92r9StoG
FoJlbdpol7SK9UtUeFSMSC6qe182h3vwooosEq/TqYQjs0p3NqhkGB82WTbfnWis9+JMws59dVGB
H6eMiJmakoVPkoWixHRuYSptPSU921zFHHTddkSR1G3AHovi/bw/aDX3q9Z1EALpinCWQtjRcOEu
pJVLg2TXNGBwvYWUh/3OmybmYpA4RBENsZrQrpaP1Vg5rewe3b8WZw/HY8H2fw+poqpGoxPq+75l
4zOCb/Aarzy7wJlhG54as3vyBqPfNTzmETuZbEVmvRKB1beiZ0VleU41pThbTvGrNwpQ1V8mMWJQ
UX1vYPTdDAZUxFGbS0dYVoOZ67fDWzxSTtk3bn3tO9Ra4lxyj07dKhtdqeKdCoHzobJHb61ldfkk
6Ua3CJMguY1jwaa5NezXuOnbvdTI4KNIkNjANGm8pE8OebFX0sA5qK6Hs2n1P04xQlWH8KCryP6w
MZZjI3zKpsRiGITWyTbbpeiJRuIusIu1+lc7eFE4t+qgW+dOgdyw6ZqLyoz1XeVRbO4FPlqjw2i/
tFLJpjVV97UBppCU9pMTnCzDiKB/pIl4Gl9qqHsT26rPone3e86OvaB0IAExTrV21TfXDIydGCHH
cXyxIV+ekbo2Nrrlyd6cAg0gCVXprx9nlxOIQLuUxPnDllWxtBy1GKGW6TTihE3RDGvS6ryj6UUZ
U9OnUb1FIA3lNfESHBk9MsdUXvRqHLy5CTPF0a/b9eM1N6aWPmWET//z3XWIHiLxCGj+63rwsN/f
3cP09Q4fryDUbVIioWdu7pdM2W4AVGH58LhmaFkw8KRk4B5XbQMJjTUDjK04vThhGaR/3uH90wpQ
V7q/u/u5VcNjvcO7E6PF+cU7rCBOe7zIbnqHSX3//90/li6nCDzq/7w7MVu2jJ3k2aCipg9CzM6S
9FuolsbucXqLtOOsL1HNA4ZXPIM7mupd5fyYm419JVX2XKmW80HxDRx7CGfuUsUt3jIlneemlJwy
1dGXzoiUABKTZ25MxnOqEpHzR5e7TBCR9YzRNZQU7btwiqYAjKEZznAfX7YUzdcEQFciH4p0ZHOw
8+jXY7yjED/kmc+C05YXjSax1ismmvakRyQ0tJWr72XqFearg93X0jGcekNhdTs/5IsjnGKY6UJZ
z2rbhweTIW7tQ0dhQ3k8nUM0ap33y6S18n/Z3KhaOaZVne9XGcKKmL+rzsRlxKxaD1AFMfNkJ7q9
MlQnwM33npjV19AZFWYBHenX6/XVDvSBYj8JUwjhwwYyiWz+eL1whn9mclztxYi4Dv2jpVb3VypM
cLsTB+0jn2wfb0jYtI/Ia5v7RwLYP1/LYQKMX/vWO0fNTdNTJSkUsA5ecBZHRpxQOtWV+UZ0LUTf
0WVSQSAEeh0u/hrtRHK/Lal2fJxAjBANV3DT4c8VHmYzylEC/brCwxEXzZ+rZBShwB/PekhGx1SX
/WQJlJnQNouOlYqkNiX1XrRlOQ+Z9ej0e7LONun2sjg5DlIJvezXFw10wYJ8jvki+bY3b7W0fzeq
zkdaWBt+hFl9LO3W/XRGcjWp37MmbMkqszTzZrGtAp+S/Z+WrvyuLU969xPHhiGsSW8qdT1oPDv6
hdIltqbou514ucra9Ftrb0mtvXVSu9z2Et9c1GGFDAsrL8X9yY9rOADVyhvUsqZWYclfa22yFZ5e
c6aKo5Rc8kxtk+Fwt1qaM+t5ECxBVKT8C2r+y+kcwTzi/ZISrxqF5cm8SKd0tnJJo0q/FvAPrYMq
3walEhAzdbyz7IAHAV8sQUDZxvNITerjWJnyNZSrm7DbyGwiclXWO26tCjWV2iLNLekDPKuyclTX
JJHM9L47ZmoD6W6n+1t+GspSmNkh7ruil1/CizH6NmVgZlxD/upQZ7limUgQkoxvvO96Pd5XVY4M
rTgcVVgrbEPZdYqXEV/0F4Hd5stxSJObY5I+a3rEEWzLjG+5hKyCmYHvEN22oeQqzORP0Rul2j47
oXMUM+F8Ma6wpM/hRuZZPDV2ugFZUr+IThfla5jb64uYm4TjTfcC+SR6vBOYiF0/PIihcQcIsCFU
vyV8IL0k7D+3/BRyeabnVUCsnkbrFZSlrVRbotH5xzYm1HPBcF0BFDYI+4mBYa/+454Gms2IWNuQ
gTf+sufGFGho5Ygb6fgaobYCrLqI31ppUKH/58kvulpOzFMLdW/nAdJ6Yw3wKhuo8VKuPr42xkIM
UlInPmt5y/eYM9hqSD2TqbASmKbEtkE6X3JBCUzeQeHm2FmjfRTekfw3OCTvNoCuuhhafSrrOHnT
FTvYj2jrEo5nUtaO2coEY7ESk4xclkD5BmweUFjZw97vrryIMkzRhEKXxwnQ4YknyR5h1MASEh2F
Cmb0yvI5JKw1RI16aSKthG05iJYZn/BKOLvBds/kGe89YSqbzpun8cBPaJrukNLeK6giz7Q+JwEJ
EepNaryQbQJnIhDsbEOKC0AwfypG9QNmB2A/wVQmrlv5U6QXxtp0x6lmrof2UOKR7TRmNVVWOzOo
vfPviNXuQmVKoysNYlFAl36abpHPoiSTb7lvkmrRVZVAto4EIQxRW0caJzxJHizhks1uVczWjC9l
95P42uJ+JtTutnnX6t8jnUoFk8Lw56Ym6lXHQXLU5IzMXdR7m0C23LNvadnCVqLkLTClX4llGb/j
/nI/D6JXFwmplY/G6GrAV610cWB9WLjjiEpTH99GZK1eAvQgXtoKJajISq/CFFb6OKNqA2T15Cya
pFhlhNOXwsu9MTq0egdEdPLm8Cm/1PvHucjHTVGtqD4Iv+UkybKx+JJJH6nTtC9DmywKCJzf0NJS
gF8E2kx0tdywVqbfFFB319UbOzGknKKe8olpsJa4KxIfMKC4SXmltOpu7s3E36cI/4LgYVSc8Zuj
fKRfD3Jj7DsJeTrdkLrjxE+xkCu/Qx1v7I/CJhqgCP0xnpoxrM0Fkk4MmWZ0UPcOYFfxiL4qQ9H6
cAub8EIHB3oqNfcyAnjzphvdU2V61rHOrB5dwtH+Tghu5/Xu+JqPCDhkblWsqckM3j19RFsitr9L
FDQvUnXUD0GrhE8p6RvKelXrexoObwriEx6ZDQQw0w5cYxc8PRqrdo8VC509xYyFPSmaR9tRMn3U
JhkXB9afwV4A67Iup8fIpLRpZhKqmxVGXfH7F312F6si4eMJjHR4qiA0240dUB5RHdAO8c9yhFlJ
VA7U9ID0+LA5UVUwOMFP2WyCk6gOmHz1NPL/MU+cRTf6ra2UwVkeKRWQKhLxrhE5VxSPnatdAR+x
zYuwDDJBH2hy6oXwCZuJunvv1ONZ9GIjijZVB3OZjwhcOjfd6gma3v4YTifLXNVejahIBaphXtFf
pYA1SNiYaLV5VbPRvsQWMBd8wlKZhrR0qWdfoAIOa2MYhUuNApCjAirbLssQGeeofFWy9M+RsFFm
1TwPfT4HQxF8c7pPzczKdys3U3TvYQoUZtcL9o7V6CR7uVshHQOVQdIF38JR/knJfnvxoyY7Ddpg
zcT4KkWem5VEd3I0Obm4qv5b2A0nd1kHFCa0NfzOHLs4CDv31hruzKTZhkbivYc6yfnp5UidFK9j
KNjWosurM75eXdfZ/TKbXgUMM/uisf68upal1LxT3VUFlUpYdNnvwlLORGSz9zHMjIUZ9fLRrZ1i
X2SQPXZdEN3GFogCcZrsN9Xg86ju9XOjqcmi0TUXqksPEZDp6NEkjTSszTY6OGbzb7sYq8v6q6fb
/q1t9b0Sm+q72xfwkKWRfyyUhvJ42c2WauJab70an93AVn6FWnYFFZe8aR5vqyszaR9qY3eEnYLK
Ud2vPsDKbz3W3r8UN/+GNJd+k0spXdk5wXctqOVT543BRJrpfoskbymGQocUAKDPq5eM6u9Vqzfe
TqaU/Qx7VD9XlYEf8aC3kI8PLqi2Ube2Wuhs2GCgpAlZ0NuYlvWsG4f4m5EHP/Kkcn8QSThlEHT8
LtRxKXPbRwS3PUJ6koWzxoT+hoqRGaUfKz1Lyt+OLz8hptb80Nrg94gs+EYynW4lozzy7ALey/Jn
6CKy57Ys2IAOrrIStnbUyzOFY5s067L7COgKvbkT64QxUJgbsuDqp6FzzgMDFPN0RCV+tWjiLFjW
NnQiSx+GMf4Dzr5USUrzeGXfaBTR9e6tXeqSQrsOlpEFeRHp7obz/DPlbuNTvU8R5/eVTFmGfVCv
YruVZqEUS2fX7tR9PACUi7ys/N6Gr+CPrR9x2aCeCzPykX+YedQhWp6Xk6MZfibUIX8PTbRVvZJ9
gDkAUcnlDnq1KLR+jHpORUbjv+fdpNhqh/JWyg0UO0IfyahpRN+aLxo1mLcA7dIN/KA24D2zvDWJ
8iwGQEmUzCD1A3JWVeValQKVj4B8EVBM4HXVuwUmeyPFSb4qEYKxmsh/hfFf3ca60y3tXja+mUOz
CKx0eHPLXt+g/A2yarKX8o+6D+KPBjm3dQP8aK04gfktThLjm2YTUehj2VoXTRd/DPEP4YuocV6x
rdY2SLaMb4NWLYRdMdiooj+vEvPq/VcCyhtxCeI71iJAZVczY2leGj5SZ+wl9uIon7oPm3Dofvnf
hnS6g+AscIjFX3N7kPY7eOxRtITiTzRlCE65QAz9X7Y06bIzLyJckylAi+hrcDw50Cew4dk2fv1l
V2tKbn2vPv5ld70sPTYg/tvIHOYVVcvzruveUqMqL8VUuWjD4bP/MlH1Xl0Qp7mbyLKVBJGoipXY
1vr6oCxyFPUuXmZoy1rvITxpHWeVa3p+dNjpbaiK7fdyzf+TtLi79Uwn3yeZj74xLJ9HA2H4dR3l
ZDAkVPwiuJCf/LCCE8AtvedEaWGIDVmMhqp8AgaQnUtTk1em0iJNnxouG+v7ZyEPGzgS2JmaZnoW
NnHkxo6xozLoJHqaE3pQGSV+caxISAVxl57vtrBMkBBM5HjhD4P8TDG4t6vHEgCrqw/I86r+HAB0
dxFeI66LhRUgDyq6WmR3h3zIfmRlIj9XetmcIFs8xJ4La68aBmR0jWgjurqudLM0D927N+jGte5E
7pXsqfdSq81CjLJH1i+lzjpeploR4BdcM4Mxkifs3PDgl3r9GujlPBo06JgtIoWj3jZL0W3q6Be1
8cOTnbTRJWXvadQxIFFH15a5WdTwXjIpQa0qI2OykTP0XS3TqK6lTRRYj4NjMzHbRrURHFse/sIn
Gq+ry2Wj+uXSNJUxBgjdPOmGKa89ECTbNHCTs2gUvYgWcmEiaKdl6d0W1GNCtZLnowJqAmecBgub
OKKCs9zIDQnOh82VfHcB24syA3mYj8s27smNTBw8idMku5CipnVM/4l50Nm1TcMNyrk5quZ+BvGO
B4b9OyzcT7Xp5deklEZgSZV/rjOUqmGED+BaNPVTp1C/m2t58aqEeUB+o2h/g+U1EHL/1MrwJXxJ
S1nnCTWY96ZOLBjq2uRSRIii/2VvJ+dfNmIbKK40s9jwPwvDq9STA56Zkgx5XOoAC47ZqClgI8Pf
EJwPsLoMw14cPRrLUJK1EjVUUSPv5kyNzzqEqsfpMNTKl1YlQ/wQehN2VaJOX9jug7/GCe9jcF8q
xTKWdXcjUY22Rmx1AG1kBm+qIklwB8rGNqy84M2Pku+B6VRnHtzBmz5lwePqv1g7ryXHcaVbPxEj
6M2tvC2pfNfcMNrSe8+n/z9C3c2aiuk9e8c5NwgikQBVKkkEMleu9eK5Vk9oOHkUU8aiUg+kDLul
cIo5wYL8otqDKCzPlIHHxthRWWT0lvZshrqCFNtQXWJFjXeKXCTgFzTzVIRxvPHLXnmwKBJbdpST
vHWj9UCQfQLys/0iabVwqWQPXLYhvq6VS8od6we94gmSFIp8UuCqPaS25O3GQh4vuZ8OqwEh05eu
45Scf+I3JznpRk4KIKy6BQEuOVoBb41P3lQm5TSUQi5EXzRA8kIQDs2IRmP0a0SsIdyFz22O6KsS
jK1d+zZUenLvT9TXSt9lpz4toGLDFE4mEAjGOezqrTCJptPV5kKsYCHmzHZxpU6c2DcbHjfX3+tD
Dba9LSgnxOmSqLrYfpqdhL88BtLGNcYKIJbmbA0CW8exCItDnXUOIfjGP9uVpm3At0VXePHtFQeX
4TEbjJqEsVZMz9wccSbNWyFhDjwg0pUjjC2QGCQTW4hS1tFGGEMltYvbpe3B0OwSTRuO8oAWu6pw
ns68pnpsuxgkuO4SrE7kZCs3HcSIfa7vh6Qs9ukUmQxhZNyMThlfc0mEslXvSZezZGnKVfEJHWEf
nlBCiy3EpFRzpmyVh607HaIWAAvXbVdANeZm1tZCVN2YAB9tIQUHDuDovU1dy2/cBfUS0imMk/bl
t1tjgS60eypmMl/76eZWpotoGW4Oqwm7WM2c3MC1vHdjF2KCExjjU1TX5VaKbZL70aA+BqZZ3vv8
gpu1bxRLV6UooIWR4FA6sfpomam6yzyDSv7J2Ubc5jGltGdy1fMkWypg3XbCVZHr+NBIwLVFV7dq
BC+dQt11FikhaIPkx8SHWdNwjOgl9zj1NKNqfqpDNsP8+5XP0QiVhF8r36S0Zc8VQ7RNrGJhE+YK
F1655ZiRwtETpOsqSop7Sar0ZdVQal6GLRxNTULokCTAZ4rIz5nfELcI7Z1XZvYP8nPPbh8Wb3li
5EtLKvQHDZTcpoZH9WyGkbZvhkTbIcHQ3okVofpJIeVyYc1ue/9zmbE75dk1xY5vKxYJ6J1pRb11
8uUwkRTqwKL24ozzT6egDzYyYsXBTwhtj8bOp0gxzPQ+RWFnSNYJ/EOwdEtantwHdZ49F03xnHWa
eje4bfrMq8wANxpEZKbBUcqgurO18iBGraYK4e802p0YJetRwO7kmuhzMpcwrLGpiHX3VXMHhqYA
/67Fb3Ygn4xJdcW0OJ54rvMp1c2JbjRo7pywApjZKi7H85qCsKhoF5Vm1d/HjetJ+fcyjnsAIlBi
yXn3RmmHc3Kl8mdTN9WwjrNYW3wY+NA1y4rTFsWRwj4GGdwhDhKCyag7J78mDA35OofW0OCEXwT9
N3ZkEDL33Q+YD18QFPc/OQk8wdQVdZcw7o1dRV0OtS52fklICK+g2Ta3pj44Sx5vvO1T01BgcDQV
Gx65XkNeXBgzVFERlh4iMtOGy/NrDBaB7umnrqrcJ9frpi+KWiPMSDdpnXJdNgaSF5MzKgHmdtR0
6Damrt848Dgjhnxbysqd5s6XmmcxdeRU/ADh0dKaXM266ZZsfYJNzHmCukhvjFZ5zMEz06Ree20S
fn6qFeeG3l8ASe5RfgggHTBWeTR03+VceUzJMn52W7NaqJbpvKBgNizR3E0e5UYO1hBPH53EgifQ
H+BsDcds34PEgflEkbJlXbYHtho2eHZGFUuPt5Jhx6ssctPHZGoGMgtkGu6FRXa9k2ONe5mhs++b
zllVMmNEt5vyadl0kxUQoU5eifFyICKctfAVV417DonLLwu9txepLz9FFtVXZsX/fSD9tDHdtFwK
ZiFBHBROBbB1lk/S8cBa5bFCXyVWXyydP8+O1IvoyYTQQV4/oalaXRU4hw9llpYrL7WMt6HNvlmJ
kdznTiXdQQ9N0tvo+B6h8zBFI+/JJldfEr/5ZvCevfFwadC+BBYQak2whLH5itp8d5dRxLQObBsk
sWMhmal01b70KLd24ZscUAtCYEgeT3xb/lJGfiDRAUHxrm69jemAsITvLfjm8I/RSknZRUoo7QgA
fhlKiM0THQLyAj70n7UsMESmam696oPubpE6SbdmkTf3vpmfY3dQkSHTOPqXyVe5htmFoLN/tcLi
vpP8cN/3gXmExBtGyKkx4ouXf84Kv/YWXke9aBa0Pzp1I2vytg8K55Ofud261uTyaHOAuHi8xGXY
sMnSYHDYoLqtX8qx8ZYdsUiqhYoQpmjHjxZ1E1mUfcoXTWnGz8oksQp5SrpwrTznEzVsMtl+9eHa
/WLbAcwqHQVnPFDCrVnCjOLKRvfqmMC1St1vv3rGsC29gsRdoz21qe5QpSfde2a6q3XIFgYL0pEh
Upd1jch0l/j2NoKT/Jj1Vb8zbengjlm6VgbnOMZVu5AJehCIafpNG2jmJnObT76V1ii828GiSofg
C7xMV9sorO85Xx6onNGAhQZ940h1fYD69eBQ33yHwyRmToXCXTqAS4+AgfSeH96LBoIy5ShFsNJP
pkiSoBVLbGNNbkc5d9agnOUu/9Tb+bUwU6LxWflE+Xh8gdhZfs4kBQIvxbpTw7w6D0Z57UKgPHkS
hsfA+R7KTXqSIZ1wwn7YexYMKMD7M/0k3bkNlYq+mbx1oDK2YNOhZpq60mBepsjWg6m23V1j1hSu
S4DadCkMVqXc+EfVac5K3dhw1k+IwwmY6DtcsUX4FuU+GKkB+gJhFw3FWODphYvoO371F5v+dNW6
w3OPmtKliMPnWsmqOwKtfJPGjgxfV7Uvsp2GC4oskm0ZtN9sMiH3yARr5763KG3U/WDJbiM7cXUv
BiGN7+7b3gKuPEZfCOvj0SnGsHeCKF/c+oFq9YuhUmNAdWm7znu7eCm0sFkjg5lvRdfUTB4/jgK/
rDdS/+bkw7KrKQMlyqalx9ulxan16OpU+i0nUMUx8vQHUsHS0u+QXfSdQ1oN12IIjYudgGrt6rXu
aN841xULOay/dLrRXsc6Ie2UQfNZBm9jyfcwlNTl0ITVj05/7GwLlp/Id04FaaYFLFTtqo8onmlC
pMgDqXF3SOMRcOLrfE1g8rym0xVp6GuixgVFnJjEYJtRKNV1/FaKrqzqyZ2klF8iUD0ZSmdPZSS3
PIOghRJdK/DG82ATLOM59wTms3tImmxJGYT5lGdysgiACZA479+ryY1TN440nrq++XkWo5vdhIcY
cHg87LWBu//WrLNgyh6C+Efh5vahL+B+tBv0bai6SXaBToUV9ZlUJpdwk3HkHjZarhWX0S4tii3l
hhiOd3XqIttlbNWPqU1ezufrv+MZQnIug0oBwsPxAilztnaDQH5oxshCZaiTn/L4vizZgE5yvfdt
G4a7VkcRPvSc+jIEU/LFics31U3PcsE3PYp71NaBMxHl0pamheS61hj6rnFHeQdWGiXzTI3XimEV
e8VkNcDd0yOjK8hMsy+lanmtyqX53c6TR2VAJqjKZBnZGmndGWH+g1Penc9v4ZvX8go7P8qgaAqa
XTnUdzZfpW2k2t22N+zhKlu2t4IDWn2VSVCqZhL+SM0zmSyg43yZr2ZfW2+WD89p0SrVAwmmZlPE
dQbWpQQbTRiLPVd1zSq9WaaVFX0psn7pZ2X8XfZLRBDSIH42gQZuWqhPjuOowdJigOX1nU4hpz+c
1Vq3n2zHUfjJ3hDlKj4HvkF5py0XB1fvLPCE3XfFi/ihtC2g+EZlAoRvwiNUxOGayM1wlzhmvmgN
40uo5N4TpYjDToE4dQvpqfPMGR2qyNT7Co0FAMI0GR6GRO8o+ynlTZm2zSu8qAfhEZj1SNUa8Tm1
q7Jt01c72fLiPZwQ5l4h/3DifxmR+qvNC9QTziqAyH/d9ATdBzUYTilh30UfOO6ToeuEg8r+MGFP
Og2G4KIHLdjX8TkAqEdFTVmvSwOZao/3cmWi+Lnn4SK9NOHoL+zWJv09jVaNjeKMoT/J8sRF6mZs
imoepCWQCk1vu33TEL0ebSV9c2LrewfS9Fo4oX7NNP8bYu0pBdDOIgdHvaSOD4YFRzb3iEgN276N
0gdPnSLXWVN9NSHPSoJG+c4p53shB9ZzAfXTWlGiN3so8xV5T+eaTA2YZZhUyR3tXFNSJfg9KmU1
lmCWfLd0rsLRcUyg+SFJ7NmWS71J9JcflmkV4RYTV7rat7Vvi8Um4jrNpW87gs2S56/tLE/Pklch
QDDGED+1WnwCdfGXBWDyHGjGOvOrRyiog6U6qqexco56QhzXcmzlnCPqvhwHX1kZdd3vnLhS9+iQ
DJd8aoJdOhByAWUQ7HLPCVa62aiv5gCfftn3PyiGG/2OEzu0Vs8l8fZFVTvZuoMgiZ/L2BsPZBCW
vi4ZCEXl2k4eALHFhakQq/GsnRtJ6ZKPPN9XJf7kOyo0MDYiMJqcD6eRYtVlopGODk2tX3VGRIRe
HixK6pqmXUR18whZULITtrmhKuyXS2Wr3bqzOm3BbuSskyp4tauOMIylBy8TG+WqTQztGjm+s/Ep
znYTY0tGajxRYJTuPAPFm04tYPwJ6nNXaskjjArsq20ZriVV7/fCpiRAX2CXBQ4q2VeOAtZ3RSUM
NU5yZPaDp7FLRm3isyxJw8HXs/EAHpt3xyWDEVDUf2rAHrERjD5JFWmHjiLcdQsB8y4pevteRtBU
ttSWQw9K89S9EisNOOP4QbOMvSQ4gRlO98FIwMIG5rEqrFFdab7jQu7SPXhEwx3DJIU/hpJ5rkEo
utSr3UuZl92zl56qnZGNGE12TR7o3WcTIQDEDX02eXFdPqPyRRA90p/4/JhgdJYwvKdXu5mUlJtn
i2LkK5HP5NYU5KVXBQxh62HyEgNhUbl3df5VdJB2ldckTKOVZZXjFYYpZ6EpdU+WRRuvN5tsmFs1
tnXwr7iIAU4L+sUAIjlZ8i6MlrKBgHstNeWpd6zi1DTxz6sYqgUYuqFhhPQakLLwuV3yS8TnKpbb
TcyT8Fwa6BlLspFvE8Vxqaqk4WPg7JvaIn6fjmejNHkAJOF9XUgRX39+FtnBWmjgwtCNsAklJKVh
3QtbbWcEGitoS0Nb5ZhUuSTpiOqC+tuOcpqusmK4a6ADusowGyw11/fufV71ltBcTLawgzXfG682
YKITX7qqU1bwCuo8pl396ORqsq1D/a312+jst98Igpd3cTPkG8d2YYsJUCCqXEg3xRWcytDkiMu5
qa27vugHQqfIj/SmbCI0YcFXLcVvLqwofxnIWywMXapf+L1XlnXoeo+FXaLUFpbuxZT5UAQRpD1B
dDQb1IjVxuDRMnVF00HqQRWkk/XZQgypPXHrtFtJXaxeteoh0CdyJtmMkefhDb5xN8mE4/ZUhZG+
GCkq4dSrTqE+BNwEwZJoCl9hW+CbzUbxZO1G4FTWDfKrvQq/0EThJPw6dK3gizZPUQaPQB568aqx
FP1QB9TrO4C5nhTfrB44Ti/kPsmeYH5cA5OU7qeNuttUyqsWO8WpTAL31jXyJFmGQxduIHBBYyVt
e2mNXKu0jYHpPlR69pXSCTBiadcd+K4Fi45M1b2RReDlnHjcGo4L4KqUXny0rR66IVnqTVk9ecNQ
PmWJfc0hE77LPal8crTOWLbD0PALS9e2FXdLiiJcubV7Z2R5d27zwb1LkZeHnzN89ZKw3Aeyn1O4
4UWvZkRskjhksBOjEXXUYORJlYlRV0K4Ko2kR9nW5QeeHzth7q02PcV+BrKJgyYAydGHvIEMpqFV
8Yp6CPPZiCMIvFW4w6moMp+Titg3QDN5ZU9dY5CVbZ7xeJciy3hOqFICEqrEazFXdVpvC8N3s77N
bUAO87TXYPjFmR1etclG14MnjaWitg8gbaf+S3RVRCrXMPPLG+GcdmDSdWhHb6OyF6WEbvx8e5vb
9+4Kwh95K5w1iilWpW+7t9HYrJqVRZn9TjjLQQfoqZ3SsOK+oy8t9bqOtuBGd4bltJfWG6xNEoz5
yY6OGRG6J9S+WkXunqZKmqek7F/IzznnDGaBHQwPsOtrfXdp6nhPSbtztDQJNhZhq5XPxUhl1s3U
al10p4NUcOVcDaAuTfUj2ZGD3dndRfinZRCvOD8HCLajbmKlHVu8gDyxHMbI1pG7SJT+a5ob7ec8
91WE0TXjQl16uAvgjapJh10bI3puZKTCTCdVD8TU22Xo9N5rSeh4o8FzsBGjSoXsR13EzkGMZjqQ
viprr15gay/N56pIvJ3qZ5CWd4TtwsQsV5VUlFuQyzy3bG8cDg4yFcY6NKxfl/F0qStJoS7fOby7
1BMl30RTtZdnPCBu672Y/HkULQ8rCRqgF41P270bI0Q09SSj0y+hNzyIXjim2V0BOk/0wFgZJw2F
nkUw0auPJSRPdt/Ddz6tikCntpnYtVahKWmXwZV/Nrq0t6TOu8xmNvz5IXYBU05Osz3W4Vz0h8Bc
fhjIvFBeFG4ybGdn4UI8grOOCdf879u5LQdGo1SUZ4QJNtR3D2/2aLqrsXa606Ck8llWCXc1KsDB
kDOyP0A2EUw6QqIpJlkhcRVrxsSDgTDsaKEoJGzK76s4m5LMLfK0HwaEsxiFtRfRj2llMQ3NXw8e
BYgs1iMg6tuqFbFlYE8kpZoFSOZVNIzpIauCnw21gemByHd6EFfzwOw3D3zw+y9c5uWBm0F4L9af
54nu7DPf6b9w+bDUPPePr/KPd5tfwezyYfnKk369/D/eaV5mdvmwzOzyv70ff1zmP99JTBPvh9IO
6Dv6wYMwzS9j7v7xFn90mQc+vOX/+1Lzn/FhqX96pR9c/uluH2z/H1/pH5f6z6/U9vyS3aGWIdo7
sLULpq+haP5D/91QVPnMSskR3mbd+o0eZe/7twnvpv3jHYRRLHVb5d/857vOr1ruUKFZzyPvV/q3
9f7t/hxmOHp3esjufL7jbdWP78N76//rfW93fP+XiLvXw3g1iq7dzH/t/Ko+2Obuxxf6xyli4N1L
n5cQI/H0L/9gEwP/he2/cPnfl7KdEurcUvs8SEZwbKR2YkgEbHaMfzdiJBqG4qBqV2EWFnFViQmz
r+mW4VEMlySQ9k6MLJvWeQ+Z1uhLrzKoraoN6T4LYgjU6v6JUzBEtlMvzqlcbMG3TONizhjo5oHs
+w8xLuwuPFGbsYQRS9hEU/WwZZg6ILAasv0TdNEXSD3iS2FL8b6zHQSfO+p8bTO6NTBUxuc8hYF0
8tKiCCU5MRpYEnA2Tz7dbGJYjfTvLQAqImcN1DJiqdzvqXPOVXl9c3RhlVxVRmDDk2xQX5KNSOxw
sgeHiZjqxo/QcrXhuzGon++Ki07QgLx9SHXP1B0Cq7gUSlxcFKXRtp5eAF0Xs1utGnZuAbLh3Wyr
dwAmp80b5IKsKCZWZo4skVHfz2uJpf1OqwhqesfbekFSNKcwjaHl/XVL4Zb2XX9W2Vjc3PSRI5ql
7hy57CliRi/ImxTqb2L10CNTov5OuL6Rqb8ah25r8H87Asr1Tn41adkLwXthFNPn4QKciCM5+iHp
GlAVdl5QdJrC9JFZ+7yw/FvHUQIHNMxkz4HjQnBF8Oo2QxjnaZI1RkuSHvX63ZybZzWU6y5O0uPH
iaMy+PsmlO4/rCW6RmaeiXQbe6Uy0KqPEVob5c67C5rEuxNXgL08dFtLb+sCmSWvzeg8IPw6Z4zO
I5Wlk+s887aQ1j7YdhQTNw30g2hGQmcHlJH1g7hCMG3YJ1KyEIPJbzfRdXXdSyk4YUZGcTRis9Ki
dWTgZaiN+RCPNYV610qSciesLWJyazC12lIM3EYnd3HVjTIhb9U7Cd/Zg4yTuZFyKD3Aa/z0nUcj
xX9EZEglYPu3QW3M9J2u2p9nuwmeUIVPK83I8rjyVozMN3PQMARV10FhMr3q36/r1k0p1aPU0F6L
F2FYnso7UiYwbNnuQTRGlqFYf2tnaxeZWDNqQogWTr4JyBaErweU78a4k94toBc5AYO4i6XbgrdJ
7xYse7heJRgaVirM6Ed9asIwb46iK67m5oONOj1oYzmILeeB/2mBedrtHmrvbDKo7VIOPmV/Sjgi
ooCsJldf9tNraKScrkIEJcQA8bYIDWpEaidxSnhp7QOlAGO6EH2wpz+NluE/IbQgb4Qd9JhzmGfM
vqUQthTLiLmzz4du7vVUYzj1fpSjN6lJyWTkBkxuehg9BgDU9rZF0EDmE/ZatNpOeFDA5XDmdvyr
NcHY04zqutyMSyBVFhT+E5ykneAkzQCoJx9zk9TjdCmM9TQirmYfMaXqN1aPfNPsKsz/1A0ERGVe
KZbHO7eth/vRMa56nXRPBQfuQ66r5Xoo4/SzpxuklABYETobIHmbUlBy5H4qDICrUQH9WljX7kKq
h70AGwsUsmjqynaXhuEk69kmYMspVXXrBPzWUgzc4Mmu44Zbzeaj/w707NVttId58cvNsaGKuwpg
zEXgyj04heMcOLnq6UJcigYudgMIQYWm/c1aUqbdF6qx0WZPyE5dZDgnH/JGyMROjZhuF3UAwJKw
QG5WPYyhKYTq8ujVyOYE1V2Zw/ssrkSTDwnVtqkOqsOtfg5Ev69iD5ADTM76VjjLmoYcdOTDiVpb
1aVP45fQdSzIh2Mgp1I8oBvyyxaSyrqIAX+6+pM96dOX+PcaUftE2DI/1U4eneH+j85Naa0qh9An
pF4/TWJwLLoRPEml5HtIaE/yaA/dQvhUHQhq8p4ow6dORH3gtFbS1lWwFZdxY3y3AzXbvrOJW4U/
cnjBT+JaImTa91oC0Z3uHJKp6U0FRsq5L67QCUaXxKx2H+1S6xz+ydYbvnuQEH1C033yua0qrKIv
5oimHSg9WYqRohjkHVnl1jCVq677+UtNvNmXAbKbsa8/E/WozSZ/8bxURkG9A9cvZy8KEvIXozMf
xYwwt+NzmbNpzHWitWbDD41OyfXRT333KK6SLv9r8GxzI3rdULhHrwKSzMP9l0v4+2q2dcBMUcNx
UZ+YRueB22Sxjljxw+1qqnVWaZ1MnPh/mzc7/5wbyKhQWMFG9oNsW4y6dy/JJSz0hRN/Inr3ZvS6
8gNxbcfQSf3aXvgYW1H95rQRKZ2w9R/80OY30wilo1mb8fHDOg2kX0e/K+G74UN8UuTK2ndSTvwJ
2oFFjXjOKUBeYjg3sAJu2hDoJVgEs3wNI8lZx7B1LSwC5SRMk2gN71hzaqaGZN37ZrYJF0VW1lFp
S/vZLibMXeEmbGmumbsxctBq+9uSRj6+v8M8XwtJR9RJcnUNg0KoGHEHC1byrejGcp7cOUl8B8A2
ypdNipqF56O25Ws1PF89ClyKFvQLSLU6Eud/azL0etF7NeD2XoihsFPgsRaXuZegAlsQVntndIvM
XGtdCMrNqZpNoETKVHLgP4qm0SGQQOv+XvS8AgKc2aOb3Do8Amv85cGuCfyjgry3UqTVirSjdy4F
SVJRx2zb3axfCyPUmf55EIRI8eQkjH/2mefMPtVEuyQGwlDzdjJYPRiEcu0ZrpDIVfLntkKJ7lfn
10ghFdImpTqKYpjpd0/zsnUIlcNS/AzOv4rZADOuPw3Mttvv6DSgDy6B9OlnVTTzUvPAPG1eanbO
EGwiXpuk/K7X4yO1/v3CJuN+GCP0YtTE8si1UlIUW25TLCu4SvxGfeinQYgx7GWjgMwWvr1kGseg
mvRuM60tSKsER7tUg4sYDXL+I2kCjbnoWmTm73SvPyIcJD+Ww7qlPqYCSQdkYZI7tzNt5Tamv08R
ujglFixcnInyaCUuIRYfqoWdgeykDLXc1EPaV4tCk3+63sbnqeKqCyYOhoGziugSZaeaqQeEF0nZ
g0218Z1ba8rTQNJzqUWWvgc1pTz5pWXDdu+5KE7nUIXJerc0p+yrgeTr3tCKr8Uo2xxXJxuYRg8Q
WFPuxykPKxrdU/R9UNdfRa+ZcrbCN6B05x99pzXn6eJKrKtkUrmHpSs+9lFXUL/OfkrhfbjoJYAZ
YWsVqjVrx3W2Y5FJdzl1uuuhblGb67182VeJchhFE1cAnLJJTnAhDO+GpvEMro+Dl7Q/r4TLO28t
Cj6lmVzuQO+UB1WGWPK32qCQHBTdLMiOpEX8ozDVQpWwSkidmXI6UfD/0icUzqVJ5ZzUq0CPkSx8
N6NX8qNhWt7xtoAYmVcZU+iuV79fxtBWJMpHL14aQf6dVGr+SAaqeJSk+C9y/e1Jn3qKbPQ7IJNI
WU0eeaEWj1nQrKA+H6/CXylGhIh7SqTEoGSY1b1aE7qfpotJrhsrAI7Q+r7dwI6Tc5Ia1PZreb7s
CJUszMjJjsIZFMG4VwcqhcT9UYiQ94NNWhLiaqvVXpuq1M6WBDxWdC0PUuWxpipHdAvHqhayHlnn
1JPk159z2lbRzlICz7hbONrrPIdNbHhVVdT+fDgtAyv+koDBuWRTQwpTufhqYqz7Sb10tomBRM/Q
SYhQ+RFd0QgXXw8ee9CJh9kkrqgZ7U2CM/M65A7tg5tC+fv7djdPlVpzt3fAuk4vQTS9pcOgnvrb
zpXqo8HZM4dtQK2Pal/uzM4bdrZS19DTYopVU6NqRfTFpbDe5ojpZkUSEShuUa39EfxzU2f/MCGT
qfmMAmmnNBwhRBO3ngvqaupXsqTejJS7/ByeHT/YxmlGYzbOz8liWNdidauAy/+4tBE7doK259+W
zSl92WkD/I3wgsSrCMWZT0rjdDxpdUQ6TS/7pNjPkCJbLxCdlecqRDLQ6uP0U+oO+dr2KC/niA3R
cykvrExWVs6EzEcKOj0aE3JTXAnbCBAdWPE0Iprs95XoQpPGsGPE0PJ004M36/Yye+YTvNTNVfGT
9qoqhrvqOhRvZpspF965yt2tMHUUXcIyO1G6aoPd74VRNCHEEFsTQMfEc91c58Z8DGs3u4LOtDgq
GhRxZlXpALjnhkVoyufEAM1GiekqhF5zl5Otfmkq3qEqNJAcnpSYqf+lutpt6qM+dbsaBCsVwu5J
jJq2/7kbnOFOTAUBe0lKtbiKMVvPt41uxg9iLJDqBQic+ElxFOe5Q34YhhfHlJ4CmPKuADarY+aC
SJ16CdQGt6vGiREhUNpqLwZ6wyuvTmk3O5i02I9MzvNA40t7WdEbBC9wE77g2LxN4wFMmX3F6ojI
FZHv32bfxvwSOIakKWvJ89yN0/nwEMRedhGNbCANNdYI6IougsY/B6q8gppGlr3N7JxOo0hOdCs/
yqGe+71K1CvZxfNVZ901OQJBvwfEDKMjahdKFmRMurQxYdrecx9znyqoxkzklPIktYcsF1rBgtZy
7s/DCBdCeCn6Q10Xu0qneNmPxm1G/h+WJ6+9uprK52260qJziAbghZzyT0voZt0U9eEfJBymgTav
SyoYAJMSLV67UkydfujAEwgB7b5zaus6TA1VuagAl0THYiWwrn5iWFdDca1t3UfWYrbpiqScqHA6
CpOYKnyhsVnUqeqDUWQ1Mah4XnC7zWybb+O0VBy3cNMcHd9q9xRmU5we5+OryZZ7legN8cipa8NG
Rdm+ft+3UvUY6dbWk9URrEnrHWMQpstAdHUrWseNV+3EaFD0n0N3StWDznku+PQKL7hVIL7nQIho
BUsXlZJuoOUItqI7hgUoSsV3zqKrlCA+pfQ11fzmjidVfJuEPgvMwzA1rIVXrhnSoizB84tuakHY
qSK4rRd8bM08Q2kBOqB9lVvplh9d7ZFkA7/kEAl8C0zotyHE/wJHYL+0kPq+fPDV4QlAiwXfNEbl
ne3jiuJdZ1XLo3Zsp0ZciSZAiupoFb5bwIHOiATcatFqUQ3hJt2orB40pw5fu6h2wqc8berXXG6+
K02wsa2iuM87WX2iLB14ZFmxUwx87akH7bHyjM7ditFA57yPaokGAAPnAeXvY+QCk4om55IY4pUS
8IMYFPPD4mtscxoSFj8P37xSguF68pZyiP1HiOVlw5BXMV+1B9FQfCUb/kNntPkDxZwjsSQZssvR
jeKlHXNcTXUdYtTf/nWbbTXfMO5US/3uJgiS9Z0SX7qMX0q2k7Djg0a8NFMjBvo0NfdenzzXZvHL
NE1IUzs/l2a4vPk3pncI/fHcCIrSiXxeXM1N/Q+2ITH+zW+eFoZ8/jOp7ld67EVgpV0YdwadiuGp
5lStfBXGIBpx1ebkSRai/2EYLGiw8wP3JOy3FcSUD36z7Z1PDlfHhu/Dd0UuVDYZ3PjdneYp4urj
q0l1YkM927rFHx3FivPawk/zJWNd8KsCUzcaAcvOhlWaT22Ub4yJW1r0oTYJAA8DaJxtXa+hYfSu
P01shFHMmZvStsJDnnfSPcBB47Gt0q9SZnQn0SPkqm44mxmrls/NI8IhuyDK+lPa2AoqOVRqDGao
om+aqhdhE02bGpBc2mq2Ft1cGsHuFu24J2bL578p/RfQ0AEVakqDVmCWbnRnQMM2qhzqVALvIE3M
ryxK4BqAkD+WHhh0z7+IK0PlaZMpDezIfx9AZYzosWu8Crs5JiE0FJOLEv+oOhJJYo0ks33IIXqV
nznJREGW2tDbwsK3HEgYuF9jhEmOSR1nR6sP7wPdSLbhb5OwF2bp54uPlz0V7Vh5o2+zxfg7p9+r
Cdufl8xd59fqde5tATnZa6Vz0nMVBy1EC1Qa5NSYLAKz9b+nwDwpIvrBf+aTBjfW66hk9cpV7Pj/
SDuPJbeRaE0/ESLgzZaeLJryqtIGUSUD74GEefr7IakWpb49M4vRIgNpSbFIIPOc31yKAiVBxP30
3WhX2sVmj7ayRVcuoe57JB/a6RiawLM3dQiVyGmcYfVHo7yUhREAUBet4QPXArMNtlufjrfuEYn7
btH5fEz4Jn/cOiLkYfFYw/NSzYpHnrbcjpEjlTWYEuZdU0zvsiaLvjTnL01fr/VmLB5lmxohBFNP
Lj9umnxMs0nVRmvZZ85NyJ/o20kxuuWtLctadzEKwOq3hYbk09fwLr+uCh3sAE0uXsg1ZFvuoS3r
p0O8kW1sjqJlpUftDp2RS1GOWHxgs/QoPHs4oZt5iucaNPnqcUSFf4No2rSSVVkQw/8BUD4mOsmw
tLG8i0/GW06STS1s6y3KBmJZIwwNT3gYQZL5WDMOpX5JQceb5RSd27km2/XQNu/YOxxkzVUnE5Si
PlZbB8uthWy8Fo2qX3wdqzCjQ2lOtoW9apzNMV40WR2vbU+pzlFpkZ1FmneXOppx5v/tAnh2tBdh
k0BRhRl+H0ttmSGGAplbmIfcjIqPsIK46qJKhdiRoqyTqXKOJgolB69Rza1DUORewIdcIcGifrGK
6JMMV/3Tibc4agQb7jP11oE9d995ur0sqoA2u+u8RcHe/Ni13kH22kqC4n068hXHa9TeqWAh9ykW
NytDr+0jtPkfSCqEECg0LL3npltxa7NRct8VagffnBGyXRnGUqBl/c80uJv/P8v916vKtvkdcu7S
1wFI+XpOX7Zz0c2ZV1lANlrFAH6PtyY5ItBHbdPpKn/Qeaxsk/NlFSLoI3h3ay9rt3VhyeRogWwL
6FKHDlj5bLOcPVcihSzqfEXK3rs0ZNjGJq92ha5G57xvYf9ahv1ANAjnKc9HXAkf0gW2GNbXweqe
+oRvsDI0S6snx8kp/+6qr/qH1Kq8HL1MX9eVCVVmVlbVDYtCXs2FHDLN6qzdHLWOpuznpJfjhTsa
MtdDKD4hqxwqaJVfAsSNtvDLxa6K/BgbG/XT4ju2y10H+Z3CKV4HCEhbz53Gtaw2QyvWGDXlW1n1
pz5eqZYR72XV02fxK4wu7kZula8BSlbQjZDeqlRVOeH/DK45R36tUl39ZdDyX9V6jrfKqpd4PlJk
4levrGb3pbkeA/WHmCYP5VdbxXUoNcH6tnkCOrrnBGNrOJbwn1llilBPsiaLLMxmIQv9R9wbebYe
nL1uE+gnbGBAh1GN69W8WYcYU/UkgSCayQ4TK4drLz81E4rSPDqtLX1d6j3as7+7vcoyypVc8bos
zNrFmPvKusUqZilSURysJMMnELvY1QT+/FO1EGHQva/K1FvrSQujQ1e7+ZORGJ+YeGbbMgjA6XRB
cZKF6w/tsXcvsjI2VdWtbp2GEmhLq8Ziaeiqfoeg4aufV5AJvVpfeLqjnNvZMIRsQHDJU9SWLM34
o72s8sBc9C7ik1HbETdgmJyFAq3YTwKnS9IX8Xuno1FpW+5H2wc86JISnXgBL6PrW4FmROF9IBP0
oZWifjKNMTmwVdLWSDz3Hwnb49TwPkwidWRqSxUsrK49mpP7Q87jHMDjG9rJwwDjkXxEZ/Lcjayr
JJk6PJmarX2FUYp3JxCRvTw6yiLjKBQ6JY+p+TQpi6iC9qm2FQbhueOiNFxOzqn07JU8hLrxbNeW
B0vNb9VLk8TqpWj89zoKtL2syUJ2xom/6OHGnW7thq6bx640pgqrSrXxXu3JmE62H40LoWIqOCEy
t/b0wd3KaqZYL7g6L3FjxRNjlq0xtTjkU9PDo7xKpjBrFvIyCNykWdy6VLfl0FJrIMOZ8sfAX5fY
/i3M1vZQc5yGYzwXAVGYfFUb/ZtT2N1WduC+5WN9EhVfbDOHcVjWYcPfugc9JC/DWXYnnk0t5gfO
8VrMSj7X+nVQR8pNw+sLQawZMy1R0Q16bhrHz9DBYxRdaoVQMX6uk75rZ++eBrg8T/XY2LWZrr+o
wv/Vi/RdfBh7nOHYJ7gLuHTB5+Qk2zo2zZ8o7O+buCPIh0gDx0d/bzdOcS8D+aleTQs1yMM7WQ20
MFxXKtJkbuK8NMOEP1IyfbV9t9yk7UDw0XPqt7m9qPTxK5RZZFn5CpPeWVYgpA6FOkRvppsgZuw1
z92ICmQWiR+y2c36cFsaw8LKdjZntAPK3Sg1z1fm39VRGfrZvpDu6+V1eAjcCutwxHN/z/nXOtfR
GvYC+eK2ZuA5Dw48iG2dO/1RCYoew3usrKxeu3R4mZuY+dImexN16I+yKOr8WRkCZ5s0se2fZBvS
IGBo9LJeyBmATCLC0/OqVT4lO438T4n5K17fcJLKtN8kv8lc/AGdaSF7rSh+Lxq1202tpsNqmGdE
YUsmqLQjWHq/B0oWGJI+9tFqPzjGJgnSloINTckmpG5JYmyVOrE3JXpmqF3rmroKgvZnWRLKV9IK
n0B4LzAr/jF75/+K7XvX/+qQBvDXtlkh418dbu5Afr0tI0dLl/ircfzf6//XMre2q3387xm5hbIK
v13eTTS/m2i2h5ajb+/VCvXHwMyNhaY01YoYQ3GPw1h+78xX4AsgMNkX2SKLKcRFru5t54+hXtqO
nId21ym/VxiqMeM25ndrOVMubbqqOI/EsmSTmYkQxwvLJIwchfFmiq3AW2g8V0+l2681WZXzsjIt
SGeq5kYNoI1D8xPdMQIRentn8tXh+zrc8CexvXV4bSfuGoKO17dhqrMJmLLCyNl5yAg7dR6BUt2q
3Ie08cwTuJeD7FPnpqJ3EOowRnZHc1V2tGXXr2vN81Z6zD58yQnOXzT0z27QznUMf9SLjXjPUa7C
XaF7wM3m1g/2r92j6nJy3GTnRp11bq0i5fmakQLVGhWIDsoG53gyrbO8coPa2Adt+3QdJ6cEffo9
9/Npl/HPIPDNDIefxK5tjGhhz6vKcbelZlzo6JTF4fqSGloZEaysVT9nG3vRBVDwynInq3idYwRs
QUWSVTdD6qPunjAMcO/wl3Cuxb+qskO2CS+ONuUYxigPgv0z4j5d4G9TP+AxVz9EMTkvs9RhfPVj
zcdMAc/kzzY5mKdgu0p71DpkVY6Tc9uYvYdJgPk691/rNU3YbssGLraG6/mdWYhfhdc5dz2bBijw
KC1BpvqnY7YsrzBCQI7Tipui3qBdjuYEMoOVVgUrucIfl3JZOVr2+CiI8EPDGmlSMY/CfBNLzDLD
E76NvSOUaYJsvYVbetln6upah4XqHq+jRi9AwcIOP//oseSkYp6P6jnHb3iCbMNT9itm7St3E6xC
9lcUVlIq2DCT9UPQR9cOyVBGxwieK+rzxiHO0k1AjHMXO9CqprKyDuRs7V1g9o+K0cOyRhV5YUyi
3XCAGr8mRBHgn45veoAmAt+QdlOn4tqe2/V0be8z/Y92OX4CTnIdb6adcsJVEUmWAfmkvqrO9eyu
myYcj9tyjA7T7L3bO1gLaBjobZrZbNfg4LLjFxWuZG+ANOvRtxMeUPPcKh/te1WJdt08FusD9+AG
/isSptNDYwtj0dSo9qAFh42DZXwYWoc9RiAi5MxNKK56oy/S2EvOIirTJxyXLhVq4u/ArPKNHTQK
Amte+e7BZCZ+VEL2w6OdhD+uidkJimZ9QroaA6EKE6Dera9NgR0iUEQmvz5ptUIsLQOeLQfLMbJD
VmVROvDY/QBHniCcNV9uA+WVMks6F/232/KyWS5ya+vD6GvnvKdDMW1qowm0TTXZkBYVjmsrjEir
JffRhm3U3GXFSXUcOoO7eObF6YYAUrb4X7PAUsUHwzNW10XketdBZiK+aIpR72Ijjs63wi5AUffj
8taCPFJ0RscSr4Qpsp4JSQZ72XYbIq+a0p2WvqYpq1uHNrpMI2oabC2RwTucX+zaKC+LGmQH6k0r
IzX/fBeGQyiuK7sPt076Q+CP4uCpzq9Ctsmq7LhV/xgSV0q6+KP+exll8s2lj63WUvbeJv8f13Lm
F1baMtzh2bxH2mPaRoMTLupZQqtF2R8pALdclYpn3OWhh/SWlNpKEI06JeR3lqMVEez161HF5ZI5
asEfZZz0OzkE+YEIZSUMmIKgtHZD6jjsHmvlve+1Pcw51LjVcCD5NWuXz+3VVP0wEpQ6ojjUz2Vr
Hpqw2/SKOMSNVXyGmdvwlDSUlyg2q9XQKP29rVrR1kFb487FemLZpWOJtZ2O+H3bfmSNE78YpeLc
FxCJc+TeXnzyMc9FcJBdskD6AUiz2uAbyGj2FQ9NYy7w3P1W4RX8nGBui3OFspQ1CzOjZ2fgR+Ym
3Wpkr71yjIWtRMlTEHbiKRmyeOVmfrtNM1s8qUURn7gDvspOWQyB/9Vlt3iUNeQ4nG1jwt2MVcJC
SxZz58U8J/y12NSk3ZZA8GnsWhJ+U8EeZhbxEShkgzmZqyifrJ1W31YpakBRpPQ8hP9x4pHGOFra
IOxsgS+9dVRN+YHNi4PEMlEAJQvJMg3JvURagTK8VG2W3EsQ1tzXzDXZF8TxpVFTdTG27Docqy1J
FybqAqx++egUZvHIXhqyRD7lW1mVHUYBTziOnbNsaixRH/XWeb6OnycFymyXGnDoSUcRp8vebD9j
L+ju5BAyGe6lnezlbYKmtkuVm+Sx0cxF4rAJTspIWEgFp/7ey5RLXAcKhyWAn2csy8Q56xvy/2oK
acVHynNrOHAW8Ciqt76vGXyIfrOsrJAU2fwwTfUEbeMY25+5JgvZWcwjbsP+722jwIVvaCD3Jsq6
sF3UCTlTu8iNrMc4c++GIawueJRUS1xas2//7xEZawx/r9FpFZ4kRhHsqiRtn5pRefN5j8dirtV5
F+6mftCWimI2T0YxtE9J+qabafIoWyw8RnAytPqN7ItGzzmbAzpJQdM+pLEOrLkyz5xNcebOhPjs
eWSHlhK/tY5nbBrPiPZFotrnjpuB3bv+Xc1jroauy+UwecraLQFA4vruIoc5YbY0tfrLiPTStaoL
W3/phO/8Ub31ysH/NTcn9rdD8zab9PYoC09F+YCHboGU4z9t8krtULwgFOyTBclngOeYYauroiy5
ujZ2M5o07pxdZhvTYSpRx5ai7B0OSDyTnGehTcpuFB1Q/VyP3tXKWCL6GX4CnAQOFrkvuhNjkViC
wUkEwq5GdLZ6RT8nKMhAbuJncsyCcn3ttOPW2duB+iWE0kCqx38tGm4Rnj11W4GBzarwJuO5Cs3m
jvSHWMiqjjj4fdQkmPTUSrc0jC+aXnZPsq9GYCFRqvAsa1o5lkv3PEXcyu/RwHHvxkRJlgAAsBcZ
7fEkqslYYrcUfjqGs2GnZH0RbYmqiI5Clj0q4Ws5G4LNA+TMZDYmqQcUneRMttbR51RZm3x0rC99
35dbkazDAOnvCcRw/T2q8DkcW015tUX/WVt1cpE1VX9tulZ9AVLXPZBcO6VpgfN355PJ1NNgKat6
3mdboMD2GpzeWwY/fl/Vdj6BslemXQnqWk8JDalzYYUDmlO/r4YMpQwOA/1GdshCK1P7Os5B8OMO
0bDlbX7akETB/qhrUIDww42T46I1uB0n43pMzl6n6twxU+0RpeZ+mZSNy4c+BYvGqU3kuIxhWbpB
cWd3VeVeLzO/LO401yIE7ZQoMirfOgN1bgJuBVZDAzDwkadUYfTY4nRt/6T7s2d4ZsbfUt9fEnrs
fmaxuDcRo3qfRn4wplGV962XlDvR28QItUw/G3GlrkKNhD2a3R9y0ujuS1SIfjhWny1CNa9fcoHR
eu34YlEHOICTHxQoivKba0az3rWJ3T0Tk5i9xsC2y966CAOSPOY32ekUgffEByO7ZIHd+Sv+3d5J
1gy7cZeG24M4m5dGuvg/15KdlTK5f68VYXhiGpp3MufJcq1Yfw7SzFzJsJuwuhR3o6j9Fa/7oy4G
xV1mHYpDzby3bnW0Pyb0YHZoRVjPqRY7m0rkybqd99oirpG+VbgDi7mqDsZ0JmpN3peaopX605A8
yIlyMccq9zh49Dzz6McgqIKtlXl3ci3VGP77lYKXMoh49BiBfy0CvbWAjoZJtOlE0y1kjyeqX92y
eh2jZo22B+exv02OS04WAfpBC200uI3WYNzudBtvM2Cs5AJT7q9zkz/LnquhNkbYMnF5HZ1FgGsV
LT5MSOSprvZuqSEw47bzN31QjF+NCe2pf5q7CqVd2aw6/9n812i5SD7H9P4aLZvDOP7uFWgbD6or
dpycrG2CGv2zOQbfhF2P3xAJeVQQIHo19diCXGWpMDdrjj/dNC3kCGQWN73wYHP6YQmgvftixNqw
NMjAn9hNoryqKm1xkvUO3Hg/60J5/Te21th2FebPPCjP+Mq4771e43ZUEdV2iKdua3R2Dk7TKUch
PH09FX3zjLB5j65cM3wramO+8Zg/CQxtUR1edLk3PQuALeiTqGC85k/NqoF7/Ec7Hmqn1izV58BF
C7a3rF/jI4yibuNv7fN4MY/3HcbL9eUH+vf42+sGrPOv8fL9/D3+P9aX77+e378zFuuBBMqz4Vk/
QqPrv3WoQE9Jij+Mu4BJFyH4b+U7Qgb6N/zTvw+x6RwQuRVsOC1rh3pQvPFdf/yKXhtSbLXyxdHR
PK7mdsyLx68o8izN3+05RLtr+zx+ck2xI3rSLjIMV+4aM6nrRZop9l3VGw4GHkJfyR5ZyI5bVV7V
jcGUf3UXcXfowmHY3dpHrbeIlIXqE7bO6DJlif5eiubFJav6E73dTHHQG+umfjfgUbMckGHZpKVX
I+1HgZ9WfZRVeSULpSddHphtgxIKjyQFilY5tSdZJKXXnqK5kFXfGqwlEi/t6tZWmx1xbFkPlCne
GGYwLeQ8OUV2jCWqsnA6a+T9HfVdTAZWb3XwUrhWdBS9o13bxxiJkyG1sdNUcSThbGCeRY/8S5Jm
h8rpcFFPQXNtvRzjbrTblSOBXnhzDlTkyZj17/LpaYg43ngFxy1nfMIdZHpy8S6AUiowX5zboN2M
GLuy4YhsaH62fg+5bXxqBw8JXGAZKB97dbUMBhdGQaqfZa8dzTwrUGJrzQinpw4hrvk0zGayXRqq
4b3F4fhFQ5fwZ5rcOygZBgvbBh8xzTxBZPXXXcq+RS+AHQi1+6rDcOu3OM+FZySg5iOm0WPlixLX
sFOdEGSAhrCbWpUHWRsIjVzkVXVpRDVcrxWesStLT/nMBoBAcPhhDWUB1PMKZuKpzsuh2NZiZMuM
oN6S5ORwsqBt5WhBofRjiE+/KZZDOZro3ZbKOlCz6JBo/fTYWDGSswjL7QbV8tZuGzYbd8AxVlOC
4bVNZsHHNg/3etwNr6MbawsOgDk+DPROVcITBQM8M4sGXEoqnhi/C0wgf1U5H8UHxavQo0cL6AwN
Srw0TrdkL0LWJNa4bSQBnjhzFZ49onciX8WDwX/JcGZ1zQIsMSH4tV02+lupzB7iTeJdSLjVdybo
EryhFAFfMgw3LN4uqhZ2RO66+oMs2NxfDFVDyjBAu+zajuyAqZT3DcjthyKFmBLpE7Lb/0wxo6on
bhi+3ZomRDp3qkFA+7YMeVKMbXgyXqc2CFMu06nLV5qPEXINGOeUTLrxBSn+KlDbL4WlB2cXMc+F
bFYTHQcN037TULUk3+9usGAHN5UQUFwp+gxXVvN9ndSesurimjNSkZubSWjZxU2C/FpkWJ1gm4wE
tg0U5VyArNyqBj5sVtONlywQNuwbzfmKRPOmNIPiR9G3b0WtDa+mo/ZrRY+bIw5v/bFoi2rV6137
LKrMX5Eij3aNFk2vxBeA0QQ15IteG19Dt/uqgDWBJkhNDSz2N1n/ZOat+ayCneLPO73mOPPch5P3
KAdV81cGzoO2cCKUlvW82yrqkGwqE/0+uC/DiyG8o8Jz98N20cE0BsA5UYTrJJRMdOmGvv2oRih0
hZO6DwPKYne9Bg5gBKn9URF8Mzyn/ILyfroLnCDaNq3Vvs8pIzkAl140cMdcHGqh6096VL12xF23
AbGAXT0Lv7aepj3PiKNNUjvRAdNfSJCIWS0x+9I/B+VnpSvjdwCl3P3giz+GnhPtjDIydm7jqw9t
gLY3wmPTd/BDCGgp3+rATcHdNPp94GBb3QgHy1mgDnnRxHferCAtC3+c1CPYn2wzztCKW9v1ykVk
2m35Ql17rHlgqPERO4ZJo/N7HT4bGyNU7NWqMh8OweQQWvz3pazLQjfN4aBCI/nfg9RWUUk7B/1w
sOKKVQAwhmCEkEpQAZkZkSbOQR1ZD2U9iPvY+4hNA1v1NAvzYzD6j7LP8VrrISyFuqtzMKk9lIJ4
mVihuRaFrZHDmusBKrNLbs0Fsm8M90w0Hkt3m1Wo/I2lru2mmpQ0ZHaHfbBGxqeZwH9jYCm6+6aJ
gP2r/VnWELzt7kvbJcKcJ/patsli1lPAq0A7Y2TCUrKt9fW3TFPaw3WE9aZnwYEIxYSWqIC7VYC1
wDtmxj9WuvNA9j6+pKqHyUzoPmRG5TzkmdUe8NSOFrIaOIN+wU2REJ5wp49G6w+DDtJF8ZJp1yqm
uWHTob4DQET+VNk3g/JA5Ek8DE6VHFxL9xaBH/w0y2Te8s0e1taTXbE3acmbLQYUlF/0JE5XjV81
vH6KEQAowZPTsGFxHCjrala7d12oNmRsC3HxZ7sCJGLHp64DJTiaSvYWBNg2Ow5CdbaNugA874fS
b5JPXPyChchMjD16JNUSt9Exg4iBZjgie0YuFi+sLnYeOgJ/63EAfghtXNu0VQMbA+DBzs51406w
6d0Hgo/RVed7hGq3O3PqkxP0b25F9pBcsFrkscgp4GGczUyqoJyesDdTCY9gyDY4roX2yqC94Z+Q
wDjkR+0gZNuGTvXdVMd9mc8i/L4FY7ibsDjIwnFhC815mWzscaOu5lAd1DCk9WTlNUH9BgIJZwij
QHzYcOq3Ml1wFgreRtUujkiJpEs5KnXgfBupi+3IPAnJl5Wb5sii6o04W41f85u2a6xQK+XVDT1I
kR7RiUIXT1agLNXxGFpnkZYRnjVDftCxUPpmlPl3S7Xid1UDvhjFLr6ymk3eNU0ngLI2UhdZUJ+l
XY+OaL9ju1VpLNS+ERd3ppFJJq1k3ILFFMjhi0d3puPKpj4JUGdJhX7w3LR8muAuHjCZFouqTsRu
ABO3wR5JvSRtFKFfoZ1lDaQswJS5QLmw3SboE/OEDMx4XRm9vlDKzH5EjkVfjIPtfxVddcEFwg0W
PGrtWdCWVz1FeQJzpMqjTW4UPCl7I1EAR6V4uuqxAzGjdU6EqYxpFUC4Yp/YHa/VSvj6prUQZHJJ
S/NniOONm2iqelCTBp8tZEYXqe5XJ1lkc/Km5pMfro1JvkO9xjzKTjUzUR8hRrauLMw8UhdUSGsG
8Tk1so2tIH0/ggPjZ1yY97HwjPuwENUZgiGqrv80NfNVi8KkP4zO3a19SBRzaTei3GhREqATjWHn
7rocd0SwO6N1XUoujOVod2zq/qfWTGjrD2HxIzs3vdv+UBKrW5huNT659eTxPzX7Aydbb9W3xSc7
ABsXDVLIQs1DMmFQ7GT11nGtkrxKvCY//at9MDt1FaOrvZLDbkVREMIw83vZYrpZ6a6GUeuWuunl
68E/qHogHmURuny0vi7UvayiVK6h+IsSz9CIR4Vv4SMyl/k2cF3c5edZsg01TdjrWuwd5Li+hfiS
TP7mOmEeVuhhvmkmf1zJWX1tise6Vl+xJC2Osmlw8ZoVTXyWk8DuFbiNhLuSDMVZ6wnEjRrOlUbd
E4xFlp+7p/6uBFmwMW0jOBBW1h61CXlXOWJwmk+iW+pTo7r1vraafuO3eAWrRbxvitIyMHnR/XPV
wvfvPOuIKgkSrngJrCxzFqnCmnCFDGy9J27pvtk8XKLSMV/DSIuPPRi0Zenb7psRNtwK1TrmlF1Y
r5aP/Unmhsu2ADGvaW6ybzJDO4JPi7ZxHPeXom3LNWqj6iPRentpNk38WlWRhr5Mhi69PX5VMIT4
1oh4XyaGwbPNHbeRP/nwSii6kJuzl486pxui8baPsH46vvtW6i7byZvuqkQ4L1Fqr8Nyoh39la02
oZtq5cbwnutEpQWyrj6RCFzIDVIg8/SxABYWlkN56cqpfvDD/kNOL13dXmUWsuw62eskyk4Em429
5wE178pBnA3HydchbrvPVqVZUFjz6KOxcY+WR56630eit38icvBi2UnxHhVFtVQbTX/MhzHYyBV7
jh7XFR10W89K1mM+NdjFczUMFtB+LfqwQnHSE51DFCvmoCq+a2S8xm+z94yhh+67HRn8PXrbOBpZ
aD6FPTCMPnXeewMoi4L6wN5ERfpJDVJOkQgUTKWaY+iVX1F0QW52d9w5uqVE0YFq7ZZj/um7VYQB
le8ua63Wd4FHtRcpYkl9j2sy8Row1K25jRQswmXvkHBCC4FkL2WvUUFqd6AW4u1n3Sme7q7QLA4+
03DNw1/7rDqtxbQrU49W1KSXUTHzmao2PM8Is7LQ93Vjjy+c9ctDoMfhWgLL/m6P5nYJRPu7vWS/
8F/tcrwylDUZyczaqWkcbDJPC7GgN+KXUBjKtkvQP3D8OHnpdaU82Drml7K30FKFc8fIE2nu9Twd
N/UhPU3anMRpm08J9zAVkR76HpmCG/pDtpHvJB3/G/2hDGZ6kG0SICI7Gou8QAM41DEQOvZwaDu5
k0EaWYn198rlzt7oNpYn5XuL4/VrPQvoEwRE4Wwemv6wkk1XgGqUkQJz7MyzvNLnKwT9L4MypQfZ
dGsvcrvd9r9nyQ4S4r+m+q31xyw9nL7XU2PudE2LL12WOKsCus/KKlFZl22yCKA27PTSw9UKEs+l
qUXHBhfuHzwvcymmRPA//D0Fd7CtV3Xu3XWcXMv3IU22M3Hlj0ZF9e2VM4F36KwmUlbCLOpdjdDt
IvWaEMPN+RUSXkGuLde5zp5fwSyFs8p8jbiT0XkP9qTBtNOG+rtn/CiLePi0ytxY8jFkF1LL1iHE
IGyjY7d7CbXEwiOtcdZK5nGy1ET+aqsCdk6ld7thruZWjfRy4tYH2YuYgwDKFPbHUY3yV6vLvnpx
b5/hdOevZsxRnl/VoQ352qgpr9pMavkOhg95o9CMz7HiZU8why6y3XKLAoQGpOEJR6V3py9Xo2fn
r9i+m3dlH/2a7mdIjEWoqJ8NO/3P6QGglnd7Kq7TEWE37wLH05dOZoDGMCJ/mXhEexJj5CzgdvGX
pnvzEDV6aetGuQ9SEumZG3/pjNA9EOJp8bQpky8Dp9aN6jSgpfibLDzFbrb66OMwZ9TheWhxZx/Q
h941IxZJSjCKVRuW1usU2T/LFHeKKn2AmswWeyZhwNdYxHZxdg1zOEqnXenHOzfxfceOw/rHovd3
U13hWdhnsQ+Ete72dVo9xqhTq1s4Ae0fVbxjuj1WUY9VpxbnMKlhGPpetjJMEwXEuciy7muKXMp+
FBXGgWMbZxcNxfFl7DjdRlblOHXuyEadJGJt5NcF6qFeeUYKCk8Y4/PgE0WIjeYNB8KKDPlorUAj
zQEFBLfR5E5PAw+1V6tNF4mVtG+mYasHf3CVpZwVBHq3zCxsomWv+jYi7/dGoCU6ZilOanC8W3bv
cbYaG788NJFqrwhrhhuR8gRHY0DY8Bg5gTnm9bJAqLsBkHsEP0SURJD9T8Im2xuzTM6Kvbe7aPua
5zsaZUuij/GL2yYgs/BK/ZE1IPV8+3sMDIGwsTM9GTk2tMNgBnemBZ8NqYhorThw7q26wK9oItxM
Nh19ROuz5y5MajBA2hLbhO3gl84e7rZ9biKvWnljqr/VunWRL2RG4S6BC4k1HA/SUp2AGhR+fJFX
dlN9V5TQIRH4V3tVtx4G9riLZ4Q+d4PCgVOoljgKu+mP8qrL419XTm8pd2oEVJwBt+Z/DcUdvb/2
dmLWVbFLApMJabOkC7Odh5XVNW3W8wc6VXr8JjvLGS5SRIsxddNnmfxyFPODrVJ+kl34B+QrHX+L
rexkC5Je16oiTzlkA+nkMNGDe0zsrBVGTUCbItjsss2fr4i7rxVVJ12MS+G1vfL1ZifI3i7kiNuE
NEJaynOGCpTmP4tEGW/FjRD5mV9GtstZiXDNlZdgRy47/lidFzQvUayWDxwlupcmd0/RKECCzDVX
y14UNfLOsuY0xXc/mzU5xky8ODi64zVZTkdrrpbgmReV6fZAJ5ipIlqz1ANPHLpmEi+JCMdlhk/e
Xs4l4o21ZGxOOzl3ULlhj31obq/vQUNhxBe4Jsi5LkmuTWeo6Ub29olvAX2c/fUqLDjrzMZCUfTl
q2/Hu0nVna+2qdirFPAD5KGwfIY/eH9tR5VjlXCeP6pD3j66pv4h2+U60digzum1072dw70W7eR+
HTpT427b1pcwSryzrVs2YQgNDcE2G1bNgK1k5Yb9PSzM/l6Z6fk1j8lJ9YCc/W63dCtckbi02KEx
QnYEloZZRf4/nJ3XkuPGtqZf5cS+HsTAJcyJOXNBzyKLZPmqvkF0Sy147/H08yHZW2yVdrQiRhdQ
OoBdBJHIXOs3KLDMTX6hKi7CruM5w6zkINtSM44WzJhiVe6bCPC3xip+Xbr6uI9JbD73+fTQVD0+
QQ2xwNGuu2fLhoyIQ8Cxn2vXpgA1kwrNWVmL4KvhZZ70B1kdvShb+0kwbrwYDKLTttYmk8wdNfDa
RTEXMY/fmFUXzEsY2tqZ3aOB6y1WTRQAwplxuNoUb1N3ussKW/lomFJFyoqcrfUOkVF+XSAiP5rU
3WGilr/wkqgPKMTODru0oxH024jrjao9iT7Lg9V4CcpSO4Qssw8GPBmnJUKuM2kvRD9Uj5mSubtg
jIbtECXjc6oPvxH6t36LLOYR9BLe8sJMNg7IizuC6eEFCVzkZKzY+s3JHi11aL81Oha/tmclJ1cD
FFDXoF4VOzUPaCPUC491D9McVXnw4t48zIEZ4P5z409FV7YabZluyA+j+Tj3N0KLl+681WR5v8SQ
wDsSvzadVW+r4SpUFHvVpo19wsG7Zc8T8bQERbnrDMMGX0OHL2oAo50YICkyWe9kIxkt59otggCy
iWt1iwGlrlWroXeiGtb0iHeu2M7GUlh4jU3KbDx8x9ylwqYhmh59lw0nIisnWZMnkD1UV8O8VVWV
ok1Z2LbLMqmrixzi8Q7bT7lmLQzUgB/FfPB1xDf8LHb3smp0fnIK1B2M5wuUe8L61atAfcFfQJx/
VPknfwR+HGOXFOZPKtyVtZpiMVCgyrK3vSnYs1vyT4kb4odE7OUp8EtlwYPffOnK5McVdXIg/75i
jW7W1p0ydY1VqL4ztRhNi6ry3hFi/l5ZRnUJYBJg9+i+yubRUAmvpJO7deZRhW1shR5qz+y2J0zf
dcG9pr1DH3c1gOW+w5mqfs/Slfx/mBz7wTLY8kKns/MCLnYy/FzF3VJZkISyluk4YbTUm9UxUiCc
bsa52M1WQPJQa6WNdwhjCgRQmoVsvI0xUO7diiJVl2FG2FE6A2v6uMsaElURz+RCgNF8Ge1EJw80
wQP2c3/dV43z2ljzLyh/w1jMPfl9+Me1BmhzV7PaWwVmm7+NZdowtXrZ3veUcOV4XrdRSnDXuotT
V9rxpvL6bstPNn/PED1p58CtCQVmFRcx9p8I0T4I344XWJtNX1uQpLzB0uRBj+OE9KkPW/FPqUZZ
koKLV1XGaw8bbVa53uY2rov6dBlaqbHM8Obr26y/jPMhKR3i6H7xvU3RAJE12W74ISzScmQtiv7y
dZibVOW5EO9y1K25GVngCD1Pd7eOsiCAFdkAGOXV5OfVaqeBdzWy+GvR+2uTqeGU1AM+V+0YPmZg
eZa6BQp1rAAw9EFeftG05hXTy/B7ZpAN1VtmXVfbZq1WsAU0/TvdqTGVUsR3YwyMd7ccAyI46fCs
9/GwyorSvHRIwGz0OqrvWx1Gid6bM6Gz71Y3vHwXDO3SKVwoeiTMyLD0QX0vu2v4oDjD9N9rNojb
knAwUjx5jE1c/jC1Fj46GjCuTCmIvcc65m8YTXK3w+auBY/3DjNPDo+Is+zjrg6WVd3nO2YpZBfr
yFwF84QrD00TFcG1HosqqxZGDZP8X//1v//v//lt+G//e34hlOLn2X9lbXrJw6yp/+dflvOv/yqu
zfvf/+dfpq2x2iQ/7Bqqq9tCM1X6f/v6GAI6/J9/af/LYWXcezjafks0VjdDxvwkD8JBWlFX6r2f
V8O9IgyzX2m5NtxreXSq3azZ38bKdrXQX/ihErt3PO6LKFWIZ4P9jCdKsiOBnKxktdWEfqgw3+Er
pxdkgnc2vOgoa33t2c/Q3sEbXXsNVpZIXp5lR64PUKvKHF0zB6Eus0vWbWMU774TOntnSpqVrKI1
mC0rJ42Og1kU7+0KRHX6Hhskg5JJS5ZykBp33colFLo3s/Alc7LT1AzVRTO9Yuf6ebfQjBz6uGzM
Sge6WuAdZY2QanWpNGVcZ7Ubr5wyrS653X399X2R3/vn++Ig8+k4pqY7tq3/9b6MBWoohGabbw3K
OWDq8odirLqHXslfpCm8kYEpyiZhbaTFfNSpr3IUu4mEzTQ7Al/LvhczZ0YeRKe1ePrE34HmVQ/c
ctqjuL37c5SYIyV/Nqm+ZaLKq7bLwo+G1wTdiskjXSBrYIMho4SvQZO0j9nkQOZljK949SkSJlGR
y6+/DMv+24/U1hxddw1H0zXHUOcf8U8/Uh3Q49SxVfw2VXWz0cw23ZisDfeEMZOXqM/PjhmpXzMn
JcHSipB4dhCdAzdRFrKjcMwXtHW9J+jG0V2XuuM6Hkps9qrmCfNRLCunJHjsmijZX6vBnDqQ+QOV
gOy2VSKMZ4KkhYP5Z4/MMYzoucc9VmW3jIMs6Yph39/OlWfdLvrTYM6XnytH3Nq9ATgr0oH83oFy
HIps9A82TPP8Wg8MbCz5tray15qH3MYhkBdcz3DlGbfuJEoza4npvP8Ps4iuz9PEX3+urmFrhtDt
efPsGNZf71CtajV65pC7OyUsN32qurgHof/juBAqCTOwL8Ua7RR5VXcsGheSfpc373athwcj6bKH
UETZg5bg/pn0rrmXbddDB/PDDwoMSedxsg1x25TYRdduZbUdreyhL3SHIGrSbEb54Z5XkNTNy24N
JcRDBgOacmwaWbMYKgVdZiOmWIKoJ0Tq1MvY1oqjmxTwYH4qNggO76LJu3hqDdo9yvjG+0TseDat
4zSU8XbojfCcR4m+BjbaP0Q8ESuMGONnvyNExS7de1WKHorZMCkfSRB8U1TA54ruHNGbnp7hYj1W
ptbsJoBRhDnb+KIT67zIElyZ37kAyox/NuUNIodRk76a7jQ41xOK0oeZmYILvZ3fdNAKPcJwocLT
mM+Cb5OVl/FXwioQk21Elny1tJem6PH51QW037kU2xNS7bJYT6F7bZRVgObmXfOHiMn9+kuw2vEc
DkzWbhMAYZYHP96ZzqjsSW7GKFgrtbHUnAALAEj0RyTwvWOiNN2BeDMEeGqy3fIr1tA/FQE1r1Fj
n+5uY3KXRdtK1i3d+haZfr318mYfqkXwEqhtsRLE3o/5ZDonl/zw0piD3W06G0om4p1XTL4he2ju
MeQmP+q15Csra7zC9CUyf/B8LPocqJwzkH/sXOKsNXAj2Qn4Njr3FXx/4U3F0qzScTGqEfZX82Cj
cUmzZuEXMN7NcXJ79QRa8schyzCgYa9rb9mnTvqi7lL1FGnA8pBt38hxlvZdHZvgbDexcz9mWLMP
nhV8cXtYH/Eo2G50tbjYAzpubm6EX6ouh3jkOQn4GFN5Is10MjvPeyEm0y3c6I4c0XhSvEr11x3e
kaQ1gZG5ZXE2FHgDSNJinZ1O5UG2ZWA50brUijORipe+QDuiYgfqr9niEdgB27kbESn214Vg0aZk
4CLkefIUWXKDCCJNwl9zu9bkIAif8LCskyDhi43Alq3NyQtWNsvltdbovLlRjT/BcsgPwqusc23r
1nmMQNP9+s1hGp/nJcPQVc10NdUwNRjc5l/npaHy0sbvbfF18Ly1MfsoaPOByFvLtp+SQNzOA5v2
78bSGYJVRXr8pzY5ugUddohzxURtZD5b1mUpGJCVV6eU5NNkIC3YtBui3wlbSCs+VQHTnjx0Qxbh
lyHLyCqoKkI8jJJ1v3JhFfndQZ4j269DgBC9oGflo6hTa+oiFxl8NgOj619/T3I58Zf527Bsw3WE
5biabjpymfjTG1aUEe7GilV8VcwoW9pEhbZ5WeAtCpDpoxMo2KFr95o7Tnsgnox+wdzuRCglqoWY
zsmkeBdfmL/3hTXiU8v+heVEfSf0QX2LymIh2wPPCHdEQ4uNrGoZFqEgOJ6J2hlHMxiq62VLrWBB
3qjpaRJBukl0rcd4IQk3uuM7zL2x/dYjbxTPoNhP7am/NIs2/+KPsbPuMQbaJ+guvoVqfgUYR2iV
XttxM2/fEuLJEuj7aXxGuwQMu6ESoeNwCCsnf5rzkqsiC82NrCpjk59hpe5i4l0Fwss6DO+gy/dR
mxdPGGSTYWnq7+OoaOtf3y3nb+sh3rU2iTDB/RI6aYy//qqrsjYcspjB1y5ocYLW8rfJqr2HKC3t
U59X/aIRbf8xtAH4Ad+1YCs72gsaORsssfsP0Q3J1mn1cCvMtFnXAUgXA3zJQZsPDpm1g6zKkmwL
hE6uxrbvIj3OLqx3kHRReWxKvJAviAViFzswufSlWhw9beyPBWYZL80ozkEVTWdEifIXVxffyXc0
97IWzEHKpgjqg6ymbdgvK9fu99V8ZumzVfMnw97K3hDc+NpIq3rju3p6F8yQMzCQ7bGb+UTWrB3f
Lpu6r4+g9oBayhbZdxtV9joy4g67haxGaaqN+t+Z9K05v5fqFvkxYpuPvMeKXRzVBFMSlRBGrDLU
iLt5aN34O9uDnFm7o31vI+U2LYSZ2/d5ZZ6qXIz7cu6QvbJdayz7H268vLE/P6Y6MUqhqbahmmzW
tM8L4R4p6q53fePLqPvVKrcKELVC6a+HmB88aiTua15F1oYtRXRvlY71kE4I79oILMoaefDkLDoT
OChb4NlUqlvnnhkushpczdgjZSYPaEVlJ8dm7vcbU2Exiue4g+oUoZbh1LEk3v/6R/23qVoXhsrP
2VBhwhqGoX1aQsamKB1Di7Qvtua91ZCa7xtmmZ8OQ486H3xHjYXcZC9SxKXvQY30KzPz3EuZ6vkm
ZnuPkRIapCLLvbvSCa07FQjNrkum6d7rhmpTYM18gX7WL3pjbA5FqBGLN4t6B+galFAyrR0v9fYm
+L07WSrUqLuWsj9L/6n31nYbR2It/odX2t8efl24lu5opmMId968f3qlsYCb2LOP1ZcoTb9n2Znw
vHc/RJF1Cmcsj8TnCD2NVygeidWtTZbi1tGPGgZb1xNKNGoWshhNM4jYKMeNvIAcLDtQspmjH95h
JGk9/oB6dygMlMEYoLXi9PdX+LcsqkM9SzWNybonBgruAMKoDqAHbphen22pYzK32WGr3V+HgPq6
Vo15iI/mygKt2REZ2Dq7VHX6rDvCvJNmQzgRZxdfFc1OIKILAYuqPMixeRpfx6bg/Z2FKIN25yvD
po/0Grqv02qLdijvQco7XwI1wZ7eAYxHhMRmEyvezcZ3v1i93SxhLqAuovXOpUoQY9XnDsSGCAfn
QXYGWeOfi8lDdHPuyEbWeI03YgYugvy+HdQ5PERHNBVvJoDIXz8mtnwO/jIHWKxpXICttu0AQjQ+
RwaQrEw0tGy/WAPI8bIOCX7hLrCOlN5+LU2vX4m6tnbBXFV6MNyq0WT3spdXN+69RIXHQojnjCWm
bB4tsFO83L6hBmq/thr4Dyc31aXsdHVsWDweFQ5zr5M/BH3/jDtReRKlsO+FH+rLFmXlb8DcYVQZ
4/tUF6D+cE3ZZ6FfPFdK9SYHdEpWL6x2bB6Qe4wPgT8l68QblK9NuJADcj1zV4UbjAevyFx84j1e
/fOl8dN7Zh9gPbOKMXaDoeBGJomXTmoR9vN77i8yR1tVi+qHcT5A//nRVmVm9SAPSKX83CYH385V
oq6+jru16RFKSawp/nKtz9cvbVBBbCd1sudPtq2eAjghH4mBvVBcDtk+rxX7vY/Qja/tj66BQ5d0
aoVak2d92CV24FAWWcB34EowGEHkjHbolVAT6sy6dNmA5nUCNdR1y31XkPhDKCThMTF87KKh+0fQ
56qxP7Dw6INXN2+eHB3si57Xry4EgfvJbJwn4GzGuncRdwtxI34a/arD5g7fowjpiiULFxDmQ3uW
Y4cJB6+kUjxYq4z1NZJhVT4lC9l7PeTN0nSj6SFh43gUg2Zs9T+FUqTeySf5k5vICkba0xYr5sut
SZ7w6fxP1U+Xa2H0rUqhWwt5rpRZuV0vxXLsTi2wNMrtZt31uXERhdaQ4OBjjbk0zG2yVy1c/Vr6
9bgczfCNq5Jj82aMuyXh7rLo596L0VrmtYPYtHZ0JUJe9jrzaFkqBh9wCuNickSTAQliYi0GilqN
HuQh9xrEDLwwXc5ommtbI8xpb2czXHge184HtWnht8T6+XZqZLfKSZ/aZR+N+hp1oxfTcccHW53q
pdZ39VZW5WHItHbRd06675piepBtWgo8WIH0JGuyvRjdfe4U4/2tqRUR+vltdMkM0VxE9t3TSBXX
CY5GhFrHd2y9vpNv9C+uopmPgxacmtEe3kVpGaBpUG/CIeXnUX3MTAO18jSmBbh8GIPLaDTScpn4
Jw9ps0dXVYan2o+INpAy3PrdNDzp5WgcZ/6h43ZZSXwSDyhwLiAFGdvligMZhZeTFj/pvCPQ5R8f
2C4XT+qQtmtL6/W1rI5uHD5kY7mUteuIsdSWpq8rWxjLhBh9YgkIe9nVxvBM4xDqHau/PtthE2nv
hGn19V52yEPSA/vcuMKYtaz6aiFHy57GVu+DpCgfNRfx7LIR/X1sO9rJawEkASItvyUIkKXIOr7l
aZptM/QUd0LNixesvx7kgC+h7tt3gV0rIWp08DrcxrwfHGcg9jQOZyiw6QkywOI6QmMlc1Bi83gb
IYf5RYaLmtWATDZVh8Vy5RBFCLAmH8Qwf2dJddB8ROSDlGpiNd4+y3pjjVpDibImAR178NJvBgI6
ZWwNv2NUBLAYS83HbvKRx0kba+dF6sjc69jXIQnPnGvZv1kklSW74pJl6bjnfZyiWPHWwvTCpG9A
ALDOfxzcuXprK1KT2zgTLTcg3NxFQC73Hau+pVQOSCsb3T0VIGZU5vY5UHktS8WAaUwe7bTUj0XP
tzwVPYrPqDZ+mZyZsqQpwylVCemZmInoJptUkN/LotHKL/CGQB8Fbg6Xpm0/oOZaSVZ+mQD5b716
Kraymuh3xeABDxvGcjeNZr2RJyMJuczhub31ioK8kxePa9ke1OGuiTTxUkxqd5f0pljJy2iVfVIT
woVe1iMd0KI7mQjLhC3oDR8mNsaL0pYGRdP4gJH7F9mu+WC3wXdLY4PhPR4OwTxcbxR152LYt5aj
ClWczdoi5QsC+t6wCgXFzn74GEWDBEC5iPFbW/axI14stbUXQ1NP741fx7g9heNXEfnw1iv9dyPK
dqRJfECYyh853MiIgM65ZMceLEhzb/o8rb7HfvqgDJ3xMPlhBmNaDJcM2PwSwoS3iWN91vZVWm83
6k3OWm8I6rUXJYsK/cSzK5TMWxgaDMGKr3QTZz4q+dGHHqguO6yyUu69XlPuBxsdsFgvD7Lp1i5L
au/1/FEsOD91mIGhrCc+bFsNFg5dU3x2khDZHlPxXsbMSEA0u8rFzQv/gR2OszCgcJCJpc3y++wk
9OCBFOUxUo3+YAyaeVYbX5zxC4lnWba1bJKHFKANNi1De0cqkgh2y5LBVbXgpY8B3AJ9iUGRtOEL
Sh32Oe5K5is6LS8ennzje16G4Uuh6tXKGVM8j9yhuR/mQ6FHyDtk1U71suZedWwOc0l2ymGlaRRL
AYlvLds+jSuTAdtL6xnSjnasdHU69G5aYqBTR8/TQBrcB3zxPcQ3ozG9750IwoWH9BT5Vn9a+yDG
ridB4Cs3UaItBFDpg60jHKvBSOsQrDS6nWI2l2sVVXnzONaowyzstQnf7qXJMDCoCh6TSKTVSwlR
cI0xWLB1fKt8yQzkLJnVbdxiqOqliZGokyN6OVdD27Z3AVrSS1l12q68Y4EZXasoKroHeIngj+bB
6WSp93rh/57oz148qV+Bgv8WAdH8GOrSW/iVsJ+TSq9XuWMFD7D/8k3UD+r9oJQDQf5RvUtGblJi
FUis4OeztFS9vcCwjXcq/+0tbWxOkPLEyq9GjU1297umBf0fPBpKlSR/RKzsFjHWCK9lOAbrqgAi
/IeT6ekqthKeADWy3GNf6jtsFnkACtN6zcrMuCu8cbzMtbIp+Kb8IHsBBZwsFM2YEDFV0xfbN4FE
+0p1J3tdLUNzEV17IPH06t3Qo3LnThtZJWscbXsCeutpzNIX9KjMRdoq8dHN6+Cs69ofTIbdWxik
+a6AZ7O2EKZ883NXI+xXqKiy0Ot2wVEPmvyxyZhBhI+wzdxsl2Z1gM0sJ9TurUHvdl0MtbqVvfxY
ULlPqgR8Fpfs+1UFTOnVREbvbPfmT58LKTBdy3OMdtjo2DNaalc/4jiWA00useyKrfDkI7W4cqq0
fkMu/Q1mEr/PqF+S8Xa/OZMHUGs+ScA92Q6BwCp8PilwQGoZ2Bq/TUFyPcly+qVTFc43v08RqLCj
+tGfPynVg58/CRBc/ZZV/pul+Mr3tOx++iRYvbtJsRbMpQKU6JyMlyl6eajSZvMPm7w51pHLZP01
K08aTTdVi8AZAKS/x3nazCsCRYVPYUeBgfBnGx/0KtNfUz36mPyoPiP8p78GRgyCta6eh5KlTz96
KzkILja2xkCtr6cEzXgXmaCKZHUGTG5RoTO4cVzCGZR+hTaJsZNXRCISlEURk6Sbe8cwOsdY0Fw0
duV3RH/CU5572S5I8FlgtYbwh5jCo+8m+SKI2FLm4QC7NB1wxkqsZznCH97QfOueZH+A7Qif3Zxk
LdR4FaWjmtyNbvDq1K6FYIrBbly1tl5lKDOQ0DnCLYUeNFdrJYt2cRxF4I2oukk5IK/p2jtZNRsL
ZmjR6IfAGZ+YiF91x8oe7bjLHmO2HCAxyWR0Bc/C0o94eMMsPcheECPt/a/voGZ8zjzMmVDXVQWx
GguWkPgUzopsZpOydnp2eMO4JUA4GWRvJyZGL0Ucq8FMO7pvhWoerCrjR8XfCtHOI9FsjeLiZd90
1YkeiyqPH0tMrPdOLBrSiBHEchctURVh4m2thsp6zIvuXe14Mbep0Zz92kFtpZj2iaJ371PXT7tJ
AOMMEId7Lw2UNyZCYCfLxCEHfPj1dOghzd6peXT6+WpFC0PWdazyvsee5HUEni1Pr4spvyvIomPA
xbByhlNkZlodU9Cnb86Pz3TdOj44bmYu5ShfIOinMTse5DXQRCKpOa4UJxqWA5HAi47C3KXAfMFn
ejvdmlwBJsYYEG2TbfLgYcWzMVHXvZ6KnLN2NEvrTcVE9+jjr7jLjRS9t7l0a/tPpV+PsyP3x/Xc
P0ufrhKHrtgCnSbXqj7UneJtoyAMl2zQpnmXNj1oaZBsRNvlq1ubr7XTqms1Yy1Pkx2dqZdLM7W7
7a3NFg6CaaNebkQ//Q4OHHnMWhM8eb66FwZhrEn0KFXXofOI/nu+tLKg/dA78Qx+LACEo6xpgMCk
OuXJKLv6y69/339L+BsGewTSahYsdMK2sv+nhFFmsckJ9Sb4QKgmjO8se1cb2TMEr+a75bRbMdba
F9V3xDLQbeNcoqm/r4LJ2kL2z4856veLHODgAoQVP/L5oCDrv7JikKCyqtfN6df/ZONz1sSwXWEb
BDctwzEdU3wKnFma6ocBWakv0zisIneqgYhwMJMCz2fbbnZsk+NFr3o/2tTBxuIbP7uFnprdh53V
B6h9wM01KFakESBPpWn/4YPXX6QiVe97NMOelDE9W6nafxQVN0jHUmaXBito04Wf6fdjUxHaHEz8
tfOEl7zlOhq2ifTIkjzIgSAVenyrwvwfoBqG82li4g93bAsRZcs2yYqSZ/xr8ggWPUiMbLYfsJgw
RVLmR/Iz/mzkTdGeD6nu50evgHNOAHv/qV1W5YjbWNmWiByt1sTE62++yKdxt+rt3NyFuAOrKUIT
1uwfDcTND4FwPyAOEAOpzRGDBtsXG8es6Z2HwARdDjDnL7IJtNawZyad0KalU16kV7Fxqp3Q3CFH
NzyqRdkjpnERUc4llY7fpl+1qLbMJ8iLKF4ZLIBP+Ad5ERhm4ynGOk52irqN117RmzJRckiIEbLk
BMYQzwdZamozXyCz3K4/dWQpWu0LOdDiUVnqGkKyVVvYyOnF0zIwwu7ZTqzxxBfy2KYd6l7zoRw+
YEzFT9d+i9Aoi+T6KPsAsehZ1hzzBM8bq2zQcvUDDc8GQz0mWvmjJNvkIZ57Pw2WbbK3bkx7L3zU
afrJLw6q2xJ8GJMHoRUFcfF/H2Tn5CB4v8nNsTjI+q1bjZA0JmkwkKR18dtVJmVjzG9ebT6o4Fci
rU1PzvweBkYT309Ndu6vr2FA8hvMWltwCnPv7OaDBGdGJhFUhbxIV6bqg2g3sk+OCtOp2qO6OrJQ
md/l/+lTtW7ch57541OjdFCXziCAbKTThIIuBo0JknsfNYgfWGmFe4a46ZxltddH5UPvieIbCDAc
u0HPzmnWfMVf2DihKm+eZMnyTHaAuGRYZWGyTZwA4ciOiH0+NhJ1uZbV20GeUaHremtSST4sWi1G
JqXplXuAQIix6ZmzCVRLuZdtt0Ng+cHSL8LkjuhxfEDDCwfAuSQPteKN+UIWyVolG7RRz1EbJMfI
z1DAcops7XAbVlVUVOsUmQ1UJdCDJsg1QHxr//DLHP2Mvsue6oa4dT/q6vpardv2wcU2SDdML1+K
rCL0UhYdfnQMDty+PWXRdCT4k9z75PCQPRXOwmtM420YdGvdinraymqOOeDCnMb4XAa1/1qxYtHc
xHxLprGDsPyXs6zukkKSYbnZRMQF9PobT/PdCLjvzbPyapv3bH/yPChQtAwf5QCU3saFHXjWZQjd
7iCKHAnhwS2+gQadL+AUirPKAE4dEBbSL+1oTgvZAVTsgUhJ89J5foG6DIKycQZ6PXT0OzlAlGhS
KwRdOgc/1WIZp57ZPfcum1YPjTZ2ztVmJuF8HVYIJwKyiiGwsWQ2dl6om69mDTRr7o6cGDS3xX4l
7Str7QRiuJvBxfC+kJ5TAuVQSsW5QV1lNuJZkpjhF/E+qIsUXq7bHIbc/0HY0Ifud/IJxQMeaOOp
KkvSU0AwP2pzWmtho5zRWxgfR5e4UgGGdBdn+vCoo7L40JpH2SdbKs0uQCcF1lJWiV08mKZp3eGp
GOzr0DA2sarl72NWb+R3YQ1ttwyaqT6lSUkKbxTi+vUixLzKsjz70Awealx51P0QDOWTwPBJnplp
MRJohYCTUANUUkzfXbvDGHyBq3G9EbqHyF7voNFp4NVxVpMyW1oVwghKh+RlZqJtWpfw5CC3lu61
MMoCTkLXwp9do/r/M+bvH8F1srqt5mXB7SMUXxf/8FrW//5WxpnKUAG5mrZhuZ/fykL4jZta7fBi
mpNzjpP2jH1H+aG1+GN2aLRsZTVDtsOqdAJmFZnBZd8Sghz7lZf7Shfz9djFMkMQD5KgEgGJ/3dJ
MW2XVcYYbWXp2lta/5CaRKbkr9vWeWVFWtKyMcgFQmR83vOwd6jLAgz1s1n1CG+iuqtWhrazTcQ4
ZenW5v6HNjnOzc+4hi5GJSUrhWZMsg8JTt91U0nkMXG9u04v9mM2RcZWGzx7M7a8ea513Gk26Bmj
iTIkH13bJCujruy70kVQVNRPka0krMqsbB8GYcr0TDUau99xX9QuUJkMSH/h73IUEYB0bTg4mclq
5T3bQFreCmCVm652KuuUDFmJ1lxYvOkt6486aPB/nKthka98w6ue/XQyH3j+WPPNAJ3Rxnkpd3Hc
DNjpObGXbAOUnM49Wd6j7Q0bWRvj1j3LUtU6Kipj+OnFNvLTC9moWOkHClre/jZYnk+UaqPOp17H
ynOTlrexbOwGXMdD34Ala2je1g/VkrVKX7wRArZBAhTJnfxLItd9JHNpErwNu5euyYjw8hdZ+BUs
4ZQPKG5ltvgo0vBrEE3pb+EUfZhVbrLsHzx+oA4IUMwhn+cBIe+Jl1CUTHW9C2RuXi5di3INpY8x
d1Yb23ppGvwjbgurSmsLb3lbSqFQiucC7Ljt1Jrpxgmncs963HkmTfxgGKHxtRBejGKib5wMIyhO
flnzEpo72mA6FTxYL66a+Xs7rLpN2TPh1NFvsp/Uc7CeEizpzUadvRm8fm2w/D8lCeuKXnOLr7ob
vcHy6pD108UdiVxlJdv51pcR9sDvs5bqtm/temsXrvIeIF4jByT4R6313qju0FePnrOQAM18QdU3
q6UzTs497GHjXBcdKZm5o/VI+KJkpTzoXu0dpjQtV1Yq3EvUw3BBl/S1rvIa+bLCfxHsDQpfG986
2y6OY2WinzRm4xs0j3DThEYGIp/esEBYVcH66SR7KzhPtpm9obI0nCpsE9iSMCoOp2k7+gpiSG04
vTVRGy9V7G8O8iTb9dct0m3PSt0rFzvDSVZ+MLyXve0G3UqehOlismo8x9ojaVbfVxHaLNM4Aeyo
511TGBkvtyo+UT+qZeFVB0JLP1dlb1gRcpDnNrO7Ulj6hHRTco+uSeJfBN5d6HfiR5FXXzf7U5fe
nQaNW1n/rU+eoXhibcSW+v+4O48lx5Et2/7Ks5qjHrQwe7cHAEEBkiFTT2ARmRHQGg719W8Bmbey
Mqq7qnvaExhAFUESdLifs/faaEJOWRmGxqdm6lqQHQDnEKpSss9o0AyqecqrFU0X1jK5UlZ6rufQ
eMwW++H77bljUnVDSWz3U3jPbPplu71jSuIVHUAATEv5XdHXvRuvUhNpJq6liG391lya8QadLHkQ
KVjdQSCsAc7rW2VvBd93yauxgu04pBlzIHYTRg4XWWA4+rWcwVh2DVE9329rGvOayIsU/Elcs94W
KfczkvaQwYLpKyq3IU2e2zF6sNIweRnG5kBScRW7dfFcEBCeurW4ZWVsxG6VpRAtouWlm8Nbs7XH
Z9J3vi1tpXxWF32CCgbgbqLs7UKJB7MbWhZIwZwVBAY2h+uQHMLTHGyKXOvu9qBtr9N6sqJsu/C2
26QWy4wrxbxGsb0GHYTkAL/zdbv75/PskeixOF4qfwiLyXXAnOM1zSJfMhv9hjWujJtVUU6lk4or
ui0wcUbcPUoxc2V7aYcvkOJuwwi1oivtonIYvrubktXUtDmbNhdTFBXKOV5Q/qz+p34mmsLUisod
2slCgMaGYh82kZrMOidKmYhgZlV5+TsIakMQxd0nZc1n2zbO6iQWUXElIF46bzdtDzVjoJAhnNPd
z8daMcmDihEf87Q1dqo6R7dq0S+kV5kzyXS5fu1TefBVpyrfkYul4r3VomdtQgLTMYd2h6zeZWB9
vlZTthL4FP29kwA/3F6pjZQfr1StAa2aKakHU2qNK6Wtykjiq70e5ExDr8W45IDdxibZd5a05iJw
j5XrKT5E8jk9lJBUTdL+yE5xmda9VGmKS1S3/bEigfD7XvzHbW/uraJu9GWs/KgD5MChNor7Zt2N
TVkOJIPNdrhtDM0uTf/7gyAbGipBGzzUzkzFq5Q6uRtAb+a2ln9E8qMGti66nWpidYaXARkspjqA
Xa24s3ONHNb1Dnho9W50hB00Uex8aHPh5aY+kZGCRaIch3m/HaL7OpEkZ7wj2yelXYwBLIe+Lchz
5aNm9l0lXfiF0PbEK6oVUCZp7b7Mk/IClhctM9jdQ7NEw73iLLMXx7jX5Zzmg7ZWmKK11tSPiX6y
y/bjz5u2PbsZ9V2yphnKBP4oWWFfSCS3WfTjm4M0Z3jqerjdtm2WmpmLi+eQiEgbOB/EoPuWApin
0A8DpFuDUtiOl/V46iJUTNsxV/F/H0dF+1GXS5hfpfxJRj9ctHL5ygIRaGdpsF5CaBBnuvmAVtjc
x3adnE2riK7CXhtOUt++F1UJ/QKy74t4zvOsei1VNKRtq9rvJYY9hAN5f43GVg0qq8gOeSOaB1ad
ID6KJn8eCNzcnqUM9W00M1oh3As9htbD31f+VONXexJdQt2xVJmysGMYmszp9GvNixplPNhyHX41
qhV/sGjRuaDWhwfmVe2i7rnIFv+TIcBcpwSse1lynVWi8ZQOW7FkKMmtUKcTSUhE/jWhxoysuknS
tjsJZ6dZdXIo6ip+iMuHPOtvKy3SA1kytIBqAYEuVZ17ySBQwOiYMlg16btKnqF+TbnM0MHL4aCF
8bkXHxVd0nf9DL+Nul1/wH5COVlrsdT0MbEWSmCu4htLxj0FUPqTqgDXKrVP6QvKWe1uqd4TRueg
9IFgrNLfJDnKLi+yEiqHohXvJWchqCiigYnX3jjSTS08jJXS2UofKXpA9VbH7taYSeIKB+xICRTp
syRbtNwhpLolOa37AmXqbgzJp7Lj3AsNpdpjdZP3Y5hr+8X4KnS1PA2UWnyL+rhnADLdUwGfPKut
mXsb4hQuSX7Ei4tWZkE3lBmVC6IXQycZalLCv9xV9HgyA4Zz0biTnCyPI9DoVCK9cY655mPvhSmi
ZpaPjknyEd7V+1mzVTeLR1r3Wd/sZIBsJD/AkpFG9SmrQPYNZtn4ZRSWriQ1xa6I1PohRQ2IpEC9
ArFWrz1esExJBIkMsQfhZgoQHDtnEgwBn3cYyegZxo8Zpkkvn1RKjuS6IUJs2hMcvh08TJr5aX9a
4NgDa6hdc6JikC7iayE32gX5zHMUawcrZs5kNlVauuEwNwHV8KiPikuh6R+m1NSCqJetXWaA72XW
Enmp4vRkR5odPZZ3rOqKC2b+4tIwSM8x0FeBI6NNw/ox1ut3htEXgZHQqg71M+XrW7BY5ifG3lNs
E+5O7rgdl9dKM9OPrZQfFGscCbVKOq+iHXmvI6YbWt3NYwv1Qx0TAEeCHk7Z1B2Gob8KM1iQQfgr
zXNPqO9V5PZyjSsEKpJFVxwL26UOSZmVca7trUk3grpJP1RFOF7DmaJsBjPDVtrwKGb13mY96jIk
2yewpUCh1elRSVtxs21UC3Li1JRE8MUtoqtG1s7a3CGV06xLTTf2dkSJspvNGHy/RQwtYltvDBe3
l69RYxsfsGm6dhyfG6rYgVRI02l2hs8F/vGrrk5oozW+Rg2Bq6dqBAuzokfciH5yN7QAEsLFVg8T
M9ldoVpeImlf5bHx1UTl8jJP01Uui7se7yLp9OhrMcmDx5i1fpeVgiD0IvYpWDiHPLKqHRDlnTlF
T6aqDf8wrCm/1gwY1bACaIZiIAbHovAX0yWVNafK8KN9K8BrBRAAzTP6kR2p5ikRQTl0JqJDQrfE
pepSPAzJ4c4J2FZt/IKG7f39IOsovyz+t/+GlHCArY6j0Pp86ySfkJyrA6f3N4c5MRQO0RInXb0M
drxaaOZ+t+hO5pop3BB7sl81Kfsq+n66iNFZTpVuHxrZYgZNEevITGUKQilG/tQn1l6JGyjnC2xD
McSfUCTJN90S32SdpSA1GJJrIdT8IMiFMPxtMU5w4kepSkJXrdN3iWgeGVMdP6rHgnyt3Di0svYx
yYkdTHUYYrqZwTBby92pcAQfF0gc0Ziyr0TDqSg61YsNefDmSGlJjrIwtayHrWnmfjda5wgjEikE
hVtMZBOCjXx1+iQ+GEn/WS0XQH919VDZuhOokRKMifQIqSr9kHEOuYrtPBcV6DptFvIZlYh+LCOG
s0rK04MRqu05jfx2VdkK8WrM+i1nJ56sNvfnEZppG2biosp9j8LTIUJArs99I/prXhAObEaV8KDn
Zm4m2wlVC+UOlL9ENyEhN7Obl9e///6Vv1xjORPX8xF1uq5alv3mGlvB7bQaIyq/lZY83Q2tUxP2
FOqjR5fhsYtVJuk1NV51PTvrporvDTv9B3+M8msBajsHDcvAKE4djVCkt9p42Hyl5bRO+Q0hnvqx
mlEYkqZkDRIWtd6SKENg44eq5tchn6w+GPUrSTLWIWaOR3JQdlHkLAsydCciGWZ89Fzt/v5jUv/y
M1mbpYg6+K1o9CDfNk4VyeomfLLLN6XKvxKD1l+QO+Tg2IoIWSdola2bq2btFWXEgSVLdIpnZfKp
AaMXHit7nxjqMyR/cZ1Il4WlMkvnHBN+OpfybhwH9bKM5Gj+/b+tvKnt8dGC6pZxUtqq4qzNwzd6
BiVj/YUQyPqWtPw+5Mx4csSo7kjqg6oRRs2ptEw0JUv/wYh9qt0naOPal8qeTlzrcMES3MdVux5v
pKF2KVc6QWfNuZvawPyh/3sKpxVzR1t5lzSK7M9xdQSoJO/6LjorNrCGkMw/syt2BI6Ypylauh2l
Rvsw2hTHxj4HTFIQsEma0crFzj+G0lTurRF8cUxz99ygt/SbMARdEiXDxTJnGiD0XfH4kuEpqrRz
m3R+LnWagTEWQi+TZuHP0WTtK8OOWbhVw65Lhwb74OzsI6Ht48po77WxLzDl55Y/EXS1D3U95RLu
ML0zopFy2NJjENOaXatHvRfWzPSc9AknXdw1z5KuG9cmZ0ImSeTdKjZJmw3+d9dKk5niUfgOb5lz
GvXkVTBRwuazTTan+QSztj7WXY/8ljLFgUusEgCdTaDsfpU1cnAhamjtQBBV1ccnc21O6axPiYtM
iGSM9VM3RpM/wvzyHNMoHx0w5kdnEC8G7MGCWYCqHBUcZHd1x9TuFsUOCyIZoWkQzhdHrbNj3IyK
Ow96slBeKD2jyb2ZrPA7zZLIYW2AP46yE5cupX7pPik/lTodf6IblOJMQCWTqVLZReMrdO7isat0
86gP3eL11GxlQ7mDCL/mAmG/q5a++4cr1RsHzfdTWYcnYVGvduDUvXFQCTl0+F1a4TezTWKmH0Pp
Zpbk7DMkO3tFTgRd2mG4MU1juNEjhUDMNDpXOZ55xpb9pA+Pw5rQh9XvXcGX8ve/NPVX7df231FA
x+GjqDTvLf2NuVOR1bwtmjp9mQhTJAWDmN5Rru45Typi3ufxqFoEj9W0Tryacus+VzpXGxEnb+T9
egFklc7kcGj5XlPMbo9GgUpf0hf3lVw6vrzE6n5ZlydlNiZ8/bnm64VBbF4Vf+wZcv7h7fxlvLNo
LhgOggPFVK2/AGY0dVyWbBqzlzERt8iGlUfFQe7eojD2Qq6Uu1m0+V0PDQ2dxOAp6owjTbEVrzcY
sCWNVO+uU6ovky1Q0GaWhggyHR6t8Z1T2c9zNNfvInr+/yQWcd7OZvjgNZVOjKbZjs5A8uuK0VSS
ruiILHiRIsA3C0jFsbLe93nKVAF86d6c1MmNpbA64dmhPYQs9hHa8J2VO0GpmMZpW0wNsnaVugm9
XnlSR9KyKsF6RyGfwo1QV1r92F01pT6lFA4Pih2twBKMNRDTnKAdF9nVwu5ANNDXGaXYZy2zEa70
7TUtwvZAbTh7VwwtZTMG015MH//+m3ujYNtORFtn8WbLhorW1Xmjl1kKATlhytIXu1A738nMiCt4
iO27s++1pM7O5qSYPl6pl1kiKEpMgTR3xrmYWh/3EgDiMb5qk9xejCKu4VsrnyyC6+80WzqRWDhI
vf4Bsy9pkJg1dqgXE7fp8sGjqAL7JI2am6UMvwhZMEaHLKrwub4P8fWcWwGL/O/fK+fPX75v9D9M
WlSbk9RUzDdjQjsWRmdHZfmSG4a8Q0k73uAGdgjaHiLrlDDNvC2SbIdOprw6S/So9/Fr2Cyql8mq
sc91J7pum8qhtAu5B9iDgbISu1UqRHbPyBuearv7TATzdJEo99p94SdSe0Og8gSogvIo7sYbnf/t
Tgc4lHBuHR09ItM+l/S7iXbfTVZ+TqwT1+mcNEtyHKAalI7mGrWN3VXW3jem8EN69FqmK2dCydHy
94MMaZeUMIFupsQeX1tcGql7HcMojT1BaIjbReXa/GCJtTwYRenOuikRalKASsGgcwv2obz0K/Uo
KpyGCHuA4Ghp+McMIX2Q5rzZ0aK4Rb9Y3ajTu75fkiNLzog6vYmpuyhrUoaH3EMIrnqL9p4pIRLP
bnwRpjg7TUuWDxcfYOAuTcXsNmca7S4IWv2UxBO3WDn8ptESVdyUN8zZnbNtVsmZJlbl9pluHJU4
nILZnl+nRKh0HUolCNdE11AtX2LRgLqgjukSGjBdalI6woZcyh6238TIvjeYdWGRo+AhA/dZS6G6
sVbghsFyiZ45T0MLVCzNP5h6S6blmsCr2tTc0AzhjVHOXTx3V314pUHf3+ZMhlwwIidYb+NBD9vs
A0L/IGypEVfzs51L0YURvNlPEVTvFmmdm86wI6iNy2dj3eCQdklorS9RWD/DKHpp8YEflcq4Aeys
P+hCTEcLmuoIl/ZWTZBUTkbxtRTtVTeh0vd2dDeSs3UHLNXrlOKB5Ijq1Yq4tJs31Patj6WymO5M
6+FcyurNZCjq46zEh9mus7uRNSbMs7k/MixR3x7jkQihGCcter2jmVD6B0/K3KIuHD9lZnJG8T5f
I0GparGd7i4i/+wfZvTWX1YVlqkYmsHF0HIU9IZvxuGBZErOOl28mMTHeFk8M4sr8GXZjmAMZQZ0
a9sNJ2S3V8lyr900AnhiKtEuJpjxYCbL12JKjEOeAZxPDcDjX6h6WC6YLOeUpWuFipUTl/MLCZGY
QUDhMcRFV7wZbmaWI+kvoemqGjbpaJztnRLN4PuLcb7I3ZcsL48aos8HEAEVAYKluMIgMfZppbxu
1BxcIweyS7STMdEDAl+WfS66Id9hHeMqImKWIfytsUiMPZ4Y9YB5AG9olFTnEahWtuZ9ll0rHkWq
Kt4yvCvofMFdm1JfLkEoxUv5Mtkojcxp6A9RSEMpW0/hsE1uhnSYr4lp3PVL3X5fw/zfX6hx3UaR
+1qBFUMM1r85/I/DS3XzVLx0/2991h+P+o9fD3nSjxfdPfVPvxz4ZZ/08714aeeHl07k/b+hdesj
/7t3/p+X7VXezfXLv357+lYk5S7p+jb52v/2465VTg8fw+Ty/gcWb/0LP+5e38K/frt5eW6fuuzp
P3nSy1PX/+s3yTF+Z8XGdFwHGSxj7eP1IPytdymy/juEC8PU8OxZ1Bk5Q8uq7WPoetrvskxkNfYz
h9+OrnFXR97oepf827/f8A9K3/cP+D+n9q0n/y/XK0O2dSJb1jqLBSXU4F/7dX6SawKSVBgPl3LQ
e1Q0XhO2V0jRRRAmYRFsez83//PbopRXcezEQm+zvup/+dKtHkv7imJDC1JCKwgxXP9+1Zj0l7cn
DTptmMFKdJa4Jyxf92E+VufcwatqqeOhsQkeg7D6Lh7hy1TqqVxGyx80nm4rCnmC6onX4odt5Fir
aJ0UgW5Z+7Rueld/EkIq/YrWFak4rmaK4UDKORyDYTkgO3gX2jFidi6EQJu8XoKtLmKatI2446Kp
8ZPlVzS21RyE5XDN0+EDvZkTUWjm1UlbxnInpYY5WidVa8liDqXarSvqQqBkXZkssl1UfLAc8wnS
OwssIPM7YZZePZtWYMij7GWq9LkwqXoV+IZOQhsBX5IlAS+0GAcuJ0x0hKZme32SSk+OKkhpNivP
Su/d0LaQAFVAQvuEeaC54EKfQfOkClCHbm9BJPXSTG+AqJQf1DQ6dibFdYIPXkc91llalY8ZuApX
UNLahQQY7rEPxDbX1lrLP0R8Ub4F8EsP1V2ljTbkxyHbKUfqQ7UhkTmM9w0fKtEf0+QjXsgRhn4j
psPZD7ZTuXoK3Jf8rQs69Q8O8wKvMu3GH9p3pWl+g34ge7os99c5kSdvRH7bxk18EP1+KcrRbzXn
45AqjyDJjL2u1wcoqfdLbX8eqgY9iIQ4toya0mUVRsu3tagmDt2JOJyrzViqNZnjQgH4OiTN7I8T
50Gi6F9gG9KdGWuQJuYHedSqfUVhxdVlZA/CIqQltioclimM4YhmBvbbVr50+WTvMP4Ua2Lk4uEG
zmj1TYglG9l5GkzqLiXouP2qrWzrPtwp8tdqWJMAjSfJIpUwl4t6l5iOO7dZc7GHNUSRH6RLG64k
FSnj26vqWy6YJpdSyrA2tUw/MfXbZSrNoDDIXEdEzvmhnUDgQLtG/uZHawIwWq6jUOuG9skw7utc
OnFx8rum8PWmSek+Gw/k6dhuRCyoipDHpY692iXaoG7awjOtseNsqyJPVGHjFabMRUONb4pomV2C
NWgxp+SPMI3dwcV9Zsn5HDdiV+kosgfdeoBk9yLLEm1M4yRQg/imMdeI9p5KCw6AhVXEH1RqAaNx
opb4LR0m+Fr9vT5o5Jin1W7KCMVTAMGpUf6F2GBfVqbnJR8+owlsj0a2VG7dl09MN1IPHTILPe29
XYeGJ0a+K0ltsLH2ZJg8T0r9uI6vrj3rDl8a66+BKXgzTsee7pxNcJBLZLx8KMHdIyZJXs2seGB4
9Bda9YcKt4qfjI4nmWbvjbFauTQvhfZOLQFToAM5SrJBnVQrg+8bS4rcQv+YFLTogGLdpa15n/US
rZwwbjzErKWrIM0ip+SQAvK9w0F0GHWSqhSThJsEgVdL/2+q+E1YKZ0G0uYMl5lBqmVAM8TXlF+X
Li17BgBq+w9SJVwN7HMBFeXcSL62JB8pGg0udQ9mpM1IXaXLz3mRt7uEED1V7A1tNHATMgdJF6aZ
jCj0nPUrvpebKQk5NdTmKBrdi1hsNcwmXCvqrCMg4sSzsvc0+qi/WbW2w79yjSz72Wrk8dIaR/Rb
KTbTznJT036AGw2cOFcLhJSWb4glcQ3tVk4m0mwHE29oZs++ZDA7wjc332O2ZA3QGJ7c72p5FW5i
VdOhzhe1VniRRJwRIcwsSGYsIXo9EjUb7jt7iV1lealpR5qDGA8d2RU+SYBf6nDyMGW1s5828Hlq
HaEDOpzciwsyU6GF4Jz2klaBDgwViNaSUdxobYJ8DXr2bGvQXhBUtIv0LHTCO5daUT1VJ60AukKy
UweR7GrbuSvDXThIUQDdpXV7snxcC5ULcFfijKZi8QZh5W4sk5YXk8omdA2/fkhVEZn2IsYLXm1Q
ouk3tZBPIZCadiG7RjHLgR+d9NKMwycGJG5Nh70jEOLH1be6Gm+5GFzWMEY3jRl0qXzcOzJGeTwX
TjpXOzK8EoLa3RJndWzGBXQZpotq/zqHswi6LH6X9l19HESzo+i+7Huzf02nfvIk2971tqVfEqP+
VBqKn1kJ6y4pETuTWTZjWz6RwG6/Ln2hkX0CsSujvNz1ZAeD72JanaDINvh0cyzOlmTeaIZR4EqL
q2usK8/jBK1yni8Q9cQpHubyMoT7Poo611HzD0qvK9SUaHP1pcNQm8x3dli+b+RScsOUlSPZja6x
mOqeuBKqhnUBbSq8QpjDrgGWBXCNlhmshXvcwGHx4iT03zJY5IPF7Fde9DONpcov7elzP2by6hB8
ohvvIdMgLdcSr7VTWK6qJ4SGmstl6ZL7ufhgr10XLkCWvjSeRSQpkbDmq5FT14U25daDOuzCuOVj
MqwHXvLQiIxBb5TTu4RANFdRo0s2NoRai5hWjkPQQBE7Rz2Dr16phBfNiPOaZj7b/cNYM8uounY3
1I5F0qaTezK/J7cRSKuSarjBqrBWrUlhIaLV0VV6lmb9qWhYrZEK/OoMiteNcnPomdLBBqEU7UAd
G7pu3nXFQFoA/jK5tRpXb4eW2UVre4qEv7hTckDE3eCZDGxRkZyTqJL2WKNz0gJ9lX+YmsBwxzyy
c40pTnZOSVqhxnDsd8l47O3pKSQjBzpkZ+0HbXyJgMFUWLqAzO8qyKVqmiYH1OZAE0fbdPtcr7nY
O7B6FNqezaRXXg6lR8nXKZ7dH0PJzC6SXJyrzr6de3Vk4V84OxHJvmVKyk4UurNDio/usOiP2lQc
5l7uPdCTCpqmrqUMVu/kmfUcFB2u30aceqndvAjBgKFplb2zElrOjGVwoljA3jSGxonSNJOrE950
6K0Cclhcu4pSWiT8EpcsTymgIK14sWYtu1ArYCw6ymPyreSbpJAzM78C4WjNlH/RGUPenah1j1ar
7W2DeFNDUvkZSao/N7NxGBeurHVk+WmaqS5GVNcZF3QCc9fsZblUd3BCUETqhVsZk3wPDLV2aS30
+9ZU2gMohwdyErOLIdXqvuqYMOimuHIOMAfJTw0han4ThZye5fDN6rJvSyo/d631GOJOouo7MWUW
4ktDf8qfhW0EbQp+aOb67hvG/F6qk5QYTOKW21B75yxEGFXVrHg19v1w+KZPji/B+NgxqEPWyNm0
c3zgGjb6JmvPUhNf1ZVyQKCsXzhafwAeQRKtXd8bqZeExsluKIrrZVsC5LOvxBJWu1ThQo6LaEAZ
Usp83RFphBZ10lRuvKaz2l3eJDSqZoxP+VjcUrAiNdtCqULcSEGYEHP6aJGGd9Jk3FYtdbE8jo6K
pldHmcIaBUFPxem9j2OUE33YJzdpBShjqVTDs6QYaYxUDJ5cK/x4q4bOZ8zMRiOyzkvRJzEoJ/VF
TqNhP2TNiwxS6tylwDq3PaGOt2sJgtC5iWmjNVIcwtrDbAGNPbK7j3j6pMOYzRfdEMZNbPHDpr17
nNNZnEYum1SOCChEqSf5TNJvJizOJ8tep+0o911WjmC3qlj2pCgkUlBQxB1qYz+uNB19Do9cKC7k
MvfnHAPEEcD8/ZwO4XFCXknp3womqyejYmqWABjNQz6ACXAQ55zCtJE/FLZ2lyoA3cAT+GTNwFxL
LX9WGneYKemJekqvTWhfCwYSoVSXrlrkuwlpjEbgwkVo5uc+gdqOay48ZhMpeN1in4u6eTScmgSV
0jqqxQO+x+VukZeEJEHoETbWNt9BlHhIVNOkKY4Of7SXNBCm9CgXtBVCVhb7ckhIZpCVjz04f2Zu
hNEW480I//62xF0bgvtZgMVDTGmYJ6ybZYRDtW3e3GZn+dckYsaB4WYIanvgshiJMCrQN2djsN0q
1ySOVYxn9Zo3jPxmDIj7Qjb883goEtQxxNtqjiojXSvmxkeQ+5rKC8u1RRJdsG2qIqI3qQ3qOWq0
p6TXBAZbXQBlaLo2cJxi3SVjKPh+3DdPUa0tvtmh6FEyYh1YIeXTMSFwpkUpHWx3bBtkyjuq5eIo
wNwMZwZy42ikGWQdNJhwj9QqKHCHEkC67hJga/tC6T7GSP0CPbfLP23Grv9x2yxJ941uICEDCOWJ
iJABcwmrYHuNbSMzsLMAAUS8vuzPzdBiq1AG0tymGWTW9hdCSQZpt+3+vNHRk2OlyvNh6BLQWswL
kLeJcPa23daJiNtV0Cjl/BrirXbQq//eDZWiDJosmeDq4EsaIt6Y3kuL39M1gd0g7TPsV4EjQvxp
sYTOFgqL7ClN1LPil1lvNFHdB1UIbsgSsdjFkJSCbYNwpwrMCzk2RLFnCzPGUKaRp6Z8S+tXte1N
UA0Uiu2uxlU7aNVppacnTMzWvZp0qsXTJ+uTYAT3tVyuA9Ow66CqxVIdZ8zr8HbkI9eFJog1tQmy
MucL3o7VVmpIu1WXoyZp3oSiOOgbow22Pb3NxNGwBOkwYxt062bby9te93t1+jysD0VL1/dFHCSK
9uPk2/aInOd9D1M5exD9M2872yLmOoq/vXG+pPVEJPMitbTMT9Z3vGYTB8Ixpvo4FthLUsU8RFkM
M2XdGINeB7VeNwGiv2CUSQzZbloWZEoOy1A3K98b+Ig48csSMNd6Binr3nZY6hgHJ018M+hu7J25
v296LWIOu56ZlIXJQfu+ux7PcZrsMqfA3Sg1ZeBEEudCt+5ux9tmO4QbTKJxWzolWleW4cm6EJMB
urKIC/fbiSOxZPDjsPgUx2YFNGh9B9sb2t7L9CAwkgeNlhZ8JyW0ZVe1hjpgmKjB1ZblwUS31jRL
F1hIL4I2IbDkSCwAQ4n6YOijkuNbzfogrfqedQCbjB/Krq1SBesX5/q24Tf9Y282e97Lz+PtbuKl
udEZstF3ZtbIfzzPlDN5oYjL6/RCLdpPb15t6bTi1Mn0eifeW6Nz3n3f1RsHlQ/k5+83pkOMybwl
bPFPjxy6vAmmdbPtbc8eEGd7VG9mAO+cEmoq/Nowi+N2JDucNNueo7WfkApZ/nbUZpTafDmScd5C
h0AkVSa7FJyfqzGd/f4MY917c2gq5cGhe4MIg0Wq+/PlNa2TdpleZ98/2+1jpRPfBdtHvW3G9UP/
efjmIXG1UJYnyAodBZ8JZSZOw0oJZV+KWvNoUfBkma0Xt1XM4DkpzUj9DDCm262ji2UIzsxtt5nV
KyYOc+9Md6SiItQj8i0It8HJWccle9uljNvsloZrQl/dS9u3KdYv7U+7yzrm2S0r6SQeDs42SHIJ
Z6isYF0cM504ebxKgWYOtl9L8kcufXXw89/fDpP1Edvetonr5vMyCg2FP+ORRDs0GBiyOIf/OA5H
evK2kEgU5J0162bbI8TPnwY1OVImbndIoumT/3EnuY2TW1ODAm89s8Kbqf2t4ws/oLg9bruTpNEp
tOzey9fBt6A7EaTr3nY4RS0r0CJJRdDnT/GoDKdBbwXjNhuNqz5j07o7KlAHY/ftSbiek2YkmmA7
Jw3qb3tl1O/+dH5vu7QIiE4aTdvbDmstRiSuKOc/PW47s+VeuVEMSdv/6eTfHvPzbwANlz0yQVZQ
En8XxBe/p3JiBpvouAK2f3B7SmeSIO5NplUT6j4uu7SLga6k69UvWX/k8br35nC7Q8sq67sS5X9r
I8W2Ndrm/3UfZfeSP41P7cuf+yjfn/OjjWIZv8s6igoF6YysObKJpOBHG4W7MDpyYaXrqXOH8UcX
RXN+R9qqGuj5dINuh8KTfnRRNPt3Hay/IfN6qFZVWfufdFVoE/zaVNFxV5gKgBAZ4aXNv/dGwpgx
yqbK4jTHIVsRZFxByJdlumvawbiZzhAJ+LCJSfx29e0XOpj+mDTlURnGaVc0Fjy1jhmVgWrcSyUq
sKluQDpBWIwpHCF9ysRxL1tx76Peis5DGfsyIxK/1UGFvaP25w7fa54xM+9YwkvRFwIxu11v9KbX
mTTMEzuKPE3qZcq28ZOMEZfquXmzSrlOSa161JaBCVFtjmWdaosd+clcvWSADw46sMU9M2fGKcoP
Q9l9Ak98U9VBUij0QkT+RZdaexfq4jBRVf//3J1Xk6RKd0V/EV/gk3yFomx7Nz39QoxrPCTe/Hot
6l7pjkZSKPSql47qqemykJw8Z++1d8vCiSkTAf8H4wLKyTuPMUjI+pmHLfopKEyJCtZIZ9DjHAjE
dZ5JQrnoMQB6bXD6YIyS9eIu8aFa7YMSaXPbGk4ULp70vXImUVBfj0Lvm73d5Q9mHH+4UWE8e+lQ
M8e8ibKyPZcr+1Z9eaGJjU9eFAlwyrbxLY9ujp0J3KsNyrQ11r+ueucDK5LBajrAbk0VznaeP0ex
+JqqfVvcIitRp6nvQLPZxq+1ElOQCXVnkC8QyEVCfd58RIgu/bZLPwa6xjG7/SzH/F2Xxhwsad+H
7sSOGIVuWZbs7vo9x9BnPtWspMqZ0Yn12COZFbsG3/1eN/s32B7Fbp07bwfl95KwWxq9+KejIfqt
IvqNRmI+tiPRbjlWWCnzZDcNYPVSBsr7eyJC79jeTDs9zj8XO9sV4ryiKYp9oy5vhzSjU+2+RBF9
KtG5TdC1C9wDkiJl1qAvdRzfaRbcBMzP6L6VDwlP5CLJ8VPR3yJvsPzBNB8rOt4Lunrmx7cIjyo/
mavnMe1T9vq6F7Toi2fmKn6RVyOpd90p9+JH0ytv6qW8cfTvrSofVJOfAelVOASjnKYIX0q+xB/S
jU4LPD30nWudnwrLesyX/KNx8BSIun4e8pIxVFWgk4gC5nYlfS+uAgkTK73dlUI7DvoyBmnKVC26
Z2G/n60ojLie+9gbX3jFoI+d3qRXTE5maRj7cqTDrzX4LwY9Jla9OFqxpsJyNoN2qFUw9nHtE0bY
0Pqbj/U02Xu3EZD0Wkmk0DSfIGow1qvp4874aK2qIN+kYZijdJAiUDGBfc1+hfWXvnD5mXlPROBA
hWX6BULvPrK1c0/AHwkzwr1dvOeBeDeclBg8gJqJlVkGuRFPWlTs5dgwhmqTN0sV4IjTT6JXI/iv
p2JyjgidPN9z+ua+c+UxW56XxerCYoZcDLrjZSB0p3DbsMijAPt6eugLWuq6VHXQEXwGVZLKziKz
JSt14jyaRu7czqZNzlKTt2N6Ut8JcYgenDurSNh5WdqdYNHZq21t09IV/Q/6IMS9X5aJlkisj09l
KrSdSdMagF5JWWcSYnzuSNM2RNvugHKona1NXTi5zWOzFPONRX62b/Z00pp+icPEqlomico+lOhu
fYN0QAyOT4g37GOZ6jjVl478U2akYujJOk30ezmucg/nb2rQ45Ke+1wnzYpX98ooIbm6Lz+LDHNT
v8YVW0vjh0jxemCFmJ6jLjuOKAl1kA6G5sfSeBANXVL0k3fj8mha2aWvDAzuFuQLVUYk9OnAIscU
xwdp2Wb1nMbDFoGDN92Bx31xUZZfgI+hYqfnDzw53sdqHvxiroeLMsnWmHgBVtO3F2RI7cWcsjxk
j/tzJMoiiZY9SSdvEGA91gbm0aPjHay4p4c0pI9i7uaDNBAY1xED6Uy07sU0nfikBhJSyzesBsPF
hM59YYimwrqAol4yXj2uCKHsFIlzToM94Giho1gUASKV5FR446HOJ+cweNPMosM6ush03dG1aYNq
m5qVVvdpio7+SLRqF1oX2iUtOgfKsvmgVY5zoX8D7ESrNFp2TXnBUcJIGwgoszSRHatpvYN1Ux0x
86LzW/SLh/16x0dB0Tmjom5kfiMq64sc1oxIVCEvy9ioI7O82zrTHT/DmBImre3u0t52/3oV7fZS
rq+nwQssMgEek38pe8Z9HGh/vcoqgXmbDziGscCWqzLPOKkcpqjXm03qnrz+zZH1eo5d66Wmtt9p
Q3LE2GbuW9t8nC3q/mLyxyS3zq7orPP1VmUa1tlGw+j3GRrAeh0/S9Av+3ppGt/M3seCfyWvdvMx
rkFrkgSkL/ZDXNl5uMj1tugX8xyzWT4ZBWPXQcyHSVtvGzD9f8kV/7/WjfhBLEqp/7lwJLW5/r1o
/PsP/q4aPf1fKF1AolBTOMyftiL076rRs/+F6IbRKCp1bBXX2vDfxTfGvyRWEAS8W1SOy5/9XjZu
uhkKPct0DWF43v+pbOSBfoN1Ohy4knRCxyH/zjMIT/pDihNNWjwmnC8nug874ZEeHcl5Q1Zzlpax
890CCp15373RgHRX6wEQA3jmnffeSK/ao+0Zg57kdsqS8dRgilMt90srW/e5Nz4UdekExjRHeGjF
eqy8ZufI9lEZLhP0keRvYyrRVUZmvoOcHoK4k6c1u6t7M+fqhzYc4XCe6wmUAc/zu5eqPtCET44l
k61g7cwzJlfzf1Ht/UGzuX4kJmhAh08FDbW7ley/BzZi62sjPEn2adWEPBJTQB+90O7wYS+HWtMO
boXfAUdLFM6rdafHydFc8w8N3fQuUzQBF95pryRwL1nxbuIbqbBcdZn0TSpziliNzFvpvi+Cmu63
I+9vrdXviagGX98fXyhm2c1T5yL1Ep5rb7Kt3199lJiFcoe0OUVxxHQOhy4z7MdydvVNyFMfltWg
gf2loooKFoX6sBHNdLJb70uNo/BgtNgtkHgStTiByhW1Sdm4HIc+R6hHVyljcmV2GCcgv4+KFodl
ao2/SZHqGPFS5xRkIm5+smw9GOb6mBpN51da+6t08o5lsr80RVqEqp5ZUOMvtrneko49UrZ57+YY
vwrV20GdGid93SJx3ZORZ1i3vQekIo7fQTXfpzJ/XW+KMVqP2mieyg1ulXrkempdSJswpj8+A79I
trHrd7iNFDvu+GOhfdeQHVPydwxH7j3NaMMOLjHahxEcb/+T2Ang4rTCvCxaTnERd2FiEgFsu18a
UsN9A+nVBpnwXe0NARfFsKn9IMxAQ53TY6wrhqPA3hDoI7krfXRt8uvA/jlamAwwPtbFCXnyS2X2
rMBzqXCM8KLrGBDeYD/aZfUjjvD1mdN4EFlVUNgb3/LlZR5zmwmK/c1LToYHujxq+ofU8S62TtbY
2g6Rj0D0gu8eyQOI3RX+QMRmA/8NVZONeCEtu9vGXq29ntApdVbzIKrq25ovXuDCfgzWtdkNY/sO
W5XvcuLC2QxIp5raxKPDWL5NLkSzr0HZVxVJki6ecBAG92Y0NAGFnxUZN/HSDI+59uxZgHQgVYcy
87imGcwXx/lciv47gaW+kxCE3K/2Pkmrb/CAECP3k9hF+ljt4Zs/xh5uq0UtX8vxteW6GEDRelOL
/dH23XdRNGFmD+8CB6YP4Odnl6WPYJAZlKbpfZv3pF8P4xeYdl9XJ9BsSP89Li0mIwg+PExNgMoU
QyF82fa7SNNwrs3bRl/boM7MQ7pgr85bthPQFOHhGCXHDzSZuvZIDLCXk55AHodOCgzofiG+MzH7
mwSaW69BRJqnU5e3P4T5aCEbGWT5CoqtoEE5f9MMJ2yG4ZxbUK1bvhZv4gdCppl2L732BnGQ+AAv
W+wwjZ4QsSsfOBwaNPuLl4P9zlMu7OtNphIdYUdW7pIs1o+V7QZDudyPaf2Ew/pbbXZfk4IM7hhu
K2cSEonho/eOVtXxdMKd/MqDD0d6Ri4ZzupathMyYmF1X9aaJpIovnee9xnxWtpiOVe29U3r2CKb
PQu6IGyrm+VDOjrvqKXORpbcg5m85A3j6rZ5nRkd0d17EI7zI3J4A5X9zV7w9QgDXVsVPZG2d5tJ
rabRSQ6s5jwVdhsyYWZ+Y8qEjZebBGs5HsrY+FVx5uF/niVduuIVkcIegwcNehc7sKOnOS7Mmjzp
OfLTDh19JzYvSrE3iI4NVkwurBoQOlRh3deVi4dZY2s2Pi7Ce0jn/DFzlzu2DEcl5M5QbAkW+q2h
wLsxSBnWU3cHEpZNcExUpYWis4uGU9YmHeKb72AVbrQqeWaA0AbuMr+qwjV3YLVbP5r0h7+eN+/X
bUexZ1R0jNfsW5GL3XZ+L12dgZdILm2ZnqICxVmGGnNp/dWOmabUi7+O86+ijBu/idhBaxagZeOB
KNjH7Y5Mivd8Qnoyy+9mHz3FbsGcvrX8lLhky/M+vNm6ib1LlJ9EJ+N91ABQPi3obP3G2HaMEdDW
dQ5T5I2I5Tp/0nRscco91DCbfME2L0ghke8HN3mJJsc4ZulwQp5sB0nvShT5MeHF0z2Dw1PVG18s
J7SzdkucFXcuaRjYyy556rz3mzXZW21MvN90QSu+SeebNa0yv5LsocgITbIECUTVoUfdUM008l+6
Fl8lAvdgWtbsNEFvRu4CpcrBB831681KocwUxhTOlTlBLrPuC9W+ISh4cMUogrgSbwaZfFne/UxS
JCYSXZnVVX7dw/gAdktaQ4ozEMPR9a5FNk/KljcVkDHitnoIR9aHiZRiVQXyyBYBvlwLlhAs9nPJ
tnNZMX/n7Cxd6mrmSI8ufIg5Lr+7+qyf5zabjqnrIihMubSnBLXV1qj2JhmCMbsDIgPKEwDJl1mr
J7gdNJUE157F4D3nxo+yaZHTRfUONR6xuJbzNZ87C8me+U1p0Zc2GW6tCJxLZdXwTmKd7YhL0IF+
W4q09tlrIR5pFw2WaOVLJjjELuQH9P7PxJBDqhbvpbdIjP4y2X1A3vi2lGs4uI71jRwy9qHJvtVM
NLs2ofE47aowb8UdDkSCHGhQNKp3H3A9T0c6NwCEoMghvDomad8iZXPpI2AhFSlRV54C4J2YbNm9
UqpbF//rBf/rz9XTwcKOq897QJ7GAa91Hb5mxDID0Za6IwkEcOtfqa5aH58grEK6BSW8v9iQpz5G
IovCNAo956WP0xjZ1gmsMeSmUjzo9sSXbU8/19Riq24uB3MxX5O2qw62hv3IAE49CPGCO8TPY+9s
9uMdHSQ7YUxaO5YfIV32WLeiFUaq65JmxSFxu3eK7HaKhi+rZwvW4tJF03kz9fZzMTs70ef91+2j
67Fhs4Drh8lx3uNm+LlqnMRlor9PYkJyU02+a4svOHWeS0HQ19AbYVdjJGtNtRfoAHu7+DlWo75T
VNsIGWp/ls1FFtoDssAPmwtisNqWPyFEc6uFfTB5oH7T1G9evAKBKO4StzkNi/ukoQHJVLtiEX+h
/Dxrw/wSJSkdNHtgaVrlyZDo1GKywmPn9fruuDwGNsLgskCzsz0tyOy9mctnL3N/dfQK/GUWb/Q9
HyGEH1yb3khuH73ozl2ae022vHB72oFRERFC677FpT9LWTwM4/d1hB0U0xI8tN2BRrUVusjQUZ9O
p75cxKmfXSsYp/LRqhkZsdQbhD41lXqd+uXr2ojhPEzGcSZFB/jQYvqms9RMBVMR4J5AnLp1T4k2
PWqM8FFY13vlwjCFTh/aGJkutZweCmGaoVZnuPIqQjOUCc+mTdKwLQuEQ6O6ye3ixei9cZ+Z7GDI
1v7h0Q4gXRgcY4MwdU3JptCA+QIdgOMMsS+DRuJXyI2GfsAMnevPxhBUVVqFkZMd0Cpz+hvTibpk
OMpK/krjNgor2F2Bl/HB0whNbxZzNRG80WLmPKwwYrV3NG71JyLwuBDG6WNT5tohl5qGeAp5/FjS
V1UG3UsU5LDxdwQHBh1CP/SfroGby1hDneZmSX7TqREolGyH1jfEAL+KbVJ6ovJWlM1zkhA01K5F
vxvBipAPwkDO4fQAJjOypLkI4KKkOPYM4pmfL2lJgrRD9TS16jxuP4AwqPM/v15vGQvEDndKD9c7
Jw25tFZVze56519/YD0U7TpTGTFL/OchrrcWfR33YtQemoHJfo3fGislzXjTOiTx6p60QRhIWFNm
/4mqs0AzY0KvtwPm+sPcXtD1ga6/KpIbqgylarPNPfG94fy43iQElf1FpILY877O2xC0SqwoqJxJ
hSIztZMC7VC2GsI8IUDLzZV9Eq20fTZw8ZnLx7OwibLLFrCgDkq068NvD3O9dX0KPFs82/Wxi20G
59lABbqIhSnW8qY8Li7KXaPU+b6a6SbtcGSOYsIIFre+ogV1kq2uXyLJtLxIvPUuQ/vBWu+og6V1
R1jg64VDJrlviay5n0kc22uLIKGq6aqQYC4jiI0uu0uieGvEksEDdhT1dgR5aOaiMDMtfhIxffwW
ovKeCoZqrgAIhCPM2dlb59PQbOfRMY30DAUFYzvBKMGCAiEQjFYQZwAYrxftlvZeQ91OFFa3MWzy
RAvBNBHkKOsTONz0hkjDtx5aDVUiFoQCqaxRNrd6j7Feo+NoeGUVJiv8Ac1AQJYbPH/nzPHNNDpf
6S/8WNs1B1lCldq1EVqLfdEVCiyAg/pQU/ZTYmRnudArd7bcDlrCc1ApLhU9ACsYpk7xsXJBwmXh
+YUa20uzrbO2BxKnidvH0rZpbKK8DtGyPNuGOd9OK5spvaR12w/YIV1aHYnbxvcGDGYfitiJPT60
gTEiHlMy7I05ZSg1qu8jYem5Js/kTNY7mAPVhV64heA97l5jRi14q5GXGkJjoUjG4l2I+LGG/kMD
APd1nY7xy7RWn1bD+j11im5925/kFFnnZZy+Nnk5H/D5rcjeGGl5Zl+xGY/jowubb3SFd5lcTVzI
PNuiB5Ze0Twpqne6MGz3sGje2+74QNKIxDgbf3fqfjmp2v6OajghqQNb3gzge6f6NLu7ahFBg9kA
7eZ2N5jueVmb5UXbdK5MTFgtC4QmUnovsdZVJ21E7V9DZWRX7z7MS4tWPVcrrouMirXKyGdV249R
twnidYAtSyMPsQSAwRTuQ66m8pgO822H+PVByuhuyozi6Fl9d4nn6bUQBfoHUIzIeh7gXVdD9tQa
lrxJCzJB0bGidQYLvdAXBzlIq1zZ76mLEUkvc9K8YO+dkpkwgMmNzbCSXFX15j2iGtlxEbNOjBDl
qRhrkAGtulMNEQY2gKyTW8xB6lgPMcrso9YNuCdl0R+LznT96cXoaDystnvrkk1BBpHofJwFxPaM
8Tm1q2qflNHPHpjhkwH7OqtGcVgSO/dXiPknzVi/AmLMjylEtFmvsaPA2ht1ouM5ctvO3Wu69Qqx
9pyg1zyJacYelYA5XY38SWxInqjtLhNK4UYvkf0LDohxRS48lPElpisjfD7h2e+raLoDNUz32J0f
08WQe0JbOqQJuXPUMV74Bk7qHdwny7/CumFs9fTVw6FVcRAPw68Mjvb9MHtfo9J6GyWVzExonCKr
9xH2Hg3xGNEc4SlkyVknA/cQlL6BABwsudQSeJfb9MNCJ/7UxAAu+/yMeTp+zBZ1F1nlGKZVX7EB
AaG5QnOs6JN7eFQ2z11or2+rXkjmfuQHpllxpltK66UXMw0FP64JOranfLhg3K7aRyctH1JKGoPs
Q3s+uIiW8UtYePTnSr8k2nJPPZ3ta6wrp0g7rBtYWNfVyLW60MJYLHfka8FGL5A366UpD2kv3TvH
nVhlQE4ddD062zjhUJNN7z1Svtv2Czlu6QuhPOAqcd9FiLoRnHwrCOF7IkKso6oq7LCyjbCBq5AL
qvO+rVuKbJh7DCrMcHZQB3az95O8jeWAaAZzdrHuhLPi/O2dHb3SvSJwZAcq63WRyMpHh7k6eptg
LjJ5VDrg8ravbtr8tSUaW0B7D+N+iggfCrxeXciwac5r0V1Msskf6VlCmuPg9NUyWewKGinPYvtx
vZWmN4q0c/SfmmBrtN2cW8IzxoirY6Kd4zE7TstYHjOpNtEqvSStnaUD6LhiKmkNtG00pZ2LpPms
NGMJO10zzyQ6sy6QwwCeGZMERqPaOv91M1UzxA67Kc5lA0GSlJJ7sygsMozR9rjUJfQXs/005+vZ
3pCufZmBuHbEAmnG3iViAAkWTV5w/afrj6WTbzM6qX3e1xNy7tRcNynj+PfNnEi6kz7CAi4d/bxs
P663TGdGpzf209+/90uR7ojlwIZwlae2iFKvtyr24VT4NnJAAGgW+50quN4xIORlaskMt90KF5LY
FDo18LF6zaz9+m/RtXT5525QMEZIOOEHy7wbODnUgn/uvD7A9ccf//bPr7q+yQOnNmMKjMrc/+dP
GkE9GyMy/fMBDU/nT67/8a+bkEfJI0xiCETbK/7tnn9+9zQXUFgHDOfPd3D9P/+8oOuvZL8otsAQ
qq53JA1mKnShZIT+xxP88Rf/3aP881+MmTM37fW92qpFFkLiFuy5CKM6tVaGdrhQSNkEfrXdfRVD
mZPkTWbtUxoLEu5q5F/XHyJKhzPNUzRh199J5OtRGka07qKiDtWysHlzyxKU4Yj9qlm056LyXlxZ
YkbcjgDOqx+Slk/oAOHSQw7x+sxYgzvilg1+1DJV9sziWfbruYzm5qBhvlouRccYfmawQAtAISu1
9Y+5Wk/tOP0kr27aY69y0dAPpjpXpdgkfhEXyMUB/ijg5HAU+WlBne4Qf5uXqd/m6jlNxWeCCVNC
aYwt+YBn6ptb52BYxvyOTuxnO+y6MX1o5kH35yEVO+WmJ7bd74w/SRSDlGeU1ne30+at4dP7eqt9
G5CNuqtgWLuqIwGCP3Ki0+h9zAx7tQGPYozrrO2XW6vWPiOXAlgaz9Vkv2b59JI0iwoH03u4ThAq
QiL8oph+YOvb4aPusc6pL639C7MuxBsP8Ig+IsJHmUAHSIc6uUuS/pe9jWWt+SKS/FJq8cE04g9z
e88IkRVRrabhXYSTRRSICc827Xrqv4y4vXmonSCOq2ctry7TLIMeA2reCEQ89r3pDG/wIK2EZnrR
vI2L84TwEwWMbR/6VPvZIZ7ayS69N5v52TPWVxQFTGZJevRbWd/0bXdU5BQW1G55HuVnPLPxsZTL
E+jk8W6MPgVGFFxdoOQTHJBL1HV+51q3DbgifLQ9dWdhgf5GFdzaeH0mg92ALF5ny0MJO61779JS
bAUq9+RO0oeQDYFigjUJORDlP5G9T33zuuTL9GmyNWWQhq3zYwFd2szRyRgirEITPAx521cItXpr
K8/viFp7seESIUqRzwJ/xnLbONh5+vEWmiTsi2Un+49x6mzam9qPSTY3+Wjkhzq231T2RkjnlxkX
GU1YOK+eyi44CcpQTlNG9Zo+eaaJwsBV32sL2ZDsUF+xkByszBIBjvB0PzWus+fomfzJbAweRi7A
tDNtG3kFg2IIUQIf9W3lzEfL4Cz0PGNv1xTy8Cg2SFQd7ZryZ4uABf3TiArkaG2umUTDUVTmXQTc
kg9QTRX9p4W9IDv1szfKYHmSGuILtXo/xVDc28Imp4gUuiACkkqu9aPZRsovqxyfPBUsQr0lFE70
mtbiUOndG5uyE3sJDO0j352t4w0nBOYhtXjDasbgErVb3krxqwb1muTPdSE/PSxu4YjuTOYFSroV
wTlAro8O0IFvd/NuzTFx23RU8TVXwSpcpB66Pe8E/XugfgVinLoUNIIKjI1O5w6QyRrls6Tkx1wV
4NjYS9qD56u1AYPD5ybj/H2R+mmY04BGkSIINgtUpTm7ufoouMjtze1cU27JpuWsHIPYAAziGbS0
gtKVBqcV5gRr7jWnfeGAZ6VxEw6tFp9uPkDchKwVAOiiOb1ycawB9tvtnARM/pMgzdygTlaUCkW9
w+M9ML1xZ/QDYPkZFXA1E0jp9PhmwwO4ssL3hu6siLlyE29Ho/hrR7vn0sGJ3K+ehY92buddnXdI
3aBqt17+Dp9sDa2ydQKrbZ6jQhB5Yxf3ebfSbtLey1kwoJo4r1xBw879MGsZ8Xr5IMnlY/6FeZbd
ClOt6Hm0l4/OkT9a+iF8G8aHR17WTGY2IWfZOv/qmUO2ef6UyjoUU+UFkRu/bgNppl2NT3ZQf/CQ
SLSgxEMXlKEvcgRcUwM0BxhkjjF+nX3hlIQdTtkJinC6q8qStMF+e/u9SDEyUqm3lkMnD7tKE7Fj
ttkPzpbLE2LI6hz9ode0KRzd5ofZJN0hg5uOYf/UMUhrC7jtsWkz87M/R5ChuCsvzqjdz1vDvt/O
yGo4VUUd78whdVHCoFSR2g8zyW7yov7Rbv10c0tTVLQKL7eejANnlBGeFC09CPco516dInP50XAG
tbSdwc+/jSmtm35Jv0bz56yBZ8srawdF/G4yGO9qtL7Bs686rVPd/QSpTcNNMTqgIxP0QGQSZ62O
7JzaoGQzgynFqxdyQkrIEPRg/SF1vqYGU+Ms/2EVZhE6xUpHMFMCGv30uLbej5w1VGnOq8iNS7ly
NpiGea+V44x7yP7Wd2iZOL/boO94TUXNh65hB48q9z7Ly83cBNTJm/sdZzufvuvhM8U+ga+Vr8J+
YbCmgLW1iJwwV0Oa0dt9KbUnj9PSL1UPrG0cOewjeZgtme967Vhov1psMvQNmOwMjjZzEY05B+bm
LS/ui1quu2UFaN+iZrWUeTsMeChnJcJ8uMNA2YRqWEKciMQkLyx8GUVSs1IcmEV8vA78/9+KaXTb
Q7f8P4tpbr+1S/Gt+vmfBDV//dHvMmwhdNfVoXBsOuz/ENQI+a9NBW3BSWc4BKzodxm2AFtqCAg3
1ibSRoXz7zJs8S/PI1xAuA6wPx2N9v9FT/MHxBXEjk6gpK572EWkZLf2h56m0oesLZN8PSo89gzV
18kf7O68sIjlxAKxdUDrkhewItA1OgHxx9GZCSF6yYZL4+L+lEl5Y1d4Ji3xvxJmeZf/SezDixO4
IkDi8TY92/1DG9IXMkHV5y5bk+MMYRLuxmjAv+ynzee8dUPat8UWB5tJrFGCLlEuu9vfvs//RqKy
fQt/vggPoL1l24TBG/+FIds7nY53LJmPRMzSPB7RLDdq2iCyfCgielG0ZQBAQstwf33P6kqFzgiE
RyPlnpdYMGmyKUdr2jAm4WUBTeAyUHrxUfQftAmjQHa8Zi3xiv+FvIn857++dDgYpiQ30jP5pv+E
Cg7DAlV8Ef3RsRAtyOHLyNoSmpZ1LHBzBtnsOgy/UsraDLyODsRBp4nvrl9TnXfZa8XDNE/ssbbP
es1H3cflxNW4LwKe7whN3ttZU/lK0+FlRthwTiVujzH6yodkHTNmG6LiafokpR85YhUdwR3MTX6I
dSZ1cKSXwGy89JgiJfdJzxC4VssZgZRuZYtP5WRxXcgpQ9WTibosiGwj3xMKCEMgm8Jla1eSVbSz
dCYs+MHRYtzOacvlvZwg2GpoMwmb6DyTULslGncx/S17UM9xrD1oc6zCFfRzUJQu30yF3jdn8yFS
85i3vPkiQsA1F+pD0KztZ7YzAqYuCl922auTIwubzu6QNDvL2T7J7X+3JHy62cOVjNCvQ3rINHp7
uaJS6BB3kBYRX5SwQgN74S7pXA//4zv92fSYJDA8igjq3WjGnzKumSmX9AZwmycHVCsf8WS/195q
crXgYIk2ZTBJGLqvSWsMZKY+prTms8svSLR+FAQO7qzMy7Hsx5SlDHUnclATm/5mYzYTKtclmBlx
B66l1n2avdlD3OyQHB8phTmrauuGWQMewlU9NG4iGYDSUmHQdqgYM1M/UjJ2H0a3sxLvnovm1ttf
Dv2kKLfpejiK/VrexyXdXfOXKzTEy2iwUeagikV38NdZqo36p4Y4FxzFA1awD7pJL42tEdsspi+d
m304VXKnKmZIMv9oEaRZDQU8zdGXwUJo1xDToQSIhZZAUOhQR6YxnJNtTFaju0+ZCFLEsFFw8o/r
PaXB1zRO03527OeFyEgG62UwrFxrO/prYe4NSFSZt8cuEqtq6l5tvZt2WEretBhAAG6JPbPPY25X
9c7LK9CMfHZCcVo3a/IpVHwzZ8UrikXkVk4SJAOWKJfdFLImqnFPhqtpIlsAXDhpi98KFo82ZY6D
W/QuMjgQq8ljB+YykLJjYioq/QR8nV1wDcFhVN7u+g7ilJjhulqe7WkmM11ypNJZ5sRkT51v3/s6
2p+TOx7tdrqxsom+fYkwAIP6FPPV1TlYa4bNhmJZarUuf5qaAKTjbtYScaqmCXyVS8yKxe7cs9RD
11CNCuHtSMG+HTeT7EL61M7Om3CotwNjFHEoVwoTEUMEyNuaDvy0foWHB+xfN6sA3/U9oB7EkDP/
n3gr+vUHUzgKwQeAVUn/c1yLN2iBztmcrO+UUiktjiXf4wt4bWlAsXL8imn7hmCZrFM2TW/V4jBm
JCqE5qzjWzpJuFlEg6K2OHpTWUFSZBzal+B80oI/LKvl2GrQjptO8pV6GIqvy3it03HvSDjaY8gH
SjLBhHG9Dj8IhxJfs0jirUxm8WskdbUWmfex9mbr3o/BsTkDbe+mJbk+aY1gE/Q4cngbDFY2Rjqb
YpLvRg0cH7UsPpZVj9A2HGorOzSduUlJOEmmFJEl/nCwNy46QEMZt7qBBrDkEgEfGbYp586wKFD4
gA922T2DOIC1PZdfO+fUvn4jQ8/CPE2Eq83aL4AjT+3MGrFULO02r5p+LEIZMuIVURox765CT1iZ
I0V+waMnU34gU3mXICTwazP7rNX1MHU5jns+FFWzXwAoMdevoAJ+2guDgonWoNWo8PpEVCm8z/ns
DBZTcQ72Q6Gnb53X3FsZl5frYcK1wWSAFz+tSDGDauXUGDsH/M23bErA18Xv10OEXdMYFHr82dUe
RJcE68wa7z1j86+kT/DQUJuo6t8IO5PtuJFsy/5LjQtroW8GNfG+I+kUnaToEyyREtEYAEPffX1t
Q0RVZGWuem+QkRJFOr0BzK7de84+dzzFYjcY4tvU2YDKhs2jS0ekGnRk1r2RPTlOIRnFOsglhbEa
1QdouTnPF+xy8BSKvufEO6IloLui9gqNMOzWML8iS9cJGYGQoa59K8xZCGz43jSGmfqjnIET1dE1
sN+bzGCGQY9juTDDic07wTWkhbGOKK4gvWQkv3duPtuEE33AlLPqu5flKrIClhU7mn/hv3yqa3/r
hewSusnHWakLHLpStgaSxvDdQONVxSh5GG74HYQLhgQDc1FWMs2Vd1Mxb8ZI7Ore/Sj46AKTRQXh
o1pz5k2eu8jmkJEWFUaI5d/KvDyJqPoqoGqsq5TONeRl7OnV1s9ZiueMkwig543WqgfCP0B+wZur
fjPh8tiLxVNuFfeSbXXVhxNoqvDW63wqDu31lSwtksgClmTdYTcs1caB7WbXZmgoo4h9J61Shrfz
Ex2skpN6+tsO+Z6+rF4b3tsQw9va60jyq6C40JuNLpKtz41LeO7CginTIJgMvM2yYwOQFJsuiP+k
jHYah0+Rg1a6dnJrZ4fOa8+r32AcIVmOpVUbue5HnW2SzwR1HWILUTxO9P/WoTdQxIzvbcWmkipH
zNSIb1F2H6XtXXNHQ9PVXibZAwNkdZlT8V2MN1NKJh1VeNdGLq7JK1XpfAHgLLdstWyDLspABH9d
yUKGSeNY6MxqqVqAkYQ3HH6/+qQ+LC8EvxTcpYlZBbsQp1aLQ6D/JdfMdImvVCvnPPCeAqlChAUv
rkT1+HcJYqAt7GkdLZPDsuGyaP16gwWMlLv0qbTCPUEoQFy4zaOheunb+S1wTyM3tIjsR0sU26Rk
oGLjBFh7CALWPW5M242JLIKQXCPAWHUhHkSOsiFR0iQEY1v5zaGk5+7kVunCFguxb57RpnEP2uN7
lDHvK9WyasRssaLk3alleQ8iVrvK4gdNYgWkWFnxzHrGe9F0WMDwBLH4GODUNJRIEdJryiqeArFA
8ej1qFe4ZUH0r6KUzONWcC9r2KTWtjf9jnzM2K7NQtpyFGHI5jvgpbQ/6P7ptILwFXPFDDJUpS4K
WaYkpgGZK7K1Nzlk357P1uoEXD8yge6kBd+cN3ZOifisZgueCvNnW2OBp9OkMxVv4kZg9q8Ziqk6
frRBvrfZrdSyGdMRL7KQ0SHupmNjsiprMHc2QkdbOdmHIOf9hKnLZzYlEdda9CRd1L2LC7Jo8i9s
dT/MaqZIS7jNLY/3NXWIVtkgCZgfze6jUQt7iuwn8XFHo3+b9t3wJsDKrKr+O8y4ddAxoifHvMQt
CL/NbJ8gRJN+lMXfvvr9eQ/PkSGsqw8EMbr5FR78PU2La6kxcE+qtRkGTzJd9lF5baNYP2AZXJHa
cs9IINoUkn1Iq7Gwp7G2TqVubvPOhpXlrWlP6LvI4FoFs6Az/KBEFPK+XH5BbyvhAcSYfksw4698
ZuY6+g+eWlSXek6O+XUpgxLzIxtAzS2LcWr4t6UGWRbxtGFzNVL9ObRafkwY1D2ivpvYOdRHSTzQ
K20TdjhMKGA1/BvZqNexaFARcqox970HtC9+tUpEIzNlRhCxO+PZQ5zYiK+l9vVc8DkhDgHfwgjV
U4OXdkVGVtnhYE+yb73kulcFd9aIj4DjDYMNSkiXIWzSJd+JIe4xrEsOxvlzFdrrIVV5TydUhFcQ
H8T00uUsfE7aaUpndBStjRJH3Ge1/M9CHKIKpin7EdWGXwNGMj7CniWgrvtD3Dh3kbOR2pP7kgXi
uUh5r/sku3uNjXSvprejzu5YeAdMi0lwGwuLNbJ1z0A97svuOGscXE23ewQbdKoowTlQJC2Azatt
Z/ekoaqR3vybAmWDopwSJw9vZsRLVq99HOJLECHpUHVDkKNDixpuKpl+UyVyDGHfc2ysthMvCO8d
3yMkllUWl64CueRugQTpzJqcX8DCabOxEkv3XGTmVexLTfxZrn2E38k+CRG0LN/BuNOmVl73HVVM
0TUvDMsfFnNNKWaKluSnqhdoc9wQ+KOkTqiHodlucvXe+MP8kJBuBIat/5TtXVRsmMvHPMfPAiEi
nyRIv9qJr4iiDpqdXaBQiU3VFXcTNtyK0fU+sUpv39CB3ZXNFxkZxpQYKkH3Wx2RNvRUWNAITWO1
W65jtQ9Xtn1ANPvt5LSrc5FfAY1eBuN50mlm+ykl0mR2fyg17zZmw13TW7vcyb5bqw8J/5q2U63O
uUMMAhyzE0irBlrC+GOIhY2n+lKirHgoiQRgpk0hSEhN5c7aQdOqDytxXlvd/xUHAR5Tec1c7i9p
NMMqc7PfheP1+5Qrd/dEItJATXJLZrdUWW7o8I+aOvwRms1mA3xoDQdxHmBdtNiGAprwHioWOtku
vunNUlSqHsDiZ4K61q1tMODLoVNGO1K5Aso8CkLmuG/CCX8yiQJ/BbDMJxl2bbrhq8sGuQo8epUN
LuXdjJtBApTaV3AfpVLGlolx6cqg2+ghWTWVoQVIaqyngqFGH3oTCsWMHq0jdujLZdXuSXijXorC
3djryXrsCIpMBQpzKrFmzo4mlN5tUEPWDB3cXEkxTrwz0y+dJjQlBaHTHo6wPvVWulvSn83bF25G
eXIUeqD1SmV+yJj8SKkxGCxyhNqjgvlAIyNaDTGCMkzUp+FaZDFD2D5naBRAdYSFxkz+//6npPA8
6cUIPWUwZ6BzEf3hhf6jD9HaziHQIxuJd6BhXxdu0vIkaIFH8vAPTKkLUblJz4A3OCJ3zPrkCTuD
u9OnjvRuCjGoLC14BAsgkpgn7BILBWj5D/T3LXaY+PDPl/76Fj8fAgSNSliw/BN2Cn5QNxNOwGHF
1HL814dZvuWfb/7nwXrF9FhYVsvXlr8uf/rna8HyyP988Z/v+f9+7d8eNYFgBrywnv5+eaALeK79
Qoj55/csT6/xvBDqEz6o5R+W/6AROcXgP+kaauiVlgcXbWDn//qmBL9lkIxHS1bTycC4ERPqKhok
Gna6NWqLYV+tGDBWP4S4mXxYSsvfI8997kq0hwtQKQhBzQ/ZuK8Q2p70+I59oN3xXsJR6yIUCQ3w
VRKR3VPn2bKgZdC6MGvADC5fXP5TVRl4vSjVVk5kkZ9NI4lTHCmaDQjXEx4q/7T8ieWUrAvQLKh9
jINjNNcWQeBOTpF50mqcu5gATUKF+mdzCvqd5nLCbOrqS1D6liEHjmPElLIZO05fXr51kUNuDTXi
GXTC7PHJnGqdo0iuoWAJ3eIgg/4QxtaMw1CIdWKXxcoL7NdMc4PfDBTSyTrV9YQQIPUbuF4qb6bM
t46bu1gxkodecpQ/Bs6sr309JM0Vm/QUgqgzYX/vyNqAl/zoNCHNFAYo7NGooDofo4FIKCAaTp29
g8y5fy576eF2Kx41H71xUUMu1hmYJa+RHp2GrNXW+BEYDg8+oiZjDg+kouwmLX4QrhK4kjSSee5X
E4priVVhRZ5Jx4xl5kiT0e4UUUEqLYSAOYyeiMh8trroOmuAQsAJH+bOfOl8Ic5DluBDrjCZWpb/
x5zsL7/w7LXSLCnx+O+gUejcqv2qiOYamRWNVQaJGdmsTNorrJLHpoQwLfPxEpFzsRpdFl7G55sS
qO6RMcFD0Q44WbESFdYwQq74nRlT/6NpGmtr2aGGs97bVjFP2eWC8DPvIEMDrTwpxkyg0U1llnwa
cw81ukEFOEXeAcYV3PXSEIcc9WXrYjxxEAfT2/GKjVnHP8bcdSlaBAGXTu2vpgzJQ0QwBnZS8OiD
/+K0EDmDfPppxgScFr2FFY8KNPFRic7YatdDhHFgzKfHPteMg5eSKzlUxq7qUsbOrcfviz6qCkSK
3fTnIGjlWvYWmVsQmBtFWaB7uwqt/m7YdUgHpt8MwYtJHOxqoD7GeWjQtx0uZWv527b09ZVRVIfS
8jF0uhwy8W/+5hlwXoG1sRdWeXZEtCl6iEoVojyOVrG/0qa9rccE0en+JiLQmKeRbsmfOc5R0t7S
wJSPYvYufUv0WkmFL+Qv+nH6OrX9ba+3zjGomDv2bbjumvKLo+EhKs27zda4F1RiRTXo246Eeo4x
9BDxZp0E81raqfEujojC1n3/EczLAxcQiJJaB+FJNLSJDsVx0dwN0t45DQiMzmFA7GQRYzz7SR9A
PjYa8PMGPCjz3De3ja+0EQhG9fedxWLhxtVVusFDbngKWyLXtY+miHzdRhuQzDb6JwdXWipueu40
+W7E4PoDryOGbKSXZQxrwLM93tbeJ/G7+iRb44DNOF7NKOpwHbiPHsj+tRh67pZayWmgzPTWJ62h
z3hOH3rDOmuZy8VQPLqPdpx2uzpiTmIMCZtxufeb8KJhuAaDCuNj1J6bXPwyupKGbBNx2YY0bYxH
gLH9qnVpV0UubjJApmzNfX+oK+8dx0eGiMYHkIdc0p2bYyWrP3mQb2Escr+a00UQZAuOZ9yGQYKy
YUY0PIfutbbK+lARKzeZ8a0tcxIIcDRMneo9AhYZ+v5hSocOheK4t0D7rml8c6NmGPpS/+g30XYO
S3PVDZg4OjBYTa/oqDyB2Gn2eC30S5Gl8QNh8scURwY+EnEdWoG4QzO6rXTj+vxs9bbzokFbWaVu
vwvj8Krjd6aCybJtO7lvju28jth9Qk4vsum3WocB1xzepim4UsltiJlBgAWCFqMk/o/mVzg/MOq/
VdLes9TdkmFY9zO9Pxm+ewz3EO6Y721Pv7dyDq1rnYIe/KWJaaXXArR2HE5lBI7Fql7KfADBUq3C
CY+F3BEFwoSDM6LKHo8T4N5lfyP4eDObWJpCjjiCTcx3xuesib8sG/VsKB8ngDt+h4ICK2I15mtF
BCHyd1352R4JDj1X+OzYqFcRvl10UcGlq5xPMkGYhtFhpLXOpETbYORmSvaIef6hlOWtdY17kZtP
zLZcFBDHsM8/AyaEjrqkjSjdXXpfiy+ttLZaEwLHCNml80tbSnbLD+VxHT3tmpT1E8CCh7gSt0lj
2QikfEj7jd2bn7FJGWzCzS90422IzGc0Mbuo5aO3FC/AdSBCA/FEwZ88jk11JsSAOUB3sPv2pN7z
vJaHZDZ/Qg+5wqa4mMnwZLr0DxyPRjsMXWT47SbJ8mdPz0CTU6u1bLEE3qWiWs0GujMR06ZSefBN
5v2wOHOteu5L3JAkzRLVVNdvqLDPOf2Iwrbf1EejHirxhgPJi+CcBYv3Q+r/tAWYNumXq6TuP0Lf
/RorvIsbO0ChMI7ea8bH0Y3lx8Q9RHLc1jdenTD+ROZzCHzy40lvTfMYN0jmHaPZPZUaMSUGMmiR
mfRchgd68KgejZ1PC7wb26M23sepl8ARsMZB6RGk0NsE8tJP+YEQPsK1CgORxAwYzCE6vayP9vEc
/NByJhQsS+2e0FyOqucZLdVm4I2fMla2xHtu/PxXMUenVl59mjpoF48gzu9a2hEOHWu/GlayNqWz
ZPu5vZkNJQ+a4FBpBNA+tCN2OBR4MKN03NeV+DE60x96Yu+UKpuqLL/q5OynXIbYkDigG6RKAbpE
d38e8/wworfXg+aM7TzcuYboOdn6zxMNDjQyMSfs4dDVtrUtRIoD3PCu9lRAhuUoSVM0v4QeERK6
7Zxd2msKpqpxMw/o2VOfWO3skbo62uC6mTdOEt6rsfpTjs3abdEc1UbkblDjksLknKG+HNJSua0L
5F+uVsKfHz8bUX26Dbs+zNDuoAtGrA5N5fICRmtr0OX242kTS+8yNsN33Jf5vgDP3zhmuAoL9CfC
iT4GjWttmA0Gq5QHYzBsB7C5G8Lu543e4R3uiN/ApVAdNS99tSbOR1Vu7nOEXxsRF+VGGzlS5XX2
Zg+Wd3YNOsep9oMO97NL1sQ6zdjo3ZEerSn45KcBQ7bxY6JIUp0XolBszJUhx8HYW8upGw6ppsP/
Efae1e/LMMI3J0IQ1Jb9R1dY0Y7+EvyvsbtLBqjxqAz1VynnD33Ew9gW7Onl1F/sId/D/GbwaO81
Kd97k2tkSPP3LqBxKkj62RUJ+Rcu7TY21wfCELnmh+5jiuNdp2cMtSTo5hnhw7pItFdE87wnWfWq
kfbkJvFrTvwCBAUseHNNosHQnVMTWrlrYjMw8ZvTNyE+vmSEl2yZlqFTw40L3yRbbRxmXTjr41vl
BNch918xbrqW+LRn6mtqPRcn8mrKOQujMn1O0ewOoX0AYv/Rd09Guwap8VkpbTX/m9BFUK8T5kFA
Xj3sXKd/QYINVL2EBNliBtkBVMBZSLPLsWnD2it9gKLDj/ns3ebf/5ZA7bIp72uyN9nlGD7n64YL
ROdXuDy8erQEfV9VGvs+/lX3EKr+/lEzRtHPt0j1LQGzqzFffp10goN6iA7FqghDXFqkvPJwVPLq
r6ZVbKzkdZ6v6nEj9E+Au5dvxkS+72LfW4UGFA71rEareMMbscYx6pPaIGnM0TsLCrEz2JDK2N2U
/Bkc/Xb5s/o3/lcGGKi5ciyEgMvXKVKNqtviLYNX8Dkcagmo2IqX/4f/fuBUgRxnXyM/DhCDBfy8
+pbS8Hbqz+p2DPhd5Go/1D26TwlO72zaT6xDa4OOXd/q3+qJFe0kGFHS5k2G5xIlvGURLsRPGOmZ
0MJ1nwe0cApunH0JtFB9h/p9JUbfWBYb9VwdlO3bOQ9xqQQH9cvLGrysegEMroErH5kljxV0cn5W
PS/1azX1cqCZLK+dx6gATHHaUj8d+/pTzSTbQOim/rkecKr//fLUW/h/XmrAszKxDUf0zSqCOlwA
eAmDNTnaW9bvXZUqfWy0apiATV6OXyRavkcy79fdT51jiy1pcfCtDSYn9e1JpO91jPEhDwfMYYVD
bG3Qx6JDUcXeTn0p4p+JLziob8HphWuHE4pes9NmX+qhdCTwucGzoek+1fXnIIurekj1PYF8zOYn
9R3qORXyD8E7fz+piC+qZxBJ56h+Fb/iYehTVup5mzbG8uvUw7kDJlhJqAlciRSZ7nyAk0/1km7d
Ql4gCeuSIZZfFNfRpLGIreHUWkz18HASN1NXm15liERW8u1RbFvcVemAxnPWXHw+ka6x3U/XZYBf
tuk32+2NwGRB108hOvJblJrBWc91MogK5hzQetxU51qiF60XXIp+3D6kYTjukSN8l0FzGEem2bPU
k10hwpU7ONXBqWGXVOmlin5h/R3YbMxnTgufyBJzBu7e0yKDsCsu1D5/ZJOkWaaGInZ1s2VDYF7u
NZu6wbpM9iBK2PkQm3l8tNCuA6G8hXhfYGsYnJuGgXZDdmpk/6z+R2KgucXQSjOU8rBBNGSmzbzr
d4bXMMFiEwFfE3/rMCJ2ifelBW21rp3pvQ1rWEwOLWoYGQK8mrV1LOQGVu29WnP6YRUeuJcKQCcH
BnhvDArvk9O+iIh6aHZosrtkcmwsVL1EJnKM04/eiAlyUhtWTZ4lKwpNY7ek9vQjPP2q3U00PN8p
8R1omzqHjqHmlYbiUNKwyxDyMo9JrMOkQWDHqh2v6bFyedMUnvLpCjwHA0cmH6KMwtZVIzO9RUFB
dMeXXSfNlsTSM8kOPP/ij/Qlw1or+0A/sdW1loqJ4f5xqI2DnjNAMhMdv0+4rdryvSiN4jLYAgpg
iZXBsnezwaCl9WHx2Z3+AreDKZmZ3UMJ03SuCh8UQEWmdpgcKouzzjKcpHY+FB69gyKm0W2i68Pz
b+3nsGUSm7ENBzRVpmHaWy5kBnPsz3qZ2cey1s91QDNiGkBHDWqY6ZjysrTws2MueZqL8koiFQPA
MaD/63fJSHSRHtLLNtQYGutAuc3kSxRSpC4Xuu/F46Yr3G0NZWxrj2G3yznJYNRN9kXD0A9+cEOF
xdy5U5d8qXku53GoqU51cSfMhZPGp9r1/noQ1I3k7RwKZxoePKolxioqNOcUSO1tDscvcEow54N0
t/zqakR/4QoNYo5ZxOvejoqjTn3tFMQfsKdyJrPk42+Ogupc6aFj5GZF5qbkYEXxkM7JsGlAk+QJ
18Wgu2/Z6NfrcqBxSljProdZgUzgKSTnAwwPP+mlztrRqahQhN0spcwYWKPTZNeOmrEoGfaFU93y
glZzPHjaypzCk2WbgCT6Y9bx2SbvTih9TBfBizvW864w4mI/jF9UnHJL9IUJ6UGCp4BKMZo/dYPh
RDxkF86BCObHWey6obhasfxi3h2vUN4EW4KfTl1YXbsmvpA/9u1nD0FAaYQU3V5PGl1ndS+EHde2
lo+vaF3gabisAYYghLPnEGHoLYyAI4RDHIEx6q28cFaukvT9NU5VA8VFJYVbiLlL5q2bObm7g/Vg
UO/j2gYIM1AetURvICE75rRt4iDWV0JNj8nlZNTVU+hlyanz07UaFy1DgzpjLkf5cRcUTOtQqRrU
33RbXp3Z+ZGjIGTYw+CGG7grzce2s96clANcoe11Ro4EhF7Qq2/ZDna6oj9R1Ild6DERkCASWrkT
4XXUFVeQrPt5RhdHVDbDbn7JwCS6AMWZlfLeZM6LiNEBKZUXWwfVI8OyGeRInnAD5y6XWUZwV5jr
f9T8bBHmzD3rML8Uwyy6CXrFD9EUMqfljGbHYuMnF84edJHUOXeM6L9ZvX+uUnE3jfxqlVwLRRB/
EOdMnDtDbbNLvV02eNzPIx7TTt84IRt+OwdEvhDMMurjexyBUlJtIIcE1w1QHCJ9lEYGEcrNmOkR
FbzCGpw3ZxJLrNMYbbgbIawMouQ3AjGLoSp4Towwew3nEC4ZNBFuPRyGDoMHNsjgkmv+rnTMiy36
HzOjb1qHXCBuz4vA8M8kPiR4ysjrraxks/Wl9VI2AekN3bRJZDfC4UTpIYmVPAbk8VnSuaeu+VV2
zaeeMkO2ZmqAglCipOcjCDDTVNHawGyzjBkJgTrFoVkjquuHDZqedh2JOlr1vtJpqTFTV3N6wIWy
85hJ5Qzn6qh5E2OwTx3eudpjpu213/i9SfNS4qmh+VWU39rwnMgjUSNnkSldrBr5ZYn7MJsGoRtc
5o1SeorY27Rg4dZx2SOoaWpEI1FxVxM7Vw3ZR6IbttOUfKuhoOuXb405vAgDq5c6b/QTVy+NYPi+
pfvMdfOjqMmz1GwKV8UC7FCJlDL4SQD5z2FkAQICwqsPiAN2jDLa9Fn634TEW/9v5r2SfBuu4XIw
ARHhK4oiguevXz+SImr+1/8w/mdtcqOhgSU4qkRDMXXLUJTJr++nBR4d52VGHHrIG9qItqaMKMB6
1a0OTrtU5sK/pIF6y8I3srErrVJFQs5G1vKqKSWjF1EWhYGHm5y/OeGoLneCCcE6neLI3ZtxC67X
4oSjfA9Zx/mtZxwZqAFeBU+eA+iPOeJ9+6+V3M5/ysn/etmW5xi89kC9Mf/ywpFxybxMq/bAMe2Q
sXCMs/EQeIhHNbZmHOEPovyWEymVpuE4q8o3yPs2lOZCptwQnORQBVCuSC6hScl8YpQAWyZL3xQh
vyocMVTMwadf9QhO/B1GDMbFahBOg20tEBQANbWOZpy/9HXIjYAEmVDDb1U2xeo6FUqKjKcj+1tr
rwQOhUK4hNV0pcr6GGpWbLXC5a7JkSgmYEGvkoOIz+WfKplBbmT2f/OmWf/OZ1RXCy/UtFzfCRju
/tub5nsw3XrNakgrtRDAleFtZkYJ9Ym1TM1yx/oF+iUqB6X6WeQRTF2OEk8QWHKKFppv+PxA0Tja
a19oj1Fl7hZxzCJrmmcWD8+dJMe47CxamDG9y0UT6/EzbdKPv9RstvXam8xxZ45IStwQDclhFvVz
249sqvERpk4U05RWd+B/fc14/3nNWA6LBi4MHyXjf1gQoq4SxENEzUHXG3MHW4dIv2jtxWwTGEGZ
b/XY1pSYXjeJPGv85LyI9DSLj5LcdkTgSk0eTuGTU84Xi3RHFr/DTDxmkvdHgB0ZZzkKhrGannHk
7KXaVCI7v5OFw7YUBDdl7YY+RbsFDQTrj3YOcwKdIH79JR1yUiynFceKrNTx/CgqtCcJxfFRUqUj
Cg+ykTy9OKTztOiQ0sEmn6Ypj4TIoi1Ue5tNys3eSeyjVEIsP4KlYmSMgSzaRwlH8H1Qo/4Udz1E
exRNrwJpwgwEHT8AuyvjKvxWjqjQk/OJm2kAnBr0amcfK5RYm//6EzF17z8XMM8yMa1Yuh9Yrvfv
MeVOB2oum4b6kBIdtekpVvetn44b00azUwyP7uxaq7aFIVRU3cl1K5xqffzNngyOUweTHb1OSlMH
0wipcFWc4yB/IHfOBdjDD2lJ8Y5hkOYC86u/FqXGOJIZt2r6Kt1qhvmLLIvfXkJegE5+XZPczCD7
9gULR6690GdhQ61NZiioykTt6utGeg+p3d3nvCyJtAv5PNyPSuk4beziW60H9RRP2RYG+2vYxsBK
y254Crxx287ksla4zFVkgV8XcKKNAY8dclchrPxQMyaJeehLn4+nMOhrvlIYx3AwN0kOz5xeHYl/
maDwAvBIEQPWB1oV9yVpHA6BuluWNswb8q40+F7l0uxkwVPKsEXOZrUo0B3rtxLE1hk1kirS3Dr7
zkD2tT5rk2OzNSxKquXfTQo5q9ae9T76LnKCu1JrBdLq91JQRnl5dTUmmDVcPeCV3BlKuFV7zm0O
64s6F0dl8tNL62Mgw1dWyrs6mnKKJgtU9YbirP05BM7PUC83wumQ9PYh1pGg3tOGvFQzFVegUSPM
MPCiWX4oYRAVPzHHMWWaI77tfnyu8vxs6rHLIRENfYIXepiD31MRvUV1dliUqm38S0bdp2aqx4o5
QwS4zAssEU4OA1Ta2rYXXCngNQHykF6gCU6iRFNcate7CQ0Fr1J1qYqzgcqixCDZGlH5xc/iox85
wPD+0rd16txR9Nx0eg6blGH8IUFDCob55sW0OpSAzo4ZOwmd7mHB0zWbfN4xe0J7b5e3zkDPX5FF
6aujMJXstkEYuWs669kP5c9QrULezC/X2+otqcyfyw0OgjTeOMX4HKc9CoAywgBTmdcyVdzjmjN+
Q+MhYqKX+PW7Hw1XB1clR4IAjPyQ7h3O5L5WU8qR0IGIm2OR4ek/xkr+KBN5nZRvomWU3HI8Dho2
f50Q8k1ih2B6FF7TMNa1Bch3OXa3Go2T3qAVMFPeG0r+KDV+MB2PsJsuXfSLTr+mLZctLDDDqNk9
mBllln8uXRT+aWsl55o32Z5LRBIFYCF4gZWPkU2AgDszGYfJKY1zhzzNgeg5DCK5puZwnCZ/OEgT
+K3vgcwbZgJWMaTRsujED1n07Cd64Oxxxl8dzpZHTYCwLElpOPr+cIH8+OmIyXwRwNII/LxoMV6w
GRNL6736ccVyVIOq9Vo6Tgl6T50MyBpaMO2tgoZsm9i7Im7M9WBa/ZYTug+/aMNoPdu7rYYf1+2g
mgWj6pK2nFRtBndtibAHkWZx8BpnuwiDQDepFAESZRugLXF4QlV2sgRJ1qDkTzOAqU2tkOgjbHST
rvk+7sH/WmDTcwVQn4P5IVZIdSwwV60zIBbZJSb2Wexne9YRdP0sFZCd02sEr6j5Hk2+6ihsu1QA
dyRp1snzgLovf2JsaAgC6TVTf54NAPDI12DBgISPXevmKkh80L7hVnbpLyFFGRaS/PLHlmFQB2Re
Ktx8q/D4JgR6JA/joVJQemKlvFM9fy9/IbVROy9/wlHHELQGay8U4J59HNS95T/MiNcPNjTxc6iA
+D5k/EQh8kcFy7eg5gcKn28rkH7UyIeO889BwtiPPGD7mcLuJwrAnygUPxQZbS0Vnp82onMm1+OK
iM7ZL89yeRaWB9i/gPAvFeo/VNB/JHOMVFQQQMgxdC0Hy9nnpASAhYsBOGXMdwgQyJYoARUqoJMu
UOh6e4DoyU3F8HBrqRCCJYfGz98q0gksFVMgPAILSlWEhAYhBr6KM8Bs9myrgIOBpANPRR4I6k4G
LeNbkOq7GaLCaJq/LRWTkKrABFtFJ4xkKFSI03e5ilWISwIWUMiA4Ac7IEbCFzwVwwC00D0PJtEM
qQppYC0m5sV/Eyq+ISDHoeLICUHRXYMkUxEP6XmYnp12eiwabhd4WleTJHZ83jP6QY2kiPElKmbs
3Mlp5gl0Kk4iV8ESiJz6PeG6p6ib2r2eu5ySlyg5R0XJdaG16meGKOt0Mq4FCqcTAvv0mMoQ7THO
BXqEBiFnHAsFJpOTz0rNxpN6m+UxIqS8MIKscW16LcHUSfyYKDK8qTwqHMaSVUFpVjTGaVEAiwYn
ipTEdQF1WNdgt7G3xofFwkVqHR1g0X9HLnodBGuXZdUioHXYIK/+ncXuq53Pr0t1kfdkTDMn2w8m
47yobX72EWpHn3EfSu7s7k8sUzNecF35GRxJoz21W7o820UanY1jso8xVE2O3A21+Jyi6LzIswsT
5LlHIc24ruZmxLQ2uNoj+qjd8iwXwbRqEc1hfh3jDaLGkxGT7EUwLjcpYaBdwPiruS11Uj2xfQxR
TowhcqsM9/lag/SgxM5A+Ju1U8zPavtcNOSYX1D116z9vIqULsWPBYifQwwalDRYR3ZOmV7f5iq/
Kz2sUp+7Fgp0jE2MEqENYglIMEGGkmR61TUnOG3Drk8p7dJHLgekOTK7NOQ/0OnAiiOYw5XVWkBk
SukrrrqO39MifRYVojOtqzha8ZXFJEMurr66L9r+Pubk7iU7L6NHkIthb3TDbW6T/ljkQqwSK34A
vSB3erNbPFuLQHissRHUKgmnR2e/9SqcZQgpvy2AVyvMc/jJLM631Tj7q8QFMkZIEoGGyoMamGBA
q8daD26RMzOrNK+cbvGGuMPNQbmbZ8n3XGXcq4ygOu0mRjoOrot3oJ7uvY9CpYXWYU7VtfLsQzG5
GE1ILFUHaE+pjbvGe0It8TTkjbXrG1RcrVcfs6WbpvyAgXasw/qqZ/RvCFXFEuHSXYVZqtJlM+sl
Uw1NsCY4E1L6MXoVnIe4o2ixLo6JboqTft/gfOH/k4Fe5eQV4YpBKKGzldhVIV00czxZoSUYyGDJ
iMI/fTxQF6srYo4tepGUkavULB8poqGGqmYLrBbYlX327gXtPk3qn1jTjpHKIZ5aQdpSOuAk4kk3
x7xDrmKPVE9FRF0EBGhjdWDcszy/N5q2azLtffkFEcFWi47bKsaWJMzmpkw7NusDq231rmrPpX8Q
gnxtKwf6BPV5U9UvgtE1Jhlq35ymTZpyrI81eUlqjUz0wfuRTdZjpbUPiYcKOqxROsNIuulRgqiW
+a27QHD0EuNM+uiYLgAdnpreObfByeJ1NL7rBj0d0+PtIDbdW0UOuKH6f3N3Hs2NK+sZ/i/e4xRy
WHgjkmBQziNtUDMjDXJGI/16P906Ppw79l146yoVCokUSQDdX3jDwokG1We8tbwPilvg+SdJAitr
eYXcT7RhagQ20uBqkFTUVFKRIt3io9n06VSKqPEWgZdcI/77ocXXNZxzqtXPuhX9aqTiBejXfQ19
Zzt7NTH5tN5NFZc5WpD89ZH739hjfVvQb2X0geqCTlWqxT+MijFWRqlM2DsXJfV1at8P9RK86WX5
yzAhC8jndjCSe9cvD+PQfKIzdMStnOyXyi+8Xv2YL4jrUjm15GfE6u+pQf9smwXrwEcMQA5VZB8l
mu2ntWuOpWUCF3NtnUTjMGk8OkFkO1skRrbJaEFuFK29dxLQutac/VIVER+kQ6yhUONRCNzaNN3V
bi1ZLqLRePRz/7s/BzfUoHYyXkpGsdNHP5JYK34BSR2q43f0lmBIihxjC/RJZcL+NZbFXOipzt6D
Of/ux8lnhUYx1egGJrWotpEXIWFthEtCJg9InOGwhzeB8fyMLhJkrX1TCxIcybnrNSCNY+uFkrQi
83GZkjgL6TUxGf8EtfcW/MxSL6QKkl+fYXacLxAGJcND5UdNwqwdJw3kmYFHfgyeFHFKMTAMeVOh
/fVcmUCToFOrApyqW5syavZ6SCnDBPsGQQVwpTGUXwK/UtaZ7anKNxYPak4h8iBmA5o95meqAaD4
OTg3cSOA/jK8ESitzDps09+kfYhQb+c6xL1E9iPKq3Cf793gRqzDvqxNNG3AnhzT3gCM5fp0cdLi
lC5JxdTyLGyXi+FcZnZ8NGysw63eK8LMdcnHAP5D0tVuxtV9GJoq2mBGSI9nGKl6Wz8XOcrm5KDT
0EVSyw8YuuKTuQ0PUXWw57CR1uR66no729qaA1dRMWL1dIH8UQU76LQzhiwboyLRLyeyPfUR7IwR
d4raNyyv4KfzcGuzfdvPFbMrIxKagDYalLD2PQq0ek9wgNvHro2WO2MxAGDAuhArNilWo6O0jbpW
DFnjpAiiU3ywHUFqNGyhemrVrWpwqiTXRLClwfRNaDl9dqrvXVm/WYMWxvV60088qIp1i9VauXGQ
RgutH2iPPwUaAk2DDUFN6fxm+gRv0f1A1tMKh9K7aioAtItHIb/BffxYRz/sOqH2oJswfaODkulY
hLZcm/ZLETv6ppxQX1IVHwfhKG4Zv7qiNn3yArgHM0Noh5JXnWvgP72chw7hpqK4y1JQQj5RUy0p
hoqzrJgnOJUcGdGeArt9Uy23ZWGu84flDbXLK1y+78dyRdrHJ+Log1yiFKptG2RvivEGU5R5NRE/
kP69ncFtT7X3NLTzi11UOy93n6ZovO5qZ485W7ERlCpAjcHZknzOKNbqXSlZXrLd7LaQZfnwKp/U
dPQaMAnKLpI6p+ST1gDO0Vzvme/UzIfu+F0v6B7TzQwlA1E9Xbm1hHbbX/qVCXQpf7ZjvkqdtcdA
gKGLhgv0myDMDAzP6pErZUdGNTVko0iMPzzXqKmA6y2GPy+FTe4+cHNZGcYn+kcleC41LQmlGi49
DdQOZOXY98C66gGwDzkl+3n8Q8tqoMr8yl8taQPlbSBRruREiVW7ijTnUXV61TUEakGvPqPo3NHM
75ruKDx6E733RKOJmUXGSLU09BY+dDnw18d5xsBCNuPx0/0c7fHbEE33lMNoOOQ40CWYAvB4NBQw
1N2gdWmzU8+FqiFoNFho+fCG1Cf3i+49yJgZ0Ga+VZ0L1cAanO+RPzwqLlEAtfkCTWm0rrJ+O/vx
QiFxfUlmDUhDlIQV8TC1Rz6rTdEQMTqk8haJo8gpQbUFihZ6EsEe4MehkAiNV5Yz5vUqljdkI8id
ZSwtLPQUyEGPWlfdBai/gTqsroyCwbcnZsJYEsQDaG8CIfTc5IznA/mEyl3cyXjMqudtiXSN5Aui
DSFrXzLSMgg91a+cJfbrRNzpzxR8FMXLePZWN+NT6vQle41ZLEdmmdQ3EpeLHf+Svb40AZ+ytjfN
iNa6fC9HdnXXhk5q1rVPJP4okUKJnjXv5HPlN4pYXMpxnFGfst2+6FHAkjWgGdSJqjfPsQHglJ6E
7LqAP3M3OtEeHdwmzOAethNOfrKFCdSMnpfPZSm7O+jN33qS27UNnqE+0LiglgGi3rzOi+SbeoZa
w5hCDxOIyPDqHfq1O3+AYSI1aiQlzp1rbn8/vlNEWl8S8CWb19M+CooUsJiCPdwSwgz5ZPpj8U7h
CAXf8UvdQNDQNpZ5h2Tj+4xtDT/Gi2pxrCWiBI37uCTP4hPFfBcZOeaeyLuBl/NekVKjlc+V72ny
tlXxy/Kq97Sc7tJggW4ZG6r/bXtha4E9VvxJzWdSNRtmzrKvrhCSBfbv5VXYzHu0c8vaJm+QN+uS
EtsPsjolwxZ6ZOl26YdQsQplPJdKKQSrhP4qOYoKNuJYZVjYGSXjlqY28CnYmtrB8uqNCysIp8WI
snHGXSsfLNo+J2e27zEjbQB+LFNoQ3ZG+xl3zPqXAgwAsadnWg3byYqH7XuHVjqIcoSCV0GAErvv
cGEO8idjpPumB0so05lUcmvtHmdRj+hYNr/lqJc1AmcWstQcWceLaS4+ZA1yEsSQisHN/PESSxXC
pua+9tEldnS4PjJObyj9CniiGMIc8YVON+orJONM2btaL9oaBwEneVQdjErem7MfPSldixyaNXMk
6N8hPtRoAuQo/m5yx3wPFtKlgucqxWEA3M36MGs0zlrUiziOtgBpSGPCV417zQUMDKfFhm1OCoH+
vNE+LIXbkvGS/AkuS4Bh1CwcGmgQibktVLACE+quQgyv8pNf8heV/y2xOjIyyejoTf2rJl3aJorc
K54lTn6F8PpmdaoiVGV+ncTU2FZd+SGK9FpGTmtOiEZsGxZZCqu44t6hrfKiG5RhIjiipTFN+Pi8
tgICrkehw5WBhGPaBvod66UaM3rJS88yAE05/MkLeCyXSK+GlMV3fFwSPZrpX7R4IptZeKTOPrVc
A4WlziXFq+d12RBt5FAqyHbRvpXKF5SJaO9IhkPZDZ86DQ8NGZONOTKQlL+AjlLcjbyjMALqKWRg
tiTcOsOIODpIcpQTV9AY4083y/bydldjIhZl/DuRhaof4uqw/guPlhIhmAoz9cQHyu/89GsoEKK8
yuwk2fh+hcq9o6EvqGFTRA1cSRb4qROSR90oqQJDkuKThSpv7UCWKokh1fOTWB4EDsq86DKW1q5b
4ysZe9ke/dAmXm/mCW/VPu1A8XnPS9ujbe0/q2KCqmNo/YIw32g+KnGMrlhA2+Y9aE/4QGPOMOoH
CTm05aHiWN9byBwuK5ONa/px2D+tNlN3nsPMKn0BXePXYiOAlGtQT1vHeUzogOP4th7mgXugqpjY
9WA0QgQuhZR5Kb36GpVZNEjc5bs/fSqWetTmwEsQqF4FtRqfJBUr4KsEpq7vj0wFK7yuAHnRjQQG
DGRElOGbTTHyEGFedTUnjENW1DJdo7aIPUNiCPpo1VZ233WP6uMop7qpeRkYkmVlpaypxxjNoSUz
8gJAf4CHf6kEelj7R8sSL+M02xuT65Oj9LlXSmgR7RKNru0krO08oZFJXfWin0gwPDf/zJv6uBQ6
IaC7XtiehPrKQj3osjcsNb6bCUME3TkEJVedsQ7IlukBztAg6aTtzm4Ack2Fe4lv8QKkzr4vJeKj
mMabtjNX+jUprjxgsLoVHFwpwVMot+uVw1NJcXaHVxYmbK59UaxU31qqpFs9QEBXQi4G1yfzdOIr
lyBlgw44OKX10yOwBZsD6wVPgwqFLuIkfS0xDYSN4XSoAHUe7zdneN4YFcCu3N0p8FDigqVbYtLT
PmJQsovi2+xYXwJHxvg9G/qNQJB743XvSKkyVwPJ3ciZXPbElPJO6tIAaR3eFI+lX5qt71QBhUvd
EpW8KnGVNG+vtXp8lPNmCwadwr24RKEKGrlM4TO6Q57BY97Hxc9avKohVI1nVfaeuiQFVgOW0n4t
gnQfpdQH3BGRz7nrrj16ryFp/ruWODujbO6T9nP0xfempa/uZ1wzHFIcsjWQerMHAdPKr3pbgpMY
aJRaGcF4c4GaH/XXd5ndVXGAUwemrAB1rMqlyBPv2/XKHBMpD9BTrwG/HNpNcKlp0b408h9KlKPU
GOFKWZqGQ3DRSdBHHPlPwUAEFllEYD7Duax+eYgCKEzHtCanyU+/gTikuDdfqDJnQ6tnA59wH4xe
elDCUArphQWJFTMPKOCAbP7lUijVj/NPIE9ERhH+OXabfyphIcdlRglqa8sM/Coy+zPri2cpYCSn
Tb3OIGnU3Ydf99eAKDEGJnoD7bdf+uZ19YmDUN3Bp5uqRCqockrM0DiAtuzp7Cby4UNY+wmK5lE1
gA2Pjh0Fmgs7CO7QAryNgPvtIGUw1MZg3ofoUaZP80x4j6g0+FRJNxs9qWBFdFhKiJ+wy2s3D7AP
rbRPVRw2XUknnkfKUwInD+TNakyHtkYPEr7qkBAmOQA8EoOToT8HqUiEI+C3jbpJaYyOiKW6m7I3
atmIfxAJ6Fn563Nzg+uhAVkOzRVlwiuJVYK9cFCxn8rdau0mLaPd6tPTLFzpvATYPq87gI8Asy0E
moDopntc3fdD5r4aJkMyaNMfiYTUJka3C3qTFilxiNX5D+i24i0xNq+DgWMq7Z1N4A43YM0Awksp
MZmlzVISCb6fjfj9m6z5jmVh7ihiraEsr9f9U2+DuVbpzSCVxlQbVQjzw8G0Yiucj8KZYRRKOQmZ
2cjqaMoMWPXoMVizBy2RlK3gsCfpsxIKglD2MRv9WyyLrpN6BSpgkZ/ZTntCrZNhtPKwDMzesxJo
mgmvRkbRCgCX90Ra3pq+tbdZR0KByx8yXzICGMStdnCxithFs49KiNHfK/2ufGW6Tv0Q3LxPBogZ
GWMkVqRAw/vaSrj1Ii2sFojTJi2rTSMgbprSWjP7tdbeB4aj36WilcwZaXw8w2k5tEV7JzVF6tS5
Wil6UEQmZpxtuqfBI7Kl32ARwsNkJGe4Y1y5K1f9SWkfFvLjB9rVrGv6rs3hEPdSjQ4lkXIfWcB0
+8tAb76rKosxM3Ik/Uoi2j3X1PkhnqbAAFNrK39CjOSQt83GB1+CeVC+RuvcAwRDqoWHy0uhq666
glDKxFM9uatU15M5mKo9UaM4WUQv+Ff8xOiUshffyW/W67LxT15Du251f5ZTC00GiC4u74vUPPLs
DzOd7+XlsRw3DxG3x75ONgNc7kOuhkaRiZ5N6xEfck3t9gEKHxM6bTx52CREm2FpXLQyspI/s4qI
ZTld5dezx0Ov1Irk2QvqcKDFCZlVBjggrwDzOL9c5EAhZ3A4R/mA8p6YM0ASOFiJRZO8TSrblrZz
SvJhsoZ3eMlvTs/Aq3UuATc6NfwSqwy1fVm+R+vy1p3hq0mU5ypAXHet/6BmkhGUD3JHOqE8/f2s
IRLhFn1zESws1/JkRzGabQxR4jqvxJsca9Tc70TrjQXwaAdO1F5CKcUmgONcmHH6K0IHQ/pPXhoN
2oZp1Xwb6sfFcp6UgpQMel1rfS+q4BIGnpQfRNN/jePX4Ubvk7dGsz6aezvM7drZdg0XVEYVarLR
fNigyxICifQjGarK6oV50yOWcGGP4zGrpiM0qVsg+i/9hIce7PqnanpISjrJUCKeWhNXF41fSAY2
Kr7VKlvDXuwi7Z3numunr2qcYVAMcByYjWZsfaEg/78KEXuuhHH+ex3iTV3U3fePfzH2/nrN3zLE
xEZ/6bblB4FjucD5fIBuf/t6G3rwl+6CbLB8PKS/FIrPvt66Ybkur9Shv2P6fdYhdv+Cqoa4rItJ
qkXsFfxfdIj5GIAv6wLZkur48Z//4egACX3coQMkjy1gOfYfWr96mTR6pNHXL2Qh1gN4d5pICk/4
vv299rWvmRnKEItvEFBR6+qs/3EMH7F12y0LVXD5Luf3U5tqURtmeyJFmMJ4Cu6GXNgoakzFfTKi
0FFJGZRc6ZSgsICBTEx+rHamUt9ELXDmQHTk66SuyvJ1o3arswr5+vOpv73d+ZzzYbU2a0htdGKC
4ocl6fngH/91sjNCivNhtfbHOV+frNc8IptgTrfncyqjf9Uz9Ba0Yjg2XkfLPaq6U7VO3UlH5kuH
bRFRQlF71cJz+3/ZzmunO6kja0I/hE7DUb1a7SpGg47ok1o/n6g21eJ85tfp8t/+9g/+t8N/7Ish
NId97l4noB2Fqzc43vIFCvlOag03+mtPh2CeSNGdmd7xulGrapHJnedN7Bc4jP7t3zuFpcNCCXrv
61Ker+IfF1VtVur6+7GJvLrrNfTyGvSPO9tvTou86RCIQKVn9tIdkHvuWnUTAkFO4PWi0qJOVPvU
2tfr1C1NFmeFxmDcqPt0UfvU4dIwLltotXu1VVC0IXMZ8PZR//N8njnZd67wplAdON/8avPrTeUH
xE5uNrSbye7ECUsiuONqVS3SyRiPAu3zNBOnJe4YisseY5pcLhT+Qm3ano8vu2ZBGwMpffLqIukO
anXAKwmvcHo/SVlBZULLVonkqIXoQZvoXDMMw0R68HD2UvtTHxkdtabn0d6sOn2vVI+iBimmLMgz
AlOpoKS2rQ7OWOFWb+aMCJJauA4/vlqzCsDlhlyozWJdXokQ/Z0vz/Bjpuegsg+4ZvAwRZTtsFFP
AaAEnXfQpWHiKK0TY+BbyAqdV630XtE3+mVuKfNI93UgE+WpVKu+UVaoac7j0Snv3DhwwtbRr9XX
qdaAf6FWfQycpbRaOW2whsAiwfTM8lbD38bLMveQ2bhn7M4fHzyPtzVlEKFUpBr59fFq/l1Uyv5H
Xiov22u/TwhEz7JV5mpDW8PIojnR3hrCdelhBvIrAOhvAcqwpv6bTqvoMEugj9HNp4Xp/JStKNwl
1dJi1ejhSGwLdIvitGXVcQaQGjmMoCI3KWKvrYcdL2y5Jevxi1ef1TZWCk1Jxh0Kzg73Dfmh1DWx
NUjlKPoc1C51hc7XKqJQPlanIsLeGK5Q+dL0VRx+baJC2J6WrNY2XUQu0VMSKNMoPsby7os85yWY
JVTNXo9ZW4/7FW+Ykzqm1tB335nk/weuODx8HTK+WgvmZiRqa/vu1CZavzMs8UEu29HGhxF/snKt
5caTq2q7WrNH+HlN6IyQrLTRQgxMrUZZwowld/p9mXIzxVekB/XJqCqUV4cY5xwXugi/FouYFBPu
Jre0E8TfdC1Bdl8u1Np501+DBnAjDEp5UIgY88nZ3SU1FHWq8GCjfDrToRWv10IioNSuJB6wiHfr
w5z7r41dMN7/82V9GC982X+20TSC/jnTZT9/w6+vaSU9d12/tKcGfdyjXl7FyFWfzt9Sbarv29hN
eyL6C6HKRXsQbQuSB2Dj1TdXX9fTRm5DRy3VjrpFONGbzEMmfyIxy/jaBKH22/2q7g7pvrK1XIQz
rV5O/l9PsLxtA6HtscI29uddtl3etAlPntlpjMAWU/x5gQR2igxKCqRE/svaJ9Js9fEuczDLmnqs
tGw5bavNTMdJ50JtOwZSFfUKb/g34TKlVKb7WAdr6BeFBTpSG3e0AmiaA+qJ8p53ETw80YKo6SuP
Ex26aj6pfVG1vHs1FjemcLJLtXARuoeZBs4VZIy9tVZnuBAGc9oc191JrXkA88ll8m4+dt6jgWM2
Kazvopa39qcGYDK3g972p0AuxhlDskCfy12sG8zfuYk4nbrBv7btFr0imGY83rGxdZuOR01d/k5e
SLVYF5+d7TKBTpDeD/EqLW5NnFZPAEgRxdN0AN6YxKPalDLj8fOpm1utnTeHzjV2tT4JYM0Yoyxg
/9Qijo1XZ0wB/sIvPuly6FQLzLnL03mf2qzXCmk6tarOUYfPm2qflcWI5WPyq7ZsZmgUjeVbf62q
vb+9z9eqj8yRS/nq4OJCHHZ9e2VWZY98HSOD2c/OUe/va9Olmo482xbhLGs7anFMoSagrAqKbGs2
3GeFDCUHGYfQa2PUsOXOr1V1nEHlNpLNcL3A/ZOSBdOEnGS6WONTqlW1Uy0aeVitaUTNTBrSpff8
GrU5okLmpF9vog6pveqNFlfOWbmJy2nTuw2hidxO5Zuc3ymJshams0PbkgAFhr88XKt4Rq0mKsiV
OzO5pjZzpQ943lYnnje/DpcqblZnqhehCESMfH5Pdf558+vwH/8tO7/GCTLIHQJVhH8+0G+f8uvE
r/fwWqAiVCMxHZSOe8gVMNr0E5Oe2o5MGweIaAAfI/ephfhnTW1Ca/z7ZLV2fq3aFGubnArENORZ
duyhB6lWdUS6qJ7ItwKRz161+rX3/D7nf8WMCPi/AC6mjqoPd/73au188m/veH4v9ZLz5h8vOR/A
CwNFrvRgyocVYM/fi/WfNbXvvGktJf5n84QwuzwFRBLGhTLaOC9sB4pn5CwfapcuUqb3QIZm51P+
2FQH/u2+Grj3NgViQYOQf2SpeOGP9/r6L//rcTE6WGu5rf33J/7ni6rPrr5Frwap87dXP4Y63FFq
KX77qudzHMB6x7E9BM1kHSYpiizfWC3UrzVpA5fcMyYMpHL3ER0PdHgLMW5rFeQhT3adxKUX9jJK
c2Rs5qmQT22fF187uwpeTtDiYf3nSZZ85ddbqjdR2+rlXzvVtr4gZm3QrZ18eOWJr2HXN+kaiWwX
nIZioTSsIeHadilKQEjH72yns+BHNB4K0qgjEdzKaW+21+nRmPutR/ftMNp6BgQCkIwuA2hbhm1C
SaCuKtJOEr4/flxI1CCMuYtEYJ+CVbeRtGQtaUvna81OMRcm1UdKgtmnl/FToKKqrHKbTYCCxmYp
YizxtEvDZPwvVcQ3p2T8SYWhFQhdxtVYLtROV+u1zWj2ttQ+fTCToAuR/53B6Sf+SZ+HZT8KlDMR
sHROwq4x40a2q4ub4ZTJrEWtlWN/pEmLxote6adBLiYgSKe+s3A9rVEgE7o4jTIlOi/UPpcIYWsZ
mMJNmNVeaGs77eoeQU6zB3iK6qWDtkz2DYcwf1eq6Rh2JtGZXNDWGo9oEOkMwQwR8pdwZFylfhi1
phbqQNHE4BPGqIIi6E6nr4VZJId+9cNIjY2DGpmV5ik8FAZptar2Imd9syCHHi5TMkIHMQJyjZTv
G3cLCPh/PdmQo7V6mTqi1jAubSwuBkyg4bcF3effN9VRtQ+4ao0RDZIxVdWOkNCW8eRmdsX1TSb0
FNh3PqDWZvlTBXMQoM9ONK+ur1o7L0Z5D6hrrvapzcGQRZ/z9tfaKu4xaRdQ+lW2IN9QHVAvVq9L
Y+8GxKkRrnLKFXJ2JTaEHfPPpqamyEQle7083hpy4j2fip0uUlU65sW/nVRYKFWnwy4ZSVUDAK7o
skj9Xd9DDDgwPZ/gyGjIet0U9FMzJmhrIBiMRiZ0PbkQLaJ8g/ChA0pvg1hqg6mFKKlDXdg2ZFhd
NF8DeDsuTC5fI7McjkpDn5EDgpIhKn85FVYLmKSeTpZM0Qy5OG+KVbZWzttqTZ2jzlabEJuK/99m
b4ap69if/fsi6/6z7uL0++9eb3+/5u8iq6//5du6EWCBYBq2T7n1nyKr7/zl6oFNv1yWZT2wiWez
N0qh/23upv8F3djGc5d+GxQd8/9SU6VMIIumvxVVgdFC2ebddNcAsEtL9F8Z70iXVvAA/eLQl80n
cMbyArwCuLRfgeOeZg2ehgjy57Rsr3Qr3qN7lm588NNU04xrwEUXXlKMuxi9SwkY1iGGgMCkShyD
ecsaCvZ4aXaBeWH0ARqYk3HvC+3Gn+C/xrWF0alvgSiFqmnZ3ucKrlp3teAys8Y0hOuTIHVg32jk
g9uexPHCmOH2zZ5WhV3S4k6RYclVgqCanKHcrf2S7Czh35Tmt8nAUtVBpazPkHZya+eu0eD1idzJ
tmilXyOf74edRguRV9IjzdDLmCLrWACBvEhy86OaoQRkK6aR+SHRUzKz3Lypavvd6BaQPTVCeDSl
wiXTv9tFchcVEcq9PdNTUB7xURw2eSb8XVP7tyPQgTR3PYKBageXh+cZUNQ+pR+1zZLkcSxHbAAg
rvpB3dIw938GmM6YuPQAUcdifejp2IytA3wkcx7Qf+TjNs80kKerNb+sq3U92tO4LSlBX6zlQrWr
sctdCnsZ5zNcBCgL3Gvu8mkX2lWGBljqWPscCpdZrfsU3PrEOAxptpmOFsIn/KFteZ+72MiC3W1L
Ax7E4t8hbvXio2WANHSLqdnagdTFqKEb2hQMOW1y3FY3oktmmPpAwnDHhboBA3k2/Y9yTG+6XMP/
F5Ft7VSjFG2ZyR6dlp+gIg5FVb1WMaD22t3HwvmZe/EEzLu5XfhaiH3deWJ4jUr7imrchtk63ro5
0uYIRmNBOQMzSsX9qi0ovZf+wzTYbxqsPLur95Z9RTP2owFFlQ/iVUQZ+tUr/WbPP7i91e+sgL5t
b1/ZSC0S7sxwIbq9tqSfBEUh4kQ2t0L+YFrNB31RGojpDisVuIHLeqjr8jRUIH7muUCZ0TQxFQtA
RfpGsB2ob4Y+McTYQsVyi/7RiQxAV8tPy/lcaBxu50QPEDRBNTMGJ5JH/OpFPkBCMobrnjLJcbF5
ZKKpuG78WpYAIiNEWAdVBMdFd75eHrIkK7Ewi5JroWdHO1/EY9EDrM7bAwNLeT+1l4M5D5dDOj/N
Y1wctGwBXI8d3gIz5ugE0TfQrdrGl17dcx8WLWm+n2n2pW/O1+MISizF68TJ+hgaf1bsrBhsZJ2m
EPUS81LXBLhdLmaLHOQeV5JgB8e5hWNCj94XyRG7umULpvld+rnFFW69LS1BLEW9xK2v+1x/rzCe
g19rPKO0ZFykngs4KzthKb1eZVp6Vdfcu7PhrntjXN8S+tJMot1VNdDDlHroLgLFm8G2b+sc4SUP
xu5FMItDFKXaLlLqjF5/D19KPxgfGMAGR/CqztYwZ1e23TFHTaJdsOSYSwzySzfznV9laCEucEE4
4RCXcPChq+xh7QT7yTC0rS56EDuJ1OCHU7apDGt9shJ+miD5kWo9fmNz+zgvfn5LJw0zvaA4QVtv
7j0DYm4zWz2OHoiAo3eAWgg2uq73LdcC48ZpxLZwsxAtf+eqc+Kf/ZCP+6g2X6YudeGc8sMmgsZo
GwupwIUAu0WVcuv3kx+WFgCyspYqWC3CljHKh7PZvBXCc0IbOPZl0WznDtnSdf6JDEv65Mw0lo0O
2boJ65LZGHS4EighIReJOBOUgUnrLLzUNb5PnA8bLQdQcQkcCxLo+hF5XbdrDXckrgius2H0eLXU
386K7jDp9gYLSHoXufsy2JaHwVQcji1CJMCswxkW3AOt92OcB/MOXTEQCBMEUObCyx78LkJqSXvr
dsahj6tniyg2XLActkAXX9ZLf7QTlKN0bgR7jR5SiZMwvPleb4dtsloBtIe5QyANzTHJaSb2rsqX
oaq+EzldZ7M93Ro+E4ofRD/LTOP/d0Bdqy65NhIw9VUPrW1tdq6DFaNvGM9mn72UWJuHfZVeCm7+
XU/5bh/oExoMenPrcxtQ9KmOZPWEsY5xcNIRFdWxgi7v+EFoLuLSn+MiFFE0hFqrI7GLaBPg87sF
8fVk0e0Q7yuBgKRf7uN+fks8Ud8YXvwyLsNpClK4YV29bIHgJhsH2OR2MLUHZ4VP2cX6rRG0D8mU
CnA0/fTNJsG4wQblYQSgcZoHPqqRRChHeVOyRXVyPVp9uj7Xmn7nt+V8Sc0XYNaM0HyD82+drZIG
Oc7fksa4ZkLrD2ZnUbBr7qp6LXZLbhsHDQAeVF9+ERN6Zb5G/d4fq/42qY9mVOUSghjsK1Sdi8z5
LkyRHgGe7gTU9Ddn6jIU+g3Y4gvXD5ALrP0+uY3i5Qad73U3OKPY9k79g7nGfV09+3kxnwq0W2j1
ptWuMoNH5M/rCxO1gXwtfo5WFNCiizyknoLDCkbWRRzIXGmmoThA3uZ9oIIvTYncb1mCEoLRZDcT
iJYTlpzDOu4TK8A+1NZw/+htREmXFeGPnYWm7UM1ZtS6i+DWR81pCx4l2wdGW558JuMC3v+Nn9nX
ABWCE0O1SSSy3OjAwbdC67QnnQcaQOfwlnke6LhWr/ZdncPd9ReLHzaOmY8dZxsUnr6L10TbeDmw
ZDzA3J3TVMG2dNF+F1kCmGI4LpljXs/dtHdrbR9xVx07iEWbUSvSG/jhh3bsjqgJEWYwnZi+517O
KR4p7ltZJ0Ct6+ZNDwpxA7NR3Cx6+91HEM3A/KSpG9QowQw7PLQYvpkb1+4S1ABRotOjHitwvxnC
Tqpi1AHq32tTFvvCyN5zbWQgcWs5LxXaxewLlx4ZbgBWLgmurrvTopXRUtf1Pd8heY27F5H86of3
hQIw4M1+3Hde+xR7ZvCQoYOYWN1u7rxyj1ka/jGJEe+6fIXosxTQ3BEgu5U0EhgxxwrZZarlVgN3
fn3R9f5GjBmA52UmuS7ra0OKEnQenPW89r4nsRRbTeQ1zosG7bTHtCsuYa+hKWe6M+Ly3Jqe3hg7
tyk+CYcohMStvdVzSIF5x4+xZgaT5moi81KNuwGvsa2laSIcBh4VYONdNyCx1jjHhsI2/tjjLxPX
S8M7jH2VfLPL2di7ZYq87LgSY9UunjIRcripg60DcWV0QBNNXJjR1ITCbLAdrPqfmW/FB6txSOeE
E07lckgn76IVznRdTDe+4S6XelT69/KWafLCuZ9HzDm1cteidLQlQwVNVq3tLoqWE9Qp5ikc1Ukz
OybmsXjABIxMlOhWiuxfzx6hPr3t/dTAPRGGp+2XvE6pD3lwxSCUAFfYAnm/172hvyvNrr6VReLV
EOCjVuvJt8QTaStEtaWBKm60mEYk3nwwCgsl5yCT9Owh2Bleh7cEn23vujVm8cL1uAWaH0Nc55cz
eg9SMC9A1hN6KTyfXVOZ5m3gvpfJgB8xepYHr8T5Nunnb3HdXC2l+YYeKH67qN9tsjEfeVAgauqx
D96LSXoUqwHmqLJ3TcNUMOtgDfz5ti4rfYvP8ftIgm40JeIVa3YbI5E6GqMJNFhYEBqOM6GLViL+
mgYPeTV+d+v+iGhHthFLdK01FeB6+9C2L60R/PCofXmV2AvTPGLi8COakJUdcJJK3wJf3EIhOdAP
2rovXeAA6cbOzzni9rufY+uYOsG1Agrq9jGKXMQSEeqd0RrGHDJWdsK5dm0RRAgLTVkLsvnSwzCd
9kMq4fL9Xlu7cNAGDDnWF2eGVFJn5la3ALzh4b011vVgW86D1UcAED3vhyPWrR8PCHw3j5wIC2dM
wsZs7v3SfWKmHS7S9BOjVkyglv41gjreiWRATC+6BDu/Nwegn7CV8ZQRxnWzbZz2RZ5kNvmzj4Dz
vNBvzqaH1o6u/NLBzd7GztroLnsTX6bUCJyLtGWmtYLLYnHvobcig+/9Ek6wizH72tAmbRpaaeOA
FCd6SU0B3Hu10YxvHoc6fp26+zho9tyxT0OMEYoeaoa/W9cYpIP96dp3vWUhpM4/bFEhM0byjmC9
nDnujBABMrt4ae0c1rJ/IqFG+aK/njzmeG2JYSk8dgvcblzDQ8jGGKpCUEaboCkvPAtmqR/tygnn
tOq/uDuv5ciVNru+il4Af8Cb2yqUd2TRNm8QZDcb3iVMJvD0WuCZ0Yz+CEVIt7rhIaubfcgqVOIz
e6/d6ssb5OIGGBw9pNdTevJAStR1QENMAMzUpHuSYAkjqw+xpQAX67UBsgZsFos+wuQuJTaW32yk
UwIIWdIFryNq3L4yEOt171J0Z2ydymjB2YwvGr6x/O5FhnltiLqZHPVbC6bDTCCY571FSQITsHyu
hvRe5d1HZ6urRnWdlvM5Ec3OVkBVuvrLmvQHuMMXlywDOcB8dJENmd70VCn/2Z0qCxmn+e7F+cVd
4riN4VCOT2BfNgMlDgU9mEZU8NKa1o3hbTDHPDtjsU9ujeDmSr7FViutaZF6siyuCL0QoL40wq+y
JQs0bXzeDVm/hTegmeVDF3GlNCbloY71tvdISehUcCuPDjWlx656Rad3shlvrdlYOlJbafexWd6Q
5kM7mEcXr3bMETHU+YVdz6bBYqa38b0riX1sevVU+tOzD2rQA+7h5sM26yFsDc5VVv0R9M9Nb6eb
ML1yXdTavvfba+sRFkgb5qZpSCTzmdHA2+h4CA/hK0sH+aZtHcsu/cX64REzsTcZZQj9g/WvfXe1
4R189YlDaD2O3bduQRLSqkvgAiCZ1ZXf9LzoCGDuYMuA1uZZV23yr47dfufqWcDybBeDMaTzeCaS
rdsJSaEHL8v2/T8NcduWZTyAAHxhgX8AbhMGZXCETrqegExSu22zMuIZ4J6KUORBKH8fW+QmVLkP
jHf6NSbZz5FZFTZYhO4Xa4676yefmOPdqNxnzvC7jtON7lpPJXLfSdZfuuUQejSAQuuefXOX5MWN
kIet7iGq72i3yvLg2+ljDZeahvGFn/Wv4USP8F8+iAIJfPXhAZEiweUwY6yoe/dZFO6ffpFhzab/
Mpb2i250fzADfMX9dKwYddaRDsMoOGd4Y135OzbLnZ71NAxcLLGT/aqz5hNy21Um9rXsLUx6ybsT
PYNhYdevi50Y7QNyjguj/FMzSm2tJLCT2eFtP5UsZi008sb015S85bxWf4MGkRJosFTAddh4xnvf
+y9lvlCxgquimKga510yKeVMW8fNeB1ya9MUvwYt+6x4TaIgfyKweJMF+nmyYYhFQbUbNAhkOj26
MzxxYMSrWDNCrVEbSOlHzVUPbi7WZZnsOqvd6+wgMhoLKzNWZhA9ZRkSdJvhuzldUFBfEldtnOFB
BYiXZ37EGbAHLZGpLcfi3hvbTZKDq1Nad9LsD+/KoPEGLt1cMxwbufvIZDWlkLwgizbwkpiGJ39g
1W3b0b6leWTTtttw3ZRDbjUHZjHuDb9y0e3k95bTtSw7sgPwIEya+lMW2WuTiGwX+4GxypewcezA
UyU43XLtWXDbXEVlc5mEeWx1a1sb3uvccFVPS4hEqm8FKKPacK99AOK+fcwdDJBdU/3qwOJDc6Fp
mx9mEBZmDjl30u8yYOhktdvUFW+Bqh9bS7QMvio6U/LprUJg+5rSjPgXuY+1PRO5mY6Yg4PpBJrF
caUaEkK0vvswavfRyHFSEBCUFreyLw+upu+MXt6qUbuVDnARAxlPTmuEUMvJX2xZv7B0OsGfJogw
CycjXmdd9R5M83NWGk92o0AjT5dm1piUA5tdWW2WrsqMlqh2NpMaCC+l0IP3tKtpA21333OYuFkU
mm5N4E4RIguwTO/clv17Yu0UUUOxsu+OJR+EV70nSLzSChgCd1y6Pz1AYiXzvQC1M1jvRjFQJtun
jmsECSK6seiYJXDnx+wZKJewdzFnxKjgCDIEZYfM277ucIflG7jjH74bXyiAqbRkTrbHknD16Iio
3yz/FtnD54QpBY4Jte5T7dF0cTzXfwQUGhgUy4XvAS+gcOJVIXdLOva3TkcbR8PfDmkXPENS9uqN
GUxvuSEfR367gRuFUZ3I/dyw3/qOc4TuBFaTHza/iba6KHaMxYzn2hofXNfjedOahZgOYiFB56bU
eXm92qH+Nbrja2D2H2VXXGG17Fih7yDqIWm7mw3AS6LhTO7H4lJNfwjg+JtCt+r14jMi/RBkKxak
wBruUU4rbM9ZGiIqk0uNuDYyCCqocknnCDaujV28tyIC3L2nSkaPhtkf/Yy0R7I1Ziqs+qkXTzMc
in7C0qmB6Pbgf5iq2+foR/ZGuu2YZGPewjjikPu0rRrGkwK30mIFh/6zZaBCuJEzXHB06pugwgZN
g/6U2R+dA8yxdCiYCpaw3vRYzAcvgKvf4XzLx/ldjFZN2Eiz0+MYXEGFDdL91Zuk2SiMnJNV/sm7
ibXmd9xWywH+WoyuHVqFhvd/Ik3JCnhvGMxN22HGnJG1JxExVxj8ylgJuvrQi2FyuuZ1wHhr9GP9
QKDUpeZaRtFAg56rdu2lo3+0HYlNLNUvTJ2p6rCCS5CQ3sx0u8YPWWfUR5bv/y36ihlYb+67YB43
gxbp55nLyDWojJyq29pWgqLa1pnbBRx1YMEJBKGF3+ZNzLbbwV8xAFzkVJsOdAArFl09yd5BgRPY
6LonVZtiI+GxbJwu3g9uBEEiiZ/pCL7mBDJH24GIZPt/zwAB4ttLzJXlJ+nFXOKVjdZ+ztyAOOGW
6EXbenAliA+BciywtFcyYB1exvh51tQD2OrXyAHDgJixIwZ80MKkb21idnJFFFENlM40qJsxkpBX
zvYtSDauIXyoIN0rYQBBCADjzcQWsyVQ9CC4b8Gie0e+S/lDq5dSy8ERirUNBhVHwyMtmqwPzWEU
xFyLbRnrWPU7+infJMa+bH6o1sGubTueoXQCIK/66ypqvIB0hRa602i91MVvlgyfQl5tEOaD7b2I
hjVglQLI93gJ8XXppqbhFcK8ku/IhHXPAao33n7scOKAZryCo8bQIMcrFcsDnI/PpCHLZSqHg4N5
gPqtsQ95YcBhLNuDVZCgHeMl6qN6OmfT4PFqDDVQDRizURZ9OGheifBocJB3wtklWGgHxaWEAcxc
1Zg4qaHYpzpI0szRLU9wzp4Qcn5n4wzvLui2gcuPJ1zgiIX7kAj1t8RGu3LeyrqmA6jR61kvWma/
1gnBtKmjPXXLlSwEa5Ee2S4yBLteFbUPT9vvwaqDmKkrfV4Jb5vkXGxiRtWCQxEnXhLSqSbo4mQh
HhACPCujfk0mAsEfxAz2p6luTeVvSCpbeOpwlrpI/poM/89s71wgSG6RtICNoonq/zDXxTdygbBA
2oUDm2fQietVrqrXRjqwL5zpMJj2qenbL25xF11Oam0AcF7ZQnZY4MUFEwIl+G9jF5j2w+w3X6XZ
hYOvtSGDZS6LONvlUXenvy7poIrXwVtGh40xE5YUhChb/xQN+7AC0/MKz86G9KcUuLUPqbv0Qj3R
djZYgJ6XoOQNXAbmQbF0sDVtJ5X3jL32VwS7MEEdMjc5kFvn4MbGS4R0dGVqxoFbtoM6Jb1KfzBW
LAz3JqLVSKo/tFWsrhCIu3Ar85ocJVmAoNfz6pcRAKYmO1jqxl1m6R9dloA92qc4s75MMRFlklNr
Veq3rpx97stXK6Up8TwolN2LLrn7BOI3iYTWaCeHiDtv17vd2uadzEhaW/UM7LZcjQnsAX7ZleHT
XeCLPjrcFTM8VwDItC+w3scua+6OqNYMQVbJqK4sud5cpoWr2VXfSSIeU6Z+0r+zQwlbHfonxJMl
zOkpVsWzWZK0FGGNzUBRD/D8+6g5y14nxkDDE+1h8GReXW3MuF83mgvYSbEKcaGVztUft4/2uYqP
dEmhR8SfCCRqeNe8tGPxGVPfQ/51HmUud2okXU7H+qobB+XKb5I+fjlR/67rzq3XiPxJyuIpTte5
m8Go/SYqhhOWutHuGad7zskrjYsWuBvTWpKMZrBH03AVWNP5RaZ9IdSnYZOW1U14QYx0CBs9g2wy
+k9dmqxxfX9ailYr0GfqmIKLbsbEJeQlluMEcWBxChpqB7f4W0vFcWKnKGbzCmfoMe29X8EYvADp
281Ogcu1TpuVLilGBG49rXzwNRvDv+hfY4ixRjbu2pe4VLfMI9MjEMnenVE0DKr+Lqr2YKjqYaym
TWr0bGUR3Ho9fjymihZbihT6rdslYaR7KEyWD4HISdD9X19qy5f/9ti/fflv3/bzHf/8A2m3yycA
QF3pU4q6T2lWG1t95ikU7ejB2UQNEyxKUqjFNivm+V6h+f9HG2wuCpoflfB/ffi/eIxYOTwAEWMR
T5I0+qPnn5LZDZEFoPJYBB4/GumfDz9fBp7XH7z5RejD2J9+JNPFj0QZME0cOkmJZZF4UjxIi4UC
Izo/lir9efPzKdmwyDB/Pp174xbZvtpGfsqhHJSKUL/lg7YIb//5rIMv4Ebu3ipg9ulNe/B/BGw/
P+Y/n/44GX6+bvB5MLCLVl4j8jUl3H/XLP8Il38e+y8x8z865p+vfz50i8zZK/KFhG7jibD9Gnj4
8mBTvdpq7NloIkD7ScPubZMbmy5RGCxK9B/V+c9n//Xh57GS3F3YTV9+Mz5EmvwDIxHguahDwO35
2Y8Zx3lW+jWzvrlaXj5RACT9JpUQqux9HkxLfuyMvZUjzu+YVZnyO4cbSJfKB5++p+jq9tQY0xQG
gUaoGcek5VQRrE8hIDAY0SH2qxvQ2Akx9bRHS8fhOo1X1Nu46x1PrTHG/lJOExoxN0G6ZYS4zpuO
yuc40gRks1NfvXLKID6P02aug3wXuwetyP/qiMcs5SO5G+R09dV89zOZH0076k9JHR/1qf0SGBH2
IyHR9NarrJPVtWub4drbbcCJ6hLMyonPcH5To0vz2jEC+GTwvyG9lrcbL2Zdltk2ZnNJTepxq/K1
7lpPZeiWXcnkw9QPmtQfLWl019ERF1C0oEJq99CYc32gDl+RQ1sUF52sprjqretoWtZ16mPe/Rak
cs29zVbz1yvzdMO3DNcSe3FZ2ReRpu6OC/sh7ZV/8AwrOudLVGFjhRHpkkbAGMVvzO/O7MtLRe4z
0jfrMpB05PHfzFcR04KJZzUPGP8mcKVl0H1KJQBfWXV107q5us24qgcH7aOYIegyXcxGPd/0Lq8K
edOUuHo/g2Epq2vieeVV157ZLqmLM8ciTJqClQrjNiC2agvSZHGFm96lYCJ9YUZ6iNPqbsYLGYvg
8POSpKn/tRgREOWDqbclgqky8aIzyevRZuNlZOg4h6BNKRlN5v1GQ7uZkJhsKBbCVTCd0+UnYfcE
AdOkvDF0r4KT5A875ca8KgRvroMGYa4ZB8UVUPw79zuiIklLpQDZ6MuLyEYJpQkLlZKdHH8LTw/R
va1rbX4e++ePf/7EKb0kVMOCFj7N6R5wDsYvWb5Zgf9ncGfSdFtq16x+soVihCauUeIeMy16UWrd
aerTba1vfciepzK+5OWEoqI9SWU8pz0Bcb1tvNYWRDAtaD48UzK+mZnKtvMd+vZwKgsrtDX97PRU
igbh3DULmD0B2iSgHxsrPXcVdV7WboekYPRskbpI1sgq1UdnXXvjm12b+5EQibDQTex4UbcJksRa
k4jMFEEL7m0My7ROExt20MgGxRifA+5VmvIfJbkGDBumB1zgpBmYEFmgGauaEqx3XmUkL/6UE5SJ
Z9ul8dTd7sEokc4YWA/3rLYpS1SANBrWHeFUNmGxza30Lj1r1BHPQAAgS+TpU5NGYTEwthq9tieq
jzhMht+/ZUsR5pX6x9A0O5IUg42srTHUjBNwMF7s2frr0NutWsMut06s7lHKrWNSNZO+mKxQagfD
fYjG2FsHTrrVzFqdZD77a1WO74Nr3e35PidcNomIHwaQ6+csQLNRLHhxCBDNWJ9IIlZUkFe97BUH
oc10pa3X7ai9RQ2bVzOp2O3mNfkC82cU8XbKR3H3DXsjs7vjXHGpwAGBOJR51cskylCbrHPbGuVm
cNxH30gOJN/9to0HOeJPTyH1hrXff1QoPnKA09sJ8SW1wHdFGM5B9Ln2oCmCd5qBlZpumiej3loE
puzhusJJps/bAlC6Afy3YcvwNBTTTjnmWc+oKDvzMLAIU5UBmpbsM8ICCbRQPi8oTY6VEg1nAV50
Gn1xhspLHZ88qrgQgEoFbDZvNwwoiGws228vtr88L3JW0Dt2+mAxk8yCp6lL1T5xoDyQyIAjM/4c
E8N8GxBaW06H5ceLD+mgrHDKtTcMlnBa2OOiQLFF+6doyfyux2PdJH8NiGuYduolnf0hoDgb4aYN
U4xWTEuNFdQR4idpoLUkXxeCigFSw3EpJTtLPxGXkDOmgHDoigEqhGISkU7dZ+b3TOobEDmRQ1sW
sCGP//idW53A5iBVo/khTHsJg2ecsDIn9Kfu3O7pdqu76JoXFFNfo519Z8Mfy3bIOyOtLHTnGFwb
PUrJk7XEiJpwSLeKjp99gHrxGxjjBfAvZmd9v/3UnWrYtoyXEd7Om6kl2Lrv1c1I1LBpXZaP7U+E
Q245Z+cz0ax569BR8nLfmthwfkWO8d0m8424R/NQucLfZETiwkgYMCnhjpylznu7Z1bompTNDD3I
IInZaA7aquwjO0wsMmrrxIZPFwHRLGeuLjduHwtaz41mCm6/BKkBDJo2UDZ/m2O1Iytyftbm7MCJ
lKDDra5ODZAeu9RT4lAzI1AHhFxHgGiGdp/0NvVbUX0rLZcwsCfaYU42RrruJXOQ6NTRWfftqx03
KN+CgslYJ2x2Z2i/nISAXlN8DJMe7LBePTKWDfYkNd1SllLCSe5FHqUrgLrmJtDjOzvrPZMhHzo9
AThd3+gH4GTEDkxDiUmBwsV3CLoEEUBkFcJfaFB/3XZ+LWU18m+7R8c1zwMs4NdiuCV29ydW43OL
9gBzmQhHSQihiPTdkEUPTFn8bRu3TJ/7CWRqae9GamNoOcYXoaiSbL+lW2jd75oJMEhiTxKy12+V
HvzRezSZ44ADIc/131Gr8St4zd6ubEDZPRrHsmA8EdFSp26rb9vqkPObrUUfiM3kG9FJi7+rzkNe
52OzYjFmnlLuu9tcsW/KE82/kGHqX6ZCCw2JTVWfI3tTl2mOYdeDCNlb2l4ncxIESws3jaj4owdG
B1cqw9PuYiJMOmbxeGX6UuycAZ2OLgX5i23+VYCUOdrwxldwk7pwREoOLczNROj1/PRECWZID+Ly
KOs3gCnp6Z9HloeR+1dHUuQti9+w0geQXojDTpBfuFXFTae2g2jf/vkSzclO2IbcT5G0tzTZLBeX
4m+K2VgsKU7LZy5D5P3oZJtpyXNIiwAJ58+ns2DgXBaAZqzKeK1mKAU/j/988AhC2WbV8M5X/V6X
CRoNvTh1RJqckuWz1Kd16UvrMDFP5S1IJGIzV6em6+ow1QQItGimte+Jy+FQcYlDG4g59Bz2wp6a
P0hzJyenJiyHw/2UVBAzeYHODb/9SSwfWi2S28TR3n4eyhOfeNmyqNaQO+38ILHDHlrN2bidCXoq
7raombvTz4dRAldSjbOAzYY9+Ckt9ITL6VVleDMK4nGhT2ZhocjsiEcCVydSbXnF0QNqyLAq/kKW
EbXTQ34/FeNQn9CWtIBQ4HSLqPwyYqFx6wLnlvrXQSiWiyXEEptg2DDX8+6E3FEPB4FUoEy5fBwd
JV4aq/QEXTDlZ8x+07ZyPaAiPUnak3WlWFxkAvy3gUWQ+TbrKXtqTswWmlOvDyg6GnNnWFZNKRHk
0OkbvQ2ZLgRMHoHVm0r6u7qPz31GdTSUMUkXDlkgRofzwxtiFiE/D3oEsnFJMQRPA0KBdU9s/Krl
jjElp9y3me38/A+JCPBaB8ubVZ/G5UmIFQsD3AuXNg6Gg0j18Odnh7SuTj+f9Sn31iGjiOomcasi
MqbFyDvNEL/B4c6HgJ1vYaYCprh3wJVKjmIrT4m9BPM11DPaPNz6kh8g1dW7yQoeto2AR9zBVdVH
soiH8aMF4LbqAG6iSKGcm0z3kyd6O8uhuLDWbkLf39bohGLNQSnlM01yVQwOIF745VIhlSA0RhBx
az/a90hS601BuwN7+mGN3WsGc2ejAe4vGySX41xx1XYMzLHQ/xMB9v8rKcZyzSUQ6//sYnj77vr/
8ZriZKj+dy/Df3znf3gZPO9fHjQYww90n8hrW4c/8x/AGN/8l+tYNj6HgKUBf4E/+k9gjP4v19Lp
QGC5uBZsGMIF/9Pb4P3LgBYDZ8YNdNvElvD/ZG5wDO/fzA3+j4/CdjzPMOzAMvgp/nucXzzZsqgw
/R6kRmqsb9bf5dh2a1Omt27RiknLKhDM1wwHh+ETnw3qfe2cS2O4juhtbPcgkZmtqniXkhGDUymP
QsfGI9DJeNu43meaRbdB6ew+cG0vOwNS/Nom2hUZJayMo0vqnhAXuuGkH03Ej2sRB0g7TJFvIjm/
yU/Xdhqg8y3vtXnvD/DJPEpYqSO0QzjYbnU32Iy9BXKR0b6v6oNto8seJ62nvJKfXkwyoO1LmOns
SoxInRhUzmdJRvzs5Ux/UdSW40zwZtCuC8JIkpzug43FIUCfh1yzAkhotKGdje7GMJ+GpExDKx+I
07bHS6Fb84NCfUgL6CKR78aa2iIj5HzKg3XTN8EGUK9AnZqUO2YyTL2XHUCR5mSpm+opHxwwEynr
KMUAvmrTtTl8igmqlZ32040degqXkNkU89YJPxIBA81FSLgfjLC10G3JRzA0xfas6NswxkTP65Ru
Ub1m2yRpstBs4i3WLkWetn8v/Y4YtaI+KEwdOCi6C7CNlbEvG/O5WfwSjLqfDdPYTH336iby0bHF
epRsUl1j5YoFqNfiJnhDqrMCIbxpde0km+CG2+MyDsGLziTUJu1ibCYw+RYCLHINQq33D8ufWkVM
nlXC5L3qPmRGNetUrHv7ksWbbtjXPmUMoLt9xxq/PllKQfA08FZribHPe/coEaOtJtKbMBgWJ18f
L+aov6csAM/zZPrsGelvEibXCJFYvJkaXWJNVlSANnfHlgQLDWM3orOQ2mV2t63HhHlrx/a15gJf
9U4JSLBlGjyQWPQ+WxRV1an3POqXOK45nNGFsDOQ69YkyX0yY1QlzJR99bsv42fdLJutYYuBCJj8
YgpkRMRP3BvDPOdMqRe5bJ2ztm3lhx0XHonO2XuLcuAmCn2l0lnuNQtQWs5eyEmVvxmYG2+0Ltim
glwACuTk3DkjpUuabGVl7HLdnHkmcciPVLG2DHbWRFBsm7vJJrY0uRtidFnD8GYWRXmIozrbDIkI
OQl4m6lmDSQWErOIzhFBc6PpsL9uxS2x5CXqxM7oCG2rUcgxw6qxEJG+baTJE0w/fc0qGGtlR4p5
gyfQBpbC2nM79r18SZ5ts7mn9LSlqe1qG7AJBdKfrC+RatRQCJEUob3cBpXOexEMMztwFFE4pYHw
zQIrqN8n79LBLuT2e6BLyBXnzmJn5u0T8Hdp/p5l99ZB/TZIJLqemW4sw7l6gnlGGiOcmt4qQ31P
2uiR0uVcIddB9SVH0AO0Vjv+tJ1zdDSJGh+mKSnCATE4BGs8XETJhBkJ9iRxtzs3ih9Fn2wDPXrs
xluEdnwjsGdx4V29CpiblbtA/NAHAtnz2vU4O9xra2SIgQMIN8FUoXefyCJws3afShFD5uke+FT9
U5+XFwhl89ow7S04zp03Jhxl+Ej2ml/hXYrF78HUC6wBtr0rEKa3ZmCeYcLClrWiu2qD6IV9xrEt
nsqkrTd9Wn1OQ2Kzk0viY1exARR18t00+oZJn3VLJdYzNKc3K46IPkvkqxdY0HLt18gFYLCw/Ubp
H1LKzcfRQrhO3OhajTOiUdgrYRDXpJInUFNlQ/qO73yTg51qBHoTAsQ0LOiRhpjfEouOLHW5mtwJ
lK2jP3t0ZBvZ/QaDKK8WPSP8NX1h6DOFMF0jDLwvZDUxCmU/QX/AgdVbayvzReg3nExtPe9UPcIz
QbHw6O4MbxAXKBPlQsjh1RUpIEZnoh4XOMe1QKMY1c+5JxEOWifVDKSMsaEVif1Ssq9ZWUkDRzLD
fEZUdkRurl/DzrTwUdGn0vGmhr5NmDDpljdc2jJ+afV957c3ObJfahrUs1m1BGVmqPUi87EM9HVu
E5zUNqU8diBZQsPZOEjX0UmZq5GkadY/Ps8Ns+o2L6nMDDYTU/UkCjGtiX7MdnMefLiBN+7Lv2zt
3zOfgRGJ348dtKqDsVczWnU/n26FfrUL1+WE43jpMcMkNuNc0VtLCAqkDD0WmECach0FbRKmBapP
J9KJTQo2Gbrhc5G+ci9o1xGV+o7217giPzmMgtuaLFuSoTr/oTbYbsJjdG10NgpV6slNNFCDXnoY
+qoJC0A759RtLt2+slztZhM2lyXuePXsYUH26idbD57STrOO9ajlD3jM+FDI8qDBY0qabu9k3sbo
h6fZa18cO3jO4R+ygXhL8FeilJdvgcFlaSDbk80wHWqvBUXpWrsy1kiBs4JDmzYz6vED52qLCq87
pnOLajMZH3NyDKW/tlpPXAM5sS9nC4xKhL+HIWA7jcHjTMLBYzS04mhP8x/UynTQqiVg2NQ/GiHv
Qz9phw5ZKo05qnmk9WtqDon6wOzXjMdxma9MsLTkUNY3B10KWo4mHKC/hLVsEF3hDXVs5jWs4tph
ctduS0bNsgBHgCe2qSOhYUv/2OVTdRw7UnmV9SwGP9+Otn2PKUDSAt7uEARsK6NpFQy1v9ZL/RBN
PZzvkoE6t6NUaBN+5hz4mTtevPE9NdN9NC+hqfBu3ZJlLluxm86wJwH4+NF6XrdNDY32fmSqWs/J
y1gTOIxK/COJ0h2hndzgQdWTMUl/jePBREJs5N6bM7DcmrGRHcmljxDdG8mm7Stz7wb9sKVB6va1
YYxblX462izfhR7/rpn37oSPXMK0Tm4rO95APGO6hn/NMgOiiwcWub57Nl18IUEsgeZ4RPDGjvla
FtRdxHh9Zr1OVELPKBc318ppaxJlMZ2UU8/kZWTiiREvrPso9LBfTnHQn1k0wxHxxhf2AugoM06u
jjyJS51Z/Cswwy+ATLrVgD6k+dKj1rpaBK07yFRDlarsOE/9oUxZxrI1OOWN8wmVW2wMMT+mGp4k
J4Y3Fb9jkeNEbD9cTCw5/NnQSlhs2zCQVhFSw/1EslRn5x1W0fmxSJ1h1VqZ8xj5xl+EjTG7V1gy
xrxYVEyOJellh6ZLNoVP6G4dveXLhSrMbOvxOh+W4cnZJ/PQqTjrUhkhc+naeNN3ksiT2IEUl4/T
tmUXgYLjEkeEAs3eV5Y3cqVk0QAVxzBpfsFnJ4LNbPCLmvpXF5sftsmCqdPSW8Fd9GQAy2aw17BM
uFU6R3Ql8XhpU3WP2vZmeF2NUCu7Z/OVIIPHyM5LNjwpJWVhNwhgwDkasygJXy+fkb+t6s5etI8I
7cnwIR4BlXyn32s1Vtd+kawt6pvA5z4mG2jj5nK4Z3a7m5euYbg7ujTWqhaPHhNNv+wvUT5DqRhx
LQKG4PYSMZKyFx9h4GA8VmrUCFvBlTR3s/hV2u0bJS+1XTcOa2tEWl413cNQsYeUBuHh7NsPjW21
zzmK1hUmpuFiFAgioU/gNmOcjw8AbAPfEweKuItxeFE4EynLkXKnLMW2c19Op1FDIGdbFgoVKz70
s5IhZG3s3tpfzhjsDO1AQsCyEDSOEUh5QX+tZR5Fqm1ex9i31ja/M0mpNZ7vRhymkSWFIqcYsRP0
HZ9z1VtUMLDKYTROPsITzctvWYQUhzqp/WCCgjge9sF+jpDMWBoKL7ds0QdF8tVOvd3sVZeJHn5V
96V8j5rs9+gvBsRc3bpk/B4s5ACZ7cYhjJEH2Cf22Rk4UdIsVBA6V1bk4kBc/mjJ3Izs7uDK9Kuz
xpMORm2LOgOBV2F+JcVZKx3+V1qdbhPZvk3O9G22+b3LEPlRsWKWVua5u9iasyMh+lIZ2IHrrkNc
m4l81QGg9vTkK85ZylCJoF4UB98Fnzc/iCw9dgN45Tx4dMfpFcslwhLUvmwxwOJ+9Boi1rgy2lU6
B/dyjHdOhNwhIcpVZyI1xwVIrLvbBHf0Up++H/MMi41wBBMZvQ5F/MnY6xAIY+3AtCCEkjpOMt0s
MBUbQxiMQGMKZpuFd0hLVEEornaEn4Vu5+4R0n0Fxoua581M9zaq5leDJcxwgxfbU+mKoboKnqMp
+E31+csbOUNshnNa88s0LkteplgWltxafL2gN6ge5p7jz4se5tg8VQRmpBrmUU2uZr97sAOWv33h
3Z1sDosE7btusCBKsLnDZiYni34zBpfBP5UV5WNj9+HoWkejzCfi+ViumJq6OW5ybiRKrdl8rwSL
Hjz2zgiBEtpGp0UbBvonvYqvkNPJtVQmmn+IpzybXI5uu1X/k7sz640b2bb0X2n0c/OCDAaD5AX6
JZPMSUqNKVnWC6HBxXme+ev7o6pun2NXdxn92sCB4GOjbCaTjNix91rfCsU9ULVns24OmaR1HabW
e4r1vCzPi+boiBxTAqyYHFfN7Wxrd/D//VZ976s11Lm8Dmlj2jQkq0b6S0XEwwuWxWRnmPolKvRD
n7AqE7cNIozFW97Sd3utmbuSFX8O6wB9uS80jaLQ9sMpfbVcAmWw+7/3uXtN/Su2aYRIz5D9xwSw
dKbEScnfxPvAPBitLJNIR02wkUIesuLGFj1GzOjDtab7DJu0ESQc+4R9ZznKM6vhEsdii4k9//pq
irhA6o2xtzkgHeQwxHFU1I9Juca84ai2J9vdCAdeEKl0CC5PnWsemJtsHUt8c5Z+XIcd30Z2pPWe
a6NzaUq5d8PoElTnYazw3gK9xv4bDEQylJbtLbN714vxOSQ/vmoHH7hlxRKEAdF6oqx4pnuRUUZx
esZ2dZeqYRcmaKPkIK3Hhwqc+VWhGb0/dTDH+zy9SyctPpoj9RQdl7OW6vp1bLV7cAUtihkWDUiq
w7hwjipRvzh8TZmuaBG7zNTbioOyVqNWRXbUFT2UGWIdsdZOPR0ANi7SVyqA/KP2GJdip0Vxc9AC
eVd0beNxAgR3nzEITefgqggnaAw26y721qasf5SKCwhgmpu8Q8tkZ7dtbX9z4T4d4NxtIjUuUMnb
jkfC7SFeL7hmcR5qAda/iuOrHr01lHUxQSEBMxtfN5xrM6z2dK4o40LzxoqSfmffKOfc1JQFCab8
ji2a2vHdHsx3bTy2DWVcMrJbqM5Ntjw9N/Ns9qRjKZiuWAmWqnyvkPQec1kRpenCuTNyGvRue4f7
JMK1V36DMH412VgJglZnujPOFz2+rVeLgxsUJaln1kWGzpmt724gYmijdHtvz9pFIbHvzfFZtLRg
SrgDnJTdnRaLW9vK2BfLhZCJukaOFsld58y8bf2B53InyEdjKkDiGYGE51h3nJs4NIhjFNHOqSKi
QuLopKXZbgjSCq4hOmrkeRfLaPt9VIlXsywpoqsPOQAvnBrlJWVmHU3d9hMBb6RMy7cSDdRm7FBk
2teELZQ3hHd2lwKNVeAmGCSb7iqj40mTnxnfsmdQwnBqIADFXrntKg0JKKquYHK5ePkIH8mM8TNP
WrJbbIwB0dIc2oplw6DV6ZMoe22Og+FPtrgSFkeOcnpMosGj3Aq2edG9Gg72+Y7CBrGpN0ptRl5b
YT2xuqs5osEGaf4llGpTM+4FvKzvCrdtvQUUFYqh8aaMkRpopKdt46UEw6H+yAde0B6vHNT14UV1
KeeF8THLyPYIMWxs4hLpTetyKhkz27xyGzgmotLu+0zA4E1F6keCg19u2fvJRGgnRMDpbrEO7Kk2
cxYSa4ah5ZRAceYmbLaj3WXH1LIO86ROTZQRs5STuUiqOn0U2hs5UIWHqf8sTVr2I75sdu6RbpV5
rnvpHA2kjZ4rW78UPXVBPl13FY1KxDI3Y9Lc2VO5N2jFbsaJOX+tMYGoP6yAVmCC3HHBrLdNOdBt
qUQ/mML/yOGs7MYs0Da9YyfrWOWxcduDrlWtB8T5rtPDe5NYycAZeKpd3GASAnjFKYdacMI17IB3
JurursrkR9y6ieckwzVRVecF73QqmvUVNdeg9jrBOA5lNky1YyEuwVL4y2DzF5NUOM3ZTabTviyS
7j4rzUuvlTQHZg3uhTDxVugAem1zHZMSCqtrZ7KrzQCjX6yrGjIudZtupnsrH8iH32PTeCZZkX5s
iErATUAgkFIqhcnAO6czWoQCaJUfAXT71HTxpBY6UioJ021uDcuehuohINw6sDl3aHFGFl4zQS5m
dF0h06Egy2u/sCl+waJtI/gSizjWwTXhmJuuqT8aTQo/4FFej0z3LtkVaPH4EbYVIpgks3bKaO+w
PBqHODEQh61z01LZJL63f/2qCZvFH0dQwaQzagBo6aHHnHU8y6H3+fUjjzIUstizT6Qb8wB+/Wbn
xjMpObzqLWvmqQ9jki9pWB2TL+xbb9zQkLF2ZQ2Rsyr0yKM1I/6kIH8Rj80wRAXzp3aymPilGRLS
SxeGwwauKrxE8552MjLBZTiMeT7vv7ilyIr/IpiOHUWNMx+zig0sU9GxL+9zo44Tv02bq2B0OYp8
/evRiuaqJDKIokRXRk/egdD2XwzmP2WQK8Dwl9+jCvWmpMImYfElDjmju5FQRG9skOaAr9M2tKHF
qVDirx9RwbGVyco3c9WcTiugLCIleN5+/dL+EmzWK6DMWbWaDNWdXSGs6zrWUXK20roayjjBVsMH
ZMQHXq4aglX1K+HwchO/fvS8Nf4o9Ld//ZawnBNVbrWvRU9L7V9/UM1Qlf/1f5M5N7y5Y2n/1x+M
JQMMs6aYA7RwpAPY7jlKkjn9v3+4Dak+XB2/ueLS6kYAxHV5C5zW7Ta5AOJrM34vWiQ4XbiG1OX1
o50FOcIc6uGB6KUJDBElf3CV24W+2hQ3mT4svtEbpEYNuek1XbPN+pw45xRLGmL8vG+xAHBYSVxN
Y+FJNYSM8T0aDoSABMI8ZEFzg2MBnzl7KSijRbCfjvG1nYQLccU0ecmBDODSqB+L0AAWFMORM4F1
3ZOL03RO7hNIjiTxEa1ft82pbulCKqIxncvIa+gZGl1FcrSeZuSXe7n62Hgo8X+ZH7FgY5ksOhDp
nFyMIKuutQrpiGFHPms0tHVAjAsDPM6ZRL6WQX8Hwbm90pfIN8q52aHt2S1OjUpzMpNDR2toW9nh
aTFdhfGCFCPEdII2jE5uQaofMID1J4Qr38EJPIGaI4OSfhDUzn7M7zkn4oewKvuYBT3HpcbGcI8u
sG73WtLzA5PmRoTvnH0zQFsYoRB2oijC4lEQr90UFTDQ8rbVb0IpDlj6/GZNr7Tpe+bWc4rbCOaC
+SPX1GPDoTqrmdFnc3Y0UcwMmgyI40rOpime0hqiA6LMPHWO2LUahieI+8NhuqBdPyXpZYBqRRL7
eBv08sElS3p0kxsCf72qLp9pxnPeL/BXAE58miUr7oJvZGAQHeXu3frPVg6gwg4FGOoG3Yvi5LMA
iTDQwWcQN78Ete7nAUh8Tc8fLWl/w+9LQhZN2SzSX4qelbVcms+xMV86PqGFkW3TAdI2e9F+j2Z6
2KV4bLrrEi7DhkaljZmx/bZ+OpIeXeecKnhHpGK/2UN45xLYaK32a1q7J5IEuU03SehwcpObXLcu
VUD9s/B6ZChR9kGlP9XdtB8EodpR3H+2Y0d5xTmXDjh7pThWutSu2u4ikinwLTR8rGfOUdQQCnFS
sTayy9d5A48h/5FK5vVofksPE1cSl802CokR5VQB4qkhnsaYL5VwPxQZ9ldtRQ/KINJ0m4J0vtVm
NQL2qan7OovTfdTQcUBMQ5veWaOZzNQZDnUUq7uCLmZpLThCmGVkZVH4OAH6LUizblMw2VtvHYMi
861OZ38wtdcbEjojT4AQ3di99aIBfQk79Wj0CTrXUp4FI7hk6LRtIOh5BwYN36A+N4rYmvX7aMp4
JcchsdDI/DJm59vQ6G+slaZXlOb3oUSuIQM+c42RNhvmD5KZYXdnfiiacN+N2cgfNxeFWCVkIEph
Y96GRVXtxrFG6EZfGAuYdW3QrDsou9RPWZe8z8RQGqK9j1X7BznMGnQi/IY5zuHQQgcVkwu+TRlE
wEMqsJeBWIjM16VCxFu6sB6ke71A+gl683PMsYS1AT3Xsi02VYcAQ/KL9Y/iGCd7mrafgiy50pHP
KuYlDeKB17F8bmzjFuTmuLPSYfQbNBlZ/cwhC44Us3tIw6RwSxA9R5cMoRbdxSbPrQsTdclDSvPX
BUrpLZhHbLv2zYR4wbgdKJ1xzdffdajHHoYydtWYr8RpriwbiKlm3ZBwnHm0EZJo+dYO9ZFIz9vO
CIlCU/zLwgEWFfdoxGEnDSq6JJFV7zCGrGUqwzucIfswnKmNQZJzX9fandOWK8hnQ38UA0XbOAe6
2S9aRPZS4LCZX6W2cd006rWmBGutAnSBm0IRcR6QV75jq1xz417IG/shyuW+qu9sUfqzpA04BTyL
6x8AdmcQXAcv6wPfRIvfx4DxiSc3pXaaWlDmUS/v09RGvZq8gdo9uKokCJIomV7Ri3NH/W4O6MRQ
LAjPmqenqKyabZJqD3maXVfDuxYGgBiwLCyWfpxRGG1VE5obaTA8tBzfbPvtgpXCFzB2NjWuvgDR
WqrmG/pU98pWpGp19wUqxqIAfpeZt1//7oyyDmcVCfKqy3aNXT5ErY5BC1WCsVBySz3m6VQ4+SmQ
qIhS1LEye0Lp6a6CsRY1wfxDw8qBQy5i51nPiGAR2V5qP+kfWqCLm0EnzdZpQBwUwYMiwdOcx2af
yzeXPu6GsL2PinVrhBDYNvVTUif7tomurEK7wX16iiNWxcm9c+gmmd2aC9hFrGDSfGuz+aTBZumw
jTrZu0785YbZ2aVA+wDA0dMLG/N5ydS90Q8srqutjw7rpB9IB3mljcth0Uk4Rnb7goVWK+q3JMwf
EFPcwl7ZAkRcDsByEfvn9uJTg1xDJDiB4rxYuvxWldyznA9AbXmMyab10Ki+kkoENYfOe4WUomIM
s9Fon1KT+0xf4T8on3Hgm97TMu6z6ikZptMQP+hW96GH1DgCm8vYktA8XLPR7kFZ3epsBkbEyEbO
QINoExsLfUmnMvJtbTBtbxBuJjMzsYoM5EYHsTiX4uzEsQ8q7KVe9HV6FVyVQeeh+Pd7e0bCazFL
IWParqvvST98a9NO34o4vjXxDmy6JL4fu+LTceggpbJ/cbLab7v2vZ7lK57a5yKjLOjjp1oN36Wd
EmNSTPfUGsWO86PNBhBP22xM36LO3LlMJza0S0FENu8W32fgTFAyGOhPpeE7mZEenBn/ntbdJ6V+
XU2e0GECMeszb7PAQBxbx4XHuQ2QJa8SqYyxzTda9dPkF2PMk2DBKcrj6oWGvocwSWfg1TGXNNK3
rkYRELBRMBYzd6qrz3rOvFhyY5ATJBETXua3IvzeamqHtwWoH5WPdNgpkZBc0Xm9szQ9Aj54hAT3
RsS95FZfnNl4o2mWbY1x2GsumgYzLz7W9zsglWbbdgrAZA7EVJBWMkl1ITj3OOCT50ViCjea87Vl
M2lzGpWjMrZnltL+ENqdddv2KQdQoX2UNX+LpT0XrJp6C+5N5dQtVkOIZ5MhfFWND5l1Pka0jL/K
fbv7FIr+VBdqDQl95ChOEcSCgEKlZskEzkyCx4cmuYpWM97bhmBwjUhWN+fxKXyFkAeSl+Ui6zCO
Kf/dAUqjET+lArk10KU1x/FOJ973qmdSYsKzLEGIDku52j+DixurFz1iLhAG03lOg+dOH65U66S+
UbdXQQ+ZLCmqH3MN0FyI5b5Ilr2N+2TT5tBIOQ7RVWAUAl0FfA6pNL39tpLn1iRoz54Sg0YS6MF0
OhS54Usm/FtjTYGOaIPgIDLHfalZ3+olHo/4HejSYcLHd/6tFsttTxG5D2DLblyR3lMCoVGY7ReE
N4dmaVwwEVGzhcDMJzKZcfezbwDm8lf4Gc3VoceAPOnqdaJdgVmKdYUvV+4KLXqokTP7RlAGGDN2
qgxvy6h9ESDA/BFKgachTGox5QjHDpFsorVnenJyQ2jXTG+2RFV8MgxCJ8upomytGyMYwBY60xOP
Aiag+k5Y43hE9nOv2cnTqKP0Rr4TbuOCjawGwZBMY+khD8MeP60c1YJPzhJ1LNAOBTN9n7bNeFV4
VzZzje0ciyuCKeX20FuL+lCFx2XBXRtyINRrvNnDyLjU6ORIn0DduTPCkNKKzxl9qz0zZ30/GOmD
VZnvAAmSa906uulNwyH7vjfAJkXwWxiZdfrCV9JhQZ/YsHIwNxsrdKDNVsu4qXRiDqoErRTdvKrP
qSMjjAju9NTRFhpF8dCV43U9CLVlhv/ctSWSZOsFH4vq7NbT2hjXrIgf8hinpEmbrmFmObfhCKbh
3sFtsdATsTXaYiXde9Vn4y5btD+aZWGkFI+KZXlyt6UgRsnq/xBurrwsmPcy0fEmvGap+qHLZTsW
orgyC5QzAIWvF2x0vhsKi/IdFzSGN7Fkz9LisS7cigkGeoKl9aAWFjsNiu2ur6AYt93NYEy6J2dB
cxDjQhAZsU8/msgTcsM2i6mzJs4FfgL2EL41apvk2PbzOg8kTjkLSC9Bwz/BuC8Le+9Mz7Rn6BEq
zd453fBeCMYyeRU84rZ+AVD6TDviqS9ANaCFgUebq5up6OlFz59GQ0c26ylpGqY2WO/ibd6D+HK1
I9SVfo+5YdwYY2h57KE8pll7lygIXBEsRM9Oh11XWMfapVcfOsnbknFq6/OXMUP+FPSvbeTuig41
vF5BJ8UQdWYgfp4nJgdgltQ9s1nbLH6oAm8u0cQBIatT4o0cP8Mlhzxv3zoxdhNS4EEgsmVj3hW3
VigptGh1WiYJnfF+GFcz0WS8j3MBJTkzvDxMDux94b40nsgGgHUmKPbIdCp2pgYWOcsJ34GRQOD6
vVuIxwG2Y5LjqQRfQbX+XnX9C0GRQdXk5wwXBtse83IkS1gPAIUEwXJt6j3HXAEKoBCSBJrwkMbK
79yFXnqrHzj1afT9sPsn52by8dE/xXG/iXLga5VsTA/r8+TBJgPU+0eNw8l3exJxnFi9y3mqNmme
KH+IjYdI6t1xGhEat7N6wVpaiuiQ1kyTaDH2BCRuLDjFU9Jx5CqqXRRwpE1HEGr1ORKK7ExHbbql
mD2rfoqDtt5j+3tUQktPMe8vBV+W+J2opNdPUUtqfA8+zHTAs3VM1oqDYXbjlvnWIw4oLCThrdXQ
WTeC+E05Ij4OYrhtcSZgAyKIIptymJzxNHuLtPZuMdgPmjVvldLh75qjH9FeQU5ZbPuy6bcxweGx
kR0Y5gR+CYP2YGkHAVv+HqwuA8QEQLI5MMMNiTvVp88v9fH/r/pqwxUOKZj/d331esBv47fiZ078
n//Vf3Hinf8A6ChcBouOtJWlUEn/pa12JTGdjuB/rqEb/AnI9r+01ab5H7pgB3SVQ72BbQtB9F/a
asFfSKdSd20hXF03XeP/RVtNNujP0mrDMEwazNKwbMuQtiXA4v+7tDqem7Fn+NAcC2tovThq3b3T
zBdQlLSsUE4oobBURDBhZ6xUDAvGHaZ3JhQDyIl6Oa8cSkQlxsZVuK0Na2aIfp663rrHkPFkJJTh
BQoavBSaj3ys9ZA1OLQ5asyxU3QkcJzjb7fygfqTEs33TIJ8aBtCwGOSlby+ySGpfHPQBNSowpqW
jjotj6p8YdUEzZOQfw3M8JigreO4w7qpBTZH7REE3yIpy/OWAWvveJAj9g4t3Y3bcBF1/lZnsj8o
2VyamvldE/JZS71DaCQ5QkpD7MMBkEjdII8qtP5HZw/6EaPJIYvi0Ld7k36NNu+S3KZPU2RvVc5f
0OABn+o5333Z4Oapnq6A9m7ov1WuwylmZoBhYHmfwNP4DAUPiZo+W+d7ZDQVSkMNo2qioHmXwsQr
Oa11dKK2o2GGXjjAxJUKhY0BqKCIWX5JlFoOEHOQ2nDQRpf3OgPmOvzbE333Z4LAfyv6/I6mSdf+
z/9u/P0BkUj/pcVTwjNnWr9o75PZaYZyqKpjZboXvSND+etH5rT0tRi+bsK5Z9KA30zvuShJ/2mJ
7b9u5j9fi/u3ZxXbiambEouCwzK7ZiB8vD3ERbhe+P+AUqJPYZrSDtRgW8fwx0xjK5tDqfV3ocif
NLf4Ecu/si0+pv8Mf4A/+gqm/ekOrK/Av0Ur8IpI2wRC7RhAMA1h/nIHll4ZC2OLbBUkXYPSmTc8
2MESbiPIZ10nmv28qm2SESRH1aD+0XDhwwnrTnwMdUQi+vzP90GQ4Pu3K5KurRuKF9aBD/LzjUh0
0Y550WawtLkRSaHJLQ12gasZLmlZErncY9tVyDE5SMAqL4hehyfAkGfpt5OpxJYc3B9oQkA0qsXY
u2W2//qrVJBiBRBi2wbJ4z9ftLle1K+3EZ2KcqThSFi/v3x7IW9AXOQJF82sEuj9fOgSwkC7QbM3
TYLUVodc5Jlj/V0Z+rCtQ97DOGCKJ12ShxrxWUO63JtQBzdM4eg5BzRI66eMnPN6QpxQAg3B+bfN
6uS9K7EiZKJNT0NQE8mize9u396gyeZGiPhz0iYqQKsccWiKB+HUHcd/9/KbT7w+GL98YmhLa9ox
mcqSmJCfv6YpDbOIrnx8LDpiGbSvFHD0wCESdGcR1/jsgYehNtKFTE6GXJDfaEREZQv0uWq0saYg
9GyGId/ZCl2k3li7GMRXjD2OjpB7GeqVUYn2JEgHX1UsAm7VV16RBW9uhSPa6uv0ZKVIhgurf6vL
aaFCQ4lbYnSpA4JvQ+nLIfjdivGLW4f3xdKJq7M5RuMKZdf7+WMzbrTBS1E9d417KUFXcMuX2ybI
3okb6Pf1H8VMc5bWrj+1c4si3WKS4NP+WXYu52APaEUHfW2bG5a8+c1X8n+6Nq5PCMdyHCmF/vO1
NbWbmV2jkmM9H/QmtU9LVr6UTsOW0KpLpTHLXfAufm0HGDesjapImghh3pnoOrfj4JMIth6VxGtr
R+9ymaFJUFTzWAJz4mi/pVuOzGpp/rCkjpBEXBZ3PlkF9n7rrg4NtCcCsUOZYJxfa+I2GaSn4dCo
jIo5XxK/xjJQ53/+2MbflzALMxZSBUMh1Sbk++ePzRwc6oGqcDwrGuMkqtzJFlEtPhZwcEt8X9Tg
GIpuP3YoCdCeIvCBj2TU0cPqvjsUOHU2v7mkX/YV6VpcBrniOqWMZejyl0uSsTYaA9r3Y4RcgyHf
QmdNyX2TF8cis+UxAlN9CFFsE0xueR2a6diGC9rmxu+uZH0N/+01/boSy6BRLR1bl9av7rIk7xTM
d17TLoYKKD/baNKItQ/7XbzqoQTrUDpjWljoqIbMk4iyqw5dXq1Yx0zRBLWfkFMwQOyRYFjCwkQm
fnON5vpc/u0aTeW4ip2P1WS9m/+29fXEjzSqnFhKaEy4neESbJV60i2fNeG0r4BOl1DPIRkTd1FF
aIcWdBCMfm+sOL+hoPwkZAcxVPWZwvR+nAy11ZmFDomT3wmN6JMAHfa2xIDsQ94Fhiu0p76nq4OD
qD1nE9We0ySeZle/vfu/bAvr3UdBw55uKFso/dc3cpiNNK6tLj7qcmZK3hEDQQAWJmbkkF3LcMQE
xl0IXFXQwCgrsj7xAwIMSVUrV3Yj6VfFwU4T7TfvjPVLtbFemLAlNxwJC7W488sDOoRqKJcAZwEu
sL3dMcJokzJhr5/pN6NGn5KUuU+6PDiBaaw3kAM6P3fo6CfO4xSh6GzggeK1mAJtJRt5ZWXaRylm
47Bk7Q6m6VbZY3bLXLve2QNa1yF2DEYm6hBncX8xJ93YYFjU3ogSP1qYYbfZ3H1OODoIzzDwn8ue
qAxamKWV3/eIn3dzGRMfUqYa/q9o3rrl2FxHTkfyTb5cpX1/U4jUoA/J94gmqLaq7s1ZkvMksORk
oH6j7OCuqC6XWZ+WLonXIYHbBKsGARmvdv/Pi8DqEf31sbZ4mF3Sq1y2cfXLcky5in3S1rSDpPw4
jKQIZ6jHOPbzwTNwIncmsUqBqwI4n0Oxq2sHBTm+ZpQqGqDwUDCayJDfpJizbWl6wLGSu9nRvXkg
E7Apix+lKYlokeE3RtntqillUOY2Fl1tEy2Siw7P6WSI6SRwd4R73FZDI79XwQXtRsvJ6RozFXOY
xX3BfooKrUFSaBZBsAqiy9Oy5hNGdDIzjSN3wNQmXI3jsBerfvxjbG1cRyPxvqEkUlbpLkGyteT8
1DZvUTvfLhnhN5zt850JHCRs3fDQpfAkYw1oO+Ol6EDrHKwvaJpKYd0ZM/fVCjVxX5TzLVcMvbcp
dwtze7jY08mpLHf7z1/Q35y3ruXoPP86JzdqVboGP687ult0ZZtxl7SYkW5HTghaYFotE7Pb2YCA
DAilxMawqZ2OQmYqLsQbozh1yvsIvqSf2eKcauUX8Iu2Tdt2/m+u8Jcii9fUwWO81hsCJoT966Eg
1rA2BzQi/6yF6xHweQBbtdTZ2x2HO85rBhZ/3o0kTuyyhvonrMvXOaZMBiTVImYJD3JhqGgvHMB+
c3X0C355wB1y4BzB0cFyHQBQP9+/2WmtVk4JT1kjJBmCurslzes1Q2q/C7C9bqtpnL8QHFdFHps0
v0llAPz356YX1aH3zxdk/nmi/3krcUyEkrprcZTi0n6pSmEva2KoSeyazIzRpgmfHpQZfnzSOYZC
e+GPdh0xiNdhHEfwAH+4mYAdWH43EuQLpWni/HPWUjXKDyNRLVeyJHCu6a8Ceyy8GEjgLorNO0KQ
J3+MMC8Bt+C9HngrBgPD6pA9hz2h6AM0kwFy4l1jxxypeKuPfJVk/LSf6PGSswJrdSBg/i4QJe95
OAQnJg+I+OGjbHF3mnvVxCv+LLqerJo4gLJBiJxQBVuuOjG0uOupME6Ry3UOjTe30vnQZ0Ty6JCJ
8JXm5B7qIrzqM/4qjL7tDikIKiIwLK7CAVNGbP55CPxFQE04VUkwboEJTVg22z/4utttnQyEJ8zO
p0ngt5+hS0H5RWKdo9Pki1Ci6UhVBWbEKwjthkcSWXIRzndudnQ2C3rkugx29hgtzFDTFLYTUp7O
cIxrVXWWH2Th+LxaZvq2lXAaGi/eq1B4jqiaKzbUV80el3sTm4W0aUlYC4PEfIysU7Z2Lhi5kx1U
Zt9tnNdXcQY3DUUI9WwekIc5yO8g2CxqvdhLwfFWqabOGLSARjioNWp234PbK3asPqMBGwXRvmwC
9bKIfSoZa0bDfOxy8ce8pOKhz5I3e5lH+kCztgeiN28mzAM93a29GmHZv7AI3uS4W85GYh1RtAQ3
2UKLuSuYIjI04Zt0hp1wE3EwwZATTs8wpbJdgDPdys9ctOiuEjkkfVkciHc29pxuxL4TvNULI/Tj
IhN807CJvai0n0NDx6hfAcIbJw0EuZlsa7RQW91S350OnUYSFuVpjqEwqdH5iGRW7Qp7JEPIQZRh
1Chf82RqLhyb853qU/gz1lxsDK0klHXgWY6KsjuqZvwcbYbCoaaIKrEIf5FAXby2JFXKJn4JnjGz
0RaPeAq7Zx6fJOb/DUUVyXdL7w21AdyJw5Q/CIZqCBOvpNvSFhpbxiitvReyOUPwjJATkYguknTX
qwIgjtGlDIwR4ktEtgcVy3thDt3OLtYWdj9BDChXl/CEpAplXXiaME8u/fpPKPvazkqdrC24VCDx
A5Jm/iy6myLYoWBfPDBe6OuVbW9S7NsccQSS/CpnUkFkroagp2osakSblnUD3m8Pa9LZ0XP5FhiF
7bdtkBId5sZ3WYZoaGnZvkznuRxqqCOGBiScScEuKHHFu8aMV4Mx3yYST0ILJzTmCBpwWy8bQcHk
aRFeRjLvxK5ULWPjMLju4QypylE7IlA5106ESc3qTA0EPTw4uMin1/nMravBSNfzj0FnwLSAIfKm
1A3P9nrRKIFvjcxGHltiEWnhTUD4q+l1mnidhwiytRtJPA3TvsanfCPmD7UKIcGbndOVvyATyEuN
BKyM0da61osSX1nP3D9ehovMxSFiInk9TKZcDYWMdPTo0JE3lxU05BlAnQM1dr4oIv1eA3drrB+8
bPJxbwxO48ukn56dqoMqkSxPKa586kftEOVFc+ugPvTSMA6+Rd3yrC064ilIgWfUgf020pEsitja
5+NiPhOVGG21MhquBpNTLrthTAYEJuNgVyGnIR+DaTPTXvmtEERJmmYC60eE5rbUWv17HchukzBw
hPgt9xzduU8O/QlDtocY+rtvGHDXgax9lCOmMAKdSPjAD7ml6fPQhIb7qDQkR82cwHKzktcq60JS
EfYdpeTNbMc+hQZH/3p5kQ1LT70OMTKD1kTwA817wjnA/RRl3e5qy+yPZqsNtzHoJXBt7v2Qtoqn
DwwFx2xOOAXIcHcykLfJmtfyYNnRJQcBeauXZefJ2Cw4jzMtTcezHdzyVWZHaKPvNhnGdHuN6gih
D7mENpg3tElesKAimO9aFM9xdM6L7CqLxX7B7GxFvINlY2qeiXqOtb4dVjd8e8pQZW/jfm824xsx
Bs/dqBfnFCWwNyAt31WyPsVoBio64wA6+Vun1k62ekweTTqNqAYcM9pJ41VODWsVYSVbFHx7Ma92
8UKvzguIO9PMpdcxENaEyk8I9k4ZjquzPpAY5BhjsauiqyVJmnvMvGDnW/OExt3Yd/3w2IC22mUh
6YK52+A7MvBxAu98qObGIPJtFeA5/ZYpRXYal25ZSYv60XBL/RCGA3lE+uhrqPC3jnKDbaayqxmJ
R2/RdA1KSYZ8QZDCWDZPGWT1IDWHlwz+Sk7zhhOLucFlezNFRb9JGr7gONe3Y27hlG2yZsd6gQAo
S2KqyuS2bKzrApfK9RihXYzjUewCEz0bNAp2NTbBOi/Nxwi8pjSuSNCBllY3x0Qr/bHInet2OJDj
SIhhzfCfJ/aYReJlcZGRRTD38F6diL9CG5BTApoue3Tllh3HyB5+Q5GiF724EacHl8S+XGsNuCZs
t7quVt6U069HUJQHFTAXE9nHla5wOmFy9oNIGECqKvNgtMh+RnRrO3dxntLJ/bT7CIWVjE6kudIa
SqqeERyRIhjKr5YReoU2JL6eRj2ncEtxjum3pQqn2wwJ6d4d220+kLimJ3eIDR8ygt18oMXwZ4Hh
/i+uzms5bmTbtl+ECHjzWt6SRS/qBSGKErxNA/P1Z6B6x9379kMzmmSpSFYBmSvXmnPMTQnGtg10
ceqFx9B5xDYS5Iz0y6hBxYG2g2kKPhs44CBEh/YY5f17mA0/B+NjrGAvIXyhRTytcQB5L8Uy8GAd
P3IX4JBZslyxeL7hxu1JP6mD4CAcHmsnrnWxK7JRs5dM0WbklgOkz5LcTIDKGOvMe2do934hf5lZ
g88seB8nojDofwNMwc/o9bvGKDHFIwqjC020rPDfEyymKJBxe1tz/BR00amoSNrxJVj7eERBNo3J
TskWdi8hKD21064HApBjJKOk3tgZ7FCF6CDJqhAL/YwvXZVf0zauFbII1JOaZswknM8kaDmzx+UB
fsFrT2tkZZL8owZAV5pt4Mj4HFan7GpKYrRETH7F2ogp2+ziTNJRhgE52BfZjKtrBkjRw2tdjYWK
SZwBw+7YZrYOrK05zsiYTIxBH4NG6d3R3di0JVtzltivw/zDVrLaFola3LmIR63CddZjUMktWo/v
dnBG2rf+t+W27/lAfh2hYPE2NvKdEVJOxAoQHHPrMjQ/0eHtukIM2xIdPppN1nckX6shbdapPV5I
HTHW82D8cNHro3P6xdmeuKEu3KeC43Y5HsPa1ksyLnyR2kYV7Ii3lAMcZQUWRsp2rY0G8FD7ZfnO
OfBRU09scjRg0quuadnl/j53XLkWXYpZLo9OdeSf+4bB3YyuPh+Nx6LeRnMb4CjELRxUkM2Djped
+GZopfFtiJFHaZmvc1kO5I4A68zp/AP2SqGA7MdgCfIlGIODk0qDS7k0g6LW/pWp9tpNhJ9JbJu9
Uf5G83iOkgtsIwAuE/4IBENUCmQ8yqSXbNe9uU7jryIsn/2gemn9/uDr9k3SbyD9iiZHF3FId2vi
jbGU1ZV5iDAzbSPaMtj2uF2GLv9dkAkGZpHehHpLJXJyeonWxokLjiZGdMRPZm1+oo+pn6owOqQs
BQQcNyx9SzfQZGi/R+z40pKkg/ba66+MALklutHYwJT5SXHElg0OeuOn0ZufmWydYAqUQXq9WD7o
uxekJowgq2pKleXT+zfuD7l/+s+HCWlZhnCLbe3+v0NM7mFIlOfyLH6FknZ1f2DE+PA/j7l/jhE+
W1ah8/2zfx5oRWa0i0bz8s+n//OjlqceijCZ1x2AgYNlAIVohnzfdhVvxf//zLaE+7z936edhE0C
CAqs+xfvv+f9//75l//8sP95FsCmL/WclzuEQhk5GMtfYnooC/MkT9b//ef/+v3+5yn/9Zh/vXD/
fmn+eZ7lT0xU/RYJmlFTck08juuuNKujJ8DtMBU+6Bx1wBCMvyIEg9SqcJqNxF1D0Z1PRh+o/aTp
7M9mA3WcFW2XCxexp6WHmxNS4IMy/FGliuCK7Jcu6iv0EmyhrWeuK3I7XdCY4H3eBzn6XOrkkJsS
iHDWJXJrjfojSevoGqDN7swhPgqZIrRhQrzKKjT7ddGKleXom0mmJKWVUZEokp5E2NaXhtk7IMOL
H5I3BrFk9JEF1thndxxA0m24BM6CnvuLkCh5zvGLDoA87SIjdKR34UhE7rgLj3NNfW6M868+I2ic
mHNAMiReEL/tZ9CE6fbhDWQ1zctx0fMMxxJDy6ofzHPeO0/9tMwh4kZAprpIZEFtBsi60TME6AkH
pRtKtfeDfp+6/mvMtXI1MXwEXt5shavTfWjcyKbtUPPATXQ0RtAWXS+2ZtT4xnOCiR43ctJgOukM
4ia6mBdNxAbTTVCsGFFupfmS0ere9HPwO8RDQ2QQii+BN98fjj6Xziqwv0tqNtvh1ZApmdJei4Y6
QBaZxxiMJwIxA9vI9qi6+iuNCeoektGbynioUHw9GuGxq4YrfY1fpqX3DdkhSUGSXoWXfUmlm3AJ
veXQtC4p1u2s59UjzPaztaKbxzQJ+jBxNLIydnqQakOp2G9jlWf0aIun1omx+yVRcBjjCccQCyo5
oefUbnba7wnK88pjHSOm7Z0Pm5zZla8pRLqgaPhtaac7ubj0nKgfw2bYJR3ZY3F2cSdAWhZXPUrg
sNsT1T5iDSw24zwR6B1ER8K9yl3WQpJ2JhMhajWtw9nAgAwrKYUKd2R+o04F7hmL3gPZSOG+JlV5
JtLpSJj41UmZZE7gLYM6J1tesQeSUoc5zEQGea8XfQP8CPmfYL1J2tlAYc8OrZV9E7MClNN0viHb
pvtxGjDNSj98SJ1iTY4FZ/O8hLoQoEacVHvjTxPXimlCzVz5wcjBAmbBH1EicAFdyrWcAVHOURwe
VJrjO97WbWQDnUeX6cDns7LxDDGn3oRdkr8E47drCvPIPwI9P1bA6wmtmhr/p9aQMnt4JvMLgkZy
fGfCjTJHXCdItBo4y5xItlN7/uW5VJJ1NjyWdfxaJO43UyS3D2BSB9Ox8IxTnEp+yaqMDzoIjXXq
ZijWk5CBbow8tp6jFrtY82NUNZe+Q3iorP2YrlH36ED1WDpHyNyK4hJbzTbtmQjAyWUj7iNWrq4/
2y7a7nz+Cpd81draOoAXVr1d1DvYER8I6kBpLUlyjOlehSielvHApAZi3gM/2zmZeC1EcvG8LxOc
DF1TgwAddC1phSQTLWFL3GjtrkxzJFgh0cDiSBksoSjz1rYWQavez1oFLBpugnbegw4fZGhG7KEi
q7mVPyyAuDIgfISY1G8zH1eUzC/gYPbZXzii0FYwJMPmE1s/sP5yAQ7rYSypIXL33Qpws1Ln72MJ
JVQZAdg2x1bI74DGOjYXIFKUtCzXNVHTO47JJGdNWK1Ra1bb8osaY5RJdsaMdZr90lgTYrsZl+Ez
XqHnqMZVy4LxXnpOtSuy98h0Vi2Sv5Mw43yPSfbaBMh4YcjbLoCP0UXHOmWvBpTdNTPFBOk9BmYs
MNW+//Yy9MdNSBG6xLjWOd5IYjcJD6j0K3L2R1Lo/lZG+BRKJO6QrQlsnt1t9iyqrsNMR154M5VP
VVFdJ4+UXYYFTmB9Swx1mAFgniXdB2kWQPMT1ABqqF7b2Yz3eZWHG2OgBx7F0t+OMzanwCh3QYMN
ssII37s0Eyy59Yn+RfIlmhuKteRqmA+Zmb8DmmE64QyQSJh82NgD1gD8GF3PyXteuH/sbop3Ymk9
zTPhADUlhQAF+ezApQuctTkORNJ3gXMR3AFpb3wJ+O2rIfhB2CgHFgyiVy1xuHnee2ApZM8/J9OE
5WDHAEWq6ZgI42Z2WbcPLfM0F4uCeQZlFwfMztK4V3ujDt/TBIJvZ1afPoVeJ017ZyuCqURMu2wY
/VdU1QdrSQsS3KHF3KF6MTB9Z2jl02jgPFsxJ23y8UD04MYvYapnKv6VuqkJH1Lqgyqba6a8n+Dr
8l0kC0YfwZ6m6A9tSQDRkf3HH3mscsibbjgkZnEE0AOU2TzQFw4zrsw0Ip+B5C+gJZbTHip759ec
N8JsMneDEvVOBycZk5A8x2mzoczvQhxbRVZMlyFGqG0NTbKNO/ls+/Q0Ord8FQp1s4GtkNWToyoJ
8qXuj2VuW+c+XY54SyKpbORrG3GuD1UxrhUkga3ja2geLhU/W9XJFCBU8mziPEgeB1IiDFEm2bCe
TP7GwXxEqIJvHZs6UY1MtmfRc4iQrlqTNUGPkA7V4MbVLmrYOM10Oo95dWgSfcRDu3KRkLNwonT2
N3WBEM8rsreYRua6tkdc0dl4s93pta41TWEnG3aNSTeP5Xvw9droyGMNEudkCOzemvyDHqbX1qtg
QBc63ejlJjUjGC78xCnOqz3z1ox+G2k9IcLgPK14YUmcVJZBTTPBYDStxNtWHh0QmhVEIsLgY0x3
6WCRZyX24x5+ZG632Zae0HOu6nCvrHbC7vAyN079TV+ctFRzjcyiPZHLmH0kRfKhXOnTJBAURxYs
9ZExet0e4xn4VdcDH4+j+bGUrDroxM/cRN9ek4TMRQrnNNWkNaHzfzCGKt3GCSCCUds/Eoy3IcQK
Iqo57dCoEy3QIew1dtM+ZJGXP3SBf+zhm5PWEQ07EZj1kSyOXYhBuNX5acPBDYhfZQbnyM6vJIxE
h8mcngkJRz1nbEXf7wGea44z4CqznzbkrlW1JcCGl8dSmDkNRkIy0pveUeAwWvcdsfnzRApllzLO
7lL/Q7UjKBXMHG7soF+SVzOlJHHBYSHhO5uJcyMfjldgCEB0pI8QiTx4WP5D7mnC1rwu3oRLv1OI
j1jBvWmmYOOOLjCska2x4zzGNQLYSYLw9gSiNWgQ+mQll2aUr8wJYAoZUYXkOX+erZvsq0WyieKp
kxBHXEIMdM6vo9rgMBv9BX2gu9UjViM4bkspjkXPbNOrV0HUszS9z4Z+JJN3y3gcZfRSCbKB6yxX
J1q3NKXrzE+2eUs35Z8vKs14vUccZAcNg6VygeUbBin0eeu8JTYzKpVgRRcit5nIDBO7UVNvlNss
wYQc5g9+ShzPHJmn+4cgMQB5pZROuRz++eDHM/zPAOG6p0x1CpYPwm5OwWw6B1Fj4muU+oHSj8Tk
OrBPQwmJSQLc2GBXy86D/wYUgDkBQQefqHO3haOCA0E546kdexRoTnOJDbMnnYcPBiFs//wf2xVg
WhpC6/vXiDvwxi4/FXbenyTk8VO2/F8sB4ao+BNwGVre0RU4Be+hTMP9L/zv544imG5K8D8mVeCo
M5C2BbsLQBODcYOAnylgnXF+WDnDovaXYfIB3SrG1rOd8jY+3n9m7aSC7/2/H5/RfRMVucJ5BUqC
ljXRoVFNkLqajRcX/PBJfDJo7k/p8v37g8YF7Tza2BBmJ2aBllC98HIO2L1qb+23nD+SwAQgavWM
0dHgsyvSjeg17Ecj9Ygohh5Q4/Hc1BkXY21qiTWCsoIrQLf0FvlQCGin88M9xqty48W8ENF5aeMM
P24AnkK3h3++uZzfeSMZFI5fc+i0zMA8iAmdXOAJsuIvYdj9NC7nz/sHmNDhZqRttbJ7o2NwBeei
wveE2vch90kDkq2EoSzoWwKq+E8mV2EIJDOMy+WhB8pFGLh9yiaq7cEI7c/Cm+UxJE8BLbd3Cork
V+d3xtapuX6lrHZqKuTp/oF+9sZSAaXy0AWLDSako4Fj6v7N+/+Vy6c9Bsg1gKIUNTZDz9SY2MSX
3lqgx3dRtoxyuhVJG9wAdgoqSr01vjPRSpOf7HGfrIC/seAjgEJEo4ntZNqPXADwiqHNv0nDl2c9
PJUhBCHz3S0xw9DXoMtrvs+ca+E22jd7dD4s23r3dCbWkvAO3ESk5wAAn0dsnzaBl4H+0yTUzT8T
T/3ocEej6uOpvbp+DIzhCQXmuwDVhFznbfSpQAL9y9QRP9vq5MYAyeS6vxBfPgEk4rDZmiPQGaRi
ZCIYNPnX4UDL3Lad6uxIBOyUZjCPiRnQ2FIBenK1N8F0KdKZQ93ypf9+EPSjGDqo9FhPcnX/ehl0
HVwGzuzL9/710KxcLr77U96/bSoZbPvR/fjX43Sk0dffv3h/3CzgiJide22KiqlQXdWHZHLKNaOG
v503XAk6p9UeZT9ihnibnm5T1U7GW0AFsCKrCKNcb25C41zlcXjuFQg48qeuY1z5a+aCT4YIH+Pe
x9eLF0p0joSdzhtSYWrLdPxM4AZjHM/YJQDzWgebiefwLREuXrcMr9so2+CFW84y/yrdyMd2XBO2
Omy9podMkMcXn1iRAeRGWKSbKdL5s1Nh5e4mipu6IRfSH+FciWqEq8Vt1S+9u6TE4mi08qtD5rlv
kHx2dgXmtbEPRtO9cuwPqOm6veeRM+pJc2ejUd5UWT1vfWW9WHk3HgAOUXRj9QtCaoyJ7Xrv+A9O
Hx3GtBM3Umn2nTDlCSfQkVCXYOMBJd4TUXZIObJQKqK4ThGZ7+lEctaX1t8gGPtT4U4bfPp6nTv5
jxYofB8ToROw50/Dh2mF+hQ0xS8rK+XO9v3fooTQ5Ysn2ZU3XybfrlebZ2DoxFEDzkv121DYe1Iu
vGMOv3EwKX4nsZdeqHEgpm9VjzdzbhjUWdX03YjwvbNx3HfLIEA0wQN3x1sWpegNrARYixNia0u/
QJr8YLXnT4RZ7wAwZy776kbjDQREq5j3z+VI3kvBfSaHdqdBeTFzmdUeydcf45tz1nDJQ//V8pNh
iwgVO7JyXnGcyJMH43ZtyBLfdhL8Bd0U78V8jWvImUzaTswxKwL3AtHHEA/mF3eJJ/Nsa28RUea7
v4k4Srh1mX0wVwPzjhZaMo0dyTBZO3G2aKmIqVUMkZSO233WVzdavVS5HM6ddDsY9kEJdanHudl5
Rs0SAasFf/0NEOzPwElvQ6JvOWIAr+RAObiEsMYxNAGCUmldE00FIp+QME6aW3jm56ldgu4YXhUo
SWwPrEFgj6+JxRC47tNvgo9ILu6Mc90JhEnqOlbjp1tQrqbOcCua4Kn36VVI79kc9Eda6h91ml4D
bzzk9Oy9vMVEO1U/wwD92azblYOblSu2ucDb+MW7T7zjAqAu09/UWniz6/RoT8WFhR7igv/ti+ai
yBwdLRe0JkcmY/o1lgjaSKxeHPO3ua5I7pSExmMPuBBH+FWJ8C/GTQpicmH7Hv67tG6O+EYD86Ut
/6f9KhUMABTFekWA2O/JxD49pn/GkKxrEF64E8f8AffdZ7FwrJBYfsKbeJ8ioNPhAl4SYcItKulQ
OMSrd+kn12W2zZfMOwruBzjk7zL0002OTpg+PDlCy/OgFyFH3SIMbhqLsxP2LxbAAKaqYHdC4Gge
iLsVWp1FBhhQ65nryKxhp/X4BUobE2EA+7DhFy+E2W5Md3jNO9nu67lm1N+dUyU/ZWliKp0+sEEW
W8W2WlkVzT4dR+eetLBi8eQb3mM6Ot3eqm3aoB09CjTkBAFEm8EaHxzt0wUDoDmpYq/77uKPDDY4
XD+mic2u/tgutiG3e+tp8kJfuciJ3lWwrFkEHmDaTo8mrDSfmRStNfc3ZuMRCUi3IT0JckoCqn02
1Wso8udBDCtY0NYISiFXDRMQg9YvTh5WKy5AnNe0/6ruYPQhdkm96ISP+SCelGP8iqPwmVd4ohJh
b4c2T9LBVC1oXX+jiCQylHxURXxqEu/QgGuqFkZRNbzTYHIC8y/i5xoU9C4KiuemmV60nD/aoaUc
s4i2zKpLXzIAMXh7tIf+0aKBZWW/EYYUpfPkFFhUAhl94SYQ60yrdJ0Ozk5kJooaT6/bmrDW2mlQ
uQqkJL8StHSrSMc/Z1I1tha/B17qITVuQORWBaG2umNeqZwvWhPn2cOn5Mbtb6LIAPMY67wVgL+m
P61ChtYTeLrPA29vSPEOweaNqQVNNEUHOSuHP7Lp2DOt8MnMkr3qPmMTAienLALzjGtuzb/J6Hkf
E0ahTAoRxG1jIq8oGup3kmZxV+COTtKcVmAbs/H03U6HsbUTNPbXU8Tx1BU/GCa56yEP2wNWBWxe
WqNrs02qh3E62rb+jiXnF5Czt94HNB2nlQla0aRZXv81aYuyueqnhCgvlrt8PZErwDH5dRa/jQzb
kSoIbFzcpJaOuYgQ9O/K6qXqLYxjHaK2Ji0VVgZK4Er/mpIgu2ZR/5HUcOJ8YUaPCd3UFbPkL4uh
wAH3U7bNqqY6pqwlrsEgAmECsX843TazweuZx4RUTxYt0Nl2Ls1Mn9UMcMHr1HyIFhk9TuRTEnok
mPruSze9OLpAqdcgr7BQ45GBnDOn8Lf8leh+lvaSCvzfMUXNuZtB4zQDXhEVD/tZJd3B4SC2DYos
JS4gAUTQIl9vfM6XpmlajJ/F34LcrTJC9gTQgPXVtluA3jx+7pFW4YWT8NRCdzeGbbf2LCi4Ydm+
yLygheIKvafczLAGKxrQssjIa5qeOuZ5l8iVwcXPOnuHtwQEbec1FxC0Ldnc9jWyy69EB/Mlxkdx
HJmJwX/rLmr5EDbA0EaLtxfvHly8xXcyjeW5WcKhiJ6AmE5g6aYols7SEgWGJTjaLTbMqaysA/2z
Rz9HPXf/QJ4ixWwFSt2L9oUXTKdMOGiCaOsnPtnnk2IThTOLfb8ApmmwlTzcP1gTyj0jQmnuzreQ
wb0P5WZxJSL6hDIQXeIyRivijzgL8yo9aFS/dte4l5HNcN3G8C7cZgRQp4T5Qq2qX4Jjm5rzS+gB
US5Nz8bg34Amlky/dDX0r9Iaqx2uCKrEPLf3ABgRX0vPeHKat0Q1we3+iZ9Y085aZviNASjM9QYi
B7m9Nq6NorsQYn5I55R91aeaaUG3rGC7Rzvfrt1Lqus/wgWA6Ni9fylnnFVWnx18JnSg7cW8NlPE
P0HsPETBiGxOxQbUCmwRQOWWTOwB1u9gy71tc9yT+eyvBk123xQZDNcrybNpBsNzw5R/Mum5yOhh
DPeD004vPMvGzuVhYlN/LPLO2riaaJeg1uPaH0hvsfdxllmXZGKLE3axpOcZLW/yCF7VVRwZ0vk4
T8qE6egcyfWGyU45UeZWflajZsPyD0R3PssZUFmRWbt08VliomOIMRvXsffUJkyp3X2F8g55jNxw
m5HjRh45WTvELIbdhGB0Kzt2pkzwjx0z2fm8ZPvWpxFvLAAIIWS4GTTqC8QDmCjdU5whqBSOoFYM
TjClbo3OjxaNPyooAPKG/Q7GmVVuMfSq1s3WZiLWEPrT9eAo/HlsoFs3zLeWm4DzHcC+j11wTfOR
7HDZP7aze5kFUIAx6D8LbXxH7uCiJa1IcVvkLQ2pKaLihUCvw9E1Ls5ljfmYIpBstJEVZlZf7jQ9
zLp+aWpdMPOEjQRVEyAgNZxDEiQT/JtN8NDWA6y3DauJYBHt/i3ioT9IunlInMaHII/Py3+zx+4L
53odd1H3kSISY6yZ9gPZPTF5Q4AlCW+A9qVZ/x0AuuOUfhpl89wIYzVaCXBaB1t/MZW8R5QpLrOz
TZaxVLuNa28QQK3h1M/MjZW70WHyVeYCQe2CxMsmAony7HdZexF5HzUNVB+0wQysbO/WyDCzGEux
4XvXoiZzOuixZCcRTbC+ONF4Babl5HLpNVusoCYzMv8Dl0x+k8nwo4MnZKVKHeqEA9s85JcoF9VW
V+55ghqwbNsjhuOBuA/ZHJLCSahmZHpwRk7WeWVih6ySnd0N8cnxS+5Ks5TPjmUfcvc7LqKUGhzF
9cho9Rzn6U152iBsWn/IhAQbpAn4lFLrLPIxJPs1QYBV6mpb0SNcrnFzqxxaw/e4vElaxEOyYcCn
OKYK0ryJ+Sr34Mj6moQCq7ylXeUfoOUm1BxWdqm91oBqHzyyH4I4bD+5hcxjaqD1DMHHHAMLwnpD
J8+2m3ebKdTeV/KrznOwo172jKp4cZuMlyl3r77KQk7B1BeiHt77ol/NQO/iiZnH6NOcJYaW55JQ
lXMmJPP8s9O9oq3oXYBywfpqOVHZivubKXKMlTI/cX1l9PLam9fPsJoV5h+wyxuiC49qRkqTPNWt
dvGPe+ewNdYeomWmEt5HiSLC8UhioS+Lobt2v6zZMnZ1EdJDZyKxzcZ2E0cSUBCdhfsrBnVYb4vs
Ed6RiAW20Pmt9Q6mSdeuDYOz4KXd1H0jNo1LiVhabQIP1wDlZ+H+RCFCH5inCt38IiLvSSso13cP
8N3sZw7SO/tc4GuSZcnx8rz54KHof2jd5/ujwHCi0IzwtIIpQOxdU4PoVKCASruINx2QnCcRItjh
Phj8iAyPmqogDx8shxjKqAPp5Nb5NSBrR3XEVrdFaK0jxHHXJhIO/xa8gOx2d2ummRhfyVS9ctZn
ZjanUM7jc2EVFJu4aZriKx0S82D5NIPFbG0LL/uqXUSsSFpgoC1ee0u70P0Y4NZgTeB/UF5mqKv8
WdZ70i2Yjq+rBSWAARyTJjI9wwWwUf502gGbN7JRYBnFijqQANYa81wSfJY049acMF9zl6cEyaPX
SRcfS4dXHF3UqcJotRI4YJWPZjYrX92OlIu4wGq8ZHa7rb4ph4qrFPzzNEYtGfftVkSxWt0fGRQc
aO9LauEBgU7c+DPX8WsiCWxJmSEhX+O0qwCRDJHx19Hgfquurkh5YkJTYKDusYags1rPSIyMzv5m
PV0sbMXNaunF2QNYPSvkZxRdvklTpBCDTT7oAkn2nF+BxXpUmP1Dk1JRm0CXE5t1PmV+jJyRe8F7
NAYw/qbtkbW9JiSHi1wYr2OJp7zNp0+pOIv5LVMfI+PNdiHRplNOYWSgMoN8vbwyDCMJlw4p7gT8
d2DL45oG5z5AXOhUZbhRVvp130/mDmZpUh+n/KZt73facnRoI/7JvX3XO2iCeCgBHqux1j/SmffO
aqDxN8RBg4HElcLb92Dnjy7Yp73fjtU5j+AG9xgIhJLjjvQEjxMq5XxYDsabn8rxNFjuoTPNh1n4
Ajq7kteGmXvFzPQYFPVIqGrFsHDobqXDoplN7qdKBvemKSPN0e4x/JVbw7H1rZDLhGfeMGur4eyM
+aFW/qdY8lrvHwytfqapkZwmg0D4sskuRqLMeE1njrgmDiFnEmA/0sFAPutNC8rHXOJ0cIKzjj4z
bNf72TafW0/6O9YS7+yo+IwYhXoIumzLEf/QEQkTlRaZAcJ6In4ZDMdkbAefTXK5qMwF6wAw7YcB
kWqTy+X1o7128iacaW58ml2aoPyVlzE6MuwBg8SZfxplsELgZB5leAi6MiLOnBkrWgQGd525KQcT
yFOB4+kuu7WUdiBoQkdQvHsUBnoVUSYMy0nN7u1kKxjAyIbRHzdicmzM7EeuUYIWEIM31I9PXtE+
BGOCpWze9Lh7RBWgNu0zrqXBeCCxAwDXTNFU+sWLK70aGc4fHHbhxncQYJNHjd8L7RC/Wzutm77b
doP/LtsQqmNFuZSg7qlF995TGa+7kTXovhDRXmmAKzjRqhVsx3FpQCJ0vuZ6OY2qgLM/mD5JVOo6
YC7B7J7iFhrYmHG4depjFTD1p7Omt0H1WJkgS4Z46g4mlAgqRfQiZFjtmQJT70WsxkroD8vAcB1T
lpGsSf+b46El27UswVJbCrWtZlO9v06+/8MY0Ka5Fp55G8fQ/ReGqAW+h2rLHJK3mUJwQ+nKXg8D
xaqIk2KITuiiYlhnW3+Ilxs33JMbo3FxYynEEuEQU7SONDJx1dFR4F7NTA97Yp3TM2DBsi2WmgK5
j5SaAEW4uohEmZkGx6ZgjJe16akP0q/F/C9F+VXVXE0IaRF7W8bGJpdvbYb6JbHk+8RlhUcJksp/
LkGzZ+id4/lOXPVqbXTBilVMrI/wXuvuoYgm9kdC4Kz0By56sakHjGhQIShLeFAjg/1UAYyyYzBy
9Nb+mBjY6ZaFG7NnyY8fqnliTfaHK61rwF7gYNYZyk8vQWSCPkAQcEEYW4jVxaqeOcc/GAkGQVL5
nPtKrsVOI4pAs89KLiYOfMBTAZBQ8mEQoVVp51+RmK73ljo2EmdVcYpHJtHQgsunjeH6l2DpU7K0
zztQv+zkRXVrA3XNWGRWRvUlLdVhI+avac1qO9cus/75UMUCxDrtc+iVvI//rIlqOAFVHHbRkH+V
DK3WnYNZBhJXZmvnvMR0SW+I1uXI3R5Oj5xJ0oeOKRSQMjV9aJ12uEWaZAfAefqo8ByaQ7i0M9Sf
jIbOoRs98xY25p9xfEmixv5JowLFM1TfS+b6+cFzQFsmmNU3Bg2qxjTLU9M1x8yz1dUZ9bHSHP5I
m7WvmhqnKmd01s0U70mL5T6JIaSQ6Jqj7edyhrdOMkJQ8oRDucl60THfrb+82gLgUXI/LldIb6nf
MprebLu+whR4GBpwIHFPrium96PZu0d63xxylMVYjz7zsFw9ntmxSFElmstKMEYF2yyLilMaDrcU
dxyxFz9nNUHCx+cMEvhjWQ+5T1AdBNs2zb7SIH5tiu6pnt0fckq/y5KguKFmVctJz6KrseCSNW9p
8NJRXjsDHUInWzr7JeUu6QmC1YAfJMitWc3eYoWs2seEQBOsvlzeLWUHvlsiRCaabyYrclT25KkG
h/uGTfyZY9pnTHP5Kkm8kiAMmOcEIpztPvxqzfBYuBHuQPsIzw57lmx/x2QzQ88B1KO81zFkTg6N
DT8zoSYLE5clekIEPNdsvqHm0nYZpLD55V8+ZupVMkeH5d61czHvKn6d0QhfR8ly15t5sTIM+aBM
akW1lBOjE+/cDrdy2DzGLTeDWeOWFrS6AcY9NOjwVvffvNe4tHN/InPEeFHaNRjHY3+jimjn6MEu
4JFOMxuBE2DflBGLXIrXagweuoLL/w6iut8uSR6tMEhcDbTT9BZ5fxNMCErl+dprWZZixPEYNt79
5cvcD+NKw33DWMLqgL92UwH+aKxoPU3ug9GVvApu0LOAmfHfzJ3r/fJ1c0JqRekabkqNVAjJUB8v
GFKXiel0dYeY3PDlZy2PBej4BR6JvNwWZs5y3GkD0ybpgDtJZVccUUuXnk0nrQUwXIcsSpt2SG0w
LfFZbFvFRRHiaSr9njevYg9TVfllV86pL0LsYwsni+ScQxnQUYyTRWDn82fPUT5tp+rshfCp0uVs
XxnztWi8317LSSWu2J9TWtBB2kb70jD9LZXPu47irdFzuOPqX5VEq63v1tyQBCUuoKVTONbbmBj4
TnAUr0pKhCCEQAr8iOEOhgxjcF46G1Ac8jafXZygqpzGSWhwFFi2TS6OBk/6vMeiYWznDvdZgWuj
7n42vHPbvIjeBMYaKzOeMgFAKatItAldxZER8lbcu+beIpNhEwvx4g7qXS6nrLIPzlI7Ew4KtunQ
ZFyeDrccbzfRL9nXYHPT966/V9HMia2grO1wcWBA6g8JEn80ljOSkjmiZbxcj8Odj9QQKmQYf+9r
N146Gg0WCvaxOWgJt6/5P+7Oo7d1dW3PfyXInB/Yy5RV1ZIty7I9IVy0KPZef30uro2Tk+8AGWQa
YG8vV4l8+Zan3KXkkU2KcjHrKnkyZvWe5d/ImE3vtEHF2TjAogOIn4Hphcm8VdJ43tVSk8J+Vi1X
M5LKAdaQnhJqD06WVBRhdKRELfRAI6k0L7RznGJ8yLhgYue5rKBE2HcSK2irJpk3or+Z9jN+ow0G
VqiG0eIXu9iheIjFCvqV4iiFR2Fhx5KN+dVUwESx+GFrYK1i1tbqP9meJa5xnxgA2Wat2arxiGbx
fGqpeC3glswkfLMKqdlW0HLA4ejBEMEaXCr0NNCMkOIY7yi8MPxO6TljIwIgyA3oRmNc4U91d0b2
CFLLnGYvkgLypmT7XhX2AfXJfXJsyeAdhSJeIYjFeSJbfFkAcPbgSf6R9Pn/VlQQvS4Y9/93UcFt
lsW4EbT/83/ciw777O0v2mb//NG/NAWN/0KWRIG7j2KGjJ7KvwQFpf/SoKQhEiNCx5P++rj/y6xd
Xn/E91eVFV5M/begoKL/lwWfF01KC5X49RX/XwQFNVP6T8kDU5INSJDo+qAnqCAB9d8lD2I9Zg5L
7WOn9te2tKhtId1B74tG7fusNq1DFUp2dSS6OfIxW2soezFrRdNX0/hXn6o/S90JG+3R1NTOgFFH
IYlPbJ05ZvMdrjxW0HeAJARrN1dqfjARQ0MorxccIPAVp/IbAnum9BMpo3GZau2wCKANJ81Y6JUt
JrBHVSKIFcOzRufbmmREDmpa7HqNTnrTzPQOlm7wlTZDg+R9LKt6O8Kqrgb5MGWp6BXA+qQxAWwL
aBwKzAx9FaaXoam1F4nZl9DQcZNQCQxI56gUJdmbOUfLXlS2tKxlf0KNtmMRF/ocvY86TTbYxHNR
NGcQ084M+P+AHeg2B2Zlow7zIB+i5h2BaxpRCj10Yqucu8IMn6oHYlXhgEP5TE03IsJOIfrdRKzp
sAuBswFySgyUCj5+rynA82MAnEbimW1YP/390Ony1qzr2SPT5xoYjUyGxt9L5SbNcRgZhATfp0SB
1V80SO3Fwgt6HMmTxvu1TbUEmjTuq2Z1npxHr4bB51m6VnpGFbWEFQDDp77HJhBjY4qgGKSr870Z
561ooUyatYJvmFkZoGt0UqduBjJOodRIp3OTDYadoPY0gQJBapJgrU1UnIg5t6ZEsXYkNXT4PTQ1
CNKqFs4vYFRhKvZqAWo9buAKPXQIespYkr1aJ1Oi6wK4aRHb3supMXuqRnm9zHGi7zjhsdUCW5Dk
t/gRncwMYy9O9D31zXcxxLVsbNVnDA4KWrZYL+FNq5z1FaFcGOYn4eToF4rgUAis9oTOsVeXGCkj
3djvFGukG6BXGYmP0HJAE1nQX6cJpbjdFMu2AR0QCIKe/fOBW9Nw/L4MMaaLtHFRiindKiJelIuP
MKSWB9bG0WQEiwVzBosQgiWuzXhjxoLiKQ80iAq5R/VwoMtqtKv7mdy5LcnolKb1MRKlF0NvMCRa
uhPNbVtS5PiYprRdI0XyZOoJdLbH19qYoydoRFshRWickpb5nRYdlkjJIa/09mVuwcVCWwFCZLhK
LW+HWkrugLeORSh9q48S9YoQFW2hGIYTbdmzUEsEdcWqUitShetwkXOQlwhdKvER5cEdwdmz1EYJ
/BzEtIdO+jFzTg/46I6YaiHeuNlGsCxc7ukPwsGOqWvRSIhA++A9gIvqGGagjnMKhPGwpN7S9auF
aQOiXcemFa11UpAHRhxa6c8RZPhH7oxUOKAAch7KP1qTvuKbLPiABfjrRsQ1oDJJBsyWx4mqwQOL
MxMLDIpzy61MJIgd1NaRmSjPiEHhFY8E11TGFoxlumklJ3I0G0YQ5dVukr16HleXZT+cYkdHJsA2
UuH0wFzQrRCGGEqaX0tTZY7QcotQi2Fkj64uKzQupfFbVtZKNpyMnJaIVoMrCFUa67ow6c5jqtsn
NOafFAx+6gwfKJG5rRZ4zFHKrkvc3h/md/P4MFR98u96jrjjKP8WQp6CTrDVc9cVJ/ipI3iI+n1G
DAp26UCSsqSlH6tSZYflgzC6LVRaeYkHsGQ5E+X/qaPxQi5BgK7TiyyJ+xZAveG0i5V+2qd1k2wB
xH9nExTRh5p+N1m9RR1poDE9/mmKR+yKafnTZVXnVGsjuwF62bNrIkeg6fZQ4zK+xDAgyUVxR0vO
URmCVH9IKuiISx5lf4ZB4a/UWXNjCTjeUjZnktNAWCty1iuiV/QBtOVmqYJkV1nozg2mRcy3ue2f
9Kq9xji0FlN8brMQtSVdiDa6QF5ULa1lh2b/mYfzqvpCXVCTZ5THkXsfdIOjSg6d2CB4nQqDijnB
JdBkUEBoxSDv0VS/xZ169BmE3rSTZ/FJ74jxs0nZJ7l5lI1p+8gRkoNtFWCVgpwLrRFHrsQowGYW
7x5Tuclh9pllZIpk5r9VLG6rcf6AZV759aC8Ryloyq6Ob6iDPVHJ0QLpvRLHFLst1GFQX6GWHZNP
UuNHqFpvbzgFoviPes0Y4cSLyBUQona5LMXwB+OqGiV/8FLhswb7h3IT7CP5DxbcpdONlrkBWlqe
aL4YVK2XnTQ+DLs03+UMqn5p0EVkrVv+9CBOtx7jSbSeTJjgji7HAw5CBaT55ncx4bLQgCGK5b1w
UvJQr8XwOTa/4jg+DlJOeS6cMOOs9KvQtBd5XOlYSXdXNZRumgTjEUPwJys6RdourMGEVwU7N6Tn
cP8Qls1YQLWRZTP0M2pHi4ARVcL6qNJ82KZgWuz4T9xqX2oP/e4Rq9da7kDxlK2XW4O8bfHjcdD3
EtWXOQIaCdeY6GJGIUaIL2w95qpJiVdNiv5W7HXZSg5brrOBp6s1zTSG9RN9dPzFhzdY7ogKqHeT
EwiZr5TqJpTRHJk4ef6oR9QjqnRuXEGWtpQbKDKANCOMKLd9cjPiZNXz4lQrIOq5syF/kMVVT1we
tX5lpoTHwWFo6QF9wIkaGOE3LN/UHvv5qrIw3LF2uij/ZakuW+Exchbj9E53GJsiZAqyGs5Kg1Ye
7jcu0dIeIUBaqjTQRyraVj3T2IoRDgp18R06/ouYomccVepPjZdIrejuooPe7XNNpYZoolamPfa9
Ia0tM+NQ9WBSNABkj9O8qCKuFyJoK4WtK5Hufc5RWulI2VGdwaC9ih9sPL3h0Nn7lq3s1CH7JDbF
NzXMz6h9m4ZwL8dSALCd5Jkp25uvYbrpHtp1yGbd60kaC/KpAoA7E91PiT8WaFFGU+ySsflaMPVo
6+lMc+pFqqOjbJa/co1LRj3v5E7amXOChEV1k7Ct9nSmmFgLs11j0x3HfoX1WjCICjV14vR9XJjf
Rf+nI8cOylbGT3PESTzKyp8p3M3pj9IvwSM1S1eKjPe2CI9tpP0idChTVTXucfZUjYNw7BZMxCEY
5XamWR+gM0MX9CuLJ2Xvo2k3aiiPIYtwBisAXT40PuMCa1JFx4mevkNUabJnphaS/g3VaATDTw96
Hi2hHxPWkYfvxUIXT1+ejSYChdJdQYrszDWuFGtlV/yqSnTWJKZ1TGcTz67TZMYg6tvGjzDORG8M
18BW2CJ36OLbQY3n4cf5O051Z9rth7ygbIDrwYAIPTXyEG7sNC57rc0uRkJlGOfPayfNtLVztpYp
F197GJ810sfpmKwcjhtGCVSKrSTcYGEDc9WQAc7KKpesSSvlLpAsUnvZwnusTi2eKpkAGt868S0F
XqkoaM8/JKxWBCsIcWGtLfVnSoegU+VPK+2OCQ1C42G+aNIC2pL+XAi0v4kWNI8UdTtUgDjb0tws
6UVOIUoouvYqNUUFAqtzw6E9ym2CXErG44c+uynUYtukbHSogMx+nIGKUjgH8yoZvVYEn5C0UcCU
ie2wWA8ZEU5EL+h4MNYrMeLvp5rZWzBaKCQm64/NiGrTPz/5+3Vc45lp9hTF/v723w9/fyAz9iIM
d17t3x/+/uTfXxp46IbSHG/+4/v/x9v//eW/F/Yfv5OmyR5+ZBGkfdFJECZ5I05Y+rZ/P2Xfh2vx
77eqNWljKiMt0jbcaWV/KY0Uw4P1lv5+kCz4I//+8u9nerlyL/73r/SNAvVYBJcZotrSm1/53/f4
+1vqf//Vf76n7kTiVNJkE4WD1UqyXz8seQ8POw6pg4ciMj1/v/n3d/5+0BoIJdPqOoaMb/mgtvQf
f//vL4dUmh3w8hTMM+IICmH/eiOp1NOgZoTKVV1h+uvJWQOHkooYHMP6PdgMqTNmMFjSKYb4OLfP
4D9qiLxxVUI4Wa1J/37aCxEG06C00DseHwfh2KpPnFaLdiSfSJIrTDPdISgNPU7q3UoK/RiflQtI
ixPEsdEZ9kQuwPyueVCETnVbbkSkNM/KHxCwXsFu4S67+FWigqzmF/OgC0Gi7wyyIAes/T05WU8h
ZcIbOOPKeM5ezbNCW+gHKTQ44s18oPiaO1hXYmZbudXo93fWL7lKD8mkdPJPZDNgxcIKNDbx18jG
g3c1SIogl+AU2nza/cCcWaXQZ7RY3HL4hBaOfeeDo8VVvttjSNfMaQOQaT5sW2xfehs7XTt8q17T
/YDwycMdUY1ZOaWucEF2D9Mu6ZgFZudLr6q6e0jBhKeq6iEN95RHzjk7meeF3QKwZ9D1vijBJyGZ
fZzyXfkSdX75AnqsyQ58REroUUJIBQKNChBNYfT4zBm4ypGPkkG90m7v2AYveu9TZKVqtiXv0Xdx
kAfI16OPAkOUlBVfdIqXwG3YRzust4SNItMWJKzrYYZyqjvqKzwT9XVCJuEqfJ3b0u9CF6QEta99
dsk/2aCzc2xLm9LJLsWlfkbkw9Z8zKZIzaKNYcsEubZh51+W/25YJ9B1iEzgFYSNwS7z895FyhDE
fhzRCJWBAoOPc0gxXXrPyRdIp03jze/qqfJ+SEyjg3XEknl+x6sQ9xwbRTsK8c+3yZFPdP4OuBhB
AAPBYAOsIz1EH8451zTmNqZ7Th0YmyumZf1YovXrqOfw19zCz3e7jfoRvpp4vtqBfo6P+lb/Lb75
d2SuNTd9m33HVwnNgF+h97ubChspscNz5OGrYxN+MQDKxkLS6PPhyOFubdC4d/Fc3IAInDkV0WHX
t3Qa7JJk1I0/w48f62qeMbgaPA33Y29St2G0s0oXF2xZO1NEwgHP8B+Vm9mBCj4FnodXXut7+olt
pC/iaed+lk+n6OVdA6blNpmzx3xOOqGzmpUYHW70CQKwjVoUWGZTdiGZOzC2AukFnV9Yqgft6a68
vMTDVnDuXeU131VnG6WbnGJP4N1xd7q+Ji74HmmPOispLQvveXoE2QcNh5y1VGAL7rSjY3kpDYJa
uAP9OSF3f6hONIhpalxHBJj3MTtOsOzjiZEqj7jKQCXyt+UVtaroU1rcf32XgoYf7XLTA5A4Fy99
yQqg6J644MBstKmR7rvyusmpDuo7ujXMZafbxPAoR3dyqrf2QIYiW29qQJ2FWo+z/DDZfo7JYfIb
F/VFzY6f+mNz6i6dwhYyn8zjpDLH3+LNtEVczb+r2wbXV4DBbty5OIP/nSn31Aksh5YF3fXZbW4/
adBssLB4pebD+Q2KpE24lJzWOIpRbnrEsttFMY5SPVW7dTnzMJllexjZ0W4dzPa+lfjxeE09RHnt
4lQVxzDaGtQ4dlG+F3fajwDRwEm3eD/mdrjpUfnTN1O9jZ8eZ5SGLMMpj6BhPymSwE+4xR4AQD/9
jL10h3lYvCPPKZ8JmBi5MgDTN+TP/ojR2XdClOKJR2jPjz2ygz4CU/nTZ1md5ef+T4HO23xCpQ1j
xxoKp6Mje2QxanSR66/2KX6ZF0CMzmr6/Cn/AsMSpTciXUpZ9eDFAfXJxZWgybGQKz2YloMA4kn9
Gn41Otndse58FVCe/QlSZHHMP7F4ShT7GzQPTnBoxD/hq5leQ3e61SA/Y75D30ArtothU4mCTnDC
4B7xp8rN72UAOInYSvke73hFLTKCAB5bGEBuuz4yWcqAUfGiHd3v+fp475/HYDBOjM6yR/TbwViv
+TZdY6F/5siFAxkoI40315n+mA/q8FEeJR5R6yTvtCgKLcBMlprXjlWIjviEh8GBNQLnuniBsBr0
V9rSxU41D0hOCi8J9RoArVhjYY8aOXC3IeDy6Md74hJerSfGBYyFduQIhFqxz9yIzWEEFfKJt2uq
8SVjUAfRc8xB70/fM5Gq6E6VS/mHDdpZnz2lmvIr34HM34CQFH/BEtPv048Pf9hA9cqdCoGv/i0P
BiBXqRcT4iXyC4XL7PUTlEP5FT1nF4SsTi9coniHZ2KP602jJAjYfxs/Nqw3qFY24jv+GLnLU7eh
5/73/2jcLt9oXewjz2+v2I7Fhr241FmfXIQJwufiXF7BQIMtUzfhaDMSRUFnysFNYNKD7Efse9u8
L+pJI9gNEp8rSLEU7gCde23piIC+bfjxiRCsHa1rfudkYBu5AR7AA4vzHNhadWKec7yFu9oWPdGL
Nmvr7Nf8o6N0K5NqckYB2bNb1kodcED5nKTcIBI1z9J34aNtjVvgt3zPdwAbWPY/BjIhMkBZe8BC
N7l0lk8DN95tUXssfB/qg9Yi/2Lv9DqAcGpj5kVL3cDtmPZVZIfPyza+a72OD3flQTir1o6R+PZ4
tTo2y2B5Sl9JvL+7G+Iyu/r+wBaBnU3Z158odDlsnuwZgCNkR/s29iNehJHtI9/7pe+qLcvgPfoK
P4W9sq33kQ/2ixF0Bp8jdle2Z+QkqcpnZ/kr2scEOlRAEJHw/m5MLpuTOxlYCjvZ27mzTZsCHfDW
xhqeeDjt1ZQChtCZvfUhQrnmfhP3dZ2mdQA/AtNx9HjxtvXYHVsfHRW6OtkXfcSFvQ4nYL8F++6y
8s1ztRfYC0kaBIliBeHQUn4WxHDqjo8iSgb5WR2yvcr5JSClmrl6eIBsjB+QlG+M/mKYQTVeHpR+
YyDxAF8jHi12Fpq6h3YuvQC9cu6BicbiZu+KAZobB+FiWfaM9l7u0VmXfATqcN+EyNZ/NqeHn1jn
amN4AUrEjuoi/WzrDrP8BUApEhEeZNdTOJ6i+jsznPynFl4bFJCmX4VsUlaso7CvCnH3KBwBIJYR
naUecYQ694S3ZCmfdIe5nG/MryhpbSRmAmHTGV+ZyeTot5XbAScKl1e1yjyRxrzNcUWZajIulDi1
EKivrXrYuQvFj/zawFJCNYg0sQaniabaGB4RfR0+VZdKAgTuHduOtMn84pQgDLBRvtnbOE8IpCUj
B4OBsTJZA+jm58Lk2fqEKzW+bUE9URjbEqiy8E7sPA9YRbv+Xjv1FYKq5FQraB97O4eAuhrYPF5a
1dVeav1APb7QdrNCBOn9LPshpB1jm6qNaJKkBUPrQB9b5CuoQiLrFPEXIu6ueIbf2TrNZak2la/e
1buAzLWj38dAMQkjPqoT69y44SuyhTEybKmYyKYDn5qiP9UVO3+R6MCPzgMdWVzZIbPgqtpQgYZi
7U6IC8/sFQ4kxJhdjBU/2oKjX3rkJQm2xz0QEplKEDiJAkUnGOzTDvEZSipLdmxiX3gJk6cIvtMx
/TTeQ9U11adp8Bm+4VeQ3H/Gg70v40hJPZVrDjgTqnLLaGcngcQD2Pe2uhC6UH4Uxy3gT9p/4OOU
9Vl6LP8+fUt3SeKznoHN03ji7H1Vx42GxBBujI5+nHciYDSvWg5lep72JR3/9Yl18N6z/UO8C+oB
Jay8cD8RgRPAHBMWyV4Y4KaIRgPn83uSO/1Tc56v5eihJSqWLwOAvzTAdJGiinht443Q0fDHfpMg
bavoR6W9zMJbOH2A8gMAzOaCE3P+2Yk2EeGto8JMCP6wUSyTX5bThNSIb1jo8ngEGHMQ9ScC1GWf
ByVzXjtRaDR2PacAiulB4tI4r4/wiTj8U7e8ZhchfaWps8NP0By32nfLSTCeM+wb6B8wf0CVuyRm
OGpXmyZ/1h+7qUIb+zVLsHYkhXMKd6LpBlqL3QyEIDpTbfndYG4qZnskkTLl3EsnwhnOx67asdmN
d/M+Tm5LSbZxE1SSjAArghSaUFa+PjBcfwg+BDUsHtFBADvdn2jSRgM0OfY2ZyxtpQGNvkNMzsj3
SFjniTv1f8gTRvbZC7UQFXVnDFFFe9Wk0UCqUvx2C6RpqiBD697CcPlQtETyXmsgGhyc1um3sU4F
3TAroB2T5i7O04+XZFugVeHr0q5KDggwrEEY5whIeqecnyO4bI8D5ejCIm89pIhHrITPbH7J08jt
SUggY+qAn4gR+S/JniE4pFcewPJNNIhus75LU87lOj3naTD3bvagl0y7ZP9gH1S/TOPciFhBIKJo
A5it1O8RcV7b+q4Eh3AkvnMqyZpzRyZVQaai34hnzdNpfh3UiLOcIHaqkHbx5jubDQARKsHQGjmm
aR2L2GzFm5l4WbhqPjoLD2ujY1h+Q107f/yG+J/cOZImJwFIN4F3X/eczLSVahdRC+EoImBir1uy
Z0DdwyvHA+eT3Z1YN+YOS+XaP4HHIX6tqYf7xB3dBUtPdnQgqU/RFxbMh89qW9qf1a+ymW4/C5nY
hyU43W8FHoY8jaQ0/orZmOYjD+FmENMwRd8oC4D/OpPLbuJj/pxU6DKgeoM5iR19CZcEAOoFGRfr
S3GH06R7yQ9hl+EoHGPG4bXyKwHNWjZUc9t8Dzf20sKtn2PmHtYM9tQE6CmuDG5S7jVK5WNxyo/p
jhuyu4u2WYsHQTP668FL1f07EXy2GzK9dFecimozvky//So3Q6Edy2NxA7dNoxjBrK69vP2cmJWV
F5a+JVP3MFHBor3gsrsyoFQl+Ar1FHUbm4eUfu754dbjcT1Ipgtri3cicw/qK9tY+dwHLDjkEk+g
3k32rENxYfGyIjOfXjn1Avb0iT3Ilgmfxs3DgSw8bdEhTtZZNt9jr/rF4hmvMsMDk5fvaiBFPrWo
P+JVema58y7A9IZz5/bpb1ra+T1+zp+NPcq+HuGdfvx7PaisJT+itxwsn2OvPBLkV3gTnsL+VCQf
MLdaBJRhdqPohLWCayZPJSUEwuK1YdpfFQIq65a8k5MbPsgnbSPfKTAJ3yiP5z9G5fbPskekwwZZ
+CZ7JmXV6bxy5E5kqtKN8BJNyg8FGTvKBf4JSvHPKhR1WrlQtknlKfbxbEZ6GQCUHNOQcqQfCkeI
UhGLUqymo5+FJC5AMU2/hEUv2vEnoPjKZ9VE7H9wfI4ETZr1ejcGP/Lk6zT6JO2D4kGVND/KAOfW
wCjh+9Ah9pT01OinOP+DztmNN+/AxTKjOY7rFRaSdB6avI/IE18FZKbW6sEC6focGXb/Mj5lD1/e
4rdiE82qyrkMN+KHTu1DP5usrzsTaBsG3AMYv9hhy+odGa9tN/1qDo1sV6/aIxB+wgqkBnhWAMxe
5FsQAUh4nZDKS+1GB73wb/WPFoyH8fWxD2/NdeTAJOnEabsFR2s/nuFGOpfGuJWiK5XO17RLwNdx
6uS+W84utMLULZwsdTnsa+iQX+Gf4VJaSCJtpWpDmSuNLyNGLLrLSiz11xjkXkfV/lAN7+MX5xlv
85kHGrFQ93Gr/qA5DGmWzSryVOFP1dJUddLP7PJaAtw6tM9EI/2nznFdOrK87yi8IitabkBcUGbs
iGOpDrT3Gdoijhf2qLnLYIt3ZR9YL8TmewSlyC+7xe2pYcof8kfi8yDF9Cl6mkfE6v1Z3qd0dJcD
UBHZJ5ngeC4uxAL5pzwHrwbdMGYqImprQkcQtu7T6OlQB1mLHfekCTI/c1vczQO+C0ZWYA5NW2gn
S3sUsYjuPahNKXYgm9y4VqEHOWN10rlR860M0DD2RBxqtvv8zexOU/PCUz+KNID7fYpIVXGyGiKB
7LvkIKipwSWQwSp+2ziI8/sqLqkj/HMIC19bvvmPiowFBGf950kJ97mioUl6tYznqd3raxyqx+fB
VjZVuXlNwTeDJM7dQdjzHgDs+iD8U5yY9T/URiw1mDbtsDXRdEHKiroeOf5aH0HHcxPiaMHGGrq8
UPtihHsQyArZFcDmD+p0hPCIyN2IeMmWKFhWOyF0tgz0qkF2DTEkCp3u1t34Z624bbSb9VIXLyUV
ZzS49Y8euwFqDcz7jmAlGCSH7O02sP0slUcYxq5xItMwiy90KmyOKhOoJfqk2ZEdlbehfE3WxmJ+
sKsT/sZ+s0l87DlizbXGN17sm+QydZgYbX+CGrgWdOU9nnk52aY93YQnjqHSZVPVQZzQ+CGIqjw5
2uRUbQI5fQKY2Az+tFkH5JMrQgLbgCxDopusWTQnIugwJGhT0/u7A+ZHttsLuXp1yclq9ORp+ma0
hhuxFtsa8NXExjKb/i4uyLsk/EDf+YfUhbiYWi4bZOyzLRkbOdmTWOzvGUS8j1i9EGIiZQe9o23p
P36zu03vuRSgsAAPmjrKSNPpWM0kyhQ1WFpYsdl4iKIkM1ON2Uic0je4itM3ZhyCo1SUZpAJSIMt
qb09xWBFAhHO6E0cWWnPQCoMJEBeRdqUqSfEp9b0hCcGOa6dhFqhiuiC1x/Hq+qBRa1t4mqfRaZ8
dxewZAcKHjXVGgJQ84PoHnkePqX6TypESCFRsyJGwHIxfYvIFUF1IDoOOmgjJace1JQNC/FPZvlE
VKnuUHJXQYl6WkgNhrAEZARsg4Gq0n3UbkhvrzJSu2T7LlyoibJlBAjwU1LisnhAKubh94hyzh+V
QxGOMh2JEiEYZLaTgBEFmJKSIqU7kqTwYx6Pyq04pR5n2wfDJia3kDiL/NukQpO6lLsE8XuyzY/4
M422bA1cTX6dvnklthWNhB2RhIUw9ZSBnnrVSWpBq/tmeVC+VXkvs8F9Pi7jU4y1OBXHN4Q9SWzC
Y5KeUIjgxbL2wq4lMzLkFhdlM1zyNzrJ2nyonfENy69Pfr9CgodJ/Z1GjnWZ9ixkitUgwZ7MIxOc
SpPJ4VNWVBQ9BoS9KyfESj0S9TUdAbuB3LhpJxYtJSR83rTmls8BrTaaoeSv6Su/S2EH4zM19WTN
57nzNAaN5hLKdR4dC+rFsXF+EPHVHn839i4B+galBDKJkWFqAl7KKrYRxVHtRncGtyfroxT+dKBj
ZhjUAFrwVHEm/bOAXB9tKljZ7DDKPtduAls/1yzAIcDsNtpkTTDh3MLkidfMgy2b1BrwCxAJZmVB
79fjOag4BZ8WkO61h0iRwEnAVLkQmOC3plCsKDdcPdfKK/OJIjGfqafzdFFYgIzF2HC/nXLlDdnJ
GI+KLWV65adI1bQaFqIe1UQ+J+UqoQI7qvSaAGpXB+TXnZLl/fitpl8GtR8/+HPeZ01XXAa6Iz0v
bGXPsHJH3FdFuINSWOoKyoZLkujX0wLjxwvwmrWfYwxnzkJGnPFSBfjIfoIS1rKGQZXNxRgmkAaK
PeTFFU+REuUns5PX1Kdnzr1Q2JTiO3edUWys0zfK/nzB5VNZ79ZwRONHMnVrdkpOPlJqqeLAXW+T
FKVcZwnPjHslG8Sjl8iRh8o5z6iiyyJQ0JAQqfMZP16FG+Cpd3CI8PdJQUk6Vuhy9Vwjj4hdgakU
auxwCHZdkP8P6k8rd7ijn4cPPmEoNyLQeMr2R5Q0JWpog0+dhFIl0h/rpDURi31nrvAlJVdZW1/7
n3fmHaxuyyWgukRNQ0UHiP44clh2hRsIE3X0uFDuFaoniSyvOlVbhp+35+AvLvOyY1j5ezrj6wNF
IKj2uPfVXtnyuR0mvYLf9YZFxE/4FR7HGEwPWsPrbXO3Mi7lqZPBCsQ1dFivcdUvYievXF6OO+eP
uF4mwfqQKmCbbgGyDfEgWyUHRe9vbd9AAjmEO5KNKOPsIUqi0OKYvYvbySdvPFzoEsCHiH3el9vh
v6W98II6ZR7ticdDXTgla1bVi6GdWBWaumXJ58q+07Y9XQFNRKcUsSMX/BsPkRdbFwZaxSwGze1r
mnWvxl4l/zF9HiwLhPfgF3ns3CG3qdrc0aAH9XMkb+Bm1Iu35M81MMm1fwAMlOjXHdal7EjWJkeH
O/QnurqWK73i40LxREgpJlyY87x5COoZb5vam40zqgIZLqfGmftB0ovcRtkgbMJj4HetZS2gwIEB
lsfwMGor9JWKO+EOcxVY53W8aw3KJDajzFXwezwGydzxGJAcJuJuVjkIZJqv/MFDPIzWgX4d84NH
uTKk86CWAt6JnjveL228SwSWOk1Aaz+uq89Yadc+sx4mGo0NlkUKPRJ1SZb1uX+hQRo1zroWEVh8
zYB4Toyx96gJW0DpBLTYTIrZflTAo/sSi4CrYx1rD4/Icer9FnoFFOZcgh+4hbTgsp1Y/fPQfSTA
xFq4Ptk2V49A2tAZNtEUlo8dL7/4sNFKcUtr3FI8EGMpLELNF7Ubz5jLhFXG2jPaC19yuyuCq3LA
cBCXh9LGGOwGay945C1trnVgo70FREf2SJ5AOC7V9u/wI9NKBQeKC3PSrK/qtP1nhNlLhW4DppLx
SZEabZy0cUa0h9+mLVg37gwuD4+Etcj4aG3AgoOPzxJszuobNTxGo128Mt1IMrZJYNYuBuYqEOej
oGgxoPJ5dAwUXWuk08DqZAA+GVh2IL5uNG9NpAoPEhSjzt+nxY4xxaeFpfzPgmxtqJ0+Nblf7o/n
yrQMV3eutT6J2Ib1XT+H3BOJE5Mx3jGwpHlcEve/AoIMwEXOQ/fQokIeq1xzU/CRsbpr8uuy7Hn7
dRIMlDKdgec5OVTPtTBQqXKSlaFdSBfLm/BxbSip2f2ABrVVOwG7J5Ro6v1ggV5i/Z3FaO0fP6BU
85d1vgow/e3B3M66nxSfZA9MMhJccmCVrK0cX/EbR0tCnEKvFm4iGM+/yw5xIX1YR1phBBR0CGip
cGYSWigtUDg42TTGoEoGLRxMyVsHXF9JepXlaG8Pcgf2cuBddBhBT+FlCiIAK69nIP31K3U2kByW
uZeEAmgUFaJnIwsDlsG6fuCLItEnu0hPZeem35X9gW/wqOt639QkFa5F4xwMyxP0n5wpfATZlVC5
xwnygSYt9Wobn1Rdg/+wgWC4zmvlmWdJoVWkIUrbExPejkI9oBdkxFlZfesDuKSSyw5UUCYFzpXj
cgntcjZ37MOyDHdaIcXHZwB8P84fUL3okQ8bTQ3yDk8zj+25VHdMQ+5iiAISaIFAnQXaeAlJySfp
bp1srQd+LgDAfSjnMYL4SQCVgpUGItNMkJr5En5ArLCNqfd6J6DNaL7k2EUwpoQ31rvRPFdwBS10
QeG6b0GWI6yjEaQcLcFtGZ5lr0RPdPai+n9xdybLkSvZdv0VWc1RBkfjDgw0IaOPYN9zAksmb6Lv
AXcAX/8W+K6q9J7MZKapJmFJZpIZDeDu55y91z7r5DwTBKTf9fC8Tr1oJSTbJOWMcL36sLn/aDkN
60bDvQgBy/tFGwGivbtv2gMXJh8FlyyKf1pSVbqfb7kDfXp9HLIUdKXrKn5hMwrqa652hngmOPNX
LO3rmSM59g/WF18HyZFfFSfPkpfQHPnU2Mkrm93+BKC5YGY2r6+Cf1lDaeZLuWlGVtd9lZwTxNaw
7cPDepLmvrfQfn7QEeG/V/2GO4/fzMSJfbtgO72uHa5Ghv7zuoCsezYIdOfISoJAeUk3pC9w2Yz+
A7cl4vSof8UYyefe6JPDr1q2QwqD/jcXPDOQyH3g1h1SFrsNF1SSPU68IMQO3BVWv1laknD34B/x
loDV4QNDAzOeXf8Qm4M178CuJPGmARLFIKbYNvqMA5RGDm+3VT1EnLhYWH4WI27W5r744JrhluKZ
sRItev2w+UdczCxGrBx8RLG9t4sjHxorT4loBW44NzIvMt30vxCEsECx31n+kX8+7g11M+dlUsfQ
rJXXtbhjGcPLCT4PzzJLd2yT8su1s5592PtolvEl7yGHM+4We6JGvWeC44e07dchAx8rP1XGGHPQ
jBN8yGaHJQeO4VXlvVpoyfyv9bzHr+IIku9ZQooFp3eAQDjL6Q5rrv7Y4ObFU32gn1a4vx7RBDCS
4STGq1e/WeTv6Y1SrFOvrts3yhPanyiLsHiuMoOhR/V3RGlBM5nNGSYQJZ+1dNeDJeB8TmGJnNQj
Pim0WTyIqqYr1Mr65LYQuLly+RpgP9Mi7cuMX88C24JmO41d66ASJoVnkuZ2CYoMp9CgTqv7L3ah
6RNKgdjEEC3USO+B7Ab3JMbaPYUtvn/8xOa68sojhrXPbMBG8YMpJov0KrLb/GibhEG3hakllV2F
dTU3pwjYMrE8UQzfzIEDXhmXXFmbRXwKaZx1UpgTqVF3TSqtnVj4RHrjvRhpCN6JeoWxguTB68Fz
tzp5br2AQioGrP1DZlaL/92V8S+SgtmuXHZnsCj7UW0zzjWkzlbHNT0doDlkj1yJpylw690Pxfrn
xyMp5x15mHc/3+pyF/+7az/9DX3O58NE5+aHIA7/fjj9UMYNdtd9MAJdcdBU5v96cOIFIebP1z/k
69Fpgmux4rk7r/kbt/3D3I7dHnRtzVZi5pbjhv3473+Qyex3MEtCNipowz8PnZ6Bd/37658/6Z7L
r6zKI2SXmrmHj4rx54+FDSrwyqqbbF9Vy9lqUXZaeTdvJuIKcT8p7pEUvf+GuIq/n22wEsW7Ngc+
/fPHn5fwnz+4/jTKTv7m399s8uioO2qwASzDdadQQv78zz8P2frJ5D9P5+ePP9/0m/YttJkk4s9F
5FPaLXUlO12z+q1+Hsz65X/73s9f/HzPGcFcZRJbvTIXkgXFrtIka6qlbbYmo5BLYgBtefva2Q78
ixaa78B8A/qN2dja968dci44s45Qbbd+oep9bzUvhs7MgljMD9b2NtEPppr+9IXdUflFX7GfF5wI
2lMNwomkN5/ByIKmLaOFlimNgEBX8V1lIZRxvYXSbzXSJT09zwZEyqx6nE1QUeEZ8d7NY0BGjrlv
BjZkbfuEMJL75sqZkqi47abVTQgsfNPrYDmEU/BV9k+dT0PQ70T1DG/JSinX7bQk+idos73vNAxC
aJJ4nXyYHXHf2nO9dz2Er62JiLzheDKjOdz7nayvQgxalAT052rgMEmRbVOPLa3W4yOm8auGrlUA
wv2mKeFt66OdCgzsRdduomlkahhQa4W+PpApTh+q8QhZw7hWTrzT8UyQyDBsurFCsKcuBKp1VOTt
9zSC8uljjkGSblvcMEzPrJxpPZsQ3kN1zVQh2YiMqtBiKrMUDXZ0uFmNhvxhNP1Rclt2jUERUgoq
jLJOX2t7OKKnJz2QAW1G/VwrlYK5Q4NU02UOaBBKk0eMicZPDdyC4hXWVCpf3ZDaoZo4bdqh5CQ1
QffG0TZ94g8ckWZqFP8uTN/knWQUi8IygcM61t6+qIGD0AHyRe4fJtdi8yo4PCYVA5iRZpWMmEct
9HaAxBg0bVm8BvlWN4DWnpy16sIKAbKdZhsimdJTKI/CuykE59lpS+3txHzUsFo3lpUjCrSCC1wj
/9Zm7yKJ8lRN8cLBHrFnk+QfCprM3va/wiz0L/HIBlf6GE2bNH4TksoQHfN4tJz5PCZ6Il+sqs6h
qzFK2MASlA97QazHewEXMSYl+QY7mKmNvvSddm8qp3lYzIhCikEvFpTlLJT/DmsaKYG29s1IOGQG
jAOsceHE8YOp7npXhm/p2kL0t6Fxg3M5VccsJWUZ1tpVHjX12bc6Enx9cwCg9QkxV8DzatGqcPNe
t5Z6GDHAI2ycIWcQ47xeRNQ5qdJ0c9R3taIOF4O3LfO879biOBeXLggGziOWruCRpAoxQ9lXx5Ho
vUQRa2BQ0mbLXKJUMpj3svEjTy2mQMuQ7zLB/jt73ypW5mA6jH3YPm6hmjonN19OcV1w+p+jX74r
sXMQPtvrON7Pz2WrdtoTIeFb7QU/zXDGt3IuIvHHnXsMNA2NM7YAZg0IkgCw+b7IYMBr2Cw4j0rR
nuzlcZCYZ8k3cE4V4ghsfsdAK1RszkyR1GTkQBayP+GQgkMV+d825NZ9WUsCuQp2gq5/MV31aWSB
pW0U+8UtbtcrHaduaG99q3AuKpm/AshmhGsmpMFheTNYVFrR78lK2njhAUD2waQNlmaJ1aYK0Xp0
i0nPGftIOOh0s4YqXhuq4lW0iAxEtThgW18drZHzlu/U9s6J1akkrQSXTzRv8jFprzENH4VtLUfj
VvODlySHrPHPXCLlVxE5N0GFeH2opxeYqzDCsLlJw2TN9LQNk+7D6+G0B4N1XlJkGtZqkGymJd65
Qf8yg08+urZL1kvN1t2g/o4TCB6j+5dvqG9wXEHII7GOOO75dmK+a+KMQij1lzuwO2/kaPV0Ppb0
2KUuZ8KaRlQ3D9SEmLBkk6M36/R0rIVEN5gwRYbcFwl3U5MAcG238mnG/3qaY49IqwhS5uxUhLBz
kIGteBnTxn0Y2+w5EsBZWYzzo5O9yLi2b4eouYTx4p4d5lkyT0Fuz5qhDlKsvrPE2ajPaQ6/p3lM
D0D2/xD1QhSCm7yAgsByeqyDT4vMzkvY1DcRuXr7DNMx7gH7V7FKJOyIeVbQdBe7adJLLpLXSmrq
PCYZcyFuhLWwbAba7KycDBFRNq9cpddNazU3shwozzXhEFboQyfsLaaAsf/kWd22WHyAJlPzVzZF
l6x3XOS0ZQFagmNnbdLhUlDtFjljl9ZjDBTkQp7HSD8PmdMfYxw6DB7WFgne4bjLgBPn7c5T5Z9e
CfwB4neESR0TqDFgStN860vnbShjs008f9oDOJJga/Sx9We2Ws+RO99QHqnOI0GueBXaRaPRzw+W
ihmKuXrZlkG5CUHFYXwMhwsxEpxtWVpGTzs7YzvjxWnKe2OWj4lIgg5GC3XF5B4WW1+8tIn3RK2A
l5HmyaNreJcpUjJETXB2mV6Vwwq8l6Q65/mMxMVycUY70dGZdEFpYXUncLiMmCVNhXZwimfsP3dm
ni6Wzgmuk+FWLSUuCA70bUM0nY9Zck3Xu04yq/omnmxbZP6W87v3K7LxPnOxP1aeoFWugmPKCf1Q
xmtoejJerDl8FNiQ46oLGZkEFQJusF99dmh0/xJKwdJu0VUUkmJriYPf6cJpsw5GpDKSPhWItqO0
aWnmlfKPg9nO4S6fKA6FRmoyJChNAXCh/G65Z2wx7j1F7OWS6Rtcj1Ne/cG4fwXX2f/VLO9tt6KA
0whaueb1SxwvyxKmZBXdBX6JtmH8mL0JMet8yi3nPC/ZGYztRNrrBDAl+Y59ycGccNfXxHo0Pnr0
POzbXZTp73T2oqeQyZJdk4nlAb64iWP9O+5VtLeOrt8c2obRrTNMtAGWmpBGjvS5KM9JV3pA5vrf
YiCr1eG40QLH3HfB8p7CFeLzoe6bZ27jT9X3Wy9eiKMSmnGzWFMml/xWTDezmyaXsWGEGmTuzggA
Y0ZR5FCGD7VPwZsn5P3WdYJVUn10aXg0zvjBhvMoA4eE8ZUo0ewN9+m2iSL/0oTFeRILEOJq7THZ
9dMUpvUxQwdH7hAv0sHgC19ujf5kPNi7+J9lu+3ai586yx05e+0NYALa+oStEIgCMliT4D41d64Y
5IXssrM/YcTJE9hOJlsi1qb8K6ij7NJFI+qgLN9L6dNynXwID8auD0ZtINdQI/lnMUH+UbMgjyG/
W0Yjb0TRvWJbZ58MUG9mGNIdhyVnmmnukZh8n0s+SkARqJocKJ9zwpzTNs1Gigc6ZkNRgoIf2pVu
X91UXp/RAR/o1ckVjBj3p0zr9rVHtrhrmK9Dd3iEQ0T7wmv4yAoOdNpmSt+KitZw51WY92rA3iPl
sI/hDkfXMR0d5+iF4X3fQlEcoeKuh286Z6rXz5Smzb7Hho0cmC/LoICVlPufYNthZHrd2WAypmkp
PjuvvSORPEQBtQxEgnWUDPOW4pE315feqsnlSGqVu0pO884bOh8/NscIi5WpGLuNqemDRJn3WXP2
3bql/VfZVczsbUM4IsHP57Q9qJCblAQwljGXCzxiXFuYURwjXQbXbl3id2OZrAxOC+Jk6YT3z65N
Rkir6ezWTn2o09WGgOCzEr44T9Fya9taHBzgEAfqadcs66kA6Xoe27vJW5AzIgijoD6JvMsfxjTM
9snIcD1fbZF1TfbEImf3YhN6LEot6ZqlEbFe01Ea7EeBGin6oCGcikIn7Fc5PSkSvD2xuBxPCK4s
Zqzfc/wa+Bq9aQ5DKavFe/xeKCz4GYf6jVRLDo+Wdkpr1gQWx45uZ5WvfgHGJ5FfvNg2fRHpCXHf
BJhhPY42V15cLtupD3DKu7AgPBXvkAFm+yZaqgNhzWd8jH+1s0pP4VL/0B0/R9kcF6vqaTkUZrfU
4hR1KLdD1VenjjZaFfNi7SC+G1w+3H5hfbYXCkPfpl8d2MjIZrQZZIv6u7rq3y0rndl6NalUTdYd
uxk5OlUELSeiSfJhGU4L/pceEqij45vAzu4cz1jPlLuka1q/IdO3115/1jKlYxMwaxytx7pSx6ii
UIAWXLBZs30XA1P0St1SDBGp5/42eSLRNackXnhlxdhhQb81vOtoeqXt4FM+Baxyfn+oVddioAib
SzS6hoFEccwp7k+q6VhbWlKGmPTDBov2eUvYX1HwcWJp3ltr5MZg/LUKtfVp7l2EkzEzw5Gjc1Wg
DBUu7hNhyiMh5u69Z/RR0x7RcZTeJDPBrl7YtrdcnyynmbtsMtIetpzTOG5L69vBWXAORPo+pWyr
dsLdyNXCDc0RFvvQBPcRpnqP7LUXLKOzjOVVE3sB/6D7qF3jboe5+7SN3zFUTLlFm4bW3/IuUvsl
yRgVLpqxfBCaCPk/o344tQsD6vYzSVuxdSeQthKted8g/09aph9JQphJXea3U+o+WcrovR3OirkH
EYpfJkZ+PScNUg2LrJPB7YptlzwUy/y6QJYENUwDeKzLW+LHXpakOlhFHD8V/luv9e8pIw4MII99
1dDm2PB0myuH3q3T26d+KnGHoCAR9YReITjpIL9Juosr7M9uAclQuuFZQRu4Cn0ZoL3Vj31Y6ofc
Nn+5BhtJ4OMK0YQDXvUqz5/8tHiX5rWpa/978Z6qNH8op649jtXCGCib1qEzk6A+pN2aezcTG9K2
l8Mf3Yb6MITM8uDWaHb6JdxDUCImXKBohN/yy1qYLAhptnrGe2ah4duK/I0FS+/IZ0IpSR7PmfDb
32ldfDcqbunqtvediMZLhZZSs6uqJfheM7W3ckWDpMPy+msMyEyxR9CH5ZqZpux637oROoBtV6TO
vej0QeUlNY0ZduCpnetRTBetY/foxC4H/uSGDGJNL0ExumiWwwRdA5zwjO1gBByRymPprD2X1Zho
OpoYM4kvYUd+dGIWDlNOQ5w3ARFDy72btN57FYZ/uaVV77Kx/6okn7iTkiE0L/LOLQQd6UzteqKP
c0Vt1wRYaTzAueNYtVj0EYxPHiSQEN8Wnzq3j5ds+kmh9chhT046IT6F2/PKyufoVofNd8qYchjK
P35kYhTyeFA7BMysNFFo/7JK5EQiJmZoLpgjpwzjAIkypem+KoELKgp2cw95k2xullePUi7SydvY
9++TXgif9O/DEqdxPloQ+CtdoV0EqmRZnJjXpKCQ32EV/cOQd8kuMf149UMv+/+Vz+ZSk3v/Nz7b
a0pqQJX++t/5bH//0N98NuX/k44G5hcqjzAInED8438h2gL3n7DWPOWFyveBibug4P5GtLnhPz3f
9wQpJa6UjrDDf/yPHuRQ8j//AaKNZ+WSVyRV4Dhkff2/INocT9og2Opijutqpcn5XsD/D0qT38nT
sKHC/VdEW6BlTV5PLA7D0j6AkmuZO1TZVl38AdPIEDM0DWEEqLbdFwv0RYMhUJOtAvyDDC43Gk5z
ZkYI2TN3oLqtdbwRzoSmbeqaU910+YFWyDZcW/VlY730Xbqlbn1ZxMg6PaLAASdduAV2cxt6Gge/
SEyPKgUyPAawAvon6bwsQa/B8qOVVvhiBV1sldzmf5ale6PJ+B6pxubQy+I9x9On6e/T187vBQHz
rAd0VJXTfGZ9/DVxAj6VFPtxIx9TR16Cvkc5LOn/W8cZLky38ZSMdnG/jjeU0vMB7t51mjvqZGz0
iZC3GNFX8o7t2Dn1teceOOhsgFJJEviSiWrVC46Lxy0J0RONdbPAapkXsLjVHxrkPj5gCQQrBNgU
CtzZY/uLMAyCMPPssbNfi/DbReXsppowiPBlEhwqy3U+ULAin/j4HtNIA+pwHeI314fSJ22UWsr2
JwyoJXDJeoyBxg8W2yLZgleOXc32tZMz/7FsHDxTeJKeSjb0Sr33zDLxbiGffVgi9C4pz99xXYnF
yP0I+oTj2mC11cmq/Bu3I4c4h7tHthw0Cpf2pLt4m6Z6aWaeWhgjJZcJ7EfhxWedTo64Jif2qgO+
d+wmi5/Txb5GQJGAt+Zq+xwjsNPROsUpe+fVT6tkJ5ncnNKJ3IZJHqAqoUsr7LVPTLssK+jOhM8G
FICJazBCFuNoRPzGIUzFjmZET8z3C8ALPVKKynf3VVBdOmG6kyMq6FVJcAowpKQLQpb1uIYRiaAq
IdxdHjN4tMrSrLvttU1w6ZFgj3PeeTiuukJQzpdPzZL1u1rMX9PkmC2hs90pZFITS53DauLa9jFI
I01B9A+Hvjr9PHTlNCKoCfBerUMXMmucTcbvZwslUnNYH7wR2ByjhkPI0OU0FR/ktH94dnmJOt9i
fL7G6P7OA0QZQ46ju4O81nuB2pQdbfKqoxXk+MWfH77czzWSks3O/ZzyRtffhSrfOnKUYAxs47HF
cNP6GTgkZR9NhCbHUv3p5yGyimM6L2bv9+S39mu8KnRfwmbIDIhqxuyIw7PEQoevyTEMG0Bv6xtj
le1NVnYvZNUiY5w4l+Z+D0ReLqeoyuxTVKLOAMhEQkwa9+fa7h+6EazGksnbQGaAZEktJRHe2ssQ
8kOT3au2w13iJ3iUwEEMcQzo0K3NyfHSLckXCzLEcAdQaECFMd4lZOKga8O1rxtkX7Mp7W1hum3X
W/VBjRZk2t5rr/U6A8p04O46bd+1rcHVL2M0PUx//vN5pv4TVAVDYuG4MFXnE3JrjSVwsraJSX4F
EH8II/OfhCJ+sysZ3xmktsu3vaboOutDtDBSNo+5GYZrM9rEKQzkazEVdVVw29Aa3vsg4WH+lceJ
kzIngPkg1gultQQJk1EPlxG3ZGg62F8WTDir+mVKpobjLO5jGqwkjTAx7Kr+CxoUaCLSQxFN49TX
on3wBbd2yGw4aOZjxCpPUovnIsDxxq9lXd8CKxFgU3z7RGrWH7Tu6AcFNkOLiC4L5i5RQqey9cTt
3Pjxk7K85hDHfAoSKDwjdc7vYR8UQNcZbNuymg7ZopZ9alKkasQJPWHEzdtE3NF5kcS3LGLjyJDY
lfUBe9roq3OVtr95rgX6xYU6I3LLjlwMxEzdCJO9iUnndqvoQfUg1apJuTuY0+uXaYtVzHsk9Ocy
0Id/8WFkHqsJL2uSYuwzo3yRI0mV6W0bQfkoAHnfQnpKt7JqCN9aQ55pVeOPnclEJMoTRbpD37az
gT3Vc+3hH0Uc5Osi3SuP0XfixsvDaPn9sWz7b7JtKKr8qNh4oimf6VYz7e4a9ZJZN2GBTc1h1TuW
BNWjg2xaNGnmt8zxROVukCNQ1sVTq9zbTwjH/lcaAZ6Su2pprYeWCQTh7OVrHMWk3a0m1QmRRxDJ
8TrPiHr30lrcTuV4k8nhyQ2y+Hsp01fPjhyOZwndTF/fN3PyEhRpccSbNpc9hl9SqTh8s8VFomfa
X6uvsgFSPvRjfRiqMrgf3Yc20SPcCHt5d0WCB6e0bm2dDnfGHoq9qRKFPqBlq7JJWtUuoxS39/Fg
Fo7AOykK3rA5uAt9VoG6Y5jmragm0xQeXogsf0ld+vh2Wn3UqZ6Y9MsnRyDQq8uyfY4YmJDXoyVL
k3Vd63b+tdTM5Mou7e6qOf49SxMdlrTx0CH38szS2XT/xx9Nncnzz4No5+el6GiS/etbPz9XrT/8
870kXH/Dz9c/f+Ol6jsVzq/RRTEootLfe3jNwR2/Mt6/8tTvfHQVtgmXU4OfwKYJfXVdl5Z7A6px
01p1TgA8mWpD399ZbXASMPHeYhuLWbkU+lxJM+9ahlEobrLu3pUYkhxSHVhOaK7968GJS+cMe4gZ
oaju6rHGTC5JVJqaEbUYXdrNMFjTI03jmcDfR1l382PqJtFexSMdpvVLhh7lpueubicqDrtDX+Dn
HSpkYA8qEsj3p3I6DDO2qyIeH+hhkcxqMvvARAydviS/RaruuulGhfSEZ1MHA7ZxF7uRYFEI+uc5
nDEvDXSAZRGS10OpsnVsn5lBTvtlcItDv7oQBj/7HD3+rhTVfJIjk/EkHo8Jxuh5SRAcZSjTAcht
isiC4PNCACM15nypWuKFCeShidxTDoV58iq7or3EhSHVMvHUrsqQo3+ZPJ4epgX5zaL1NzPb56Qe
PcwB/sFler6dUyRedviXX0wOArry91hJApOG4jD4aI+cBQ9M1DTDKRBAXxQnAgouRx0s7y4R/ROv
6t3rS+Yj6ZlA1QS2/wESlV6z1xOoHaF9yfW8TYbb1qlm/AYLCI12dDdz65WPpRscwzqej5bKKELH
V8E5Zyu80D36SX3n9xbmKMvAD2DeDog0CB5qksf70DnGPiopHtBzYu5vG/WUZDgkC72zTFLhq+oY
dGqUhZ1Dt5K50l2acn7w9JzuYs50zCv3uccbNrMqop/sPqQqSTjMvXibILHjAlweK7CFk86wjHfM
K8d3cPaarXrcmQ5NOd8jepVIKNRU6KUtAv9ShAD5mvAxNJgqh5QOSV4fEtqE14ADq01EbMZ1tTCy
5VNADCdZarT41VJzb+8dNb1pg2lZTbV3sEanO4zERPKJzrd5EjDMKUoJ7qkYZoTDzUMEiO0sbYWF
zgrODI+YL3dN+uEk+uiWsvgEmb71lAUtMG2TmzJ0EYMqlrl+Wmf7bYKOvOPE1RNDeCdszlkBL2kj
k+ibEHWmTB2iSY/hHPhGaP86G7D7L+59b7nMdQiI3ZBZUG/ssB8PS8YLlqlFu9ef+01eieTQcTW1
NVuH8uiENn+VMbu7QCAiiIbctFQu9148mr0pugF1lwvlhTHhDfOTZqtmtEJD4Pxawy66Nr4pKpAH
Mw13V65gsNmz75w8uqToas5ZAEPZHctnH9Gaa0vE+6P3lBr4eEyCzl06bnXoP9crVpVWL9cL2Xhw
aGX12aqhfPBLLkomNGSU7QqDOi6g73Y19uIOOaMaTyQ9wbBfg+Bi3BB6hoPYk8Mx5/ijJK3kvnaB
NpCjzYbN1sj+dl1bXFV1k35Z2iD6at/E6N22I0nBqfPZxeO+i0CZTl111xFMtWmY3S3hgFZOuy+8
u6BicNn4TvMxRd4hnygeofoupedeK7W6ggL3xl8IJXDzLx9xYhm8dD70iQCFo4Nogm4H5Vws+z8e
EPErhiTbYG3nFxFNs2p2MBZz5HD8PQeAM3UgRx+uvqvKhkaUJi+xmREitC9J4REImlovVUFKQ9US
LOvkDWSbJOE2Gz/c2Y032r9RKYnzNecZSlH0riS/5MClyzeD1Ioqrn5DniqtBhKFQZI+68tYAcAR
Ez/V1MuHk94nyYQlsHjnWvz0SoSLuiJQu5H9x5B46d4RaGyj7Hc+5TigLPvczBiYokQBKyakxhMI
RMEBLM5MiFomHv2ZA5lDq0bKyWzyAqnmetF6Sf6QW49KtA1PxeVU1RWv8YwWp0jWeKsJrXtXOntv
JiM6DrIXr+6PTgG2kAqRqOQaQwBIeEp0a9qOPfb4enbYxvn4bLzCJFDMV7knmWtoMlEML3Yolz8F
CpIczYgz1bR3p23QXGRArw8TG9OW8aB6oIrUJ19AVb8UwZZNhQs0b2B+zzN5CqXFeEhse5QSGFoQ
4bZUi4iT/oLh97nIHsnAhGG/Lm4RUqltPHlnGlJO2J1U2B6Ex+DfK9GSMw4YmQkzKqpszq/qnph3
jvfdKuAbzCEwfrJZ6v4T3d2DErSu7aWNdiLs1/nYtSDIxgtPxN7k21oExzpGzETy7GrkPRM29DtW
4UYugB+7Vlc3Qp1Ds3zZRbkKjjhW2Rm+ApN+Mbnvj3kAQrd07zN7FkdTxsGVxofmjaxNgXIvkr9i
8483ETRcPAn9X1Hrm7ulAyMh4t/G8fS7DMittlV1gzRlbyLzqjiBX3tWnFDQQjqtXd7armEQYZqx
/cwjlKqjpfI7Ut/ItbCWYBfw2lBZxHiYqGgRZnFla4LCnKY7EmWOsS/DNWLiwL22Pec2zlV+QUKK
43p8DVpxkvqo2rH8tF06lqX1x8oc1HILVxyM4vjou+6VsbBK2ENJfEQwRbulArA6q9UmrvFGhtO0
b5v+PlRrXrJTXAYXRbJTcHAiKnS8KRAEMtl322e/To6TsNgtqhnIGz/jacYzJN6D0kqaYV957Zvd
L91HJptxO09oGyJ/cTe+1WPLj4AblpZc4SHTeLDyBY9jOdwErn8Jq+YhjHsobPfWEoU4FUy7FwoN
TW+XGF3DYGbo3R571FfVpKvbqpkf5TS4uwVvhLuCkikwHqQBy1qXSPeAupYh+mACT4l8NMSfOBYV
dFtb9259S5rBI03imnqtvltM8bjYMOEyk+OBuS07cGu0A71NAgEd+kkCLSfm1K+Xz8ixv0YHuHY3
4Z6g2fzFciPIdt5bBBIBIfqKjSigMN2kmmlrwrFjp2IfdmJvGqCbLcP3CPJGKBO177n+siIGFW8X
1bHiTBCMfbjzzFsyR3x8fQw0ZcmOrplRoFcEZRGQeuV00Z8oXf7Mucd4m8H8VZhNDwhuAMflbAoK
ob+HePBKpawBNpFTG7+znlX7OTVsDIRNvydQjGUPxwAUMNBcbFyO84u5q38uU+u+yvvjMNVM/Wwx
bLw1TBhe8G3oNF9cESWIH81Z7MZjlMR0UOQ3VcgpghIKMtIyvBhY94QWL8PFLRpUVwSoDwEMK9QL
YFO61ywcHmWLxS9o6XKVzBnp9ADIkRCWCpQ+VN6vc00UyrSQwTums7PT3UzQVjNslkG9MOfFExPV
uN3tGk9D6pxdO9uz1xFWa4Vo8krzXtifNSf/ndsm/WFuq3HXzpYgbJY5Jm0uRhHHEX1qAVnLydVb
YOrnmQn4Ngr76c0Y8J3EmqVkNS2l80nmgH/dLMmL0G1ylQkrP3TkGu3S1AHp1+Gem8ryTpVYmp3p
ig8igE2eHKr0XXOUvCGZELeODz0Km1ZfUPBGQXdZSoabglNd2MzEirnjlsSdkVFkxP/gPFqskbuy
xQAZRexHTXWKI3mak1bQJJ26XTPhz/D4n5pxltfNVIOFgw5dy2/y2le2LSMKyPVwjCdvk7Xl3djy
jjF6J1OM/tzMUZBe0YF85/jan1CW6QVOWNRYdGfGx8GxP2ee3C7SML08Zb5LmSAVLu35QQ7qQfes
W+2EjKfz2cTkuDY7THdbkEgezGc7cUaUp/XdPHaniPHUrsuPkl7mwauCY7Rg4pXG2cf01kA14Xrw
MWQ3GWkgwoxvYYfXznNe+x5XzzCpZ73UL84wPslMbdOmJ95WHuKSCWWs7fy+0VZ+n3EcPPl2+BQ3
EMMDb7xhkKpvfZbV2pXWHb0t2dyU3VBD32KTtRGHqsQiFIDK7kyDv3qvLBYmlJNe3gcwLNt7jtft
xiTuMbBicUsu+solYK+igs9917mUY4hTKrLvuYc5+KJHWNhokN03nC5qRNlyDfbz8eICs2U5B/5p
bFtu/OY2qMydoai5YmOd/4O7M0lyG9mi7FZqAYVv6JuyshqwJ4OMhtFKE1hICqHvHHAAjtXXcWZa
Ku0PagE1gZFUEwwSgD9/795zW8btZfcE/R63rtt9yJ9ZZY6HevG/e5GXsRGHyWrK8llpZ+bEbNgt
5nZraDWstFnJG+BZlk9feNkWE833Tkc9hnrQW+UmxlBlPwkrQ9wGjD8ai5AZ+7gPDb4epmtx9FK4
s6QRkqygOpvkGWIoEmV7otbHgY5rI8sjIgBzgslirWBGntCl7mtCOhiLGveMApsUervGVESz0PHs
cuT2VHIbmowl3RRudamnNxpRIS4KMVefPA2Dvrdn6bI3ZwCGkS02loIEB1+ANlxK7c6JmQ4/8tay
kHDXO7LVzdVicYdurH66n6IfI/pCrGvqxYdkvUqcCfwmxCK3sL9KRRlbLLQfU8N/8/LfMne+pkWc
2wAtx1ziNgqTGqdRi9wHuLtmZs+oo63gCQnoUUGUqBYIBFH3VgtOy8EZ3oLWwo7mAcjTybttVjkP
uCwQXcS/isDWgh7POKJcdTZoOD9lRXJZ510ti/toP8Wv4RJe51goGuemfW7D+Wj7E34pa4TaK5qf
i8zZNpDkdBgDknNrewAMh+IoptztIzPdZnL+HC0feRas2Db4nFERrPvyM7LUIfRktCoDPuOA5tZm
lA6ojWxpiSOxnLXjwGpojPx+rNJ1ZGPCE+NDaMbQacgPj8nNSW3AdwWoQxlvxIQ6KU5wonH+4o6Z
x0esdQ1ktFBRVLdrGQG8VGJCXe3cK9UE+yCUX0bx3oG6JUEFU7zv3C8FMiG5NChAMgAIzlNLyKMO
k44DNpTIDsI5MzZR6fNTvcc6HNKPeRHTll6JXCFnphHNln4vatA0yzLthqy9z+fll9FAwDHV9Itf
yFuZjjT2qbg2cCmjp2VJptcxGnYM1ZE0Dt69ByxAFR4OQpdNLMjqa1EF4bZmp+tyH1qleTdhuIY8
6UwXvxMPdGPR8Qzp1cqQdXRGj3Zxxh3kBachZbRU5Tmj46hEV9y/x/h13FGLQCVfEAF8asOAAwNq
q1lF9N9T9OdNvOwrHwULwRAMqoOEzf7srwiP2MVNibzIRyRMMwfjgI/jtRPTwQCGqJTdPYxN+jEx
mNpm2femiAzmVsFDGXtPnWWfDdO5SujW1O/lxUsYU1g2TR2Cvl+i+WdVJcTRKZu5S1yurZIdIBLR
YeNE+PBai+utZjkyNDnbaT8KMsXu9LCQ2pV4cNlP47ahGsaYIHDbLwMWI9hXTkeUbxpMsJyRUlGR
EaAbIKoARoLFJx2bHY0S8tKRP57jVH30ISG7NXbQrpKnOcEpUoJlTjLrQODKRCDgzIipbO4sf+h3
MhPTyrLce0mMA0JwZBBaY6Gj9r6T4UD2XQQEvgxeBS3YOWbQV+CQEaFk1ZyjldnWn/pPs2m+uAL2
qRHdsfHaGtBxE+st550jQFm1Ordg8kFPCZQlcDiG/s20re2SGi8kg0/nsrVfzEOPcxwV8sVCl7Xp
C0ALSMsAXfpXomrmF2Jjt1aKMJ9pYr7rOli+YQXYJYFF3CbEL/ojdj1jICG1znmDgWovi5xR3FEC
20GyqWNk1WzN1cPop+4KkxLwcvKPFd4Dnz6b9MLdMI/PJHYTShmRse6a0IUs0y/3Za+TGQoC+FqX
GWFf0Bmnc6y/NtPdWjT0tzRTlscikZdgqoEVZFjjbJuYutHHb8Gy1sQweNM+3c90hI9aYF1ZoPoY
xdQjE8epaB7MoIhYUhDrJcBf7RhgCd8JYqZpFyZpdXbq6XNS+OE8lyZMH87NcQyb4yKRPDrh1nEi
4BbkVBMRUR/6suA6AyQcFiTKRgBgkm9xMb/LmFANJ3fxCIckBvriVKYS4NF0l9QheqMI535Az1Rf
tcjACDYcZ7Pe5nn8MNTep9nzNXgZYTt606A6VGgC/dZIKokyR/8otkUhSIcB1yXMCh6Y+JytwgQ1
OSMbdwuBEDt5kDkqxTAuv1x0qTvXnH+lIPNGtmo43ohbTNgjEwcun6BWtAxBD42t4m1ulQd0Ieux
ERItaI0VE/w2imDwNb7JVFGt43oMrqbr7TMqrk0qs5y/3Y4bE4XUevGGB9QB2dGOM4rvEKsm/XOH
fhhX/rPt6NYNkiNnGO4kTtqerLDtOKdcJ3YLoL3GqZM3vLPANgqmdMtzHuM+9rtXuUAqJdQQ/32a
7wkzvZi9eo0q7zW3aRGqfNj7pIyPgdYfjniZ++CTPNj0MP4YlP+hphratMt4bsqsa1nluKIUfZEo
83+koY6jzbpmKxtGUOV6NtwZQMvsbEqPkr1jNxI01Ws/s8jmBHVsuxAf5JD05oE4x2OZ+duayRyV
Vr14nyiX1NZgkTjlZV3Tn51d2l9YZGp07zrLK3bK+qPAm9PW+a/aq05iSphs+IAII4rAmeWqp/eJ
ea84NpSLb6q79EKN373Uw2BZmOgWjtRiRBQX40JmXHOhjX12aa4flui5jponR9r9GRsCckF+ATdp
oKokDpvPaCbDlJy9QyM5nSi76DmTDvUpyD9fNXBfPO5eRyMjvc75nYe5e2f+rNmfbtA9eUevRQnh
VwQDZVUJkSJnVlvYpFKnnjijTKOUsX5nDOWIkZIvhNfRPvCDD+nCo6t869EypPVId84izJRmsCO9
jypxl3WcUDTQMhfbmdgC8tS8DzMD54n50kzYcqfEcbqT962ysumhtJ/m6B6ki/3OOsHvnePvzxyI
QN4i6amENj5/pqVFBlXTHbpVaQKpIZpr3Rb0YK1esluKuJExV0bhmztvw/g9lrh3FpPQPDXLp8yX
FRbbFHNwfC4RHLJb0E1aDHh9+0h0l78NBXbyjv3dqhDZe9DC7BiqVzFXDwP94V2Nlq9mmdmmIkHV
4ZOIqvILX0H3XIbhoyJeex2VKdVpeVV+eBm7+tsQhBAHIqgInt2vh2Kutz52P8P2AWApJCZDWyqo
uGC1WsbeVRyAahA/ie4jHkStKcNPXu9BTLFSOqmL8UQMBCVkG72KJS3I/XLgERLz4/olkLhG7wzc
vtzX0AE4vectgXsBa+qm7BjXUArBl4gXNGuVdTBduGYDQ60tQZmHXnkHFVQQm9KYYtX2aCpL7qkj
U7H1EDQ/Rhb80xJCsDDgQyC5I0nHrt8L7ov0tOMHJ8kBM5ipOtA16EV1KNOuPtwMqYVPP8OPQgr7
/Gg1ximNhgfy8MiiWVD3qQ7HchRXuyL2f1Tp2O0L2wHWQfzQzuXjdgTtJpuN+noJ0H62qZ+iyMmD
+4gCKlyAABUtlDYVth0edi5BFbmXOoc2GUSAVkafO4FHDkZXfcV5Pu7YSc/mN5EuF8SPM+KUK3GM
450IxHA0SusgmJxhwF4Q0Tl8x065rJModA8lumNFAzcfm02DH2Lj1ct69HPvPh1GRAr00VhS2cDh
Z5057Yje4rRE5bsde8lubKByWRiAqTm/YpJi39XHr3b/aQnjb4FNWaoWgCHutT4bkQi6FCvMyGOo
cR0YZz3Tr7PsmLn4qczc+sIkVmwThP84++PqRAASVCt/OhotrJdKkLpdGjg1Mb1CuzXFSxnZkOsM
4KKCNBkOhk3KtbNO5rg4md28Kca4YwUZQAKVXXr0IjIQXVy/iyTxB11ztpnTNzd7DiwgYrKNr44s
u91NwlF3eF3i3j54ISrP2bXpyWsxBSvBg7s03i4Ki5OPUHlPv3sG55pdaD3TXBnaF0xqzWlUg3VI
zX7j0bsMfExf2BAQpffDZJ6Ep2ijA+O/vZ3YD+hJ8nRT5M+TMNsTsxt3UwVqWP0lp1q0HiwbhyvN
7m5ntDjKDVsQZzXGyE9HHHlrcsMqlChLDMXIk08ybhWOVAobfDRdByHBjPSlWfGt+rgF1r4V0RLX
hvSkxiwZGt2DKxN0Omb2sw1xJ0xcHL5B5nyZZgMFdN9to4hQrLHbKWbgvuUfpjyjMUns2VJwIvZV
dZWsw+Vq0KKRRvuIjaD+bMwKTX2YQt0YSfVdwjEnilR9WzAMMqIJXhYTJ25VodZYWyJx94HXHGRa
gWhZjO8WHQjGK/UTmk/Id9YQbLlsLwi70KCm9nekteaJORGHboL2Cm+8TUlqdxNqmMheLDL+Cgov
L9z49rUwW2BBLkFCDAv/OnQw1bjg5j2ue3WaiuzDr73n1Ic14Wd3k6KvLRMYkpkFkbxmPgeUMOGl
rZPNDyJMX5fg0wmT8XhTA5UwBx0vR13tesfCsn8nxhixzKLXLaIYSX2JBxpNEub/tnO3XekSN8L+
fKXiYtiq0AZ15CHLQgvx5tiWA9EL0EYwYuOk736KizhEuBZulhpFUehY1pqelNbKpMr/Udq2u41L
xLOp4pQYEjif9tB+ssV9D2drXqsquLAAAhk2pTo1ZbKcwiZ3d93QXZFGTdusCq4R2wGPHUk1DXua
8zGYArqaSpV3dJ47EE1cfQZbm+d+bt6W1G2gGhsffj8jJ85i9ETl500ZFFB9/KVlUjRR924ePbFx
oHhSn16h1XbDUuwbVz6QRwny2dzVkrDMjG0mTUxgfNTCSUKqSxvXYLSrCbQ70+iI761eIFF7XAmS
JZrxloV5jlZm6xHBLBxUI/oitzR8YLLTftua6Z3hxo8O//f2dlreVE23w4KK2S/jh2RGVzgYT0GH
cJOOuIn8sqt2dqjeSisadxQd71PgwiVDtr9T5H1zBTb8EGnup540Hxm7emBz5raN8Ei/W9FAgu30
mWLiKbtzVZJuzJzeOIgHvTqob6nl9Ces1vwX5EMNbchHG6DMO01x9+AtbFeIzPxAT3GJ/Tw7ONyT
/LG6YturdgiZARuUqcHvNyZfUT2xzgnMzsph6Dz51W70aarltkba6bM7d0+F5gBgQm7ZUyfuwVZs
9n2GP5MLT91L4n2HlKZRTgUihq2SweduxqCJCabfoC5kLnwScv5Fg5x136sZMbKg3y7AxOGWYNgT
k0yDZnWWAI8a9U3OLp6lhV2W8XVf3EsLb3evZpzfWXIdCwaq0VgCBeh2QQ9cOGp7Lje3SSuwWOxR
/79WUFtuFJL5/P9IuAbF82/19N//4G/1dGT+x/KCANGsizr5H+V05P/Hd23uznZgRYHte/4/ymnX
0eHWVhi4Thj5/DvkzH8rp13zP1isI6gLfhii4+Vf/Z///XP+X8kXGbg3QXT/X8//Ry2rxyarh57Y
7SDSyuh/KacJJnYw/JK86kYmoxFHh1///LwiIdN//3+qahjGOshQKTvF+wwsZxCpB5PLWMuO3oMZ
52+hrbJzaPTnHuEpUHG6SYGyP5HsZltDm3Cxs1+IsgfMG35PtU3X2eR9kb1mDEhkW/5W2s6rtK83
+D5om6+L35fayMAEgQWY5EDQM6Fz15rinI0kjMrpNRZmcaxq0MByKl9sNOZPKmjPRj8Tkj3VpyzJ
WDtrY9r7dRydiil8dls8/GKgAVkA6E1EeE5EgDwXI7OnLc20yujVx+5AVoSzRVYGn8qiD14XgH3K
0n9Po9x8aGzCMtByb9s8We69wNrkPtjVuHURndX+F3V8tO7T8SvzKMEW4Z2zaJiPLq7sTtuzgxLH
gRMztHMbx7hzXXWQ0/BtyhxAsBjlRm6Fa28CcMUU+rUA+to67sV2ZfWD1pROajskzaKe5rg2j5Yc
jrjMunVQFUC9GzvfIxM+Yeg0d8mI9RwOBoHXmNFLg8hZq6Wrvq3JK0e4PGebMQRHrTw9GQ64I8CX
YWipljtQLge3PCrc7/PNBo90N8UWT8m3jbRRPsQx72vrvNIm+kDb6fEu3bvaYE+28xrJxHcX572y
UXVwx2V3nlZ7C3d+p236vTbsx9q6P9nsw7GxVHuljf2kHww9Rn+pLf/WcpUaAdAT3aB995YX5vsy
Y39LQISNbzua4QwGA+jK1nV/O05958TTcFcb4pzPRnSOp3DnvxUD8P0lmi8l8dbAMtIf7tSNG2Gb
J1cDDHBx37teg3PRy+ZD1nwZvL21TMwCu29l7BmJf6s1EiGj7tUz+I1Vxx5Ja9jRIUUc+wBkYu6I
ek0YHiM4j7CRjE3VOMJhaDCSBS72bTOJf1kojw5O0SND18iGQsMbBo1xaOE5eBrsMGrEg6dhD6E/
fq/NdD6U7nBBl9DcUZai2J2GIzadoxck0d1i+1vyAsKmid8b9UC7P3ny84MzRhsrFZBkOMH2ncV8
sw0/PMNZ7pQIN5ieY+xB7ZPQ8IpRYyxy67eLtPmSGjLWgcfmGokRyJMaKlCACxTGUH3HFTdvYDXc
Vcghjm0kYF4N2Tu+wpSZEGtYGlT+2Wx+GnMPfHWsviVqmMBMkgJlCzIR0UTY2ETuTTvG19zSG8w6
EpQn9c0JK9gYlFJrxiMPk4Z9VFA/QuakeWoeq9DcyBFbV+nS+7DYvoa+P4Ek9Xc++84VUgnYt+EA
WCTBnlkU9JtU7x28odvNQYmfaQRHIolxyaYy2Ud58TGU7iqGXZLMLHTqe1ZmMEwpGiNCNdH6ZFtL
KWh9nbmyw4zkT51UEHPWAMWzFi+josZMn1ZQ3WybLJemfyLL/bdLlR8CuEiykdBWpluZZ36FPj5y
UkYJgmvhq6jugOjmJ++bQLwiOLYNRsoaVBAxdRiEg4bmgUecCaZ4In3oQA7Zt5lgsSKml9dXzLTG
BQypmb5W3LRXvhqYWZcNOIeBMFLRt2p9FQ2KiCWGv+j5M776a0LWVlDX9NLa8sGleb2Tnv9zTNNl
XcKR2cZ+B9Zbs0dUIe0jVCSq0hIOlZ8/it7HaVYWtPwm4IiD320obNeTr0F67gNdBqyssBRo3UEK
k3GBdZI81Qgd13qoPtpFFDsWKnaiecZkApsdieLn3ianrWwWtHfql5dAIJspmVfAL3aVqxgQ++I7
+gXdA+e3ZPfRQvgK3qsvCDDlvqjFchTETbJPAPuF0jLKcHnKrP7ZzOA16Wfc4/9iPGoNBqrOOF3F
5C2mt1RXNBCuaKJjTaN51dFy2Enjiwmbv8vmlNYVm+iNM31hdYOYMSM+6WkJvbHm0nDOHhcRaa2I
pUNF1DnPaSGWdfUDc+cr5pM7a+qBbpLF4Cf2CG1sfO9mSasDco+VE3EoLJ3kYd+lFGfPWBqvyHC8
3TJD/nPYUCBo6JzdnI6ENhILpGDkQG5GuBL0pv0A5nV8U04Yn2Q+gMTQM8RJEajRtyAQ4t6t7s2A
bCnHxj7u9rDykoAIksZdHuNCDBDiO/TAgLRnD/U+nj71CAig4WTHU55Bpme2rWdbQXQK3Qz0tUCc
Nbc4CUktFuugg6yGvdXepzbkdfJ8IA4cDUVuvRmFMOp71Pl1iuAk6vPhNMK68EdvuXf8toPcWkFp
bORdFk+sCeEM69koX0NFp8oYu1cTkdEmTHqaLCMgBIrPcSPRFa98hCmrYeFzE4w3keQgocL5x803
HnaTLy6ZbM+Vn7h3dGwE9qX+7IOC2nhINB7oAe79hGlbG2GwoI3Tp1mBTL8iYCE7jDHTe58pxHaO
yHpmZe9OM9A7t4X2RdViID6aNnM++azI2vbepE8ZaibsKfWmMLruDmHiIcLoDr+crPhQBET7SqLv
SgPZVW1x5iK5RCbLApyRbgK3ghMhJAkhtcOLbF37IJ6NrIVB7zgIybLkJQ5SAHu45fd+3I7rKdXk
Xzmy5BaEKdOp9+KOmI889y5AAIhIaXdda8xngEa6Xe0dZdGQzzKJUb/L6qHPKAMiIuQMhnhJaTyH
WZoczSFk/GL4EPblUp4lFG7VJcnGK1HdIlxAG4kB/ZTq/k5Ylrl8HoDnBUlrH5IlsGhAlcgRkwRU
Kx1EAIvpsOBOYjsnRfjLHhRpLch/i7Q7/cGzudp4E9hyHZg0JMue6U0Qs7OVitky1CHOMsJqWhvV
oweeYV1xmp381vmOVUAQ7DECX4VqKLiJHczBPHh6c3w7LKW0IA5Hn0XF9irxxp+opDT2Tnd4TEZ9
W7skExV6ScOufJGorgxYrsiD3TQpId5HM6VoUYMzhUYx9CHZabBaaJEUAesAA9KM3gaG7cRQW2sY
fgzU4MR2NDiV9ZtEIwmh2/aHdRPDaMULgqtoZJDi9K+i8nex3qgmhnileQBNie7VKfTC9oS07cw+
O9nfniVteLaX0SBYhRNRaSPf7ZGtO3W3R38OFVhUp82ig9T2r9uh/+eRsh3jSLC6GOPsLmXydGqi
q6M3t10cF8eR+0mNBXlNmwSgYO6zOfdM/N3UrzvLbR9vb3cKmKqkzNtvzdQbNPB2cKaBvt6f536S
ImeM/fdZLSQear8Pc/OyPsT6sp8zAeqXvQxrqxiPmLvEHkkmf3EUvHZ72Lt8vAXIIigvnG+m9W5h
ojmG2i02jhYz2NvD0iMnqlvAu96+1iJ0gO56Ei3CX8fbC5bbPC6+WSIQmL8lGunI+dn8BXe8Pb0d
HN1PE0g9T9jQ6DctDROySa1t7X1yRrc9efpweypU8WXSUNn+eanA8YnPn8Rrorrb0+2z8G4fy+2z
6m3v7OGf3tkvtRiWEyMNF/MUI+xwyYEVZ3Z6dzv0+lEf/u4kaNJ0IvSkMJHjFQl7lKbukFMQghJS
7BxuFMg/h0h7Ck1YfNgVl9fKaI1Tm6bGqZz0OZdxferJ/GLI/nQ7hGMgtqbff5XmMpnrZepIce/x
B2hEYawJhrfDDWD416PahW1hLvSpZmNA3otb7nbAy8HtMiR4icKRe5/sGeg2EbGRHb+pn8n7WGDv
Aq6BvI8Z9DUKcIvc/nDUF7vTzYCTOnpQ8GRojMiSOAaTWdbmdp/w9S1C6J92e4T4Dj3y7fk4JG9Z
iJfz9qXcvovbFzVq7KRfB8+9AySGTAxuOXT9d0FmQczTjZT/On97LV9re4La//xBwICCsvloy47m
+u1EnrlrIO1SHRI6CoLw9oGwjv/784rmdkQJk8v0yHbir4/g9lvefl8XIM3pz2/ObZtoIZFipBo3
7SgArJjOr6YMx1U61+4hGKwnix1x4IJn8myhiZzM+c3F/dZr4oHNbHoYSJFTzatRS6DZIRgXe0GX
FoXDF3yBEKsvoYOT+hCgSLZlmETwCRjvFwSlbbAIFJc/hzkSuAOt7K6n/RPp1r6/RMVKwMIPyJ+x
M+86pmEKP/jSGd29ncSPOA1o8aYs9K48JTntSQZKRxfjWjM0NPMw7KHQa12QykFB8W5VxW6J6suM
xq+uf+JLeTMTVLWlUbDzm7L3ynzLUwZLZdh+JGP9YQcxYZkOl4BV5fcirctD485PJkqEpiNWbK7O
GXiFVWUC1/NHB9M/O09B9b6i2tnJAEGTuXjFLinlYYoVpU8wvuSt3d6BTrpgXggPSZm+dpbC/0Sh
arr4k/DtBHDYWF+151KGQb238BVaagYkEL7kwGqAuuOc+WHQJ9iqitRKiQ/Sk9AWVTieAMleSvFz
tuFGX9uyRKKVMhLrquKcevMPNiTk/hrGvSFJ1LCRyKyYVG4Qx3R0ItDS+jHql0QYfGOCaDHvoS4f
VVj8ilVGfI9KuYGWyWcvKVYMhTfPlMU59OZwPQfjwcvbayiOkd7q2diArJDYRa8ZHosAgVs6Owxt
q5JkmOrCTJqclny8mPNbHJC6QOP5oigyBhwm9DpUtkI0klIzb4K2xXTHWudgkDZz6qqwyI7LgNiD
CAK3+Oy98aX3w+8jH8KSEnQiJ/wAke89i7I4hZV57UoGpngPtq1YfhY2e+oxJ7Mxn/onNyY0yged
LRgNrZIye5NMyOfRflVxjC8nImCm8r6EcMQGqdZR2shbVC8fAeht02a3uPPdAKuHC/53z/gWeXiU
bqB6Fvbsnbu83PZIihuZuiBkM3C2HsG+rdlfMecz2jrYOciVesh+0Pa85pFmZxT+pVQEa4dFfQ7i
+QCR76QF4QWi0WIEWj+6889aWvcpXuBFBM+FFX2LfBmvba4j7HLe0aShu4Jo+Fi2hNib5f1UILmj
Jt0LX34gu77yLlfWGDFJRTsKtZqNl6sNYk4NDcUEOB3zDqpGM2Az/PR8Dcn0OJd07mdimkmmIMrU
Gf1gl2mDFy6ptedi3XOq6DGb+49FxafAi9FV9P2HSNKYpK0CHD4+uCoMSYkUjKqHuRjv7KxDN7kY
32AcR8AIGpaCI5ycr6Dpg10cMgZPu/HTtBHnm4bcejZDmmHhduBL9M1BSfBAH4br2NikBSPHNKFW
Rkh059fWSx/W6Mm6qdykOanttgDeJPDK8Kl11MkMAKtxupN9rzbhkBwUpKpV7w7zWkxmtw+BOsu8
/l12jLRGv/0IXWD17RjhZ7C+BoVLL22AjlJiwSuKSS8uo3ItW0KwE4aXoEeIA82uCsXWnaxGtE3j
3ilmekRAEQ4mGh2gBwZAzs44m3ZyTk0SkZLJzB9bWah1JJx97zFcSVHYMZEdN4FDAEoJLydX/m8q
Cy02GNEBlY+BnVinuQISmD2xL8Zr6WbnJiIRzfDlb0eiForIl+S//Jw9Ye4XYX4Dh9xsl8W9k4Ft
EWREMDjOa87yX24pGJnlC4LVBDcMoo4ZPnXmhBevBZSFgmXlLj6ZGTm6y5sp3ER6HsT1K8ilxx6t
Bnk+DvyewbXAAJRvrBo9pxSNQFWf+2RiqxZMZ8K3rlG+/PBNp77Ynoe0E+v7/UCGp4malpszPN0M
5gKqBNQhY8JonrbAUJG3FYe/87yct2xDkFYaGTklAfymitDm1GtRswXumdvaJpv5Nr1E/KbtoXZC
c8Pdoj2YcfzccQ861VH3Oy2n9eDELJ+V+ErpoiAv/R3mqoEjcQ5NQGSJWz5BGiT/bUQb4VUmESHy
we3g7Lg0ELiR7fDeU3MMH3IMv1jSEYjOYDIjzz1ZyMfz/Ffh+Wo7QWo7+xNrY05NJrFn2X3Y073C
fg3fo2RJ40LqfWyA6N8CIraKZhG0JY3kVEHqD6NHa5QZLg3uMlS1qJ3MyeY2CJ22W4wfgRTepsWw
wpQGm5/IrqLwqnu/RvjnV368lnIia5gFsQweSzbW5MehHDDcifRIdyvkpYmx7rjudzEHNXUmdrum
8oiv/gLGp6Vn0U6r9lcg7Lw17lfAgyh6bfrn66mXp65JvzHDIgZt2ESYmtMRxKyzwHyM0UaCjMbh
CPqJ9MRsRjnuMEBmXDd2Ab+wjZDI1I4M27/2eRsgsC/yQ4fv1Omms+GTiBB5F4NdGPMehPO1+1IX
IITqvAholnJDS+T4GOOkkoJcyiyGWVrN9yoZ3YvDWZ0BXFjyCau3M3ksX7bcpaeiKsVm7kugb2DK
DZ+cCavsNIgqec88tAu9e0fDG4QJmA/Puiac+nCrwYDuvGD6WTjFSyMvfR1CBmCSsCmldmhKmz1T
JME5kI+RoflGNAt+1Mge1biHKcjkuZnq1Wii0TU9L9pk8J/xKDymlU5Fdd8LLWm4iQJuh2CEOV/U
8cGq2xeXG9u0mQLtGxlsOl5a0yJBP9ALzkhaivHoFiz+ye9qjtu7eHLNfRDbEF0IAOZmOAORLS8s
c+silWiOYOkg1Kif8/FHNtzFeNG3WNFQq7V4KWLHeRWQz4JW5ahgis8oHmFlBZk4qHL8tlikfaUE
ZCXld7MAz1aU4VOcNxtnpG4R2ZNT8n56XAlzCnM7ga5Zhe62CgDJxe6n5ykGi3WL1BFHpcn2KhvK
L+kG16bDPzP0ZOY5+Q+YEz8WOh6EyYBkm122mpKzLgyNi50hDRiaGMGFJEeL74TbcFGjrk6o3g3p
83Ui2jSgm0wK3SQt0yt6JcSHBGV7FRAzKzrGfoMkBnQ48Ya6lTRVb8KyUc4hjKKZ6Rx9B6tv6ck7
NcOvTH33IbB0vGmYG4jfImh8WdM+DITtmgWGLXYDuGRGQgZnUXTn1I8IqqjIrgvQBGbeZz2O9cY0
f3btQP4S32PVpvZO+nj9WjP6nFotm0yo2tZ0ndBpaDJhqBvm0lLnoLufFpoWkWheqhJPeWcoub7N
hQdVQilvE9zXt+dmlwy0mth6vZWaaCNufYQ/9JLbi7dD1qbcLpixY00OTrOy2n1q4QttaPxvlP4f
kDAzz73t2ULOtzTLT0L/oHqun5iJzDsKHn6CfunPYQTdStY70oXbDD2fPUJ2bkN0M7/kS/UtpJWx
BcYt/xJWQNNlVD/UONVwDgNByTROqCkSOgIaTiK1nuYmquENnBcrIUJIv27633LbVUf0eNPJQbxL
J4dCcFGetYFfI05z10sGbkxGbk8Df4jWRtP6uln2t/QoNbuKWHDKmYRggCPjLlxaWK83gW6PePpA
5+bfh3Iw4S1rvchNXnNTxsyxc7WGkkotK1+8yRbIAOIJXA0H4KfzaRkxrhGQcLjBeHKiF2htcbg9
+vNaY06PwMsYmwUWTXm9A0cAM54wO2M1vj3/82ItcBB5CLfMfJIoW4atKPz2YHhsjpa5TVndY4ZF
wsshyYkBvpHuFHV1aK8w+pH0CsmWTHGmWwbeGxLfANXcFCK3R+4/3Br9Nzo7HA5OFLibHs0OavLH
0AnykzdIneqGofRk2ha/oi/cv+RVlW/bp/YmtMq75Bgw+cSTBPOxmBCyIMI3dgGhEbfX8oQ75+0R
XijI2xIBfF/LL4u8gW3tYaG8kVXceLSO+F9vT24vu0M9HAu+scGszdPtIP559F9PKXh7QNRoK2/y
L6OZHU5ZJJRLfzJ1QMbtcHtZDUN8nEke7gEi4A1Oi31b5veWm/IUzoN9ur3jgiJhHfgOgfX6PaJN
xuupD7ent4PfIT7qxLVoWYkrWKInQgVuP/9fb0J/SH7oBRWmPN7H7U8UJ0IWUzKnUwHAOHxxsT5E
o8LckbYJe65V05nvVcJmZQm6cpWlAn/CzMZLBT4zDlh+YbJyROveL1VkUdPT0jZGutl9PJwtm/TP
Ocw/i7n8QQ1EwImaUDVDq7Wa7Mvz6tdm4CwpFIjmBk/IUpgIuZTE4PN/uTuv5ciNNk3fysScQwtv
InbmoLxnsVhdLPUJgs0m4b3H1e+TYOtnq0cj7ZyOFI0AUCyLROZnXhPxc/UpqgnuQC4h0TxsgypB
jQGovzbo+5qMpu5TY42lq4n4gb94h+1PvrlG/gqsZunhvINklacj7a18yZT2TYr5BmaLsoAX4ncJ
pndGp5SR21o7rzZBUrXykyQp0JpMHGL/V2M90OVX/xbr8TxkQl/nZ7jHj+f8gHsosv6bbGiKrUO3
Uy1LA3HRvVX1f/y7hNg6D6FyC/b/Bxjkh1aebvwmK5puOvwv67qjqj8jPhwHCRVU7TRZhvqk/k8Q
H8jx/QnuYWOYougo+Smqzvto4FF+hnsoo1pRLCq6k1bcfYRYDcwb0XbvITGcqRD/hIL5ATf5GV6i
AWH523cTj/8ELik8Tc77jndzj8M7jUHzhhwozECXbviMJd14znCuP2rr7BrkM/2ODumbtw62KJvj
+4R02tw/dDfl0C+sLX4eRBvkhBKRyTLb//1HVUwhR/jnD6vYNtcNcTidBMKQhcbgTx92UColNmJd
OdKKI5sUWL5J/MrpNLim03yNyL41z2vVxnDmihiNMGceqBA24NGRQuso1Iu90MMuyetLCNQqa2Wh
p+NMbehLTZtWgWTh6vLXaeVCtbLfacrY0T7Ns/l0LnU7IixzyBdF6DjgCDDpdouiXY02EXotquvT
5kPeLh0J1nQk62aTXlswWdxMGLHpuKXZ+wEZy+UWnlnRIRYnqqZGQBdayeHciPbD54agt9wNFspm
oBLostLLmDZJ6SprlLU2n6dgVVK+pV+E1LbWUy0X8FhZrOeNRZ1MqIFFSxis2CeLtySOVDcC0Dth
63Qk4UV3TmynExMgbhS9Aj9WAKnbpbvW4DAjz1DQTqBeL4ni77TniL3psCoPWa2oUGipLCeaT815
Ag5PG8xuACD2qDng2ET5aqqEixqvNZV7P4+hkDlI/LvPRVyA05PV9SRvB2EWoWMDG+2gdlcfincj
THeEOpAYdO3gd1vo/aFr9w6aFmdPcTSdmjafh0oR3o2OvopU1GQYAltoiE1Yez2OCqLLMF0Vu/QO
VpUE689vOe2RgNHAnHZlrCxWyRg+fX5DLAaY4qdjq+6o10AL/J4LSKJb0ACgF8sg/fyy055CZWrD
7UAz/49AdNqD3AKWWlizoE+zAs9xm4LUOAAlXdGda9WKnq1UoYAkojxquLy1o9bw+5rs9nGoidYN
PshiJHzGeNPoUA1ZBeeIc/PUHxMDhituz2uHMQ8Al5+oEH2bwo1B5it+Dbq2aq1570kwEMl+SRhr
oNV+Qf96Ckq7zmLXS4G0BiPKaOjJ97tAKftdp1uo1aGFNAWb07BtxWf+2Bubx8SgxfzTeM1Di1E7
fc4qy+xV5ZbH6dNk00f618YQfUZH9J2mR92KRmJAiXDTDsghujaRXpIxcqbDadOLBz4Pf/kTNBqo
zFc0VZE6KXfywAj10LilKpKW1tp0sjUaTuVuehSIdUlj8U+HqQt+ynEqJBPD1lhUsUbYqLnQ+qan
mMpokRA098+Xn/bqKkg3Tdx+/FXpV9x1PSlpqROXdxV3/iA20950Dq4203daBkCcWuqP00lUULF6
KRDJ/nj4p7+s5TeplZJtKOasSPQPp71eD/MS5U5ODl6qjMtpd9oUtvHis2QsKw+u3OzzgenZxefJ
z1eb/kayEwUrIRsJEPHLR//6+U0dQQoaGRccWbptwTpL27hj2HmGmKKUpHA2HQyHbvpqaJP9+L7T
l1axwFk7nrz/eFQ3R+Y7fxCz3sfjtPmXQakBzxIUnFA7uIO1NMSLfPzt9FfTcabQ8/08nPamcx8v
99NzUglK0dDFe6VUrbWGpFUfipvsr17m85zaIcFM/Fd/t6qMghwcC18MU7vD54DC1Mt0FIpTshiv
sT+ai+lcp3C/TXufm1/PYaDEXG1oQB/4NRLElvkFxPPS0QffyZf/y+dOT/t8JJue93k87f36VuIT
fp7zkGWTHX6GAbgNDmbvGbPZshXLrOYrS6sHKyCl8l13KSyFAhk9bTqx6hUj8LRYUvsctX6ZIeqh
Gj1mFERG0bWWAZFRT4YiMW1sQ77QYixXv5jJIYxKz1jM0J8bdCDfqgAV7UG8j5xntNlFx3FydUPU
Gw3PGh8MxCZAfDZinE8bVTTPPw9/OidWPaoaGCHTMGTYW64MUZAfGTg5IiADNNLKGDdUtcHCO/rW
jht6w2X9lZ+j3UqKfAhR5FoHptCPYm2Rk5biQvukP+hRFH28Z8vdvrOmO6jQMwHIopKN1Uq2DAx+
nrKk92UU1gYuUL1U6wKVYLFetknVEbKJXV9hYpo2ZU3R2DfRU7KHbNV3g7vJ29fpBzI0KcWqAYuq
baWepg7t9CtN3Vigtg+hM4Zrr6ooBHaGUCYo6JYDBeztlwL+4KqzvI0TVcPGoZeuZN5O974Invp2
AkD0IjxxoPrjkghTKECAcTWdE8NBU/V4UwLoYTWURuFFcuhAiM2qAogvWsCPJPq3mlh3GLxoF3T7
rFQicuPEXBuevy0MT90puEF9bEY4EdTxEH+uh40eZYig2rTc1PFaJG5LvyDZtV1+CRQCnEyxSgrI
9IOgqD+GeokRd90rCwqRIB7ERky2OwdFw4/DjwcCwUeJgTdOyIhp8zECpt3AjAiCo66dBz7UH9WS
TpZvqXMhMbQoff2A4hKMPBWVqHqsoB932Dv0BobkAifQq8StZmNh34hqWy4bMECVRHkH4J/gKs4U
OG2UaZUWgInpMNUQxh5N2leZ/j3vlTOmCAgJQifYTXtFiJs4tgI0EjNuwoRvAIpmJPb96RisOYiW
j9MRxn8fj9lMHa0BcfLz1PTEj9dImhZIAhU1Z4YXH/0HsQhhaAn+IraxnZp2G51qiwsDa2Hp2ATO
5M4BFDD9aQ5W8OPvpz3Kz8Vu2vt8YPq7j6eMffA9xp8J5QHewSoKZ23jqGTmKVUzsRHCQfx8YpfB
jurimNK2H5EKn84hL8vDeXloB7zVplPTgz59GBHa1btMigD8Fnw8/FE8cLLysuxce5s2xrl3TX3F
SGFJV5F7Ld1u3ZleBC53OleXb57tlUs1JzKfThkJTHpZw9mnFn/x+cDnYfeAJpyD3xHEQJTbOvRy
FwwACl3WWrHbU7z2QhQv94qzNOxl95y+gbo5dqDKWR3X1cK8Ypw2Uy4SIkAgQxcQXAYUnPp1DeAz
manuvjB3yGUP5aXqDmVwEllSuAi93dDeGvWlpYRNKQdJf6TS/eimhw9KuIZZnkh7kHpWuK5V7pm1
peztFjtYl/v7kIanoj80/QGtMBjsibuvpS2lUNN49KCpO2CIt1GyRSpwXvYrVObalbmjf4SOGiv2
vH4d4eYsk/fCpxC5RirEkr7CJKJv0D3V1tYIw7k8PIAuS6JnlZ4qrfmFjxfZrPimSDNw8q16hU0J
3VqnLUkDCc8TUJ0rqiK6trbklZlASFx6wQqkZKE/2Mks/FKG50r+Fh/lVT47GLv8xZ6FJzpL3KJz
eO07lHjm4dfhUC3CdzwlX1AmQE1iIZ0NZqIUa0VMKOb2Vv2uPKbLbhvd5UV+Kxb2AllqhDMetA2m
FXDEg7O1NLFoOZN0IuC4xSjjqGzybwGJZX1CbgrNrkifCTyCtK1wnTogm5ZDbCbCrhcZahmLb9VM
e0i3IFCvWCNAFH+UTt7b8N2/5e/ZoTj0ZP7zcpncMTcySbO/4IJmnNRrddcXb/Vm3G+br+6WT4US
1DqY84GJQ3bZeaf1G2uNctOANZDgfrFkAY2fIVmeQEW+1+Em8C+YP6gFTNiViYn0yqFTEGPdB/aS
Zq75NKJHDOTuu549+ljI/e6hnoECsbZAb75PgJOhvrihsatRTANPQHGgB8yPJxQGVctcAVZUfi33
B+vR4WulW6xon8x+ZwNmXuJ82S0k91lDBxVyAI41NJ8YHF+a1ege/I3ziF7a0Vv1XylZV9/VAyp2
CYKZzsYLFnm/GJ6gHwMyqlGfdZadu6UImpkXwdx/0fK9PK5+B5wcqo9ptMmzU7eSX3NpmY/Lpc9K
Kv4BhR6+Wd+pRyI8grNUhH6HvHcJhbu59qDQu7gVw3xvXKnFS3tllS/QZ/zusw5C46wYSQf34skL
63f8LQYqiF8R9JE08SCtM33Tfh2ueN+o+kY+EHs9xl+VN7meU5mQvznpPN7R3GdUAgfO5kQ/MLcX
Obz+LRi80Jz7MBDtWaCQMs7UZ8r9LZbPM+tmfmsfk7N9L7b9McHXpUOm4MDtL7VoOi+6JzTmE1AM
3715+YYYi67gjz6HSNArqzhDUWTNJ+TlY2iT9DuP2g4nQpSre2xQQNTPgjf5KEzN47O+BPKwC67q
3fseXWlIw99vmrk5q+fuKXounrO9/EhdwFv5y2aPxJZ5yjaggMZ7vNVPt+FiPOEaeA7fkGqwvLmG
Xt1Cfg/ShbnrV5TT6xkTTfmlXreP6gZhgi2mzeUNDdoWiZRZtK0W/UxfSneEhYFDLPDGWzRXUL7M
hcqcrCCEoY7Bo7KoEf9lyiaBeGy/JlswsZi/hxg0AUQ6oJ+09p7pxoMsespciELzbJnM0A2kU7nu
ZupMXdmb9NH5PVo4t35pLsZN9DVZG0spnwf2AwYEeAc5cybNhbdL0YunBzvH2/3A7QYc6qQh9UWR
jHF4APlER2RZ72gTc+dDBBpPoT+3+5Wx7h9f3Y13IPPcpBsKwWtkVe1zvUEhn5mnXOnOjJ5yQvva
mamL4onfdFvve3yWFmo2h/w7eBu0Qr12gW14yG19du6FDDZ+RvMPuDo9ZhSOU3WG4T3I2rnNOFzT
2W/W3jKaF+vw9+6YlV/IvUJpTk8wdVYGEE9sJed5MtcOECG2xcFdJTvzpvOZ1yjqbRCARTJubu0L
pM82GmvKXGdVn3vCahKEyPJteIgOzot+jr54R2/tf0sBtJ76GFmCz+XPhlkBgFCsiRrTRtLG9Ybi
0U7WrXLta+5JsQlsapGpuBn5ui5yo6ajCRdUOHAEqn030aCDTKKjyAbiNkfkhwrYrhVPmfY8kZBM
ex06fQiSiIc7Rw5kvBpaAERViL4JfxNP2c1//2wtArFcVJCFLPSmIX+Y86jOMKy03n28OEiofFp2
tLp/bMJShritwbOd9qYHqir/KmUyXg+FDUykK/WdN44rP4pgdVC5sjsg/MBPmCmnXcRiRrwIAOpa
JkC+ZYV1xRxkPTYgdtvvfATKEIpM/ZB5lxoEAAGOIc70O0uLFwMmjxuzhJExk9Ok2jk2paJpr/ZF
UvB5XOKrvQ58eQ8VJ17kMTpfqoD3ymJjBRPql73Pc3B5uzV6a2dXbheBwuA3By4w6QmZbpGC3B5C
RVq73sNEboUmTgwC+mgb+mW1bkQsPW3qCPcFpA1XnagufG5wqOYq/euc2mGc7uOcMFXZepG1TXvl
xPX9PImmOD36oISBJjI+EzC7rEPGncrBk9nFZwsviFR5I5xYFFN5imXNXdkOpakcYPh8yFkmUAop
9qWsKCtdYz5ubr0gR3bIU0tG76w/C0iYV8JSigD2weFpklkgsLaIVGOmVsO+QZaIdF1g5RtEk2A0
aR+HchcAxCJUclr3OrG8/QTvw5k/Kte8tPFe1RkI9AH6naP02loLgEeO4gqXuvGcDFDw27iHChSK
ep0OuAi4kZ0v7KwlUxFX7nPzea5t5QHNnkMqCATKhPLWG6DNg15c5ao6WWQ9GkDPzSTIMJXoRBdk
brQts54oJ+sQ1rlpp+LxZzEZyt9Xw7CYWKUMbIFoIKZDvSf39ZlZi2/AW2nSdhgMrbJKe54amtNG
BnCZypBOqtKEJSDKqtMFnjafh/hFBHxJEkOZmHy6vJMVhoQSLIlR4aBxOXQ25HGBSZ6o6x8bUUM2
8pKTnqcsEijZM62o3bk00pOm10vFbvJS+Ti2ZVxs/lf30FTLNGl6/fd86Qu2LW//tkWbL/3+cyPt
xxP/cJ1SflNU2tom/TVTtR2Z7tGPRpql/GY7ui47EJpNW5Cq/+ijqb/xDKjWpq2YumyqPPQHc5qX
o6ujOKLHY/xPemim9V/spmybZhxtNF3nc2kW3bqfW0UF0uFl4jjZhiZ+CqfN/zqAX5Gvg12ra9nN
4NTJiEiAikQpuMaB0ulNXBXDLb7LyqqJrVM4bzwiraK92tm4D1TjbnvgZTWI1uicz0nhUdJ+wWzy
iKDhqpP0mR0e/STbVtlJMwKYyNapCwE6GV1Pq4KI2mlJUDJMdkDhX4LeFLYOj4AdaBWg6DNmXYSM
rYduaHyKZfLn2s5qnJIQ7CxIwslR5VszHq3S1oH3NZCEJHQKtHiYA9koaCgQ1yjGO60R+Ldo8fk9
c5B8A9pwclK4QcVIxlIDWA+JJLI2AkGmhu/h0HfU761THrdAo3vlHNF1qHXrewtCu4QfxzoM1M6s
9I2jJUe8QRFE1xcavO6ibK61znuHWFVbyVs3DBepKBGqI4ExgG2CC3YNIr+GBTWQnoCf4BSntke0
cfdexa9p9ajPpe1jJ8dHIFAo8embJs14CrygQt5K3XAOSuskYZEOCGefOfLZceWbLwGPS4ezC5y6
U1dlotxKfGGxplgCaqXIFh/LOnhX0E92pOAZ35tLYDdX1TfuTeQtk12F1pFFucjSetKd6IiZyoti
QM/t+JpReuyU9uLLuCZ7WyeqV3rQrHQ1OjbDeNZDRKrNDjO/iCAj2JWhhIt8eAxs5BuV4JgL6RII
l22zqomXApC9aowxTx0BiXROnSrPM8u8FwM+ttJwlkfzWA/Pcozfp6P771rCOPDMbN8bPggtZe8W
+qZLveUQQruVUD3DWELZNLxzVrloXjGZB3W+UGrtHiEo4hnxAVlzx1bOuW9s8trfhbCIFdXbyWWE
GgzKXaiAN5VK8Sf6pkfxO4W196LuL+JnzKXxVtgMan28KsW6jOTXQUbxD0OWWMZZIDVnpa0gqBZt
C1i+iFJeHCHWXWa4oJk4NXpUJirN2fUKwOnR3DRDQNNvFinGif7LSfX5BfN+r/g63j/DPvDjd9ur
SRV7FLp7bQUh4KgZ402MyREUpCzLc90Idq7Rv9o5nuxwJ6P+avrDpcv1u69Fu7FT5sRGx7IIX6b3
GBp09QftjKsPwGIUWJrCe4d1CeAv7ddeH7/Af9sTbi11rooPnRDjAopJx6wezrh1zwI5uBtN+F5G
FZNEvUqA+shDfJT0aIdJzjEZgo1LgRaLlBsi0HNBCu7D8RyM0RFzplURMlal8gmF1Tbs12XRXuB3
XEspObZiOrC/9f54c8bmIsBmXn9RuSQl+tJV+ztOkbu6G29WMd7EFWzkYS/F0VH3kxfxw4jxqHjd
xcLcV8rGWwV0sqWGhGwBJrU0FPFJAOw80yx9A4klJRAdz10ln2sVUKu3UntkibWS1ysXDt8ncoDn
44zedQYyzmQ7dMkC3f7mEKaC/QWv2Dw1oFjE2I6iHmu+8RZ7zGVdW18DpHLCUV2HYYqXHFNB4497
08CPzOVeb5JmlVTxe6/r6IPeO+EDHfRXValXYjA5RbUqAvXmonKgJreaX0prrXufF4wXebzJ+raS
hGBytQLDRTO5XGUaCtLpeLbK/gyz44rZ3aLGsjjpz1Iz3KywWxOpMctkwYvtSc+t4z0eqh59gVJ+
9Sn50iSFF4nwKP4XJ83qXx3D/ZIaHQ484XudDiAAEPxkMEt4O9Uo/3jmSUGRUjq7XXbAYAflR2U1
wL4txmgX2ybKBe0VmvoZN6EC2xgxZg2I/to3jKwfZUTK61LbFGp8TAo+e8/tMVCyw1htievmvPxa
aeVD04x7J6+vVTWuRlwYQrQsR24E8U/CKiCjla4xvHqYB4anYC7cvFZuf+4Zm6XeXAuVWyzU87Xr
j8vSIldisgoqbitaf7jpevGOSOoqJmy9LyG3hg8OK1sdjjclTF7qoviiurcG2VDNVZBThmmh+vRP
nK3XmydxS4o5gS7PCdDeStxElco9hj4SDAHPvgMjQPkzZaVx9HvRGBvWRB+cb30xde55JqpZ1J79
OnypeY8Y9BQiQkcfg1JgCSa3WvISOh33h38Q4mW8F8zw03THYdOqgJmC6KB/raHwIP2QLGU869sA
mwNTNBL8QfsyqiDnIceGO9hyGqpx2ibu0SKQjfrZDosX5JYFU0d5DT3UAAglSfHc/ABAGqZVZ8JG
SL0DjIUYbb+BGhdE18jCs92rv8TITmxCHK4Tv6jmcRPdkx5iUhYNe6BI+1qpvmpgDpEUsWvUPOEd
uWk3wLMJammekkfMdBXVtFi+9sLWUBFgxcAEozjtTeeGMaAckcB9skwQ96GKX6KpAX0P9N20N20k
nWRy2tMBBs4BCv4r5etFQ9qxvOdWR7Wg1eqD1SC8hD4fckJ45oIj8gMNIgTovGnTDSD2khCpFXek
FECqOg6NS2c8XRH6P/sBhXevBr1pOzkEBBImutDomcnBDRaZvx0Sytc+TQ6nkTdFDWsVAwO8XtFG
iOiLScuuAe2voLkt3e3q3SxNtDzoP6cUXoea4k5hFYvB4kyNTnDud8ukEiJnjVRhWpLVH5sGcO2e
DzduRou8xafCTFBEiT11RZMXSTv/TBcE+z9Jv9kzJzZeRsPZ+KwCy8K3X8pUQeCzae1dkDZfwd7P
UyApS8XBRR3ixKwxe1bjWL+ZvVUvcmRrqIWbEdMNUi21AUYoZWCPofoKY26HTsDJ1ikik6bOoxLd
zXy4Nzn64yO3eVgyeXALpENzSZzx4pXDnJttObgEOrph/x7LCeqH4dJhslGyamkz/fVqgaNGZN0F
A8RIuqtaDqidZ6cYZwR8dtdIXbwEuBx15V43o91PQf1fwL+U/xom05JybFO3VdNCKecX+FcQMgzx
lMg2jRW9F9GWRvwVpZWra/eQ/+ajNOwL4qjeKj4Spj/pHP0MPFMwpP0Zy6XbtqM6ZA+aocs6jLhf
sFyO3mGgNVhwlD3lPGg5Ja7Y3MYIkjK/EOgEFJGFZankmFQPqtU/fPFfRJXE2yOrZFt8AhnJk1+h
ZJ1l9VqIvsBGrQnimWtSv15JBRbN8iVSuoupBTQFtnX/GBjJvtSZ1QhsfWqW//BBfoH7fXwQTINM
gjbUTK1froCnpQieVG66ERff6NuLQWQSS5Sc5AfAGhc1ri9YGc1sWCWNUi7TuLkIIE1KVzSOCVgd
fROk+jK3nv/+k4kc7dcrBAoSd3mUsQwFzuufUyj0mPAOHOx0A8MY1RCkfXztUargzvQd8gmaYS71
qPk2De+8Ij6Ph1cisatXndHceZFR+Kbhy1gX4aFtjGdvrZrScx6Pt5qlSwsHCkqEIcR2ZkLTqejX
IgQxnW4dhcYG4W6gutVSrrlT4v6S+KEgNZ5HzdiUXAvsZlAvQb/Pby9hU4K/vce2vCpY/IANr9OG
8rJdXajnbGI4OzgDEMOitt+i5WqWKxll/gLJjz7xbpI3vEaj/Gz2+klQES2tPNtKc3Fz2lZOw8uH
LyXMDNawuapb1GAYNSjRoloek/8BLY4gX+IYV2bpPwA0/2p4YNAMCNFUZENVf7lNVFRxkkzVU7zR
qpWeyefGiXdJ/G2KrPubUpfbv7/sygQw/UlvbBqRuqKJrB0IrGH/ct2dTrHJTbkz0YfGDCR8CmF3
I6wbZt2lYuFb2ZBPByzZAHri3tK0V9Jd2rrJTiOuF/oXyvjkV9jFZOjNthdHEIJU6FCY4s0ARaVo
ZAxnTAlIJNSHSt0HNVb3ZjrwI7J0dOlhZD5sCMXE63aI9SOJZ7TmRicAFVlBzEhwfCpbao93ElVw
a7yBHoEEVy5BHSLd+NXEp0eCw0V+j5pifEwRIA6qbza4pZkS4QZtWjk9EarrVr7Bv8VEq9g2tqGC
KIWeSzOkfD01XzZljAOZ7R5d24UW6kavSt0g991eVbR8k8Z7SKP+1lnuNQiaeUsKRgSu3dWY6LjM
lrGh/Q5mbJ3FwYsIWuu8W4dGfEqG6rlshtdWJRxLA1J2/1KUW0wI0FLYtvzGnhEeoc4cfVu/q5mx
6XC11odDL4XvkppvVM9AqKVZDXn8osRQTtVFrZ37XNsgkr8ZmLXb2r6brXIW6R4Ryx6tX25XwVQV
eVJmbtRmZNr1YUM89iqLFt9D6ojfTO8E0QQXq2ZhKe2+s+VX19ZPlkKZ4O9H2i9o3o9xZtkCOG1b
Knp5f55f4DxmhS5p9ENI30RK13PZlZvl5s/iK6cwMtJ/mG3/atZHt4/F1raQB1HF4z8BiEtk8qxY
H5hsIxKyisQ0++cl9S9uWURqKdyKraPav7xJgHR2HcsoK+s21JAO/8WZGo9XvMfWhQcWhFLQYyQX
F+zkUDHFLVmR95UfvYsou3TGfVhjpqA5SxDiotKycST1FJH2tKp+t5gIrTTeocm1rzIET8Lwm23y
NkUb4QWhIP4BzpGJOEr6W+OptzZkqgY3RD9qXOZDcqwgZeHLgX7veEYp6kV1hn2NgHuG2pfIyyxt
vPmOfopyfdNrhOQVzmHWZYQ+Z5DoiA8J3gZ9B/M0aOYVF0aGzLK18y85FQabPlbQnyMtPDodouGW
cfeSfo8L8zEttaOvekupGvYibar94CiP1iJCbZzhsR+9B9ul9FFRL1Axo5xR3Zv1bfasNJCWXT9d
Nj2hl6wG7wbLhTSQkwTREVnsnUrHL+ZK2rG2EXUF8XYy1uNQE417ajbXpEJmv7DuUGPmIilx0A+X
+Cyu213FDK6Tr/394FbkvwhwGGKObpMVQRgwfqlApmpe4z+apPgvs3ymCc22IixnQU3eVFookWDX
s89iiH2KzzWS+gB11Hzr99KT6sxpvI/tqSTNa0kNG908Nbq9q+qbQTOgIEMXqVvbnqukv/iSd0Av
51DY4e9OjT1gCu0/lE+oPz4jYvASqry+pfKTdmmz1VFFQaXwPYVY0KjMeQUlgJY7n2hUBBVN2V8a
1ziJWbUY29fMBQkiV0I06tVi5k+YzCwtQ/qId0LpUNINgo9+rVBcoHrnYijr2O1FaWjYGv0qyb6K
JNWK4M1J/doYa2yUxj02lOvEINqh/mLm/a3w5TMJXt/pc41imYjG3IieN8ncDHXAFEVIpdkhaHiB
uf46NP1aBEFGJUoW2h17sZlwzkDGYd1k3c00+MZIPWDc5j7mlOhq+1tkSBdi93rx9xf6L2YxAjfx
n6KBmVJ+ucydV0DF79p009lwtlAL0XM86qyuA2ZDgaHuz7qJAI73D+NLNYTs5y/LtE34zAqtKCri
RL9Mn4WOsAOalOmm9o1bUsZHsc7BIGrREelkLkacHNFihG9JrhK2C1fTNyUBTz5QeKHCqXKjaJWB
gjBAi4aSFUF2RFmTbhgyY1xP8xvaCkhkIihGvGRTKLX6s6hupJF9b51q1RUh7cJ61QXHRpLWVWui
lMdXJx+KHaKwZHhFlOjkoxSiU9wLwfigg3mERn4T8y5OH6eQrpqHzUqZGMsGk7cwOQ4O3pJRd/EI
eognMCN9VcVilHI1Qx0S+YgCJI5uGvk41rN9POwT5C8BA8E51qIX8Z21Ub6NCtImo3xE2Qd3lG+S
FR8H2uwNz41AT/rI8SDLsOzLeCcCHauX9zXDHok/sMaLpohPNZozhnunHsgd29p3UaHAzwvun89y
q5/yMXkX5RDatA8pkfn3rHDWbdJj24ypWfdexqC5EP0A34yL1zi+gjnVXGH4Ic1RdJeC/jTW3JUi
rBuN9GXENa7qhgdkI2Cw6RCl/UKZjbHQRcRyLYp3g6zPfFs+5sLjFR38psfGabBOomqtUK8T1SZE
xFYSmB9RhCP3ehVf2tGIWCLlXEjBTsYWrgybi1jhA+6NrjVOUCzP4jhXhz08t4ByUdkEx5Ryctub
Rx/VJ7qzGDNEFfJayDsg3rgRs6+orCEbdtXr9kHBVUQksUNztYfuVcnCp5HijNJAXduJWRejwCNq
tUecE9cwbF70IDwqaUOy6b/oOp9KwikipfqaIKsxuKEBDWZvGMZdVNqSlD/g7k1l484Svg9jlg+i
y9x/CgvzIAImJR5ueqzfQ6wtM1fFOXREYJGljmiiTZOd1IYYEFBHdMqVCtbKs3aB7a1Era2uY8qL
xdLLNkS3uzwf9tOAp+khwsiAZbjv+D2ZvXSqAjpWICIbj3O8CFAcpYYI5x67Ke6pVK/JII1Ti3dv
6r3KEnV9MeBE9TVkUc17cocKSwUEz2hBUF6orPYWI35FV5iVtGDyH+F3oBeZMB2LOuGYu29/P2sp
mvVX04cFx142TCYR+ZcoPx60sFB1I9lU1vCaVvyQI6rA7hfqXBQ8gHTPRDJqN8mBMiY9mm4WcSOJ
2rMYWJXvIKVVkwPU2LXNMvwp48iYpu3pBSz1WxES4JbBe+YMr6GNj53RozsaPDnIncgm3EyUssoD
9SCIBJjNwtOXMwS/A7igesuak5b4eCNCMXP6BmuJQuBUGvRnLJJ0D/iWTMMXu5zxmGbBXRFVJHPk
NulN8OEA+V/yEqkIL8zlmUVRo4RtMKszapuyBmjqlDLVYggJnlDN1l3oUwlvnsJ6uNHI99v2XS61
fJ5xg4v5xR+1bQZOscvluZjVTb3eL1UmJzHnPHmSfJILFCFKH0QXUUiLHr3cX/pQ39QgNjBPx4Bn
KdbwOKiZh3EOMOtF0RHqiXW3iY8OI1Lcf5XlPCnaU0tfIw7ls3g1ESZ5qkiNg130ICFQktETEKMi
snBK5kUc6v0l5WVRGZBoJ0BI34lMQ6/aq4IFjZENr0PCB6BunwyYIjvKalPmREFZc5EPQWHJC2Xo
cFcbmZZAUhbVe1w3V83sz5MuifVH6P9//lT++ZC5fqUGVgaeX/9y+J/rt+z0krxV/1c8619/9Z9/
PuRJP1508VK//OlgmdZBPTw2b+VweauauP5DVVv85f/vg//2Nr3Kdcjf/uPfX77DG11QFS+D1/pP
XW/dMAnv/vt2+QNo3yz9i6f8wThVzN9006QRbQL2UDUhF/4H41TVfzNMw6CFrZimrPwsMm7+piIf
blCpUlXL0Bw+w2ernIhDh7tK7Y5gEarkH1//R9nvb0XGkSz/83QgG8QRVABVuF2k/PKvdYaoasao
o6d4Tt2vEzFuIlaa8YifQDegeeFhBdfcfK1wdyNiZ/idR1/wx/vuyT7OVIGezj+RKNPeBEdx4dv0
JgxLjH7PE+PxQxpfi/Z1kcXrkLI0cNUJEFLnqAf30nHil0+bzGrC2ZiEZLfcQE5bFltTUbJl7bNI
hLFprs1+xA8DzueqisBT51USbRqt3RPsvIYIbp8LBg6QaucG7wgepDEviBHPprMoPVrLiCUEj5Gd
bN1aPym9jfhjlRyNJiq3aat9C0z8LtxR2ns61LdC6tJVoQgdxVGwBUpBGpn2JpiTqfY3SO7CiMB8
0No0XxuxcYpaOdpLfphC/q++u737Kvva/+PuPJYjR7Is+kVogxbb0IIRQTLJZDI3MKYC4NBafP0c
d2YXq9O6x6xnOYtCAcEgMwQAd3/v3nORQGb+vC0rVk8K3WATOUE7LXFRl/fMwkfnXMlNMCCxsbK3
MY8awJGoTRsblkPEu9FgDyjZm9woWIo6VHsgEVlMg7kMpUyoiKAudLhOBvCi53QBLrL0MxwZgmyU
Qki9h8CFcShzZLrUj4C0yzen86+tNGQ122HsEgbH7Gm0xB2Lz+xM+F+/mUtQCmaTenAnYkfCYm+J
TUymZu9Sae8DHEmTIjKzTd7GiJoGHVm5MUArRQTHBB2fSNK5xyj0232BkY7ZQof6z+ldczWNXnMO
F8sk34AwKuI1dmYeeXuqL8bRCv7+0f/xTXx8O2WSoiFtIEHZxV6vsMBgjxErClzVtumUb4DNNNmg
n0vnJ9i9Gc3kiF3UFc1eOYWVQVTtfWwmDb+EmZXh3p6d3R++3D8OEwkSbXD+rxsTTXEMMoM0K6mx
et9dJvN+zKDxJYb5qlAaKsFG7X0cKsPj4jWsbfNsrb5pZXhUex8bS54M6nCZp3pjOC15jlIlpi5G
byGSjPkjSjL1oDo7RpbIVp5Y6CYQ7KmP7mPz8ZgVe0h0xbteTyn3Mlhn6buh2ZCmKaXky5YRnngl
lcTSTqxUex/SPXWd5wm0QLQzMdUuL062prQNN9i6+PKlj+tvx6gogGs/ABZk0u9LiWJs90TINqgc
4DGcuqFECqP5E94B5HhU2JeTIzfqUG3MAF24TfsWmt2rMPKDYYT7akAUHlWdtQHMikLE9MHyKP+n
3zTs1sVc7As6T7hBXvySCPvSROid9NoJcAAaoiXfjXjM05V6Ufa2S5LspMuLTT1gyI9cbay/9tRh
0JYGuhF9b3jSfit/wSQ5aQ+X+8IAQVgX8sm0i8qzmxuYPnSNeolVwi+12eiaNp8gAySSvvclyZvg
lGhxfLKXZz5ZMIrguoYTgXTDaZAS1ZkLHg6i86Vqu+hMzeHJF5A61Uus5bcd5wADJ9eE1yNvaOoH
QyLy+ounB/VxHmvXuBqjeJrnbuGKJqIpXR7aoIZYNdqUR4f2Ci3tW8dUbY0gCMb+AB4SCbYc6dam
Gf5IAoOkpboydnVOwnDYkJimk5+Q9nT360Pgj6DAiuAtrwxns4z5Q7DrA5Zk5AvfjXlC9lrNM+qk
QxZZLuiCBd4jhBiVDyPSn6bXiSAVY0pfIxueuDUJa9PmlJOnatmQG8mpME03q0mhMvb6azgbIRC7
3ISa1F8TEzVEKZhkmQXApASMB6Y3JoBdVNlbAr0JdjGHWxoXJG4uObeIIbkD6IydnrMpkjRHB1JR
hTqMsvGU2gl5DebFqKdPAOWMNbGoqHJzL1iNosfF3TO+Of50qB2kMrIJXPmlWDVT3J6DFB0JtM31
LDRWnXHxI2XSDpiu/67pEU3fCvi25Wf+akIisK6HhxAIzNYMBiI8augsYr5pwu+OEeGPQNRReREv
R54qfXLLEtbZa52cGA0f2b0F7hGnRZHnxCaGKay9SqyEaXcnuKZnDVAp+KN6IHObsMa2h5xJXFm3
dRJiM6PxVkaCYEG77tYQ5YiZSEIk7gs2HYfJVU+CxzoTCIQcSC64lC1rZ9FjX/t5+nMGALaPgvmp
z+Zb1rjU3mzL3C6WtutKy9tOZYf8ZyZY1kVxTPOwP5j06IBr80exOd93rJJXfPETfdZUuwKa45ej
HzTt3atPl3tThxWdnzB/plI4MUEWxs4o7a+lIEV4XLRTYS1M790uup+z6mx19IsWpAWa1mjX3sWQ
F42E3sEsxJ3kpNOnUTSIyux+3kQ5lVu/Ny5+hTQtN4iGNpgnfctckpYXg9eVkIi2M2OkcigTX0bA
GL2UqxHrVphHkt4pxCQ/0oglx0iy2Cr2tEtP3JwxYzIZGM8PHW211VDEr0QMEP+9jN5mqGryGxET
cJ8NtmbqahdezA/PngUuf4NkUQsT3vLDKKx7Lw8fisq7pBmfKbnz+GbaV7/GMTEFl7HMT7bHdZua
rDxjIYv8sY8uzUNVz6Uap1ydcRx7pK/0d4Q0OWR1hdpuLgngcyLtyMLgOZ3FsXc0WSE0dq6tQWzT
xc4UQmaQY6Fh0fi5dIPvmSkYTuDMbmCdaNQ4tn1eir03u1yTRr6sY+R+WweLC/Tw/j5YTG07SBqb
QWkvkp6+NAvFYcmcdN0dY9d4Qb0EuV6zXyeXgcaDWOpOz11CrAXpnr9SBC8PRfPUzPFdFUTT1oP2
cAQFNW+Yl5qnosSSZovwQNpigiAxzbeVf2hwHd+bafCJF3qfJBGZKNpYX4RFHuYMSCF3f4rZ+rJU
EeLHWr8j5Y8oZR2KZmRVmyQmBNhgbjm4FJ+7vNeoYenaJQ8BsflgOHWr/lWVDBHNoCOHznCJoZaX
nn/6ZlDut03jfZuc8CbIZd9Nen1JwkVsyyF2aYYYd10/Xa0ZrEhfpA+mlz4S3Jeu26F7svE/tPEt
65LmHLsoxT1MwpFTTscxHQyEdqRnm2mCaQxjObSqCJcwrYFtXTXMwKb2ZUwXSj23BAHL2nVhb872
bBxc0iMtEhsuvmO9Oc5Xa07CcxPS9SSDmKGIqx46ecJQm96PHlMZ3UYKajDzLtpvQ59mO2/R3hbK
NHFffImjhJn4YpMTHFs8K3iJfekgSlrWD3ZIluPYH/pKP2t0fVh8o0GDkPGDhKzuyAdBeV7cKiot
QaU190BVELGsYw/ifuYmUKMrhiMtgfKJIXs1lkTXWlkUEDmYIJitCLFgxD7PVKS4PfVXxtIIVOA9
gvt+bYSEepsFCWzFvJChQTsm15Py4CWCZY4+bNOp3CmGdTxKoofiXKtjtaeA+upwlDawWWNKJpcv
asPclFD6vw4ZEovd2BafJxSPqyEvxJYNkeAjDHJlglcb5YT/47DsJwft1akwme9ZjCabepk/WVaj
09RALNGMbXL2es/fVDUiR01OJaohylglpQUW3R5vDabsqcierVKfd1rQztsaONuqNioSm7L4eyQj
1RK5WSRfRG3ENDED9pkGUccKN3mNpcSzscKYgNJXCrRfWDhnM7kxHNAL5DbfNTb4l2Ie3lIJ57dM
YozHYdirh/EQUGgzh0OOJcYq6/mEJX0+scaYweo5EnSIX0pRvX3f/DFnC+1+hX7BfOAcB/2kyPof
m06CBcwo9+Sy7uLKGa/aVJL9kVeFvw5cmQwgwfMKMt/ZDoIudRxk4bzDU39TsP88ZUWDMgF3sSUd
1n8LBZAQ/HBns7A4jWmX6FAb2OXeRTCPzsSQmqC0ZVxndA9otIxPjlV+JhB1ODCKEIg76Riihhr9
Xm4/2cjQhOXfa3AvjklpaDekRz96lKt7chi989xCCvArHd0YEsirLzdh3P1cMrJnM8ebT9pI6dho
WB8tcR+Q2gKSfx+H+tekYPpkuN+TaCYcZsa+kSees4ZITfE4KWsgFbl7M4b5EBbMF4rYfetLG0Dz
QBBKnETXIqhYmuYWYmAtK5i3jS0ZrubbxJILpmT5eMfQUH3SatC2WvNidCJ6cn0NiHGVOBtW43gM
ncJ5HkLKoa6JBc4efs1ZWF46A4Bam5FemMr1ok6zggY0jXEaws0t7qPmNroO80+9pMcunDNnHtza
mFumi9uIq7IEf5G4TrSxtXi60Kh8mLL2AtPlyhcRHMrMEfe28dNqm/Rq10dRLBZl6srdWAWNtpEh
Hs076X55C6W/DWYiBmWauVjicWfAhB1Sg5JbOU0PeW8RMzTViHNz1v+cMPjz6cxVtVmve2/agiTJ
UYTmzXECRxkWdoNQJGmvfTm1u4oMYVzYVLORtPs7fWx+OjNFg4CYQG/dobu/dC0+12m2UST75ZkO
FyZljZVMTtKf7VjR2g64BUcB5zLze9j4aN1xQB1JUcGz4GG9dkisJMSo/VGbS7YTJpotjVhibYhx
ataEp89IHLTAmO/HADWZb9/HPeHPM1V7bXScBzHF8c5Pp7cmiL5qBeLojjDya2FX68IrtAtxNOE+
6O0fSbdkZE3SaZhZYz1QyWQ8dKZNzqyFfN76OhhFdi6cgfkccjod1BfEPRrdFrVHI+VOJbii1r1l
1Df4sa6X3Cjk3dEWsK/C1Ogv4Fizp/x7ZwFomoOM3AVfiKvpkw5VEEbwkNZRcRgYpIk32LJqhv05
mSBRcDHj1cBb3BjGscm+zL5geVLyvWbOBMu/J3KpH0NzE7cYEjoZsOOL1uPkqoZ9HNObzmteTcIM
vuA2s28XtD56KtMoGxAbKQtWk6LDoa/FS+mykF3S7o54Ui0NH+wInDpVmgN/ttjW4GMY5QvOzMYD
w5BCkAeIY6RTejOTFtJKGN754WRhy7dPnkGBW59w5COtu1N7LFFMgtiFvnHdpiAkwUmBggiSa/MI
c+4cHFj1XTSSUTZz9jhARd0YIeEhyJl1RN8C4uuAq7WcB0RBSX8JBARvw/VG7PvbUIzDVq8hnJlu
cLLz2v1EIFf8aBCYRcq2sw+68nvmZzrJ66xxtEjc+uA2dSMQLWN4jqdQf9SL1x4L5D2Robt6yPXr
4Jbhlrtrui6ab4a+tGvbbbpdEeheTO9jOY5tjneVbvVmQkV4a7Mov/lVnF6z9tuoE/EydVZzjDsv
eqqW6ATy0D/WDX8iE+WP0bjLBt+lFwi+DaTXsMuipkR47OwF+IZV3NRIFLruzcsM6y7oxbIOeuht
CHb4VrOw2lLr6Cl1az/6ypt3oHQJ7Czcz2lTIvu1xae+C5qrETvlsbeNJ3WjBXz5GDnUNbTIGa/o
oFnez+leJeIQw0o3LZ9Ptp5xIqBq33S+cW8nY3TpHXNnlW1+H1v6ldHotQ2N5lT40wNqF+OSlJyB
HXqhvgKQLkO6t7NNFYKwFQ2RI6lLaFOeudFkR2M2jyyBv1cgNy5zFEybDjzMLsw6b38kt4EIWK/y
N+Vonkw/7neZD5g3R07DN4s3vCi/pDaL3WboEHubxi1JA2Mv0kGSopFWlzmuS+Ss+SaIx4buXnOb
lrF/lNVUYu1QwH7v6Ph2cLe5ptpD4uLsHMtEnsPlPiq+2aOuczkMh4jkWBwd35hijIeUkNsDcBRi
N+LiuLgE6RWEkOyKFBoxXc19UZeHIPN+Cqbtzzaz+75mFRlrmnsxHByteX2Yi/kNlBegZZdLyR3m
aY2RKGFYMcNnJHUBwgRcPNeBKKUHptdYYhvSIpJRuvp0OIO+GfwCQB7RnO46prrkNHsu+qZII8OM
GMZ62xvFUy2T5JdZW6P8wrM1mSSI5S6JKgmpva30Mi24ajeunAPUY2Ptxsa8qqmY3hFYUDh0jfqy
/dzR9tkg70M87VjPxG6e7I52mFP2kDqraES3HIHr0cu7IUqiO2eczmQLUoxhst511K2d0C837uJc
0KkbFH00mIFLvo/67PvUEJwMpPDR68zPmWt2Z0uzz4HooRlnJlEbOMM9L6uOviPCp17vp008vtnj
Ep/HrOb+NGPkJkEjvw0LNqCIDPQgl9gHUANDjslDpxF68oJzoZfNxWiv1VB6THzh4zj+MH+KLG+f
tmI8UIqyV4hlIWG0IYi/JIuvmcPcGy9QugtYvtYJECIjJnkUZWSjC5gMfjC+OQ2InbQCLF1DcUjc
kODAKXxa5tSirKlBmbFFfAk8j4JDoN/1yRJudU+LjwvTn3WSBKxazU+spH4Niz5B10NGwIqRXnNp
/gpgkhj0VI7jUmz1WUvI7MtlG7wEJiTtbIhYSLiwk+nc99ouaCC5wP4snhtdn269Fd5c+60Ton9B
6szItmTQe/32u59mMGO4S161LqYSVTjOuWiBgej28FA3OrY6p/C5w9jhHl+Z1AU2FDlb47FgoIvq
PLiLhvhlzgLmiCQlrEYSwHHnlvU5x/vQDraWyHFGv7A4YjycshL0BM7Uss80+tX6sBJB2xxyYzxU
oP7IdOaEtRpzk9pAfxHFXOyg1Qjaq77otQ9DkTbl2ePVT5pXrnsZ5jZQNjtkS/iWR1X1PHMhJgNJ
JLETTI9aPe6XSos+CcTFYwtsPS/ofxiCHujS+uXeQfOfBF2/GYlg3mQsbbe5HjnrjoFmG4fNRMsC
ZCVsI+swBsVwjpsUo6Q1apuws8xLIv+VlsrtCj4cA2nJZN635lWai4HqumM8WfQFyfiCG+DTrGH5
UGN8EI+lWwTbgn90DWXGPMQJM9S0Lq9+BDugccg+bYibq7Ps2KXZg6HhxsZGr228oHPAWmssgfqA
AYAl9tqHiHikPb+OoxjP32TsRzvQDkNttmdrRDZEF5Qw9XgStII849i55XfTYVJkDKDpQ80Jr25A
SSKrjejArGhnjRGfyNImoApR09jmUB2dEm2PKJsGk+ZCHMWoWZuYzOe9+qANoplJFycEHSm/S8bX
2SOfgFgfb2AkWopkR16Ef+jc/C5MvOYBtS+d5IrbLTj+2f2qkecH9rt80jOxHJzIIhojClYDHqML
kQOvQ7YY3GUjSheTTUUxR7GzY65MgbRNv9hE2u6dfIFrl+fBvp7zb12ewqKZA+8QDPgqDYIlsQcV
d4nL5CKkvIocpxHncix3BrlVlL7pWB5Tr9KPjk7TCXMQY3J09rswu7i5vQ20tLx2erezeGf7akpY
GDrRY0ht81LofFLjl6RIxjs/RX3mhla9tdEGnDIvYJFWao8wfryz2vgNJNRAI+sGZVN+c6oq3dkj
sXx4a2Vcj9/sE7T54O3d4sLb9vtEu9nCfXWcPjiG8qjzxCsJlM2ZRT2ZfBP3AixEL7mnFde610tk
b+ZjBdv1jP9mWM+48rckZG/RtoyPhdwQKLnNiv4xGFipFpNobrX9ufKC/kwIbb1h8YAjxeuy9VKX
DrUoUZ+XxBDHMkjHTZEhqo216ZO+xJzr8yIw4y7W3rANQon54tZxW3lHrYdZkegEMjk0LIelSfaJ
z9w14N61rvtQkMCw3KaW67csp2/2UCcHQsb9axHVaw174SWIehhKsQEzUfTfx8mxH4ib2iB41j8N
IZmbmX4F729cWfOSIeCxqHPJYB0WJucgWEqnvYHzyXZN5emrou1BeYT1eYzIOu0iOyUnhmmjQ+E2
Q3F18ZtNrVkMBtIVk1UoPtBlHqucm3CORvEi0/kEFad7v+MksgZIdKG465uivniUDhOQ75ussp5G
xzxXTQ1ARMCFivwQLFXd0Typg/SWzsONqPaBFAixb1N8MHZQJsc8L6jTDPMK7nsMpQh5jDHbKxqY
wWrm5kmcBC2ezhRkwpaFRfZJOXD/CLiuB/dXIpqfOvSBfVCQlDF7EByH/Fp2WU3ZHfo9obGk5zTL
tbFKHC2BNa5jitOAsTJtP09TtyfrmvA0lk27MbdkwQ3eSaJVe78mWhrJav8ZZfldr7nW0fLoNy+z
V+3nnPAtPRvjs4NDQ/f7ivTVjtc6MU2v/P6pCgP/jgLuU2QwlmQh0bZJAtkL3NvRIz6hraujOzvW
kTU3J0fP6m12pCiS2q6xoCfpzVxj9eg/dBPlqdFJY+IiNehercOsp6eiRDD0TyuaynNBkEikO+Uh
EcXW0hlk2r59KdzyVcdKtQ7n8a3vmdn6k9iq99H7tbO3Fu9ljAtOYARfh9Hon2N/6El3Ig9k7m5L
iCvKjnYD/lFugUhWEP20tMHy5lR29lOVng1bn76gtk42Y2PnMDP6d2buB73jD8KD6gVGYf8Uyyg2
qrkUe3NZS6pkN1Zy9vuQ1mhJbNTiD/Ga5lOx0ZDIcCcQEJ4lidgo9HydeVKDoI5F25KcmkdHiof6
aQ7QzVkYzVHgxUzfbXsC4Qv5NLGTYeXr0UPUB3C5YpFsVN9ecZqZQ40HgzgBXUKgOz1/yy2/pyyr
HYLmJhqkCpEkK46yUqZngUdEawWXiljmU2SCnavxTa7EX4EGMbT8sOtgcVKqObWzPWztiZM7VzHS
acNK2TEfuFia1eDWn50FE3tvJzGxG5iSELcZ0Zqmv0p1pYzhGlV1nrlCPLLajhnEDorQS7lWUAtP
ch+DhZHXXMCAUQd9NgQ56pHIW6n8+w3AIHPUJkQNy4Z6J2oTyF/NZJHv4zHNMsUOmtvzH33o0GKW
lLIaUZkO6p2rvVKmO3wcqj2P1JRNY9FJYnnILFhmJao9/689dYh6cjyVpvm0dPU1ruEf5RVAPG7s
+AId/Iuj3AQkPpD3rjmbQaJA1cZh9DoucOTAzgynxWe9t3LlrgrVUBt1uJhMRoUo8WDm093g49ls
o0VnHsCHIV/bwvhwop4vEzRSJVJIuTtL/kpU0a1gwitwA9mJH+/bSkdoZmlbFTKimMupqpcqKrPk
MPfYT3YqBiT/KxUEORYT+SJzdm0nbuqHNBKnY+x97uTbUQkhatNVQ7wZhwyCs6TfKKVM5PqYFEgh
IGESbT2QlcGnaFa4ESF+3WyePjaDVd71ptHshzhFNUJgKusqWRGmOWhsA0ukB40AQ0NWMpPJvrf9
1Hi31f1/1XUZGDT+V13X+a1o39q/67p+/8pvXVeAdgsDi+fovgOrHwHHh65LB3Ti2CZSRts30P+j
3/4nAkX/B6JrkgJoDQEogXbyl67Lcv8RBLpP69BEKgYgxfivdF26/qeui3/AIpLAMiD/+iZt9391
vBDQ7DMpmdyzEYZHS2RMGu1ev4NBTiQLNOJIT1yk9NXemFnnn5MP+A/uMAmJ92G2LklJSyHJjuox
JV5Rex+obnVYmvl66BrM3/JXEZIloV0dlS7kQyGiiPdN31vHocYa8U/hiHqW+pl67F1c8vFjIFw0
uVGNNR5emjW9pHGX2BELzmyba8nrkJcA7pg0h7V2VPqVVCcs2HKbfP3O4Ff3etr5IPVFSd/YratD
E0AWX+f6UxFN08GwNfqYWnzOzAQSnOv+Grq+3uOCAuPa5O3BlxWnJXf0k9q0IbbM2c9ejFwWS60J
IqXO532soo36HAmG22mdr+3fseqyxaBI5n8cYtv6urRkg5FWcPMy1tRO3CGhX/qLyigyaJlVrtHu
VfKA2mQOuXSFnxMlZnd3WejhZseL8j4e/I10pHYdva8OGe+5zCNiogeGwY+X8S4smiDNqj214XV0
u1YfHz7wV/VfYHX1WMc0eRoBuRWiDnF/LyslOhLUzd0yIzcYOmgWb3F34Yr3pbpGJeqojU5KPNrw
4TCRZ03nlAbB0mXabhniTwoMX07Y/hZ9pwDxbiLRTrQopXM+DBPofohJNv1iZdtpwTFHSyHd+4Q4
61JRkeSUcHCnHKZbpA0BahlK55bBgrToLY/+EyhEvR1qiZc4JSBJDfolKzVxsGEHkCkTFOSJ4bof
Daen/m98C0r/TtG3lFxKbcw+1w+6PwBWpO2WSA49+reLUGDoSPaO1CaUiiW1V87OcDSyRxKIX7wZ
iLzLVZUssS/bca5/tHA+B/3Oj8PkUHicmVR/tkFYtoAMM7hdctYxVkFJKp5tbdTIQ828QVMe/EKN
Y5GsRIE1X2T0zvuzqzyikaeeabc/p/YVMGvS6tZhEDYdWAr7NlGXiI49GkuD+V1rrRlJW0P4B0Lk
95lMLWc3PZCzTVVBkMkrgfIhbNCpSwmZS7lBKlFA7amPwUmNaqdX1eMf711JDCMiwPZd2GglTHL/
PSCDceh3Soa6NvE/o05TuyEUVr0vHFzp61yGAtuJ9qMZ6ninIUdvFzQJHQTasQ1wlMTkb7Q1s4Zw
pjK/hMa4zrSxJYIPxqQrZYlA3p7cSbAWHyA6eM3wnDHB3aV9EO/iot6naXJoygkvfogcnjI4EgNy
kt1s3+q1e1QcskV2dt+TMMyoROOBHkWe5CzlJxCpQA5LXgDmjpDGB+Z1ym714IwHj3DrRsaO2NRB
11nBnaKThwBLDJoDEd7zf8aHmU2Q7bQp+hYh3ALQFCzbrHOTA9kLhxRt6KZFYUOEUevsO/wfahxX
YkMlMVR76jF/NGhiu+K7uvqBDDSnWloSZbZfvh1c2JSxnGmEOCU5J6R50DLIpqZzt/VB6KzeX1Ka
oVSCQqXuQeohL7CwPmhGs8EXYsi0MSaizJp8pl14HGxBHaWoWlrptYNVQooN1bnwvmvXJNr37nBQ
2kMjLb8GBbLDVM7+00Divs1jby4m5YiAelTnLNUKeQaz92i4xhV3CBO5CJJCcEc0UwOjQpCgPtmU
WoltnsdkodjrRM+u+bDk2lbqG7i/xNgNFOxQ3n/V/a3APDnZrni/L/sxjb4wd4g4acha0I2Kmls0
PmgJxa6YZrpdVdT0jXZdJb29BsmRrpkSzGurAQCkL0m0aeAjbBzR3BHGPO7dMAEKqTO1U3uWICnF
07pD3gck6Mj0CBUNEevid1xEaPY/arqg2ziuqvUs/6kuITzF8ayflFCNbZnk2XmMURJXuxLV7Ell
CvwtckAdexGZBu97Ziu2octts5GY7kkCu98zDGyiriLSbI+WaeXnRc9yVBJ9fu5Ht9qWGvb1vMOQ
4RZQfKmGtaep7sUxhCceAGvKQFvjvQY8uhB4e9J17rAUMt2dneaPlBg2dWeBdvX9h2JsDigpUTbS
tDlZApQCJezfSkv12OxW5ibIdOrbI0phgkvnPQ74o1fo08mpB9xMHVf8PgwqwphH7yiZXvTVp8M4
Tgu4/IEOr6gZ8dEpiBbVWGg50ZY57RHKwhrBbbQHJjKcRWUO56AOgPNs08BELFiFO5e0XH2tvp+8
QUmq9tQmZiK0tzygjME674jObKP+cZrlndi+dskQ0Q+BxLTqOis7kYSb1VwCalP4ldgBsvjcA6I/
JRJsCRb996aQez71lKMD5YTsAA2AgHysCKDxFusuz34203jLvWq8Mw26E3EXYf81EXM0xiPeexTR
3vBmxiiKemp24Npekqh8m1smbxbNkTVrU4uyn07yO0Hks/cpr+gGkWaob1rKIglNsnAaP2cOZW+6
LmKdji9zmrVbpw/vGq0aVlWMDjqQlzROTSO2tEPj1C/54D6l4YRyWGuXvR/P35ys2rYk4o5cjFRD
kgvGuWxvAsDvfdvcZ1VCXHgSfKZEcgctCkApMsBqtn61OM3LmaDmHnvWNNAS6Yxk+UxLGpenPeys
RWBmb+rP7oB+Kck+e92UX8nOzq1ZWxVJBmtXxBYtEe/apvoduh3UjsD9vBLL6yKCLTIgRDYLlSPa
vAfhUa51J50QN78+ZDXq18zDRFZO2aZsSzkOvFVliwKwqp1jV5oIzuqtJN925n0du885GdT8y16c
V7cwQdrldHL0CRhaFlDLRQg+xrcDd4cWuqfMOFAfGYnAmuz8KTEDUKPJuOymZTI+t4xJ/qD/IsN1
AVSjfe9wi+yGTNK3wRWHizuvlpDZ3+T+MAb+T23+ySCUdUXEYLSPqPd0UrIvFhQSAfyHbb4kYL27
fQRWq/aN6DxVx1Ag8spkMTXR869Ta32Z59F4GOI8Xlfmqp98qglmFpHo+bV2yvhsOiSXz8nIPQ0I
uuN5N7O1iqM9zny8QfiGLp5eF4G8nicweiHJ3Vj3pNCLRzpOrcQTVrs+946WP9PidYAqTi5YJsdf
VZO44MaCGs/EgdoQjOi5i57NuobUPSPxagvZ8PPFkarOrrARQ5aFa+2yCXj64lETi4vXgVTrJBEM
eWB7Cq8xaKM62AmQlNB8H776fWfvAjCHo0PtQ7iPI1HNB7v0X9OZhDLPsSG7UIdoLy696bVt0UT0
pnK89C6V3p5iPqUfPGE+TLUleM388aIFvNLhqY8eUjdBYdeVa+50pDHHDfjhOX62fWudIdE4LJiL
KOqV951F9GOZEitujzx9wvq1cZL2q8d/o6i69dxsnSqeOEW9Z1I2qk21iLvOgfRltRX5rhoc2VGi
0M3hYY5isfEkP6oxndXkBD/aqOFGaI+QxUsv3btDqO9pgro0hg/kFNwG6htcxVAWs9z21+gVVp1H
vHjVT8RPB+k6NJx9NlN/0kNv3sRReB/BnRZjhBZ1+ETQ8Q+NeicS7Gqltz4pv2KLFuUlmopvCFZ5
2aNPIXXRsM/yxaxML/5WYpgllrB/JW0v+2Z07ttQD9uR5fIOdMqXJiDUFcMR4bmF2M202TcEeMZz
lR8N3OerQKZsVLXLmmmW2vNhEmJnM2ywxHKqEBS9fMLHRj3p47BQv1lKvq168I8f/x8fw5pwCbQq
QVi87uDDrT7A0sYUgoZWx2qjcNIfh6MiR6tjlznjji7qRSGvVXqG2utcvTpGJDIgTL0gBfPf0yXU
z3IZzvHx1I/H1J7rtsze/uOP1XPURsi4D7U3f0IKikVJUrfVH9c1JzrOMe1b+dDHE9Xh+z+gdtVm
SEM5XcThyupYvjT1aMnMGaZ4d1wEUfBLVb8IOcYlKjsnJNgqbWx9lbWEuKzUg2rz8ZyPx8pZWkc+
jv94jjeEdE617jVzRfm3p/3x91K1YPjjd2P5kj4eo0yOVOT9mf/2lfUBFf/UL4j1+fhz9Na6XTqK
h8purGVbjt694Ucjxiy8PENLgfpj48pZlzqsZ5RIY9gtm2SW8VODiqv6+Pn78b//mf3XX1HPT5uY
hHJ0qKNnb0Lm5Lw6l8SCQSchWC2FM9K/x5vaXTAIrrqpJu5Nlg3fzXRyTx2qjTLjfBzqNRx5bqaH
j4fUXqFF6dptp3H94dn5+P1/99i7mefjz388Rw+Ch6oql50uw3rinDJ43BQ/NVBP277S/Heyy//f
yqMtgQ3/2VF6xpjaf0/nf609ql/6XXv0jX8EHiYIJ0DXojDKvx2lfvAPxwMkZjhYOmXhkfLi78qj
FUBYNgMS1JhbuKYhEzZ/O0qpPNoBUDSoMjbRm9KH+l84Si2JvfgXOoWJnRUsBd7VgCrrn35Sy7Xi
BiF0dBqnrVABhKmq27iTdiwrgEpBxPpmofuALSmvsHkvfhEfdHhrGngbbZyORdfgXmtEuNM9ivhZ
gBFr6hjl3bEBmmDlLBIrMqayyd/EqfiUap2zHac8w17OsjXUqTUESXgc6/FnY1JO6pe3v30l/8Pd
mexWjqRZ+l1qzwJJI43kojaXvKPmWa4NIXeXc6YZ5+Hp66MykRWZ2ehGo3cdQFxEyF3SHTj8wznf
+buP9q8QO9sx//118k4x/jVtaW+crn+x0c+du7iF7ctzDFmRFJH+MGdFdfpGjsdbjGXmw2XugwSR
+7Zs+dueRflsH5ouwnJdnmpAFXUs8N6Z3INbF39RkWdXeUvTJuM9fhw2Y4H1Inuvw8WknmrD/EkL
wgR/eyirVO5kMJuEAiFZRtA329M5M7ZSVzfb7bfeV5IB6WHB4gtJViEKNYYT8qMG5SZRL2ZsT1dB
VxC2kjmfhSCKoC2WYM/zfcZlRKbz9hCwKLtUoB/+kS/9PSpZCuWdV+Phf74ceFgs1yohzB2HXRfY
60lkNva87SHNaGtiKxB/80B+z5K/x8gijh/Yc1qH2O0Zc1gUjgcVix/qpD37a1SILBYnoQIFAnFJ
luZdmVmwz7ftTTrwntWBF0ffQQRoXpJjLYNbBgD0WvPguwwqwOdBRl5/WQ4XoF49lGg1AQej16W5
fpQlgmitqvjioAfbk0xArtv2v2tvBn95+P6aob2ocxbvpIllOGaiu5+3v9Vx+HVkS53sOTWinHpr
p0oMJ4VN9edZ/OUdE4nkjF1lU2E4l6Yc3cv3fwEHYUv4VhgkyPZMVpgsEXuZ1NTIhJ3qZGVQ+LcJ
aICorON0wEBLWq+fYRkGQhCgHG8+7WKw0H0mvCObqn8R1oPZ86XVtA8VhuprqGfMT9NR778ftCRP
WCQquxqRLl2hcyPNXg+v31/6fkiSmT+sVmRVrnhYzRQDS4nK6vL9oP0/lqq2W0lAcLXzoYtyPKvp
GlU3czlz9qJsXTe9H5RQZ3KxpiQubmHsciIYAF2Iq1a11yW3qlBm9ocvf5hDV+znFCX898jze3yp
mQPvlDBelUHRoCeZn3vtIPrEvgfqKHTrFbQQpLLtzp94axaq0SeHpAteAwm6Lq5z89Ixgu6rVZ67
vE+v6iWRB7wBz0neUsq7JYC6+4Fu9dLCNCkHwl2bgBSqGdmOHcAG5tw4eXlNDlC5pTeQKk1dIg2C
f+ceFFVfXpem0YaD0YjQaEmQYPkxOINFlJG/7LJtRP1tdv4e0uENqHZWY9ehmtUDfmB10QHa+9SQ
lMzqje/3zt/+95Wp5a51h3mfNkzj+oU2KHWdSx5wilYjfby5GSrshvFz7hAiMyOn7K7QUmWRrfvX
Nus/SZYzLjMpTatvncF6IrH2RuY9hIGkWQNbeRmvXBHp0aFHm+qXplrxlGiTTBLWk+xUncipfAIz
p2AnS/1DTKlATkRkSOMSMZOkLcJOgHEJbxFHcXC0hcUVD9HRa43k6TAX5Xoek19qkd6l2R7K4JEZ
63IumPCFQam68PtCyb2vOTnVSCCu2xzXuXro8LdElYmYyXEGoO31c1sCJ+lSZJ490mfqNt1SJs0Y
HqzRYPZS3n3PsXGli3NAJKHGPj8X9ZUk/TdIiilc6stQxAZa7/Er37D9K4lrvp1fE1zIdLkM3lPP
CWtiwgFElq9i2zKnEx6+JSb9y/cE3QobaT8zyIvO5Se6fmbWmvi9tDHsEJbW85RoYJ3ipbbLy7qw
/WGJdKsGyMGVH38xlnGS+iPuufiyJ/o+zJeSIVHWdkfpVx+1acp9UybrBSHnSAQ3MfDfwSFEZ7wb
cuVZ2iOyYKfneCCIhNIzjoYU7TqWRNuW3SHpIGpnRgvZJX70xGtntSCvS/D4gaIs5YB4HAssUrYH
dM1empAng7LbTFknEO9nmPU5aIdTnhZmBGuf0DCAzkinwbBXFvMHZKSI0qOZDwdRinvKyFsJB3fY
l4Yg4Qs7X9gu9qnx2v6MW3G8qsUjPf0c1dK8qVLxwzkGeT4eSOf8kkt66/iGFSVdLpmjNufAqt0b
6TIHrYaGmK1BR4XPPFzzHWLpvVtLYGQRGdSduFi3OFXEgoqQJmGzf/BnD2kGLoUj+refc64Q8qDe
X5MWbGNixpB6xjvtJVfChF/PePnAguVvgSQFkpRTZ9endsHcrSE+VxVZU0F8V2LsiVTWvNlWyqYr
YDYjlmDXZpQv6dj+9Fpy2kWCAMOYDbCQRt7vs3Jcz4UhT3miT+Aqlr1P6veuTgcEX/F6M7fEQsI1
IJGyiTpBfLLQ3bynxeZ6hAEj7tm5JgHZ3+hLGc4MzmFcK57GYrx4mWJUVBvGA1E4/DkBD6qyLxiR
Qx8TrCF/xTHGAa4sRDQS1YBeagGsgFHVG7OF6TzO7YI82NK1u9AjxI0tbxlOTf0jM6nMEMhxMrPI
Q16Z+vH9JO3mSQLucrxh35dlgNoaYEKLbXe7lB1Er+5mW1YvsLw6u3iTAcosSGIogW0YsWOLgQ+T
RgTyK13BZ9VFcrMSS4iJsOI8Hx5Msy2PxoDuZSBfpndfs1Ks3FAIZHMzDkvLKUhW7Ekg0MEKwb7d
ddkw7VXPx68zvKYwJIZDg5GRPBJUUUtXwMIz7bdS3bnpIzqc6Q5a7I+m7tqoW6thD4msUJiAcMqU
YNdDpzbg43TCOdqY+zH6eu+5HcAHHCa8B5W07ln32PdVClVHxe9pVvlHrafnZsrzSIzOnxLRmsIQ
dF1gKc4DKrJsaDY+hkzD0nKXqPNqec7ZykXdH6PonauBHOy8j4+971rnZBD7uq4YYWaO+lSdwL7U
j4wAZR6cZhYCO7eIm2NSdgVCEErgIYaZkCRQvoOGW8izY1f2Serq2pqbG9/mjclyQFIkjrINOlls
VELsM9PHYt44k7+8+qoiPXyAXDAYUSs7jlN3jUapPcSrigVF+bvDxFN1a42+a2SEh/RXOri6Ssuh
N+/YtOFkuviFWPaBh63M27UNAXVrwgzLwbbYYXjAnBmSO3StPWzmlH8z0G30Xi4PBmbUGy8Pm354
V2310w98Yseo3fPuNx/6kxLjQ+GmKZPS6h7/F8Pyqj50dg7AMXCqUFsv3Xedl+SnsrSieal7ToXl
58rwFxtSCk9EHJomDmXiPHirfbfWnnWqaszO8NdYV83BXYIyWq1iPw7Yh0oYr6FXjz7hafUXgBCr
SeTDOiP8H2r7xmAy6MuCBIK+JQs9DQ52PHzAcaGWKt43r5nh5Z+yR+ycOogbDLAzPOWokKC0kqq7
t1RMEM2UuFHpM6kztTmgPyZrNGbZl9kZhQNIDA9Ya2S36q1ffi81mrcEovjSBKh6alBx+QCoH9DM
PHvvtY6flF2SKt6PP3t26xhwq/YUgKGpvaM3O/5JLDFTVCD0ObmbBeRIrz33A2dwJmq2a1aFk5gR
4Ta8QnzJzJZCHzlv3x/cxc73kzWbEQOA21ETS8OnfKgxPR1AyERJEyDVwzzmugit1/K1aTRhKs4+
Thhamlay7glMhpaQpOFc2zVSQWQbgf+lhs+ps1+43xxFUEmsF8MfNjTnZp05XjM4Ox1g1DM15x9v
KKdDUgGeRqG+M2RwE6BKNooH1BKgiCnHlGhlVGfro2Vnj0y+0V+bCTpF99da/9ADAZBZTBk02pLj
cEJ0rx9B8VDFmS/AfBlW+fXZZBrOp5G/Naa7U3IkpDPx13OdwzVjobtLe4Big7mSrQfFL034bK2N
X1noh7i4tdxzkxT5tdTi52QVj60U5rEqBZ2cm93Ei78c3ELe270z7aep4TrcCJtLCnCddSJUMTnP
ed2cVsn6f/KwSkBzmFF6MHQtcJfsYgvuGCsFBIvZ2S5YYy1I1cPYF00kTEtFWTLu5Rg0ZByBPp5N
CsnEz1+aUj0Id5rOrXU/FdTjLa/ZbYV3dMglClqHGT2Zl4a2f6+wHuJk66rcERgOkTmxzNKj1zE2
x0w/z2KNWMwQ6Jl2755K7mZM/zFggKaiiGlTXjQi7APswTzqzRXBWRl8OIKoFhYrYO3wDasA5395
V8/Nq13hRx9dYw7bhJAS+ptNwfM1GKdFbPuSOg6OA/mMte4tJP4OWrfAeMTr2h7mZkFXHLTVgYQ0
HTIqfi6a7S3lWogJKexivbAZIaKw7gKiE6shNGp5pwxGfLgvNr1ne+sPZQv9o2WKndmfST3Oe2HZ
dzWMkh3Lw6vGcF9KKW7M1v8Vswb2CNwL4WCJvVPaJezGXzlU24j91A/XMThy0gpvjFrC5DtrnXrX
bMOMlfdpKEFoY+1stJnvSkeqA73ZzmDPdcvFcYVViRLTj/ysvy1rQSm46NCY/5CX82PKiokgHesV
N8u4W7rLkGIS6/EAGcspEE52DICL7Io6Cfd9nqmreNqKEmRo2DXKX0OXXgdVALqVvKqBFlGVKonU
cB4mdgiBwQIm4PJnW3BBWO9a6s9UdsuzYVBzgDgFkXYWSU/FXcn22JbqlxuzFIancG9IUzABcPdW
Z3S71BUNa5NvDJe787m+L4NNOmsMyxB+pMOw2U+jLM9YN2d5mJqkHseBBavTJb4CLeYYehXCCeEW
2Z4womPfpwSCzjOOsKB9MGTyUpOIF+a4MwnbetS1/hJy+LLpRZyqtffmwfGWD5gGJrGrHif99FEO
/lPGmmg0ils7H3kOJSBgoQJ8Y/IDoNrOnFAl1bNnhoRjvJfdeuocGofSq4GaNU/8YMqmnAtY55P7
20EVKzoSBGe0MaZPkdcTrXXoezR1qv+RlVN9RmtzsRYDlIkkEN3Z7OzJtSw8DynR4m0+s9uBXi7M
Jz1gCVLQD5Aq5LkMFxPchGrIMCVlGm0HzSWCn5yjhCQKkwrbDdjL2pLgTjUP2W5d9bOZsFHB/YMM
NScTIB2oAeP1dvu3QkaUsaSZC7a1Nd6K3v3BBJHDdc7CftF6N1CQLMN6Ts30XRkl91dDgWNu/J3P
PVbD6CL5r6Bi4HSgLBh2fZkBi6g8Tv/tjSy0/bbJ2lfeDE82cEnowDGOYUDTOU03DkZGj6Q22B+Y
xhDlFDD3J6Uv+BYafkTwp0yLJ50ddFp+GcwCmtmFPiPsOEod9941ETnVwMvZIK5yZ1fmmdoe9Lx3
BMX6Egi57OfAf64pIhFgbDYIFT8YDTeyOcbgR1sUcobfNav/OyY0LFxxeQRklVqXeFGUGxNxuGYO
fbIuyKTJjJrI5dIJdkSx2qPaECDYncWvzMriSNlIxqCmDPT/Nr089wl0gvMplrxv8YSUh8D5MO7i
OJxAaDB3A9dqamiJcyPJcx7EZv0ReO3cNDnGXbDXgszeQOqfAWykyEizx3g7I1ngVptM9ypFPXRc
4pTxic0NKX/VifOKghzpftBc68n4NU1EhMb9R4YhNdPeSfXjTes6YbFAxI3GwXhyUZfszKx6XpI7
vVkdK/JS4jHgr2HxG+Lbdo4Z2E3wlX3xQcCsGA9rsUx/KC1So8GsMyRAEeY1ZOMlQjbcu6bw0VgZ
OCeCq5Z99iJ4A6nyX2arvsCfSXc+N0rueg4bWD67NiGZtOciusZc6WBB7ErQE6GvFiua4j/UVRjP
g+WRiMbkVBYxdFdEXI3RgpbpTl2gSE2mmi/VSNy2tb4IiEosmO563zGjVKZfmiBjvPBQaRf30S0b
Mmtxx3ShcIdX5Tp3Hbu7oap2MzWFN5dXjlc89YKzZaTqTyv7sWqjIvYULhIizePEuwpmutY1BNHB
jaGMf8R0N8aQMaqar9zaCDN4DFY70bWYNVdaIsfVAJmdPJftXBPqq2nrN+XRS6ysr8Ec/FoViLvc
sgkHteV9P3QayE3/3Nb2S2w9GRJrnaOMP12/3PiJzx7ZQF3E0TNHZUWYU9LOZFLok4dhJhwtbA+t
8TkbpL95nTFzZoifFGzhlKHDGLrkvZHQp4aMyL55AFE8ZvfocWQu/9hjceupglmZlXymIrgnkY9Q
On2H+eKPYVRPpB5mMAL6F6nyqBq4kEPogsWGn6njkwq9HJMGtDuiAnwoDDtrhp8wOv1vy5nPaE/V
rTZv5iSz0Rfrc0GZikXcjw9tDWiUnDVkLIY8IAqZDnPL4Iz5Ph1IOW+qTuQZ8N4ZIeb+elmoJBuI
wa617G28W0z1iZpPjOApo1cQjcldOn81Yms9IVQkg3VFDdDEY8hOaQDMgDVHd/qQmIV5R25POHoV
ugpHRW4f4xTMyLm2k9ArKZl9FF67uWr586HvDjjsfqjFREimC/SAur4or0pPmV0wTYd9HoOW3VFi
M8Jcp19VL1csiAVAMLhPeqI3lzjXGBGg4+hMerrbyWlei4OFEIbG27IPZua8+i4VjTGa8H10edsU
hIALY/1Z6tnYLxxGrPdqZ2fRSkCU1ugKGpQNa/HW5SAnjO6xiUt83VVaPs3mhQuR3JcdQqBt+nRq
lPpQffUStEod0kX9dqh1Q+OhlOmNpVFvLHWb4Uof52s/bX/3KT41B27JUS1ziv6v8G5iinxqrfVz
roIZHUnp3DorB0LjL/fV6sCZnWAFVHZ+g2lv17eYU+yFewhX0Kr379K0oMUg+nXnIUg/Ki2zfSmS
KYxXazm1p7Ka+9tsxSC4WmKXknMV+T0q2sm5IUkM/Xn5R6QKp3pfO1jSGFT2lJa8brSxXT/yMpGT
xAvj5mB1UF2qZ9sccOY7JdFTRoYtfszvFyOI6UDm5ylFkaeszGVPtO5j9h97rnE+ZD++T09TlNRx
jfcb0NacY7uvfPcpsKv0KktEmOb55kdarqiSuXwtg3PsvPZnVs2/NWOZi1e7F0+X92VtgeFaR9Kx
Y9M9ehi5MMV5PxFN7TvPj19rX9yiyvs5M/u5atSKZlBC/50nY4fzl5sjkhQu9zho/bbLiTPIQ2nP
XAVV95kXSwzjawZYxLwIvn8FjsotSfdjKmX7dARO7LsIl8qHzrCcm21X7zC+PhS5hRaLo7efS/04
tZzcM861bGymW9NIXwHBZCjRZjzRTXPdolrb+biH8YS6VUQm2k4YpnmXTst5mbdhpUO+srUTPXlg
JnizXdlSxYkcQcyyiLusgcNHjmjAWevNJ6IaNkxQsHcmcpnz3FkeF3UHpASvkqmHh6w292Zrn7lN
oJg0z2ntuOe6/dMmxnTNh/cbprw+5mplmRGg/LGMa88csdL674KdCKZBSnwPQ9rN0Lkvky3UXaBv
ayChxCtSh1dHEyBJWCUFWhTFqgkQn77MJKzL6q7xSwLYQYtRcMprRrPdAZMX1gaz+e0Ny2Oy5I96
SW/6Vb6b3D0KZ3gvjNmF0sMn6tGDBj12QZl9NX3lPGgbwxx1Aplp+NZZUKL6Ibc0ayiAG7A2eJ4S
Y4COkiH4Mtbh0VHJPaOj6cilcOfiDHiqRyM+uKv/HAc1FA2lpoduyr6yAqo/PVIULNziied6nTIC
0sgpu7WC7rMuxJYLZuJawha6z8zgPZPq2err/i6edYcxiNufWJL3JKbjMAvnYSWPjiVLOrIEs51d
nGVvmi3BIVnekhXDW8IQddXej8Ei5h0aNpIpg9puiYlxc8UNFcTgUxsmNbrXrG4ecmFO9EDVdp8Y
T2SgLOdxwlXCHBMqjxFqf8KiHwOPKooUhguCGkLjbmZQwq6b+Htfd02YKaLiSvKsI3g+J1W4B903
qGnLiZDUlXOyuXUvuKMz4hAb8iz7DUbnedf6pmAt8dg5HiwhRuBy6ybTYo5WuI2h73p+WKXdl2Pw
PFOkZ2rM40iazk1rMQ0dfUD8SN2KwU9PgiDaOmjenUn4aDeYr1TEABuFyzWxS0/OIO/dCSoi9d0a
2VYuWeRZRpgXVOUpjk6UYCsSW6TDC1yO+E+sLKDu7OyswVmY1xW38Vr9orlKj0j0D54MPmdNHoKt
lc0ocYhwyeZnr/0qpzGPSHrEQmIDboEA4d268X1bCefabOrHoqDBKxbB6ZmPd34wfCQzzMVuIf7I
8N+aavxU6ZReF2y7I2gwLkdTcRC8W2PVtOw9gKIZvUl+VavuCtrmfdPFiDmlGQm0PgQGLmftAkMd
R6q/yZmfPfejSNfbrAJNwPptuFiugwc4RZRdNwcvWGwiNF1JXDFradF1m3R9OverrjECq6fByF71
MJ0CBysvg8UyGjUXgYrxTD5sc/tNxogkB1JwzLpeznUR/VCMqt/S0eG7u2Hfoi/eE7ae3FamnmD0
w3tp62GXTpI7/dTs40Jdg0/oIgxK3TltGiuys+kRWao8F899Waz7jYsjJ7TOeArmQ2+CX3Qtw35Y
0IrKJXgpSqc7zRnUhcZEHWUs6mjbJpsbM/tF2bBRXzIV2p6AShR3OGVzscssKhAgGrRwXvVYGBPF
vYuHf1qHlrU+SnKU4b/Jr7DCujcee2guvC9ecu8VJaGJo8WwMUdPWCJTd+Tdmmk7rFfv0a24GwTZ
CsyK2+gsSZRyPA9uo/2rnijU5xnBbGzbyVvR3wE1jqnNH1a7DgitWPffXLYV0QPYpjoc7IHD7QGV
3pMYl+bUx4zlpkR0d4Np/ayWLeeyMO66AVEkFf+1YXF7Hss+vWl0cZJNHRFA0by2wIqtBB33VFvI
sItja3uQekgIHYKvIv2cvOJcmZxN2mkEKakmiQbk+k7UgIM1OcfFBuTFlZbiP688NMXuPnUIAOjB
rkaO05VXvknc9lu+6j91O1AiY7svW/EjcFX9W8jq4lb7YWnVTQ79D6P/cPRWi1hig8uLbsurtbIi
bczpYXU9mqKY0htaJu+UzwkQ74CvUnOtpoxGBc2hzUjDnKZHMm1QRsxYYd25Ay2KTiITyU9vIdi7
Hy1Yk/l6UxjdRhELigMkl2tXJukhn6trjNTDzqdxYL0xt9ECHLPUw3gFZOU4DG5xPczvbd11Z5Pa
KOyNDEFsal4XFQzCqmKup5HwRxpCwtU0GiktqccntRgfjIyxHVXrg5yKJRqn9SfVBljJ9rMcJDrK
adsK1fKCZQ/CSVlPkT07R2wX3PwWq3oQW30je/QcXZsBzyIfRDIux5VCgz2K8m6OAdcaY39snI0l
emK39itv4Xchq83DnKRQjG8zoKk1CYkqvHidc54cNsH8eihndfmYdev9Ohbj3WAwpHA8Ps68WX+y
rrxBlZt/rcCU6PG4mRFXjVU5osDpHhe4nKbuIu263s+8QwQw+MUZRGly6zrEfwTgOGgZrX1ewH9l
VHTDXWPHrq2/g47Fx2dxShfNTZvxO22uFZ3pRwwJABDBeby3oaps8eJiD1IKu0ysCQBkw+PYTLXr
Oa6Y83SRYdU/gry+c1Wlog7fdd7n12RnF08efr5sLq+/Hwwjr65dDzM3U+Mo1RwL3QYNXS0UxG6B
6DhgQlBn+XBpFc18VtkZmyOgbvBSQ3iq48HT8iNTHrtbciPuAxPqas5eEdUAm4iOdPZ+JhWrr6/Q
w45RnhIi5+bVG5iFXduzfK8lDr2kd9GRbJtOi32VPUr7pcBIsdy1rAgvgU/BtQR+wZW5m/nJqr4a
IKwEWfMshsVDnR8YEZM6PCcXo2Po5bv2sSEJJJygFITZZISoT1AfQ8a4L+w1FHO/hDBE76RfKnBA
+PEgJewbykCKuK+5XtlbMsechmHcQ19nOqQTSKfSVXttwfNJFwqULXPLsaYrdCkrPAb4RvaY3yaG
/1iYFVPrdTQokwMGd73D8Atp9UnPI1bObXOosl2nC9SBEihWFze33w+mB/Upc/ejK7Kzo52FoX9q
AiHhMstMzkEXlrfE1TK2X0Yg7zFTnAaLwFD78e1gduJ+Lgf7Ot1cDYKRqxhT+tO4J/TeW7GKiuBa
VLQCdd3eJ1A4uO5elKR2mgFO7Jfk5Nc1ACL0BEuyXvV5+Zo0rnttA08EFo1bCSX6J+7gZl9t2IzS
T5YoXvCZ2BMUORabS1mY+2a0r7GK72byXs7Gaw7XA65cNR6YO0+nrOPmbouYkwwX5LEkU7vqNCLt
mco7mUafNfS4Poqy90NQO9fJUHhPUGt+kXg72LBLBGWtNgCeEW2ySDJb8t6/DJLPRxTBEe4L9N/M
u0/oEVrbbzCDV1BGmtI4ubP+I4rst9eY/qExCUTSXusAe148JigOp8Cq9HHlaFK2+7OsAoQ2Vc4U
E+WZaXjXXYsUpU68s1/IH3WWMV3qgxtMg3CHWDzmNWmhucOVsXyBVjHdIv6yc7WHKXzHJoSOrvbP
9P7cZbjws4bdt2tCwIHehoVqOSjPJoCiyk/a5kPv6BZ25chCLWv5lmGLBJjloV+Te3in2/huAZjU
NcgDa3wH3MVu2wlbRTp0VwnQnJhh4W4w8b61EFx2ukdszri7xDlNnpwHvplcsaEkx9uuljNrQJbV
lAcGm91Dqx4TwLSHIMuckwmrKTKW+of0n4XFasgci2t4lOxrCOfzmasHGH1EXX1UpU23zQwo6JdH
Wv74DN2ToUCAwKGN7VDHbfvo+Sa9Undm2gLnL594z2z3MqmAUTzrCHrkgfrWXO7WFI9zXj6orqZT
mlMyBDhbA0cw4QZ7whaUplei9/PR7EvwjKTILBGY4h+ygDANIQQzJAwdCOQ9IGSuu6RrMLv15V45
On0e5eSFvl4fnBkAkhAxKkw1GrvB7Sjd1uCqGrL4tI28Z51j0Oid38FCb18GABsn2PaAMbGVl8sl
r63XwsoxNG7G0mB7+P4vZ/PwkRuES2U1CYOYYxam1gxY/h95Ad8CZqQJI1Qmc2YJnaIxakVOQMB3
NgAdBwufTFGwpvRTqMPIuyuhvzXshfij7z//fuhmAPi94b/w1Fn5frt4g7lm9Gl1998m1u8vJYyj
MZxNp3yTtmErf0lLiKHOFn7Scs1gEE/sEVXnflUBxOl0g+XygKZwY2m7Jn2YoONbhr/iJ17Lnhft
b+ozMqefvZaMNfJ+1r99KQjwqX6rUf+/lUAHTGv/orfdYnv+Hsez5QL913/cfGY1sVZ/S+g5//6v
/yAfefuOv+ufJagEen70mKhIfEHS4j/YC571nyhyoShYIBaA/Yr/UUA73n8yFvVs3yOszxcE6P1D
Ae0IgA0by4EkHhaLWDT+bxTQ39HZ/6SAhuIoTH5Q4G8SaLmRGf6SNQqmyjT62VhPAzDZHauX3MK2
HJnDzv5lXdqP4ZnZZrSRXc/4cP7yRv0vhMkWL/Cf5dce8AiXrIuA8EkLSfc//3JVA7IiNAjl7Ux5
kIVrf0VXjQZY9kdmejPjUPlFHO//46/dIqX/8poHJ3aJ/OLXtu+It9KKOvG4H8pwsXdxd+VqpjD/
h1/5b2Gr//JC/yU+u2BPGPtYpU+9CIf1wfJwNO8TItWzqM9f//cvz/HEv/0637JgyXj0gJ5D7uK/
vK9daWjsyE17SvopvqQSnYUjQKcGLFprH4Y7uSZ7sbUaEk9jtGA3A8Y4sY3z0CjjL4SWVdOVAqk8
cOQGYb3g3p8aWuO1rdzI8sWAJcwcuJSZb7EHz13llnlYsNoh8fw9IgCY+eC53BPQXCeFALNT9UAC
eYfpUPdpPt3FRmOTjTjdOJIBZbZ2Ocyero5k4x9G/ok6Bm+9MoGE2Y/oUmEtmXCY5yXh7gtchrYL
eFGW4utvI67obwXi8B1gzxfh6zHkTvk0e2X8dDNskh5bZ6dpWpGfe2YSJXTFFrjyk2w/u4Wt4yo+
8eTA9KmXF6zCIRGk6K1KF2QQwyJ0yjfeRIPtuhe0cefJ7n+xq721Y1Q8QS2+6IlvMt18CHt8mRYd
dV13Y7jT2wKpN4RiQhYT+3hATHFE4lA4TDSGsmPnsLrjvpQ/Ac5rYsbJBl1H8MAob17mLteh1u2H
mQC5RjlJOU/SwUIvVimiZuXszxEIiYa059r+YhSDrUfwSQDVj6TNj7ITgI6+X4VWvT4oSx31VC77
FvYwSTDpyWiW99q4SEXQQM8wMYINZlUlvNbM2tq/bO846sNLGIdkxZ7J41exzi+pFJGbsH1s55eF
eR9LXY3oRyIE8dYvIaqXRP+uq+5z6BqowD70xiDvQHGSjVHkTJ0m/RHPiFs87Ge17xyEHF8wQ36Z
k9okPWW0/ZxKzC/m4t4t6l42QRUVnUPoJHIx7SJF6OEpyRQoLpcrzb4bkSF/Ram9Y3f0R4zMvaqc
ogG77K6SrCxKIUaynXjXfOzckzSx+PIaz0wqiGxSzpfhUVtZfYZ2lPVKYdzjNbB2Xp796QpeQdVB
X8aAf43NHa+ZYIwKhOI9F+g+cmDXgUL5bqQQuIeCLeHGajZW8WWWDPxLkCmxvUp47xDTLKXDxueJ
NA5o77Veq9Ack31ObsENvK5TI5siTBues9fVD4HVPjorh0lpWdcqD1ixGTDChInuvwRMSoDzvrYt
5zA1HD/QE4BeoKxhR4SiiOViWjQthwzfMDZsIvmgA5+LToNfNvDv+VlJiE7sY4h5Mya7PZJdYfLb
+4is35tEM3/y4NVuh2+9jfviRv1iuEgB55cPjKFZKyTduusdGqeWlHnUKzqMDUvvGJmi13JXoKyy
OG/HDcq3Z7xrtws1Ndm5/YfVyIRFNhRXpd3Q8QJk6wHzydEmVWX24H27w1dpMEjDD3gaB7KMSBHE
UUS6B6KknRaINov2PquhacKRI/KkfzHq1mU6ytv3feSZjKO47gKMT/SHbfM6yqypjnke77M2hsuz
nXHKYxBFYBfcDkCUTLQQtoeNY+en0SUKgnz1IkkwMfT/zdN5LTdubFH0i1CFHF4JAmCmKJFKLyhp
NEJOjYyvvwvjqvvgKc/Ylhka3X3O2Xvt9R66egOEJP8tlO6F0unCxN1ddJ5UZf1FIyXAbXv2eF0I
3zHHx2DxGbeGwGNbCtCg/W0N7AGpOgc2DEUMBMSUDq/hgEykN0YSe0DNuFEz6S7759rUWrgLF/t1
OdmVNGxndHWU3QmO4OSRa6+iURE12cy6jMK8QZZGKswDGdMbnqv5tauptUKZbz6mKlhKtvx/3ycl
FoxYzCpFByiarGeiFtboeN4UIi2Z+c4mjfS/XctGNcx8I7nN5j8BllTDZ67e/GO+VH1R/9IHZy92
nN2imc+xNgcmL4yQmFURVd3A2d3EMAYgGB+Sii5R4CykAUBjY10UBJUaVvXmqOOjGeaHcApaIOGV
Aq925WSCk5xOD1qrfmQlL/3SeGyqLMZR/6tWvM5+XPcYUXyKxHg0pTdENc12of2t0vmhGqxG9rK9
PGm3UQfRKhe3wml+HeK8B0NFubQ+x4wgN8vEx9VKQD4HxGyyjX/IaFYKKbQHXSJjYWnPvcxHgdsX
Ri46/JiPFQOTBUmaPciyKz5WeIZGlkK0G1GcJJw/CMyns8glTk0HOTBx4X8TiyEAUqN73l2ZqgHd
f52z3TSwf0oObw1RHNWGNO+BxnyuH8lMqiwvEpVtxNNUZOSBZsPy7w0qUs4AoI9JhGDBG3X32bQp
pAawj0BZWv6fLszlgSk6U7+2I5WGR69QGXSkfOEOHTdPboubpbdnjvbPWIveRUbFn1jIFqwlOyHo
3PRW6yn40wJnilFLqJrXi/x7UczaTdddzfhnYFNghitigX+30NlLxsRDMeJW45jd7FHMu6qGftjV
IeGkVntL55KYcUfAfxDm2m09CTRTBIyLGZRicRMlD4U6jU+ANi992J6bEtTOyCgyX0++uMvPWkrg
mgSMBDjAC2f0ka8QwMZQHUTG9NweH/VkFb5uqMsmSys6nJPz20VlUAhOgJhO/RZA46a1eQtoFivE
mLUnLeuokicW5wQdAbObH4iG3dRMZI9dVkJMDc3YBlGIdzb0EQKI8b5Aq5Gt7Nqp+Bdys1mAvdrv
oqGb1QNW28SYiRpg1YUC4tAihNTtojb3ZIMfxaH60xok3tOmSFMV2FI3nTL+qjoiXeawo6EwqNAv
JSKeiyAfuNaEaX8c064/pmbDKjX8oSzU0yKZ+UbvKR8p/OnxGx+mxVJuiLz15En9HGEktRVU/LiG
Vy2Wfj+YDZbhyLkuYrrFSwyNuNe/ppAhdpbT3BjGNnTzHGsaIs4FkLDNx5ljlUmd7D4sFVJOEAFu
luffUrX2mk08TRacJfoYksymvQ4rdNRWFTKRaSEdjN5ZvxnGbp825IE40ghI37r1Zvit031yUVF8
Sp26AjxmPo152CWgeCIcKVMx2hs2vmdpsPfC6cBdMyaw29pA4z35VsoFjrcC9knQVZf7xd5Jujip
S3PVRrM8tkv2GklsPsME5R2RqMcAbjIGeQcIv/DBViLoTKDCowngWgaDqgG4Bd7UoE9rj38WC6kF
fMWNPRgKLT7bnbvhbne9jppQ2nI6VCwi2abJZuNn40wX+ih5S/vDbjceTeQMkbYoXjdhXLHH/p7i
j0R9GX5VDQfQfy9ixXwNs7HT56sqLSdnSj6VwkkY+IzkbpDFwfOBuzCucCJpiQOFgkldKslvUhTS
Ku3qHdHywB7QXyJIJVhlQpukpp0IKorQTRbr91lLnrXYWufnQ3QQqJe2olPgkzthCeyM6089aCJg
LHHRwTvCPToIzl7gadUeVhSGQ2s/VdZ3aOvIwxFZ4APdKsv0M1g8VGGsQCBKc2w5+CK6DmugTeLg
JqZNtuvU6pnBDLekpv3T8mh6Vf2TFCyIeIj/6AzrUNlYM10jGXk+Ay2HG+82nbvQm7DWGNMPfRjF
Iyho4KJVsW8zlE3WLbeRmLzmGi/+34pio0gsSK/o8MAhmenWIagAJACYFq5i80kZawR7fVkCRMFF
wyehrZUE/gkkLW4ahclpIpA1N36inC+7RW3kwcI5G3hgPb1npbUEokyVkXizHTZYfJLvrAMEOhUJ
FQhITjgrkgeyeADThrUFfmVIv63T0EwTUI9JipNeaeGjqfIjYX7dRyrzZaovXGYNjPvR+CrQj3DZ
2i+AqJ8KzDC1ahSuQVBLyBHup63J7WrsfhETcXGbsm+qosFV1FLb1I3OXbgQgaT1DvVDxIlOgBTL
GNkz2B9KH8MvZfXVUAmNwa1ikzFrJ8g3LhajNkKcwPTTQRxcQjGea7kD8DGE96zq48BREBmKnmuL
2jaVP6TsR53qOnHGroiwZVsZ2klPsu+4HEvOtn1vwVrsc3VwJ12/oOT+6SlYGT7mTiAMiNc25ZbQ
rZ8iUn9LlJgHYXC1rSvUII3K92rqrRNMJoG6Bp6SVkZlLmf9W24Oz1ZtEdKKAIojKAbhjFQ6h6J6
EzFTKYtMLSZxkKf7XwMlIViTlsJ2Th+anK/eNCTn3FEvRkk3NTch89oamHF1aI4tV4uOPAoZeM40
wWHhTon+qiYpEU4zxQZzltjsgbvIa+7nGsZohb4mpsHNW/u9I1R9K3TpBdnjs1oPJtVE0QZYhczN
OkLTgecOEVaZRrRcYucad2IKAR0ZvmaEL+E5h/D/3GYVhsUwixkgHdCnuDrcejcktgDkDgCZCm03
Ke/lnt99W0sXbxXEa6Mz6BBR0KzEc8puMwSa/kZwR/c15c6LiS9tz82qQgJihiToxeY2xY4MYMk4
cREukDTzXDujc139hpuElkHcj4SvtYT5IuawGUyrd4QZV7JMv3UB8g/1Hd9vdAFLjZtUcNvOzTGA
jvttG4bDpshzprRy5Y1hSe0O43LLp8ty7xjDoCzeWnrk7DvQ6hvMWi3itYkqru1OE/E+np6KcWf2
JjRLhgvqvOA6CyntEydL3SkSWBEMKRjGdaXlaC4VA7dGo3r8v/0xpmIU6FAoihMsG9QYMsO3Qz8N
yEq568coxny+qhjNOR2IXWnLhmta9B5a+g1l5klDxV6TYuIs5WXHFAsUfY2zKEe9b84B3gLGecxS
Yh3jMOF5aCLJySm1j1IhtlcZssNQ5N/kR3yOqZclfwQsR51bzaY2mq8KUT47iXLIFB1SWQgSt/AW
ewqkoVmtgcVNXpq/2TzvdY5g1xGMsmK65Oz/rF/6hTuzLT9kIDzQiMhPqupblUhfNTKHDfdsMIhy
w3GCSXRQONO45mxaE0drDPrpqjA5YsWKH3nEL1XWOb2CUikDK6E3na2StB5FalU99waVbNgBJEem
8Z1qjNLkUsefqmPi43/zUup0DjPQWWHoDbatb81eU06hZR8FzpnBeJUmhFcLjDea2QXhSbTAEkx2
MeQWnLIMzKQG3F6y+Hrd/2Wa9EwUyItVIkpLI2RmOWYWYkZB3JBM6FkShkj0RkWsi31iVG91Z8Bz
ByDuE3qo0o/aoIFCLG5lrsjs5VijDM4jXgGf7mkS2q1N9DO01dwV+ECClLzXPtemva7zanLT3umG
fnIWA5lPlJ4xcidIOZgs46t4IoGAVxnNJIkh6hSzpAeEeVhbKyO6K28eDFtqd4oRMU8psX/toG+j
ungyW52dmW6SN9eUd91QOtueiz1yDzbBsJY8sxmeOm0SdIfYxHvZBCs2wnlCzluIVaqBvOeo2fI+
eZJke9jNcUeScNr/mjFwKAIry4oGXc3HpbYRdySrt7f5gvQZPlJAcUTqSqOQoxZOgM9CZLvItsyK
RBO6z496Thx/re8yoxHejHmUDoZr4tFBN+SbaWoHIR5VCP+8A7xTvcXjGM95fAL3D05Wlw6VrD7n
I56bEoC+TtKAOxTzJbOEw4bSI78B3Ttb2eLjCd/2ilK6Y9tCCyWYDZMyWBuGV1stJk8tm4bzhFGa
qi2GfUpLcDcX8+jPSjXtJE24jsbvKgD+b4QCnfpmHP1FIphK15fqWJGeYKaLs9HkWtoPRvpsRVKx
ZyB40xpNO5ZcgvCdu0kmWwc5rFACpS3PHPCemEk6Uzk6v1oUFW5D0tKORLF2Oy/ad9yK+9jWV3BS
1lYLheM683zMlVH4yLx0HmfnjB5CYFvJ94OqXnPyGI7Tgt4halDRFZyuBQIoMcQ0nJojGw6F/XpW
m72DoZUyLY2pmhyHA9toY666oYUxyJLBbC/NW0UAT9HjmbFjdnYM8hx7gqQh7Bbc5KzwydGqbTG2
UMllHqRazU8ip5M5LfN1Gse3EJ3ixlRlxmxzjIcflUtlkXFFgtu6L6YPyAkCQzOdYpPhXCuqKBjD
oXMHFaSd0Gm1NsZbuDoQ1Sl0hSl+6kL6yFGmbdtsQoSUcSrkhgNWiw9wJbUpLdcKBXZU7WAbyGZ9
C+LECUorFe7KR1XiEM546SA2bqWNofOZYnQA8YdUYJUop5N+yGdxNI3iFiN18FqHE3OcKm4s2Tal
08YnQ2alafH4ZKSkzCQnV4zvsNZKJsrY2SeRod3q6/rqMDgEsm7PG6XAxYXg5JRLiCrn9o8Z6rTr
DPWVFItzkpeAMZIYQFREafRhAkQ9RVsq7imYhNhXhSIfOsBpgHiB2s5IgUsT4XkWp71vGCsgoO86
r1VY8yzu6UjH98fo4Tn2Oa8MLdAZOjwUNFSe03QqS6VAha9mT3otfSMrSyIiRlW5/iJ5G2pkJPId
R5FyiD5N6VddaieAugzBop077CSxExgphAZtYKhgbSiBIBoiYTkrothVLWuOt8Itqx9vuChPkk4B
4SyK4ZJw8VOujoPZadKgfFTL5IFzJGfQkDF0WEQoNhM3toyAqqk3JkJjsKa0FnoTJ6Y9Z7D+bMm8
GFajkcdcSvfVjQrsdCSTR45hVqNlR2kIR0SYdIKcat2AopEuLRPr9SfLnX1v7RkEHzLKTM1wi0xb
qHTFLZm/ltZJA7ooZ1PCORkrDrtJ/p1IDvqYEstSuyhEyxCnplprExAf4qYam+uoIhCm2OvcYqwe
Y6dLWBMYB4QKp4RCOIeTq6YvFPM6SjSgOxkLEgLcobhLP0YYHpelA+KbLxZJLMatYZLe1Rr2MEn3
jSH2m7rek9v3BX5xFnh64oaSvDXCb2CcpLDaFy5XvoPdfHGYrlsEaGwi037TJu1o5u2GhB00Pp1y
kkza2E3rF2i28MY5G7sSX5lYLbN45zf0RnHxIFAZfkh7z5Hw5RcTwbqRRVzcU7JRq+fJPGnmymZG
d+N1RsEV0eLM60To12Z7iuqQmJpeuUs1caB2C1NhLTJi4AWyEd9IrtsbBITRGUDsLGfaW5ghV2qa
L1sFFjD10o0b6tcKmZ77+S2N7BNzghtwBl8dpUOdgEddVPE1ZXNNPFC1MyGIEg5efdEYfEsm7b5I
+n2ElJh0MAqZOW4yDaN9tFKZWfFfrbm86FL5oQv+IJMERJ9e3s4GoFTJqT1Tqp9zTFduy2GZLQae
g0kBTKi8dw3y3jpxTjjLucpr1R8U4Arvm/1MaPwyA/JUPjFf8rHoqsdUkyox02l4VuzkaD3chvm7
UcK1+XfuiIQaOEcJTH0lhzqnSEMeo11gboum+Dyg0Vcoa1HFIrzPsbcYOplQuvMCChjkHkWgxO5S
ho1M2rmN5rDmzk2MTmCmwnSHDouh2M88kgi7wgHFt0C7axeWW6fpeKuGZmdZ0yfR4ViDtWtLf8lL
dYhLtYnWyUlRPRk7QsLpNanmOWsJWpxb620xUH3DHd0Su8LsMq5GTy8vcTcOnNEEdgwplbsc9Vw6
V4pGxjETQ1FFucaWkGN0UPSBKx2J2LGUfItsni6twbafSIh6C6ikyGAGd5nBPnWWVWOErF6UQbNv
RkZHb0bOi/JrrveqWjc+EWrObUTNXvwdB+cbI8GTpPKYIzP9mAZ2i05Q7dh3SWDGjVOAS3jfGSWD
0aDPogPDlfPVHMSq19KZnvJa2HbazggRXig8VrmGC8Mqbkji+QpTNsgpXu38pCs7PdcSS7HugxI9
iwbFIr7EeDvXh38XlqahRaQQU3E0pFtLWNJWaqwnXMzVaWTicDPl/aDJr8WoJH4rZPNgTMlb2jdE
Pip5S7KI5kuVHB8rZnUbWZgPoxn1Xa4/0RZIAhGa4bHg7qIzYsJTru5EkT0P1tBcTLvfV10uggW5
VKATdGgv0jmrtHs8Tz+t1DAboul/5LInQNrEmGkLZ1uibEW+B3pgWjhNiHvFdM0XoYYrc53PzLYq
hwYg8eHGgyiBaK/pRrST3hq0nQoRrIuwD2FN/6pZ76n/zsJI4gek6jMKAE6DybxEBke23WcXdNJ8
2TRVgWucG83G5LeGyEGMuhu6hgCVFFa+RMdP8LNxSDFGlPny/m30KBaA/Y7hrTPqFK558v1v6YIG
pcSXc0PeZM16A41p+43SLyAGLkLI1+TCfpKVstsW2YDDJvLJcyHyagx7NHrDpz5ZF7izNBTW55x6
5VcTfO9q+i0Shb5yU//2UeyR1ERaSxsjBK0rDQlbHPxbDUPu3J31NVbrdavJVkU0rQvMA9yI6CM2
aVVtq7JiJjbTCO0c16wZ9yLcQFZd8SNrTjNU+O021Ra/V2zTTci+Oaip80VUD3qbUMcXasNbybgB
pPiuwAeg6q80on+AnpKOOoS3Xn/RaCwerAq8TIUPm1oWyEoPhkdQqsm25yycykvbM/pG9OXzCaVI
gfHl4l8ty2VrArD1Uq3Avoid11SpN9RllHYdTCunoXyi9uLmKEuePcm/iVKTmRI71mGwDkpn/ixt
7Bw0Yho2qAKIf4NMfPn3d30LlJeFqjDQnxLfCSHk9nZZwaWDsyBzRHTRMO50TVc3I7djt9aI8cLs
/TC6LNsr2c6abqrEM5t2BbnVGFZQrc7VYbbZrSPlTSWHnXllflAGRGs4GnjPjqxca1mLwG0NiHVB
n8VEjwUh5+NOSNOTYcskQjkFnkk5/5vrnDKTKXpaCvbWDNX8vUm1QMhOoOX6B37m6bYYM6Vk8hTT
mfGjJf0pZYsxqWoztVG0LWkBn8ZA7rPKy3fr4nMmJ49WNmSclBC4eLssvQOjoUsvBJwQa7AMhP/C
zClhiXo2xZR0kJO23WJafsf1HPFM9unRQPPt1pGzBZpHtrxdnSqDzoLaaJ3Xk9YcWJX5BzPdxlBz
ntkaLb5hR345pvmHVTVPYKzcdjGuWi1kDjziQGP8ER5jMBByyfzbdwDAOy1mBY5PA3UERJn2gzyh
gNb/T1gnZ6krVwWgTOstJr+xAFe3SaKF6jAK36JOkj5XSa+G6jhd7lUz9JvJav86zOXxptHqpN9b
d2DVGNBXG52wWn9mtLrVSS/1OzwU6kq9k2Fv8KIo99F7XpUELy8SaWaEQ7tHb0+EW6PioiKd3sha
NL0MsJRw+ILHVd4n7LhcLfOAvtaDpJZqPyYqSuOI9r1GwKbsMP9MNPmAph3vaj1crGxOd4RKzwG3
m7ULPg0nlLOxBzSnrPXwoVKeAfwyNlIY3xVdhBAT4Z445azvQ/6qRIn3bzqE0DToraVQ3rF+zgoq
orpQvvKup4MHdSUgkRIvA4sXMzGGeUTPIiikldRXZictm3+hvfXbfpiXg0pvKdCz8r1Eirt11Inm
EFN+P558ssPHo9o4+zaqwsA0Om5HqhpMqcTiWxakh4SKMLHFmZJKvYzaBKNcHa3aCcUzsEdQN5bj
S03WGTgRjlAuNkCKmPUh8W2eLd2L+8YM+sp5GlUanSa6PqYu5q6UNCzy+GkyfVQO9VLYyCxVr1xC
minUQyh9bV/JrZUYpVB2OIj+/v0Czqg9aEoZY/kvl///rSqzwJRW72T6w7rpAxy6/PefMj/kH/37
d5tOLNr7v5+QyPc0JDUQsQKVRUIahk5ok+B7pB/Pj02LLvG1NHzIUW3sl/J8LxNbXPNRQyZaRlpA
ZVO44aA6KFAW5+bwBMCRUtAZx7WzUxw/k0BETGl0dWLsw8/mUoHcaJ3wMsOHRnvwXXbW3wzktKTs
ky4voLSH17odj1nsLE+8h+SAbY91bXiWnfSbWh6cq6wSU+DYSPwjNbmVCdPjvI8zBDB/DYN9jDgc
oGF4pGA6VOJF4UBfbOklHAHN5M5JGvU9wbqVn9b1R4bHl07C+JGiDy+mcDjLZjwEo60XqAMSTOCO
do6E3vkzWbdAhJbHhOPWZ66PfXYNayuKKXBwb2yLuqB4KYzh3FRpiaJl2tUIsHcqV6YiLf3E0Y4i
CXG3JNkzbC/hE2v5mFSEGWtky5ohxt5MkAiK+ze8ZhAc6pcZF4iHifvJFFm3Gc0RzUkrjvSk8Ngs
wwAQC4ijpEIoipVM32vo/lxDntYKCzcVOILMqn5pLXJJN/I3B4criTM+9I6arxeGU0+ntNlUSnqU
i/VJ15HnOdqUPJdadRlGy9rEdA49JWqdA1P8fSOvpjy18jsBB6rEkwunjJG7bCLpmzmFHaRgYzLa
PqwLAuoXblARCB9NVqFtLY5Y22hO0DJWo/tg9A9UOiS4LrMfJ2q9pwGYXGPZ2Y2521GRHipp/jsT
+/2GoALbi3IY4ghV8BobAp99cJuS6ObZoJeHIwMUjaP2flay2FFrbZq8aI7QSBh91VnkmaEJgl7i
+c/q+meJNcuvY/u5rgmnTmumuM3MaDpdZUhDbKRHLKl+jkn7MIMXg0oy/qrpCMkHJTBmZNdaqt9U
M15x6P3pY9gLVqLj3TCOzN4IVJZpRiorJicUb8jyYi/qyzuL2Lhgl4GQLnKx6+JFfzGfMCj1t37N
elMJTCtkHFqavJTbtgohFCnwGMvCZIBdFF7OdOsg0KPyqAy4ph19DAwrp2lGQb4TXWEfU9pF+7jF
pzEMobNvcBISZMfbYPkX+8gxtWMlVy01iKOezD5cgilTtXMa1rafaYNxqUIm7CQmt40eXtBDqTgo
U/nJUkLCiRqt3C1Me1C44AsnGCt6VuhDbg3FGJ7pwJJeKxnSszba20HiOm9HxfTS6YzWhdQl90aX
dFBTjXzvnQZqjW4VDyQ7wm2sigtwbDLkZFC+V0IKKp0nzDXLUGBApRAs0kysSBpWOHlPr1HI3XQi
qOe1axgi1ZOZvyo2CfHFyFxYFjVWrrFNX9v1hwJBjV/phSKaU7LoFS4KhGsuqY+pRESQp479YGOi
IU966gN5VeUqBP09hRkWwLlS6XAjj7IBhqIQ4LdpvKgYJCvZm5L3fk0Xrkdm66EjMVpspCdk2QaR
ITgOwhW4QxQjptKy1k59zBxz/fOuGTuvdvBg4Noxzq3SHUVqYdw07dcusx/diC6yxJ8/jZCDsnW8
ICkZ0vroI106w81jwfg4aq2tOekKn1I6+dWYCK/tAbnZA1+EBLpti9btD/PK2U+EMGhTg+RoKmaj
Qlbms8q9hMZIRg5OV3xJ83KSZaV6Ss10DW++jKNWBbAzrKeFVyyl5qmM0gP2zvy5MNiOmQBjUw4d
9rOhRBfF6w/Byx6zUQ05iJgI6jVKCb0EBoDIsXOrWNAAx2WRxCa6AGs4GyTGHvQxtA+IdrQtJrzn
LkqPnaiWoGlHpjVG9iSSZNeLMT1Mq+aLFCv4BwPz5EnLT2Flj263HMKGeG8a+9zsuE5xCHSwLKtl
x5Ct9YpZ/NhhSsMNKs+6a0f4VTZm0QvgagX1EcydJFzrWqYk7ogclM2dTaQc2lMjOBrMuGHqZwa4
bSUfIRimdRUWhR1rQICTzATB0XJhzweZVWUvJ80wTTyD6F9hZvm2NvdHRceTXNICvlpVemLydWyF
WFYbfeXXNvgKNoRpx/IzeGF41qcGEevijwSmnSdrXgNxWqQg1sItLY8JpzJNavoJp+TMPQS0IZVD
ymBRTx+EYDZP0TyRF0FTjG17CbSV1EoppEbJ6wKkjpisOj9ZDdqWUgO72OLedTWBb9KBJYwkzi0r
Dfh7nLOVRAK0QmNt54meAG9y2edxtzxhhVTp1J1tEt4vrU0KCSyKU54M3PMsyz7og5ls+oS0mlye
gyGCFmEa6pWpIEJVTXuT0vrvnItHjJCZlTVfzZph+WQo2lla2HHjFhAXpLN8l0fA4aaKXm0v0pMc
tjQFUixCgAWvCC0mi+3YkbFrcvaH3mzG0Ivm4a2amI/MsoNpvMcIqk/6eNRDSg/VunZ6jxEvZmDT
12pxkGLQkEPcn7C+VHt7hsOW2lVz4mZ2iZZwAMFWUwWQ0EK+LWb3OSGbtzCPYnKmQzfpeGrE0Aa1
3nuMY4GpoYk4GBZcx3FGiVdFH5KMRxc4UBvMffM0TwVHg1D0HWfou6pSBsWavTZ/dsISF0eV4Cm0
eeqXYAOCMCPU2gE1UnVmdOhtnH9NLW5YAy134EIANwUig1TG2naZJmaxoXziZjOzGIeTZXX+SLL5
cWrN67/CkU9yIwpTCuJm2Vl5EdEuQEEwGPAwgQ5KplAJiYb20PN+/Fy1zoaFHDcvye/MZOroRlZR
hkvRZSnU+tQSS+6R3lx4hanT1gkJEkOFD3ioQDc+pClI5zAnYKLEdamaR8fsTnNqdDs9TZ+MaqZL
QmSMqzV6v7cSQE2UrLlyjKpeORJzI3n1evj/+7N/v5AqqhxDwmapy8RMs7pojW1hWtpOmO0uMiz5
iIzNllxTpL4eNsVem2b5mKz/4N/fqSVj/hKPLx1xknpt4qd9/TZ0gaHip9+iVDAPCahVhte34X1E
7n6Pts0+2SpP5bv9OfxxTgrjwvhNgdJD49fjWqW/Ui7oN0ABiu6NN3s+h1+QNTqQCk3goCWUYMhy
w3Bb3Y+h2HxEgw9qYifv8qD0zD/8wbV6MflPkdHDGlWqTfGq3pL2snys1mNSVDj3nkrAr7SvH9Yp
8ZezJPvS7pUYWthS3EqWawFf7c6IUP629pxSmqu9ZN+m5UOhWQhXCaZtQ7b2T32Hh+Q0Z6u+4kYz
b9GrTvRc8z3UZzYESL4a5wijTLiJrUfuFoAL/Nw5GIYzyugCEFVJw27r2EFSUzHkfnoK8wApjPrc
fFfypt8V+dm2QLr94a0jzvM1/KMu0h56TONPs0dYAnQs/sL7P110ZFrCrQ91AL+4eOHWrZf4eD0Z
uSJ7xw0PSb8vX2HvfCIloJWE7cGrgt7wtFf9O1ePqrwB6LbEf7uz9nAOKUt11xdoj3cRw8TNcGxO
6NuIMko/h69i2Gi3eGs/8eZmV/8zBeNbPR2G9/jevyo+RG6ktmdQiPWymV841ZAQBVSciodcZLhA
fYD9l6PC2JQPUMSoSaR7Km1AZU8D/vFt2F2Waztu05MDVJsQABwJYEsMF9IWzq0XMnMYjfsMe6TU
Y7p1tGLYF5v5UJ6KV+Vq3MvR1c1br2J024RnnVjEzQAYkTnEi3yz7iq2ZhaOtJdZ1832vT/gDVjo
DaeudCqO9pnGMYXkPd3n07oCIiqOeRe9rZwvv/wrzs2HdJsOOQr9oNjDyTw+EE568RljcvNG8heC
GrrJf1quvF9iS+/vovxMtPs3xrbB5nAVnHGf2CHe2IALbV+BKk0CzPYoMToO1YuzjxFfg/bdz7DK
tX36wF/YU8lOB4smM4/qtr83fnmhDkdLMLuSfIhf81VXveUbgZ0Ywck9qZv0EL1MDylIL0aQ7K2H
KJ+MZE/CQBht35Sb+hTuuZtmzaZ867pN9lccC5dtsKVZQm/VjzDnogT9aLfVuziGtAHfel/fSs8A
PcApdUDX4thHTRJfpq/8IM7WUx18TbHbnrSg9lDlwtzeTm/ZJ4aQF+uGxqV61zcVvejI07HlR14M
ivU3/SU+AvEEbHBEiBdZe+p2ypGmz/jJVqZ9M+dbBfUowAO63zmyvAuEchml5q58cb6NzG0+q4fk
MjKpA/3eHe0RucNO+W4/5cxj0EoUwrnZy+AkUfe6kAvfiTh9UWJ3/GNuqq0I+mvxsjp6kOIuG3mX
veTjTrrTK0o7vlLaQfJd99U/7Xv6FTKm8qzAuC0Qc9/AYtgv1InLL4SvLt8VJ/lFuzm3OMUCvQn3
Cw3kC58QxXpK0OKm/SYAvgu4bpQeYyLzEB+qq/k++tYnGW5Hcg929W/rx6GbfpPkOPcELR0tpif8
cBgNmF83IZ7rz/DYW8/5LafXRb77Jn/Qt38H7Zhd1+QqLk04bXYFGxDmGdRAv5F81tHrEqDF1OcH
Hec8Y4C5jEhrcJmzA93xLDScNSwaFTnYhrBqpI8Gd8+CYL49n/ymfo2/JJL5ZLf9Q8U6ed0MwXLD
MBYTtdfulKcY9XGQZlvz2J8SeFrvLCYgGuvRtGofNva1vgFAWykYHFnJURoDC1ZjC2DMNb32ED4A
0uqzK4tnBJHT8iS9EAU4P6cP9NwSreBNXgTw85TzvMN4p++YmXYuu+6f6GKfQVIPW9nrTtLL9OSc
lqvEEJUbw9kBHHsO/46AKE8wiegAMxG9cyIq3N3ejbv1ZH1ELxwJH8Sg/Uindsfzl1LU0zCAUkaU
3068knRCAitKUVe+Oh5mBjf+MH+jIzLxiOHrRv2AwaBj32apMiPdKRdS6skhiLbOoY3QKbgIgGVt
6zie/SIIFf2VI086pJ8yX+mzsleuTf+Vnoq3kKXNHRy9MtBYl6oNmQyY2JGXc4VgigZi17AfymOg
79tmG+2L2U9/ne4VpD3h7uP/SDuT5caxLcv+S81hhh4XU7ZgI0oUKVHSBCa55Oj7Hl+fC55lVh50
mjSoQbpFRrwIksBtz9l7bbZM/Q62DI1eAg7AFTOzAMCJRfOabKrcoaWEpsJinG8kAopnqKyHhYZY
hgaIMx59PPjqLF16ixoSMiycmXXUhpm6qp/tOwXj/g4TpGHNinW/N9c200S5l16iZe1wdFcfgi+P
HN2F+JTbjcma+kA6G9qFZmEla3TCHIL0X8CRdvQ4E35i8dTWJGPMCVPod8h8CTk+wHl44Yyu7AuC
+yy4FgvpnTo/clz30zhE3Ux9iCY06YieZVZ/2DI6PQTG5HWxLCyAqp+89mgSj72LF9W6wow+L9bF
HdTaj/SinocXrOXig9KPvxW79JDoy+rVf86HZfWLKUe6ar3TPqRHnu4K6qS/4IFZHcHOyFTnAQiZ
c+Q7hCOF3axRNiptNALqJd4Sc3qmXeRga4plvwEkAsTUUdYjIo2X2iFWyoZ6A83m0wWv3i+quSnv
XHlh3bW/Aam51L5UakHr9LlCMDhvn6TXkScNB4vL2L2AZEi/aZkOj/EuTneuY3P3nxV739E/dPvY
3CNMzPphPqyqX+5Gk+Z2sGoeQ8OBFFk9AbrFv1gTHopni4e3w6A4AOmj/ex090azN/01bgx1b/3O
GNvBzICJdEdP3jg2bPfSaeC8EcyN5/LYIZP/SNFcLiWcHg/SykNSg7LWQpkMEXHJxEzX+Vo4Se2U
4z0jrHpI8o2SLnx5TsMK+UOzg/4vsCKlW/WR/71FNiRug3Y5PPbtzopWk7YSyiyeSehQ/kpLV2TA
cGcPzCMnhTB7MvU7YiAr3PtwuxsAjLP8q3ys7VMdOi7H0LeQnLojCxTyJzV4oiiYPlb3wX2Kp3IL
ecg7NZeJFEjjxWCNwji0AIHAwSX/JVtzn03/2bjvNXwqMJ+WKAPgJGUw/wCjA3AmrHsWHLx38abe
sUjEX+GxfbOo3TmwNd6yfbHxt82uftUfc/gRdITRlJ404gOAleGB8kfHTxb5srAc+61O1gJFUbLL
NChP96m1wALoz4V7742n7DN/y32cG0AXZ8QIe8aXZyyxe6S/8XYl+hfesuEF7yI2rNicoZJDODgJ
vvNZvbLuyTuUt5RJz+k6aHbViW6ne5Gk2Xg3/s725il7CeGfOuLscfzaps94UOdaDd5wFt/lxiLn
ZWEdMSEgY0edWQy2I+zqEgXKPH7iHFen754/yyiNQgabNxe+J+ZQzANsX9A6MIXNxCMdNze/GO1R
ekhOOGV6fcZxnO51iFT0A7Hn+MXGVmCM2JFGOqFId/IF3coJiHG/lTT8OzP3IJwKwTR1xXFuHI07
dPTh87CCDaN/MPClbUuY6zbE8APMYp6+AXErv5p9RVrsEsMIyucBQf4zzH5p6zqcWxbJMdpppDes
sm28EpvgTuxzvGCCU/DcuvPvOTl4b8yZeNeS74IFRl/X8iw/AQAgJnby20Yo2JelfXaxxjDajK1x
sECW7qirU6fQHRcHX76KmBFgIk60f703hQVrQh0vMJaku0is42dXWYzZ56v0lvdvcnZs4wU0s3oO
lchdcYIK1kgUEFJzPOvLc68Xa/EIZsn1ONbXKW23OU/O/uRlsKtGHOO50GzUmXSXnPsnqKTtmw1S
dAtygyr752DMjDOGFrqTir4YH0pafqviIju8RvfRRVLUsd/tfA5+KjANklUc/4kJmqEcX+nb5Oit
EdkK1s9tvIn32XsrZt4uPnsHqOOwFYpLg2Dni0LAo/5Bf4aLKAdWscQmY+9RLHuzCLH4NnhIH/na
yoP8Jh+1M8UMPhZ3FHeEV7w+LYpk5Oy7bMHLlXbxG7U7LgrxV+XuEJBMXfazB/acKIUtiqr6IC4Y
dj/C36UDDENs8qX+y90LzJoudz7OyLPszn7Ey0hdL99326SaG4tq6X8mIT0s7kNOPUMl80Ku4pI9
ivHSvFAqYL9uXih91AWBGXMuDQvvXn+UXpOV/EseVtA2K6bqQ8R6iPCTR16/E4yg/yp/s2t1xaIe
51m16DZAgrSl+8vdVRev3IWIeTfqXlpYW3BhhU/M+KwRG3lVvNoE0pIAdOFh/0ZCLxkze4sPBOS7
snD7lbG2j+WxfkLMeRGAQvA/IvxkrqIIXQ17/51Tdfib1U+JF2awiD8GCnze7KsFwcGuoC/RZ7PL
15fm6Gv7+NN4YXQ+Bu/uOnFsd9EHC3tHPAv+wk96CxPpe3z2KWAuLUKnWY3fpL3sgGPTluSkBgtW
f3NH62Th3zGs+moZbqotae3Kg3KaFptJJMYdztooD/l0iRV0GNbU87zD8KS8vBQKbfkFZR+atnjO
2RiLtxgt+7xf6QcGDi/JP6o7/wv7q3iMyWv6HZ7bX2wC0klZpa/peUign87No7vuN9aJNYpJYX3S
ddtrewAmGIXJkJ0Z8Xw88R/rX2tvAThbBxJLChA08w0nYvcL5TjXdbS34RdE34STkY5ycgZHDa7K
I6u8N+uxW9yFeGDO2SF7R45u76f6pkTXZ+k+eief+TRzL/EXY7h94Qg9bNFjysfgnuVIZcnBckYQ
0Ly6VBfjtbqwPPqP8g4jwUOx6i7cXfW7dA9rd7eJjhDYXghoX5F8UWawcKfF0njlbP3UvnUO3ZhL
/oRATVrAhcm2LUfp1fDChZ3IzYqgjoVKHM1KpuVHs+/Z3jKaPsoj2ZIwwSJEYemiO4uXod/Zi/bg
/ur6C2gwKVkb8jrTuVvOUPU71iGi9M+0weHDJa6bYfmWX6cJ1B+Kbpf/BnqpOqO+AqnZN2DxHW/N
/zBbG7vhkN+zCqI5tLcDXxb+/KOx7dc8AXmvLSsagk94jP1ZRD0ofe6JbKAuxEZJc+swHZ/xEn6k
HMv8Zb+UPwsBy2rJAn6RWMgn4cIMpPJd/l69YKdQuXgqR+mJrGnPgDdMd19fW4igOzt2txKtme2f
v4p6s8WBmgPBHmWyeUumNOJ9DE1vXgRXnL5mN1JogBq+wys7BbUHf/5+hAgrieqCoWJHu0ppxTIs
2cfxPLlw8TFMEZ3xIsVAYa3a4HeblaRuZSPlLz0RwaKhdlaEuEsCzl6olFGIds1DJIfFOk75Pn7e
YnUemAzd9EeI7Gbe0NnA4z1qyOCqva70HJf67P/+0YvyrtFzcx2ZfrztO3hdtc6BMi5JNbW/7K+s
stu9LTWiAdueUYRFn7BMcombyp8/zPEptiRvTXOBIiYC43xZlwDLYl9cEFmWjp9zMEf3iAWRwrOO
9xQlByXaYfyUjfAsRQ8eFYsuB97kRgrW5xJasvqpRnI1S0Muc6Y4uvzebQAaHi1Ts8gK7lyuxP3b
xt1deMOXNiVIgjTkCOs1mMdeQlOtmCqEVWGgnDW66qBXTqBaj2yP/dGqmmg9YrWgMkPjzM2f9eoy
6KhXp78ORF+gFqk+pTA823F+KvvqsZZG0pZGnZC2+L0zc0qow2XIJW1d67JDZX2lDNZDBCAsl9SD
xsXTbt3HVNFPlsvlyFKNGYEJ3FhKzQEofnRp7iy7WjznzWisIg81kNuPTx3JNLwODjCZ7lInyj8F
tFyCmppFKfe/hGpIW9v1cfT5jquV+yrtq02Dy4p1Jo43pcXRFe5uJxOkVUqYTjBjDGu3aNat7AXz
QJ+6mJV1J2K737Uph0y7pRhYJJSDpJEkLlv9NVA0XgrVgmiIOGPhKS7+0cvYGL/1DuGj5DLroiZe
GTHHhUZuthjYD2HhcxsGMfV//l/K6S1yDUCf/5JrBOIlyzBtHXcmH3oFdDH7WIWKK0qn0+FDZDaY
gpb9QnWDTZXUMyJH1qUebnNNZTMuh6fvP/5fvsv06baiyZDrTFO/4rtYvdHXBkHHDvTe3y4kd7ny
KB2EVDGkSaDklibVLhmv9Pefq4Ad+udnK6pm2YD4EElc54jKlZn3aq/A0vIgS5Y4xUpzHVjdw2Di
hR9l1PRJeYcN78600XPSTuZmm2kbcITbH77K9Bv/Ay7iDSiqpWq6btt8o6s3oESGPCAPLR1XBosQ
FhJYCOnLzwSqyHv/3svpT05AGIZvT/esfTKmaGybk3DrDT8MB+vGd1EVtKia0A3Vvv4uRuAqqpQF
9MqLFENVyAY/YQXiIX/38aK5ktB/eBParQGoYvGwsJjIpm5eJbpGdOzGPCc+z0wp91ld8mRpBjpJ
TlrNWCPe5PFbSv2W5y7AmHRd4UQteo72yAFwmcRb7X8J0yEkXy4wkcpZXzf4l9xohe0Wx1VZPgs0
IPmAMrVOeL15Qwu8gBzBhQhx2DIQ9fH7l3rrnaqaZmGRFRP16mpcDx50NznyKkckbIQmeJiZWXQ/
TJ4/g/R65Ggqc8eQ4W9Zlsrb/Av/1ON0HmpbLZ22NM6waY5tYu06i+J3zYzJKcFaXXocc5KVPJu/
6ATpR8Yd/o8e+3p8NH1GVFzlD93e1cWed7/Ohf5l1xOzJH+Li/JuHABo5Gaxliv3QW7834SHlavv
H5b6Dz2LGaCppqHKtlBsRZ+GyF+/wzb0XvFUjeuAzdHUszJoBdD2G1otQ8I7HcsgcRJL2/TQnuSp
rCxWaQkZcmIR+xGEEbP/8mz1S0TlUzUxFzQPWsHYeQ9uIsof5sjNtUPTadyxeVmq+eef//V1tco2
Myvg6zKy5o0C1QbD1XycsFNK0j5FtNQnT/9bb+xCjdqlhwCOmsxsijn/6bvcmj0aC7eso6hHGHo1
BDyEJYoEfdWJDLonVgEDdqKNDD41oYJYRs9gPsE2BxxDG6Pzk8/v393N6UuItarLcN5MBuLVu8Nv
8r9jsEdQtCgVlSJzGyASHZ4ISZ0wmwDfp5mHLysCCDK9nFY9hYK60oST6bHJYWPvv4g84k0j9p/X
ofJVWxEFV+8uj3PYPTG3bLvG3j+cW9/9gBOxw0ZJwTRstxNlqZ4wVN//MOX2kxWmxW6s6uKfdQkN
KgNIJtYz2xmk6s1MDVcgqrUVCS8Q2tESE7+6IUgURW52+f7Tb+2LjLCJeCYD3NOu9gS9d/VGT9gT
honTI1Ga6DC4MWnDteJZT6GRUiDp6h9+861VS5chJunwfSDZXeHkor5J2yHuSmfseZcIbt5Mkb19
/8t++oyrXxYYtYpPlAGLyO9uJO9KF8kPi+/NMclkUDSbeUGT+3pM2iGsFrVmUhTKSutoARDFPbN7
BhiY62P/BxOkB0ujaO7wyxwxNdGMRz8cEyzsFrugbO9aGX+ogFbaDTFdKouKgT/4b0EO4bJCAdxq
jGSwzITesjcPEzDKsx7zwP2YgGPCRaXx/YNTpqn839Vek2VDaIK1x0ayf7Wn6EbeaBKwIMdDnD6r
2cZnepwsVURQwEKZZlYVP+HupuUA7saTCromOUffnIys778KqfX/fhNL2BxWDVWxrhedwrRkMeRa
4RTpb8mj2e6r1K8t4lZ0czj2Ze3uNIAVvrb7/nP/PZ2gmhQI6yyTRGHx5wn9tfDanlKPZQTtfxz9
haUyJyse9jzLW/xoLLql+9N5aBrxV8+c30eEAcZ5Q9OvT8d2BVh5GATuMF3Aj0CZzVH2JS/D5+9/
2c3P0VVZ4QWzmuvTL//rl5EkirmstDJHULsZXfC4xNUGhfvDWVP8e+zVFOuvz7k6bElabBLOwueA
pKglG8A/zrZlRYBYjyxAyXT6io9xkG2yKuxZt/NXnbiEIjzz86k1tE27kuxJc6UlSw09lgIbehVy
EpqNfsI3TgfBP4N80KFgK3QAN41HzYikbOz3uZyu4YdKy96QUfRC92lIISXz2Dt5CT4w1eWaH2ob
o6i81diussRP9p1Oh05prWwOzhsBfFYv/Wz8hc9c2nRcKPFMdsgj6eXnza92Cn6xIp+opwK/GEAR
iPkLrqe02ry+Rq8mXhULpQTYxxxzU1cvyJtmpJ3xMW6F5792iSkjXIWuY/T60cv938C+BeFVdLAt
Q1DDHBVrVRrGi7xSw/GBS3OxdqmwZjYN8NbEbhMSdToTvf9MGvvZC+6/HynKjY2JA6VlsBjIKMOM
69NSHI8SQPAmIzAZIIDqd6c2To9ap55EaX9QjWhn8hAdsfNc7CR8qGxfB9LUYfXfZ4GxHVL9hHn9
xVCKpeLnT6MUvymmBuxXqwl+J3tgHHwKO4W5CGTvuWzNlJfrNnNMievelT/LCn+1FR2xtdGl0v3n
rKV1KgEE1ewPaP8no7YPY92cSHOaVa270kOSO6TEPpSFv9SxEdY6/0IYB1DQm4Xf4eUMj4mq7/GS
HNW6PWGZ88rPcEg3mqZ8Dp5CcKt1gAcDTrxU35tUWec9rceAx+6SuagHAVnFybIoR8QVeBbm0/dU
9S5aVFZz8k3l88+/15r7KquOqG8XVQuhQkXOV8f2ttdcx6At2JTyexW2jtuzpin6i6amG3wWhIWn
d6OvPnhEnXkRbAi/fJLG7A63C8wd33/yu+i19PNxX5NErLoeIRRpdac31qdtmFTzRXnJsCM+RK2N
dyt9wBqXPXIHZUy5GK5+GCE3NgrVhpZK8clAlWldLSZuArVULQfU0WDIiG8GAA25dG7a1CGT0lgF
if0ZIGBHklEiZ5F57VHV0wR1tc754btM2/nVAqqplg5uwoblYV9fUaiytG2XJ5kDDgR5+jYi9HIy
qiVLgV6uMZV2i/BeJlepe++t+peSyScY5waGUKEvszanmygkb9PV/Q+bmPLvrUPjhiabpqoIqJjX
a3vpDcRBNCahoVgGqHflAqksjRfE5d7O7ctXNxmhE1pqTLI7nC1f6jZNI7s/bGoTHPn6EcG3ZT8T
wuD/ru+K9RCJzh0a8LLiCSJAssb/l0jLP9wQTB2zPuyHXRojTtSyTTnRNOrJc64T1lIGcYij0fxl
JLsYOwFl+f4B3t94l7nSFHOIz0eP5qqNctYt68VoSg9aG/NbglqFOAdbS8/GlduYhLNRMf/h5f97
hNa4H2kgGQxqG6p6dQ6rojqPIzxVEFqbQ63atN7LdxhUszYuz0RDnuNmQPqjjcBisvfvP/zfE7Q+
7aaKBRLasg3j6pwZtTnuJoDohCXRbsKvBKx9OFOtWwVmse/U5HGUEA99/6E3xhSndnDXlsXBSJPN
q1+cV1nWeG0Tk66E5BMtIVmm76PZAP0I7w1yxbQUj1z/noTWERX15/cf/+cI+N/ZpssaP1tVdMU0
jeuDmRfEeaqT8OuMRq3TW2wZHaaK9E6eU1q9D2Pz2GIOoL1NmkMqgbboqE4UpLb2sriUjXZupn8s
guh+qPDy572gYpK9D8Oj1tyB8duGGRZ9q/zpbf27TPDFuXRwaDcMvv60pP11/ikM6tZmk/DFMd37
Gm7gUXyGmPBBUP5wO7g1MDSKfiaPiZOQcfVRPlJhV9R25EQRXAMLh4dnrROjubPQeWMZ40ZZ25fv
X8y/B2Z+HsR0Dcj5tNhcH7v0HLCmJCKUQPzn7fydZM4zSIaFnCtPfx555CZLXbV+GI//Hit1mSu5
Jk+HdT74ahIYFUWM2rUiR2qa7RC3jq5H94Ep77//ecqtZ2rIlLs0AVlQvS7jcuzqg4D/tuOlxtFs
ucNnTDQKbmyV2WshaftIV1ehbKwEbAG9YpUtNZxWzUBOnpMCqTLgwI3WRXJ/Glk3jks8A0Xm/C5U
2eRG+N+h1Utqn4Yhtt8SH9AY+CfN6FkD3H0d1LumfVVcMrbMEEaU8tNQM6ad9no+TkufZQAJY6e5
+mw2kNqGchQ5tgFcQsfoRwUE1oJsZazrGfFdMN1mGDTBNUAiSUmv5hegKk68ex8T/Kxr3XEOfPDu
D/BWKBgBBZNaU/Ae90kEsYadwAtmTHsKZopaLnDGIQrJm3TlVuljrGMi7yeCzB/oWJ3rGOhxk+AT
iydH2/kPy0AqxNLogBf9+Z8DxLNhJwF9wkROqRUcXNe91ZWxLVuQDGNGGlDseytfaMUc9jFIjuCD
uh7KNyIN51LWOoC47LmqFO8Anlf5dA34YcBNk/SfByvsqTSjCFu/HnBjCMPV11nohk56c0P0ckQj
mcM2KVGjFQBRXKPZZikkEkxTn7hzllpePXz/JW5OLiIHaF/YKlj8q4Uk0QsOD14WO3g6kVTxs+VI
OQur/uHSdqPeyAi2Te69LOqkiFyNItxuWpoXaex0Gk0ntImiAdnBOl0VLakzyhnmAXpw3k2tGUef
9J3SbfcdCa/f/+Cbu5vJwVKoguInT/+/U2kMZWzEoFkdpYJ70fDHoi/XlfceJcMLEeN8oyr+KAvj
MBnhE/Hx/effeuA8BZ0NXReyfF2RYxqYbeSzmg2R+zk97xJ9WVK6PyzW6r+XZIpgrIz0GSjfq9ez
tq+iVBkzVgwzosVgw/mfkdSNOss6RoMC5YE1K9RqJ2hNe9bVjHKA5LMWjYlaQhGPMDxwc3BGmyPv
1L4LdPuSwMxRXcIGeuSBlYLA6edl+NZqQwyFzg3fvlGWEWYpQPi1EcrOZkvA8FbK83ce5TxV1f0g
/7jq33xOqgbrDuyF+KdzE/OQLJPqlzP095LSgESO8veGsilISIGyJg4+mvhDB/zSSeCqOk6kZrEN
UgQw3w8Ma5oB18sBL4omr65ohJNc7XOEMgF48orIwWSMSwfQvwD8AIGygFoZoP3CJJXVZNBwmuBI
cLRFtZbFqyX0c4K2JvvqPawrQdI6FcelkA0S1DSpRyN/tLaCsr037gzbvRtq9Sx6ihk5g0HW8ne9
jp5trT4lefZu9/KePGMc3ygn9fK1FMay8CTUtZyXKFVTgrTPo1I8atCacrLDZqr5FWQ0232RaMtM
Nfd4jB9bDQRMbpU7v9HAW8grOvwL17IAnpqXNOCay7CXUZz2xMZOUVsMh1lkBLB23v78tWUmyz9P
OS+oqPjZRyj/tKvqN9+9RYWV9Q9v3/XRvnSrqaSQsLMV5TYFtiSidtvR5FxME6LsOvRBPuGjSlNy
gfkwedKhrZzJk3wPvfJX41ebUdbPUsAps+5YsIuyOMHieBj1suNYas+j0v8Vfig2yJHGR5RgDg84
vJwMFlk0caas2EQZLZmfLYNL5CQmtRq6x2kt1iz+kQwBH7xUjlunxUmQeY91RT/Lkn7YBm4dMBRZ
5xqJwduernH/XRVjq+nDAICII9XKTOnTR693t3K4VLziKSuHdzlHq+PGRzsbfrjjqDdWRIXFcDo0
06zVrs/7qsKsJtgwc0ZX+QTX9gLs/5ng12Vhp6cwf2sUzdGc4cucjGUGwh3/Rc6sfeZq76KtTykZ
yVOQxDrPp0rVuuoRUKhuuqLeg6XKrk9+GW++n6u3VldqWorJeZ/z2D/X7hbaal96WeZ0IYo2K90U
DfWdpDuVUboZ82grd9ZK83FoodIcUr4cOpJZJzenuEYdYflYZ/z72Bp/hb3+kgj5c4QFF4onJRne
o0r+4U518/UqCm1JejHc6a53X12yw6AUVeZgpzsUZlciGnr26nwny8HR47CVxv1yCL31IIwfc4Vu
HKz57KnyrCqGzVr937HFktfVlV4wtghPmauMZqXX98yaNdFihhSecNZv/VH+zGP5kzr1CmLbOu3c
g6E2J6z5s6gWyJiBT2tyevf9m7x1HODLcZ3ROINxc7tadRO31AHO8ybHOnsBN7YaRuMlNFguPd+a
cT/dyym1Jc8wDqZnb/Xee/7hG9y4V/FmZFsTJhcscX0MzC09qJOU6lIxtKfp/XSm7XgVEPP6Rbfb
kyxHz1li7vtIHAL8ZOg8slB7Cavxs7a8o5TqLymQfUnHNWspP8zOG9uxoqGqsTWdPemf7nwL3zId
qUOjhG64V2dfhlGc44oBFHjFUTTpT83gW4NFI2ZLNRQVScn1QsTIcDO1GlOH6sCKgM95Cc9kBnl1
kZv+KfQH/mb/w3Se3vHVzku/XjY0jQ60rtrTCvXXxT0fu76UXYpXOJYvIzrGHm+4Vd95WfpT4du6
9bb//qyr8WZLYRTq+lQos+FjVYGLwVSB1MUNRwneiz4DwCaQNera2peLw5hnFiYcsRODzaQ1F1jW
zxPRN9GtlUc/r8wHQmP1C6D6hE4+6STgluJxnStNAIZH3lRSfsYS64PQ12qKtVAkdtYub8rzH/Ix
Es2E9iNsvvxLTxVn0DgXGi3YlXDcVL6yKVJrSZ7f/RB8eqq1tKsUJZ21FXiwKbmofebU2bCWC3uX
l+3BToC+SMO6HKuD1BXnCIBPI2E1xQAat3dJO2y0Bpda0fwOw/rcVnxLLz30KQSTxB1PRkynRLWJ
NMowac8DC4RN3I+z/ENs/IjrWaYTzpu48gtRNq9RZTolyDJp0IY5IG27X7QyITkaRJpVgR/tD+HS
5qesdFSSuPH0rYkmyAq9YpX0KKXl5D1HmkVlsSIHq96N3hDDQk3ZR8yCJJ+MEQheYK1rBDYK2wu2
zGCcoLRa1qHXIdysO9h0gKK6ISQgookem4RDombrgEFiOeY/MVH3kSXCSjAOfm/5a8hCSMapYM8I
YXhxC3TWoa2tU2KBhJQfwejh0WHUjyI9gjpfaDnnMUvuN1XKVmhAjYvwC7dkB9nRl409yAqqs3DF
zhDlVxtkR69Mj1JVo6Vw0TzpWNqzX5VQLmqMbzElGj7sN7AMZ5YJ7pbGwcUCjuTmmLyBFNu+4xv8
tyL3TibUqgEcoPnGqpY205DozeJoD9ZOmAMmUr7ktA4ASV+jb11rEdxD1993QfOSWV6/SJth/f1y
eXP+KJalsDhoyFauLqxmURX1YLIgqZW7KE1WZL97GHISL1AJ6YO5bEZ7x0/8YR28dUih/sHtFTEF
WqWrjzX8AYaKN+Aio/2jyPYhjRLq+ekPK9HN7cjghEmHk5Iz4Jv/LkU64iDg9SRjkiHtNB3B4ySN
tAluXaopGXI6oJv+0S7Vu4BYnEL5+aRwa8VnU7VMnjFV2OuLo50nRZJ3Bh0FPBxxgeK0Qf/eSeae
v31AKMClT8xcb3xk8V/6AYpXkIh7uQSQLCg+NgTy1HVJQDCRWsLcuYlKB8sAluwSRNNBzpwlSsoU
rFzHi9PPzKsfG9/bwhXf2UMLTIG0qdYocSikVPM9gkI8DMRJ1yyGzDxrDRi4iOWyGaYeYSzN1RJa
qT9MTid5eNfS0UlHAnd8a67Y1iHxZYT8n2pFOvTYYsAn12tmacFjkR9LkaFh1zENyPX4Pr3NDDIY
/q8+WojQfOYqFSUm0IYBfFZ4JPB6B7mXk8ibK3UIF6aOnc+6ocHRWyheQKGmDe8Eh1SyCogxDahC
VYlVL9SQjNa+BOOogBCO3WBN5AcpBAjU6zj/wkgFmFSGzd23YPkRRnSeTqRBrZ/zvitWA5p/K689
8A42Dm0FDgW9R6s1t5WMiTIuvVnT47Ftw+cxyqFvJJNIHM9n4PIBE1bw+zl4a780Na7oNno3huo0
R//aLwO5MpI0alPoh/SY1KfEjHdDJ68jhbia/6+Pur6itTm84Qzko+NbkBRT+MIpNXYwifOuln74
WTdPySb3KnQpyNG4zv33d8mFmmeFXvK7IqfySdPz0qXfZ6vp3B4qw6viES+Gkx3c8A8/89aphyoN
JSmOWtzDro7IZomsII1ZXnravhDQkwTLS10fLN/eKTnvl///+wd7+xMNKvlTsOk/1Qbg1Khb4Bg6
ZVhiACvPUGXeFXe4ZHH5VbOHQHVafv+Rf5aO63PWpI+l1ola2boW/4xVDtWfBAUn7GN/rhNy2KJx
xGxpEzQql7OxNk8VbCay4Lr4JMS5iKA4lgNnhLKbWn0ZHvP6KLFRVZhd8ZkmNSfSKTZ8QNpgSBnU
CZJHrMTYRYjeKHS5mOLGjZlb5nwsx7Xn5vXcEsy3DlcaWQPUtnctHN0Fc2UXBPClaN5Wc8U9lTHG
uBomXGJrTpaoT71dPKRSOsxcKrEImhd+TSq4TUjwQiU/gdos8eDR5D4vKqBJCAAJCcvm3D7TORz/
11BAnTCA433/VG+OWsasRiuI1jQa1P+O2o40ZAnyXuJ0Rf4VD882tJHIHTfg6w6qvqybRYjfcfyp
kHlrAMEDopBJQVf/52ZQtdLg56qZOBCqv8KR12eP1fsQ1+/JpMHoy/wI9+f8/Y+9tfvTeULxLk9/
/Dld/7XyyHYZIUiGfBixhWTgauY2Oq1p6y8zYxsK5T7OivN0Pvn+c2+teH997vX9ORz1uM0MOcHY
3K9FzBgLRXXoVOVSZu3h+8+yFV7Y9TShBIpIjGspq8JVqbzuBIEehDI5Who+9kTdLwJk6x7VWLWM
a2Jc8t8GYW50n8b1IPt42QXMDOqGCi/adStrZlSO5n3GGfQj0+zvQ087wqrsExfAqRYj8pOUT3LD
D26lA8tzjdcQjeRSVZHl9cTuVTAG/RBwjjE+1Q1IkzE6sTbC7oU8tfLTDWdabNG4TSrc2iS3Xf6Y
S0wRysQ+YbuzD1GGG6mQuG8o4K9n3LwoGGec9aX0TMxGhSWEurOrrL3WIOOurkjTIxgSKdUyNbrX
dtQ7QuC49ii1sUbudXBND5JzB/ySTBO24BrGRDT3VBjCkdYf9djfTufmotQughNxXzE2iFRYen5/
0b2RGKz6HGbNgbiHfGlF0q6PjGUHfjaQ/N/SWA5Lw6+3ZMzWB6P0SYvC/EpC7w9bzK1JY08B1DQe
mK3Xos44zit0lzl19ZzbVaZdWnAUtaxfjNzY0fC91ESU/bDSq7cGr40mAzeERav4ejxxv/TILWSB
MGProAK8R3brqgulmheQcIMpHUqZWnBVYDumGxJpmLiHPghDxwuTU9nQ1sxV2r4JqR1q+Dt18xf0
9oRbteOEloh2sHjhJTQA1cFmLeMWC7BiQIP4fl7ccAroeCzQeagsN9Qqr+aFJw0xmsoY5pGbrNBP
4XCXqXj3pXLQE34V+Vv5LMDUJw3w1yPJJ2zPthFmDxkVcg8jomTX67ZhFa7TE6l66LewOq1JLcCJ
C7+dSI/4udVWrqkBj88hXtYSARSxPEVDy+S+Bq3vfP+j/k38Bv2IaECZDlOC8s80Yv5a0WxzEEmt
arHTq+GyoKgOSk2c64woi1LtV4rt5ossAR2eqMrZh6/AHT7F3uuRDVKn0TqIuAZArRS++GEduiXE
QLRN62g6JVj/FGa93hhzt2WxzYW/b4L4XYqLo59hjDZ0jMg1GSclHO/K6M/AH+/9/2HszJrjRq51
+1cc/Q6fxAycOPZDFapQI4ciRVJ8QVAUhXlMAAng198F2XdwhyN8H1rRCooUxULlsPe315r6q03r
azNG3Dx76b6ofZlUX33OCwWlnphb+TVjK3AVX2KovDPSGtI+lvbrP/xMxb9ZQclGEBUg4EZj589d
TZFFsUPZqCSf3SFSypn3G2aWjUicMD+TEeGnOy11elTJyVegB+osX66+gN2gkp9ibo17Gmh0twuI
QWa0+jmHltSbPn/EC2+XufiBH7Laqaq/h44K9wSzot9Q46gc3i12OmpBBlcVbydvthnquO2lNxYr
AJVV7R6K3Lew7VbcpTzzVBsYcsyEuvDa+YKbkpwAqAHpKyhQjOPKNY2+mFO8vcrWTMga+tpOtA3J
U828eXb6WhFD2piDpW9Uw1nJ07xL7n+6iiXYyYafsS2CyOY0U40HgmxB67xDLP2Ko/g0xbCf4swO
YrN+XPeT0f2GBvN9PRT2hfkqu+5ZH4afBr0++uavY2rodP/5wqbonxPO/EqNR7/paZAnZ6j1YxCn
6tc1Euadz24QW1keUi1kJL1rUab47iM6ZK6PEAFZYkeYX01/WIqVOzqL96qeP//Ds/DvHgUCaaYg
tMKl9s9dtZlmQiF7szxMWV2AhTQ34H1vZSynkPscP5/UfxwtDYnnun4xZ5OX+n9IlvybQwsDgh45
c3vd0f9c4EV33bblekDza14+VTQvjgtiePRbfjbESQ/+3O4W5kg3Kazl//Qu/jerP6USejqUcTkh
/rn6XtFjH1SZVod8QCLZVNnBqmGYuYDuA7NlvKpmGOni2U8274F9GSXAQ+Uhamq8z0nvhUaV3UVD
axzNeVUAjj4QQrxcwj6OwxRdoWUGCJOeUw9xKGeLkFMNZ8Ku+8cu9l+f03/HX/XDP84/8u//w+8/
6wbxapz0f/rt38Ov+u6j/JL/s37W//lTf//X3/JJ//yiwUf/8S+/2VXEYebH4aubb19yKPrffx1/
/fon/38/+Jev31/leW6+/vbHx09+ckCEmVb+7P/454eOP//2BwvnWtv5r//3b/jnh9d/wt/+uKu7
PvnL9qOrCd5+/JtP/fqQ/d/+0Fz7rwwxOnRNHOpC3Ld5fdXX7w951l9JjtA0ELrlMDllsndU65f9
2x+m81dimDR6bPYUcpkOnyXr4feHzL/yR2l2cMe1he7b5h//+5v8l1fh/74qf6mG8qFOq17yhanK
/+m4yqwbDxfxIE6sOvkp8193MDef2rIrZHZISVCGztR8s705CgVI/aoxhsfMdDHdZOpUlXoRij7W
KWgK88bf2mzychlONhpnIpbOrdFaH1GrAXd70aoLNGi61otlP1Dr9OJmfHAAGsYkrZ9qOMbow1V5
kUPTvJrd1cefnadieaeQX8GJVO2d0VfNGYAlk4MZYMQ+1d1HpA0+o25R+eTmQ5DHaM+5JbKOGtq8
Zx7FONvcK7DEggNFih4FRoLVtyFZCpBETp+9r10TT9f4zql6WJVD3G+KqNHps3oTXRfg6Ji+p7AI
tLa3dw0n9jArnZr4JkOIbeKOR7OoOYvHAxb238GjuSGEvfTfJJkYwDY9EByPAo4j9ORbFVMHsouw
KJeSS299Ny+Pc5RYx9FrP3yXqRhmuEK9nYp9mdreJXOWJOwGba/UrsGceWea6atPonbnOgyjArC9
+OVl9PL5LDkDRvywXshOsww7MP98bAUOXXzNHruAW9+XpjyM8Px1QrKT5UuLBgi28aYdA9zFCZU2
dRsIhO9c44nG+TaNrRKfqQ7ewZI1dKcLlk7/Be7Eo/Dt6iEeprdI0WUrpwLyUrmCjDumAHxEq4AO
pYJu4uuUQaZRf7Cm8VZ1o35XDsxxOGWRhNBeFhIGmgebjZTCrq81ZNIdF7O594yTdFMc2RaTLdHA
DEe6VA9MhZOtb3UAdtZP3kftIc9K6+DOjrhP/agIIlwwMteibodbe/ISee8ZpbF1ga2zsa3LnW1M
9G97YCi8OHsuBaEFp3bv+KKD1gjmIs5yYFLlXARa1g6HPqcWqTV2ctYRitRS/Gg0MR/muDUfhXaK
R9h2GOcAegw+3gG+KCLN1Nz1AkysCemY7Com9dFMAZVG6ynU8UCFjL75gDLWW4fxsZuZxXtnivzS
rL8gHT3jI00PCd7Ds8gLnnsEJ740T2WU1yfXvy2Fa1y9dDKuHEfLQHK0CVIre8rTZp/yZJ28iLkX
lc0nD9ruA5qqrdN6zuNkzrjaEhLbDo4B2nEd17mmKna+SKmDtFQ9GmueHtCfganXXPekjfCALOBz
DGG7QbJoA8Tx+aWasTPjcSq2LvT/MAMI6FDV3WRRtoTGOvtlzg7aDEhDepMNm2c1VcOZqukPFE9Q
C1ogDTZKscrLiqDG37T1Wi1c3I4Bw+WmCEK2bQNWT5TUbPT1nz+TsCCY3x0mDRhQT8gg7NeHtYn6
lBEGxwqkDqhiHnNIZyp/FYDsH/zaeHJiMBqRaV6N2HtJyHNSn0oCibl6Mzpx/VbWeuh2stpWrMBX
3juvdh+nrFyM1ejF8ohIjq4cmEH2uezMhYkBAM0E11nVRWAPEV6Jnu5UltFiHgRFc4bnPWytuACE
xTLR1Y3DQWGCEZGm7TUzk5DQybsFISOovTo7iRZd6TfNh2hqpcO1Nig2zV3nHf0BRa4w+1PipXNg
Q9Oppgo6ilVTN2ZEQappPInFf/P8Pg2XlRmS2SX50YhwikXTzNPq72kGrEa4+6E1m2tc9tWd408T
c4E48gq3SS7MGlIW57oEjUp3wZjbzpakw3Dfu53xaOXi3mj76t5T7uOywFmECx6zgFNxaP1oU3qt
+0OB3Wtr+4iK7CVWeEC8svF2VVBDHj7OMrI3g56nxxEcSUAN3d9RdEnDNEnoOBladsga7Yed1eoJ
GcZ9XdjM75HudqgqbLOiq3fsQ9DGOvOxmodXMbPy61/CTYz7hqd/l4hU3EkfaGXlucjpSJeGsQ8z
Kx469vuRXnonja3Vuh9xGvkvZjRHd1anQ0UzCeE3kToMVE83KishEpYa8XTSj3tnyfYljbqHJWHm
NCOOeu+a2jfUNWeMBMO32t1Jg4bDRnehRuvZuBc9jdDUHzAcGwOpuzq52BVDj5pY0kOZW/O59fK3
ItWf4nTSzh5owDEv8udu/mzG6H5IjHXeQnsr3eHcNJBaFxgtp9xQwCHJVW1x2C27kpYK+ra2uzOS
8sTICL9R8/siqndIEQA4KTfvBw7ox9iuQPzFM3iptE8PPk980Ed+9+hzQ7HMnzGmw5c2bu3DIuKH
1KOWNOQeffk5N7ZqTm+TyNuw6vivyuCBgbYu6S8GeuOPZ4s0/iFtq7coseG15yWMszwZt6OHU3Pi
AByOUTPs4T8boZMYBxw99fNQAK+rJL4OR6/9e4/2tKA9uHc7t9/aWBIvftv0YK05quKpUjt3Kpdj
XAkVECREOjxX8Z1iShDpF/ceHS8xd6tvjAlOpzTTH5a0jLed5dg3SmFWjMPUqcm39xEcr4EEfshO
3QRGAdZStcYvY54/yiHXX2b9LLDHvjBqfONg9LFU4MvbWfpAZuW3ePQTcHhikJelBYWde7RhZ4UY
Q701EqmZ6QdO29Rb6Tf51bB0aDvrRuLO2THxYOPPGXh4q+3EoaNiRFOtRyhJ/hIdZtvsEkp0D35R
UDI3PoyWMGCuhH4sRGtejNxM91nLTk22mBlCWXmHrh/EptNBoDNuhlTIY1sfDO5CZc0QMySh+twZ
ZnasS6okQz4jZC28A2/3TRWBqy1uRbRE53aKsrDXmRPs2lyHlgq/sB/9s9nW4ag6kKO26k6ueR8P
lrjRvZhkE58tPT0xx1Ufm7w3gRFq53GKlj2jElyUZSMfMcugqoqiNdE14NIp11uRdC5jlZycFtpA
1pBpYHz+q11aTgUA07cDwG0mhHYN97hbTHuml5r93OlwEXtHbCu9Feju41Bz6/5SZu/IBaqj188/
O2HXu8pHL5Uw6ZukXnadFqQIxOoavh/cR5RU4Z+NXhGFvM6bMY/Ld0XHZm+IZYsvwoMSaYi7lFoe
Q7s0ixDJCeBX0txheSAiwCBqWw9yZ/bryBf1hu3iAb6qveF+dAYOjxmkCsBLh0gRUJMdHl6oNd6m
G43k4tj114AifQ8Ff+9Qj9pIy6qOkpvpg6lprwoZw9lqn3pXq5+Yo1+PEbmo6W7ot6ys9L1oYYWr
fKjexnZHBjOetOVBt/NPN+PYYUE8ahnkuHqcC4MmbrowWcCruf73yr5piaXurcj6YCByCMvlILwV
SKZn8lE3mK7qe/r+RbFvufxcBBUgejnnYpx/MRSTXPoodjdVvLApAJYABdpTX6vK/NzrTTCk0byr
9Ia5yS7rH0qOWpOl4l2cDYgrlvJS8lNE+E3Uw7Li4pCYiI8FoIUNLSJ9T+HvpTSk3Gj5Ig5lbS9b
w80hwI2iP0ONIDZJSdoq6vgwe/M3i1hJaBrRMyj/lJa9SNGzqvuEs9um6pZj1QxMKPe853u+I8eA
BT6cjMjr3ty24SsEzZi1941V7cxYPfpGCvu8OZEOronHW1Hgk1k84aOr1xN2mzmYY9SwBB2V3U3k
jNOttAAXr4nWwW6O3liydzbLbW1aiDSZr3VKgySepoca/QhCXP0oJ8s8apO/I8wNuk/jEN6pWu5G
mZOdpU2OjQ7vvWaml7wCBpri9NokvWvd9d44sNs5S8itCwiaZjKjmGjuXnp0n7J1R5H5+Fp2GQal
9TDE97tpakYlx755kukAwy4ajPsFZG2EEOrirj2soWjwKhrNkztFMfK9NNtTLH7MSyu78vETjTzm
YnIUW1pulBBAl26nq5EKgzW329+HMuWq6ZIlEA0x+EBy6TP/LFT5zvQzY7xaRTVmyNrjWIkqcPFd
XmziNEjsnJ3vzs3Oc9p559PvOhBNpVAz5rusRQedToX91JleGzhICEDTsx7a6I0MOnfqBl1Dv+sg
Vv3+YDrST9BVs1nKZg6riKlt3y5vsa/x3mU5ThyBSComuTuPREhaDtv7wa4AXBvrWMbiHzWTg++Q
cqbWYMyT2akPU8lT2WpWGiamcXB770qUS235ypA/xbjzZq/a1cP7aHDCsrkHbCCO7DJr+uV6jRfQ
mCAx0eefzHXxhjTp17sN5VQsINqWCRjYwdJcMCp3KaAt9Mts9xiTtPJU+OPRiKEIUo8w7upGR+pX
t0l0MDWDRyCBwlfE2VuWY9mKpIfMel0GeOl2snjJnBbA/WLYICK97ti3OdBRBKM9naSD00HmNIz4
jk579aw31RuNtlPKTPQh5sAYGBNrfTRPCXal6akUzhjWvYAkGpkjlyt2uokLiyga91AO6fMiKUqn
OShBKnKMD/iTF7hP+HAHbHwLq2g+lGzgDuRCJ+qw/GljWGTzK44a/S4i/LwtZARnfn0sO6Pe6Moc
T2WeX5u5ecWj7PD4gfjyKjM9N9X8XZYQWkdrrs8Z7qW9J8H6q4VcWJvmb4znW5vRB06ZD4vcj55z
tQ2tOtmq5o0S1e6+cLKYYGdOd8Nqj3pr/9S9bmSSuIqYPGZyvEoL7TDFkWJflWYwjzWdJ4mTiwt3
6s1IHvryaZ7hF6pRBy6UGbsRyd0uicdPqDq83IW/sVvoRD2XTyIjNLf8svWwwWDQFYq3WloSO1Sz
Fu+71hVBk1fw1HNMznVSmvsZdTCNZHi0kt6RpftJkLrCPeQN47K5jpBWT+urZpnMtHNasVIC97qF
oXMj7c8Uy0IkWvp7KjZC5h+hVIW+Dh88ydemCOv2PsKmjAXvUy5HxsHTwyIn/wpyibxdVfnXNtKO
zZTLQzdlZjC45nTTjcnhNZzVeW4k1/KeRbhBdVMZS3RFyfbOzZU/gIYTSVr/6pFWOTaG3T909UOV
qpBdvL+P2I9Ca1VStQ0/F4pW4WAG4A0hqSvGVnqH9yJD7cVedDnK5HhC+iiXLy8D0Te12G+nhktY
NnsXhIL6sxM7Jq/IUkBBoz6eczdl96huSdQd6a7BMi88yul9nISOl8PGLuURbeFUM7dvKLc4phVC
xK1bQT7WXQk6f14wuRGDQY1QpmEZZWlIBGjipA6GcrYropt9A05iCvoyiV4SXYaDaPJ9jEE60E1O
O3UF7MtfLjTgaNbgbeRG0IeDX6wF/lgQ0lmgBc1Unh2y5lt93QKnzhCXyM++OV0/XRpK7iORlGXu
Huayn88l9vCFxOIzTZVSAk8mJmJfuXeEWV95D/0kYEBraz3nJZ84dAnHc45DHNWciUoW1QRYq5/l
yOxJn+KM3LJdIm5i3GxXS4QXaWeMB3xHp7JK1FFbvEe9lPpDjURFDlxYVf3Q6OVel72/q5fSDjS2
gyM8tm03WGdaasB+KwDrJXLTf6BbXBLovI3T46xfB67D1zRXb0WvyZeWCS9trH70zNQ/MW3zFmVw
qeMoef+9Y2UFKgBJBFXX22pfL9q3kULMojvdU5Kzvpidec2NhekTOAYhi5xxZFnhyP5oxjTzEpOK
+4yf3vT5t3VzD8iqDMt0NO6VsNS2llEc1jzkyHZE0p4cDGuwTfTnZc43XETEwdd4qNmraZzyr500
U3BrttKjn6k+NBOXeYQ5dCfOe7HS54OKentjxRzn2ox2eq7Hv5zFnR+KwjmgdZW3iSOgMWPiGprv
2TpW0wMXr8w83ntTQW3KAtRUZb8yqxNXm3lAlOLthr6occx0XM7+ZFDEkCK5c3aWP3jHdgIg4yAp
idqwTJR2lCTyzqi/K6Jzfr+PpxbVal1rh9YbnohS8f13ObrlsjsQg6rCMaF5SygZ8PGcpNdC2Uwr
4EHaoKKatzBPrB8DXYLWOja2km86pg8Ldk+/YSW/t8opORRZxBEfpxnjwf5V1D+9qQ+nCWtOJ5ma
RAz4HexAH3rUZ9ByUgqI2d0eZKnfxJITSx64zXCyUQ/tu2ct5K3MDpS2WZ2sKKovZanZtyRJgkyK
12TszfdYe4sibYBOb5/IcUVHJjTic+YVeAZxSznSOlLIhcqUeYh6UtZ5dnEt0DSNYkwpHrWMkSg8
xOOd0sdjViiquaaXP1UD0p+lgvVlN9NujHhm67VYayp5s9OOYiaGNs60iQtwHntAbVUsFgJ4fv44
OQzHZrbzaZiJOiG9re4tq6YaqZ4Rbrr3lkLi59oXn33Z0BWsDjkBvXfQsbi+BZ3EAT06llOGLM6L
qDfiiiwrl78kK/DIEDjcxiqftlocawesbPGGbC1S2zwCUDuqaGP0AGfsBq3M74rFuAzVBk4g3fC0
xn9S0JlH5lXu267LkTDjr3Z5qy81tXL0yQ8oG2+0p0hpO9bdMA3jC4FzklPRSlr1Pke79p/yTPef
GosKwURtwrMelKPNW13X/LXknJF1dI64VplF8KL2KQFGonG4u6o4f5UkH04sl/gAqTM8Uh/Z1hNo
VbVM5XHirEdZn1ZUPZuHKle43YR5mvUZJItJ9C1tAdYr4zsjxdQLB0K+RZ++Om5zAJb30tqf47io
tcJBG1GIXw7CdkqWlD+8mJNzMvlH0uLtqW4QgjuKg62sisdsqgGr9y6DQ0wUFLN1x1EnPsZiVS0k
SbZJxlpiSNIAzzOSsI1awzmOmuFvh0E/2TFjer3fgQQasw4yyKbz3IrzEXsFveF8KyuJmSl1tqrR
2HNm/WEqzXLvadWHpxmroDMOU6M+seOQ4kdzTpHBw+aKNe6AvXGbF+xHjkNRIXYVWXP3zhUIZMdu
Ow3ChOdO2TgvbhoSITNHZ6avv4ifU0ppsMzng+GOzalP7SdBCWXfR9G71k7azqpZJgc8VRzuFzI0
VFw1/pBWZeLkDclhZhhp27WK2YRR3HMCMffK6oaTK4m9e4PWoU7R6oM9tDunZ/ty5ZBsfKpXmzRD
lbY4w/0Qc6qeEm9vg0KkbISY1qzVaYhjdZpIjHv82KjdAu53u+SBawUyU1sLzRJrUQwSVGTOnRyc
PFRL+2hFBhfeAruXVsb17vf3mY8A8UGOcscu+mIroBhqfk3jur5mFhnNCewPKZTpwJGaxbU27K2e
MmsUCwTvnz2L9smRc3vK5kWF5Zwf2xZx7u9fYo7rZJfEcW4pDioFCBrR2tj00KfH/JXe8c+mrlPW
ovhSSqc/VSlXR9Mufrn1sOyGeJBciz2XOg1ydabm4aTPbqim9hPsNLsoAG8tv2Sd/32J3n47ZI3F
tQ6AfMkvuvLkrr/EOXxopjuMwKyq5iQ0D6FFCWfIWh+R379Q8u03Pv2XQCM1fbLsOg+jYbzkRtad
kAiqXZ2oH33iE5828ieXc9CW455ck8b0Jaz6yPwwAddScWkYuRFCoturKr9VhIOYDsb4JBnqdAYH
iGxS70ee99NSlpfZm8yQo645xTy88y7nkrWZjFzt0oUThlb5P+K2+FlbS9g37vOSFV8wYfcC0CvN
GxoZ7JIOz8oRPZyERBYneyMRL5Fwx5NhYUWbx/mdvP24AVXNKbAI5aQ9gPbRj3OjmIkAOLhNoPDP
YhrIoU/EmGZeiBaxl7lYwSCEpJFuDSdveuDJZQus7eugtdXJsbKSdFt0rtWQbPWsWULqEzw8cfwy
WqPxrV6Yfkxy92CzCIAMc4c9QU+cCM38zaePH/zukSyy7s7kzPm77i4Iw8Wd5pHv9Oo+yLDwbWxX
aqdGX6UHk7EXmmueRDW/GGpydjCq0V54ELcrLw5zTbFmQxd7mx0j4fZ4gqNsBWZOlZuK1YwSmvYJ
dxnH21qJ36/J7nhHtqrcISc0oc4QTBraE/MW7WmWTbfnqnn7x3NpTD0rqIlswXK+Wel47Wb3GWiS
3b8g8ryR3ow2y9B+QAZQVC78YVNVzj2SQnu7DPmvScyB5fdzAKKSVRgwBBRd70hZWGNAvmdwH0c7
fR3LPDSVa5w0PjkxiFRZktfYASewbsZE2msORTyUjFJTQ9w7A/f2T44pvgPSX0o9SDXrogrrRsVx
WwwAxTXL//CM5l2QouF7Oo85B2DnaZIPSzy9M/7DUuA2XHDU+KZVzav89JK7UneGnRZdxKpzH4f1
Um1864R8AofHGDllmXm8Nd4QlMYUJGwJWF9JHg9Yttbp3rb0v+VdsoMN/C3hj57cRN8pM8sPtp82
bL+NOqhFW1n0cduaR7obw6lMDH7EDrCajRzoCA2ceBcqZG0bJhUVbZrMW6dPwa9fVM91sNVn3Idz
zZjxpG8NOkllYBulH3BhRbeT75MlZswcuzXV9/iWG0hIh0oHWibzO0vbGAtb+Jw+xZSfOL7EFmHL
cRObagkS7O+bevFxsjlCnFxYCs3MBLUcpp+ZTQMQxVeC/mZ1l9Iy5V+P2rchNH3sFuuQdLYfgo4P
dKdXB3MutgxkWAd9XXsKUksMAlunoW0mqmiGdnA1VDVGsXcyvzqMin27aVuuSab/s0wwXxvxwpm5
NBSXfEpf1Ae2GjkbWAL+NXXcNw7ETENE7b3HgnEa0Khywrb1Q9zFIkx1UzIhMX+nM8EVIwP9Yc8x
741IZIg4hngnawRtY6msk9+0JUohcRkj4D+cJ6nhDSIky3Ra7CQ6lS3H6slFseBM02up+yMcrvml
WT8tiiUbXsurA3KYEwLKiyK6F6w/v7e7378069pupVm1y2zvoRXJeTIS/n1RLTed1bQnaRZPrW2z
xEYmB+I60YPRinesdS13FYN7YTFC8NgCbLZObcTPPYkX3tpVeU9qAQ5fxKEP2NKdEHwJPz5h7rxv
+iUPnZw3es6wtaca2Cj00fqq49K87tLrd/77/1TxMaa44F05obCotTcamPVWVOXL9GhWxdbhB9s0
kgESDr4NxxnKs3ggjEriB8bdaI1YON0b+5XaMb518+vM2nMpXU62GGgC6DozaKV79Sd92o7Z+Gq4
5ccQO9OWlOqy1UATcMcjY677JkosTif2zjdZns2KphrR8UDjeHrKa907Re5YHTtG4i3mk8NBVy+2
zZ7Bco7ILsqpx/s54PsCaHrZtHhDPA9zZsFgTeFHbF0FnqFEG/0TgJhfrWUfLZs65rSY4e99mwLW
cNQkrBbt2UoJI65PimdG5zh2ABZZN0kOJ3SlG22bPl+oltFFcMf5fpDFFEbZfhIOzUkcB5bZvsxj
FvN4d3fkGs8mFaGzJZLdbHbWzezKlo4ERr7SmSBhlT1BAPUcj4r5y5apCc6gnt11u9LHWGSl1S9g
IFQT8Bsy+GHjHy9ePd5J7dAwSTDOV2U1h/41F4NxXOTsbitl8srFY7WzxJdULacnWOZbVrooTEeK
eSpiOIEr4Cb3ZHdPRbSLUq4s0jtEBrONuAimkxqmsCgYkHLXwpzp1vE+f25XqGCVJI+sEyghC8oY
Np1tj8p2o7Myoos/ImyOdhLVWYYReUPxlmRQKUDb4Z3tzDYK7VwWwFtR2FKxs5jm1vZDaYuj8OS+
iiXlgtL7nhZefkRVDc51vgesKM9d6lFNIHEzpOq+Ryy75WBSdMNHlFU/BC/xxvHQA4JaANfT0X9W
Y/teOcY7tvDC7O2zaIBPi+xHBZ36Us/Y3kHqqeNkYwPkwi63FTdrxtiTrTbeakMdufHo7JKbzBdo
hFLT2LE/VoGfTxqbgTsGnJxffMic2Lt/Cl07SN3AYdaQhWmLbQW89iHDmR0Ace5CvcSIEoMQdWnY
HuQ8HPIxwp9hf0VA6ui0xUebu+S2cwjo+/WvDlbCm19RXpHl0ZAJNsqw9YsY/D7JP2VV1n4x7S+/
kUDtUC1sSJ5SvWcEhdz9BtS2tx3T5miSmd/xD4j3Arrq1rKB9HoV0W3Xzbe97yLimCDFR5bzwkOw
TtQA+JWNwf2IYECcBfbamY/88j5VRXww+psYie5oeGHmPOWAZ8W8qbaViD9MDqxrO+XT8XM/EPxG
Ze5mSeM5LHqkCmNEVpehGmevxYo3eHmECqnoEDFiE80qptL0hOQ9PhLBmrckGeTdkI0PsSv3DQHg
0td/Ur63H7yBGZuovfYLJp4xbrRQpZTrBpgztNTudS7Ydsmcs4zjkAUqO3g1IEWu0m/lcFwBAVGn
qE2YUxamvk8mSdRNGNlVGFEYYrXilIJtpcBvzQh/5Lvjzl3mM2NBq4UbYVLXoeWxSG1h33iFmV0H
dbdKJz1n2fa22x8M0/0arwtjSNT/ujJiVshC1V47Gc3yJUAQQwNtH2XWu9E9m67ZHQdFRiGdMhDu
7kTyh/THTqxcTJ0iVw1D2cmrR8IV3t7Ni46GMhGG0jvklsZ2lINMgSTm29gH6cpwjR9oOvazot+o
aHdV1nkS622NhE6dhplbxGdH1G/u5ASlw/wCq6DbjjRI0oysOm1cahYsGppFs0nm5Q9fdfNGrN+Y
jbgel/F8MarIOqQS3UqaGD/RZjitOGv2hIAxyZ+LptXPc41sqNW4340509qYDTS2OQLXAXGwboOs
e5tl3So+a2/c8tikRdFum3TZ6dYcFClQNEZmxL5DsG5rqBJLVW3TpXwsKRQEZjr+cDv7aem7ETbR
EDRNdozugeKUFE1pG1F33Bb+cBQd5i9r6k61NEBjMeTSD5VPUgbATaToHtqoqCxMOFPOzw6U/k3r
Yn+b8HQ0uX2iMVps2wjxrqXB59Croz2JZkvOEjKYC+U9lvonrV9zy4SYGciMGZTFmB5ElpXBdOOG
050YL0MHaaR7y1ve2xS5eR21PUWv6c2pr7EvGc1uEBortL6ecsWepDwz9fX4nfBPufboIgbB/TON
YC0sOpihfMq+8KZbVzHtV6cIQ+T6VZQjrH0LU621SDn1deFSCjpmJhPhRP4fsqL3T/RvnMCK5l+1
SKaDWTlX00NYzBWChHXOpLjBaKKX14hj4+Q+V+0minrrMBDPK4vxEleevjGtER0JT2vTNioQWk2j
mb5FEC/svxRSNg2G1liLv3fGY9VXy7dVk8QTZSmO1sow9H2aAQqXzIxTnRTUel2Fukv4l9XSHtAT
n3Yl0/Jj5bwx0zhsPQlxWUzwkTMu97aRbCeJFEaU69MgMR+mhbG1cVF2ql92QmTPg6O/whval3iG
NhExUU+vE95z3wpyiHsiGlzTeT4IkZny0Uy85Eyb6qoIHoJnddI9ZCkG1KPXxK+jYOjdfRZP6dmx
ulNe/i/uzmQ5biTr0k+EMjgGh2MbMyPI4BwUtYFREol5hmN6+v8DM606U1JndveyF0VTqkgxAgG4
X7/3nO+4ZOLQxe9aiTBGY+9PqP9no9nMgolRPg2kCzlRukWXdVdDzAq8kUxOwW2jnIYYv7QmvS6P
obQNgMyq6TU5j9r5bmc8rlNVPFddzZS3979CzLJ2kU+qWJRNyODE0oYEcTpztCjABqwWNVgPOCjW
R8hN26o+YS5n9Mi+7DMKo56PL4ErEwoP+B5ZSJ/TdLvjUCxP4kgNzdoXMQpeKvTa1H13quQzDA+S
n5bK3Vuq688vf/ynx8FJTo7cuHFVHo2pTmlyYDXOc8I07aWx8PlF/PdP/6d/lyfMnTsOnrOfORuI
esUxKPvi2CfEWpoj58wJds9ONerR5EiYlsGE2qjbB006HKFADMfPP0X//dPnf/7u7z6/5X/9xO++
xXGIOKfbozetI1JWmpp04baJbiOA+ttQzOPaLDG0T1Mwb4yW9kw0k+gNDNkZnB+hDpvbOImHbSBT
b+XUhLUqcMiVNIudgxx5Lfkup0dm2tnwNUgVS0R1VFZPQ5AoPLzydAuHnhjxknKtra3dOFGTaD8a
bweDaMIoXxLPJqJfrI5JJW0Ol1HtytHxCdr9CtCi3qFjWev5QLMt+PpVpMK/cbIP1kygGCbLnG4n
OIE1iaME+aws8RYmNub4oCVZGG+OIRJWSciUA2dCmu/iWAbWq2LpuArkphjtr5UV3E1hQCA7R/hl
iG3o4ZtVSXEKYgIMiR4TMHs22TSQgxHdNn5i0zO0ET/2KIos7P/WUlHKwLjo/MNs/fxxEK+dgNE0
xNFmNoPnsCa0JiVVym676limKag98sRIQbEckg33aaWdXTBwsh/G8sc8JcQoTGyDZnsxJsw0JHIQ
EayyM+XCVnEiWkXCS7ex0A85WIHeeEBFZG94U88DoUec0oFsCIBilhV/b2lQkPQZj7vR73Nck+qp
MCLIgvjTNnBROsJW+1t7zl+VHh7HnMLBdGMqntzP0PQAm3PC8KRAl+3Bn7tHDBzusdfKPTqlesrA
xFHzcqIb87Fb2kXjxhsntRub5pxpbRxr39OQWOTAYPhH7fLgdjX/YNnaxrEcExpZ9yEd2NrrmlM5
3lrMqlcsmrrZZmw0mzhPo9VEihXm8/x+noB/w3pjvG71m6YnJ8wQo3eUeQ3WZcrrbesWzlXCuCWN
aacSPrdPWQV5dfTS83za+w1pncQgXKnIx6jvl9suzQfCzjjj9WWVMj9YQnoB7239kmshQqJJHG9+
4aCIJ9sX29AfokMVNMeqStF8j+Lw+f5FcwvCgBbKaJ6ZlgM4mSQn7/zFS9M7d7TvkgHdW3RxAlRA
CoQYsgQayzSlH3RCvWPRfvr8h3z32pa8J2Og5RxJY9fRM+ijRh7QbRDAPdOLxd8TouZTwbEzrH0+
+gQTRj2Opsnd2645MbSymKqXpzR2Wc7OSZEcy1zze3t6+qRQhnjADTc4eqBcaSxmIRpXTv+pj+ml
h3zOWdDxWtSpmAenivItS0nkjm+UK1660S3Wth+8tZW4thO57zLvdS6yL2ODJTAGguMNwasdQNLC
EKMfezj65mySyBuB6XAZmTm2g+QZamCrgy+i1ubOA26/ruPpNa2qiYk//ag+MdJtkAR8sGZkPpZu
/W7m3r6J0uRBI2RYmTVo/iHbD6kTPxQRky09ZxcPo/SNkVGvc3zYekykGE2r5DZPk4NpBNHOKJ3o
JumkfzUWsbn3c7oug3Ndjr5x0HHDxLHxaQnVLhrv6FZowXHmTVpZel3MbwX6oqn2HkZaOSETxwpR
x66dovtsOUUNHq58a0a3oJg8MHfEDpQNTyqjz5HpxFu3y9ShrPxvCe4D1Fy62AqVTUdruf06l1a9
33LZw2IGftfqU2RV1Pdk3a1NKtI1duZ4HxTtOQolc6sqeUkqvKf+kBRwGOjkz17HLpZP4czqZ7H+
CZmvkxAdsJZMHaZxm2FeWc+TD+cycUOWf3bZqMdk7Mfj0dbj8McXvyJ0drDoG1Rxc1OIvic5VJ6V
jSgoIzcym5Nj0FkmY4TqvhfuVbcMND6/6AqBimsaZNCq4DIS/bjCd1ARthDrrd2PP3KIdWvlI3Um
D+xEyVSmyw6SEkZqhU9FTqGIc2KAqMSoRWrQl87yZS57WoSkILLmx8VRWPFlrvjevO3Z1aSlTxYx
0nPe/LDitKC5ys+gAOBgtaxp0rQ+8AV3+KCdi9OQJM+tAevQZubZNzcKfdMroWUT5452WwTjS7NM
sEsFNtcc0h/IpaKrXlXmbd+ifvdgJ2VhbFzQK+ZzAKnRGohtNhzoKV4KKqmVLbvmyBzATMp1pQpy
SAMdnWbjY6Jfz0nCOck2lrd+x0i7mEXzrqptsc7cPlw7g2BXsb8MmkGxaSLGcgcV38J/uKZ/nu1R
ZJDW7uibnFff+EX5EHjut7G1H0Mnml+Nsjz53jC+53Z8498N7hy9Njkz7dlwYyY4FepklbQbpnYX
vIzrZHaHXZ/QwZ+wDEAKVGvfquIvlvZf7cFtfkzti0fSQFaYd2HnSE5Lg7txCvsj8BCjJiW+yaRR
yTboLc6GBYItGy/KRkRhRM87eE9nBx01abzRhAwwLOfiZvKQiDZi9gl7RALul436KqAnV+1dZ7oP
so71xm3C9KpVaqfy+pkeFYOrbHEL5PMOZdybm9w5Yxw9FY2gjR67m5ihPk8GKxv5Jm8WJJgTgPYc
AI+td1TZ1ZUbIipJy/KxRCNXBWaLvriFpC7rhwHZqOPb/XfVKdAVzHufqqg6JlS2GHYf5KQ74tTm
bT2J4pjEIkArgLBrqqsQB4zAFMXnKCOvugoVPVhrevft7LoIk32ZDs6HVUdXCsglvO5S7mJgCWtf
2+6tVkJcsRTqvYPC4hHPF+dcPE3vbngQs1EdcNi6Gy+c9SmMXBwzWtw1LlJtMnmuRk/Ka0uX+4nM
lJs+suc7LXW0T62IFjDtthslzfsOuTTy5ba4gafKdDWhmdo3Jly1TIvX1prjXZxa3tFbxhSfX3LO
hMf0ZYi66qZIk+omb2K5VRXd1T/+k0b+vu0cgr+oVSZnHu5UF32JJjxeOeZpFlTrAWCru7H9Hj1V
HVfbzKgXm4hvrNOoWweG67HejSmhLB0200B2V53XfvG8Ob0O3eWaV3RunFQ413VqPLva8rf0AYpt
F30IDxChLacL46CeM+qMHtJBLe0yDtbwP/h4UDm2VYrINZuPbeQG5x49gJ0Nxzia0jv1OMgUCRHB
BWtVagQS/pitm0Js2wE5JuYNSmLLoZdUYZopWYwPZFeqrQqMf0tUcH8G3WIYJItIQaIkVQPz4E+W
dx0FWQw5LDmQv4qJZ26tm74zj7HV+fdcrp2mN3VMHbvowCg1W+lMLbs4k/8ZUhulQYiYPZviDEVL
cunhmrHPZ9YxTmPjgHwlJxlHkrIyVPafVig7i6x12XgZOPD2IEEbHCdKeBQDmXwiO6XF+wFc1E7R
4ZfCIjRdmPOWflJ0sKrgNSvs4ab16+TK0vZtFcwkuv33i8qLFm6gfgpFzVzLoU7qUcCZkycB8eu2
2lameNCeH/wLDsH5GUnGZVS2YN7leMrmUv5EKxoiDBGz1YWHbvB+kJMoXjFVwz2wCbzEdCPpcPTx
l/lLNbVofuBvb2jj2w+oHck/zrLySjuZ/cD8tb31nHmHZgEDi5Njf6HZ/ciDixlHe0/mBDgvBT6I
viS8G9NEbrj27baU8nsmmvaIODi6t7AhIrmIvpIJjKZonPOLiMdi45QOjVMHGBfyz+DsCX2lxqk+
IQm96yx8ek5bX3XMnanPWnFRDvPzv9hq/3Ss/t2h+qs/FbYmJSC4b/krqKawdVBG6AIO2iJwvMj7
rQzafTWUvN3EmiglXWD0Td2dehMpa9TvEu6B/WBr+ADOdA4K37yG2rv1poyUysXAloAzO7ih629z
5o3rH24FnU1t63GenvMxPo9mDlgMw/XGCPJXnN39ozE4JzQ8//ze+L2/fXNygYciF/4ldbKYcLEW
/YzsXZLsi7yU9inIQTv+CqkNC2RY1jxKfBBMryB61y1UZiM2vqmaGPG+pAhusurgJG5G0jXDVuan
/QrLlPnc+O6w8ZqcVje31aqdS8QrTGxvQ9vL/vKn1I3OAO2686QToumttPves0RKcypeyG1odmqP
+Gc84soV57lsi00Ymt5rUOVXucM0rhjNi9klr7HVx89UN3pPKrQ6OJ62HjKE4Cu0SAgxh0kiUTde
6PrIR6wS6UonsbNtOHOsyxImZM3c5DBl8kraG54ccbKiu0YRmlWHQj2y6R2Rluv1UGfRdeXL6Mxh
lgUhwEvZJGNwauvipW9l/94z7Aqc7muppyX7ASmo5T50PTqG1IPsJtzOeazo5e+rfCyOigP1xhAY
SfMaOZ+ne/kFiuetaGb3naX1QPczOEk5YqiNg2DVaRU+JYFDEo5w5RmbHY4LIz9guozZJ+hBRjv2
7WY3G1hUhl07V+0rtjeE4+0Vzy7+3cHvri3gCoXTsx0NTfWFiGZ/5SNSQIvlHJPIzQ+d3Ux7OCfG
oU8sEKJlZ28zyowoKMXrP9+F9q8rket50BUgR5smlJ3FIf4XhgkDntiw8eQefBqmBxPpsk1r88br
X7Leuou9gGzvsJFbmolkXooUKFacEgzsxJz41dBtm2XmGJvWt9ylz+swu9t7JnNykyTVPp+mzexj
77BanAJ6UdXPnVp5MIPW+UQPsm3U1i7h/XRB9IqwDdEG3dG1k883Zsd3ZmqAFMas8l/e9rJPMTWC
+ro4/GmuCNQUuN5A4XnQt36mjBhubcza8qLD7JW3cFisW2uKCb/IjPgcuvqUF1Z+KMLiqbR8ZPIA
7Z840dwag+aA2bT6roXhqnuP/K7JDW+MIJNLs9JGJoNnuepRf4d5j3JwEULO45vA/beyIdL0YZI8
8xBVG5+ZWNq0Z2lHR6t0D7Sj010GEWzVeLW7yaycNHR33zL/2syMs/7lEvCGf3MNpEPEAH4Puo8/
45O93qxwBMOw6K0KRmwWqhvd2MzLrC/S67r7OZTRsQ7j756DdsOJq5chhtsJG3S3cDa3Ye5Xr1l6
2/XiMZtSVMy5ZT/lXki4eUGID5vIya2b/sWPXwNkCnf90H8jOdk8WPWEz81wzIudeLBwJE9am+BX
mcrbzg6Q7zPGjsrsUjB4u53j5sUIO7BVQZocW6PRj753DIKietJ0hDZ1PlYHrcu7rDKH24YR8vUY
Tl+V2fbITPNdW02ow115aafEve1Ij7llvfySObG5kZbgNgU98YB+yL6GNXC2au1yNMyxhwzGjcZV
tJ5Dx93GJKDetoxqNt1kAeNHW8KafdVmHPl7k6AiF1LTQ+WKB6Wr8qTr5sG2O3U9Ioh6yDkMVv6M
4hi95J5Z68kowXGKDlqt0i5uilntNfjTDhrvcR7MmCVP3buCHHtDEp8UdaGzHQwEqdgUw4o0+cqr
1LXltgaiJeQvI9KyHf2PH97km1vc1OkKC1ixHnQW3GW5uKXjkO2TPmu2lUJJ3BZhs405vm9Nkdeb
UXmI74SR7mIrLe7MWB+QnCLfizmXBzPNbleEYDijITmh6W5X0qBp7kYq2IpaWHtyCFgKLhRX1H8Z
HT0jwvjcfnNFRedrnpByzf2r6dntfo4QoeCMpPaDJIQECZJCn3BuaOboo86sO3SbNwLJ1u2Q0xx1
cJgqhDkrYlWauybT/lZ6rr0dJxou8STgKPUFWkAPtcUUm0/4zMv7LBrj9SD5ySiQ1OqzuqAUW9ke
5z4UpvI61xMDniownv95ZYFl++tj5VkwroRyhLPE2v99RY2EQWOo94w901RQl8yOgMUHwRpFt7Wa
ZudHzyH6oaiSYENAV7atPKc4DpH42hdeCD2Bxp2RwJUo4V/dtYYVXWmfbQ0KzZPrq/jQgCzY9d4g
DrYtX7rCXI/VlN+4pdvedpOBdK/uCTOKsu7sE8Lmu6rkgHc3RmlEjvsU31OQ4q0gEZ6QBlS/AcN5
6DPJXvVdt8q7np8LaaeMXpGxC9npjSwRP/QuFNcBq/SN6+SMzUshmAyXb4zN6VQrwgijqELdz/0Y
u8I7W1lXr20Zt7toABg0Cazb+dS95IPl3Q1pvLVxmy0+PUBTx9zQ7Xdvaq9iH/WtMO4s6xvti/5g
lEzLy2Q3U0ScPSpcdpJhOAAPQX9CxOvAgrwden5LaEmXuVQwH2wZ3nVFguSGIxijuekK7oW7+fTB
ux7JsLT1sqCaDzkdm1UmB/+CjfYmJXHy2nDuixnNFYW3fYxcHzsgUeYH7PMRzgTfJiMrylcz4Z63
aUFpjjDpGh3mWhgVxQZGr4bAOWQepXcim8ckelItorZFCYG4Gr2L+5TgvKHzpfJNH6DFTNJyPpCa
W59j9CAz2IqtE2LGQyWZhEn+3U8RBviJtRKA306Wh1fx8479/5bOY7pLGMj/ns5z89a2b98j3b53
Xfs3OM8fP/knnEf6/8H7o2CoIiOEf8Pu+Cebx7P/45oSmCxVEQfdT479n2wex/oPQCpvQTtKHBaf
2J4/2TyO+I/FwNY3OdFJDnam/L9h8/xKcl6CA0k2ES71rvkzS9oHp2GkFQ0VsxnOpQMEDLW6F1Xw
yhXOn1ix+P7lIv3mrPW730gJ6JCnglnpFzh3ViBsYTpQHYZtu1gDZ1U9g2sZHHjyQxDpfyk/fkVb
IXSRS3wL0RKOo5bi5C91Z9gZwdxUaXUQ2Q6JeLE2PNR9c/qG1/Hyz+/sN79K2bQsTJrbvLufD9u9
lwl2jhlzcJt+4Mj8CIz4A2aLSsNv//ybfq6oFLfTwm0Cr8w98Mun1slopn1DNYLlAzvwsmm15Bmu
0zH+t+v3m1AucOaC7YVwScK/fq7ewsrMnTLiXaH+sfBQmxdk+dCHJJoToHfIQlA74OxquhT6UY2c
0zvbIbAy699yOH7e8JZ3LS3LB0plCwnM6u8fJTpRZXT+UB3g6e5M0PNSTw9weS/CmC5jNT5QK78H
VNf/fLE/3+Ffa/jP32uTSEZ4qvSRLP399xrCLW1PlNxCRnqV4FvANkF7d3ioOwQa2oiRTF4nxXyB
3hsgnY3fGqfZVROGm9hpbKTc8imR6dP/y8tysM37HlXALxh42ZTayqICZSD9kVWYuQfp8ds6m/R3
U3U/tEmZjfq7o4+6Nv+Qi9xPaY7NWvePykVNNuvdIEPIY/9dBX/zgP/2Y3IBRjPXM02Wl79frlkn
eiL3tmJiXDd0uqxy0+gexCGW8cHhiQDK4VndK3E3/5aPteDT/nbc+vyo/vK7l///L0+7AvTYG/jS
D6NLVYdEZ6XD1F4AByurGS8IULgUyXgYpPwWx89FE/xbNsnvFgH5l1fw0zkXYkmEroFXQI5yygx8
vMgxeZtLWqQJS8I/X2rL/OSo//3mxJusFPclFjDL+jn5El6mq/Kyyg+AfHe4EU6yTD8GPHNMLnux
c3BF1QVcxviZcBwX7YABSUoND25jHzqfqC5tTifFz0zZdPID7h3b8I/j4O+q1rxUYbz20/4MPuOB
XvIDFdLoli+ALz/8OHmTosVl1I+XOdsxb7mm6a8lvdW55N9Zvl9LPJK9vbaGco9vCwM02trSmtet
Qmg0n2rJDZqmfJPb0bG19bmYm5qZmOBecddlQIW5PFBjPzw4DtYqSzI8xU4oFtmUDaHT9IsbL4qJ
Y3REuamnt6EdCSt3MMHZSEzGqxLA1aowoV9w3Og8wGTmAqrKc20zmEiv8prGWGDv2mS+dLV5cNof
qU7eMs88pTbSn97fxU6Kcnvot5affEBa+8BY87HcT5bPLSxIfVjFBJO7uAyWpXi5MmY6WOvIQthI
z90bre+GB5/O7KMPGcV7ErZuECAEyC+GBzHKA66yp6zTW9dtGd+Pl8/Fo5PjKUJzjSCxMtbjlL8J
fqfTcIEA0V0GHxPOQGKtiBUftn4bDN6cmhmpYftB6oO2kbnBauh8UONiTFccXVijkfBNOZr6gAVs
ufyBm3wMabq1SuMJRNUSbJl/NHlLilD00XnhDWpH8GhTbqyTyDwFffXdByjtjLxVY2DpcWfz0sf9
OfHfR8Xc1VXDBeznhcYajFfwUknlH+tI3Fal5oyHi34VqBloGGJHNmFf9Q++T5UMkT1KqUhdn6Pn
PZwjdpcqfPNppMKYqTdF/KPuR2TW2dvyKxauXIT7iowFTe1vXuKp/rpYO3wje7Nn84TCuibcyzuP
lTx7qXkxBuhroGTTMn0TSf7We6QD2+Olrqnf+2ilyvDeRhcMJgtSClgFx+y4p0KXyUyoAVuU/OM2
LaUJPwwmFqJsM848BdpLoNQnFKMEWFBezLwiRNTdrq5ig+F28vYJbmB3vEW0/Q51C0mOzYfVSH/a
1+m5fM/FVtwhLQ3WXSGPPFfXn68ezka6GkX/sOy7Sd2Wq/jNqujd1/UbRxM+fufaX2AIo2D2yTBl
lUXmZbmVySPgUUawzmgM7VqQHxAhcZ+yx+5h/qytoL/YDL12bVO2V2lCXzAummtn5LXpLMLCjXuH
BQtzZ7WrzWDk/rAtRLXJ7eftiGTlI1ke3DnnPmiM7AsCtHuvK6x14C0w3GUpwbXxMcjx4mc8K+WB
5RY15XD55NjiCF10l0jhjXnCfxUgT/WjN46FfKJpycNJLNA0PbYzNeHnstUvW32EY3MYuYUqpv/j
mOGk7KaLWD4oQAzm92Be9VghOBITwuHpB9hTEb67imhLk6Wva0JiMtJnr0nfjNo51HH31Y2PdKM/
hp7bhd4D1ktgUaYJTUqzZeGGJsxWiXw1IArZf36Dr/dhPfCQef1FLW+0M3hZo+Sl2wTxcIRC5sU+
tGkM+9yCoFsr9MVTd11hrUGc03gO4u5mPJlNbGxS8hZNzbXxweDtBxM/EWSJxrM2wCvG3QB8HXNV
GO/cZkRpossN3r2LzJanS5achXndstNoSCqedGB4yP1Fh668E/427qC21QvD8GZmGnGdGlyYSql+
Sw6HKp3hWFlA6kwMyUiYrryOVbSldY0EYgxWpLHFO4lfgmcLYTGqm8kw1Nrq2pt6MnAtYWJa0yV6
jHpJK2asYLBVyfMY9kQtFE6+9TMuXCZgmxg8V1nEtZLDdDEXmu/nDflZvEidfCzbgZlnHy5mDMPk
0rDEdV2B3K0zf9SBSa5Xse5NcT8E/ok5wg4JXbkJJNqFPz4izvzax1KVh8fPmx/VENZ5dBuGWuFv
ZhNIijcBxXwrFqtoO6W7CSjy2uW2jsa+3JaTftcB7D+3lI91gS91CJIrfCugRnPwARmKHyYNQbuz
w+a51lyRsI13qmaW7hsk4dTim9Stuwnm1FwJH+UGEJZ6LZPaQi1BbWaHxr6WWEMnBhZrECNb5eU8
lBVUuWqUS1h0ePQGHh8XPjluuEX+TtwtSqhyU5Uwxqb5ANcCLZrZTptaqI6Bpw+SogAM3dXjJvcw
LcY8hA3C46JCgq16ynY1vdeqO1uadWtiz8RV8i6BIG7zmovUpxrOBL5XrcZqZ7v8sp7FvE7smke4
37opqRSfn12Z8Qz1c/dROJe20bfjyO3S5Y3HSNt6SyOwSKkZG3QZ6w2SOqJvMj52BgNv/ODZctp4
X3jIyhy0EZ81kWON3/2ELhvCF38zGXLlp8AqKoQ0K5JJQzp/nC+iwd44ObJJvdSyCEaStX5fBmgo
NlBW8KZgIjwUnWRSxCMQBfpxLoZ7a1nLGaDMKPfWbssjGg72F2b5HW0rPg5XI7NPBKg/vDp6QZOy
t1Wtexk99f4JWyMl8dlDsL2ZCyai9lyhioj9JSiaP/GpYP1Q43XN8WDnVDRl4JdtbCfEmR0Ou07r
61AtNB36+52s4i1aSr2RiCe2DvviBikcmYLhdetZgiecwkDzLG+KenSvdcHgo3i0QDcRX4kIwyrb
G2tW36d8uBeeGr4lYMaiVB5B8cmvIVpkcE6dMZBg4Fz3vV0dOHxjQh7iL6rtzVMOjQIoKqknMdgy
u0xOVt0D9KhiBBCjuYF+A2PECiGNZahf7Kj8HvuYEecaPHcBTTwWFz9kkZ5iIq/H7BlTprExY2TG
tJunGlecb8LuBcC25YaOVx06sj28WkSMjUEHPK6nzWRN2zKVV01k35it9VggaF95Xz/P5A63PUPe
bae9vWoDsQvzscHYc12AvF4Iq8gFMeeIsrxNF6WFa9DTjZhvTPigSMkmC3ZSTJSnkhknsW4pypow
13em6PlmD4211YKay+tT7eh6h34crXM3QSD2icxK6u6HMcgzgVLE66C7je3Y349VfiLuvuahSB98
EqXc/KKGMMfNyPPZjOyoqdkaa/q7dCdLuUUmqDaCMs/1vncj24epB7HroCwBCLhtbHEd0IZdx0YD
5j3ZmIp6qx+dL45hzKspZCU3QmCYScjBpLbhsmjJ8z/5zqGHpkCUerSntU23tUYwOFeuhqHEFtBb
YNyGGFctajqdTFvXh6eOnk3tvSmuIIrpTdikJrOjcuDM50LXIqX+EI3NbvCm+joS7bGcQs2ONCKu
aPu98hvMAX26hmg7bYrOYYiQwqb0mLeZff9KEkSHBHfoVxlRpzitsk2h4nTvk0ECxMrceF7UHJA5
b1szXdftUK39EF7VoN1DadCnbthhNh1O2o2sTGdlGGR8LEMHYQTf+jbldlp0Jc7y22UH0MTFX+DK
6MNuvCPPYLb/3Ok+cWUVae+dbMU6GEPnihCfdB/SJ2A5Iz6+KB6s2rHooUbHWIX2Qfv2JmJX2I9G
uAmxa974El5tED5nAa7PqW+/ZbUR7KYwj/ACp19LbBVgBL7UsmCWZvW7VLQURV2Mxgnjs+rkk/LS
eMfpTe4CbNRyap99hcJtyvFRkBLF0DcYN6ZFbTBrdVBjSIFYUKaLhVyJmJaGLKuYElZP+IRPsN6w
RAmKS2GlYK0nynSDMtmN6ahPVfa2bJh/dJcIoSYGOo2pf/CNsV63JC6azksPem4qLWytS1GQenO/
Qjh1Ko2a/d2izpImJzOFDYEeORLWyN9/lq1kyzH2mXhl7UvWTeywnGYSMHC7Jh/uRh/2GEHxe+TF
vFKbD2gAjEKNt/68JrOtnsqivGNNeiGI7vxZ6nZLIrSyUBu2cXKxFMVbGnYPcDdL672beN+NCai6
2i+VMjr0S5GZ4GwqxqSF2TPewGgWG68uaweLYLCCNldsscYdlv/5Fm8a9cHH3OiAIh4jbohJ10Ag
APqAv0LEoZi7a9wu6VsDNifMXVzMNRMOY2Pjdr6O1NbhYArwpFmDYIvWvaP596kulOZ8hwF3G0Q5
Dy6QTUPUaLb4GJPlsKWXXoterkKEcwHfovcctMm3uTQvbtLA6rTTNwuHPNOZlhMn5zRD+gmzToJb
kyxZZZxIgOdzccvszuvH8+y5j7mSZ5/OYbUEaCTYuVV9LoPlEXPni8s+va5iEL9J1a4nXT+6yzFk
GNMn4sHqg1HDXhSqnTcSYKfdF0gjwW2HtRq3QVy8QjABVX2pSMwVKd7zZeUNl5hIe7myRsqXP0qq
rrj3Eta5gsPXVKONrtoARBUb6nIslZ3/1eqW6TyfqSP+uEND3aYrgr1PSZ5tkMXBKCYl7/NlayUJ
0BDhuhecFnozw0Jn3srBLjdScXyREBIwDXiPRO9BLGOnxsL5YOf+gDMG17cNtW+YTnFDcaw9LjyV
PQc0eObxh8H8apvo/iGtqXvyLDyGecksSXMyZTI7W9bl8zPQcU4MH9F/RGvyGpZ1tSiXs8VyPjaj
6cWRE1Jz7KBVE0+o2nyx8uwJ4/9ySraz+TB6xtl0KbWkSbN65jnEisjNtbwIqy03/nK0LWR+sxRT
XCcK8eWwWiXzSbvPXoJAyiin45JSL2ueidad7msY9p43nbK0u7VoQ0wC1hVa2HVa8B3LP730P9yw
/zaUz4gh15WGIZ5wjxR2BIg6Y8wmD6VWX6vejVeVGK+Jq2fL8OI3ezmiD4sHKAAtv2xGy4sXy55T
OdyvVk6jIuHvRWx9wFHbDCU/aaSgzXuMdXSel/Mu3uuWGz6N5RkhDD8/nlQu7kcRS1ow442dsGMa
7q3B6Jkr/7wsGLqovmRoSkHK4XsQchXbDTcpl8eoOeiorL2m0KAI5qyHZ2Jl14+f3WSwwTZb/VdD
SZpnFsfLBW+87MuI2FbdXLw3Pc/0cqjvS0p2LZhWeCW2MiaHnexAhwYl5MVQbSkx0EZyEuYO5idC
e9H47oU5AtPkqZ2X7hihOD+qDqfP5z2v7PqEgWF50ABtEfbefk1HDiDLQlsRSN//aOr+YVlKlk81
mvVBlu4bMXVvifieFAvvT6brLCtYZoxbDFk3pl+iS4l520sLom95ekIg2a73lOroey12c0FXpZEW
Whb7isATA64G16QP7sd5/LK8TWksPWUWxaqTZ1fRzPQMPvulcalbi9OktWwkzxZPRy1pVAyOk25H
cCybz9mA3QH5DbpxMfnZ9doQ86U22o+xyh4Yc+/mYdz4EY//SKEOTaa4GuvSWC8DDMIMEX611jEx
aXr1BfiRZAafyrljafi4YfQxORiD5cCrjtD/MerZC4pEnKYo9f6Hu/NabhxJt+4TYQJIZMLckgQ9
KYkyVdINQuXgvcfTnwV2x5numhPT8d/+NwqVqrtEUUDiM3uvvXyI6mU4hZEVU0+lg1HQp3BvpdZ1
HLkEm4oFEwsLzxrGR9tKJ+8+WAhfUoWiy19whtXAhRdENOCtiwar5AI3pm0hUhRsVAIwlgwqM+bs
CVOPLIUWtEw8TDf7zOvu2uMA7ZmdWGrprbkqxZjtGs3Cc8VwbryPzxaHMKYl5AWXoS35wTnVXd4c
RH8IwcNfYz18Y3joVfXgpR0eto4MB8JJs6+oUS73+6H1cStZCzQjoqGaNGdjZdYPhf5ok1QT3zlZ
CGubQDlfSFLaY1TiEr/ffo39YiIO39xbbT8iEdRMjwYzxr6gZ5vGFAwYF/TS3vO8x1f1ywo4uFUK
RGigLbJw0NdDd0sJnJtKQSYDw3824Itju0fEt1TUiinsvdMCW50Qf8zJkGOeaNsMBsHyfGThsrrP
SDOsCTJi6Jar8wDJdBWHnAYWrCuc7nLdlwHDqZBfiEq5JMlY4CBlcreQTsOo3NOeamvfGAomg+Gu
6np6ULd1MRNHz+Qku7v4MJhhvq2TFA08DbJOnFBoUU3mLRAXH0EMfkbFxhuRxmsbwM/ocQKsUpX+
uCc83HtPCLfY6Zxwkza8Ra2dvdbtdB5iXKyT3+GrazODXAb70zYyKoZrYMqrHLNf9ymNBneAvFqU
PCViAkt3nJ2K9LUin3WdM5q8P+woFROvqrhsoX9uXIXCOo4pTyf7h41CkF8n72PmSy6a2PlJSAb/
ZAaiowzN9X2SXeK+WNcm713i4uVJqZFXuftYgNHYLkfJtOwCSpcdUmjkX+Ro/epGoH2OWzDqtjeR
Gf6Ky8ds4hESz0yU5uJrM7cPpUbr7RcJTVSqOFB5vBE2rK1o8k73nhkFMiPn5dmWWJTRrW39rBps
1cuwel5GU0JxT4IRtKkYH5gyrFhWk/7UkNEXuFsYhqRqK9ijsss+6z5iaLANoRZd7vcyAhF61HJ+
uFdz9x+U0gtPkpKczQsxc6TFXH7pJlpxS2q7PhARHrbq1jjlN5cFI0CRC1Dkd/yqzBtYAvhB+mFH
8G7NEP57Hxt/zAQsSXU9VIeCYJP1ctWPya1KYDggH+SurPJdA9BVI40bbVJ0nd2nwQ4MfgF+ezLh
+vPkFfmxuzQ8SzlKa2T+eXaM+dEguAKhKGkK6umHb9pfNJmXW9rznQo6DjcXJ3LlZl/Lqj0GZQZ8
gh/L4dJSOdkpOXSR6jvUTGsbqgeUsQdNL9/nwLHXk02v67fNuZFBecgTW8PPGvcbNaWnQUTiMup9
9zzp2WuW9Mg3FNyxlHmd5m5nRWqCG+J9YXy3jnStXGE4UWso6PUbTuZ5VJgz0ekWs1mdiWaMH/xC
njJmD90oui20hiu4f/wRaV9uE9E7eHwcE+x5p9ZVlTbb1KBsiLvxoYlMHWN/jn45nLc6WJVN6fv9
PoiHl7ozrUMGRGSg3KY9+oQxIje+86qIN1MZycFNqX20BV5lIwhiwgkdQjL05AsAHbkbOpWcDX9A
n6Xyx3xwIIk5uH2tCrZWvmCm7sApstjbo5pVhbkIybfAznf/4C9mxe69yHvjyLVg/flBFbgh4ony
X3c1Bh25aW/7qXwCvgHed/lAbpV1VNw5EIaKQxOU/PNp/pBGVkBkh+YlGI03oTEwPwiZF1shJ41R
BRikFyOWn7gCQrTebJs0/d7omjh2mf6eIzDepphZPKLpMDoMRna8f4gS/92tAUqLxexJDsxfP9y/
honE8cIq+RYV+OvSgoSPOpfHO9vn/tlvfzQX/yjGDjjKFWBA2Y2e5ZZMUheIz78/lAP2a8MtY6+v
fEY4FeCJQ5zXFAaArbW+A++cFNz91VCRXM8psDDAA/M5G0DsDahdR3OEShFGZ9iw4nj/0IWJCZJz
ua8Y+Hv//ovY5xulycK31UzjeP/AuF/88VmXJOTozsvf2MMym9QFxq4qqh5dDRZZUeq3JjH0W1HB
x0lyRoOLMi7McxvuXPRqWnV1li3ulkEjfE9L9eDIb+lWEF2dAV541q16yQYfr5YBgM1M0vgAIQmS
c5RHawuSwdrJaxPFoiaeolAvPSsOI891CXRqDdVsUbArDp3JbVj+Oi0X1PJHBu3V48D3uP9pHJQB
RGDUNoObo4fseDnBMJW32czKGywPm9E4c4r712zasNbtrEepPYzY6Z/m6spQbNrac/Qu9SJ9iIgS
JZjUZAS0WG9nmUgeRLzPTactHtHlU5WHP4wxgFCBxYsWwDDhMPMZdqk/P/vja7oFfxrYmzPMIYFX
cC/Qsb1rut1iVE4q0qTAmGZQ7Rdj4t2deP9s7MNnBmcz/h6e4Hajj8fASn/FLNq9hLXh8f6l+wd9
gUDePyvrNgZpVaYeh156EOwZkMpzQ4UfvJinpOcqFwU8XJXK6/REjC7K8uUDGJ7vPI7kEl7oP09i
Vwz1syLrxK9BuTnS9MRyF9vL3dkiE911Mj5X2cJDbH0PvGW7ZeJ+VpPBV0QgqP/Bn7fj1e7q5KRM
xuFmDQAy4qjZhNVSn9be1BrBsV5u8SaqiSRsS4lrUTcOMnrKFgpXn1hwKYG3tcd0OWgKv4Cm3Lk7
U1YkLAQJwSg4l6yVTk+5W5JzyFnwWCWKvU84oZ04W99sTvy3FgUdqU7J8k9ZOsG6ceY8dHEbnpLU
mGGUjAVTcE2niMi/VxXfe9rdzZi9xJtJfga0BpFQY9w/JXQVb4QDSJ1RxLjO/UjCXNAlWE8+u3/w
Zf3nZ5EqxTZzHZ6c3WGyQdJD0OpBtgErnIbwz8/uX1PB6xAQ4sz02OU5NzIeD4mz4hKA9URSQesJ
TUkydZsP1KsnFdk8oqf+sQyjr2lIaoOJ4SAsa+hGQfsqEih4alyF06R7CRczg4chOPtAmbA0jWt8
GiWmCMWQzgoOkpYnT2PioUr9m+/gW7ZPDShkoj8/CFt5mxW8qpGK0YDWOlCX0vkKLFWCEj6YzFei
FtjPRQg2Zy180HNmGI2mMfeQH7qomRP0zY+KorxFh7uDL1d6v8wSxaehuGcHRx0AX1qeAd11gODg
WOjci8QnXxq3XKyyb43lfKMxQUyMhBj0ybex8j8nCRjVbm55ANu3mBX7kHEbaOFh+QF0Meyoy2At
0wyZuxlyFnwAitvOKSmMhP3ShsOGIcsaH9U24kDGEsLZVrlrw7SvachpV1sfUWq+1zP/yCIydkYe
c0OHojxk1Igy9UtQknWAmvlFuME3026/mbnB3OspSqxxlQZUcErRfmPX/TrAAJ3N41wJlnGCfa+V
1Vs1A4zSp1acsyL6yil0SfSwPmgG6ym7Knei6x5FBQfKGbuJ0EyEtrUm8Rcj9x8iHnAkmq7ZxYGi
fRpJUfaoZusz7EjGmHb2KxYAJO5THkkiV17op+XHCJdGII1feqw+KwSJVNTpfV/nIzUGV7XP/PrJ
wEPf2bRP94le7Aa/llHQeG+odCYsmODWrfABeSd4r9XwVrt40BXx0zFyC731aSDNtaLRERp9i4wr
BiR2/ZhUg2dayWfk6s8mxSKzQ3pmJ2vXEWwrtMTsiO4jJKQEHWOhlBBaUTnaai9RuP93vc09hvNv
ahtXpytA1kQkosBK9Zu+qJlR6HcN4ysTI0U+0auUBtQ3AyzOyI7ELrNvVHpgWquF7wOB8z7uclmo
dQLsWhgrr6HqZkARoWpeOoP7W4kDayWdTWoCgBa0s5Q8y1i4uY6xxZZZ0Vx2Pv024NmBKBXL5CLo
YmpC3d5HBXyjgWlPQcbItqneSQv/xK6mrbVhGR2k25njmpI/3sBVOlvIWP77m2L87i9zljcFDalh
S7XoH3/X5QUETjiMRPZ1Zrx1yInqhJZ1eUnR6FwI3J4HTCf1ZhwJ3Pvv31v8H9/b0BEFgtdCAEWC
6t8FX43sVcaoP92Xy8Y785kY8Y2M8E0xZtCEuhaA1C3UItNovDm2OLgDKBm6MNaiN2iKGH+lDhJB
Z6XcXuoU+gHA7n+QvC5Jmn+Xpbm6oduo5h3dNU2Whn9/lXk95om0Ei4bh1cZkjoM8KgZVhzDNJNA
WRG4gIMurQ4fuIuuCslYNSS/FjFHFPFbzHK2Ix3Gi4KOGK3Bp7n0ck6K+tMu8s+4zj7xQvzimthK
QVEWxOFH0UQUt493CSI4AnrrZRzYVvJafY0n216NAU3hXadBm/CLRbC1sdNwJXoaeUE84I5Q8GMw
j8QE8iodE4NsA1WZZ3F6gWS2HybyHDLV36Ys/ElE+MO7a6W3pWFjzvNp1cMtrRuyiscvYhkyRlZ1
UDn1bfhZzKwea3N6TrHP/vcrwvgPpxmXo6EMYSrLtnXrPwSr5RgVGh7RZB9ZCakKuoSDw65DLHqT
ejnJ5JLRN2T43mc0EETlZOAoLHE1erm1AKnxOGCi7NjQXjSQ5CeyXod900PmWp7X08A8Z85SOzuG
AfOT2u1v0mcBXBrFeYZzs+31+VeGB5vDrS22VjVt78PmIGRigZUWh8Vn0GgI4Qzm1RG/umWhmEcM
yeKBs7+mR8G3xSwL2PUkltlzLPbktkHThARaM26zeIR6cfuIFd2lvBsiQrrSr/ZMR8xO+zMTBP9E
Cyxu4uSpffsjhVC4uv99SGwKbFw00J32M40HgilsvIlt6cV5+z1z7+P6DLgLAwgvhYMe6vknrth2
nRFr4IQtKy898/Kg19exaS+rkSgACq2/Uugxr2LiIxnNJaLG40D+qqT/Bm7S3u6zdjDnV2knh7DU
foLchqGYE/Va+OrdwKUe+RKDXpzQYOnoypoA2yXr3lXeDDuNoAjyEqpyy7okxrlSHspPYRJFOSCb
gv2p3hR/yYbgGBTDNzlAoLNyQku6i1nah3IRCVgRq4batfZmrX0EuP3uL7U6kFj3UxtGUkoL/GlW
6qyMTkcM0I2E+inEGlh+k6Gtj4Rtv/7D5bocjr89UQwlLEPHCaDwyPx2gAUdGhOpNcneXH7k5Wlg
8zVqOPeH1p5yO6ZpxQmCIida+cWyvFsWZsWipJOLhqFq03/Q7/6n4ts1XR4SivuIiGLxu/e+haqL
WMGI9qkK3ssMngS29mX0nQ4LHHE63ON3iqF/W6RXmZN+Eh3zxXTUP7w3/8fhbsIc4t0xbYkk8nfp
eRd1vW/lRbRvw3Hx+HJXdfA9m3KNsqVdoxT/XtOq9bP6btXsXwIk580y3yB0CnhGGK3JZsk3me+8
6EQOwVCcMPOgsYvK8R+UuC7WkN9+j1LnzEEhD0nUlL/rcCmwJWtwEEi43/2NxhYdZcVG75t47fjw
a13+uJpTy/YUv7ZTrgOx8YejrcvaE/yPDKjPMA0Gr4uczEM/Ya/FMo2KMhyOpow2zFlJaWkQ5hWd
+7ZqWEl6Osa1I++QhhPUbQ5kP7zidi02+owqVmR1wIhDYgBV7ptLLyT0m6ifNQCT3n0mHpCoRa0x
78kD3DDpc71+YLCWfilVm+zTKu+8sovCLbfFukVZ+WplYmtl7tUKp/niggGMJvYWGnGXgSytY1xz
25gVcTvCMOZt5Gpf6rJJ4V72DFdd/euUItbVzP0yc7xLRXNmao6rvYQscHWeESGG7N7iQJ7z/Nkl
1gjBYTZtMhMYuK4e8y74pQq921kmgD6c9kXjMNCGl7WtrBrw2lydK7csb+lEDooFUmOHFWzcEwv6
E4Ze8Uf18f+to8lAf/CX42lJNP9b3vgl+s5h/Zn/zcz0x//0p5nJEf+ShgCjJV1LOQtN4H/dTK7+
L6lz9eN5VvTEOBL/N2lcOv8ilkkXLgwCS2fCwqv4t5vJImIcPyReFk4dW/2/uJmM5Zv89TbEdECX
IE0go44upW4uldhfDABwpEZQT41x0nzjua2r4uLPPQNUVnrF4H4bDTiheleAKkpb3StEND/UFWkH
7mxQKvInYi+cY5a6T4AcJKjm7GtVzARYLX9SY8oM3AhhjpfBd5npP3PRPBUadPqQmRT5imW6SWjo
j2Igf4Qt7ilILLVi04WuZxGcTyrDTlnl1W0c+3cidKyTbfU3siyDB0HR/0rOMa3yqDdHYTuI14fs
gff6EWHXeMPBjxjTWsjiro77u+6AAbe4GRRC8wcpWBD6+o55SvBkqLvjggC0SMG5QypKQQaPIuNO
3Jphr/NQM/LnKomhyPmO8OBwyANiHNZVtimfZs7Lte1bhKoL7RkmJwVnoz+NzDdOkdJ40dV3qwiG
ZzuTw478hm4TZ+wvKjF9BKCZoPhwtNixwtOeWTVF6XhqF+5oymTGm2K9fwa4tEeW4J6dDu5sGibZ
we+1ec+vj/WUSUvtTD2kQZ9oLGnE4ZkpCjZOBZCmnQ5Gq/XXgva9lEH+czI6+9wNjfvszNa6E4Kw
0Z49R5PE+kMhQBoOiyo26pG5B1HTn63Werb00N8JmcXU3Ub+AGgTmUxmnccWwFUTAeRvWAKHJqN4
xVAdmqp/xUXea0H9yL4cOJWGOSKWaiM0s1nz07FbCKxHkir9U6iCJ9zPySWz+9vs6/ZNAa2aLNFe
UV+PngY4c6MNSj2hkN31Ko4vYat9pBOgybZ1qxNB26zrqjeilYuT0ZOIx6zzNlTusFZ20a7ugdQj
tAm0eLQ1vRM0e2IvPCcWyVpOuvHYuONA2FyMBCyHrjCZXNvl8A8d8e/FgqCxw1XHkcC6QCnqhb/f
cE7ToU+u5/o0WBSDvU8TgQbubLYjmXxddGn0LjwoM3puw8A45FHzDgG22YQyRnYQoMj4y4H1+Efh
9FeSCxlNy3f8S0XFK5JQ5+lFcTRaLifB31+RxgSm1Ii+OLkByWRpksVbxaZlnZZLDn0mDzoTCO7J
JiGrxvrIDF178kt1qolFqlyz/lLE6C194CdtmoH0T6FGIB0JSHgdzhaddwaF7d3m97ZqzDh4cb8z
FSMIg4yVU9+xPzMw7q0Ai1q7HNoT7G616lhxrnuCQxrQyBdW4JuqcCcUovyPgYVzPXARhwR4jqGL
q24lbfq9VnXzA2m/l77L9jAO7UO18B6I6jZSaZ3CHkmDbhBuE9dkj0n9ANIg+6ZRDm10X7N3lhZe
ajnHLwGQrskI7ZPt28CU9J6ZcGIQLGmQCqgZwYXyNCF2EW1tRwQEXCuEp5P2MdAf35za9FStv5HP
AQ3QbI6W0OTjXPu70DfCNYM8Z+u6/aaNS/ECP6BIMCLEo34wguE2liLe06SEdKSpPMhwPBiane37
4VdGHMKO0emrUVvc3JC4EDxqPZzj8Dotfp0OvAdo/vhsxTHyu+w9y9oAOkKuPJm65IpkxifMSwxC
LIV3Sdd9sReCytQmuPSGalNC6jxoLblkdsngP2zDjZY1EEPn7ETiMTOkhURSJ2b/lNudR+GIRb0t
yOotao+9LmvfJmKSA2p6hOHh+ez4sM5V3T62jZUwICC4gIABHWvsxee1YUBOEJk9kUlrn0OCx09U
hHvHbhp8LbBZepUcjGXByrrhnUJSh7jACDkNLBIFWNxu2nbW1koj26pk+4cWjXukVho52oh1Gn/6
0ocRRpUp3ra9xHZIx1UgZnXhUDfCR7yAosxFgg+3mFYilPLEOP+Fn+lhtv1nyUibiFHkiY1hXdMZ
50XajcYVPgUvCUW87To6pTYAjNiV0Vb4qDUN8dZXE9oa7o61PvlLqDYZvCwO1qJw21MIZaNwTPes
fJttPsSAeEBP4aQQ8CrfxeWloofagEHSOq8Ve4RD6k4xFa3/qWAEANUiWbs0wh1NLDBY/1nr6IxT
oI0XSZvXZW5yA6sZwlrY5C6BZO7Yl/giaoOELaffjbLyAFy8NK0x3hwA/LbGE8BvtOkyMXDPwRod
CLfpEOCoZ3M05AOex9KYzUNjYsqqRLkelxTVJPJfqOrfCkU8AoGuO6amkVfFRXGecLvCRTCAVD6m
ElXKlOTXEnnfxhe66/l59CYM5nW9BfqXR3GyiWOIkjbpXZgM8DOVOGiKxYsRNlm30voo3y1Oncmh
UG4dP2GznISE83EojLV6DmoKW0Q62hpxFzUJ3EVDp4qPKnaaE/G/TlMQHj59k2VX76UZPMaMUlct
CpvdorgZWZTtKpl+MEzvudY4eYDFfCzsBK8PtWXCXL8RS/7adIptaAn2gtml3AzL+1DU6qSjbdwk
Rb6P01nslP9id1+ZchC1YTy2OoF3C1t2BQYZ9pqJysW1Wi9G2YImJToXIZ6qMNXUbijl9zJic2R+
B/VdUDNkm64atlIZv4Yo41pEdqGa8EeEzMO7Y4Fy338MrXpv5CQcmD3TB9oPwqU548oEiGQtKTIa
2zyXIyTrifT5u0o/M1R1lEP9UQxDvNdI1CkxGtR6+1FmBSmBjkTDVuXOKu7FLpkYjbqTIvpyuXOF
nNhKwPkuF3S5P+Qsu28KbcC20xvCDUZ1BT1mb+93JORIYI1hcbVtOLcNBVXNiHrfIzYq5qJ86msY
uXKuz4TQokJrpwpBeGAhIWx/ZgiarlnXbQ2704jhKK9+bTiPaOzcR8eZEPYFQ7OShM6vAKCep25T
8dpAoiwtXsViYSKbxfHN5GZN2kkCjjgt0aAEjYWHFq7T2kb0BYUfCQZl84ufmtY+R8OAcNE+MzdA
0iI2dgxZH9yQuPgToha8VaxTQo29lhMfMgfTHMl6ajt19q9h4P4jnGzeSCfST31u/rSWxX+CIMKT
xsg23Q3srRr4L6hKfAD4Kof+6RAK0AU/EpdAgyphzO0Xxbvuy/hYm90TmA2mGhwm1zpV4hR1RFdh
tyIqXLiHVI4QU3WkqQ1zrTxAF7tI/4r8iqkEAg77AjNLj00qfA/qWnFqJT4qVlWfQJamrbTwq3Sz
HTzagXsB0UJBllrNednBMBdueRg9kOoEZ70RzmbS8e9UnVSrGVHoOs8mHEBGeV0yPi/AGeS6CYbP
rpWC4FpuQqAlwlMBcsTIac8WZ9rW6SEVK96xtd4TxtAgANlkTsgDgsiNFa4QfjaNm1FqlTrYdU0Q
dsw4D4xqf9bi4UkrIntz/9OQaM1a2oT88qhhkc0j9jkFi6nmWd9XCgNDDumoz4JxxTUGe7XnLDeC
8RAzmntiTqZ0fWc6jv8lK1GUTz06diJeH3Qd7Rw5lK43KwdPK6veHpW/V0+0JX2DQyIP5OtUf5Ss
crxiOWCj5ajtgpjF+qz0NfEj0cHopq9mNodn4fgEpZQGJFeBXjBukg0SDx7xoJHXYXhrW+dnkvLc
ToRmvDTIOTqXqimlpKVuqX+Qp7Zmv2JcS9N44eXEJDlGP8dAb2n71YFQM36DIzidIKhem9JAqyfb
ZYTst7uhQtXcL7/2CEnNFeniWzKQTM5RpDM3QdbtXttKOyw2S2kmvyIdD0wYTjuda5WhJQuvEKJb
k/AwmI3vrMeR2TvVjrm2R5b6kZuQzO12RDjCmzvFOMzsXLvx6EIYbCC51B91jt29JLlqk434Neow
tQ/Kzd5topJOVWSRWVnlt7KGc8j+TXqwpSvqzpIuDMIL8DISsBiSXE3gQivwi2j8g3rLKtB8xQPk
ufWwicBrP2J8QXlEHtYWmFJ+un/ocv1HQZ7GVmghDVgdTCfSuoKEJNy4cyFz8i+sxcwSriW3SRul
v8gRenc/YifatQ2TltZSxfmPBrKO7PmGqCmKFGaljucyuRwkf8zYhyOqwQ0r2YbZkCkX7fu4D6H5
rmJHBPveJyK5RshXDm27YU5drkQ5xmDWrHbPXPyn78NV1vp+4D9F7GQFoTzg+WdvIEgjJEv+/X5V
ZngEHvshPCe6enDLqnwMq0UVOqpyK9T4LaRDWsctCQ9FrQtELEtSDnh9FvXVF0F3x/I/ZkXbKNj6
UWGsyZKQn7wyXl5LaEVATb8hITKDRTUh90ynkDwdJm7L0d86DT6Bbtm7iASL+GDRhpabcBx8nltm
QSIzuF47L0kgCIvlSoedo2XffN1trsgUO9viBHMOpI1Unkl644HNyM3UiLtwtBRKv/t97IR+lHX0
E03lN1pcMlqayt4bgr6hdxwvLllwjnWcEsoxWFs3NJMPIE7rFCw30Wm6zUOOW5mvWzs0jgjlfVJf
cswGq0oxqgvEwex749x34psxUeUEhK6akyDYp8SsyD5mZqmA1cWO8E73ocR8AOh7rZww2gDmZIjc
C5QfofPkSzvgyYN5sml6/6w+sIcO1yE3bgylj5qBAi71cwKG4HykqijeFIkkaz/XMRbXtokLEDNA
6plPRWs5pIN2865AXYGAg2W2BjZDkgYD/IvpPOUHzwrz+N02Rv2a9qS2SRe+d06Euim6+RABD8SC
ELxXmVM/J614bp0JhU6VnoNpsM8mb5ZHgy9wuQcJvxhUUHYQs0SX8he/lehYlcSAZ+TU4ng6yNkY
tuC/zJVomuKgwuypq0CKRnCNRY/yO7aWu8Al2UcaHABuVn3zk8Y8qw7lfyPtk4E3+tru+zx3CD4m
aroIXRNcjtacGexfis5PTrywT3+c7SfliwwT37KKFEq/6NTc26Sitg7kY7vwvCNiJjxFvi5Pski+
UeU+p9Oqt0UNdr29UgMkZ0cNeEKbh8kwQ5SGyfSoM8gx7Co9YlEx12GOmoVr0zmN6UVldXkalJts
MnfB4El1WVJP/6jmcuEjBouDS+oTOqMsOgeMZ+2qpXb3Mt0k7WxqSJfHcTbE4DDvH+bIqxGRP/gh
tt06FoiN22Lt2IW+t3Ka2lgMPxLQXkcM06AMqK0gz2m3Ie+K08DCb9csY7eoXAZfs5tSKzC8cWvm
2RQ8BwwQ/akuyE/wyaDhnLJCkqjj6HT/rDKyjd9H6dGVrbU4XgGAOUV1pkJz9qZhPESAw2/MJ/MH
Fl10aBwE6yBG8i/4GlaD7tP04+SReyV5HFFGbMyO5rEUydZGRPJQoag6+6I1iJ4xRmpRLUxPlPoJ
ER487KB1N2u4vj54LcNdD/icHUr0+DsIMFmiystuDECNvTF1hidaLVgXw5rgYXsrc/+dYA+cwOFy
Z+WWu5Fd7Bw7RRvR2xWoyVpoL0OSf6HS7dAlEeW1yhC5ckkSU1P4HrCA6cHI5noxMEXoi6rslDB7
IMcquQEvByZmJuZad6G0Ez1G9oTIHoZl6KWN5rUfXVI/QNyRkxVELwHijiOGWGShkR6+cErP56kI
fsBZiuxnvbLt57BiPacZOeK8SdXr2m7Fjsd4/FRMyToSZn/Si5ROpeZsnMhjQkb3gQaV9BmlemZm
fUFsdCYeO8d/7unY0d258R50AP6BsYAHnDiH+w8dm8m2CBDuTbW44LgySOHhWmkN40A3jJ9blI8l
jt/VfQhZCis5wUj0N8T6/vCtPlpRJwNy9vuH2fcmPR8e6b5WwZwQDRuP9SoanIl62Y43DAMpgxv9
Elavs13P55ppwKXWLEjwVGmVMlay0IgFrVwA2pe2/RnPYXGOBo4lG9gDwz3Bgxcq/K6m9CIFJ7JP
hfJriA+HTrnBBQ7DiilhcrZFjOfNSXyilsdyEzgoYcqAHwkaJdk8Bb+pxmle8BqzfhiTdt/U8xXF
H+7k1B8ubLL8tRRVdNUavGF3fLSpx+VGBxewAW2RyVWEGnfu/VvGSuicSFnvUw50nragCcLZ+JnD
xTw1Q5puwog2Ke0Jj/LhCeexS4TQSByxFFO4Glj+nu4fZEEw/DwMz6oX9qkfdKT2JAbv7wWIo9XH
OagzGLIjokmj5ZvPxoEtbUBOtZ5uFuP6jirFzGJjg3TlZ+nmt9GuTkMOZ5ET9TMwWcJFzMY9wRNq
67ZOhxF63zD0AG1qOgdNMfuBv2NzdfekZZmqYo9zxTfWwIioXusSZpExuK95dhGIdZFvxcE1yw3j
ojT8laNmQ4sMBWp8TtAqaZzHuU1j6l3nCXz2vHEXULo7k2PmROapqsuHOiS/cKyar2ZpcH+7w+W+
Bb4bRZWcl1DkF6JHAKJCaSiajL6xw9zhMNAhIYYZbVYgaGxz5IP8+M3EJLWwis+omX8WmP62bvNF
G9F8Qo86mAQL+IFOliYmj1WWjqSCkWW/mwvNWk8pydlzcbx7XO9MCHPsD6Wmm+dC65/aPIwuKsi/
hpE2UHm6n2pp8bJ0nS6l9Jj3uJSijI1C7NWWv/F5yh/zU6MGZgoxvbqsBPMmAosQxFjkUDHO7ljV
bDlokIBzjAOjavE/R2zdbSWqHX2c2DrI2TdDqnlQFafXGD0e6kdCbwtTfwkUytemzNnClwWoz+X3
T+k24Sya3bVFNp7Wt/kOzAutUNrHW3Tm1M3mG3qQ9mHK0mvPFPTs2g7dfSDOc8p6YZogMpdpY16m
3Nka3SB3mkvUoSxp8utEMTPBXIt2APfYPZJp8oYEkhLvo3mgEhwfm5wbXatJ9Kutlny76dcgrOrS
cDI1nVNsDSadmA8Q3IX6oI4AmD3pZPGeWVK8CQcOwrqzOSpNZ9XVeb3RVI6Fw+mtdb/k/ZaR+WIN
tDNjaeeENYfhOgDOusbJj1kmBBGKAajC8rFWCaHu0cSLI8Sy093+2Pg570LAFJNKJzp6pqEHh6E3
vzqJPl9rad3uWdKzHrypUBFPJsiUNTWmey36Z9BD/o8E1wD9MM8sPav3JLXjulQVzP2cMdeKYTtJ
ATFxJ4wsaDKYDP+yc4MAjDTQnjuWO1aBPv0+TOn86itrj1s5Jr0392m/R3C2Aj6Atcgi+CZ7w6Ao
DwHv0sqsKa2kVfww6+g4TVicO5PuItc0+6iqNiO0AuwamtVlCorKM/BRkxXG41S5IXYnYlipZpDU
ktBoW4xtLMl8h/l7B2AibDZdSUSBZn0kA4pnsnmJ7hR2/tQP1ZaUtiOVl9ymftx7Opm92MSZy8aG
zD1k5SjYPsO2Hz7cVr0UnBxzziIq9i8mtn8wL8EGswOWvaRyaTON8t0RA55A938oO7Mdt5Fsi34R
AQaDweFVomZlpnLwlC+EhzLnMTh//V1U4V502Y0yLhpIZLmrLEoiI+Kcs/fa5bgroUQFw0AGdmK9
dbXwT5HdJZepR2gRjotz5j79PNHOSuiC3jv3kvvatZvmUXbJi3YotP2FcNOOMtevyKSLk9D/OPje
Y5st1A4h9v+hHY1LX+lle+9I9JI13E05bXkp6j4rH/HAM/+Kok9pop2ja0JfJ62QjvcCDAYrdXIk
pSE8g+K6IrKjqEQ+84oqxtvIRuJPD6N648g+ftUzwb3jSDSTEnV9cdcfaHofUNB3+Bo5tMTW9OxW
2tj7OSJxi1unEx7Gby/ssAALnXLdXnNJIVGsPQGcWr6TnRT/aPhWcSX+qbiWjvHRqSp307VxtBWg
VR6rNWM6ZqnuOkThYgWQy5+g+IiOcod3WCge3Qyb6qlxl93YEZmY68i90Ca9hSPM2Smrm6tGvmPO
dXReUufdNKLmUFV1SvdgCp/1mHxi//9WNZ3/mrFyMS9pXKJU+upISAq5rfGUvzHc3xq4j7ZLCiUe
qZ51qJmbbmrJhbbuID/FS/c90xTfnIrIeU6dKLCxIB+mrB93/lSS29R7m6ITmn2c5Gu7nZsgnari
bTGLc2N5xakzsOF1U8/8N2TEmtWV+sAR6Dhgf4H/OoS7JTfDB/IA6c9YIIj7UW5731vetMehH+4t
WazucESURHhBWry39biPwd6+NfYP7ZlI7CLXvC1pA6M9yfeNlRToK2RFug1dMLl0HxxVhnvZ1jQ7
xCgvwqo+mB63sy8XJpp96OEhXT7nDVE6Un2W4DTYUkcSK0HB7cRIzHMxc0Ah1exQMAw8m+hlUvqa
klgip+oYRzKlvS6+fYscPuo8N6dPKEV/htlCOUjX7eoN095kKf1cElgSpfRusrKOd8vIxsJXBHG4
TvRtQNVO++DK0yEe0gS9MDmSBJSXnGqXxIN4uwJXyth7mSLf2foDEbWoqut9OqFHTdP4s9HNGF8R
DAYiz5E/arLPhtxtacZl7dHvOGE6ZUJoWtjUX2rkjwDqljG4/7/smcxFzS1tzPLqGFUWVAwft/VC
PWH3m9GT81NfUKSlBME0ar5BjSHky4gJEkHkmDrzeOM5TA486hCrMA7ADu0/hPHXxpjRFonQRgdI
04SaCJU8HdYHW830qX3O8n0ZY4jC6v9JVT/mmDQbroAmeGiPrBENUZN9TAJ0WkyXaaRiNBrvmfKN
JiwjwKWd8bwWi/1QOh0UozBFY54aPI2u6QZTW1zJFMgY2aD3SRZiKNum1U9EMMqrKX5aPuiidayd
QbI++1n/FnZJ++qNn5DJ3hxM7hvNMkL+hvd9AI0ctMlCSDOuvNcJF+aFZs7NmJcfY192L5Hc0cD3
A2U36LYXixajSH9iLnKCtpFfS8t8cyJiA5TpZ/tgstEpzr7RbOdojrbdJJ8A+uw7VKqHJI2eUtW/
2hbBURQfO2zaqPG5zR3H+EGQOqGPhiD+o6eUaAhWqgz90FHb8lkSnWkc0ce550nz+MSmuFDfJHxs
uDwq7GdeWegD2KA2HJ7dLO2QAIAmmIfihzBFxOxhu45SHLGMe1F6UyAK870jVnzL8N3bTunMQ58M
jA+MHNh+vYYUI6TN63ejTiweGY4udrZNa+VvnLG5mgVs0Th2/If7b1FkXDM9+ifAB70ZyFwOR/Qd
n8fIw39Bl0DJkJFYE0eM9vlx/+3+w1i0eR4s41hObfQYlQXqsC7+0UiJ/VXnTfxYh+NJV8OMQGX9
s379s1EP0E5s9gmmrcj/HEdgHHFr8IicwB7vP5CiRfsePc7ffxYus9i3HRMS157SRzPy0keO/ssp
ioobHvYUpPX//vn9N2HCqlmG1kH1vwfYRDulr730rJzqavseFVrV/MVGzhLbuPN6hiRL2iiNIB0m
c8/f726joUfPTEM4aMD40mPJzDMuz3drBg8EZqvZmkjCByNLOX6VVWAtTUsIPM5UM5mXHXhhLFhI
4F4zWpNXkqwDYfovjrNE29km+IdkOaIR6ffRi78VfLLEm4MM9vLHpKRDJkPnfaTy2tRV8gH25c9y
TD5K9HdU/mf6yR1DiZniuaGV080StXFC+721L2JitFLIDodXd3argvH0+KMsvzjO8FUw/CPdUxzH
5mAJTJO5+ykXirFarPdt5Fz9mWYxtR2nNqdvN3EZvWjmqJlye4TbDZmUdM42girO9RHqId6fDXId
YhVvq8z8Cp1Kb+L3XnxzmRdRSdkYCyd3VzYmU5shgpeWZo/SKkmXHCAjlX0OuDRVBToTSxC9fbRt
wiDtFruH7XxZRH6eAXxvFlEgqfDc59zJGfHW7aNahj1lKwJK4Cr01ohXZBztG6cwrOPVs6d3seqf
Q1riWzTpOFvz/tE4TgiyP0lVu+hWOB+kHBqxedHH6/KrG/MXomH4UmIWIblFs+w2OzaNLa1jBXiG
v9PM16pQHzNjzqFrfMuhuW9SBeZjWMqOpBuiCd0d10EGlsgmot9BynzLJp9suypeD9IVBDDhiO3o
Z7Rt9kytOA8XxDJZpP5YzPMocuSPZQxBHtgLYnX16te4ppfkxyTwo63PRWuSPJ3Eycau3e8LMFBc
EFl+iD0U6TW0xSJ8ZnbcIFYmx8nMpmbvtOHFkhD3+sjfaSJntshvZmzg6s1jTOS75APb+Ei3bkwi
ewYh1GVqqqO1oSdxofRoPaHGHYtIzoEMy4ODl3w7j7ramX135t9+HQccVyBxL1Y6+xtd6pa6y36N
cQdvhKPNXZ0OtEAhIU2q/WRV2WFSY7Jl7/hLEcnHsX1vZSYUwo70N9+lGR/v0bryDZQCjtvSoO1U
zb5YgFegNT1Iw30m7o6JQoQ5aoDYGQ1RTb7K6kOUt76l+2iTai4BVe5M1SG8Sv5yV5aLBhbFsBI6
55QGvU9kbBeaeM/d9mCp8glT45YkTocpfeHtu8x8Zyj5hc81qZ/kZHCDo1jeVoDLdmbHgL43dkyt
2WMq2ii1tlebE6d6g+8nRBKx60NC5a2M0LlOH6k5S6ZsiiEMeXxULhaAuxFgFD6WcU5vGiIo+58S
27rx/YAOGhuOteJmpW5fSdkgBmjYk1wNNyepmBvaOig1yMSlQJgEn7Mdo5YBvZNu6omtInKbK1Qq
HP8A5zBPJxsTT0PjiABN3S5B3rRLvRrsfvZceam9DYEvbBcD20XCWGfuDSL8hpJZWUl/yxfykXEo
DjyxYIBBRL0ZffNbl4PCEA1H+6zNGQhjITPqH+h05baoadovYN63Rfih8q1jXtBLaeFHBgzcX7EP
lRsoN5X9nQBmpivzV5RNXzNWtI2ryNmNEdRAQnD2Y2i+NzMtHzoYm2aSH8GOxRv3regFbgV08GCX
jq7bPVQFo9rQoREH0RWPURWo9bxpj6o7Jc6AAZRDvOmN2WGo31skL9uxA5DULPp1HhOSLUqUlBWM
RZXwpTqms7d1dqKw+5Sm2TcRw39QLMZlO+/8ZIwPOIfe5unSyPCLxUoUgCKZoKvYLybt+tijuWx7
VL5J9hlTSAx6yvpeV9HHFa6Y+jil0mzioF4t74Vf/OUOuj6QeQJk7RTV7RfC7aMAUhOjhuVatTBm
aA7RjGinoC86tR+M4SY0LJTUCBNoLOa3Iky7ILeZm9dpBWTP+YE64D2qhvHkdN7PYfH/Ak8gdk1u
7MfWM//gBLpL1v8pTnNdyf/ubiWJIeif4rSmKqSX5nV4xkYdwKv7VDs17oUS6VU8RvJggcigLWHZ
rP3hjjwJAuiMh4xCP8DdS8A6bAfEkk58iDgd/bt2TvyC5rdIKHCVQtfrIPJ1iR7/58URIBS7MbOE
M9YyeWrX9pfjJ93eje0dLXr6+bn/4JN5tna0QDN4sbtfkm3hMJglUXrFXIWUKIW4dj1KVGt++cMF
rva6Xz89x+XyMAWwFJq/SPsGCHu99qPwbFPmRXhhOE2U6NOXBK4mFw6HZpzggzFxvBNGc2eLja96
/PfL+E1jzMfkmiauTsTGEMV/+Q4FDkAjQnp4Rk3DkGIhOCRxgqpQ75XDoTNfv8wadGVIgt4f5I3r
X/3PDwAHmcc340lTIJb+RW3ZRL5bow4GkLCOpDXjwjRJvJ0i0Hm7rEzVyEFFr12QZ//+nq31u//l
lckaswR3rkmY068WNuFVaVXmhWIElTRPyL7O3WgEfqjFsYuSwzyu0Fk9vZWL9xPEbRt49g0PPqe9
Atff6rgrpjwLZlwD15Y8NGbw/SVP2+FBqepr4XCIR+vwJ3nqr2Ywbmk+Kc/0XEva3DK/ylPngpaP
z8kYDGxLf8VYzuOqIKgYOgSZtIebFFsmBe0RgZ4NYGMbWksOzpURetgM8x5VYjpa1RUo48U1AIe2
vZ6PuJue667uLj38gb5Fv+dK48DcGBH58qMYPTC+OmXgwGhiQ+xwf8V3jlbOdba0olPUE6l1YDT9
wMFbvP37N/X73ekph4LMM13ySNF9/PMhrkq7MfmknXNP33ijeYA3pmx2zdB/1pKTYNLSABZu+ql1
MnP/76/9u/SW13bFGvXF7BNJ8D9fm2TyEfW7ds4CZBIZ4HqPSBMTiRsG7to2/fdX+3258pTrC08p
B5fQb9Ypp5NWg1rSIRXU+Gus6g9ovP/2eGWiAHEV/vXvr2ety8svzwCwT2liZeK2oifwz7eXNQWR
rfhtz1kYEmpE2A5H4oPQdrmp+rXZsY4Ikoq2f2S81HVbIvOS7LaVRxNwHXk1gJ9PMqpf7qLRovbT
bSmpqkYcQ5Wy92SNbpcuUk+RJpLRoJP7h3fw+wLqOYrliw+MTDrexT/fAQyzcB5zxz7HqeECeqd9
n+r2JggcPE+uPx0JB/wsGYQ5PpeLoKrf+MVEj22VI44eCpEa+k7Yk9ttzz7jDOcBWvZHK6mjt6X8
EKpmOfz7Jf+X29m3yPsQfOzs979+5r4F4mGplXWm1UCDXzHtUMSNHVEAngQ5hUG5RkvQCo8K8/Lv
Ly3+y5rHneyS3cdaazu/7ocuzVteu7DOd9JoUy7zRngodwYgFUIyzQ/bYX4QnVdjV++Yda2a2nYy
pw0av+EPd/uvNut1KcMgY3tE/ii8gnK92v+wtgxmAvHPd8Q5d8jVuKuHllXzc+P+iw9L/YGqnAeO
86HhGtUfnuy7f+2f976PS0chqHMZ2Py+rKyAS7OMzXNtml/oCdYoR+T8WXmHQuYvC6Huj1IVtEDD
dYRjEinFOZ8hSey8uwmAjdwQ31rhHpe+Uk+DPNO5B+/R1oSxrWwOYEn7hMHl02QLsrY5YtShfb5H
7oIhGc5KYYG3BvPQqdLZ4AdcKPw78Rgl0U7SZ9lgGFH7AkwbmlsH7HmV+0FqFy+D7I5945cXhhKr
/VPNFnA5VrCjjSMNnByGXCeG9pZrjul+K9jLRPmemtELtGW9B2Rgn0YRHiMQBtwoQUIuIfl9lnMY
V19oVBtAmYb5fRrl0YC+OxpF9tKudFAOtVc9jAtzMZ9hp6aiSntzwek/eNfSzV+7KLv1OhZUZ6X4
w+3yXzZsrM2UrMTlWBQQ98XsP26XEnxZMhuhOkej7V2WTB1QGnxLY+09D5158SJkGNmMZgAMOxZ0
1a189Ld+CtXJXFqGy7RgowZdsdXnB+C09AnQMjIsqdtT36gPkCjAa/SL9YcLV78/8WRbscriQvU9
6f3qpIzyAdkKZ8DzXSaq0JgsxvyzjyL1rSjad8+Yz3mu3IdsWUKsTzkz6bK/df4aIlyznSKhgW/J
IA/lw5UY6S3dZ4l6sJ3AihvylEX4JZ30Y8S0ajcw5TvgUcZyVDNr0Iy1hP9ZpsCJNsIobIBiTPId
ZOpnMdW3+8mKkGP/WtxwTLEw+pO1y62EHjKzZejS8nkymIXk7Xdi1KpLMOVEQMBo7Y8NHbx2nCGt
vXuyxpRSELiJDov3x+le8gk/FeEEmBk32LHq0Hkpa/zyhyXtF5sqiwiMBIU7jgWVh/huuf2Pu8Js
dLwMHltY7h19mj2P2u2aHXI2/EX+Cg7osFuKVTWaVXYFZGtNa4wRRWQ+4S5t9ofVXfy2pRLNta6v
WIhY2+xfr6dJNIPLdl6gmKvx5GokFa67myqzfUxsOgndc9aV1dYl7NaCDrUn29wOSpfBG1Blfe3J
y/vDSff3VZ9LwtUkMWT77Ja/HqC8xUKTTfPwbMWJRGYKgpB+RUjaACAEQXvGQl7nOub8QL9/Pjk5
1nhzsC7wMeSfoqd+O++v14LWWJhyPbyqX9b8AncO3F1zPqtIrAgdVZ501xwSxoBwZfjSQstC+src
M+gcQxAtzLUZY/0UZTkAsqa4MdcP+W96O2iodikmk/SyTMv7H+6r33cnhwPFWpRgbqJA+LU0A3ib
TE7tjmejBSiJW9I8FZF5RR0LXpKx45EGLBxENP9PYegfDf/QVDzaflLEVyN5kQsmlNFVH+KobU/Q
B/tN23rFNZ/Hh3g/IfR9qZupWD3fj/B661dWiOLCxBLDEXmcVs8yXGW6DmY7a3dL5X8Jy+4vYpCK
NXco3BtmV6Czqks/iEsE4Sq1aS6uwuq4CUE2eAploaMPEqW+rV11Uo2EXzwX7q6zGk1iRlRdVExr
G2XaHmate+g1yNRBuOWRZoFEHuQA86vKJCAXYH7imSYlfRnP9EZD5I2kZlSw8S6TZCx8/1F3hJUO
c2Uf7gVIxUAP9avsrgtuSdwhJWHWcAWDYVf0rvVBzBzn0yz6AN3hS64pcaMk3xl2J044OH+2JnqQ
QS4eSIX2IYpBwTp97z/dF9GUpuHF9IbXuem/mNWCN8LYjSitrokwXvQalxxNaClcO3qI6k8M/FM8
B75/doBD3SvpJGx/TiUK9tQnkqlmJ9iWSyQeRZ6wxxXhUdtq+sOZ4/ebXwkqffzGvpLgU9Zq4z/W
qqTEIYOai/T4TFKtQYxbz9D1uPPwAO8BmTMXmf//T78SPPa2SyAjD+yv580uMq1umOL27GVwPozK
fsj7wb+kRpkDLXSSYPHkoetgg6yqrAIzz996BdU73vXfHyrrlwIHiABHLYudEDOYMn97pkqsH6Jp
lc1o2nhrXK+88hCxBSsatsh+D9g37JMThw+G3c/B6tdYcNefwCb6H9PM2MftyKjMGx+SpPzGQYTG
sUVWAULHySg4O/mM8pf4WTL+CyqU2eR2QZjK9K6aJutPK733a3vJ5r040nEk7wVSAifYf36fds6k
0ka0fY6nJgk8IxbnpVDmuQAcVmzu/4xlUZzvv2VlvtX1nJxGl5DmlNgCWt/rr16I5Im87iLfz9L4
CFN6Od9/JJzikbhPHDxbBWyIP1dEWTF9qjgZNN1ytqaMgULXQW9Cit6bjQyyDAPFUz/Dt1gYpqSO
PCcqhbMS19P//WqiTDEgdxHmUEmi0715pxz9s/BnA3Aj4btK635LZFaoYBhWBHCHA7KlXBZHW2XH
lMzW85Da4TlHrh16NW97grzfrb/OmIUYSJzL9cf9Nx+iOsTL0uQn7mQOq9J8LlWHWaZNX6EN45YO
CS2jFs2Pk2MfLM9EZjPFr03PpsUqhmKueSu6AqGxwS4QW8vBjT/ERaQOboOdjVkCenHDSTZWG7/d
nZl/26/QC2K5I5tATfiB+pmxTJ3bzQ0CuQB/EsoC9KENQa9rCSaS2LQgUlQR/C9ophNaEovhxksq
BvFWxn2g0bKQsZ0xKsgZsIrZbi8+nqBDziq9nQvPu7oFyS6jAr5vQ9BZ19F5rG92Cl6tjgDy5XYX
HzuMYverZAb+UDJ7P0GOS7amW6rXDqhk4GfcDZQvTOaRCAWkq3dXQ1b9NUX8RHFRI7m3YMu0Hb2m
rhxuYdiYb2lk+ocI7XBr++Ernv9t1vAMmUYj2Zd0bQQx1BzUfvZDBIr2qUkRzFbgi7cAUpzT3a7D
tmVsopHRldEOiClI78Kkh10etxYZyzQppzJGvCqN8hBPLfWCppz2VVTttf6Od/YIslm8jTZg76yJ
DDygtOTnShUkSopV7aSuKkN5BnQvPkB4TA84t0jK6Kif/AYEWBY6bwjGrB1ZztGhKvBDZjDsOy8x
mP9EH+kRPWG1og0l7KOXx+JkFfYxothHo75YO/jS5zkZt4w+srIRn8tCfbTL4rOnI4SlfYyvFFf8
yerbvUFg2lFGAisftFXHxOJfx7j62sH6hHCWs3OZEx5OMvpRx7uRF037drpxmRtg+Mbp7w6lmSE7
9FoAoajUMZK93I2p8yrLnRr/zULfxRCGXqbi6Hctp/6pErCMSoNoB29EXkWY4SeUsM1h8LiN7u7i
EIXtzQabvTUSJ/nexl/NaHEOvhb5YYzR981mDigdojW2Vsp1XAbcr4v1vKCMeRvRiMO3z2PESfxj
3vQPGHkEq63poBuhu+D28IgXaPe3pOXULwdAW8Q5pEfdmFdfGeVRDviewUih2cPwt7Nh+OPCDuUL
egFefmnBZOZuYMK5TIlZ2NqOl29Sdt6tlzHyrE727NSvkBmibd02PcMTO9/KhQlrma/6I6y3hKUQ
YoblFAFBfrSjykc0FK1b7xwhtjWRQLbxlWZJDJ6RVUibPBCl7I19KzMdECJvEgWt8gfHAvML7u/i
A+p94FYYuACJQg9nwWU8zNlf5BhFF7R99dVMklWZguEkR1h59ck5FGN3pdWb72hA+tvGTeWeIDF3
mxtVdPIGzSnTiZo3zrXbyivtZ05MWFZ8/VB2vXj0pZHiiXjBuFNsMEOxxmgNzHjofBoq9jReeP8x
VBvYWKY33VJVzjcUVDF3ADjn0W32yo69mxFp8VTzMDWUs9sIMeY5wQe/NnDH89AY1xRUYBgxJOvN
z1U90ZMrx7fM8kN2ynkOujp6QkDsvWbZdzYGJqxaepB6qXqoJJvIwraJmNc+dJgshnBACHXzJ6GJ
elFibzYzuO+4zM9THl2K6Qy7x8Va0n0FPdMekkJG26jOQGsjS7pUlfcCkhVwr/817qOTj0/mnPmI
4GbE7/uEsfbGyQUkw3ZYEdEfei23E26rS4Ka/DgM9ZkpY3oxFFtc66sQD0iNrtG1OVbWLCkvRhbt
a2Df5NT6T1VHFtTUmu0hzNJnu6TV19U8+FVd2oFh4knrUZifwNWbp2guPrDls1ChUeXTXtOMfN1j
SELftuVM7GNBmoYgZxh8iHoC0MBr3aepaY2KyPb0pUY6nWzgrBoNIbx0rx79VP7MIieYJSks6AJw
SatJ7RJUU2XEvBvhbHWZC47LTRg4pf0eNrO1gYZg7TtPcW7OsydU93wNKUFCGtIDE+AR55dxiHKM
ArjFlkdGkjTaQB0FhIH6+xjb8g5XTHEIlwavhA/ytDUfrN6Uj5QtaNXg0zyNrcTJj6x1jTqXO+Iq
q8PUtQE5Ct4VAV2/q1QV75FumYS78dF3OYEDTTadlGzwnK9/NUPhZCtWWgvSHQhn7vR6B7G5LKEe
a9BrY0UppLd+Qjxxs5VUrw1LZUF+zG2Zq/IwDt24XVoHw8mQYfEJe48kRFPs+CQB0roKLyVJBFhG
kivsOVR5C0BA0//oZI9ES7pfHHgbGsYkfq3K3qTTOLyiUtvetb9VljBmidXXwnVQFaZ5fPKNbteE
hv1QlPa8a4f2Rkn5w0qaozf4y0mYgc1RisJo+oGcA/dhoZ/BcZHXUAl1tHvopln0aNHjfrL0TIZM
HQZ5lF8tbfpHqy3M7SKR2oKYJJctGsWBI9quTxbnqDFPbFxal/TiqDpicpqcmTZDpwc4eKZzKrIG
/ltjv97HMn0ns5NjtMSdpeW7NFFwdINzJQXwYq9i6ymSwGyya5Xa7cnKesbJYYTReuhshHnjdJS8
iijq8QIU65BEsbiqwbksXv6j6VL/MUQWJGnwHLqlvTWTzHgb4UzM7NKfExEG8XIpZ79+RF+GpNiu
jROTZyAvZgtmj48jAdJAKwiCwJy+VGR+PijsE2IW3rVpncAjkAjc3vj17izvEjRGTRHv2kVfSd/z
CDaFION3xB+vw5CulsamH7KgaYQIJqStuwmaLgcO39oxz0fTao4kc9Zx4BXiuaY7kvbfTbVvECPY
bUjsH5qSTRyCClQmhnu7xHrv1Fjfx9XCiEMUn3ArGdTF35AWT8e6kzcUrWUwp22NCKAPzxR56OSx
Rm9F47XQfvv6kFjqaxJK+aAWvRqV0pNl5p/DabT3zEPFJi6wSrh4fRKz7C6t67z6eb3N7NQ4h2sY
qFNRgWb1+FpKbV56OwoYos7bbrZLmsX6KLD9WhzNX+jtvRWzZV7yBb3KGGYn4K2K8fYw7ACLxY/I
Sfbjgr0ZQIl7FX2H8WQckjP9R0GEHqsvbcGCglndHCP5yDLenkeaR09k/fIAOtVJejELSJc99ovy
n2idOAkCyoSJIAJLxn6NHt7p/tXPzvMdcBJl7nS7n0MRTe9zX8ZXzvuSZRxJt9F07c7gyYfvtkCa
diM0hT0350Jont31J0QeOoikNzwb/ngyp8h86HpDo4RXUIaUQ5Be7D6lpt0ejIIgp3BBeAezAKGK
Tr65Q7acprHHseoXL63I2NAK49WErXZIpfZZ7mFALmrEDJ6EJ39q6peSoD0piE1k54yOYc1rTUP2
aZD6tSnInhZj+EK3CD1UnVlPAyZr2kMAZuZUI+bLvOKoM6oWvE1Y84blkmhzebJ6wAPEfRnvs8yf
cCL1juH+DGOgxmirvlIPG0FrddekZTraLHRBu0yc2qzkfGNzb+SrqQoHmK5xHg2OHq8Sf+jRabxv
0AEsnGOXpmNKtoRzcc6qpt7ZypcYN6A7/S0C1sAJEI8yTsVctAGhOZ7h+HxolLWL/ZpoKjDnpyT2
JkYB/bMnC/fryAPmL9iC+lyX5whx5Eu95gaympySyMN+PPUpBvVw3TMotaYiPqf2Z6cxOA+WGkly
rWsRdEjWzrpuklNczLeoWaq9bS/hZydGbTM5m7FKh1s0EP+hUi0f3YVduUX6PSexdQul/eQraHRi
lPmVeHWoHbn/Bjr1kiDve+gbm/7F3D4rXevnYUAROdQLGHPqh/t9O6IJ344tDBfdo/ztXTm9TGMr
HtNe+h/ZffydmtHDY/TZzzVAggF9bNC6fRv443xaDOo8KuyPtj/aF6MwMViaVnngm/lEdqJiRrfS
NlM4/T7q0LItoucVKVMDqN3M2WQDaJLTa9EBLRizgawejN20Db3X3PsSLgoAivBfR/Arf3NFeKzb
rV5I9rmPC3oL2xN3G+bFKmSMWAJu0fZKFs3aDY0zNFfldCrMjn2ytUHUDNCm1yjaquc8kDdETXl5
thz8lWtLSKt9ZauZ4UNYCJDq8ietDH/HVAUObVuQOWVN5CsIXBHhpOQ+RaT3QOzKHjFPdikYNp06
t7taU9ycJ4Ysnmpv/HWIf9MZCXOW1YfOR6oxmZ1xaOe5O1Sh+VoyA7jMNKTv7a1Fx9/LgRmuj/N1
U/RhesVizdJsOW+M4N/Gcn5sDVxdNie4udQpjkdwzIaOYRO2eD3FgYQDTVANTASdKmi+eHAanetd
uLqasOrrp7oZ9KGMfHxWwiMEohsO+Ku9vUXzK0h6/dXqegmSbFiYJqDc2QzRuoaVs/HBRL4cKSoD
ZzaD3LMeGZZNX3KFBWXeF3nucLQlUiIckbdHNQFfdqkfx67LzuCSz0WXVxePtIqoa6DbRhOODpsp
WCWZh90RSR362R2yLdLMMsJJaEE9wsTZl0q3zzLlIBmm7bc59meO2uiyCIsFTFng/bSYuzjJRAIy
A4bLEHXyXCSKhlmlAORXXnJVBWFbS/QwNfG4xwTgb1pGJUjAwZw4DFlVzGdYwnze0rfAbjaNp95t
nWMSTo8RgsvjZFk/3XZWD4XpXWcPX4S28aQ0czoeY2SZgWnIdxvF8c6hoqBoGpbtwOd3dNuPo8fS
YEm29X4cX+4gKM5GJg++vxGQ2e6YCaTm4jGck83QxO2Dofo3srEA9XQtgE7PIXWqIb1qiEROENQ+
HKvpOqrp7FFDnGsQYD3Kuh2K3wyqltNe3NR6EqOnX6jPuT1Xg2yRPA5ecfYy337Cl3up+nxCdGtH
N/r3awZvs3OjyAw6F1nlbMTNtW1qkkTb5kmQA/ep36Mp39Rm1D5phOjwTbfusGhiFNQlGmK+efAQ
+1BV72PLv3i3HqoRJOrUl08ZVqFARKgvG1wVm8zrPja9fBuwIWMzmoGd2Fs3DcGEwSDasvJ/K4wY
D1puNQ8jrwlKW300Kv+ds8qmsb38gK2WYy5NjUPelhho8vSh0WDP1yqzLee/G6V57chTCS9ZC0av
i2LvMteuJYmej40Vc+Dt89dQ/iWAcWEPJzTWW9SRIDnrkxd+haL4LZrwzNjuGO5ii4isXFD2T5b0
dtgsRRDqLtrjbDtGuGOyReqdPcCOif34AefgD8DQWDdoDGwc0Sii0XAEIZjGrWa9ZZKWmBC982Mh
evLdWGT0UMUl1Y4n3nyixnXkfJGDGp6sJD+1pptf0qZ4iVoKL1vacF/C6ZlIdgMFlkGQLXkUW53U
3inprIvuo3mnR6m+DiJRO2NWJycr5RO16JVbvnL0dEKNYgUGKT2b+wmuYnUVCdOLBNUxb8kPcgcI
ozuUaEq66LCY7s9Y0I/ClYnRu0cWMM48qwQubWOX+rUaWXZ8LT9r7vVNHM3dSS7DhLPKKHe+Oe9Y
JpJ98j/cndlu3NiapV+l0PfM5jwUuvqCDAZjVkgKy5JuCMuWOY+b5Cb59P2F8pw6WdlAA31bSECw
5LQsR5Dc/7DWtwZ51BdWoJPWXf4EQd4FZMCf5k0eq+QkG0wl5twsN47F5D0mgHCaRnTGdYOdhQAZ
tcqfPZItIesgHETtG7kd4cDo39rAUGLS1LPYxjCTn3GNkYEXrzXoHSxC6zp/OjZwvlXNPSaCc3r3
Ct4f6OJXm2f9DpYI1vNp/VAiuDw4fryL1Ed5sKUug9lIp80XvguqAOykGdl+og/tQeoMa79EkyyK
i4PN8NIvLIAuVjJHptMzhaWtc+tWRKak7PZK2imOIHtCz1tjLPeHqQj1pKkP01D8GAc7O1PKk3Nv
G5xd1E37tBke5eAZe0M4HCmL+jU0ZZJ3/5raLyet0pKNYdXTNpHTmzT7YSuHsiYjjJBA8Ot96LmS
Rm++W1QGidAmFeru68QfB0gSTTNte7qtzsAXxjWJDRWo3VxW8tUW+j4zcT076gUTrWrNZE6RpMcj
ArwYVg3gpvMViafjOz2bUrUP51EnYJCHLEmc4riq6uPqFtpF9gBCiB3EsS0l9w6NqHtvdsoh/ugl
1AS3H7maOyAbriUaX/VkfjBBfwWra0flfZmo4s2jjZLI6ZsuYn9i7FvsQf4KMWMXrxirtLh75/cw
v+hjOGSZdhKyu+hytvfKggGcWfrVOzQPAcQWm2kRwaYSp8s+L1SxEVpLUKUtnttSF09ln5v7yhwY
JSrVtb/Y0jIfrSI59W7zU3VLN2wns4tcxAkMKtxxy8RXu3UcVfuarUfTN9fSguUmM9x8MQcCBvM9
kublKSvBWxDmdtdvZOf8qezIWbLHUtvw+Lg69gIuQHZJoOc8otd0sU9UotPywAx5Y/QwPHJop49o
VlnSdfZCPqEU3I3F8mDgcsM4TOgePkjjUXF52Jq6cHcxkBniPHE00itbrCLuV24HFQar7xgBPwXQ
ZdUJi3BhBg1HLj5sSVDTrDskEI+ca4rOuNrL7De5/HJT3FkKeV6XnHTuiwpXPvbq99FiaLKUN1Hp
+jd9WnGbon8E69EedWv6Rc+fbjBNVews1vSB02pjkp52EoBKtgaubZ+xNkyFxHzqLStceXA+NzyM
ltQ9WBRN5PiYHy0Zfy/oDV5drSWTxes/LeadSfHNrV3jNI5qejZ5IGtoyk76yPrAZdyys+r1EyZz
irWB5DlU3OZLHL/REd0qJkZPTQKUOkuLh2EsVTYZ2bJd0xSDqcxA+yfgWWvG6UoeL899q3L7DIuF
x7sbSbqUJJ+tzKRSOxGPeLxedEqgs9GeFD1TI43gDsJ00mJkG9S9FNYoSAvvuzf3bkWIZTs/dF2j
PkqtfsVP116XRvyuR2hkuszLqJCK831d9DuhblUuzYL3o5CrudVpvXZi9EiuNxRxSebrCAWpiZwy
3hhOfg+XKXC1y5hnFcFJBcakrjj1qKcPcbYyACQmasUig58HmSzxdyaDLo8s5FSvn2U+f48bZd6m
IHRP5CwejftoxF6miWqbZq5q+uWCjm656DzKNso8M9Udl2/FmJjXaeEb+yY/WtdJqt1yYAk9dtNz
imVzZ08qN8f906WNx2fV25t2qT6UhI03TqN9S1IZOrpavfVsV6ISTMW2b7Thm9NVewr/zWTjdvfD
GK8y1yOEGlCRyg+tXd4k0JOX1MMG7npuSECsVQ7FqVqRkXmVtXcG6FN08a49HIniBT7M340DhLQG
VtI5fgfwdaMdRk/89/l5nXzC84KC/zivQ7SWEdyqIzk+V/dWfrd/MQ3WW59gDUkuWQ3JhbXRZqCC
yDZZAEPdCj2ewtABlh144/4k3YdMPqNjb2EV9xtUs5G5CcNLeHm74Czzf5AEEBA+Fc6hvrUO3T67
ZtfpxX01foO9oeptbcCCjHMCPKJ8mj91QzharD7Cotq6HzPrqp26L4/LVV71m3iDyM4yssATRfxG
HzC4jolpbwju3I4yYpaPexUlCA4S9ZIu1UJEYHpLx3YrAKLhlmJRObZuuwOEOEVxPppY8XuPIIZF
2buyvmC7ay7umL7Jppq5Ue2QvbXxUVAI+JSzCmjQwtkldXMqi0n+aFpgAOOsNOcFyd11lOrLmtRb
IafyO7/IUSY1CTVmVn5nkhxYPRKEwko7vOWm+d2YbCZmOeVmXh8NDB81P8Tzd+DyPh6bZXsd5AZH
5uFaAK6Kn6/OI77KrpX2xhJLd/j60Jltd+jAff75qZPmzBFbXD+5nvcHB2rbIe5Ef/j69OtXheDS
GKvqpLFOO7D5OinpqWJyu+30uTl4rd2wL+dXf/u0ZzuyW61pk5MJeGgqB5JHmnR81NiXbefSffr6
nTW2rSCzeibEWlUf4tw4OSwIt1+/GTdTfeimpCEosDpJqSt/+XpbOwzh8ODUksTArw9JHlfc3Hz4
19e+fgXW5v7Y58wucS1r979T1JzX8Rp3a/D1o1tZS1/JTjdItBYbztgeYpE00TIQq3JUW32MGvBu
q2X947sLkdV//j1/+1reAXDS+rIP2JN+W+su3faOjpFJpNmw4UCDCKV09YHOpyazroQzk68ROkad
R4+e4hBiUa2X6l8/fH0tcfqSkV5zVO6v+tcH9rHMTjOv4ONsz+BuFCQShspTn3xqKFv90ByK+18k
We//qR38bwvk53GM5uN//u//9XP+9+Sz+b+A/JdP+W+Hz158Lv8Fyf/nH/sHkt8x/gCtbzueaRoQ
lpC5/ieS37H+sBCso61DzMJa6l9Afu0Pw9YcBBmWRxVomMjy/gHkN9w/PL6bqvI7KrozHEz//PGu
f+qBxd8+/yuO+24bQtXxF+EwekML7Y6LqMblN7W/C2r0rq8rY7T6nZjnAL6Ucl6BEeKWnRlK9ihU
RILSD3w+O4oqvTGuQwwP6OYgqmEzFnF3S0iPGZGibvIhL06EwbRBxgzDx00n/NkVPP/KJt+KmTX/
nehtVnN8jDP1wnFlbbVlNQ7UmKw5MKp1nt1GxitBO0gRBLv/pjIxI4JY2mgDvbLJPnLD+COHVEg+
Ufcj1vIPisv8UdxzgZGGXepqlZjNihdqWoAcCrD2EmzeRgivDcpcQXcjFTMay/bqgn+6uFN5c9v1
vFiMefo5EfsE4Ziiqi+4nJQwLbyMLmD5ncGimZIAwPT9FJuTwFZIDjWBlXRjLBBoVQ9T5sW3sTZ/
KjJ/7wwyPRpUXdeOHL6We3zP8PKO9PKhoRYHh+7SV/UsD84906mGsJxzzkG9EWovNkCEV7+AfbEF
C6bse7O+5avmbDuzQDdCtxibHTylJK+iPpHflrHHOi8jcpTrCJcHVGOb0JKkytgmgKYNmgaru5K8
JvCEfdF7t96GEJo6N3JAF7+S2akiZvnAekCBdBQxktlWI0vjLgO01jYr9IQpvn3F9ZFb1oY16bW5
pgt0FeoQpgt8R8/jy7yI6A3YI5UJyv9O6O8munEsLnUAWmA3MOHiJSR/Twwo8t1SBE3OrsWZq63T
kgVYgusDjftGomcdGUbQyKF5atSM162aYHb1wNEnwIKkOywsU/gT0gZsn8fMKdwcqbSX8zVUPizU
LXEdBgRyOi9H75HeK2YiASYWHmv/ogJRbrt0v6A32RgGDfXsmcjfCaS/9wIWsA03dwxqPad/HohF
lFl81lYH2loxcLRoDJ4XXW4WK0ZwoE2oUwqJvIfsgNmpaQ94eVkW68785PU4QJF/0OoVh8VlOGhM
2gCvg1uj5aLLNONElnYWGjEaZzwKI4kY6cq+hEutN0sITJgydbC6FDvqsN7X4PkQJmu3N1IZ5LPn
RolXkUXM3LTWSlaerPt0wlcQnLJ2lAZx9zg46/UBsJ/DJBc8pDOUOAK+xFEOw222iQUGeb8jhTBM
J/lh268tSqHnUfluaWt+f1OhcY2wkzpbiSBRuad54EUq1vR1FOyWDMnotF8SlDdGk4cVIQ9prjcv
nXOH+wk7mmHD7yDPMXnsamvfaPQgXAonNyaQQh2gTTGtfNTZrDEcniK7Gh6bHhldrMeTP5vQ051q
WM+gSABm2Oqm75U7ZErxPeIvtawoGBA3SINIB5DYYAykZfcBtqJrK9F3NBcQL0hWduH0zfdhRp+F
AyvKtvF2BgIHIpfetcF6ZANdhFlf4qddiT9lTh0k16VSiOtya/HsGgDrF4o6zZnKEPVJg1rGKzdE
/3zaTYyrwWUvKi3+t0GH1YwRhDxrpw3WWd7YyjLmm6fJj8tUBF7m8VgUht9oUx21ZsvwCIPuXEsv
mKryI5tSG1pM/otmK2dC3N0KATYWjcjARIa3N+8pHHkXxo2D6drHuKdsLVDnijbuzN+J22TMPXmf
XW/dkShyYKem+RYrttMyIGFonZQRgjM9l3dxA7kMCO5709iUjfui2JJL1NXWxwLQk1Q+C7X4lqzE
qWvKtDeqafBTgS2+dqKkaz5deORtXFtHHekqCNMPZa4IekJbNRStvrcF3GxM8x+9UMgIIJFsQl3P
YHHigtYm6mhuoF4v0EZ0tALpHbA4V5ifR3dbZPOx7J2KOTH/E2ODileo3iXIL1ngll6E3XyDHHfZ
WDI3w3yHArZ+x3YhAghXOBmX7m5qr24usoqtNJaTZ3Ap1JT1+xquMs844Ku9g6yoYH7lVmhSJNiX
jdm08XasHVAnmYT82ggUUVnyiWBwN473h2r2K0knJLndFCiKOuGybUBgLAOlNjp9aVM/ihmJCnEA
YZHcYzOVmiz7JsH5btBS1mTX2pn7O3MU/WQ3+hSttf0mWtU+dZrQtyUpLKiRY/UCaSwyzEqEfQW/
nxA0jWUwEcSjMRF9rg/dVV/I06pLZZf07WPhmO2DMynZqS6TKBWEw/m6GOBlOY9QUiZkm5NycpPu
UGl98diLFmIBp4oCzyAyEyXGhLKgBcq7o+VkxRbMz69ZMQ6JosfnBX8P80H99wr74q7KsLa1fk+n
zzrBRLkGVFjwaBq4PWsdlSSYRiPs3PEomvkNnjrAEubKXAY7QHR0tjm2pKkmFuV+bo1uvfVoWsxl
HkL8MdAJaNoS56AoiFVwGF9Se8x9Y1YJCE8/OO2nIL9/u7manuf+x8RkxWdTi2AGFoq/ql0BcWKG
yNpkT97KaiUZz+OS9BGlGf/gLP0muj7dosccg0RVZPB1M65j6k9s8AASxPgd0nljuUkI5X7dmdMM
7479qD1rb6WeeJFdehcnnpet17/oAjkPWAEWAuCSm55Hjcq35SoufGxYFzjR606z458uOSk+Guos
MCQLyloyitdMZ0fjbSFGyVU0a9nToGDyNsZnh86erl8PyMkaAmTZP1ad/ZbUpk19n9kurkTZPrJN
cs2atWsxTZuiA/rU1VInkkD7zcFs3scP+bigOLPHC5zI3SKAs2XDAOOi6t8MY7jreQldJEtYaAXM
drcH6LVoGPOL7w3G51NMWXg/yjDCDwc9m5lpUSBZEiDYzGnugIraOKoe1YYdH7SUPlwO9SZGtkFE
uLLN8jeRqajm8lnDDJfePFNcDLazEKThOpm8uEERLwQCNAqmr9b83ip3QDzeCj/Darqf3Qfye/sz
0pct0tmDCsxC8JCjNoHRxIOBuR9zzLLda4THm8RApIt65CwkNsNOHL+lFTopi80bOso5UG02aDj7
5J5DsffLJmseetI6yGRavCdAkT/d1Xy22xhSARPqXuTuU1U/NwOzXJvFy7HQMnmU+Jm80To1nM0V
ZyN7f4OXqBi8Xa+WRMgPW8C4HpgjJ7u2NI2HpFh5oiaAIPHY3cdft94lpqPojF95XK/PBcEWs1Cf
xxm3fzLdvj4gIf+2zEt+kY6YbuZcE4S9JNMOGV0Z2qq+bhOyjMCu5eSepO3GsvlOg8lCXlFQQTew
8hsbdZw0Ml6Irmbk3A4WVBeUPiZBEhyJ5D/GsbplO9VBoJmdm5rozr4wseYxV4dIsQ6ANGPdOg/d
+mbPFptgNp3sw6X2RK2MH7Wybqq1WLe4KLYqKbmPf36JdF0ucrVme0tieTqYtyLh5iB8a9qxxUEG
Ijs9WhRlCRkq6SDthvmbpnD7arAHsWPxT2Ca+dNiMggnkjdXHwjW636yFCTjadbrc622KHFbO7t4
uEJ76BSTswKHwuQhC27XgjYddvqYMEGY7oNcdQ83GdgR75uPBggWGsF4jH/t6VtZlg6Dwn4JDHj6
s24+Lk7xgNA0DpRVObSyxxycaOBTLXsJVjncDCjvXifEiz2TDtijlKq9KZRj7FHwI8m6J5GUAKl2
pg4PpVLuE3dSordSghyHkP5dAuw2U5YkKEoFw/7mFV4BHhKYNSSL67s7AHhdWDRAGGa5GzXeEZgb
+DzQiZpXf2PHNEdoO3kJ0h2Gh6iyeYU0yoVd3evjhYbjsU7GbaWRyNkBfNuMHHb+UPoqnkeI56Oz
TTNYj7k5Y7ibnBtwTrguGXDodWB7YFXJts+wXnW69lHyoNgw6ycoGa6sj2v5iFbfHyB8+Um9EgQa
KGCkvU4Dfr+u+WuG8cbvCQW7P1g7gr5UhRGEC414ZMrBLN5X5+lX/i5I6HqkFiE5kovZJf/aAvmJ
QPXoOBbzwnuFMintqdedG4zd7qFjXWWl1gfF+RCaqwftax7Rb8oPUbTGI4+bY9+xoCl0YIC2O9SM
jpL+RDc1a1CcSkM3dpCF8YmBnfGc4neVSoH+mFvA7opnFRiAbi17l9rEdz2L5thwPzHa31SVbrIS
s74RXbtzFXerVPJxztSKXQq3LqqNLDUW33xNLPNsEG0WTbbdbAbR77VkWTHXskKx6vzZSrVXt+Ud
qdg/MYh1fMNNTAA8yRmfPuXixNK1mU5KH7+7Ns1KNovnqY77jViGXwnn7ioZcw5V3QbQyl/djga1
aO0kXGfGOCJNGcpPzvvSTnSxLHr2BC+trJATlFkDOhj2VoCmsAJkNl2EWrrqSaeQ4F+XCL/T8/GU
rcRgMVvf45Mtk8R46qhNOAZ1f2FrzvI4+014+lYX6xTBBW39O1CvTX85jiTfoGyaAAHEvMttc9o5
/MQbzebojgkvBvlYq34wIzzsWUSEGGScUHogK7wx/lbgmw6mAgD7ajl0UNI79shevJGpsM4hcZtW
N2INWiJjc7RdzBRbtpCXvaQ92Vo1PMjGhDpqgB5I9YsJO3NXNMnDUpYooMRwjtVxCmx7AWhpEjc0
eA7Y7tV+IJYh40JpflAe/Cwc1CAa/QPGZGdu1p2ztkfVEbeETFCUFMyXpam0iB/HAbGzxi1vKi9W
bSmR5Oby547HRaannPjEZDFls6laiDDL4XVuVZxqG/TSBbmpWRFpRQWAkBjD4Esys+r6GQ0P64j+
w3bG4WimZOZ27iHLmcjXcJgvNSvXkOqw23sZz4exW939CH1tw2gJJlZMSe12yq7RqfKK4QwX7Jxy
HoE6gN+apdqZODKCCDR7P2roNMjindhVttyjo/dNM41uQ4H1Weftx6rMxZ4HMHR+7tgNenh24UPG
lDrHXlF56s3qfiIewhZDUMoOueHGXhGSKy0/HIKjqBF2H03jGNg0MuaK/yVZ1Te91rzD7JElbElD
3xYpR3kyUjWasUkYqymuiT5qQdeXbyAc2gXlLKB8wpsTSFhPywi51VSdJix7ltZtOvupimRrbGIA
sKtgfGpSZ0PPPsxT2Hao5xbSedj0BFRhmnpb2oRc7X4DhBAuHQYCpxRetHppQp1SsxMQ2rnoSu3x
IpY5onHFnOz9RvNf+l7hPXaGjVeAHVcuuLnjZGRERVrDBhMRClvPCAeJBldRzeeqjyGgm5Tkq5pq
gT5/B86oRuMwR5rGBK0fagqG9dPUyT/DKfEeU4AjBvAiypEf09CQJGNwsD/mTfxOxDgK1pq1Ih6G
1beEy1NjNX8SRohrfOxDA7FpoKYfJrtuH8CUshkVSjS3wRtgQIZcB0pDWr8QXhQey/EBTN4ziR7H
u65sp1EKIQsWQ0h+03WdB+72AoB7Sj5DJuhlRkoD1jhFfLCKClWS8746av9WPKDUAYbd9Cl6iBG8
lfIThh9ciuRdM/gGJM7UUa00G02CIgebenVqcvMmVvfrRPdq6zbNAZEeW0AStCWMs8Ie1kY9g+Cg
oyQCYKVoQrwayFlRwPHnH2tKy6yrjGKWJj8C7kSWNELwZ77GGK2Nb4uFjm/Jqu9fXVyOumGjGJeY
wyxaE4iD1h07xev81Uq4Iua7UjHCqR9gWm9nLHuhTOZDuj5Ktp+gOaCsCZKogW75pNaRIJF3dUA1
0bNisO+KPWY7+cpV1IGuGzprGw/cvsQL4UNGqryy+K8Y1VRI4neNSnp0wtEfik6ifKnsCU+w+ZEr
E+29JKckpUeu9QYbXrWHTKBo1mtP0BUeK1riumO/beuEzVCJLxNBu7OaJDuQas/eUChsP1nYJGWn
7RKzuy0u8GFyEK/x0nFspx0gS1G1m6yNH0oap/PULDW7ruSnBInOTqN8xr5YwsXLHwksOI1Tqp8A
+47BQOMdMiUhyGRm6IJdcXkiguv72EHKu7capQCAj1TuCBcqDZaGdLFRGw8wDsFpVQDQzHZ+hn8a
Sq4RkXs1GSIA1XBb/okK+W+7eNBw1f6/Fg/nDOfA2Gf/Ze3w5x/6ZxKw94fq0cE6ug0W6l87B8/6
w3EgtnxF+f5b3fRD+h//w1T/sDWNWofQWrhdxv0v/+e+wf4DjpcO+kjTVDoQ1/z/2Tfoun6H8Pxl
34BZ1tHviBR4QIYD4+BviJtes7n5uiQ9oJqk+0keW60eoiLRoRmk+oBRpwSFUcTR12dfH+xUQ+So
5jt1Kdr9pP36Wr19fXARFqESua/i1B5ZFdPRS5ERUmKmSF2H0t7lbvM+qHStXlJT8yHkSI3q0xZN
kDDRP0Nc8LPJk9uFfJYATw5Gsyo/kT+wSajrJnvUHlDNZ5SDCejZOmUVwoKj9sY8XDS2k+64Pk8A
gaN2XY/jKJH4Y8rZxwo5aZ1byQ1+QagOnS9gMm16Ci2/Rwj/QNStLZ1D13vrd5UgWzTUwchgjhSa
fVzHH6K1bSwbMSRoXxjZuLUF3RXFWbVpMFwHurvUG5f4Vd8YZwbPVgyEPm6nkDFN7g8JITjpfuq1
2IfSDoGXe09XiKcwiBLNiEJDPE801ITgSsNhOyfpD0aocPL7vAatr34a+g0xycLcutZD8hqLUNgp
MmELV8Tq8vhvCMoNy7zare30rVWrNBhii2ROfdnebeBGW0RQZn7bufNUdLq+H4qEA9ZEd2c41zJN
rm677AcSQjaqjX+KzXhgdgKe9jhFcAeFi94lKbMwCznZ9Q35b8euBkMLGTo+yxg3fqonxLd2ztVR
CCVil4OWsRAP5InA7sPFwBiIn9hZeT2KuEBcnZO3TG1DxgN4/QYj7Lj+YMo2d/Jz9pDsw34kFZfU
AjTg5UaUqhWWTflsSW/Tup0aNDWc5I6phQ87n6ARr5lDojs5hfs8ZoLU42JS5LxPlfKwzo8wAtJd
2Zaswhzz5lU9y/IBz8rkEuGKeYWX5uhgkz8mlvE5rZX0xxgLhdR4exVLuWYTP6alIf3WolnlX9eX
AF+dXuD+Gp3JJ1ws3xEOVbOSR8SMImDZy2bJwqLXHgkHcdit6OnNVSDYIn4O9DszoSvVgYJ7UB5U
nRezKJK9pU5v80jULX5KpuP0b7VmM/RdNjqwY0hxIFQTpSS0GRfzoRb1r6x8XNLS4ydQQSlIc2SN
bH2bGo+fXrcO8M4ZfaFKpNUY9gzgg8Ew+ic7yUlH0js8odxnLpO1PbOu5am1h2B0zV9lrFXvuIdF
Z2FLqQ7mQjWnAd43NboMx70la/2m1SNCuCxDWpHF61Y0Twk29G1jip1n0EYw81r24GmQDy9RniJF
tdLCiCpng56Pdy9VmI6pU7rx0iYmqETfaul4nLJ48UFOA5/l5mEeSHiroHZvgqmPxjW5GrNN7Jm9
tc1xDaoJk/dQk02IIhbmEekVraPPQdcguGrv0y2ko/gE8PyVVTCNWJt1A+UMKdpnXcse9LltQjNg
LCov1fJtEMoaWW1fBYq70ysleaYj9c45lGhVdd+AZO+FxNqkkVvLPvQ6V1zIVeVNx1a3PlTcHhnp
lpENtDY4ZS1JoBm/RhGIWifJvmVSjP5YMONMMI7F2ogcHQTaXTVkrM0QqDWC1ZLSMCJohWvDui6U
kA+TEK/KlH7PzSJGut0s4cqsZt/HZG3zPVqr+ehzG7eGXW5XlH06y4EwqW0iVD31R6IxjUB/XmWg
kGOZhGKofqfldBi99lcMsPqiuyvPJooJ30Kz4vcz9L12WdMNGwTXjxcTmD0+IJ/ZAqyOjtEg2ZhD
i4+udOR5UDLSF3Owv6V2XGnXDFrOqLHbNixG8WFWILYaz/vMOvOVRDHsaDV8soyMKW25p4TOawdC
VmXZLHsMtCaxmzza2JUSt5RjyV2W5ceC7Q60zUpP6YidWjUQc7OUPt44SmIrOInmU5MBlmPGOmzd
ojroPQqzMtOvvR72bPNyfAVRO9AoCzzAqF6XS+fnw/rizCbEXoGn0F3dX/K+S9A5IrR4PDEAunY0
yLu8wRY3ZT/z2s1BqqYjUF7kquny3RkKl5LYzRlKz/wC04xprT/6rOd+6d17RgtLJ7JrJp9oLfZC
WSl3hSp/E/zUhFphnlk9LgiLMSXkc0c036pQXvfEXWXFI31K1zTWL0e+2Fn5OjhF8Swzz8IWz6mJ
pTkJSlV+Dl5FMnM+PbG8d+m958WvDe8oVhgWNFXv2V2/VZzzOj6ozbyZh4b3uFo3Y6wdNBs+fVvS
L8eJR+PJdsJreZWGafpZWd8Twgef1bTGVCF4qlSXBYpWpDKHDmZPfTHE44imM7QR7iBlGdtwZpji
ex+kafiat7Cwc+UULZnxrDZVcdHTlAdzV+yGdiYg+b4gZc3P7UcDnjTdu4KfhJmjTglL+N1Wndoi
QPZjhKk9f7PT9TUz25YmHw2CtJgB5ON7w0AhbNThDaewCyE4gbmgOTIg7QjhfLPFGEQCI+mmRCRB
AtDYwPhLRroU4PxXqGD50YK7bzFxCQtLZauTk2fIbpZNmNeh8l4UZt4JUFxJQpslp71bYQ5sNFnt
k5q31elouWtbYBV0yPhsdawEAgwbceKhM+U1PY/F/I9io+wIeUyEGkectQ8W1m237XFpqk16UHUS
uEdDbkiAaE+t03eEh4ld1yfooMfS3hIq98K26NXIWPQtZDIyZlH9uUAtBGX9Z7pMG7u3yMhqTd/V
sc+1WomBjOc5Yqs9QbpPNvoH9mCA3dBE9YLbOBPKT8CKTCaUm6fmD4nBkIsm/QLWsBzW4eBl2RIy
h+Sps6yvBWFiWBxQUpFui6KvFq+cOmyclj6mw+YwcyzU9XTNZFiTuTMajGl4bCYPTZL5okVvirEX
7NFs3f2yhK6VcqsqpBoQCL3vZ/GOyy9jju5kTIy1z2ygzkAADxakyyPLSbb4njTiO111byUVM7MK
BnqHtp5GXtOuuNVKkC/ltxlj63Z1CjZNNKKXXtZrOHgu/f5dS4q4jwhAaoWAXA3NeOWnXALhQYgF
8ZO8CMS6oeOxenOMaGSUYvdNzX5WTVEqWvmB24s9jQpZxWpW4LlsEVH92xtRVTzBUPGaFQGgbpFx
CraJgnSNdXiLQvyxaXX6c0aeKvyjotIgkCN87wErRjViSIGDWEwGmXkWLjYv04/qHJN5aZmQl71m
Z7M0RJXnnkfrxvUJXV+qOftHxuhmUx2UqXKDSo7ansObK8NgfqInQ4ictKY0Y4WlpkdafLL0xo4C
RtE/0Q0LRgrogAa4NjOT7pmI3n2XQPsmRcvPsRpv2wIAh9mk+G6BjRs5i8+M1xOlLwEA90cnCVxo
dMSD0ZrvMykHpGf1x9WrgFwU1nvtlgMWVZYkg4rBVB85Hr8+7SZIftAhKg55lRPE8675SHG6sFka
uDmAQyFMRa/0rCK52VZOtp6ken9+lx5WfrOdIowbCU/B5qkzLFb8Rbll19a9VIk4QNiyQquD/k05
gvRerc/5QMFuWSz7ybLpukdFldDnaicF5LPeKWkrjUGXY4h2rho9RhAr6BIM3vIq58ldtVnMRdi8
kBhsnwl5fSDnl5WYKTiEFdISCFIlABm10M7FchE6toX3Ny/uEFCqYbyEp1UvPuZ8vae254WPT6va
kM1zNLXBxnzXPnjpROytB3/d9lh2jOXWxUd9tjN9fRDQ12cbhr0wItMz6T+caUvPIb6vjIh85IrH
xcsoCtTmuWFPHWopDnCGPUcwKfYJ2PocioKRCNAXD/Ck7upPDJ9ZAXp7PXXeyBMgP7xIyehpLGQQ
ehLkksfojOgogVKwnXBXr0aW8pOeMfIVoAL4h7hrFVgJmiRXiHBN3lNMOod+IOKaDobG4bV3zTwS
OseqPqAkKcRPrLrmY6lVx56YMXJbGvbT8Mr6trYPptXukkMqnDhKk+kn0UDumenXGNwttfliknqf
T79KT3RbZsLDJlOepqQfXlLLrqIs/SVAPm9x98wn1hzHUtGx6xxWc+78YnzzrIpgxPQBEEJ2djrW
yxN2JGpXBh093pJufZ14134sueF3c1H/TkJ4Rmfe8yWwVW1Ez7I+YNTlnk7djkAFHVnAvAK68rZM
fbmU0GmrqEbK/v9wdx5LciNZFv2X2aMMyt2BxWxCy9SZZHIDo4TWgEN8/RwEu0uw26pttm1WhopI
kpmREYDj+Xv3nmuHx0bGh8rrCV1BJ7siCOQrzTTKLMNmmCBZGfEyvoZVmxwEoYgWF2lUNP7GnjiP
Zv9JRf2lCBGLYxvmPqC8Y+la0x6KxJNhMlT00Uh9zhOxhTa9jYFufbMT5Dza4tKu6poKlx4Y9CRa
UUA+IT3ejRM0zjC+bzo7e8GnwwIt+P0rizhDAvbI/LCDI1whsW0Kk1qZ94UgUkgsswmef8Y8tidK
WJgTPkw5PJM3zy0yhqRjmvoSpFgi25zb6lR29+MwvzsV4EfT7i/a1fYutpEh5rgzsrJYCqsWY5Zb
cDla85ZQatrE7fRoa2dYE6D4lqMj3kk296Nry10jFhmH0sdRV3IXg0/bg14atlLaHzqHRIIoGIaj
kdkDQ4KvgEoyrtP8R5LWu6hJ4qulsaGx2abKTOEIJHZ7hFLy4qeWPDduN2+ilHv86KgNY6HuUtgD
xVheA5VxAkrLMrxWVfu9kobcliRAiEw9M0BjiE3C8Db1gEJMFR0Av6jqa53Q8huat0aF8dZnHdiN
sIF3lqmtq9esmg7/AA7Oct3RVh4zBY0B7UHcxh8aCagJZmPCYmo/R52kdtTqNBkKiAh6ZzjElFiL
vTHktfGx6e9tbL0CSXKPhBI7TXgmOz6mmGMLY27JfjDo+moWk4p5+L630yd3cs+2O9XMEdt8Sw8C
8l1A7qU1FuXZZDiLbH6J+aB/zhCUDLF04s6HIoGgrVe7jL/PNt8ud0Ay9Dh9szH7QuX7GW5SQseh
u4QD53ZRcrWZuU+AaFO5d37It6f+ZqojVwXFW61Ao5hkPAE4CUqmxuYHZn06qjDl66laE/l7b3gv
8ZAKtITkYk5W/1AgkTzVpmGfWKdUvro9B5DrnG6PbocqXwU9dhVsW8vM5LFuymTjL5i026EWtXUq
l8PtKYs33gt7yIjQyuxTtRyibHC5HTXRnZQy2dtuxLwk88nITYPj7ae1y0u4HSqnbk+aaezvL8Ls
TLA0eK+240Jf08vh9ujfPW0HPIeF0R7V8gLNBe7Wqs8lQ/rj7cnty+NiSU51891siOylBGHrPc0U
TsuLvT1Cl3KP+9DY9SPIsZ9/aqAd57QPj9nypsEos3++SU5SuGvLtlD3LHm7sus1tQh2m1Mfoc5E
gaM6292Al4ID3BREusztqVwOt0c+/bmfj0A5o7rib3QUAPbWboJ4IwfXptXedSd6Jt3JoSm90ib8
G6PH9ksQ3dCfnOXfjWPLBpSPyQ1889DocFMWtT7NjNV/Hkb80/TBf/+i5o7CWYJojb3ug9Eg7Qzo
tVNG8shfDn98raBax5hNFNQYDKcOpsPPQ2boZpd68csol3absp5CMjpPdP/Kk47o81e9Rqa52CT+
OFiLjJ8iuzrVPv4Mz2T8OpQyZsBf46Ey0uowcXs+ZWRRnRQ1Oic0ylZ0LjWfEI5+Cq/+51MjNa2N
3yPpdZcOYZJLKA1ciUdLvsPlGE6Ec+HzjOLL6JQwmZbD7etemTJUSmNtrEpvFmTFYCRdT1OvT75i
C4/mrud8TjvEn/m7lVxxTzJvH0XWHiqmkidDkTg5DAMOhrDqTn8cMnvsTqmcxl05Fo+3r/PzE4Kp
1ok544IPLafFZNW3p6owI7p4OIWIW6vgwKmTI1Ki8qqoX+et7OAS/vNQLD90cZczT1m++OAs38Gq
ww5sDN+QSXV3YoZhUkMvzxtjAliWkWQXNOVLKTirEhfQlTHiblEsk4qpjmOyTSoKE11xOJa7qHvz
0d+ssU6wplvuJz3WHROxgb7IjI+/pjurEuc4pMY10O3Ra1S0MoIJNyKctBUgfCIoYaqttQjemRM9
hhGDUFOLHYTnZ8TiH6acAC2c6rg2MXbVyQO6bSBDVt1dUcugipXyW2I8I8KqEbtFeO6F9zaJ8OJg
/d31VOt4VAd/l0/fcqz9e4/rONd06RI7u8sMRqAJiERI9zBtCjYNB5CHqGi8k2HnybZ0srfQQ7EA
DcxPsxxxlg8iMA81S2r2XFZQVsK8+0FJ1wNTpSo10rc4BRMhE9ZLc6+zSWxAqJL0trTLmQyg4Qr0
zvdUf5+UfFsEEiVdyvIKN6ZY5/WQ7pIG6G3GuNlkaDb2zrdFy5Z10E4yiVk9sY131+S8KCepuKpw
qgRjsNEDczTpy89G9tbmpOmJRiIDzthw2dBCeglcsxxQKviJOHkJmtc0a+RVFQ28Hv3mF/qqmxIZ
S8n2zOU3W2Vt3T+0DKlaw3mtMXaVPcUyiJUPgNdeCPWZ9x6evIZe2d5ClQgbgwk3/IDyXft5t3KU
2mWnvGg+xCLrT/Tu6W0Y9lFZ1nvvcFdV0lbbshjtYzi8Jd3QvNDJYmg37FMfep6fDcu2M3scQ3AR
GOF3YKYSRDrWuFVW/1ELj3KvXiKb5GcGNtkXqfv3QqFwtFT0pZtVvKrIPVq0GJA3YFvBkSm+8IZ/
QJm59TIFgQ7vnYKnFWr7m871MzJc7MgM2sPggWCYCeoAfU+fPLXOpwFCW2JxCJFvqEAp5Eh5XMYb
VDJk09N+vyf2KTBHzGKLSscpVbpnsJusm7CJSJoNv8MmE0jg0OSF0dJd049zbSB9tNP1XPfs7EzU
CFaJFNlNaqa5/is7BMC6I1tMGEwybrEOtJ8GjO2bUIxYOegwMgrhVhLF5cNUgClJKzzZjsc0ZIpe
dVPYOPuRffn0V9HCRufcemieEFDgAAezSgn+Pjtet5PVhGqp1zRC0SeMJd5Thxw8YWswoVcuLc4u
4d4lE2kGoRDvbh7jruifyhwsxeiMb6aVu2jkuk+B0WckFBO/TfVInEcS0blIKHxKbCZR8R7ywbAP
F5syjNBVdeTI9ewYW/CdTVHH6D/JZ7PqZQiVBy+4Vhf4/RKSrJJkZYnoysW1WkYZGcoPdIoTsT45
Ajwnq3ZZnINKyKHmuA8VHkBMrIsxgrebXoxzMmvvMwpwGOuY4tiei/vKrhBYJKTJ9bT6JmnAEEw+
Ta4HGKoCi2JBFQpJKo8jpA5WYH6USfqJxjam25DR81AdK88Kz6yt26LsAF3yyzYdHsaRrV0ExXMD
lXXVc+/di46c1sluXiIGK2xNvhkG/w8WMZQeDbEkKeJzceTOy4yvws3JJdbmjwbZ1TCP1ht663lH
VFSKqiZ/kQCSmKohYAVW2m8Vsbg7UOyEi2r6zz7LMPU05lQa3SjO8+p+NFZZMZ2AX74OaWc/mHAg
t23JmRdUNc6DskUcZcjPRVu+FtjjUwV4DOklKbxefagFHpUixYoYT8Whn1nY7YxY7yL0tk7I7TQe
WMGJK9153XQBpXvHgoUjMmZzY4NzXBErJNlc3kXZm9CxWMumfrPnJDgZBDHWftjRn43ntwHQO4A0
m87aLI4ga/AqO7Ro7V2F7PBAOvLFjf23tIpxonquvbcIiaMfku8J6b7qNLTYdOUrN6u2Kpq+hCTV
7yFcpKtMyxcKzw9m5Bi0scY9MNEBRwk0o67TK0TlEIebdmv6H3popWvSAy2umeENVhndZHUyB4fN
SAUdR00K9Ju1nSdzD33WWWEJQUmpRcVWufxcZvpDzeRgZSG3QVL+OS4HLOmN9dSOWPw721jlNbGE
eRkOF232922efacZ6JLmHU0z+AaXvhhzSzxJZQBSYPna7Q9uh3hxPeaLGRHg7Bt9zQTAPFXK7YC0
qKIAOuVeHtEWm4rwEEv3bsC9bfrNU563OHbFuqmHU6abfi+JezzdDoFJuXJ7NAVE560jKyaYLbA2
FeppGAxxZTNa6Q19ngI33BOBsMYHAdTWDLcxPUnGdG6wYfxJxDQjvxAI3Um50AgxL13zjBsPVqj7
aOQ27ieWZ62LoRlPkHqPKfHsVPjxiNhpqFleKxuzBfUrN8mWCoUiVqpsZSdtebx9Heqxvc8Jqa48
77Gmfb+dEUtisX8agk7uTCf3yZryKaw1lAoRn7Cd0inEAkfzJ0+OyqMQki2OhqwD+ofqpljZJqlI
AFfzMzjy7DxbfX52w4GOCNurcAJbvBoQ0MDYLBG0SmYz0m5JCQ0pO+VyuD26HfDbs6W6PSx6XLfl
Tkdmei5iGkNj6ljMh63vVe/CUfa4tqEMV+ysoPLQLfsWmliIO0PiLS6xEN+estUjTtvoDs0EfOP2
GSmgdz8/Ldg5w95Nmks9qnrj2T5ckgZvHZEEACWDGNs5m791vPwoxNH0zsNiNfN2JOHwaOaEkDmu
zKHAiG0+UQb+cXCIVT61aIWwZi0Pb38yyZpcPvYLaRrl56gL4RMV8R32sPebQXYyR7zAaQx7qBhA
Pizn6c+vdbK9akxTXKjs/CSRQQiIkQIvZ/fNxHt7xDy6O/bF27BQrW8861yHXAmwim/WYj+uTu5y
uDmp59lNM2iCeDicnN7MvzFTi2REx0/SElLqNj7bGp9WQZ86ThAbOfTzTgYgq6ANT7Hf0MtziGu3
q9qj27yU9VijcTaqhnNsKfVvBxX3/s4O1V2+bOu62PteTnRJua0fFaP53okowynhCjA42GEow7F6
KbYtI22DRdPBwC7GadziKu4rpdaWnOSKXEz2PL8fyMrKDlbIFhYWc7biPcy3c2z8cDUnjpFE9c+D
//sjp0Zq7SjOUUH44Q60yl3qBN1PAYns6y2kgOoAZRNBGqwS0z500l3rZY+YL7tFXxArhgUkXN8+
COC0iE9mQnRxRio4kYyv6Xx0A0N8SvKqHLmjgmc714517hgB0aDMR2M/C6zdYTLTT/WrQ6Q6Jm9h
Vep9P7mHfnF751XwFPh+QTYmHz0Z0XCzB/jl/KA2cHeBMzx23sw4R/XU6gGRs8LteLEaFLTdY15d
NkKGIJI1LT+2i6/duUldYkHdSoz0+hfX++2pWzTd3vG7Y7ds8jR2+k3gLDpN0OBoBZe9oB/VMXeO
nh1IOzMZihg8eWRkuE7/RdrTUwI2AMMhu1Csw9UJvChJ5LfnY6jpeTYx74Uu+7PCS3hEC4/HBwnO
CK0E6+TysFzOz989/beXHtUf8S01x5s/v8xoDq/hDl5Vy0eob7b0m0O9zmAGEWlP7Oe5NCfnGMnD
7VtO+PH/8d1vz800/vmzGVURx7Uc7Hbkhf7xXGsHGp87Pxp9+ikiv1EOkbdvNeJfOqmcXZwhFtEq
s3EIxmVxWb7WuBKWA1OIze03dlVfZAyZeB8So/0446HeJOMIA5u3J7oUiHFOCgrGqWsxsw6p8/Pa
vL1ETaDDCjYNc7plW97k3he8La/Z0h5pa9LV4Qzc357BMfuG401v1RyUkNzHYnHBIXVUmktleVm3
6+X29HaYlz8YejDu2qfnfnvl42TUO8exL34r7kI3Q13Cp5soUni4QUbrysGGxCZQD/1R5znkJYdL
HnP1mg76R+5gxiqRebav0ubRyHZZXT07vecciDG/swrMtSpEccyeZjPSa1mR3HfVsflABUEzkpXL
zjqIchr7dFzDfcXj3u9rK+IaNE52ybtqV/prRV9zVULQ9Cr7Y9LJd5l5d3Vl+Rt2lO4efKTLuy0u
WTLP+ypJuJ2b3UmAr2tV9S56siZqYT4ZwsXnq1DlTGiZV23+KfTtmURlO8f8Q/xFtEAf6Sxqx0sR
pLuv/XR26uBaZmwnbUHwLpaIZMg+lW3GOute+wHHokrLr7Tj2ydNr1LDEmpGVI1ZYB466jEMc92a
qvCoaqPbkEAXbJpMXmnTP3ig2Fbq0cIHtq3cdOLmHt+PGZVxXHWQ0Sd369hsjClSKVS64Vg15Veu
yHkVGBRldozw2jZBJpM92MAwRv7AtAC3TC2gWjrFcSrq/ktpPggVuF8JtgNnMi0jHoyXvc7DjTeY
b6Fr3Ps0LraJleI/GbofFr4rq47041hj+GxLA8fpso7QdIaHliQM3xpzP0gk9As7w29sGKa3h+kY
2sd6OiJDYF2bOuveymZj50cFUu1cmcebgPG/V6IJyfHvJZpF8b0tu89/1Wje/tUfGk1yChdRFcmu
v8g01W9IfITtoj93SITywTb8U6zp/+bgDZQESHrScmyPEMF/iDVd5zeXTB1QnchrBZGa/y+xJlva
X7WaC4PChIDNtMDiv18SQcxJODRGEajpMfF9RogyoID9RpcUrWOUZjM0Vy8xAQoZCO8o/IM5nl4r
JuTJD7qfbvm9stDCvZJcO4ZvXY8ylMCFIBmCz5ZdmOl3afsei8GoykPhlT5STpe6L9oQ4GIkz0Wg
Rm/Tpmn2EakKdj412KY8NEQBJAdisGW0G2koq2922uTsNMzEC+Cj+ONTkHp2vSkoft0dQ+ECMwqK
/PAyQQiUZ7ss6b6GkZG/iKofmPsPnqf2rR9EtGOQ3GCvGmZyK5I8zb4QSQ4xsKSaoa5RlavXGalQ
RA32hT3O+0D36VdmlbkgPdzMcLnki8OoN7GrUJ5q581FWgdluxZCQfeKIEjRs5EZMHXJ9jxqz4Ff
R+hRUl34cXdsU2LlgSTNTNQ/u6wU2RGCId2oNs3J/5jtTFpwufMQ1WxKTgJZf8wSY4TkaAskdQW2
yCn50oExxF/l48K7VI5qPGj+nkXkyZD7bbZHyQiuX4zAE96LSQ8JDTNDg0+ApuqszZIhUFUp48SK
IutFT545H2MndfpXldSBesZyqfQ30Vn1K/at6JvVEkG0r2rEp5uS9OGYUWlH4BbSxu5TjmjO35qy
L0nrwXHlqQmGfqHyNeu+arc6oMsDTNJafO+1oenlCtGvQQfSMGxzk437JDLj1U2iTu+GFhfKo1+m
mHpTORTJZtm0mCeS6SgaiR/x2k3fuT7NubbT5UOc0I7e6iSPyhWJHCZdytjC95ZNmRwAVWZBPq28
QBcPMVw048cINQMkInGyMx1VvLsNki2Df+DSp6CAm+Y8k2cjaa1oi/B0ZIA2doUvUVumyTeT+b8H
RKN0cAGE0ZQdPCaiM5rDJghIm899cR29qKZMIF3c3pkDCL9241tJHGCudbvpjT5aUB2hsQ3dqfG9
wHbXlSbEKt1WceswhFz8LOFj0TrlNtQEuKagzpngtBjA7Qnae0nDTTZAVQsd1hugXZQytG3vZ6N7
dUUrVkx+iW+oxu6uxp53iViLViYj72NkiXKDpM7ae21nbnsHRWNRDyYZVoH6gmdNvnSxelcBDl+q
hHifmwQL3FqgveviRkuTcZebmTpLx1V7gtKLo7DMkMpqdHdVNdC6rlusJFgxJJ2cWZ1QFfaXoWw8
OJ6d3NiJITfc0KpNEIXWsx910d5IYuuUEFYAZj4WmL1wrI1Ut6dK2y+6JwcbHbh41gaPGKxkFG52
u1cmOOo0kZDu/PyzLF1A7NqvyvvaaT/3wp+/FfgPdlxmI+XeoO+Z8AS0+SAR5jhyNsU4LuAH+s2j
JGHOLLP4iYC09POgyQqaOmod8OV6Pzi0AihF/PRqmgvtRgHezQAA7j2kyJ8cqVN2N1F46hOToDpW
tm2SEA6An52GztRaDU2ksaNRTmWS1+SKDFCBtjMJ6PSTpPUqwwJehz/P8PO96kl7s7xCQ5nP8FS5
72d5sQVQZS+tv/gsI5e0njnDbzNbMCzsmmeT2E8jBUas8i/tlJvHecjlQy7zZI3CAuVHmbn3diqx
nvZRsgMXkb+2HtuDjEbeeR4yuYUkY74Kfg2a8iK4ZrmZ7wcK6S2vv3hKqgSModma+3Q0EG+Xjj5F
bpFSOPDx3zGwRQjvTdFbVyYt012yYvreCTlzOmONEBxZFdIFfpwokbuDdPFWdafqI8O05iNFvaKF
XaabQHk+OjG4yZUXofcqVbPLDBEjqvCMsyM7se46bwLZ1rR4oWb1MNcifuy6mbpYDAyUIoAZE0mp
NJmRyNYNy7ko8NvZ/JNhJRqQbDW7Q1SwbB291hCPU764pyI5bXtZUW3arrPV3BR2wTx7dzGirGPW
EcMTtFOw61yAbINB/dn6Nr/jgCfBZs66z9PSXo/xNHyNpN2cWmcxIvRLoGoY6lMSBDBN6fiwZwU6
HDZ0jEEnTHvWK6JvpnraQ1OcDo0joj3mVqYqvk6PWhXiAHROca4O9l1cm/ocO6Lbq8GCuCBFvbeb
0VuH5FNskqTPT/HkzzvHVwEeqqlclwpZs29puB+2wWeXw1eNa25lqEaxgwXkhJcCAVZD82oN9tE9
dq201pFvmGsVh+Zu2fCxhMlx1wfa2uQDIxrN91p3CLvRr5G3XmIN36gqqKigB3npYfOTddMpRv6+
uw0Uaq8yc8TVgj9CgQ0OPQhnaxt7UbKNWJCvVivURafs4rOc8x3CMrmEXlPtfXiGmyFFEWR1ks62
goPsT6zdfp830Imcfs+aP3OJRUQaWUlBspZR7IJwaI9xUtusjPwp23t/LXroGXMX8KlaGrRcaoxo
4+Z3fwD3mBuBYlIF3LyCZI63Dy2Bky2NQn8sN4yKx41EuLiPBSNLUyT+pgn5K92IdpwRdL8aaaju
ELK5qw5uJ1xcoptyl5OpImCFDAuv37sjlOaiwyttZa6ggVMOWKcjVDvYJfaJSHoiSFzkvQ65YZEP
CAISuzgirfa2MDDLdaRpoCS5S1hvJfsTjXkLxaz2KNhTfUFTQeGEtfWjoGA7uClEQ1gX1n2Z63oT
6BGFfFp2uGBi8xxki4iROeUqQbpH6kVWryEW8R6a6bC2DWvYmsH8A+U08yjpTQD40ueZMeo6SmFG
Jw7pH06Eaw/0LHuXSbibZnTcTWxOJayDYYRxb7EYichZ+dJOaXwqvKpMl+51xic3Ix5asQJP694s
1apF/3qHbwgFcKXqrV+hCXNnPe+mPs+2XRdGTE0bNIML1SBOK+wWBuR+Q1PkaZvpgAqMeZO3Hs75
3sMp2jP4TWZUiAI98mrIbB8jWmkvjhaMFuSk8XvkOPi1N2zw8GGvaNtpQ8ZFt60GYHyEdKstDC3j
jqQneZaBVe89g0EwbXh7gwx02vhEGHPZEZppy54xGIXvrgMQtWb+kGyYW3yKZyfduR2mbcN1ol1v
mtx4mxkdVjqkW98q7A2Zne4qNckpV7gLEUNnKWYCdOCdhfdxtPSwFsv3VAH8oaYXzNTgER0zUXbQ
qvDGxqkQ+1aRSUinV2/Mfmw2ho9BGllBhsXCVM+ey9UZAi5atzqF0iqMkM5LFq6dggw+GM+MOyQn
n+i55EuDIJf+ZtwKCXbVBnaYUJjhDkvOh9YF1U362LTndoHwrkRBgczEPNgRucRjWuKpLCtMjbaN
YbBDyx0ESXVAfoUBtmAL31R9QFh2SUJqUg4H5aXRCTQJTZUuyTdRkAV7ExT00zAKUm9qLEjcEqvD
gJqKe8bM32lT8wsSevuqx4bcoEE6+AiYDLl2F167UUAvwWxPu4drw2XgBKArAbEFdKl4k0mQ/ShZ
nN6zHv/yxkuDuLyORefDsqJjHm2lGUraNq0yaRdwUiPJsOCStSrti5ewZoqyG7rWsylB4GlEKemm
6z4z+vnceAYkIGoUs9z1fphXSGqC2Z4wyQdDNJTVCQG2H5D8ltbBYP9Mqf2v3Vmz1WRL+/fUxXcA
fn/ZWP/8R/9kLlq/eTgoPcXuWf3D6jh8b7v//R9D+b8pabqmpKODDfFmjfznxlr8ZloCV4wpcRx4
Uv3hgsQgycYafOPPzfgCcfyFsvi31EV+nT97IF1PLNUvLHYBxtGTcvFI/ik51dKy1qZJRt/EdXiv
zax7Iowapke0GnosErMVzOvJd0lrCn4ImeLlXQL3/vSmPfy0XP6F/fjL7v72KjzfMnmbeC8s7xcn
pkZRBmzOKo5F5lMkiuCZOv46Y2a8EzOzUAhp10bCXsCiI0MLo7XoGE9W0Z7bcsJFRZjL378k+9dE
Vd4Y13RtW5Ewbvv/ku7aGI6tKqqzow2oAtEGTTazRzIHi+Vb3iXmQzYS1M22DjRg+MVFJLvuBT5J
tjMrWAtPAYzWbV8M/d4R3L6QsQCN87kOC9MWa8Udb4+EbmFBdeHWqwLm8qo5GAsK3LaYz4bj69//
RuA4/+Wjhq/J2eZxQnnkaP/1o67RqMMibIqj6c/mmQhMHD9R2bCTCwDLQBy0A3ZRbTraB6tyqcAg
hmGBLztqobF4iSFx3xe29yGwCRb8D68NF/Cvp6HgRF+6O8tFspzvfz4Nu7ajqPFUzqBgeAoGuWHs
mx2BAU370PSJU8Ait56c+l34PcMVYdPhJWcxk9GIDied73MDvjrO/P/wuv7lxMQJi4aFa0T6Jh/U
L8HCCWjGyub+SplyrLtCgadFmSMMIjQwC186wa4p6vztTMDp3kZPU+VDuSj60FqJ2brmOvoPJ6b4
JesYZ4NAjbDwWH0+S2La//pWsUkz5zCAH+4k1rBDQ2GcJTEjpu0ZVz+Lm+csuKa2Ez7WQ5a8YJ/c
TgKA6uzKeJc3mmlBUI13hUs5g/6bnv2YuafJCY9FOZsfGpQ4SgfNdXZIz8swbHJjd1/QyVkX4N9g
F91dYSWUwuN94i0QrAWHNVf2DAcGQJo3siUJpi9lXzDHMfwRW2R5AYaquam2R+GU79HC+AI1SAZq
Yh0W/jnlGyqphUpOYJY3ATilJN4CAmZvrSq9UTeO2EIUk36zyM2ZKQ/FoDcT4LG//8Rt91+vE1IZ
Lb7OdW/Cy12It38+F+H4eLBMu/5gD0xM7Ly8c8IAw6/vAx5wmmNSwy5Pa9xEIwEzIzOdM8kWxUMS
FQ9Gz4AO1BGyNrw0Zx/tapOraTfVvEFT/22IKO6gAAbnFH7zOQrU16omvgmfkc/7a8PJcocNnbDq
Hdz6Ooo8H5kxHYQysBVhFe4D7cQXf4r0EZOAeWc0HG6PyIgMkaX1D9qnS+YQO4BV2orub4cs8u/A
qZR4cq2AzWN5xoj0xMfYIxghNrLthPWi3WJ6jDBgk2H6UHQ5RXs6Wy8zgcVp20T3flLVlNBAFTl5
5k0bbqRd4qbCc7qvTEpuy6pC0F54ExBkFMeqIOPIndNr51eYTcWXqbfJkxmt8GrDGtnNc58d0d9u
6MYlJDQzkTDtJj0QaOhe5BBukktqld1Ferz6rs4QsrOryu0wfMyTD5PB1IBbW7uK2D+eb+HlFHc2
Dro7oMUPnqgNNkT0cujv+pchqvFugfM5Zea4iL0qQi6bFBunmesVEzYCQ7wedgV5QJc+pnXSzdPJ
iNzx0i4Cp7x3DhAvPxdav3pVicph+YxkFjXrOnIs+sFtx7zLfBeRb52AoDFpHhgdEUd9dHLjLlwm
L8rI1IW76tGvVfzIkPYM6s+5RFYaPwaGjh8Bs0Wr0qzvnAbGlWHU1jO9yYCV2UPLSNsKw0t4ESiC
77B9TXfQg4cNm3OkThn6H5UoFw1I/ejLODlCDKOcrbpPcRcS0zAioZ78vl33ygWQIQgiVd6wdibu
8glSnq2nXZsfkiUXmFvJpZ1M50BNeJfiK2dn3kXrCKPPPcrMJ7Jv8bEJ/MOjGYW7hKEgQnBgo4Vs
sqOOAKkQb28+BEgo4jiJGd70nzF1Tg897LQH3eVvaFfPCEicw2yNzpNr1gaAfZd6g2eOa77AmuJN
XjJKJ0Ac4GP8k8hQvoS+ur8dBFPZI42qCBsWX5v9wvv5B6ng9+g0u9Hb1+DED4oVatzDgZ0vt7/s
+ORMCq/AfUA2744Rkl7CUcPHZjlk+ewduUhwAi9Pp5rFtHGi8eo2EsQxX3KhLzCxt2ieAKsy6Xnu
bTsNn1NC+/ZhikKWBcZ4uh1MhJ9RNs139I7DZ+Jp+0PmYZN1KubNjny4HTpGqidMvl9vz/LGm+m8
xJuRwvE0tTTDNUq459th1Ei+ZlXgCwbs2rI5xTueECai2BE1GTjseayrB2ScHU11v3sOCwXMv5sv
RoV6qScdziLUGEVpOzw7pYYKEb5VRa4OkVDToRdJtyplS/5Kv0Rc+61x17fsx/rZLtdjUFfvHozR
WH5D+hO/dhMnsalRuWTizRL0HD2A+UfLjch5rTFboQ75mpW9/0AidqbsT17u6AeEvGwP33rCHFzZ
EzlOgJcEA18UIASZ78GUBqSXAKE4A9w7jlwXW3Z4KwHU4igygYRu6EiJzcWlJ96SZmLT7FOaxdA5
52E9eRip/XqY9lmeQiIcTEBv8K2OGHl+2CxtO78aXFYu0DvZwDrR2J5cW3tAj9BgECnkzRg8Rln+
qXP6aOey+B5ynKxF03t37DyjjREMBC+gPzCrxF1j3X9lfDytWLrqBxkVgN6Gl2DEMDOEmPVGEQUn
+F3FJst8WgSEXGURpq7bu5mBnjrOxOYsY7QjE55hFScfRN93DyhsN0lNQNFtfcLZ7rxMnMtN+9Ez
jeqRO9Vd7szDGXgvERbe+KzkQOKBOI8UEfs546uU7hL/98iAfhg/ua0775Cy3vX2AD98YJFgIkgL
A9V7W0FKIDbyEHkoDy0nIgLNRzaazc8yDN3LLRKsKFDtpgWD8JEelOkTw1YDUbBoJfkRljY+vwcv
BEPZheoBv/pI0yBQ23pK6a1G6iCyEtAp0cQ9pTACoAKRt8cUil+N0Jbcw4UZhyWbddrMjWF9wR3b
UK/2W6bv+XoowHkkmrnOGHcRXgE0MJE3XNxwS8L8fGf1+lyUifGB/jSJ9C4EiGg6oPpJD4hV7uYF
6MqGLNsr8B071yDFewCTkOoPcYlBzxuDF9MhBR5T73NKJqrbg9bgdDTeyDGinz+We7/XCtB2OD94
9WMjEgsqURwCDB8rfjztBOjR3FjpiHtjkx6jCc3XyBzg3sw9eUIXfo2Jvg0Z7x1Tupukv+VU4GB7
VxP050u01AG5sUNA16BwcwUzCUw2ZlgkS2oRfWdMm8nB6atrndnlnel/jwYa3MSHf6SoEcdUNN/j
pDTWtUl4mtH591bvqJOY5gYURC4WRNXwMztKurN1LpTL7dgDJ4g5U+3NbmwemgVXpf+PuzNbjlRp
r+irOHzPH8yQtzWPKs1q9Q2hniAZk3l4ei/oY+u47d8O3zriHBqqUKlEUZD5fXuvnbv2B6xS9S69
6LVLegdTS0XokU2ITZtmRNsbFolvLSgz0mFxbykaNWSykuyXHPXSvUMi7ikZkpgJPF+rkS0n7r0R
ZwUQ8Q3Si+JYCoCAzZwghsY4phcXVFRDefNaM6fxtOJahEpDPkzZyAENum4QPl5FlgDKwj4ciWfs
rhWXgU7OHkru/r4dodCJ38uI9ICGdC6bv2zUquZGw66GHSGz8xDRyhUQ63YFY9Sy7VCVWOUtrbrq
MNS7utbUsehUd+iGn5WTF9e+oPo2BdUvNaHP73FeH2NHrTOg50ZcarslFDAtLOvETS3f2nx4mOtr
yVQ1J3U38ZDR11wK22B4MzsFeGTkTwDuk20SKMdHdA58aYrq0ARYDvPcKPecQUerxdWLLdtifouP
2aK1io3RgTDQcO+hSrOjunXJ8nILbEe7pARQQ5N3gIrW3pbTxKR3jeDO/ZnacrrHuGdKzzuaGMH3
ZGOtUnv0EcK1oPeJp99LahWrDidaTbzeM5W4Viv9bUge4rmnaF5E1nNFOIsfViDt2+KNIEC1a6R4
NlsI1nIKNm0PN4e3g4VB5NXOd/0YoQtSagckAXXK+LECR9fWo/XRdRqZrpQnd4ZG4EhEgZTGZqfO
KZDK59Thq9u0CbemJr5za4+xqQXYRIsGAAPzJsLu4cKdhUPc+eghuUd1KPafiFo5JprYdmXvXkHe
9GflOsiMRze4MkylbW8m2RcjCu6JReh+Wh5OyFrHmEjou2ljNaiynKY8ZE0iH9p2q3fmaWAatzxC
XKl79k0AZyUF022cSgWEaN5XLT/VqnPVCXtlZ160TnPZX6o2VJtWR2maZyTnuR7xXjJimmRXJpta
8EMYJqW6Xuk76WRfSYDXSMCU4WVZWxYenPhNr3vUPUNqgqtSt7UzPf5ViRTrtOxSw/LHAaTth0n8
wsMmN50+3mlObJ3wbJq/F3nKp1d2pKhLSLS4L+ge03aC26EX6c2f5LtO/MJO0+8MpnQPdnlPxdy9
1xzuPkWgHvXUdA4lFRyMGqN6XB5rHZKJQorT+1pZGkNpbZZnRxW5lREIz6a8X7YCTHcn6AtEd81P
huR5QSHmNM4B+Gdy6/qO2nLKWA+Ja1oPYyKLNS4ZpGAIP0kXbuJjaaEZG1xjuNP75gLur6SVylH2
rUfP8MMTUtDsYNu8HRTf5cUXyYuBLOBiNP7Rt3uAmroKd3oYGY8EEOuPEa0jeILlfdAIG72BzgzM
DLeUpvqV2c5fH/zIMCoPTDeKCzXqHBqGQ2NH025GLfTTOOn6qZ+KCVL2vI0ag9wkIoro/7qrmAnS
WRvhcZhZClyBItrJ1sJHJGzVfrIG/wwZEkEkAzvIz9NpWSBuwij/uR2NWFMxfE1bk+PMLXN0f0qj
HgFyHsD3wRwtnYcU5x7hR5AiGJd3GLwicDwKAdtQxWePyKf9UJOgR3zqzpTOF40+DMMwPd8wbjhC
bcZLIP1025KNbbbpl6pwvwWVjrMirQ66AKqTZZLQSV3ywYYPeh/fiUneVRXTkcZ8ZoR3AF0FEp63
Oho4keiLcYkk0phYxKPv9Mj4xuFrCW5oXZrxG+TJlTEh04lj+ezmTL0qchEZo3UBslikueAvMvEd
QuKHN3mH3u9eCAFp1930Tgb8tHHRc6/D50iBmOiauNgTM8AM0A85S+txbdQ9VrLmgcHJWzTfYVK7
3xOLUOtocFR5MMnwC9OjWUX3Se6iNg0Y4ZroB42ZXUkua861IrxoOBN7j0RBjJk0kj+K9pFxfrAN
ShT908Coxqg84xgDn1473XDobDvZp0QdHMCs0Mo15FnqRI3qfvvT1jyAaU7yMSSTQsrhvyE/bI7o
gLBoYkQLU/dIqQ0DSbqJqSkhc+VyuSwyB+kEklMjFj8RmtRUZes9hM+j4SOIsG3ngdxcgV83ocWB
JFLLFfFitr7DzoF229I0ekYmmFvtUbMiMA1l5wGQT78NomUQP5d3QGaUif+qI2Cnce9LVCmD2Lgj
pDengjUBhAcQNJ5u2TEdKjLjV8ChVn1A1KnGfVszGAg0SfmRvFsxhnfga+U6LIlQmSvIuZqaH1w4
blyGCJ+1THHz6T2u0KjD48iKX70z2AQDoz8yBuG8hq51J2ZXjGwEFVAXp28a2cyvIuvFFepL1cr0
JBVTYFsEGb3fPr6YgNrqUpEY5s2jr7z6KglFfOMjuWpp8FqhoSLEvfxwW5JeUrec9nVPl97t0gB3
UaKvHK4hTNqTs42AhlRpi4LZnCivpWIDTra6axIsa3WjvXZcfnLJrD0eO+IjFbcvP1DVxjSs2b4Z
RIcm1cBs6o9iumuVLGh4KfUg8TE5cLKzlmBo2/U8JuWuue/wOKkiyC508EkIbF90o9EvtGcVqNOG
3Ii85CCa1dkum+qsCF8hEq8qEbiRmSCc5mtO4WgF73gWOBPTVRlcvxz9ZqWGdx9RoM41FynosbNH
/UPppG5OoWef41SMh1jPv5aMpfZJ5z/oaDimwJRrGJrO3jciA9uOIC6kJ+Amfe4pKh8wgkJfU0F5
K0r55JEkrk2BT7CaAB7sUE8KoC1uyQnd+nGR0UCdXAQyfPuP3gCGgEZ2s1nuG6Q2vNCxso4MFAAM
hv0mqXn3qR0/+EhbXoo43xVqfPUELKA8BGmgj6jo/ajCrynpmxt98oDGj+vWgHbUQDhmqAmeMUZ2
BGcB9LZs7v2VN6IO7xItI98WGakE84UNQA8CpkXloa+BFoE29LFKHfsGrx/cdZqParBOxmxodzOv
2AXe9OI7iK3n0vW0XlaxS2FKqRHYykZ99duUzD/9ucjFTktm83xf+8ZfZnrFnFJ59iYtv/lT+i2m
QHGaGAPmq850/NOyjRdxNUQyOrqzUl0tSvV5sWwuC4BzSM3/6dPBHKf2uXdPXjEt0OjJR7xgqH5d
du67l5TturahSm0JisKUmycHIC4EAsw7UJk6TYVP3o6D6U5AG0SDX56WRRePxm78ETEHt+Y2r9Zc
grSVUDIyhl63VtGtaSXsLUIaEoGpngAvYpZV9oFYCUunVfuc9q12mkz8Vph4mev6Wy8hKcdwCfOG
ozQ9BuUsdg6mbGf04YO3r8gFf5Je91LpvoUrAPOCPtsbaEyuhqoyz6Mxbay9Er331Fa0VUTnw63M
imeBov158hRG9GEFQfmoFW5y6i1/JCJRlhvHQ96WFIpIsRSEc5fipI/0Q9iAy+7rlkoGeurJDnAF
Tk1G8tagEbltmeAVQ/sJalOuVHISxfSDD9vjkq0he+hzH5NjDIsF4brZN+KujyZrnxIfxkRxHcuJ
u3FVF8wAR3vTFT5l3ZTKSpuGxc2J66uPbvpckjElOJM3mp4L9oKGbRFFvwbIBZ0u+eJmxJAFOcWG
QNb5BkxfeUnSnBjPQntV8AR3HmME5D9h9yA0Mc3th+Y7eKy9hxykmxr7yfOiYs9XgKxd/KCvRR6c
8zzWPrCQqbXtG90dVu70jls0EyXiAhSD8Y9QUeNBlY88x37vwujBDaT3Eyr9pmuqNWxo95YGVgeq
JSbzWB8PpV2737LcIiu7gU/vIZA7oOR6FAMNna6lyMuE2sOESsSaqfWwvjOCTEgmmAic4dIxQpDm
3tLUlOamTaH6eK+Xw54SR32CKggSMWrdu7AMU+qBhbHR3FZD9aGFm7EWNvmd6S/IFAcmlO7RJc53
FXoEmBud8UyxDWcXmO80E+PZYQY3WkX0VDVBu523PASI6zZrvLvGRHaFIEMjPXP2uo75c8QcYR23
zILDKgN94nfF3tYXfkhMikOhYZe+jrHjEZyGkkfX3O+VX49HAFBD09y1pIUPg4bQRDfPAEk5MMKw
j0S1EoCiOu/aV9nVj3N5MVJBiq4+nOlOFkeumdi34vbBzNyPBLpJZKdQV6n43sd6ra3NiJuUMSBR
c9vHtuZmXIe6D4xs+lGXWXcAWj7zVEptRd8q38HKCg8V+MW4wprrDbK+YknoiTzA16ZNGHMSQiHa
dnyPooYhel8Zd0tZCpvSnraR+2joH6Vlk6hQFNzCGv+LqxKF2TayTqmcCPBQagfFinNsqOh6htOr
HMv8ANXniU9rnIMomAMlSGYgxeOu8GGpCK81we7q0w5t4gOXiHTtkvENrACkTsH+kVW9iYbcj442
UkmA9rlLmwtlTucyGO9em91yMo8foilvqUCHDZJEDBk2t7Sqr4e9M76Por8TudAvIagIh8N7GmX+
JZ38/twhw47N2L3Lx/4txJZ435bBBfwQ38AeAY4+0LJJRvcmFPnpiemuSPSpbxOl7dCjY2P3Lfxy
QqvP5NE/Ti6heL7zA74pCXQmorBQY7Ad2yS6W4gjSTmhMqn5jI8zNHkIqlzXCTdD33zXkZufJySE
m7obigNRJBX5pVkxtNeo7FBZhVTStOnal76zt8aK0Cr0R9ulclBngGmCppxxsHDbUZEcuwQLufRB
bY8Jh8O27TuZ+d579TJyUXaC5jaaXXUau+QJvLDEYq7McwL01S1tfTuMUBaTSBUA+dcG0qgTYn/3
oNkS6iMTT5BBa/Rk+n6qmf5TKlZvXO0ZhevxDspt/rWZjqOUp9ay5Z2LnnrLIKkGfFMF+k3CZAJs
3wz3KKSTtVU12iWuNF7UDO97h2LAUE1X3w4MvGstqStMQrYhXYm1O3H8GNi65wip2rktxEs/iHJf
AmFZo/60XhDxEbeX80PkySDVaUVHRyU2z4j9f3YWJEFF8uIJCz00cGgGo/6lbbjDejnRHZHBR2yn
trFX1RQdwzYa17gtt/AwxgcDcyQpx50iuUXv7tyBHrBi4Bc39mUKFVbboXi1jTi6ODVkWWDFpKMr
JOwjyRWchFry4PMSG+kPE2raGA1RNANdiRfzDpL5/7lugDM7YnTPBWPGoKFwlHRms2eGW14dTW9P
Q0TV1CmMq4zcVx0xO0ks1iutCozPOUgPzJ0MLQycQlCZa+pLJmcfIAryK8beXg1ENm25O2gNTZOE
wklg7BdOjz1bMvEKdXtbjheDAcXFmhfS5IqMhPAc9IwIlQ72q6UtdZIuzWYljec+S7Hfx2RFaiU+
jC47h1ZurOte+5UGGNTrNlDPFpkuNw0MoOO/L3k8NdmdzxNF/6ZP3qXeYb1L0R47bXBALwpIYrao
c0SIlWSe2IzKQR0+0c/zG5S3FM7OWWpjhIWMv86r0F6XRpmfBw2GSJ4NVy1myBfphLOkjkv2hBnK
n7C+IZNEjn1yiRQ5igZMHgJfacR4SbwEDJ/LjZ1yq8kqqrPphH5PbQNKFiu35oLBG4SNXdMVWIma
GB64a4fUi0cbGWLYHWPqQlWPw/yg2nrWMToDYMoBpKzk/jKZAQkFdqP6u8jxjV2c0ojv8ubFtMge
y4l4G+lo02JKwaFcoUVOgktyUnu3qqzqGxjg+rZcdlK+wehQkoM33GhaMlYvGz+/8+Y2tT0Y9dUZ
bmboRAc/5gpPYkRK/8xIbtG85kmy85BZonnr3UNPYr1him7TVSmPBfnVLbr6YsfwWhjGnit3cLZq
SlIwtBkzhSiiy+oxAxXWS16l3CZtXd9qdkD4cx66174hqqHP9GsCWUfUeXYWfRIdSx1SNNc9uKbC
cCnGZvU+LaaPyLNCZsiZeGoNec2bSn8PLBSOEcLdrT4Z923NxD/LWninHMh1Lct8b1cFgUd6+rU3
SBueA1hU7oBRc20Plgr0ywyfqG6Fz2hOz7IfRoDWLTI4hPCgnvzvY2RX+zEo+q0WmeeIvtE7hpLN
5MJ8QdcZ3RkqDK72gDOxdLqtTQHl1DHUM7zC+Jb05Q4dJd0DBqE57FLGthom0tGksrPvLBNIYlmL
55jwBswC656x62VIqSd0mXkyjKq8lXpxo0S/TRJTfQyd/tMJ2+9OkReHQNTjs6I8TWnhWSIgPfQN
xaXlfFjODKIp9zZDjq1Cnb0xswxYXUiUECc3Z3ydvNgVDkSfcsa+zu3qIWdmOkbEIOkWaWYlpTL6
UF+7qDHWBveNFc346hLGxjMNcBALBD1iTCnQWk38jpR2J+ROvIfgVo4l9o85XwfTQlUMr7lwfkJ4
4KE01feMM80XElbEJp/MCZ8FF2EyTMkFQru/d4bmO+BYec0qFPljVxabMaezWcWmtm81z4G36r1G
RdE857qwr5Flviblg0v//8lNHPksKoMKdS6NfRQLZAJCr052r1AsI97g9jUvrNm0v6yRlPbXZjTa
yKwkmPnMIde9kbE4WotR+dOTm+f9G5mDuHyRYCz+9tZTdO4XP+3v1YS29rEfrxSb/8oJX9y0S3b4
b+vvYgUuoH5s+MoDacTkfPIdismUS+bk8N/ruXTJ1ais2EGikB7/CPoWvvQAYpZnAxbosbbaH0mT
lZATZyP4YtheUreXNSMp4JwI9+23mbab/ey/Vxdr+2J1Lz2uRlHtZBv6yrj2Z4Pu4tJdNj8XjhfJ
bZnQq5Wz8Xx5geUFf7/UfzxGqvlm8sLikDEBm9B7pwGK5f512S1ZHlteIAHlC9hqdtv/8YKJQpyF
mPG1pEZ6Ktwex/jip/+9PT+ICw4JNKKMTd7hlfZT+E2fRvNl7XMziDQGqmHDWIkywOfjy+H/47HP
zc/9LNo8CSQCZt3Lg2nopNQOcEYvrxB9forLtqYpPgkJr4CTX6dxKe1TYFf2Ke0j11o3ToYgQyT7
vvcFpUP8guyg2d+EWavj4A2qPi8Z8cvrelPO2bGs/na6Lunxs+fViHxYKHHzfdl5eXJZ+POTy1qN
SxF+bHH8fLnl8d+vWQwU/myFfi6b8WZU8Boy+4CNLGvLYnmilczACYjCYqGeoKaSfqAiKridm24x
VFSntMyAgIA1MkMrPS4fc7R4tz8/1jTZdfOXavk6wT0oT8uim9dsd0zokkhcaWE/nEqVDyeT8jxF
PTY/F8tjWTQxMyQ0OU4aZMhNmhXb5Q8J42CGGrAYvSrchgnS/cPk5y8i7pA6oRdIYXyt0LnAEkTX
FA1Anqqd56rZ1EW5T+jj1s88CAQOii3/WcNHhL3O3cdZPnCLht1TlhDKohcjzx+thBJsP2xHWvkr
SueES4QGsoNxzwDNPPsOU3wDO8LIDA8+X/cCXf2WmbG/M8fkhy+Y79AIf3ELfmHWzJ1FvtO47958
yAEdLsd1jo9sX1vWldglpko4wJOQgBqqoK9m6dwaMw4voR1ClpmLzbMJL3Gjk8cbXPUrb6y/UYuj
V05jdIUAjCwhPhleEE0GEIdm3DYB1f+xtKluEoSdAvxXjLSPgWtdAxu+odVeh7m92jZAbtz4pnvi
bI91ADX83DUlPdJ23Dh1+2an1T0Vsz2ZZzjmgCmN/nflvDVuhrWwEcc6TL5ztd7QBOTvCeU+1nz0
WuX4fcKoqNkZHzeNWX8U/ipUzovZex+YevQal9fgEWTZ0GcZhaetTIN+QVADYMhGOjiRyWSB27i0
AYw48I9lm9iw6/D/UQO6giH/WkrIpH0LJ8gwhyNxjQ8xnZsuY24ZBPfSp59IdM8+yklr9xRpx2Jj
pcRC0M2hIEP0/K6ngGo3hC+gRyGpujAapA4+ycO4YS2OXM1M7BSY3RF4Gezzeox2KkrpnwvjvXD3
JmaYlZUxxFcVsJ4ueJDNXQ4waQvhHRZGS7wo45pNQ/oxc9oUwtaG4ReNQKIgsEvvA8Q2xLCVBCPb
VCVNU15FZT2NjSnWAS7iNdqIR0pUV/72ekWkBIpiybzKI6B9qACLxg4hFMrNX/l2/jKaTTNRJ41r
GtwM8I92yMllGOYhmGx6GFa0nzpJfmCrf2MCUfOVNY1qw7mNESsPCcajwDWQCaXexsbKqUnLb1L1
MBN8cNW6CLaE3ZX8wcbj6Dk/AjfYOP1JJXDzyEQIiGnRzW1gYlw18izYV4N9IPKAONM5KlOfQzOb
iPhMcw7SJCNr3DJKJpN1jtms5sDNOMT0ZM8hnANpnNkcyzkJaMf+nN45LaGdpHdOc4zn8hAWylU1
R3zqc9inMxD7WZP/ac5BoNnUwHqfw0FjzLQUvE3vGDqDBzaPBEVrjhOlr4igk4TRAXXxUTBJXBVz
/CiZXx7FAyJJ7TmcNOAvqOe4UnsOLo0IOivmKFNthDBHDWfaiTnoFG4GOlzaaFQm6u55GAhE7UhG
5UbRPS+LBr7SHJ4aFxd4wtNTTKpqOcerkrvbP3sgYjcx2ataPP1MJXQhU/byXlrETvTZzlKBybUq
FQfA7fPXRJOPYeRhZ7QumOGIFXa6czk59AgaYF+Z92g1lvc4GHI3plN3r7fmU5lX3yNwtDyF9XsY
rfzm2k3FRN3ojz75Llw1KsQ2hTHgF6rUNhPVHma4dWcws+uKvDkj/P6gzAwikTIidT/QlGlu9xcv
fs1U7DP676ttUA+cBf0zQo8GoEnfrwxfMHRSDAtT/Vq6vn11zNG+5iZyxQFdw84l+5ZvckxCmyK5
o1DeWoaRQcaK/VB25LBpbjhsKVfhy9feQDS7V6sh6x3d1WGaSrnJsjkMmbLpppLNrFbPoi368J9j
aj6hrIieGsrzcIqyF7c/j1MtCLd0ua4kb5kx9pdAjOoaa4TFzqqbsqIqKQvM21N16Fx+/f+sLDb+
iJuyfZz7DjlTuDkMQD9/Wi2mzoyF9Cx1SAw/OfQdTe8mC7QVmsEXH9Hi05DVFTmc486ZxR2D28j/
5S2Y/8XtwXvggqpD0NdpBFp/yNmhCjRAExt1yDTkTtiTbl7IFUDrI+ivsf+emozPEQSonSi66M4W
ROSZmbHWVNGt69LKUMaF0XkWmwJ0zm6dHz43NJePTFf1u1kFulSj/ucDZ86C67/ldM0Hzvd0HfcE
OnyIen8IsnEzpFZcDBw4AeIvdQz/GHbBnQHLf4t4wd47M75u6Ixj547RnmlTAlzxYNjJN9mPl6C2
xQckFMOPIArprwXFHIo/zk8EKo7N9YshMNWY+7ogZTOTcjr9L+//v5gbeP/CxEXgC5c/YxGc/81j
M9YxnhnDLbjU5QzdbfIGJe4srkxAeRFUH1Fl5GskTx3pNd6XzpVcHmx4/aLZFmZhb9H2E2DyzUni
6jC5/hcxV0DKWL3zzbuPB6X2UCZ78AQRwMzYvrObtP1/7tyi04mH5J87t+bYuvk/pf5Mrpt/7t+p
KP4/DH32I6EjN1zsW+Jf/+Uv85Yw/uHSYbfQ1P0HDsXCtaXr8FVdh98uTIGn6N+z6/R/GB6ZryBR
8Gy4Hq6O/4NryzSNP10gwsH/Mb8z17IgpDt/GGYI7y4dkKPJMaVXdBB987W1XbKmSZvELBGcfBgl
QuumfTYk4HVlfgyHMUHySr+rMk00ZSgqGVPeJ5XVnCGq3ESAVN3V1Ec6FGggjfbnkCGtLcKpOBGq
SWsz7H91hYmUfFQ3Kl+kjhAdvoMQq6+sGIjZyMSkareoue6s+AsO211imsVmGmp/o1deuu/pXqwa
61dlphNQjvBsUz48O/dtiOteV/XXrIQoMbSltxsRKm+weUTt9zBCi9r49pObD926kjSfrZDg7WBC
OoX795B1zX5oCXmjFoBIgWz3wyIcjxOgxeS65ruYBFuhBSkNYSe5HxjirrHt1ns5SAXZXx9PRhZ+
1yqiX23SbZ4bsPqHpgzeIysmwXu+FnpBKGm1oBv3hmC8xOiMt1WHcRMg69HOKHNv85rwmyomB7QW
xNILLwTYN9Qtd6cZSUv03taxqMwF+EXlmDZXxGjXUWArdZLuOtZIbopE7YlP6Umlm5648DFAjsk8
8vVvQ1cgrM+7nxX6UYru773dwmgQ07DWMJrux7g0NmW/QSs57fqixn/MZHCDouqVPreNSGF8NlQ+
7kVd8UJFuSo14onAIgebmGGEjz74nsyYCfNyNO4LXLLHqRzXDu2YizDKVVHxwpavWVtZVB8Wfqxl
77GJ7giCEedBPmZBevYDG0ieYgCj84JxVjrUpGZ6Kn1L/AeAJCylicNYJadAmNXet/gjyYE8gUCJ
zh5KHqyr8nsXOTHiXhZ61P+1qCOZ/G1zeXbZb9nlv9tcnqAFpu8Hx74sWxr9lnVGg2VdxW1b0E78
T79jeT21PLOsTpktdmXoPv7xNuyYiQZh6m+lVWenz3fx+VYczmos8yVtmvkv+Kdvb/nZ5Vl7xlT6
5Hqtlp/4fGLZDOMQQvKy+rf393tPbXp13BR9aAjt6287/m112XH5NVOttnCjCZegaLyOAP9clkVt
mMQeTT5NTW5Klz4krcnuMrrRMwwU+Vuys8KBnPMLANzkbwtttJOLZ6Y8piEBDVPoK2J+bIDXurMC
Cqb9+/Izy6OtP82TCxPSQ2ifnL5+q4AVbUuTlG86ZTRvx+4SaeVVDgXGfcGpZOiZdgmaXrssa1aU
Ye6AnbpqKHOcU284kdE9HSkq9lsqaKucKjcUmYObTdYFP6R10eaFcKR5YRoemohs6jZ9oxNoAXDg
KbOhu8UY/hJ4Gm4iDa2f7prhrsMoQGqIa1+WtYa4o1U9jo90lUQNQhitAN0fM3YutA7JENc5hp+P
0UXcWi31lGHeg5io75WI8BxA5lvUpItwNOpRlBgRMUP2fNynIbJIO1Z+dQFKkFPzDGJKC6p2kMzO
YejLXsuCvDtGy/MPQX/BhNUnX0zXKrh4ph89sgrqEBSaGObmVP/ws81a1drk/1EvDxm9psYIrR05
JN+TgPKWVcbZLtcNdc285DVXDW6XkmlIXQqCH4sMS15LvhVJfcPFc73hMsYgDAXCC0ZU5M/Ni4F0
EayRldgyDh4uZnXfd5N1zrjSn3onuovucfm4+CcaY6V3Bf5BMnuiMY8upHtGF+he1qlG2akPBPqm
iEr92ioB/fGCnayokZIMerXyry7+0AtEQb0nI7sis2rX5xoWF7QhFz2opksNMes4qQCuIg8tj099
WK6IQI93yyZxrPrvJ76V9skSfnEZ02Ov+dFOhuQRWyUfQU4fBoqDwvpqUzZQDRUQ3a92huwwSNA5
YRbBOwknLT50s/O3eeqotJBGYF9GpMPHMesPdtEgBnEEk618mVkjgsP9i+BtPrEqSxvmMGnaTn6Q
XkvCrCiKd7Nafax2y6at1ch6bDqtKHuzK7TDYtN7BfmGVb12a8iJsBQf0jBDu0/cVOH5waYgC4oG
PIk0KPPSY5uM9RqxJDiLIjRunpPtUaynb1LL04MVxDfS242DOZNjhwULyjSJivAMC7UXnCysNLS+
PWNU5MrbsoEcQiGCfXC+UYGe134/+Lm9/GC81ISX5//Yfdk0+Xh2wmpvy6/2TGgsSpIS+8cP/O2l
f6+SAfJSB2a0Kz7fyfL7ll8/LXxTYj3VOnRlSaTDXJheXvNv+1d5TfJ5mIfrEPEdZaeSPsKy8Oci
6OdmYsIH/uOx5dm2syO6MtTa/L2pGeaa9ra7y6HUWqjWtDEFIR/EfOHcb2UefgNrW26QSH5zJ+8r
LN3u2sYoh5JOpvt4+uLMjXeO6zEdyCxybOoYtnBM2hM2yGujO1RB4oGGdue2MMWIxk635C+pXZ2m
4zFTxpsmqqNrRlSqyfCbIJuYkYEn0wPV5OaHiIlPY/Sk8xIauQ616KaprUGVaZM4ltwoAkZWVkf4
ROiSLoTFAllQIblKTPExS50LrczmQH+EeCoi0wmSiWuMEb2PEZsGsA5Ke1M3vHwBbh+Fsto6ofkF
KhozTDpw2Oy2WUV/0DNLsS6b+tmAKZIHb1E3ZwS4bnNwC2uEs16S+jL5d3HB/CiJ+nWUaV8zRY+y
lTPLZPAPJVKBTe0YaGFqAqh8qs4YK7nVciEE0glwxCjIKY/1o1b5iEK6Whwp2QLl8SaJRzU4JjiH
GKI4ElUvMbmSZqSJx25jli52+DCGweIDfHW6cUWbc9gaZQ16b4Ix7dcN2bViKDey7t9SgxFYkDrD
OrE8UKXjsZJkWgUeZtQMUQsnXU0PJ4rmaXb6ocjjSGBgtSFVjcT6IZ0iglL25BpwkUJbXUcNCImZ
1V/csA42bmB3W0kxPRmFOAUgaY5qblhJIPZrrUuelekN0OlivBiT+zWcuvAc6VUN+AldLKXu+9Fp
s0ueVF/zV69N3c2Uqn2vFRhp9fZLTbLPRgzet96D1EkE2yZpYAAol0o6CMSVj8t6Y/Yag4ohhGKW
lPz16qupx4TWXrGP3lNUpVSNUe9ojOZ66lEW9vgdUmbWOAAwYgU/o5b6Fa7gjTfj/GRL1Y3ZOUfM
ulazUE8/G1OXEqMa3fCT6Ju+F0wayG1g7kGWmKNOgFiqFwTMkchAvRa/KJtBbwxa/Qygse/zD7Rs
qGb04lA53eyuaS5I1y+6aqMrcVp7UXEELXcgdIr8CyFpeVuVOFuSOrBJjkJpWF+HaRwfXKteVVFS
XSXCNN13kSNg21thFEQZrHTynLunDLB0J6HUc4NbFxTfVk4g+KRoTW96kiMird2W9oDyLw5oNljp
HkbkCgAHWZDkKUBzzjSUrRSEk3C4oCOEZO8KQBb8K3wcvuGLUXqvdkyXVA/CQ1fp1qHtzQO6N3ny
KN87uXelxD3j9IjwadJtYRQ3b+Q9OmS+5hQGDd9G5xnG7YFIzYORbFuLQpOe2v7G0g9dHED2c5oX
15Ifw1xvH8AqbzLMF0DXIAnZ7kpruKw4AIVXuR/h9HZTbTOO4J91Tbxg3n+NE+IYO5WSrVaVBDyu
EiIasCvlAI2IEnFyyyJyd9beYx48x8nNNRD9lDja11LPJ1I5yf+yu4LJERg2EX4J2pRyYT18wUaE
4Ldv7mjP+5d2wHDa5DdH9/VtA94MBXBjHtxBaB9DVKU7FNnkn+DtQV5JD0nBrHBK9EKZ6NdZjM/c
CZNXMsu0rRlhLzBVhGxOcHzacdyOFrA4QU14p+vUeCXQry1Y8us8xEnDnlybFEAlUqXVv3F3HsuR
K1kS/SK0QYttJpCKWhSL5AZGUQWtEVBfPwfBfo8cdk239XY2aUDqREJE3Ot+vAI3huwl3lZRlEOh
nImPrZUL2GkJLoA2U0gj7CtMMGN0G9qee1aJVUIJzTpWiLIeZkuF2+RUaFPd6zXrpJycbDu9uBEt
LFtxvYPFOURJ9YSBlEcmmcpQvtTrUx223tFVf+shRnCoeXT1I2DyZoaepRTplYbvi0k4m1bXYGkS
lzM7demvmM7UwuVJj/M9Wo3or64BkdoEKuWXyfTMjBWnP+LCLconAjvjSluHdiEh6l6yNUOI+6kx
XLROutXTovMVKuG+QlLGBZR+si7s4dgDEkEyON7Crn4qh9baJhTzaLhzxpNd1b5JHzUY4EEe5ieX
8dMSNRBQIpPGoNmj4C/ybei5Bsg919kNivkeiRNhzOFdx0bfRHABUamGc+Ru5sj8HVPC2OjI7GBf
gCSPbdJtJgI5vCdagMc2j5mmK+azrrTpadYCJsioqPLmqS25KJl9/xs7IpISNvSG8yqykHU6Guvj
RazEA6ec5L7FlB8weLg24JCiFy/eQliUSEfQJLWoCxsLH9qIbRCBQ+Ck1k3kKfhXDECVI8KSQfgE
jyPmnzHIkPZHcEqpXrIXMEAvrtTEvS3H7CJSb6NRXKj+lDclXtcIYUB/RgjUtlLNp0jPH0aLv8HW
6GBSa0/z6MFaBkJSbaKEh/K2ZubZWDhgSlDUPiBOHKvuLtU0czs6YRoAWHs24UaCIvSw5xC57cVv
elpVvjBHcn+b5CzEAYu22MMqVuEAMSjD29ddRxwLTpFNm2LzMmet3l3XLuHDbmPfla56k5Wr9TlG
/IsF+D0n5mJMKL+Cs3qzl1i9NZVfLqJT0UXeLeJMVEzMhlAR7Q1UiLU1PLYpAwt3vh6RKB2nInop
BbuXAuh2U8R45ZjiUJ3e6DWkgyohxU5vC3+pk19jYz7RGcs2nESmbUozPliwrrGnnOUVda080vkT
FefguWRMcmEsfRwe6YZo8Je+cKdtZa8i5jR+chLrxSilvJrClm4g7S0p2kQ/6mJ5j5eaFGRzFjtB
mRWJp3ZAWncIyR+tKv5XMKAEOmNETazpuS8LcpncOT10BI3G020CkZscszc6Ruhb9m5T867KYcZs
0TcgQaxe4Zw4oI1I28vBxXrQxQM4uMx0No0JIQDuSgKLsHouqdEAJb6dx/JZsTD8YjYA1Ta3+34m
VIjc6x9uSjSUHHLp2dr0b7lAwxUMaesz913Ibt4lhHE4TbQHE78rR+vC8AZ1nzfEkXvWsGtsQiW8
KNl5GV3MUsXBXWVJ0HbLz6rEqjTAMTQmlaiMvgbC4M4Ez1rG2eBkB+i79tYcvXDTtGh8IBJ4fteG
MAemq3n8bRl9u5sKGoRYK8yduzRwy4r4pyAuz0c0cVcK9QEnoLF3Y6bwqQC4WBkIB08ECY/H5yxb
I3Tsls3cIuIx3TN9Aj+OtJHkarN59DAv7qFi/sL29ivCHEfXFHBeHSfwILsKViOkB2CqlxX42qu5
oNSheKj8KpPZZ+wmR9M9mrXrHtwoYxjhpsuGAW9/3t6k3aL6ACs0P3er5VosJuARonycBpJnVdMm
b+r4x8FQq+faDqIlx2I9ko5mIhSgxzZtC+ItSs+x9hWlDuRheQ07pQ8ZXwPxcMzoajQMP6tpphSt
TYqm+VuHnrDB9I4uqKcxxql42Hqp2p0zrqsy7TVm0IRpBOAucVK7lCBUNGHeuCNleFouRERUK0f/
KaHVG4Jzjed02o/C+ZmFWFEzvRh8sdCaywyU5cQ+g+w5VUuLOLkYE/p/xoWqRD+Qjhoba3EJ6PTy
2Hfs4kmx5rseARtX2kYNLK99ohhuH+0OMsrOzPQ3QWXGt/QlOfZotsa5OaN15flaa7hbbEi5ZmpY
AnFRxgK/quCiqEC+i+rLgdCDraNAjYfHAoq+bs511zqIlDTMCLPEPNmr5xTrJw0P9sPmetDjW+QG
wAIRam8R1N+r0bmtlQSFdAvWFiySha6x9XUFzZcnVOLhPCYv+LxDEETgE8TPLiRauB/Xv4IZDkHx
l05HJRA3/ZVdgMNYcrDXkXWNcuvMKvoLTMIV9XFxwXZCpx5e6TGIZLt3f85TZ/mQtLBdjLdZbT40
2PE5SlBSlkp2C2633sT1bAV5oJHPtImfEQlBzHDywc/SZl/Z9NRzAwzueJuQ8HmolfgCZa0DDyW1
/U1tFumpc/dzBpLZ6MqjcIhRNcDTbOzWOjbakF4KUV7mHUCk9WxR1zOzOWDZh44qf4z9T3+kPZ1u
w5GGKO19IEUrASPODIbSREd5iv5OnKuD3DuGxEHxv24ZJS8W/u01iJy3c+L6DMWueyjozZI85j0M
1K5/2nEPIXB1Q+FoKCmtvxv5nWiymZJ85O6JHblN9DoJ5tZx4fTmpl9HvwrI5udNRGIb8iqR1pOv
OpAIXPJYgrDNk2BEfsO/WBY48pPDhB1IsfG2UU2khNWTP4KmnlmPvQXz7JuFaWF3oDcmUMmHCHLx
2RunsCENCj7cwNDlCqPbRYZHAy1QYR3DabzX0+EaQ4a7Dcmz3+aecu94UefbasVkujtW2D8Jv2N0
1GPKoL0cz2cuYbcb+Mp4GTX9fMltrM+QJclfJ14NNqLFMH8NtAfGsmdaiaQk+h2qQ35ISsfnTA7q
soS9qjoMNyBsnBoBpN4EorUfuBbSqEbUSrImGU6IH9OuA+gYM+nBpq6dFUN7pNdAm0JVmBc6ioHG
ftfM6T3wUZI1m/52gnoLc5tGeydsanG46Td818FxsQeFXN6FcxpEVyIbmRkEly7BS+xQGg1octQa
PFAWmNDELIJ5rLkE1imadSvcDt5CMhxXSxhG8NE16xe5q8lZPUZPCaz7HvlFH5vEXwnrGSUq5w/0
vRo4qw14gZc5qnOke4JxsANnAqSXR715G3U4l+Yq5YqVg4hZgD6FUMnnZYSyYN+3Yan4mkCyUfeq
vrM49eMkfYqiiaFK6T5EIalZnoOwHKMqdCvB5FktdZJW6mYfdfFNTSgW4zeaR6qK0bF5NihZa91D
m6NBN0VXXZDiM/MXPWZzzGy2VV5bihSaOhnnHaF3ATMSB4e4WzTOrbJGZVB9P/XlVFMGBKacZeYv
b4ke5q6nBw6HgHYSpk3dGF+quit2sZo+LM1llEL3bOMS0nuO7XFhbB6U7UOJ2Z7rCYUcCFCAmZud
latcPyYS4LMidf1mUcP9MBb3kMZEMGFsJoCj/NkZ1ICXSQ+WbHlnKrhYuhqUNI3qOb+J+ceocadc
56+NkSF0r1KDmOCPCc/Gv5/+zibzaiiG+1YZHeLYaXloPQ4zjsqUCdcQGC9dOBV7pSGx0k6YkC6G
3RJ7kNznzMyOmundioXwXGfaJ65+0aooven/1YzkmasmDxSNIOmY6gNV0Wpjmj3eeg5S6pH+zHyR
WFPzNPaAwGHWZK/LAKUOEwJOKIwuqPZCb5fkOaYqJdmK2NxD6z5gtoMpq0BM83r2TI+W6l51xt2Y
mg+jTYbabHXMyuLl9zJCze0VZJiNq26btzAa9pB+71zcIyKa3q1FTHsoIKfWbR7DKRIEBZJOGxve
at/0fhfCmXZ1Yz0DutNgjoH36XIs5HRZrtgt+gAvoLlBBgrBqgAl3K1XR3dWruFoelh4XvMOTINb
3xuDmuwS5C8bUROD12U3AAXvxxy7oNZ1BTV752ejZzQh4attCi1w1Ig58PKqmZUWTE17Fq+aLkRW
A/VVUoRDkOC5aafncyw2eJKZ6YzVVc0uwnHtOdt8jGKqx5j1DaMO4lozQLwjFNN0FK3UWGC/wKo7
IJwny7oIT5EzH40WvW2l+mlkvluKc9/m4opQULRP2fSClL3caLOLRszYOmnfXVCe9JWoyw9KcTd0
r2kDSQPA8HMBxKzGg+ITnIYGDm/80Z7eGWOmd45Nt9ECwLOAmRMDfmc2N5PyMRigZ2eWxaQtEQyf
qYKh8SRBka7oL9jJG5CV1qVOsie+vY7KS3mtezSeY1OZ/bgd+WqcsWt3cC89o9IOFsaGfa4a71kk
yp3W5u/kgiSHuBGh71g2TUb43xuT4SXmwzXXnATmTc4JzVd6jJ0wWdDYoHPHTnEBX7IFA8f4UBvd
fe1GMOMx9692ODTryREO0c5NzOSQ5Qm7RjP/mHvkkvTr892M3ZJoyfRkDqkPbIgeVOU2+1jwjStr
sbB3rLGJykWXDnRV2gJ5ZXc+lxQPW6J99g6l45MxUH3pjJ9VOAJ2KS36D3Z7mTB8tXLa4wIIeq+M
10qiOQeOGKoGfXbjEb4ejGPbYiAjfgDX365JtRFtodfvK8277nP1ybZgmmkxMXgDXCHDRq1KUkje
rdOj1J02pSqArQ37Qi1fmFldLOpRx5x7NTbeJUK8kLKg8twTrHAxUCnYz3C7tkbeXeDkj7aTlzZg
Je1hV8WQx6zycijfk7kG0zMe9Y7rZmd4cLuFzuXEfEtswC9xdWfk1yNEGIrka4BECNSmVqCkKkg1
tw2xiVuFKoOi3JLzNHYm81CtIy0qAxozAdZQVaB+VbwvFfI0MmtkUJ8bF4lp3ztOi7WoF/t2zlu/
HhZn2yS5ehBomr3p3A4pdw6COAmj1m5Kdz6zVrdOPTnDMckn6C4N6eImpUcL8giAZarRA0P0KQmM
pLxZMv2F3hSg5CMk6QmIplkxD02oQo8Wanf1tY296JZz828nDimieDT601QfiEWFE9Nqx8R18uuk
qM4rvAzZSuMjovDUhUpx1JasPejGcE3nn+TVtCQbJcUmo4Y2hZycQvXQYLaPSu9CnYafMUHSwdJn
bOBMuAFaPJtKeoyqnhqEzk6tq4RIwko8Lh0l1Vl5Dp1uhwJqeHRmew86YLxOsIJvTSCVOyDQ8xYj
UwK9wBH7yo2X06hgp6I9IPZcxSl/dtOLw55AQ+LQq/HA/tGhd0DAvLX1c8tY02uIERNrn0h6FGTY
nFWMNB4/1+VSu0Zoft4nX+JGColO8jVyXS59e05CF3u7WAn4p/UdsMwT8F4sab5TXP3uy9t8fOof
3xKsQwlJoAOwKb+a/ByuhjShPz/845VOWp71FbZjGr7MKcPwMGQugYvfvt/H+4DJP8eH4u2+vG3b
ijPmTIDYVuv6l+8n1z+eKH9J51ov8RgOgXxOTOmJTbFuyI8Xrq+Wz5MbTt4XF2W8dcoQHP366OcW
RXVW7hN4aAj7f+A9o9jgUatM0vo511vFj1W78hHXwG0VIGmHXGHmMnDFJBybmSR4v14nS60YmBQz
Zr65tA1b9d1J96CcpHtbNTU/gs7CiE38yDnDpT3OVy16Y8qPP7fC/M0ldgxSe+Y0XxAt6NG+B9uu
hAJa27zCsEqE+6I5zAZ6Fiu9zYfXISfgxCJrBaZ7dqmqa8tkRjQ/K04JGeVcK+ezoUnf1hZGO2ML
TuGe1cbyknV4vQT231E39x5akg1DDMfaKaVyaRRwcPJF4/pE2Cb+kJ5kEa4nYxFeqwYn1NRBIWBY
CXs9sFt3QXbKAVsu3pUdcYossc2SIIC+zju1TVwEiWHC0bIhw3vpBiDJxZQsw9a2MdXWhX429sXr
0rJ5K1pcRu0EkQriwTO6H32pt5uIzCjfWTkPRj4dubAdlNrdU0jTNrE9vxjU8uZReUSno2wjfTpH
mrM1qNluBlcFrpq0hNt0YxDHxs7q5idkOcwc+l3owl/1lHRnTl0YJGNLy9ysH4gDeq9GY/KHZn4f
naJngmhy4obzSPQo10AN7X8wLI9xpN9XOcPbmjOZPwx15lc/hUoVdFowPGqBrqvYp5XEOoyZCAOY
vx7JkzTQARrAPgMi1kBT9LXsLAwTzW9nKgOmUWKi6TmboqePNoJ4vmM/mt5mUcRjMxLDDjnkfgwZ
V9gyv159IlR2QyHNoR3Vvs5+JPLXmYsa9rzC3fUlnIjERmnc6n5iWncNJc5mamEZOXTli6W85DQW
eGQx06NRlC3RV3z5xjupS3hTdyFBWMNSBVNnP4wG9EoXpXap5M2un0nZ5YKweO1CRkd11S/eQ7eA
+sj6l2JKAFfRtTRj8aROwg4skjDQ8pCsLjVPdg129ov68PpfEej6Ktj7KnKlXaRbhmG6psFQCV0f
j38RicahOeeJoDg1zzRdikHxTkSWEI2k5de5irojMcN7q26MQCkIFwdCGQKeoypciAqBrnHsWn1P
DwWEQYRfFy6Pd2NOZP/FTnGVsSNUTnfHqSD6D1/8X2TN6xdHzqzTWrUMm7r///7iS1K28IJqrjij
mx0Vkl44SCqDKAM6ZwIRq9+lLj39PIZ2ESegpr3qP32HP2w86h/Ewq1SSFTW375D0oC5m4irOSLW
mK/qXD9m+LCPjPw0zBSOciDj092FzA6UhiGDUE/21RKX9dO//xON70pftgVS0ZXnr6uuZtvfEOsZ
QRNmmznRUdQhYEm3NY+ipz2vchIcu/RxWKJqX+X2vXR0g8uZDgnFlqE2jzXq/gsyiJpzBvSbtiQk
PkIww/WKKKZYi8fAjDhNowjVLkInOgthQ7r92F3USqev8Ta63yr0pMuc7NYq0V5sdxgOExjhzKsc
6CzcJOtNny+P//5n/2HfdUDkQ8x2NJwt/0JvFzAv436IIzKSdCidXV0FqZfNgRY5u9rSgVYs7fnQ
jMwth+Vg6fWxmEr6+zmw0WY6LwtcFIU6mgfNKoZjuLJjQY1g86jDYZ8vsX4Q+ngnwsrYyW/+/zaP
QnNcJMj/RtWMHeOlfPlfcRQfr/mnohk58z9UkrocU8UBZKgmEuV/Kpo1zf4HwwQNyZsJdlBT+aS/
4ii8VdjsqZgWqA+jY2e//ivn0fyHwfyMkruOAcu2Te2/EjYb2rfcBVT+qq1xHqEh7oLrdL+J/eul
yvQwnOMre+5uQqrJa0OkPJQN1LVCIS6srEhAypGUCaL0yNl7pqrXn4zJ1pjMQtoCxCHUkm7sQiST
KH+7lElybD5PUE5vzbpNmZeYHfCelTrGmMLpPWJL6bh3VnVTjNaVF+vRBjWTq95nc/+6LDTYnXSh
mEvlCLn0U5xNbyV8JRut8FWezerNWgrH4EfaT0Z5PhTuxrKXAxeNiSG6CRCv1giqvm6W5UGxip/G
rCT76nc0VgRxt/vWpR6iCbPcxW227BuSJSDE5vuIlyEMpE6VJtFjnq88D2d+n0zcUWy9LacXakID
MhaTedLszadoeJkWNbsp+ioQXgseemlTpJnOmTLE5kGA+WIqPFPpGZnDJF7y3kA9Kod8bQmpQF8B
AmDTVl3OUhNM4ATybmF2FFbzatrrNQ0fK7NPagyYJPbIisWqA0ebX25OQpxTs60jy8bYQ1E3qgvX
FwQI6Uza/FSfr8nnKimLXDUlvuQ6s/zeXCshhnenJAnx6K163Q8Ik4VCfiQkwwrsN+mOGgFKmgUy
w8wftZZeRqPnL5qw0SolwMcTz0ImXttkxbruzki7Jy9lUGEvRBLSaDrpXjWe1028QxQRpJpDhTVv
q11iU1KM2AI57doxmNBj5cOtvSAMoN2tEtWMfJcg6n47Lwtdf3e+asa4PYOW+DvNFPIsC1TVgAJj
CJIoVnkPpnIPtN5J6XJQzca5/kJs/XQwKPZOKYbNPItLH6lriPilWf/Y6VIxYGmnoMemZBVglqpF
jpmrQWMtdhwpGNq8Vw0dx97OnOdy6cttFdMqGmYcXID/KbxsAca9FD0xQQrFGTI+0ssGT7tv063a
Ud00dBvDLVMZr01H8HYAmHL9t4fa4RgX4lFN8iVoJ1IDuboDB0wT30BTsunt6Ky3we+8kc9VnNJS
R3sZVxAYDAvzjwriNIn1NfoSYkNLUzqOH0LCwKDVoanrE2vk+9AsTkmsEx1gvYYk0ym5nbqtalMQ
asw3IuFK/EhYA64cZSx3kVa7aM0QBXB8Oxq0LqBkkJu2cUv6xuxWPz0MXrR0aWMlFKpbr2RmbDov
RRu+95zAtlAjlG0767tkoaoyTwlNbMrX5XRhqFC6+nSkYdsIUtASwiM0usTbodPKbZ2kYqdZVPu9
uj6gYfZnlBIRmOtWM06xlj42ljsdHaYe1+0IuVGUPeHSTRSYCJHbhPJduCapLMT3+SI/8K8Va3kh
2quAOzauqz4nSU/ACzJa19hxBt6GWCnZ4sComHidZeN1j/ui1Vz+294ZSGgj3q80jxP7bBuhz7TR
lqoVgJ5kfMltfUeU3XSwRAJT1abIaKsGg60E/yl+kPGY6vFj7cWXauW2fuxSWURqS3xWVqsoFXBW
uLSoPfqhCLWqgJoWbFSznGCqFUTHhuMOhBimu/wxqtCHjOVk7CmvQa/YxPQYRQvYaqLQkZvmVlOH
fgfs/sU1itssj1+sMrkCA2ddKWSxbcYQmRAJ3DepmC/iH0kS5Lk2+1oKm3hScWVE/Z4Oa7VT7QQJ
JbOinvrdoTVnWnOTr4ijgHp4Fadks/U26VqlGMikLRN4mczyxvaUkPZ2AqveoS9eu1iRevZ5l3xG
R0lVb04fr/l4bH3hl3U9jpHVLBR+UpfM12ypxpNc0kbjelHsdyMjvDzGuytz2FFuMlOwIAPKVXmT
tXaB3tH83Q/LuGwbB/AURLIrzVSpd2YVueBImjfCHaOrbulQadI7Im0WJWSMgpwTtW/Hjr51dUe5
jKmgqQsFvARAASzpAqREr1MekIvypkMHCBERbPliAceTN+WoFSdMT8i9/75P6yfNh4RMjXNanBvU
isyV6XzF65kwXdpbIwE8WITDLtKX+8ot8dBX7iX4uEPcJflhNsWVquDPkDc1is6TGcVHWGMIUlot
OzXWGftVdoot+xpQ/M8+LG464L5+BEgYCd8FZm/QG45K3beto+LQZnqACpV/ztKaXdtHd5NdUQiQ
93XN+m+283gc+x8FxYUT7Sw36+ZDVNCL1stoN03uy0ps6lOjOctH6zejbitQXDvdp053hSjknySL
bOVQqM4lCAy6cwZW/INEXzj6mzes2j7UaZEdLT4VtDWIFnSIvJEEBFF0fGG5CJQDjXlU9fgEZ1iY
LcbfHlq2M3lcwMnno2ULmd3+rGXJso2RZdnJvKH9d2eqxXAqqlOMJp4Quzjfh9rKIkNDxcH5rGqk
sZE4e0zGptip9COKEuAXCQ2UZMwoZz9ZyZpyDzBUgY7RHBLSGdFqy0/6vPl2nx4JgnBHeioFZQo1
SNYtUnQptqiaZtzUodxu8cjRqm1+fWJB5NKyQkO+3ceVEb4Ckfdo3MVJ3iz9TMk9aakvLJUyb00q
lJuUDmltksWJm8kbN8P6OZIcIW+MMLECR9Mfy2zK5e6wKBy+kUk7o1H13zpgMuxkgkZIuB/dOYlf
4zx+U6bYnbfNuntP6+7tJpAhPlcLQquLg3wE4Ea7BPKhAplLtqH3RFnJmZHGfDxDPtYCwzSHLk63
3WwePt9pKMklRAyJTXn9HGM9/OTSx9t8fMT6iFz68jFyXRTihzs27Kd/P0Uuybf5+DqfH/X5HHlf
FVrQBmEp7IvUef724P+5Kh/49p4fX/Xj4+TjH3fIbfblZ3xZlM8KXQGZb5oy5I+tUn3ZWF/eRC7+
8Zd8ebsvj39ZlC/9vPn2pR2AZiABxc7MGZjjrIrPJuDDZ9WsTdGuUUEntEt7kA+EyNOofa/PKSJM
ITQUWZTrVvGDg4RDPrbunI5qD6Gz/cnNXZ2L+h8Xu5ohntKk+rbUwh5xYz765CDTtnUq6CmKDjJ7
ja7t0d+yLm80zHgI8jV/0gYN6hehLn7dTWgImrNyXH+EiYqq7nTVJ18PNeIweCR9U9aXuNZ5zatF
FzC2fpTUV07RnOIVdUIePLv2usvJ1YmoFhhCf6/LO5V1z5dL315SjXl/GGCkKSswRt60Kx9HLukE
YvtmyjjAK6biJN+kKhAqbeXiEMbUleXHF/Jeufjl3tE1HkuLAYndzQ24JQ9hYNU82RJQG8P+Eylk
Iyj+wNdSF6D0lOk/sMm8RLrNPGg9buVNvy6lDIZX4XQa6HP+Ws7wBVO6yeoynWUmoZSdJ8ijYRam
TfqpHzwagHVPDykKwnVbGP17MdI+kW8o6bByKex8jKIONN3xfRm966YA8St/BySVu7AZMyLE1xOC
vE9uBs69zpHXfX4/fb1iDnMFyOTvrVhLlFO2UoEKFy53aBXYdVYmFCOlx0FTDUhpHv1X+RRzxQq1
dGjrSbMCtc07MhTXcyBxcg2tNIcMc+N2QiPIkGCCTWWjVM6ng3Tb6KJBjJBoq/bd0TVai/xZXtZf
tuhMd/L95fcKgX8fe/1qMUoCdE3j5uOJf/+1crUU4i01ZkJPq4q6OrHwy1Z+ilhbKcPabFC6mKmH
XM8kb0orDnWVzblB+rUaaEhw6br35XghVMc85CJv4Fsx9hlX0g/7wu86Lqgpr/+q/Cc6+dZ/r8oH
Etf4la9WCvhcvhWjITEbBwq8tOW4Q9igxa2QKuWP8p+Ru3WkDki5mV6Elfmxy8rH5M28nls/V+Vv
/dih18PnT6vyyfIp8tHP1357q74cJsYeF/KQk/ua/DJytQDRD7hpPUw/j8iPO5cEubYaOfnH/xUp
wj6oNIHlk+XHMtfkSJaLkzzUPhbl8S2/DSO/vw7ATH7Q51eO6pIUIcaJiifupctJWplihThhkqk5
TCibVAvgG/O5akvyqGOS3qsujuHEr8OEj8Vw3Wq0PbCmMnxaTwxyT5VLnzef98242HazpsNOSLaf
v1j+JnnTDxqXfLnoydGJXPz49oT/UPC9mCrk6QPLXTUvO2T7BYPjvMNqbr668ouY7Ul3dfUoNzZe
a0hX6yH+ue0/78Pyxsw8spTN55PlR36ufr5WLn3+jZ8PfL7ft9cm5Q+RKR3nMDaNPHEKJybzWK7L
I48tnvVncv3jyy81Ve5EGVUYg+wW8j/93Le85SVSlPIo97FEV52ZQ4n/IBaCoYzcEf+8KN/i41Q1
VXN3cOvcR+OMz269kecSuSqX5H2fq/I+ex0F/1fPk08ew7cRoftRfr78foPcQT+PmVCi6j52Znkv
4fJiIcP+r+NOLn08Sy5+X//yrl+e9f0Dvr9K0cgD6SmcLyoisnUbysuIXJKv/dN9n0+Rj+pyFCgX
P2/k//G5Kpfk6/7PdwUkwoH8+RL5xG8f9af7vr3rt0+K1hP+pAatiMGky6E9lQRjILDg0woplxbX
gHgvbY7fHvm878P/KNc/7JIfz5SnW/nmn0/98ohcDM1ogINFYIbco+0PWN26c8sj6Mv6x+L3e+W6
fKk8zv55iKFbmhKag9miUdJjcNy8gTYHx2Je54SsM3nq0SjW3r5vKL55449sKnGLdUL9welkQsZR
OzfUhdHkLqL5QU/0aDa4MhbNnp9KszzA+lZ+kJzroRauGl8PhzvUw8muaieCylJApDR8J9W2bssJ
c59mhBT1iHY8XyBB+05EyExhFueLk1BupE6CjayLtu5QNHvSKjYaMsWdIs9x33/wx+lkQdwl1knV
Uky+K0UG8vIqL6yfN2hD/rrafrnkysU/Pf3bffLSLe/7+IQ/ve7jE8bMO7e7Pa4mpn4cmvLGlcfu
57q3jiMnSueUxeTxu66TWvnXnX98/NvL7ZWuiRuc+JF+PanJl8OZLtMr+cwhg0qsT82NfGCWh+Cf
F5MIUQlM9zctaUnjq7AndfOI3K3H54zEfpuO8ZtTngul5o+uHtAEwk0uHzNYwLukaw8U7MhIVUkg
YB51ghVsPnR1cq21NgHG3qVRDi8kXZHaAMMCyq/1ZAnrNpzUt1qnU7yenoOEof9h1NwKvZ+DNjop
RyT5S+cLLVaR4ZAf0HRkaOIDyv0iXY2g1Bn3vSLO2mc7iq2dHjEyBPBN3FZ3HeVqRIZmnwX5XK0p
WX3vEwG7IHzsDl7YkRNpZWca19kDl/hVBIA8s3IsX1HCB1uIpyiekAXkBboVA/kodTaqfANVMArh
m8ZdK/AhWcSeg1nDmSaDSsF8SSeOKoVtZJQMC2IssmiLiSwP5polS8B+icYF2SwwfbML8zXO9V3R
vCsTixdT5X5v18pvEG5zUCByDWpMGgnpjrltzjTwmYLXlXONqu8FEnh0gEy2pUwQdFX4U9jNjVuQ
WJ/iuc5ttuqQY7l7NbwSBv7cLyiX0SKn1s5pQ1BORfk+u/XRUghCquJpQuVeiGDOyuumUr0r5n1v
DobKk4qjHQ8pyBGd+rU25ibcmxhk/2pGLusdxHJaHXa602Hr4dDJOyo3ecC0jcp5F2+aqrQPObhO
JV2hj5MKLgDITUry7MZzscxpNe4/NCTl4Cqg6ClbaEAsjJUloZTG3Vg17pk1NyZKDuSDTffDW0Ki
C5zIC0zXu0unft5mapfcpJZ4jOnWZ8Wk3Fce6uPF1e4VLH1beqiEHzHlORNaeFEubbkTkczFIbEy
TlToytYSlINmkcxo7l2vIUUDjQIIZh3Tt4kHDs3JuUPI0d5WyieyKMsZxaqe90QDYUCkTez8KGbt
hdkns0riMHdlRw+YaBp+7kTRuaTMJBRU/trwao/Asz2zOiEGss8bA4uBU8Mv5OwfG+tZj3qTP5Uk
mSEOmvPyvBXRPjY1gaQDjxaxTaqpBEqdPJlTNO0yCqyNaA/IHMnwZp5Lr8LTWkBc3XvhWV2Qa/a9
SYbd0pXvTq3Fr7OhvmIGKO/aIUtPUM3xiq2BDnqiXfYztXL6LVuzJd5ySdw7aNXnzsi5k7SKXTVG
5xPu/cNocV2p6LAJvYr2s/gVOUl5nY3wOLXxkBBfGEDrpDnX25czGhndHu90ob4udqlfcKYglcoQ
RH7hu8smHCd4F9qgbZrH1cAcJF7rbBU8B0OXHq2ZnS0T8csCzAF9T04QSJ4GbWg+Vju9GrGP2N2z
PdJKSOfHaHRmQkR0goz1Z7ijXlApCfXbIVC727l+KxsrvknVYmXIl9Mu6lqKTThTMSa3547b4iSz
xyfdsdlJqBGD0o/YpZ03LYxtjJIFftpVe2gbbeCQ/UQuuXOPRbLwtU6n/x/CyieVdOt1nDGQkuNH
Q6c5rL1E0lkgV9bee0GprZiIoQ/n5TyPyxunyc4ox04BMYGZzVxTy3968OIpVLtly+6ntMqdG/EZ
HqQinbpnaVl708hudBd2Zptccvkj6qpFggN3kf8xmJs7vNv6WwRXcqh+ArIOfdPFlDsSv9TlbEhF
y8/GFFBTy8f50fygW8NPb0TTmuPPRULGn1KK/+HuPHpd5bYs+ouQyKHrnE+OHXRuOOTMJv36Gmy/
T75136uSqlsdC9uAbUzYrDXnmPcZePx+4ERqKBBGzTILd67ZAuysOGqFaRh8aQuPCvy+ysd2Tvso
ddZG1ryiVQSD4Dk9LmEorjVGPDP2H3Q/Whc1iEpXtM2qnwjvS+ciuaqwEQDsuyLaQWccoKorZOaZ
DVeIketSFlTTkgbAeGI8s6i6+htepL2rUNW1YbScfNRdnQG5IUKr1JpTvm9rXH1ZL/J9ZXJHaOsm
8iaNozxAq4snY+y3LX/qWPX9mXgILPY0mTclTZvIK+tdNEeKxwLnO2d+jkBSW1koEJt6Vt1NDgjO
ajDblet9lC09U72mFRSowbcStD8BAkzL1njoSJrYIwIDKFGD4TQTQmiGjP8vDM7GpL9YaolsZyST
GQPowRi/qqZULimJWino03OvKFhRMkIpacqhbu7s5cykwEu4pVBAmEnWYRzpCAVqa7ADgWMtIMWk
b5wfjzamffga7Kj5CG3P4GSla3AnDCd5pDK/wjsQbVW22CoxvHhrJOFnrBWX2MWPjPINGekcqEIt
/6wr3f3Uxkev5vQmfPsHd8zbpqJY60VnmuKEsaE/XNDWoxHqB2fd1sulqNyLr2IxMEh0WCAIoltl
Dw9WZCGin7mwRPXtjDz3jgeNxJvFwOF4VJWXFGfFIqBMv/DmaDojelMbIqXTL9+nq6+QXb6BEj/D
rgUantdOtctlpzxUaRIddMt+gLS5pTGXhBB2KB4ZZASNJ6/nEAcUvW7QLC6nQXzS3eYA9VlRATV1
56PfsjLtBZdK+4DrhYBJclZc0mJFyhbKObnU3hAfNbXy0Fau6/LUD433SGZkv69N8toy4gJJyWM0
AFg4w/Prez15XyMMNzTlKMdiTG6jDfqg7Q3gD1V10DMPWH3KeBzh6DrXEUHj6ADnGWmc+qboSegj
KaqZzWi6Ij9nzJFJakoTrHUFUkRTVS++du9M4NX6DnnFpwHAlnCdjtKWDnYVC8taJS6Dwo9l0YvC
1GdFwEgrgibZqcXR6nQMPySwKe9jnzjbwOg56lOlXnZR8zH1Kj5TY3oecF9ExNqs8jyBd6sVOjpD
ZYtJHjida32MKDWGrDz2CkHQ6RwMaAwZdqyuf3WbcKc5ebVvY2Cn5D1MXOT2uKAVOvuh2Hs24GMM
YVvoW7B5lftQ5AtiVjlPBiuDXKbHGFBSu0hDxQQLreIz94eLTyAAOidrDdkzWdSoOUeMxZ0V/irz
iXhix1/Tr2VLRITV7gsnmPiDurspU4HuPqGScBdNZCkrEoJKrpizWLRmgFlOB65KdIJFxSEYAZkC
B9KhvlgFFjAEq9t7SCsXKlg9zwu/szH5QGmC2YO6xKnO20cdjd0GdIm1GwL3R5glz1Y2O6YDSH2t
47bwYgaGSZr1FDpvGfc/tKMhaNYpplatjE6ZdXaUTycIq20kuHcYlaPST/2pn3tVo2JvmoJxS9Ay
FONsWuRJ+Bh1zdEpJui7fkDXnrTZaOSkXOlVuho1h65vjx1BLJI0u9cNI973vXh1R/e7rojiLDOc
J15XcYUi7wgZQILydmm77bgFKkCeFvIFvF77SLmHrohPzeZa7Or1Hh0oZkssRABKbJwHHpJgy+Ke
AViM5R8G/irS1gtzo7znvc5AvfCKoz4DlTN3z9XQfIo4OzjunjP6C7HvxMsW41GFfj0g6k6z/ueE
R5ekuA5t/rTGuB0vM/PcpmG8mogIjpXOw3xRrEih4hAmu2Xf+/5FbWBBBdUel2u6juh3TpHot3lc
1cDgIJ0HEYGaGWTmMuXkZzT9vRiGg8c4iFFVSqbO2EJLAR5TeT2D8ETdKgMuFqNVd0OcmQ8EoyB6
oREa7jwl/MjH+tJYQX1pyTBaDWGt3KWBtqlLEp+Iwby03ECj3MsvSTRs4CBwa0IcYDy6n1mm0yDE
LLcsbcwrEApeQrtajYwABkJfYwcSoAZ8qCNbWJAiTjG2iVcpktw0n9YBbclVDGFwrLRfzhSkq9KK
uVlw/BTdn5Et0yzectvwXhWg5AWaA2xvDX5/EjVc0AHkvFQ7L6+hN6IkIEBw4PsfdCTmPaKFQx7f
C9WYR+hI2d08+0InfHIgYZPFCkbCI+J7ITTYhdThbRSD+1SwF/Z6O128NHsahPvTIoL0vXC9t6pO
a0wp6a8oVkhKEhpqG6fcDQb7V2pe6sTSX9PaeWtQ9tAg1dZtYKeHKQcSkWO4JI+s36Drbpd+Fey0
PMbzZmZP0I6sVQZnfZgQO8WR8pLHY4TeEyRJMUKnxXfAvdr0Zod1tVaHFE0o/6Vtxew5RbMKasCX
/kDGvM14oB6LcuUiTFsW1O60cNUpxqU3cHhWBtSecuxIbhmwTsNs6PVU2wYOWY72NGfJITmvbbgc
kclARx+GfhlATFk54CjB7D3oXG82igPdvku55CZovjSLTDAnRKyC+WwCdVdYvuBy1kKJrsjtA0fL
kCN0knVPNZS4nfhQ9yNqcBKYgharz9hSfE7dU6LCQ49Ea71l3C7BuFXB4nSYwOsaugcStqmrEMGo
bYY1wFIXNW2xoe5xBMRNt8oC1GOMg+/aGFREys0HZ7I0aQ6WM1obACF4pbPRx7PVp4spnOyFbXKX
3LnNNkMln2bZuIOw+5DZTgEscNhzUCM/9SO+Suvc5X6GTnrAFGfbKhbPunsggZxzA+Kt0DHpnNSo
01QCAlbcnXPAsQcCd+PsH+SWdgg9I9z4Y/qqxganeS5aUEcgxjig+Ro39Algfhz65tWNHkOzfY3b
At9tkJBf7G66PLb3/Bt10JB/DebCC/jzTHeaIy8RWImKAxr6j1Eg9HdD7zUs8SHQ936AAWRvUZTl
W8ckEEqLyfSu8UNpk6bdIbFFTuczmNEAuZIvth6d8DtlWy4henrbMkp+R739g/79dv6K+9gWnxZV
roVvpy/10FMNG9ud1Qag++IMRFFer3rxrvsN5mEPkfAmsAyxSqrWOn5XgCtIlyeSlkvEo84tCOGa
0KZMDNOBD30Ap5uKJguzE1fhAC/uRRTkS1sDrjgKw2jwQMJWuniZdPGeaYEOlcGB9DTVFxUjBR2B
gngdK2/WBEnkmxmEH7tzD9Z2gHgRapAp452oQIE1gK1XUYVnITfIOnVEDG1Ua69a8v+3kmBDnVXo
/7Mk+PK7+/r13xXB10X+UQRrKIINFMG2hnLdBqNwUwTrIMz/kQDrSIBxJQBGslzkfS5o8X/YxjP2
2LJ51TV1SA3wrf8PbGPNmjXIf1oh0P86MJR1JOWGZ+v/puYPW3Po8ro0ziG1iBis0Nqp5yBHCq2L
IBTpkn5LjteD/S78EmKKl20SWidYlWAc9PrFB+jPKIyiBBHrWG30eg2Jp1RQfbZ0q5dtjZ6n0Kmg
KdrwpYXdJvT7Zi3QKS57k+hMlfYUCfX0OjXSaAfnpc78ce3FPpVpLb/3IYVvNfdQQ1c8d6PNGN1y
VlNdjqCUopjT2XQgdsHd1XH7ZIihOtWW+ewagTar6Fo8qxD/1Z4wZkyCe7VVVG49rGKjiaF5bYP6
mcMP57pavBmAPox8uHiu3zDoQytgdD3RCkqMPNms7hCM+YsR2RvKM0plnGFIGMwJNu4d7ejrxNOo
IrtX4MM4OAhWno7alxodbNQ4fVBM7q0SeFK5rr4JvC2xNh09K90VflB+FEVzH6njeSIYZtV3lcZt
eH9wQx0sEme09aBOD0n/AYYITodmN+tqApTST9oj1vJ+IZegqI+u1PYmwuhywMmWIFsa0OXSaaBT
4V1MgfDitPSTewuMIaOzrFkbG62PtloGrKCoTDZ2+S2ExolWFcuwbUhdjPINTW8f6/kveNXRsnH9
ZRoa9pGit3/h7sXWjtPYWHc91xz88ndmRRWBMzvyB6//dpr+Y7Cyasc94jqII2flQbnjNttZkUoe
UipJuZ7labOffHNjcXnD4ArPyZnvGixA+CGuMwYNwlsWKrhKLiJ5g8y5dTuAC4x4IgebFGM1TtMT
J1Jywe/LGu4TmY3x2q29s52O1BUdcKApFAZunA/+fRAr0TlNOoZjbJtiipVnuDFlihkEt3K5YfzM
ceCOiJYZcJcrR0/T+7JSj9iY2pND4C/RnkFToAUV31bd+edKK37kePu2zSyH5xaF6BjuJA9+qb4F
JiDQwO1NNo9/nFSv2AMmRfEQmIuu64yL0TTLPgvqo2FUqwKz/VtSunBRqbjXlKwHgNApGc1H3IEZ
uTbmtNJme7sZBS8emCrqvAa7bauWKz9TL3o4NNuw0TPUGwNMMf5F1ANA78jX5q45GQidNNIdBbm9
3XM98Zvavedb71wb41zQp9aaUnPCuCB/K+DFnebM3GVjPBspFi2yc5/SIH9RVaVbFV1q7bxoaHCy
HYeuD4411YY9uCFn00e+uxy1fnq1owhuHxiIL8WIzloPxzJVvYZGN+cQ1wdooSh7nHPqpZ5H7v6k
OBjBszfdyYpzpnOzVBaMxhwntrapHxoXN3NPoalnu/l0lVfLjHpHABX2AzXfuVUJgq/oDp0c1T9N
pDltkjhFHEA170g2fb0cYdOtVHhG50hhhIjk4UO3Sv8YVNGw5g6fun1DhdV3W2Nhj7a5mpQhvfO9
pNnZTuTvo9JMz5Qze0bZDL2CmpEVjrhubcEVWYVdwTXYDok1qXP81h21AZWMiG3dQS6MMyhxju+/
tqjInwVMaKrdJJrokblMMts9FKqybYJmuud3tqPBltDHcRF1VIeKODuFhCxeH9I4PueWv28ck8ON
v1yxNbgEfdveecbwG0mI9ZQEkTl3TvAHjN1RkMNkWTBlKtX+HJWSsneQHTn3F8sY3C2+fJwV5Mo0
B/lgzFPAPxgK3p7LqdyA9wXLSfzz/jgnwcnn8v3b0+uc8kWowqxJvvXHpHxrsGwsgoN2L1chZ5Gv
/7VGgVj2YKBzcr90NyoPQpslQdMc2R3OydzXSWKo0X7Oz+WUnEk+3JZJHPYIBEfM4zYRi9/eui1z
e00uLd+gBYI1UaCHH51UEKo2r+I/fwNFfi85w/Xj5Fr+mLwuJj/lOklB7sjhnm5vX/6PVd++2H/8
rdc5//qdchmigTFjOnW9vK33Nl9Td0+jFTAWvG1Hudj1B95++m0ROfX37PLFP36dXMcf3/S2+HXJ
P1YvNwEqaRpWt29YliADrSYtEH4pbGm5vHww7apR13L9f3wJ+ZZ8UU6VHia/1KqR/g4fASWv6wLX
uQY6bwlFBsIHEBInbT7xIb51jguYNxAngamGEQCgoXzIFK04OGRYHsA6IyzDScfuIl+9vdXWerq1
feXw1+vyqTUvLNdwe/e6liaoWdcfa/SBhMel0RyGKqmOyMFiFRJy1KFHWchJpUILeH0+RpRASGp0
V3+8mPsJSWXF23UW+YZczg9Jlh/U/s5PIo/zgGITAJh56CTzceLUD2Mkdb1jlaglMhYkZ3KqNtGd
GYJ0QCJOYoAHB1RPl8jz0drPx7s8REt5Kij1C0x3nSOyOAKp43KV8J8xBs73buMtYR3+dprfnMnN
RZ6Pn6kM+NMcBH7T/DDOOiT5YJPu/R+f3uaTi/FvAEHtcJM4sNaHoTwOTeMAmstBRAw/8tCrN3Xd
4I33ptDAK91/+Jn9VPhc5iOb/k85ywmlNlTqi+TTamhnVEO+o0lgMMRBxSrwX3mKffAcuKnUDkBq
BUF/kA+wVhmjFQk3Z1lGbxbaFxtGdMycdgd1npJPy3Yi+BdQizIQuiAf6IeCVh65mheIuooFV+D8
SIemoPfDXypFI/KBfu9C731nJ3UIUpEgH0SkfJea1a/LokQ76flGtLUH+77um+g40mRYjqgfl0NJ
kS31lV06oIaz6I+YMpUT5D5dPFKmqDgz2GyNuF5VOvYbx2kMHEwKaat9jMwKZcohrvGZqiiVFnZX
fSAEPteMSLic8VfFwyPNW3xZNC70tZFAC7Or1p9xof4enaY1TpCrlVA7aObRMfuSsbHL0G9W0Ukl
lZzqbWsFX6e4ilAHnfZOikp/nXPfcsgCoXPFUv41BWmBQVZhUbk0uoP8D9izq3YXCKLqGAAg9Zq3
vzM/9K2r7av0EcrpbE5AY089J+HSlRo7taK1e1N4JY6FRFgqda5KrilnaMAwT8wKS33WCFmV72Y7
+nEoRmeE9U1jJBVI8iEYZ928kZmXXsk15PtzNqmUkFqjC0pD1UcKmSHBMbNs9bYDyqm/Xhtbka6g
lIGGns+GnlMQLx9sGkaBKehwE8fA/JP+eG7PEaPcn0V4duaTy1/CtJuozStpbGUkH67k7iR/ntzh
MqlKveHoXR9lt6PubwKqmxbr9lqbKPp6liz/pUe6anhuYkasPPhwWvDU8qiTu5Ccuj3cBJFcTRiu
xubO8rjYG/NDUHG9lQ+3pyP8HRid6TIfsTRGPVhTqZi9Thrm4C06F0D2OCto8eSzQ8u9en7462nR
AHKGCoYuCmOMmG0zt4dxtk3IpwEMG+J0Ueb2xkCbutd/t+pIy83w24N8CENiPwaf/4t+jb8zzRwF
iICIm5hrqdiVm+5/VPESfHFodFg2Pv7grcDkSZuN3WhCljL2Tn20BRa1oYzJs+sp+oMM1Agq5Zon
f5DJIW0VGo1WlWCDa4o2tSBw63SpObKI1tZxY8SILjpVv3N9h8SazoG4PELEmkadelSopsfBiE9B
FD/3ZMSsg6YEsVibFHbnA0JITMssFs5dwjzk77keBYq6wtNBsXDCjIY1IzgC/6IuN9Jwm6WmrZEl
G+T4z1LjKf94OXXbGRwSwg7mUz4AKqwpzK+A15K6l34NWmEcvDq3js78ANV4o1QtQUsFUQKtvKp5
fXSAA5oT6nawGVrvIjXcdKF4FaWnbAKyxldVatAO68KaNEjNOkXUc7eTTI0xc7F1mvKhSuiGmaAM
OM5TZYFLG5MiVsZVrVI9BKKDScghLqWZ9GQXqtFOK5u9EeP8ESQ7LxMpKDQ5xZk0Q5Gpz881GM/0
VbjUerbwD3mO4czU3GrpuQyj1XmsPcxXVYeGzToVyithSBQLukuaQaV3Gu/ejbH4uXX93Ntb8hMD
2Ivz2k1CfLne+u5Kfk4/FcayUk8ZXMTAqatFRjy91mJTsMGmZI2Ku2q+zjc9trpQK5RNBFan1FR1
WsrX5LtTTCR13bTPoeBcM03Bi++n/gbiXnFszB8TuLCD3gSwE8m1iljdQJfwEFXdiwUhYRFksHEJ
x4CZl0wUG+cNkLtxsxWJfqIrdEe0OaXRyWEU/o2boTiGVfeuNQERsn279oNe33Q0IhYDLg4cGxz0
80OuKAEaJPW3Sfzmwa2x4zXqk+tX0a4+xEXbHtL5QU6JESih72ntwTah4DvdneMO8ToOQ7HMOZdQ
KgU0fp2BoxcNxpfT1WKDb5VmIPi3rgU6pfpNf/1tYdk5BKX0LjjM+aQ7P3QZfL6OIssqFZxmRmC+
Y/0aKO3EzfakkdkEVdqxk1ckByjCEoLnDACRhM3lsOFB4bgtVwe5dbJxTp82I52Op1J42NHQEXKz
+e9iQvmiFAuSlnvEpR9u5cz6fHDd9IJySs5m34SI8rlcQRLlNMQ0/sD5g/6YT07CJkjWAAi+r8vK
17K430dwkpe59TNRUY4VaVqt+qINMGabCgER8ROQ5unsTVrySPzOtIv7x7jGm2LotMJrZy6hKeMG
dmqDZgKA/uj9CPrsdSpHmnZAQ0CPdfainDrSgKcK2YNdvsGd22auhhswxZ0bQqUmx0CnSUOUVlAP
R0LN6p/+QH5CX3qfhfSgjNSU/K5ylmYj+gWFVFSmagIzrpuUx0kPf2qYQcih+2yIXaXz3Pt3RBDX
Z19TtGWeROOXU0dkAxX2C8xqvItBhWW5s7rPRDnK93sjJbQDbdwBjLQPKke82MM0fJlhg1c7851L
FZTNJW9I1Z1LLl+hXjzmuo8PMS0CjEqRtW8nMHTyzQbg+SCSr8ZL0o2AhL2PAyd/qcPpItfKVmNX
jyzzTHx0f2dRF17IN1pX+QhjemN9WesHy6TvnI2loNfEuL5QST4j+/Oj0gZnk+dAAavGm177MtzL
HzGS8YQsNzJOZVNp99z9cEAwXr93bbQQzYiwgdgn/4EUD+2IMGakusZPmagpTJ6dvGdKPW2dodW2
WirCdwxGNJXYCGIkKTSkVXnsndR9sBKX9pPcOgFW26iNjPsuGLVTbgBHkKsc8bp0g0VvM4/bXTEW
3gaSc/+RheV1ybCAP9E2BnlFlpM8iW74lGtU08haZIE/3OljZpwnu4V7Mn8UML6Lm6rVC5XBYt8M
NbJDEk6/INnJ325W7E5R3dj7rlfFc5RMj3KFfWllyw6+3SUcS/tSIFi4/oEWUdi6Si5GNSTpuhEi
OWhWTItv3iQqieOg7T/Ji2zBwhn+TodESxcmPcm1TqGjQfllF0NJ49/J3U4uaFYIYq1CfzTVMTqG
buKt5NfPCZJpdad4jQrUuZk6oFgqzX3oFN5DHFBg9ciW/ZkL84BlT38bwH5vuFEOSPCuh4dgIG9Z
ziGCfG/ZSvyOphd81VhXh5IT0kOjYI8OEKz+jAZz66MQeRdR7q1Do5owu1Ed1Qp750Ehuq4ng9I+
mGn4wWhLX8eB4R40JLX3I3bj63qg+a3jXuk+UgSma8VBQjYYeXhf1xDv5CcFWbHCZuR/NJ5TrpMy
64/cGGh3lImxps+/pwZYgCSg/QxGnb+bkGEy6rLqTvXD+roOm25X1lru51Q53mootfiUF9ShSfAD
6Dn/HkEjtZum5sttLAOcv9meEF2oF2sWAMtPGTgHeLH7lRbusMoHxTg1NO4hVNOdlqvwup1N9/ok
ZyDXpFk5BLWc29bxzlwi/OtcNBvLeHR+dMJGE2U7zTlx24ldkKjnvmvSn+m/vlBBc3kwe+NsmH1x
JniP4Je6135Q17x+n0p1iQJQwouv1P4JeIFYEQuS/siUo/w+2lQa8F2L9lKST3ISPupo8hj1r858
kzOgih6XtVoBUNfG8mRiF1+1QateCsHfg1RsSem+/kVLh1Jk36qPqE1Krm1TQ0M67x4nV8E3rNnV
ryZFJGcL86syMmWZRqyjYv885nzHdUfP/VVpg8fr2rzwqXQL69VXUmVNNys5OppiXtiZkN+Grv/l
8mfJWROjBcYqouoRBnlH7iJQMqMorMfCpqEhZ8mLYZlTnP2ipR6vyqSqL7pm9sfEatCPd2X1pqbV
vZyVo+dZqHX7SmmFvGsOiUM1ueFdD4GekU/e/DBgtpjzLza4qV3Yra08aOOo7xg8KdvJNgCoBpSk
kYXWv7Bf0pHulM9YMfNVsEqRWl1CZzCPbeAO6yjj8DJB08vNY+su4rM6ejWbttqgxNXIkM7ru6FR
1KVulvPI6E3OOQkf/V2naQ+DTzBEP6KmbLv6OIhKPOFxKK7bewzg3Zje+KmQpbLq6OufezUIT4NA
ICZ8J3yfRHKWv8UrvXe1E8aLQ+bnZsrh8CRwOO40eB6oJdnhtO4sN1DFnRze26l+6JD07aOwG7ct
uPWnqAPVIWfx7WDj0q769FXO1a7u9QRFKcXJN4HIW1HTvmuZdpSzUqn7iggQX7RZXxxRm2RbTRmw
lOWe+2BP2Ujx1TB/iqxe616tfCTE36z6tmhO9PSJq4xB3jGIbH9k7sMoMuvnoKRcFMmjvzNQxR7K
yqTrX3TiDcXDWa4rbNVvJQ7iZ/oLiA4HMUDT4dLtBGRI8q2tn13kYeD0tXePsI71ZIfDMZ7y4C5r
yIu4rmP+UvKpIDbk4qrsTNp8apKLzcvL2YzgGkD8/7WlbZgA5f63lvZL+xX+ibj61wL/NLRVaFVo
W6CqIJrRSYy+NbTnXjesOs+Cg+Wxfek8/9Hf1nSIbXTAgdgRTnDrbzsz/Uo1gGM5yFvnxN//Q39b
t1zjr/62a9LZhrKlAovTPUia/52YV1RFFBYEapxtTaGslATAZpzZUfvHpO0IEJedtNjKyb9nMNOt
QVtXbPqGsMElmguyLSwEhV7RklhEzI3dA+0vrH4jCiIsxyra5ggouez3u1q4J048PXeDposYefoe
kKffU3qtl5yWInbwJMY6pdhLxZx5kEPgIKDVRwgbwYUijTj0YfwRKoAktdgBedVHu9Kcbyz7Yatn
okLzyqkPUF6DSpjEoUwkWDRkKUT+EjfzckKr5l9NPdudnuSkmU0pUbTgV1adj1A4VGauk3yLe2Lc
xnJT/LEa+dYfW0nOJV9UbXdLCp62FaCX1LUzl9u0hBuldznpiz7dENz3LHEh8iX5cGWGoEs+/KfX
zL6lSyPfSU3/n0lTFvDkkvItdV789lS+dvsYYMcsKJ//2+T//ulyRbf1cv9p7SFv4AKfb5zVuf8k
p7r5qZy6vdHMN9i3p3IKNSkySjl5W+S2GrmIfEq8IXhRiMrL/zSzBusMUcX8oX+s8fqqXNzCFp0u
5GTkMBKqwuuX/es73T5Pruuvj5JPw3mnUHSzW92WxRlD8UM+D30XgkPZkZYq711z+RjNLvfejNk7
5SRZjfnBhreQBnWxlS9dZ8znN26zXNch577ONL99e/rH28nV1DeXV66Tcq6/Vief/s9vy4/441ui
wwOsO99cLbyUuIZ4LnEl80+Rc1YSNuP1SrmqW60jBIYa0II7p3/NJGeXT2GrxAeCSuZF5Qu3NXFv
wkLyeTqvXk7dliQihlrAbRkXU/tCZChA6pArZUm5sSXdi535NilQkx0yjUKmfJ9MjwRRqEdMmBLQ
xNbAVHeC4h6OAtJQzAfCuKz9rbOaRxicxk7ZOK0y7qZoWJbSfyq5JddJbS4qWGxNPLhzk+Y6KV8N
W+doznh4+Uw+yAXlfLenf6xSvijfljPelpOv+TCalkWchyRATy6n46z40Y1VuJr8mrAWKn8qGQcL
23K4LU3bT1nklQ9GM3BSpxHDoz2f5LSsLpF14usxxdAfehQKB9Px7V0+qatkrC6TWT0XVjpS9pxZ
NbJwaSNqymBtSQ/trWQtn95ey23SjAt96q5F/ak24EdkVcyJvTbezLgiWZZ4+x0SVGMbhP1woJg1
HFIb+hIloecIExAywKBRD4SBP3u29dBEvliWNYWrNoLACJaIdND5aUb1zmz5FXoniHwfkukQ66CF
FpGrIXrsiGWTbQPZvKLU54HYo4AVVf1eE6+W0X0ZrtA2WRNUxygX5ZE0cpS8HrXATDX8zaBNTz6+
NLsU6q6qpubg0RQ5EFnwr6nGrU3yS8QSywZBFFEdUhSCLn1tkMzm+Kac+6E3O7ycijr1zkBHvrn1
q24NhdtrQKYJrKZTIuvg8iEJ62ZL8sieFs6YwWxWVbpRoNBaZWvXxPoqZc8hMGaIx2w8lTiIyAGq
xb3udf11R8TUSLF1frjtZPK1CtDVAholxTpHPSpFkW7dufRajnRcLSlOuD2XUwgpKe9TlB13rpGu
FKcbDknpzP+wUeL3xFyxjuTz0OWtoaLRTjOgA2fotBT6fYG4m/jFmUNGYUmdiC24TrYosUWj78Np
ApSLVTIgOGMRlCpqdZQ3bph7NFtRvcmHSuzJneaCLGL3gOfHpeUzmeQn5jVJiXM08IDxD1v1BoNA
OKwNDmQq7oQQUZkeH5p4Mz6poMbCffM0fLrhVpCVCUghX06v0KG/wfwHxqqiyUcehlgmyLYXyX3U
bcvgXWSsi7r3bhTv659GealwwTY7HRlvuO4GfbkmnxOJO5q4EFHEDnRGNF0C9V4bwQ7+Ev4XjiFW
HddLQgq4uUjxqbz2CL+UtRp+ZcZpzjYir3A4CneXBhuojTF1pOI9JGR3+q1TbbBmNPwh6gmX3GOG
UhUEv4ue5hCZQ735Yps709obxrEL3pzfFM9G68XCAihIA0AVeC7s1xCkHuHR4drVgZ4fSUvPQyJW
9qXKPSExumuEZmQLT8gRBWAhY9uwOXVl0XDCMflalEOqpfD2irs0UH18DyUxZXq+QMlbDyttWrNG
v7wL6QTDFVXB+p1G4gfTbS/eMqwxIrgv2192t60P7tFJcJ1Au9xa0SEelw5FiHQfEqZFSJopDgAg
g+SRyrgwSTi/BN3BdndNBnBzZ3z1NAPzYquKQ5ns9eSUNUQWoIy70FFskHOzfY3nyHjlPi+7H+lH
z3CfrVos2m+d7uh7/eoqh0HdGd8xdj7Ga3faeY6bTHfAsOxwjaOm8KAAL7vX+IiXv78LwI6/tGdI
le46aJfE14GbTtr9aO8BFVJKpANg1b9bh+yVY1Cc3WSpRagaN/Z0cvUf8cQ48jDVAssw8P4H7KGF
vXXrLekHtXOfiGMcHbqJ4wKINRmCcfJdBNxenwP2oyMZMmxvIuPUYBvz24hK/c4Dxu+o6lcKu+kQ
Hso5jmtt8wd2W4yF1jfHrGmRLrjmzrbSV9wna99F/ZAne0gOhjpvMLYTACog45TwV7qzq9w90v0s
WxrV0u7ocy/bzwKr1LDEw1Hkm7FdKggTvWUeA7Re4y/uzaXjHtV2B1JIPZWPlrLWzGcPF4O6M8NV
s8/anV+vhmbjFEeon6hJa5SD/USvf1UiDmwWgAjB2KyHz+EF03dMY3mdWg+tvse3RtHmZLVky2+I
A0KNS0gbWlFBXtZ0tAlp+R1/2qjsO/iCzRboVa8/9hk58Rv1WVdWJkq4/Bw5d9E7cVjGtLW7g2Yz
Al9mHx4lVA4FoGezUJIGTfQ4YU6cQNRy1NbxXo1IkCL4FVwbfLARWwmpv0edSq0FCIbm0YFpuuwj
UXlzfNAprn+0GT5uE5fYs3DvcK/U8S4DRD8u7V8I1b0Xl9CBtXGhoeOHC4drs7fw60Por8me7D8Q
0tnONgbpkG/KbMttUfE+FzA5cWJ9tldqtWItjQIUcumlK7b5hZ3ZOUMZOGbbHPTOWmk3XMddsaCa
v8BqHxhInpZ8k0hB8g8X+IUbJ4PC+1G8W8Z7JXZOum534lH/5RvrpN7x1ahWlRRtUvdSl1u+k99s
3eykowE0Fqg1Xso3bKmksxjeMT2qYu2rm0J/QgDcUljkVKz1p64/2eom/CGiC9l6QuwV+KF4q/E6
jMj6oksHGZZsk3gZveRv2RkM2Z35rKzb6TGMwN0vdMK0jDt8u4K8eVhQFlGHMfkCWyM9a8NJMc/1
rFNcZOULPMWKWFTl6KUPCCZIycoeIrJizZ2C7aNcjOl/cXdeyY2rXZadSk8AFfDmFYYEPSmRkqgX
hJQpwZPwbvS9wKwq3cr6uzr6tePeYFISLQh+5py91/abo/UKIMH6dX8xNpnqDz4tlOcbWFd1FZ4m
4F/2RCrSq1U75rjEuAxAGMIxAQGT4CZvorLWsWHRu6GCVeOtKpwgdqzIRZorsArm27cthLMmOO10
VifULqeeTWn9YYnbBqs04t2ZncyHTDKArSW0X+H70rB8PrfReZzWJuVl0KRxsm4zMrOWt/Y5TL77
8dqhlmY/acfRa17XKAZ2cnjoaEmK/CAulA6hxzIzn0Qss6WfBlTZ/Y6RJV7DXI3Lj77YSsKmTpcc
oZSpkKYdQFZyeABGR/TkbauxJ67j0v5tfvAqD9FbrG549HTDhga/idKRsWxHZ6h3y/7pPgc+uRP5
YtiBSThnn+0qpQdmt/mUDPu+jKpl2rpn1MtEcq1lR7CTBUkXlftLI07ptRhd/Zh61Uo9KeliWuDW
2IxHvfKU98AnMuNOkqLHmWZ4ae+IvwuGg5fwnMSO+Gzs+8TjlRM1gPnudbBcQlLgxYYX9Wj+Lvxw
F+6+qldMedo+wclBexd1IiYqzlh+ABrgNLb2VLsEd/oEZNmxTT/Yjhba0y/7q/DaX/VCd1eRaMtH
ZX/z5ePIoMAC4KL28zfm9pq8kkAmQWB71Z5wHiuGnauU3r3gjKOcf7Esc9Oe8OlupTduulTwwR4D
w+tkcpAWZrJsagfJJIGimoF10CHOnCXUHQ3IIuy9FcVKDOYRCbrv9bI4xB5YP1FEMPHEdokQpgDU
VrUYvXitup2DGFXGvaXi+NlPa4UsC8n9tGxy6PxE9low468rtXX794A05u3owcxAX7UXfokvwKO6
2K4/kGp5AM1Omp+fxEu4TndWwpRg57oTJPuO+OnLfUmMQr6MT+aVEAf+Jr3mqVfCxPgEGBx6KS/t
RhTL6u6w0yLcnkt+F9s4m04EMoM3NjjsryLfMMpE7J4u0lkmfOBZfqEt6N4W3VHb4jXvjulGdxSX
k32Bxl3loDnalpbEvjtWq2D5jjps2k7bcq8sEAuEPq3RrRV5O77eOU7tmh8RGFfo15kz7MXEAmG8
PXML9OU2O50tvq5rs9I63jjd9XWwfq8/hm2+RwuM3GzJ6mNL7NyWyKVpAebESR3BA6xmY/ezk13g
5DY3cWlcLKyF7CTHZkXCdnFO98VZeIufBrf9SM6WnZwNW/wuX5CkrTS7QFdpN9fwlcB3zbXOOEpI
dMT3xWXe2JWLYfKzeWUk49ThCGMZIf+QBWJItM08hvfH6ana0nwrVule8DXX2GpnhPhu4NyW1vHm
xAvjStdCgFO4I0hvuraO7JAl5TBCkXMT2vpVUPw71keuYQ13luGSRckq23A6vCTnZtt/p3vwAdvy
I2PVQ+XrTfx+y/fx0+gF3/g8f+e+yJFgjNE22qbdWYIzYfx7vj23u5vsLNp38RKfdBwQjC12zZcq
ts/i142kGIQCzniRoBDbZ+uzfW9kPtl0U55y3/xQL9V13DMQMkCqH9U1+UUG1D4J3eE53aQb+YIc
/Fie1EvqYaKzxaW849KZXIEn+IQawuizqJ2bS61Q2xq+7qB3fptPOl94xZrI8EaXnBGufMfQ1u5i
OubzK8lPkn87MCWuyy/O1fsFlsBq2iSL+jJtQsaY5vWeevcds1P69Tjvm9fkQKoX/w98i9xhk/N5
JW4zE8vXCs4XvOv4B2CPsCf9aia3eeVvfJnilvj1Da6/mENDNC8TFocJQDFzxuf0mTwLgZOkRAKB
elrg+lfHJUaEBrj+RfgUd4zLuqMthhX5aXxbjvo69IfVwAcy7off1RV/PHbzBef77dyzJP+FYw6a
5otwmBbSIvTvzEiJ5CPzFImieUuX4ipcxavBYy7uSIr0lLWwU3ZELHnGU/6F316D0Wz9TsHtQKyX
mTKHY/pqGraOtfs0PolL4zBt2/GU7oDSM9QOKd8V8Qou2uv84PgVn3oONaG4hGZPLuiCcJ0c4tP0
OjwGwMcoEbC6ZSJS7fpCkjLBwjbvXPvEmcj/DTl2jB9Mg5/9TmcgeGlWN3dYSWzVPppDubY+88wj
dad/slLH/OBadaXnvu0OZHTzqqctePr6qWucFu0S5u5n41W8VIeUUORpmZ/m9cG79Fm+8xLRjcWa
W35143Z6ZULsPic+RsSFt3kwZmBjidDvaoal0QOYUNnjevQ+O58VHnvNJwwYLjHqjBWRE3rVgbGU
afJ9ynf9uKwv2YEhLzv0O45r6hMX6QmbNrSlg7yO+IayBHKkd3GFRVjfWp654ouvwnhx4BG7Nx8O
sKsvrQPBCPu7D8JJO4ev1YJEbhjidsQw9hL6n5FbeNoSZVPgDyd929l3JrzkwOseSk9ikBQdsuPs
/LVkxvk0fk9XhAHab+mqHUzm7mRh7W+vxUZfNZuodqwn2s294bWJx5QmH1kOUofhpL0QKMDwXK16
p3KFjfRMENOSFSqPvDyarvbEmqL/wr9RvofrbnNfTn771TFO+LkPt8qR/GSRPMen9KRtbov+iR69
I72i8eHbOgiufOn4Zp74zgYv1Bb5ANUvBdVX7BHZ/TF+FMfqnD7l+2Z7YxQ0flmH6Gw8SwesvtMq
WBNHtDdPyMTd5PpJJMHTsOn4Oiv+/B+siKjHPeboL/JHdhQ0L8EHlCEBAUbpCG8iLdjYTllCQaS1
38xox0wjvtTBFgkD6+K1vk69eGlR3l2xXzglCwnW1XzWyhcQ/AA5sPX1q+EcrtWVNUHLWMimNxlf
CBkcMzyl+sinOGGtPzdny3LDNcgF6Fm38/3JeuVFfIZLFvgJeY0PhW3asbDCoKiwN2J/9Ki4/QV4
/PO7muzKWXL4KDU9hL2Pa6Qa09OZa1KPi9GU2gXBcid2IdRiH9rWx8WjEvXz4+NaOCLrkntFJaGA
mu7j9ZhihvnFmkFV0nPaT8MqCvGGB32xUooeRR1ycwlyxq2LN7Xw3lHMkSb6slnnlbh5CKK/h+DU
OUboq/BQ+hI5lL4ohgeZmvwSISIb4PmCrYsuCvrqIWt9UG4f12ryaP1J6V155t/XyVzVl7K5r/CQ
tT+upo0YMwv0DJcz5PMW4Y6MQS0k5iU0CYCdQoUKye32dJ9KAEYPaeqU0E8alfJYqdQGY8Rx60cE
50Bs9jqKUI02Y/opwUfPJzLEkogVdTGENKgAVbMox36fZju0MSyDZjUuVS06AmIiGo6Gu8BugiJe
DtN9j46RAbcUDtRo/QrlJQMnr0kJFcxg99ehMwwIhWMOX2DupRhze+RxtR2ATtxjleCzR0n3UeN9
1HUf1xD806zry3KTB2G+/BHz/iuBbyFAFqoILglvc4bBQ777EPd2/1XhK87M165nB/aogz4uCkEo
Ze9xVQ+CU9Pm3eJRl/1Tq5VR97Bfi7mcbep+PFsSxNnOMDzsDP95De4qjPz5d4+Lv34c59s97pY+
XBE5/giQeBS6669UrL/EwXTorTIAzJYKAam73eCykGa7hVXts6bgfT2Uo6MlVutSUoZlgk8jD8jn
IpRHng0c5WzlKOau1DDbOx7XUhwf02z9SKYBrZh+k7xg9peQ2WF0G0lpMYJX0qKbZbWTXGAKoaoO
CER/MWSzXf356fEHi5gqNwYEZ//jl4/7/fn5cbUbPOtmFBtlouaqMeDLVXNfY8Clflxrs/b+z/XH
rx8XN3qV62y++Pnx569lDXGk7DISSv/jFo8//nkUpa1Q6f/8Se9vJ7M1GlyukJAJEZacbhS1XUzQ
PWE39ZhSZejsYLYGNbOtLJidXYKKcciShut9thIhL1n9/O1xLZxtZubDOfW4g/LwJj3+9LgoH94l
AoMgps8S/seNHneieo3fSXq0EefnGx5+sj8P9fPbPz8/7vC46+NBk4d77XH15/H+3PLxy5+7/9zn
z8P/ffNhNn5VVff8110eT4jOvHL62Tz28zA/t/v7lf3j53/5yn6eupwtbjJetz93eTzkP179P97d
n6uPewY/x/gfz/Tn6uMGf96gNVvzwNVg0ps/v8cr+T8ek8czGw//3+PW/3jmn/f515t53PC/vYKf
p5jep0a90Ka7PpJBHhkhP/Egf/3urx8ft/vrd/QAqGv99TDSo2n1c/PHtZ/bPB7i/ieKYcaL/vWQ
P/f7ucvfT/O4y18P++c2hjI9NfTbFu08U0J6QrUcJuN9WdbJn3yMn1DVZm5z/vxoPDqcPzGqfxJg
H3//c/Vx+zu1JvSt7Z9A178e4vHj4+LnYf7c5OfVPF7Yv7rfzyv5nx/mcbufmzwe7+d3w9wFewhq
/n+VDJFkZ6Hl+Z8oGP3/8j9yACpx9fVP7dC/3/PftUOG+G+6JJmSjjYHmc9/ROMZ8r+R5qMrliaj
1sEORv7df+iGtH9TZp0RSfSKBBtD+dENqfK/6RaCIcQ+hkSYnaj8v+iGtL9UQyq5ijySbqozaANt
E6/hnwGhKqi1sES/6M+YsjTWd4RheSZ4xku5zXxDdyZ5URrrQPbAH7fn5kP9FZ6bF4roIEvhwhBI
OVBREF4bKs7BkoxpIoPpZmhVbIu+lbg5mEzo9peUbfqNPMqnbEknYnH7oFKCAQTfQB640UX6XW4s
11hZrpb833I84Yv8k/zx5z2Cc7I0TTH4Z875/EcIahXI0OZzcwKdb7y0kvQUteThmcox6ZHzVe23
IFBgKdL4qsXS0z9OiH+RwIoA7F88u8onhQNONERN+evZEeoPJTriyTcvVr8Rv+9P1YGILPG9WeTf
UUDZz26/jWf16Q7EckN7K30WFubOejapTh/KwlNPUrWTtpi4PvL9tEpPFGDrPbLO/tQWTu3F+/HD
VOcth/ZsJMspce/+QCU82ipHcVmYXyEGB09AEJ9+pYj5j+oVxxQBwRTcuM+OPjvLwbk41b6Xl/zS
0W1WVhQxc8NDe6xMNiRQTJETVTl8Xtt8C7TqN/tbxYdTYbKXNVxUMKZbPZd7ia7Yhn7CWnHz9/uF
jX/0KznzdhbD6+17WiJJjhfxLvBh5KbU2z9C0++37SHxRHORfI0+sezuRA00sNPC/pY3Ze00FplS
wgpDT/0Js601bMHNP2uIeqorrKr3znRz2asuAEmYEGmkypEdnme36IXWRpacxiPZ7dSP2eCa5/sp
/aKFQytI2N3P2nJ6YvNCj6I/iz3kAZfDEW7HN/LrF7ReA8Lnv5OSJoyOgl5CgEVpnFKo35mLHhwW
MdQhzC+bDoM+vnU55/RuklAKYDkWT6q4AP9qnKr3fqN/3o/BoWG/8NzDbQSqfPdjSqoNu/J4Kexh
ZO/ZW09+eNQ3sLiopGfAKJziI1uXJswsOzqRNf+deAQVt+TFw7ey+88m8VJQM9Q6dFdzgjc61MX9
GJ+baGduVCDa+AB0B5G5d9tMS3UReSp1APr5N1u7Sr+DXUGq4W56I2nFcvMDzJP3aCfvlJBDW6ND
oHcu2TkdsclOlsZ2kOxbshw35qtFbLVKpJ2bfVUnUHDDXiYZ7yBeZfgQT+HKqGygh0rs3GWnJzD3
3HEkKLc3IE+2ZWPLfvLRrionP8hPEm3iS/ip79t601D9ew0u5mmKbU5t+JeNC7ZQWen7/NADtgFx
tzVOterBYi7822e/uBVO4pd+9ma5jCcIXlsn2VlH6wWD9h2nW+EMXuPkfDvs7KvbqxzNjZyck7tT
HtD3HupsAUJVJM8KwmW67t/k+UNT4XN3tkzYnEsL7UP3YzcD2e5ZkTN5NYaShXXS1mFrR7u6cHSK
/shRPBULyC/aP/Mb1Bc3z1h1dOmoaVIFw4a7G/2g8FXDrpxqTx+2XUW7NMFBzhioNKgo4LbQcHNa
3e3gyOCX+Z1dIo8axhUCLutJe/Qp2aH/WY7Ekq6SS/M+uv7oRxeVdjwUK7rEB4OcNKry5+Cj/hYw
cwL83HXdanxlX+Splm2dUEYMFJGXY0Uf1B6WQ+hgZzMPSnuxTt2uuUZrGufGlZLgq+jmbgR/6ImC
TP9/GZyZ/v7r2DwrX4FZGxJsWgX53n8dm+VsgqWny6Vfk+12syZknsarGdfu/zwM/7dBeH4azZIN
S2Syk/V5ivjnFFAJYysGUulrUn+en8Iah9UYDl9TTStxJCtenEqm+P9cC/yLoV8mafu/vztVFjHd
6qqBPldkGv/n0yphqeqDVdeAX+Z81jjwtOGW+JQZqA/pivAuabWdWdkiKF6S0FJdyfy4K/3NDQAa
dgbFErUYz/cAdMxkynzVMijvrQZENFbEbdoOhwELu1OaVb2QlBGYsBirnjnIJgU4qVhMaF7ttKz3
zcCQkU20O+50/5SMCuKklFvUNvjzEmOd6ougrOsXuWg1QKaUBDuRLk12u2NqM1kJ5wDvOMsNIRx9
mZ4hwZmXRjPoY2q1vENLSLJ9AXcvNQSbANliZTX1djBu8XIMmcgCsbha3X0VajAkc2ORab/asHfK
G8DbSkdyQCtMuOfsWpu1mKfSUhGnFfUPSG7kLdgqNEdBR7LTs1XD3xo7PWRZlhrdMb7xFvjYG4YD
075Z+JZA80CXgUcN/u5VLirBBdVQuGR9fLdVk+7lHkhXfBefUz1Qd3FHpfo2IYW4yzLAeE1Yp+bo
a2V10rM4dcQxXwwxMEJVuym8SPNbPoPYYUy9obvglAvsMGvuLqwsEAbCBNeyJGV+EG8LQSaOSqFi
tKOItkvANrsEFjLxGephrJRxqQvqZ28NKkwjEnUoxwetkfldJ1PXbbR6ldZ0rfvkqNyFX5bMK7tp
01kjAZbXa9/N/Hd1VwNfK3Tms0k+JPSP0dfkTnPXyQyI9Zc2Bv6u0hrvCT/G8MIioatZo1UzkEzX
n7UpfBaLih6FtBfhfgqjdpSG3+WgPU2FoCyJq33FnPhSDNlHdGjFKPfqoX4aottzEoRnOa5/J+YA
MJoTeFJbHMr163xd7T14W5RJYyFZaLnihsMMzxYF3mKKBY4p4UYKsIZHBTuJ7Kqou708SRTQXbhS
Cu0Sy9NOEKBzqRaftCmv78ldWAqZKvgVoahJBxpdoW5kV23/civQdJk9+JciNBfC8AW01xWF7DwU
6B6Mcd2PN3BtVgqjLF0KaTvaOiGGTBT6ESpdaNMKzpp9xycwIpDNODrZtMNi5BZFCCr9uaBI1xQR
rwPhKbACdYyWN7F1589MDITFkH1ZaLoMyM9KpLk9PKRqypzGLH31qAPryDX8SQaVmjuY9LQky6NF
8wD4cTDINVy15NDkPSFK0rtGWd2oRDtl4XXTvhLQ8MPz1GmuMnQXs+63Fvo20xAXKpCyGR5WT6Nd
s0Trhljf5EalbxTQLss4zw9jpNFYDgND9theM2lUrbINhBb9SGjsJ2xjdzIxtUYNspm26I43qVwB
eh79JG/9OoWKD4ZtaLFFVU/CHWAA7A/6dykqt7sG7AJ+k7QuGPnsQjFr1+zk0AcoupZa+JtpMASw
jm+eKYkxsBM6mTV0i8eFPlLWy+KKNZtsNdGybMxj0MA5gdhRu4lES0sdSW7sIxEumNqna0P/SNI5
quXxq9h8JU8R7XGcQ3qfb6RFVvrnWif/4huRbCbthtwglER0q1jLQ7LT7KjJGD4HKwuIS5K/ylAW
FrKMsu9IgjFZW4fpqe7xMzssAQrfdOvdnQg0O15iimbJGFzly+TL16TwarfaZbthJ31kqV2jwXB0
y7XIdaWg6aTX8Znvfknn2xm+q6XkdawQtjSUrvb9RBtdvCL8UQ/RR71VFwMhaHawv3/mG5bs9Mqo
t77xGelv5qZ+jnzaiypUMMb5g1Fg3AfON6sBUCckqC2BD6huVTvGXjyirCZaN0zdCp4LVjda+lQy
KeCf4OeENl366ioRU25s0TlwN4MFoqMjbPs0EVmYq/Ir7q4RLNHEVWdRMXfsvkvwJi/9FnksLDYB
bVjKqsdJGzfbW0vj5X5mIR8eTXt4MZbGUjzES6NyDCaxGwsN5Tt7n5LlzTE/p3cEbgYFFO8us9K2
R+YmpjwsfBukTiVblcVM3V3TT8g6BlDLMZM97dhKW9JkRbITyoux9wfyuFld9Z5SbyR1he5k5NvW
bKzAEXcVXbfGo8dKYZn+cFF6dK5m9LOKQqTXj5oEVddNT+hlpk3u9V5sLlCh4XFEeUZoM0S+oQSW
54SFF75mzbJwNRane5NXjlhmRex79SYXS4UUjN65jw6C8UxzcNxotP3MeMUFTXP07YDUbc1Ey2Dr
bv/GMU75fuFPQ7Ok+DLHQ8f8tpB7J4nsvPNGAYWQHXvx6c7RYnX5RYVPqTbVJ71kPp6SzraH0Rkp
RXaw6Fkhow19/fbUd6vBugp7hjBrr2lr5AAFvVpOi1xYcYjnaPIQdY36G8GHmHpsySCjVbS4Goz7
rBnNM2G22KCTvRlv9N+E3p6ml+DA/qm+VqTO3J6aM5h1njt8Z+n7dtsWq+43e7IbwKQvZRHv9V3+
0d4d1DPNa39BXk/0oLXna4MV8O6bvYPA634pFtVzxFarsc0r3wDlM2ezhuYLwc9Dp4Qaq7zM6deu
tk8vGkvVySXFWk88Cw2OW712tDh7n0Y88BF2P+0OzwDfSZZQpEKiQxHtM7JvBFBGuSwvUmSPyGij
WSDQdce79EbSC7oo09yGmhunHn15DqLBRnKfVmhRpNIzNsHaZAdqsq/hk1rwGCV9g8gmYT14adOX
kA4zwqd0mbUb4VO9efFTKOHZo7ezLFmI7a3DDGjGuzvshlW3RbZyDxecuRRqUaksq00LE2SNo3GH
DoKVTfZ7tBwUaNaW3uPNZ2+rI/xgsU1a2ieyeJSDd5rB0Lps443zagTNFcNwdypkLz7Y28/2M/FU
n1Txehv5t8E24GO8ZctGd1gMsAEjhf4FpHF6aJYBOdw9gQg2ClqB2BLZRudLRxDERqh7/bZkQ47a
Yke4Lic7QzMk5vdKYOPiDJoTndiRYwRJz92SVZ51Ni2nfb2zwhmWaBNWCEPepIW81C/ZkmLOFZLq
xPSxynbxQrncqCt4xnYDi2t67nNvOJZwkY/Zif3MtVkkc5CWuksZxkK3cOFXGr+h+4R+vicN/K17
g+H3zns4sdM1b3607pbdhJCcd41uc/KsFaEEwyGUnLFyRCgAZH/vgydyL9AJsKsrnN5lW9481Qfh
Wm60Z+K+mzeTqHn7Hbn4htwQj2XCKaB7A92EUbt7TsaFObfAg5W1sD5lL39hCm2O9N6lLWrZfbiv
foGtGlEz7lLUOAcBABfLrUvx2brajhFWPSv7+JJuEGLJ61BZqyhuRlse7RGAfLotGoTZR/2k7ozn
+0sOwoZuPJqp0A046zQfJzNsbwoq1Up6w6swHdjS7ZlhKIWwR4w/G9qQsg2flYSO2nDx52VIX3O3
CNYc99yFkb5BTFCghnyTFE9B0Hww91rj0O8yhGUX+JHgD9KCzymIwJ8izTiJw/YOX4cWPa4qKgrt
4rajrNLfWSxs2VVKv+vyk1WFBcGz2aqn6Izy1LSlhXmSl9YzHnA4PZDTyZqXZ9CHE5M+Z1crOJFQ
14dtTLqWZ1r7cl9FTEh78BcS38pvGKXKitMufJ1+IdqahzkVdUn+TnUFhpP0noc+yyLLG4/5EkvU
KYwJUf4k+iIxT2G/i9+hpvfZZoKQQ7RJszHhQ2T6jsG/HVGab4L+3EIbCIVvG52paXj35Mj4Y0Gd
zKxzuoYP6EHMeBUslx1Bv8uuVCCUN+lAAaRDGHjIVtOiPMGOQDiSn8J35iUGA0X5sGjt77rD/Smu
be1XswhrJ38VRcdE349klgNAsARTGeMjmHfmYZ0kictQ0LxmFe6k2tKagd3kVC0kRrtr8o7KPD3I
rEtPw1sQPCNcQN7SrBTO2ARcIEEl3tTawXsY2iic6GgWn+Xl/n4PtupLET8lRxMTjOZrfnKdF56w
bz4GAm5m76dbkYCCaGdS/ImJ4lXy4W4vW2fEhkJBxBeXzYrtKXIqPBbVspQX7ZeJDh12ueaiY0My
2V7NZ3HaB8833/CCa/tF0ARCOfnc3e2Z2FVB6LHDvejlFxKOg+P9pDrhU7ElpDP9QC9XfiuIygrq
G9/jOv+QlVMOb5dNHWyTXbfpMaexCH9mzotPpBQdOxELwapZx974juSxvDCqKwBieVRqY3uidZ6B
1DCLKL75Qk8dUJ11oKD0oSzEL36QtGUfEj1AzgDUieWsTypJjnKCM3mEt432VFAsiRZRdsq/lIlV
rJd/aeQQpafJ2qTSAtf/baEYe2TV3bHTVwHT4ii+41Znq/DZTSKbE7Q94dsEIQGskI0p5l6jp6eC
xca2VxnpetlJCZjJWAKViFVizKNFz6QbUFaTZFvdAZ7I3gBBBbtK+a6rXxXWkSPvCXER+rlgFX6x
hrkdKhYJJwUhTehkrBLWRuNVlYdUqrgmLWtcW/2ik0k/SkvZftjtBaUy53F07rbdb+MXclGYkCHy
zvKLXaNVu/fKCb5rfTEw0ZDfYIKARs8ZDjZzlnhzpCWuht3o5tt8OYu+3F63+33KMqMCLaQu4SpJ
nVuQXooIM/bQV4FgVH8jRGudeFkRCLJRd6VPwY/hpfTCfXa9rZIlEuf6sy084vCic7m516Rr2MwU
qJbKvYnhYDl8dV/mnrNSCJ38PO2i3e2XdQ4PzQ4jhvppreKXagvxgfp5+TKMi/H2LU3HUcNkg0PD
GZPVDetPtRh+GeayoE1hsZWBTsyJTt7eEOe0x80QveIwiptJVjnOQ6mFazgETqThnOrDTNoQjscf
JLHZdTneLJGIHQ9q2ex04a+Pi8ftHtcedzP6kIE8TWsG5VbaWEMsIXybb42bulgH4zELG7/Pk+hU
ixLhK4PiznSeOGKcacpadU2xkj1D5ngVSjgs80InDwM0mB2ZuJaTQxgNfLFz0Px5QZYOnJhTbEUb
lCO8NgtMkaDmInoGZpDJEHEg3IiYa1KcXHJHXk+rASGCibiI5YQVlYBYIBhFrzbMioQUkWKUpfGW
gyj0mqS5Sil2mbKt+2cph2Cd37JFKVNhFy0W3A2NLbcMiADP5OoZKY/p3gOotZHKxDUrvUbFNbIq
hGCUyS55WZXXZxVFcznIF0o8RC9xvNBKDBtCYqDSCRvIzUpQLUoNuUR5Yyq8E/PxNJuaTAU9NTwT
DF+QVrKB3EDCkzaoe9i8phOFFLPfRDOCPCBMqxOJw4tq5aqreBgnxoekJa7zNlLJVIXkqbj3a7Mw
AKwxjkblpiMGQJqyhvUjK+T+HpyyOHgnhqxeNxigujtuGz1h/KsnbZGlC+IrSBg27qs03LC/PjaF
CHcOgIY7yiioxzhnJzKyqMgbPAi9dYlyI3IScKtRh6/NCPFRDW96epMB8wj0yRr9GCQfGXqOmeb1
pRaYhLQOMkc3JslSDGLmX5whrZpdVZPNCghUy5nMQgBviAmB5KCnKTzl4I/e8vatFuBDDGJzJS2B
8jIk8iQ4l9o31OoKtXv20kUZ82qZDtTUrO/yZmwk4EE2EZFUTnDbBkT+oftXvV42Bba+06sAitxv
BsR0pRh9T4FGGYndkElAS9R3kR9Qyyvb6VIaOMlIbUeNI5izpaenwxD2r+P8ZLLM7hRTjWwF6K0H
cNXVZGHIahYqUGYcEkix6kj2xYLydKxYyylVMRve4ClV8qadXvtSeO1u0V5nDu0shWpjd0eMy2bs
cd880b5Fc5VKBYM1oK2aelpsIDwcMvOQ6fgWqlE8N6L6dhtSvy09vQVGwPKenDQW19YLo3KEjzHk
Fcy5ePUrrIM1YUewWm4sUZV7c7mVAhBGVWGt3VufFb64OPhUdZbGcdeSV8SCucjpIBCcZalXK5Pe
iBbDcaHSwALWiHVy3IIBWYQFWwY5ooWSlDEpoVm2lKo8XD1F2qw5HNnRpVG5vEsxmxnQWXJpnKzR
eBESyDGdUbGeFq9p0X8mAzONeQsgI1IPyhHBx826kkFyWQlmJjW5IGADraswpGQiu+UIoY4Luc1r
cgX74ig3vhmXum3dYn3dSUwARnhuB5yChrLs2JcmTUeqqCASQNYu6ppkLyE+B4R1anBUqD6R52I2
zUrOFFwRdcG8KFtY2jrqFkKo3FZ1SUUvpoPIEOkpIzFjVdC6okK/LWyLg2ndTnFfXaRynMtkI6mA
NdYNqXmyemwxpdhfchXIXiwjW02NORyhpm0RNKS33mkni0boYz3RQl1YEJ19Uji0nJ3yza9UlrRa
pWKnSdvX5A5tIMjoxTCG51urfFFMtmjSLbkajUX7KiHoVCXsMwnNc9cn20mvXRIP0oUJJPVO1pY9
dJHsaYIwukk6yoeCPqCArXuhWzGCTjRXqTUh80+H58RErSxl1keZsXO9R4hsobrEHZ+VYiloRAeE
UWpa7gvKDE0TfEUQ2BXwMOT9onAesQrosM89oHH00rHU1h06FPk9GljIFs1V1DehVOzpa/iFUXIC
NPWXNdC4x+co1iUL/NvuPiozpDDcOU93U1vlZfksWuZ+KKpl16NTh3vUr/Kq+l0QPDmKH2GYM53e
MNnAcEUnXWPfg4tzTYVFndL9rbRol92JoaKXwIKHLc54/dBHa3Q02IRxHZUOSExWZ4K8bVqqIpUw
71XN/gkTLwuPJD6JFY79TCO2p6TtO9xbZ7pbz2GV5IusRe7epoVf19OqwcsXJJW4ARgCt13Mnoau
uXYFAXplPrE8kUM2y6yJ8luH21L4GDpCXiPlEHY3AE3kNAwWXhXsxzaQx9iGGW8KxrDI6kh3VDii
tk5MlR+k0G8JTaBxRv4EXDrDvVv55T70/KqgrFb13SaLwov4v7k7j+3YcS1Nv0qtnrMWDegGPQkr
hbw9ZsIlHUPvCbqn74+IzKRSnbeq7rQGwgLoIoIiYfb+DfzVFvps2iJxXw9ZRmp1IPrbm8eW3mzj
eOmifGTdGjOmT/3kHHFJkJs5O9l2Mb/NdnxlIN1/iWXmQ+4xBwXR+DKMGYtop3saLSK4weA+SJ7T
7STo4E3/aIk23XkSwPBIrjUULKt61z62QXVIa2sXxNWFZWnHuCLQZ2W+sY2N4hJXp6vei580fv8r
8hqbtEy/ojEbMRLjoNYwkBkFguCFP+iXotevdB9EtGnlhJATFAvTRsSHqGJhj1LYgnN1GPY1WV4m
iCfLGTa1jr/FISj6/i4F0dcnoCKdAVeV0PR3uKpBdievs12MtNB5ZGnoTG8ihS0xYJy3LSH0zrpx
kZfepUg6ufc0Q9ugd4jgYoll9zzuBhAbOBpjfjubCKXp/P+dYD5YEesyHMcW9pJ2P4kuv7QraBqN
h5ksDgOHunSLI0Kxv4e6J4ybYTbx3Gu6vfcckOtTwtKhlTetGSHU1Ef7GYPvyeue2twjrtnBQpJQ
oN2YGERjPww5Q241y0ukBW9TbtE2DtzrCvnzHUxcDL8Q/87ip3oCp1239hdzrOytnubf0kB/GZoI
pocD6y/2v7g6vppmPx5sa4BL4rf5ZR86XwWY7m2baDvbsFKSNIULpxEbBJkNh9Iwv6IYa28ch5iA
t8SsbTN7nDXtKqrmpwa3UWa6AjdZZKqZAYjh2Ssg14We8VPmsrkRaJASx4dJJ6r6gOzNY9helpn7
7pixvmsLmCb59Dspw+jgOVAhA+5QKcRejsTXDI0ZWywic+vgBFyPvNVu/cOta0Y2h0ciaoN8142t
s0sPRp7W6DZA2ytM4yXQZXjdSxYKAnREGUh4bEn8lOZYTJKgQc7PAxVUk8pOeyAQi2U1YoojGY1p
IK4Rdu4NooIgMIzqxtVHmLI+/uxtue2meT7GRX/XWwfNM8nLR9KCQVuIU5sPAuI1tU/NMStRuShZ
uNbpe0xmaG9YtX0avOhjobZ5zeTvYz38Hi6W9Kqoe94AOixjn1fM2gLD/KYv4hytU/zAELbFo9HH
KlKHhKrXYXeyo54IXxSyKMULBAaMBa2l1/BqdIhpZqzcwgoadhiWl4Kok71Irqd19kchp+pBy3HB
mBcV9jaZoDKZdumezEWfXRVFAf6k+wZM10Xd6M8iBl6AAWx9mbQOsrBLkZsjX6eWUIVt/TEfPKJi
ll3c68FgYgBmp9dZnYqjynb/78X2GQsS6698/u6te/uPX0UXd9PtW/7r//6f21/Df9z8GuMf5d+B
feq0v0TBLES8hGMzXuvOAu/7C9xnKL0wyyX15QnhogH2F7jPWpS/BFB2znJ9zzMBK/xpemX8p2X6
huNZhu/qpiG8fwfc5/n+3/EHLMH0BXpmC9s2gL+JT7CHOhHZPIRFct1icA6LISg3VgX4Lc3G64T3
HtcADSx9ZPq1TvqqtYDsGFtNYxIQ4Ym6ryP7h8gjMAD2dTkgp83YOZwLS6A1E5geMJx8+r5q8/hF
3RICWrR7Cs/vjb2qKgEfVVNF6gY1ho2MmtgBlqdy8SiooGrUuRwOy5tzUoXRtgDLVLXyYQbE+U9v
oRf4i+qJKty/aqopETXfT4v+WbAoCq/A3g+4324mqYnn47T7l9hZtcMn6h1hYn0RLxr+4VJYi1bT
WtiSCbIU9pVSzxpbYP6qiBdyzqDZ2mFGeEhtqgIbomToxdu6Xxy/WcFQOkriqy/Lx4yE5yHoLQgf
okfv/lx1pTlcpuOjXS2EBKuFtFDTnZ8L1Uxi1CIMPBIa3MCHK0ysiLO0LpkmW0tGREXBjKBfhTNh
sDiL/uzy6V6TkG2cuWDe7uc3XSTvmkQPD1PbHz24RRtXS2F/yrg7ZmO/TPKPRoAuiuHlsNnJiFRR
czsYBC0nF/fJKgnvMVWtO7SLihT18qWGr3R5RBPyLWBO5FraEgEV/cFKU22jISy3L4c5i5maJgud
R3W3CqOdOPVLNnd1MJNDE6/q/4e+Y4xIrsC9/F6Ug0PCcNGXGiShswBBZkRBnF84JLZ7B9ewE8+z
PKkaLJE/aus2GE0EQde2OmZtruepbTp2E0QhYDo1k6yQG/jzgv/NZT7vVpcNzYi8rqqe9xO2nJPm
w3e11Zf79B1U89/f1lSkUNJiZl663BVV5I3+R+3Ttp6o5FGz/UPpHj591PkWfLpNn5pAmgbScajg
q5OjwaiODayVVdVsVTpTtbNe2apkpjY2RZLO21Xj7HzQeqaI5+PUEUOJTLI6avu6c22u29aPP4uq
rcesn7wes24rOoKVGmPo7p+utR63Xk8LpX9oUlwu/1JSW09dt62/bd2WtuZd4+AKdf65puO+lE2B
OtBCuFE2P1VbNvpeGfogfEyq8XNV2QppU3iXgG3GhrzGNUg3GPOdRRxNXWO92qemuhZrA+iuas8H
o6EpwJGiC7Lz5/3TeWrb+WR1HfVFzldY26qmjvy0rcxH85J4Y4lpM4y8imDbflh05ln4VafYz0b9
3I4zpKWxjWPXh6qyG0JBkG70865KXuTYxHQLVSJ2l85iWtwK4pi8qvJ0UOTHRjFOPhwUqkPVPuXy
sB6qmtIRxmFKEZ9YNCOzpVA0PVW0Bqy4Zd4sD/PUPqht6jhVs5Vu29pWJ6/N9TLY1/1x1Ugnb+MX
KEDMy93Ji7o/qZoq7NLvQYPMxfbDjq5d0toAZKSBIwA99Mfin7Z1KWNkA+x7oa+c3XaWmvJIOVNV
lUeK2hMaI1KcvXEcu9THn36hU06opR6MIr79fHCqzlNbNUWc6WbA3WYWEbVm/qAK2UOnz6sQBaLI
RfJrGdxUQVSaTnFpqh1GqpFPrMovejNia7l4k6jCBEkH0zOBi4vF+tdxuVVWO6Oj0FraKSSetx/x
PNsIw0INbaBzsiXd3yDow9dCbYtK+10vxgW7a84Q1IL51C9FYfN7i769bJeZe7pMrVUtWSQoRIn+
lvTs07AUxoipOGYlp0jPB0JMvdkcQoGyw2IcMhG43ar/ufr/KvpmFsw8MGqjVM+OvSw8yF5mYcz5
ltnQezuEBFCoJOm83CJ1Y1BWvSDk5mIeqIuTL31xUrWIGNe5Njmy3KeyjDFrQnoVNTJYp6Yir555
rCM0W4wBCXILJHe8qW4vzLHd2aOYhyduVHmyLY24bAXiyLYbi+Q6oDwEogmbYZfS7UeCAYTBY/+U
5VIDQYMu8+gBCTCRgPNGbdgrixOhZm+fLE/OG9V+tUcVBYueFKeqzCS+OkKJUO11/4eDWBST+11m
iFmGZbxpdjfnSy7+hzs/SIj2aNaTZwygNvGnwIjIpTtRun6qAMqJffRgXRj5hWOENmbv7FfFPzoN
qZPWY7BVJcP56fD1mMYhRGHOOuS8v2yPZrk476k2Txl4rOovSy618cP+yQHxjRQ/wea/H6MO/B9s
U4ecP0WdEsTDz9APm71qrcX6U/sRGxAx5f5W/Sh1t9af+6mpfmiqHe35QVEB1+ITkXBlchpdcLCa
0eGBXfwLSzWareep2pnTuJ6z7j5fNs6s4uLTxjOf8dPHqmP+5TaHOfzWyqyDo4cEvBZario+8HE/
VNWulVj7+cgzlfdf7/9wpc+Hfmifqx+uPZrIedmLJKq69P+3Xx06xyVWD8bPD5/xz9V//qT1S6eT
8Tz5FYoGK0dZVddDPlxC7fncVhs/nH7e/+HrWNlRtEgDoJRrfiiyv5p5CYAJk3HM6zli3b6e4Aod
HNScfV83BaIzT6adkcVVVbVHZp5x/ohyYoWYAz5nqnpShWKOz4vxUJoIwD+qutLJz/Ty9UhVi7LI
2E1KJ1exz9VGRy6LZVX9cDlz8TUyh6oC9bJU1f7zJ6l20szPcwWcp5XSN/br6Z+vuX4ldXW1m3/3
o2YUeDzno7bvG/NVvSvrG6GaInQMABmK5+v0SaVjhvonN1jPKxSFYpJADKfoFitibaRmQMNCnV0L
r+gQnyskijxjDaVEGQcpoyFVaP2iBqCq+Zza+lZV/V+NRORx9BfPOcVkF4sb5LjM2dZmPh6S5GR7
XnGcNMjxrRd9Z+5DBGGygFi08tckxU/MMLZZWR/HtAwJjT7hptGcSonCNjjJq7gFXtAZ4ns0CX+v
1tYplyn9Kx+/rf0ntuy6wp8XNqsIGWY0WSSo2pkANUImuFGK+JvFYO4smJs6IQWqy+MgQLHxW2x7
vGpx39J1JmE8O+TnMqLJ5Cw0e4dN1d26dlWhCLWKzUf8CmuHdJ8/ELL73x1nExiu/1dxtrsU5kCZ
v/0tynY+6Y8omy/+U1iG4aK6b8BVtf0P0vv6EoBzHBT0TRUuY9cfFFoVZYNV6zoezFrhLgG4P6Ns
FnxcFKA9B2rBcu6/FWUzCe39PczGBgJ5JDQNvoZhKSLvR5pP06deMSJ8fNJi5AdLtEiHCal3F5Mb
bJxfBxQaqnHWAP6P5k5qT6lnWFvAIZgHwUgo8m644j13wL6LbDsufl41LEQ9EQjOBJp20gVvixCg
XsGw7yUKLEMRXxH/rnRQPhhEoavVdO9jDS5wbqH85BgwQtshSWBc+ODiD8LxvdNs5T4vXdiDaB1J
J5cIllaO/VrZeYoHGtjxBn2WU98SW1a1tdDEdjQJ+E3osNiuDwdjOdIMjZZQ0VKtB2LVaR6CetLS
Vz+b8LuYwj+KsK3ME/ZR+S61F4Tf0kxzckFY55koXf55sNqhing5RNXUVVRtKkgF+zbxLlRadnmD
n9qAUIiXg2bSsxy/cQrdkDg9z0hg26jkKZaBv5AOzjVoOjCU0O+dkeAODbcj5bPIrqLoinUA6rG+
rz1IkvGHBUnnQVmBLeNA1gyLq7VIjD7eOk4KlCgNEvChMeyM3geiYNpmdRU78XUd9HAEb3PHhuTU
miC6UybkSZPfm4P3w6noWvp6hoyrZ1+zOQdBEVffPY9YPgn+h2Ag06ZHDtrFyeKXWpI6bUJ35+GC
JT1Uyqw+O/S1BtfWH+eLcmEWeHa8GRrpAnCrzZuwM42bcZjAyKRdwG0LketMUCvVoylF3RcFRlzt
QMZLI7rWpt9WYRQ3vZ/hj7uoW7ULEllcNYklr4NJ7pPOfA8HnIfiESB7oevmTa3RNBpsZi27tG6q
xl60MgETxxlAyrKCJOJPyFVKf9/YLakdjdQxKuQ8nd2cHYbMby8GYV20VQHEFxvbTZQ3/dEij0iS
LwWrbjeobDExOI6CRLmnR6RE8+G6cANxbTmIF+JgfuWNpX2NOZZzdL35Ve3D8pO7p4E+DMgTqQOc
xPEWy0gMXTzrBpMM68ZYvnXXRq+9Zk6HJo4Oat+8HODEUGdM291F+vzi4DR17ERHIpx42nUz8LMG
J+Z+2NnRN7Uf7tyFrPprgzU3TAd7kjeOUmVpF+l+OE3uoXXav20bmm9NlN7GXUjEK43yK830UZ7W
moNZkEpqcNsgyq6TY1dVtXEtigi39ZxgIl0jerPL+s4QfHLSTVeqpZSUUh22xjgDB3fMkPwm5EMo
bbMdvowxCAWeDfMKEsa44JjskZelthygacbOwlTtRDhDO6Rhf2ulPmLeNghhv2uwz1Q6QE4hjEsP
HiqxuFOVeCZqqvl3JVs1LL6vpQ8BoDOJvChVqHO1QqC/MRZtqKBCePlH5mFcq3TrTSVen70Jm/8c
ygfdplhSWPmy4m6g/7bkKy7UJr9BzdgwYPM0ltHs6RIKwhdAEkmBR0ATkVVEjop5QJ12JDdq7DLT
JZ6QOcmPdIRaezb6XSxR1TJciSqpbSM61UmakVyHq7lpAyCvM/L2wLLwIOl9YN0VfBI38N+sZpnG
LSEB9ZXmPHwz4gainrqTcgD2wyJ4y0K1ORWosMfWOFxMvlvvTBuIH1kf8JoFxkgjD/a2zkiz6l2Z
ba0QpvTZtndds3Z67Vw6wUGFJlq90E9dYoGdQCRct0Og1DVUBD865BoxxD7pXqx5ojf2vPFglsWz
s1iewnDssPKGMAcFdthqSLXvGSpZk3aWvxti9MrMCdFytyVcHBbXbV+jmhprPwurB2Zpbw1ZILlo
I9a8hNQcJW+yCoipOJkK9gzw1C0vBk1QLm6Nym1APQDTMsdUtZapbKfLinwqM/R4Wcg7NsigLZ5d
xSmQy+CVBRiGLSv53O0mgGvdcNIaXDdFISQwBwBXYWdNJxOel+m6+t7Ggupgze2Dm/UBI1FrXSDY
PLXf7PYXpMwWQadwYsa/zDkhdtm8qYWP5+5o4Jgdec7vGMfRvToyK4WF5Cv5WXV06mCdEASQeQLA
tW6eQAkb0Dyzre7QTJc13FOSUpj/begO9940aTsIoF/I1A810apPv101+1hH6Cadw5upjbzzbWiT
fmviUnb2jVV35uykPDrXmTm9D4XBjDNxIBCQItrbFcSXcvb1k5nH0AfraJvp86lNlwc0tUv0ExB0
aEwIliAhE/xuev80344uxtMOVgRtV0gU25rrwS5hspiky6QzZnvpJ8YOa0ii60t4j8igGxN3ShYf
XV0/VCNT/GmxmND76Env6CAkAby9nwzYjI/Yk+tQCFdZsXmEArkpC0hnrp1Fex+imV9dYtKFMB9R
nBwoNJ5ZwUVG5vGCFNe/Dnq0s3zQw6Y7qO5NFSqstTb1JaqVA1OBFeU2u6gMGVvJ2ai3P9QNegNV
VYXn2xiPBq69sXHNw3/L21Q6ODZnDIaTKjoIjEeTHIbqg/KZLj2CVVBgqLppzf5Ow0Fo3wn9u/pc
1d+q7/KpOQe6diyc/KBU3Vz0IIPOuwzSChB8X0+LZm6G2LYAX9oN+kkVLRzXXZtzR0o9FNcGsIuj
2dm/c+Zf+zHSoitTaLu5qEZYZM9a4KT6tliezEiEEOt63iX1bvoq8iocINgeae+tCmIPQa1dVvYm
6SNSBUP4DSTAPuHE2KuHQ+vCx9/WVnolyzY9qsCvigafzbJX8+zV20JtI5TGsta6VBqD61mqlsAh
xZT2u7VI+mF5Z18M5BRUa42Sr81zDY+9S2jw6IU6IRnk5dQPrieV7ZToP9blURSgoSx+cWEWOJ8k
mX6dwLK9trEw6CvNO4ZujpZIU/wCjos1u2YZp7qCQ2/4/sNq7qFqyiH97Ca+mqWvx/zTNrcdAblo
YbpVx60FWJ4GRiNp2CWcqopP56ttq2u5HGuNvLslzq9eVeXxcKfewrpBsG4LpX+ZsOfJdqRDl8hS
1QHClqMFinkdQtemqvWziIBgLYOraqthdm3mVr3L+3k6dSNiPYWhY6ixaEuq6F+j0tSqjW1odYGG
w67PwVSBymQdrApPH7Ga9DpQU309bAegBdeqGF1YmxMj8jZzkHKoDFw6AtP1GJHpopFPlz2x6jJo
L+I+BbUK8E5ClF5CBk4FU3x7jh58iiZ82PWhGstk0Pcq0qDOKvZSZzU/u/Q+e7UcX2XBVFPmevvH
nip15uZKbWXVUucXqqqyzkbklPmFqk7WyOu6XsVsbbIM7tgvNhDICp4VyM5aZeeLf9yyXvITJGFs
Te9SIo2wIBU+HRVNkTed95yr6tPPX0Qdqtpx7XKUap8/cb2UnhSgsnynAwrpIiry6forMOL8tdfd
69X/B9vK/Cpxa73pyYsFl3MwTS3r0RgIlOns6n1boXqkD9Mz4MURW9/B3I1GfSsSHQFl1Dox7Spe
k9jrQVxWr2mF2r3tg64vGl2AOXDv23SsvrIU/s0U/Y3Ub72fIxhb9awVOBJwuFEKyCEmigdAT19G
u9B3EpL4ycFSQUSw/PMAb9S2daZ9FvvdoSu7Z6uMGWmINm1mRhQsMPrnefCGnaz1L04J878zsLDt
3StwM/i2xkjUm/hgpMvPFCOrgEG2h0xj4HPcQzdMqKUzP92OHZx4MNCQ19sCK10QG8eq6H6BnkQm
dgT4F+n9N7Mb470DrztBOsmtEogCizh2g+z7aHy3NARm+gNcA8lEG7DI7KDE5JJWynldLtI2PUUa
9y1rxVVZdpKuL4ZK2xW3UfRzmN4zP0AmFEJMn+CcGRbRl67HD8cFXidqFqR4j8JCtI5WV90BkMeQ
IATS14bypwPqv9J9+2gGRCQSp8DCgJWbbLovmgsnGAkNZwlg5BNj64KtR9D0MR0J7acHuyHn2FbY
qIrMQSTfesf29MEnNPHa5++67PeSKdfdJLO3HFlgvQa9aMX6fT2506ZcUCDUGvg/BSsOgaRV6Hyf
wQnuBGoel2Wa4eWaifAysXDNZZV9HJua/6yj5fi+Z9smE/7R97o3fW7xn23C13ZEdDEFxYKeqMTl
huXjvjD6oyZwOhhzez820FPiKoLdZHlvCU/6KWGk3grRzwc9ip/nESijawbMSDTltXwil0Y+0Fny
n8Fp0PFmiarRuhhCpJKHRmBbUV5GyAw8xsJ78qrsdvBR4U9C2HmdEd7JNjl29TjsZlPbI7VWofAS
ZMfY8Y/agMZXmMvrAorGT61vr/mrt02a5otPfbmNYjq4Fs/D7RzRTcb4V23qhY0JaMMWwItn/c6P
MflJYc+cdDe51vtpuvMnLb3Mtey2IiU1tjyvhgEzTFTOsa/rnVFm7V4Mi4axnK3DaLoQZf0BRqTY
ilDUp7br3s1lbemBfL4cqi+a8OhWUabKrKrZJcLb2jkcsaLo7BvMFcGE91ENajlNroTZY0TUu4/4
wCeTftAyIzgWdvq1tux3u7UfBXJ0X0E2fKnoorZTD2fOq4k5D+PcHM156G90/SZuxeIaxCpSmLDU
pp7MW2ZtgqAZb8tiJxzZbYfUQJletvfQv/Q5fiqn1rmiZ93oaJRcuc9ITel++thU5WUdjoIAlvZz
NozXIg4OWRRdYDaLEWXiwdgMnQ5gXIfrVwoXkbzvzyDK7F0g/CfbJUlaX8mkRd1FwIyvQVlsYhgS
DP8Q1xwR8LrZp5mo1gnM337QEArI++C6zUxodYH8xSQXoOYI9Cqgcypz2NBdlhxjCUMyb/1T7kVw
iu3ktg6Mbu+E6fcy1RkDfFDnUYapVEnP59ZMQjviPmZVNIc0Cr7kQZ9sGwcuO7Y50aA/Va4G8qZL
D5Fr+/uuFlep7tYP2igsbGuGFPuY9ufQ+e0xoI/aom4j9ziVk9wfWUV3qNAnw33YW85BOseh9J4H
mRKVcopu55n6z9gxr+zJMrfmEL/NQ7YVHjZQgRniNsLzdSj8/iYwm1erwcxq0icshXputPna99nv
KiYh7/mNe1GiaG+TRxTVG2EKflMPrVQY6Tc/GC9mp3w2Ihd8Wpn+lJAutuUcZcdEQPKPhJU/5Y53
8JHa9gxD3mfudWvlzrEts8d+MrA2Ro1pP4Qdol1VjEgXFLQqqbo9stUVahBvCA99H7GY8OfhpYNA
SvwKYeE2e/Lj/kWbWJ3lZkpqIbqatPGuMJ33vjh0GV1N7CYnv3esfY2kYelCLxr130OEcPRg9L89
si8prqAE5bDOKGYeP0zTNoQy51tjuUGFF6UH5I820YgmgZeKAJNUEq8wHgq8uAoTepub7UYZv1fD
3iMJsk9kfxxS2TEThkEUsvT0GKqwhPHlTWZhVW35IfzuWNRbvTB+TgWM+CT+KkRd4HohMCJo+3eQ
WciE+BXvBZok8SJ9DexyZ37v3dokGZ66F8ShKrgNrSPFbdjGKJCF6DlMCxEHfZAOyoafOylZj+ib
sG/mPIBCgql4NJTxUQTyGzy5U8lq+NAMOEg4jnNrKOOxBXztg/xLMRsi3gwKJO+gboR+sZOEh4Fx
VQ91ZlwwCtd7vxOHxI2xwU5mdAWSalMnnbPvHbPYRUwaN0NfVtgGpg9OXNqblhi7FY1vwhT6LuE/
0rbZaxNBDck085dZ3oc2YSiBwg2u5Hisaa9Oal61b1WUvIhZe4PwU5/GABcB9MzhJIzN7RQgsTCH
0Z3VGzciQsrSru7ywrj35maRJ0uA0mvjfvY7jA660LicBJ1xFNQH2VsvXQ0NX0aMywQQHoWGg3VA
B5nGlf5QhYU8AnGzCPNoj6LESi2XcJ16uASyg/4cYRi+GZMRYLuvH+euvU8bGm68PBDzdazn92OJ
hn3Cvyx3XcTLJnoHkcEAcN0rrQgjFBAq+0I0EDiTrR9k6R0zv24buu5LBTBT4lGPsFd7VfYC5QpE
DCryagJOG5hocz/CSBkRVIcQB3o/MPTiIu6CH0Y0PsuZ+6gldb3NAmQnGMfg9cBi2PnYicke+T7b
Otlhcju7SExrVofhnSv3VYvEhZFEO9EX71mJbw6aWmBqkx6+PQoUlu29BUkfE0RlCmj57Z0+Qawe
K4i5FjZZ0LBDuwx/seYwzZMAY/el0YpHH8wQRIkY6RW9ukdYaMAnDsGl7GQmSrdM9/epaR0qOTyy
ymWg5q1rDI0eDiPjYQKAMYqQNK0xPaPJ/VSabXo9APMfMiAzGgoajvBvomUZMuePNl6bu1Tvd4aX
QoO2qgcj1o0rDbpzVeC8lCDBYDSVBGaC2sE819WD3zfEmj10LkILKaGwGrdNXV4REo9qfNyLxmVF
qH3VXCJwLWuvbSqmclum3oFoU3Efxr57N8WHsSv973RHsNqZzB+qbrFNkyPmBA3IUV0/+T4jeGzA
EK77YtzLLCYDM+zdybYuS3N6rMQ03ruWjh6JZjQ7YuAxUhgVpG8ikxfCSXA6kBcm4JCwyMurqU1/
uzZUccmYtNNl8aNMxM9YY66VuVI7hEyt8FXQR4hVA/ZNzwVTwqNZVs7eyeRlNejRtiyM+cKia6BD
9PWHoRuvo7Q28cmwLx1BbDcb/D3TJG1r92iusIbd5nZ7m4qoYe01or/ZE6D0Xajomt4iutTBeo0F
thRQTY+Wgx9ElyG7DxXLyXAx6MzYOZRkbhg73qWTo3iX0SvHZotnBQ4PCRQOJlrR77i9SQocQhlf
mUYimZZXj5bz5PqG8Rw0kNrDAUKH51Zoiu3suv7W9gTOZWe+CpPJPTK9D3lof6lwnySA92B4EP3L
ugALZczoYbV+sNPL+bE0tR6uLKxUnTs+RVpHxAdITwIkMcO0QkIIs12dYPL4KB2AYlo55Dt3PLky
QnAjh0ZMonPb6eMPu/CmXe+hCZZJNmkBckJ6M7967rIuQI93sCASigBm26C132VIZs6oFhuKCmbk
RF4sxgJSoj9VTIw2Q5c9T3kzbl1A9Fbhoh6Vuw7rMVS7wI+DOqrNU13/MqO8g3wdYF6ZSkyB/Yuy
cexd45IdTKOyujCCOtsmblXtM1REWeXglSITtEPyG+i18SYr7Wrrtwljg3WnQ75j1pXuK9iEuzQG
PQ4D+ruk799aEkBvlKIj0CWSDs/bg5WDAtXIN2fsnlOYP6Imql6jUeQZDQ4o874BZ7mxpvFtKnJ+
nel/6fMEciTSP3MFf1XOsJuTCMU+Qw4IAgoQ8BaI9SInpE8AKPd8IKfa8iuhRdrJXYCcFuoSQ5v3
p/Kqj+N3O3Yh2TWIjtjm65AMv5uZUcke7YMT9r/EhOFAuvwDsd/kf8ayTRTbLG+mw+CXL169SPTk
/pcUi/DK7X/JfHwxo/CyRJCNaT14eNw+Q5/JcuE7j3pboNc3PqdA2Z1MwxfXlkdoXNMO4UM7Rd/V
9nghy1HEu94ab8pwOCEGWRMEejNnaFLVEPr7uUIoJA5JNIc5GjJYSRjXUjeRJHXq8aoTt6SGQgD/
oPqjOX/RUwSHZyRM+Jfhe5NNd6xdiATZ2lXHnJRe2Cdco3fydS6s8pZVipkGuNHM3LJqCoZNgSfZ
FHU/yNv+jiTk+nYm8BiaPNqOeKGX+Amh2Mbg0DoafVjzYmC5hYYvrgO2Bz9whCGm9QyioYcDKjc6
7Egt+Ha/97X6FQRcf9glWug98vYMdgU1bghgy3ok9LL4pz5HSHHl9je0t9ppFqiRoXzjx+9w9gj6
8Uy2LtJqI+lquLYu8ZE53mkGwcS2KX9Hc426Q4Rcajy9g6gx4WMkl0GwfAG9Ly6MqEGrpgAIon2V
IdodDK63zBG+WJ311Jj9vVVoD54R3/kJ/6U8gaGX5MMPC+HSumN8YiFfS2xp4zh6Cd3AALjqH6ww
9U7RBH/Z0SJWyFF475ulcYxyPGBZhTIDyOTCZs8LZuAIyLb0akhWb0e8OqB1TjjBMXuXY8ENWbRH
xKL5ViLjM4bkbqIJ3SZ9wkcx9oRxnRJhiG2ALpk7vFl1+82T2jafscmJETLfZEPyOhlvkWl8CxFc
3IAahg4zMTp3Yhv3RnuLGo+baSRKRgcynmtfVTGjskAxFjjFTLr/iugTmOrazy6yVq9v+2xEKk6+
xJONeMlwyjyMwnrTfC+lgOgnobprLOOpDY9T5R6MTtf3fZr+9hvy01qNQ7QL5L21UJyI3Iy5pjWg
7TBBhsmxAEE1zd1l+BijXPE4ltqLHH77EVFvx3gZoLltM8/7rtkvruswyllIgojSvQgyVovkiTau
pAdwQz6/gYq4Jfl1GVXurV3pWOmVoXGNYQoHMVOFLsXMASWnsURa0WjpQXRAQbnX3kdwopACE3QP
yb0fIWwh9XcjDJrjxFfYVggcMrXYRJZXopVxHRhMRxtfv1nWqEgnB8hpYKwLmZPJhz5+kRJVLUc3
Dom2CCKENtNvp0bvw7uHkY36+pDtpI8EnTH7L2nb/O7y8veCKbHz+K4vSgSJXhgRmPLW8WuE8MUO
O5xtGiMNYWtfrTjyN7K1pxs3/iGy/N7OZ/uynhu40sw7+xlEtFlbN3qrvQCnIkvsIObeBxA/X3NE
VlGCQYO4RK3U6KIfWh/Ghzq9gPheb7u8embQvLGq+cENeTzxuVn+T0aaYBXbL66yGTewr/HSmkOe
Fj3SN5obm/swqtCU9R+twfhWJhmKWsBfLOeyShw8CS33KSIAvfHETWoDMcgCkoNhdE88btjYQ3rv
2qRPgVnU7fDsTMlz3M+P4xgjAjVdxl1127U5Bh+3dmp+g3UKADtcKKtVxGJj0O5bG8s/S7se4wq8
zeweloUpVusQ8WcmtKFxZ6XhmxlYL7MpDYxk5VEm9e8kctHTYZWA9ov3/7g7s+a2kbRL/5WJvkcH
EkBimZieC1HcF5FaLFs3CHnDkth34NfPA7i6XXb3V30/UREskiJlCFtmvu85z9lI7cX1xl0h9XOH
hu+uishly33+XFnab1BGbgZHy/Qtch1Xemg9EZ/xXFoDgbefUL6aCRNEVqUrJ+7STZNyxlRWRm4f
NKcGBkakV2+T47zZaUkJQZx1kX5va+/NbNvPWfa5r32IRDQ4Ut1/oY10K7VyldrZd4ONTabiexCq
p0Tmz1lHkjAVS7BHmfPZ43ze1qr9lDHBBgTELSkuR3VnNvl7Elf7qnKesogWkZVQKBj21piBcime
pIyPVa2/OqJ+6p10Ew60inPXv7kDFAd0HN+Vq24YzHurfTBq7RQ28b7Vky+FTlepIq010doNkhFn
pQehtak6srFlTcyUIcpXLboWU/RJQSxIg4tZV0iZigI6T+OeMQMC7Q4ffIFgQTPPTie/S5HWq8Ca
i1WGeYGPCxKksKkiMdMOi3XjRAe/ecUtvwsDgqoDbZ82IxwYloKOjgKN6N/o/2+/K4spC/r0/+x3
fX0nxQJxSZ79WYn3x9f+6XcV9t89YUqbdqVnSmmRjtF/q5t//E1jBPq7Y9qmMYO2/yXCszzkeQYB
DALmtuDxp9XVkn/HlirwwArDsSzB1v3f//Nl+N/Bt/wPtnb92+v/lbXpNcfBWP/jb2LmhOfJGOTZ
/us//ma5LOVd4QlLtwUhG7Nx9hfS9kTwV6vVrX1TuiRYrlLjvm6CfRPoQPrbNFunJpnGLjOlxhNq
a/f5ERlTTnIa0uS6cMuNV3m7OGn1s5ao73/ak/+JBP4rB3zZOtSBWHp1z7LZQb9lQMB4shInbKyb
TVG4nHLrnDDXIQdSk/soETcozo9SQHfIciAFIzXFlWMLwJJBTfx2Sh6HCgBW+OQ1hK6MT/5E7QCQ
C0ow0cNl9qMNBWo0AVCszdz//F82/1d6+h+bb+o6CSG2Y3P8f925VdAoCtHCAoc2FJ+qKadKORGK
oFgGrIoJfnMgQu/KrR5r6acx0JtrI4xjajtkUIRWdDIos0H4zaC5JitXg5PhNuLFK6p9lGvufZZC
g4qMstp3Xf1oIE07+oHg3prG92ahOyfK2Lf/8jfNu/zXE8ZhuiJ013M9zsHf/ybDjALqOYl540TP
sCsS64YoOthw+9q3BkAJJxTypDg/NoUisN7PS+0gRTieBsvvt/TLX9xhLI9Oam6oCwlSBZ6NKCKc
NVbWo51QKAkyAWk4aNZ/venzRfPvm861Y3FFcVXNPvY/y02zIvPboPCMmyiITLOBWY1i26cl+QBp
5APQ7MJjNpWU+kbFUJUMbwUhGm6/kVLrdhANvHVeNYTXBdOwMdscErDqoy0+s1XJn3DUYuM8j/pw
dWsPn0QWPriaCcq114+hBTLOccBCxJHySA9z0PJVzD1ti3k5eYWADAFJARYyvHXJqg/aURhu4A+R
cdEX+c4xH6ip6IAq82A3+VN4K/Amlz4IwVbzxL4cg0sU2t55eQC75HR2CkqDTAfIeudxKCPwRmQJ
MiSw/EVcAolrfPNyFIGsll87LW/PMULaNbeKYVvrPvyMWMQbJs3dw/KsV91VxQ2ps6ZWP5qGkV/0
0t/nwtu6JUXYfkbc2erZnixSGgYlKNNaDTauqtzT8a7uqe5/He3B26dR/RFdXn83Da51ozFGYaGu
dn99vI3/dKraTLSlbUihm9ZvLn63d812cELjphntqXNa9y5xq2rr47NXbWIBAzcuvUl3hubHSxhJ
ct5JuwE8m6OMNXxxZt2+baFrCVVNJ5Yat167D+byoumN0/1UeWdktd7rf9nsX2N35rsG2AOUNLYD
ksXg/7+eprZGK2qQlUBzSGtNt8PHQNkPpqMANtkQ8lkr08v1Aw9AtZtRbq0Pkaaeau9d93TjSDHh
uztXqnrXAi6bencacoa1WWYTlZX2j/H8lxHllxHkP+xlpNum69i6x23h93t053mZglAGnMd3y6s+
zlHx6i3qk1PYAinCtVBSZQaPmCHKwep+EkH8Eim32f/1fjPRrP9+eSN016Gk6WwNdohf95s/Og1D
E0epzbqnUgnrVJFdG9sneqV3oa61H9Luk8oz6yma1DkwBm/V9IbxsOxKdCWbaOyTS5U1FkKwdoUF
WI+NfVFi7ad+gkc01k4cnJ6072zXDamzN6LusYOzdslKGLi+8DaBT7uxord/0rRsPGhx8jFWoFb/
+k81/sMpYpo6FkyJvN/8tzsZQqYcM42v32pAHFbbx8fe1anAU36BlCkf55qknbs3AirhYPkDDiAb
6e7Y2WsjMqdNAT9oO1Kc34eOcTSYVIP604bt5GXafUlR/O6vN9j+94HccZhcMGbwH46E+dj9KUdE
FLEeaWZn3Kq6YdGVRt2Wm/R2ctovBeb0B1AcUC6TCEUdSrw1zb38mFaxta9NlP+KcAUoj2srp77n
du5JhIpyo5u/WbroVgzAPbdQU8HKjR/6iTKiYXfm3rVe7YacJD00kbPmLKQy/oVdW5uH0IMZNgeU
bSrdZNEtnPTUpmN60gsu7iA/OsbwqHTDPTWqI4M4rsgMHhzI3HOHyu0updvtGRVcSFzUDvXMuGZ1
IL9rMbD3qBA3rXUOZtwGEE7Fk/AC8wULUkVBIrcOsmYBlUG69m1TO6QhCQvzH2VUhLH+9X635nvF
b6M1hU98XoIwNI8byq/7PU4C2EyjJ26eN2uHnal7HMMpP05kN6JptIdHzetAADK/OI0jaNywH/d2
DtSn09Jql+o0aNsaQpArEI1pF9RqKKeRygMWC7o9Esr7wM3HYxG8tORf+abrbYqyJd2dMiWcOeaG
2Wg9BRk52V0cPygts5+R45OQYhwnszXObg44qaQ+djaUtZl6tSvcPHlC5W8ihbY2adhmm4FxEJix
U6xTqbw9Xe32v5yh4tdAneWu65iW5QKYYX9J/bc9pRH00hFrIm5Dkb1aJd1Btw0/qoQTsS4FcFFb
G+/8vsIFS0IEvVx6qm06k/iH4jj68N7MYjxnJnyUvz6GS5Tcn4+hrUvuaSwcdCF1Ih9+27K0CYxY
V7jj+8LMj3Gv6iuJbWQEqBdUie6JReNpgMV4pxVRBeUjybbIVyVBrIW2Wk7fwlTdTo4VWC3aTOfK
JYYuajv9NPreeTJwWQe+jd3QKLSN1agZGzKp+6YNx3Vm7oLW0h9787W3GRe1Hin2REzETjnNu5Yl
ZDdhPNZYJ6aJLNe5RVluSIrtWE4Ar0rM2hZiN5wMnPwmPHu9o0+VIiUa/LCdMV8YCBxUCpmlQKUH
XrExUx2UGfojU4jxohTxFWN7imiMJdyamXtgRs2NDyqF2tC5AAE7ZH8bL+irVeiha6oD4Gc0cUlx
j7DCkaWT/Lf7r2f9al0CFMpx4IIiS5A2KV6p325ok6sQpkdjcNNUn19STB0bS0uwoGIyQNtwkrL8
GvkDKKkJrXMTRwfPzMLnZtJoyhBwugqdz+5QqQu2BwvrszPhOirgOzL13jtO5YarvhkR7gbEjsX2
56QOlgqIjwWyJ/i8jjZto9RVF5+aphSPZIa8NJ2tn9v8GnvqQe80ePBJA6Qvrr5EaBKoRc6FIpJ0
H/vOsJ/A8h6UGbRkCZA8llF96aJh43JJ3yH1as+U9zYwdQRz1ZhKqxfosPz1GDEH7ckheaTDmpAt
zSyps72d7QbwxNESFyG6E9sds61e0eBPB8tY1ZnTYz1Rw+nHM6O9Dal1cPzBXAeR759EVK91NagH
CX4gzYkXMLWKUIyEOm8Ay7mWSO9pnItdoIxHBAj+bVyZNtofm5SxpoxfRY9yNIYfNOD8WE8ksABI
HTnTsEptw4yEu9KJIAC7HuXKots6ce1s+bWzqyom0hp0HrVJi0B6PB2U3meqMZPeS5l8HCsh9i3L
69VU66jXBuOAh2g8eYXAMFGva4/5QOX3w8136UoL2joXYp5oC/uevTaH9Ato5HGXVSF/p7QulIRP
mmRrklXaBtUDZUdUCKrGNGUCTxwcG0w6zgZ6ZNQJZfctNsCz6z22qC7Rt7ZLk6lqxxXCsvZm9Zw9
HF5Ec6nzVcSavwWhh/gKJLX09e4SA3u9dk38VpvTe+Zm4Qa3hn0bMbkwZoh95xJsWPkfqzicrlHe
b6w8nVnnnBCxpW00xEa7Ej3/Rub1VysxjP3goI2vOld/xvy8z2t9OnLYIjpnkJ48nHOmNIFs1/h0
tGEiVZ4oAF0BV0xG+4rcbdphFGjOBKdXub/1svDk5qDSRY44parjcyJG2uG2WW9Cv64v/hjVl6Ty
7if4fHtXuOnR8MY15Yy5r85465VU+qe6T89+UZ/biKaWbrnDzUGVMQvRVhR++41Nt/7BTYzyDsVQ
saHRgBZSootw+pRIyHEOjvNZhQXkZ+lCXfrke55wgQ2J4+0E1XqPbfaZcuVBPdDQ9gPS9SybninG
StDkFJU9VZEWY9rHxu6wwlbeML9VPYRTUD9AFJtR3ga7NdSTY5UgLMvR8ZAQh7gOSfAHi2+dNB12
eIGb6nXQ+PuJNSygxuJ7sPRr0jT6dZzG/hrvJdJ1mh7spDomJgmAF309r6ADE0bBpcDP0eSWPKWh
/d5Sal1LokqjZrAfRNJhfcnx/9C8mcGHEw0vh8Qgo/K+AHleJZ35NvguKQdx7SMBaWi3O5z5a+Ld
p4M5Bdxrw+ab08QD8Vs80DilB+BSFGJtRxIIib/bbiCgIw2C69T0zV4zYNm7/korJ+sZ4tS5qvzg
HNmmuGu9qpu7Rx/SUhlPdmAcQ41eYaRvQZHSUDQp/mqctp+jafo6+pqzzSd0FqLxutNE5ZPJGEEP
OC2OhXwJC9ZCagrVKrXEneVNznWZy4DdfKgHLbr4TnUJQj/cBUXqbwOFVopSBvO7rgQ/WMc0meou
P/RzZhAWoGubD28lZqoE6caTpay1L+16TaH4o6R7tElLBxVDS9QJmr38ubceCsjg3L7EA/ep8L4t
4l1tSPwgkB8RkKHWsMkubGybr3UDOVqd9i1shEmOlX81c7rutddaL0IYLxoNP0gskOfGSIIyISMe
R/7PpwtHe9wOBgJLVrPU2mcGDsui4sdLY2HnLD9xY++Bu/K0sWZZIg3ySV+j2ikOP15jmMSKWbsr
b7a9lzNAY3kIB+1sOLUDD4Td2pay+tND5R30qJB7B28RvRnusmvHJTNMR+SO1Axpn+M3s20VS9z8
4AQI5n1kXZptdLtSAHRjuDsAwO62hpHu40Ab1+nYvf94O4xOoW2obTFbbqr5ITX95tBGNFNtS8Yk
SgILSC3/Hvp6tYuGAaPSYo5fHsLZvaTpPDRJ+AXjVYVGBOKR79Xj2sh1us5Z8hJYwUuF5XDrdvR4
vQyL+sLMS0bkxGYYkuHaiejozGa5qerI6prGJyPkRp0amHC1/pC1g9x3s1dhgd0tD7+9nPqYaBit
lHcO3f11b9Ek7ursg6H1GZMDpPvLAwJRbB7/elmNGmlvxCl5cYg9en5Y+HbLy+VZgI4BX8D8E2DA
G4Q65Lo50DIH8RTPsl+w4/RyEuJKCHEb7+Fl31UhoNnWVtOW8PNnoKkhSVct0gw1IgjCO6u5zRHN
jbZ2xDe9sM99T6fT1CUBsA55Q8q1caGWNDKsoPRRh9k6Sslev0+Alrp9nF8IBGmaKtrQw1VrzUje
ewSTUx/NjiE6qW2n7Hu/LzYOOFiUwP6qDSUpbOOcOpUQrdqXKTuKesWhr/Tvmqe904i5jzSHyzNk
hYs7cV/FgHIIBBlqUrCCDuUOU5yTq8ZsL3Mi3krG/sQiszLK3jMt2vRgbukU1UgZJOEKOMROBvjg
ea2erESiPWGkI7LDbyhnBoW8TwXS8pGQLEpDuwVblizOvQU+pmZSGcPXHjhMvV3egmiLxnlGHC7P
lvd+fvbHd//HH//8DTKkONh05Av9/m+miyPp5z9TlDrir3E4/ul3/4FBKztY6Bn29HEkd/3nLy/m
WRG4/m8VBvFpvfwg5/ZEsAg+Ub+fWOst/8ryk5/fWzZleamCwmDOjzItwK0nq5iQmGwGU3CF5K4k
zge2952bN1/j2N9qg0nkzNSTRLWwAH+C8yYDRFMb6+ZKxg03fLAUOF+bVSaQlg4e3XtXQsaNkfsc
dbzi9woY5h21cophhfEljCN7H+mQaLMOJq3qJYqMTHpopZvwqXddruTlx8tDyzro4KLBWRllYYHn
MCOa9fO3GQXlgYAAvNrIwZfPLW8tD8vLVGYW5k15X8+/ZHlfJiCrlmdFAhEf7S2ggvkXLV9gJp8w
EtN5SIvR3Ul0JrGrNftUNdNBVgyePuIsA/O+tnLpLO/ij0HvP8lUuuvF1uQHEsP28jQja2Na1YVL
A3R5Y3nobR06yeKIygsmYW1Jc3GxPS4PP6ygsz90ebnYih1JeiOyxH++6f7r2c/3lu8tn/7t1wxB
naw9cCMl0n0SGtrF57ZY15QFJ2Gesz8HTR9Baa7Q/y7G1Z8PWYnZ/09vLm7Wnz/+7eXygwUr9/Mj
weLn+fn6P32F6QA6BEE2ZNhS60BwO6TYDnLY6svTabEh/fwmGoxmKxly5OyKDQ1/57vRPzf+58d+
/qM4wNPDz5fLs98+t3TDfr73pz98+clvX+m9UltP5tkzi2tF+bRBWjhv9NCSal+slt9T+FPdPC3e
Qz9FHb9b9kyhugx3le7c1akjd8sx+3lEl5c/PONpnrAM+/F8efvnR5dny4GO8g798o8PdZ3Q0Pw4
6bQ142jX6Qbz/n4iQa5u8/uShfjiVK6QbUzr5QwgODWuPy5exR+WSbtidSRKMqcGgBMyy1JyWJk8
LW7v5aGqXSA4P1/7MsC9V4fyrhA2mTaTZIXBfXT5peFMjpWGCKhL+HTFyZiWGP0jcNirZa8ux6Vi
4rsxyvwZqXq39+cZjDEf4Kl5SSIEtbOB+rfdv7z3p0OEAI7T9Mde//n0h9k0ats3tw2+OFpEF0tG
yD1zhNJT6+LrL53s1g7+cfBJh0smOTzmSinyM1hxkcruarW7ieLC2dr+rA6Ze5iWIo7RQbW4LrA8
bTuPrImcqSReqak604I4Q6EoX+WV1F7z5GY3X8hgDxFiH+iBM+tusBCF4vMkautS5vqz7DuyE5tL
i8/q6KXWjUxjY0eh5TNx8UhZLpajkrUFjpUxjy5RXVaYXUv7HLXh81QhV3IS6znuy3hrl+7nnJvV
XZvExOoQTbLW5uiJIfLeyioTl7ztCfO0TH+vj+gU/ILSmK2/eVjBNx3a813jik9SBdN67JHDGjib
8gDLlJrKTdWSNOLr/kD8Iwt6zRrfo2l4y7QuP0Yz50/XWTzRYTKYG3j2pqoVK3zlGHdYMIc9opcv
Ew3gTZ9q3tYP6uCqExTkQGS3qlscjB/wtiLuzpyvGQksG71uvZ0vySYhyOexzILoEZc+UZld/NIR
ibGmOZzcE1Qb3Jtj7q4Ro8l3A+vrykSYuq2DaI80On0IcqpVUUisZhnlZy/WX+VoSYZYHy5mOgRI
nKsL+n0ym6rsi5bp0ECKAR3OnFZdtlduSOXRmuxwn0TJJY7tbp/Y6gb9GihwF5hMi6zPgzHqH6pk
p+OoOOaa42ygS+fYRsZtC2OeucustXODNaY5hsK4hEYD0x8STv9lctB1eIU8RqSGZv6ATtqIv4N+
osusk7KGVFKgswmSu0NKH+iUtm72wVWsxcznoa7cd7iJQEaM1tiJPEi2DqKsZmhPiliGO8IeyqtR
4yCQtdgmtfBOZU7mXKNBtNHQlZY5YPkRc5UjhvExQo0MGBLdkmxvOPYooZgjPcrUVcegmeMBUM58
SHPGQZcUXcsP9llMEzPOgK5iVGmbW4MN8b7tLPeUdMWHoHPE3sqjfdn5yaaF83GnS0TSFWa7lduN
8jj02hsSYWXdRrgppyQkP0ZPw+4Yic+aBl8RUrRkdA1GYO+Nt/LtUu5Nm+C4a+fdTUT0cLsoLkgq
mR7lbv01xRdyiT3xgf4NM1hW6Bsh+jVXd34ZSk6ssU9XZlplR4ECKCxM45S+T7ScPzREHRbj4xhl
Plp3681EwnQNBl8eSKQ508JLL9JBdMtcpdtX+QALLa8/VEMln4xSncmBAjeOgDmrqFEFbWifRy3F
XtnTRyKmGwdc1j67WrLu9XhYZ6lC+l3nH3rTLfasT/eIIvQtzIxThyweC023L+ib2HlWHTuBTsow
YraOHUyEDGHQyTi9xEVSPavhLvYNmCTmJrADGKyYKqrchskkE0rFdEVF4jBFAjIZT+OwrSJLJxes
GZCAJrgEtEA/ubh+t3lC/wC0Q3Ak0mWVSXJ+DMbVSjVkMCM9OaLWeh06IzlZNXzJzmine32iRjgC
bLlH/2UemUcNmPINpF+lueoLXL4iI/A5jT9iH4WgM7kafJvmI/pv0iO7xD9rTvZtbLKPaBM3fIS8
OcPn7MZ7fSyHtn1EevBkVAb1BF7eQw816bZoyL3ReCWTuGSFe2lDVe9HR/s0YwguTTF72aCLFKYd
HRRgnxNt1y+Gnj97Q/3cBNh1ggIvlpzOcVp8zLXqYstqIGuKXqs3fNIbJe5zpDTr2Kv8+7n9KMxv
erxH3F+9i4+Gn5HRDR2+qvaF04rnaHyLHBP3QWe99UZrkwLVPTYy/i4JjN4NpM7PdIoiSUO85H31
XNOhvqPTUO3T8dGNSlShAzkURCkREdpRYTQzDoBp17NImyzHWHsRhr5znJORxKSwkzY20A44yRLx
MZ0HtJoa6YqjS6jJGOj7PKw2nRxfJ4vM4SKom4vssnid56W39pwnHQ7sKcgaCv0kuQ9x5241nxXg
qDnBNqYedWeTw5RFMIf0RDvLlkzktnjCXEBJyywewhbxvhuJlmDDz3k/VjewKzeY7U9M5Wz8JMV2
SPrxo1mrs2km2NTi8AkSU7gVYQzFva4KkuL68EUz/e7m4ICLJg/5z2S3t278EhlW9Vmr7fK+KFGB
N4qTlmpkxjKaRC3HGcYVHNWeGpAqbmPDmOYmdYGbjEYfF0S1a6db1wDyWN7xzaA6mkP2DaVmsrMJ
Kk/H3N7qQ3ZyEY3uppo5lDFF4X3tc8GQQbSNCv4dK+6KcxATVdxL8jtK3EGUhlX8MjYzlCoHpuWm
8UODj4rTOqXj4QFo6YfsAadtcsBhU605J1Y1xkE0qVzRdgESoBm/2rK5jLlA9TdG77DVnX2Qzbft
lFr0mJF+VDGpZOpVeZukGSjdj4ge2mY3MYe6Opg1D6aey/1Aqs9aB3HD0GtpTwkeXxIZvmcjufCF
jA9Kt2efBBrAOgH7WUfBVsc6ewWL9m4SvnWuu4zMMfrUh+amOTQB7RLFPzf6LW0XlvIWkdUY66h3
p4xhVEUNe9/ldv9CaYXTF8gssUjw3MzAOhA0M8+V+neK8/o2AX6Br7X3iGPxEA9NZLUOarhU/S0o
PvFPTvuevYDWe/oY2shzRz0sVgqjAJ17c7Z3UTL12TOrInNemlwxvdCQi6YVWlCh1GuQwN8Cczet
wt6oN5U9UprT6e0WPknLek1cMzNV7IDJS0dISmZQYvX8srkfo95mPoD1QGYG4jISrvo+eBgqqp+x
zUbEmumsIjfZ9eZIJGOkUVyB2aLb7zTvxEV32i070kzT/pOZ1WJty+BbUNGZy+kz3YYBPT1e1ZPj
XYegs++NDKNVwKnczXZ/EEvJmikMZ8U4PYjJxFbJWrlvnJqwVQnJPyCzmFUzFeSJnDG7PQeBL1el
HKctWMyV61s7M/a+RuWQbPWOy7VBQLSOnfqiqaa6H0ZzjVfXedWt78zqkp1n9M59JjNOl7b4RjPn
Uba4WUkmoJDs2a+MXsVaoTMXFrqqInFewimd3sPAxiwRT5gHzJI5Y6fcIyZycDcGXDLPwc+iyd4D
EH1gCNU/6GX22cEa40V1f/AjMd1hENQos/ntCVuhR3xQ+iBsh3k96hES39poVytWGhVz6RNL8dZT
zk2r55mXn+xav1VbJdzbVGbVrpnLJXic6bKJIt8kSVls+sG+J3KmpSxMSlMIe7qDqcNCWcX2Jy9I
3twQ64tM7PLUE9PZ90Nw1BsMt0r1+q5RJartwLy6WepeZdZvfVzg9EKjIy3BHaVs6irW9Kn08IeR
YIrTo8c53lKGy01SEtG2wVtqzccYzcwqkXazK7Wa2bKtkj3NKr4N+DdNmOyDBRjwoBqnxXwWWgOm
qJcCr/JdA0kIBS9MCEz/12LwRpBd+ieioor7RDCgwAbIsqE7MVVo2ILC3AHf+FpK8UDqZ9Hb3KtT
xz+WyruiAn0wBMUWUWZ7NcF4aghDi1LpXMs4/1QIdYzaghhPYRAaPjmEr9J929Y9m8O0KkYT0XT7
UKSP8ah1e89t1f2gud+Z8JhHjUyDu8qzpv0g+r3N2PaA/mlflT2zis7NKOEO73ZNA8bS2uhF6uoh
terDMPhMm+yarKMK2I4C/ODmpuSih/7VJPYlC80UN/CbLEbnW1b771b+KTL14dGO9YekNT/lSEsf
HK94zTwlSKO00rVR1ATQZT3RU7GEzSXaY676Yg1GsF6FmUjPdskKmIEFuWWXXtBiHcL5d6YSBTq5
TqUnnruE+DDNT+m0TS60dWLsXd19VNx/k7GVkCxJ44xHtHOIC9OtXhB1JqzBXaO2/U5t/DEM8VKI
3OHw1ZhbCnvcTQHy/t4/Mz2qD65pb0GHTxc9Qm1QDddOnZwg/VRavbjicy3uRFkWGJXz6WHgSNwV
ZuWTB0Ydn6joXDTm1h+b69i47V5J/5BbT3aZWGfRNBLvi8jPRtjdkphgudyOznhex1WBamqTiOIQ
eCJcOa4Lh2yWZwZRYqwtLUw23F9X1EtqmhyyohuE/yUPuwIeLJNxpQ2Xz51J/6aNgWk6DKMpscjg
CpxLP9ZfhAtCgQb1CWveTnfJqWttcuXZCyMtYID8JuFiyzmOTPZeBWmx76P+OzLEbShKvqtIEeho
1twNBu3qaGBOqVvHsk2+ESI1kfM66UyOcgJ2UY/afioew7vgQ+hqJ7o0ZI4Pb1qBUNOlEnlFEE1+
Ysl4vzwoxK7nMh1fewWMi5lfeppSuUtdnCX08/HFxCiRErdZhQC/dyxvnmsQk436WFfEItceZlnf
LoDNoRtZ9z1rkKXtBFTqEPe+eY798sMfpYEEMEmgtGPOm4M68TkgMMhNJ1l4p4z1CK5AA94ng81O
ee7XmKxxbgbtEVjKrVRKHIPYtnAqj8fRxHHn61I7W14/rfwSeIwYMEn34zfW1/VOG+VnY8gSXGFZ
uOtD7C+siY6JlB9p8Ll7V4Ueglz9az4VPdogOCK6JetjixebbkUBvy9XdMQ04C1ai1PTaFDpWi24
I4u6UE4NHte0t7L6EteUl5Z7SsDGvmx4CeXDQkcw6gfNgf2Vg3Rc1xlW+ZjGx5YVcYVnGO0wZZvk
mOV6TODrdLWTVLufhTZtRe8mi8r8DlInYqR1hvpqXXftjkaE+Spz/GzMj8a8PzWsxvbMw185Z+pj
bT42VDVuSnkXraBKg2eK6N5QH64j4btNQ4ghp2mEl96ybtLTjtQX7morzs5JY26yIDV3to6nmyUh
ye6FxxTBb1MwcwXYuFhrV11C3JNA1gW5IoWxaEWvs6/rLKvMX8mA0E8KXNE6CR1vG466WqHD7Lea
wzyzQPVLxg8xhT6X2FiOO7u2UbtVhj/jlftV0tRfi6jzz0MRXI2gewgj3/swNAKJcoZ9mnGXTNHC
haHBalFHGAgpEcZdmljpDksgUfVOgk5Otmu6vuUlnYHQjTJj4IVFutZMAofzETtdYzxaY/wt7+mx
BnU2bJUv25OXKm8naZStskZ812odF0mdEnpclQ9939f3dhQdJs7S1VC57S6zaZ9D5KsfQj8RFy2F
tJOHp4KWF80VXJj0h4ZD7kBHCaf4YFOf0cL+oa/tl6LQzraJW9tyRINlS4eKKcZzE3vWXZMG7dkJ
kgetrDCrzQuSoMSADE3udWrDjdMp42tPNGiaegZRRq3x0nNL9CBOPndVQ+O3cy5lbZRvXtptQNZ8
MQwvYD1uPJVSi3ZQdvQt9GVc62ab3lqbGQlgvY2vFf4696aamXkB1THJrsgvTVLLuRqSIlwzGatJ
dLXjtUPtYYVaJ75HSzkvGfoW3pHt1AYCOqc7G0OJKConjRoX9a4qAA1jlEpRfJP00Ogjq/V5UhIL
ER/wubcb2pd02otqV2JrxG6E2LEw+2dTwkT2afPTMMC6PMR4MRp18Iew3hi+e28ZLeSiVmC7KrEw
1Jgg6d/p7x4zKFlW7GNVfMQxqEEiNeJHYdIMKdauVY2rxZLguixedPBDXK8BVrYg+GxJBbE7fgy4
XVygJn1PR2MlTZbkLhTmVR166XrsEFzWLXmv7kQwbMVSb0UfRdt0SUQIYK1WTtbHJ3d80MYwY904
4tMFI7J16xctzuAMALvc04I3UTOBXGx8cKhuTs++Ti3M+M3INE21BtypSNBwsjZc0RlCSS7Uil6e
r/0/7s6kN3Jl3a5/xfCcD+ybgSeZzD5TmUr1NSGkkorBvgsySP56L+oZD7ABDzz1pHAu7qk6pWyC
X+xv77WvZjmyumrtTZzq/UnPqOois+bnt1iO4gCE1TpAaiXp7ol6Vw3NEwWlPibwi8UKf4/Pm6r7
0obVsuhrendPAybqtg6mK4xjbd1qOdnsMnqbauraY9Onmjavu6ulbjyNkrPWee+/EgxhUXvtkArd
Zx9WlRvscDEE0bvI120Ge3WyBmoj46zfae1P0joArxJl3+gA/XYK9xTkkdp0qY5TP1fO2hudJ6cr
tXVDSvUAQoDpoAoeh8CYDlndcmclhI9KSmot1R+tJnkpytgMOyRTmgpbbpI16VY5oKKoxcIhIv2P
NFLaSuJMx3Yri7CABrU1RelezV4nqG5vx7lNQG6xQKHcbN5qYDn2FHQj/3lM1pZV53fTyF/8IbkH
Y0wpdwxQ0R4YQFydRJ4eVDYsAedh7Lz+VLNE0B/sKpqOTm399FgszkbhEJhPJZgW3BPk9fi4Ba5a
pwWB4zjjCZcwqYQzfdPckw2Cxv4yYAx4HLvauYhsgJeWRVdV6lvfq5xPVV/MWfhnq0BHKlLSJ046
f2e0b64Lvefz1M7NgfaQiJm7+vk1w0ej/1XWbve2QqsC7en40U7nh9wIvvBXV1GCbL4446j+zVa1
nrgxYY6zh/1gfDFwJVc5m+h+7ZhfiKreBjdBbKyoxEgr7KkZ3+Y1avO6UH17qZR/dmKjvKPbmmsj
oemdaepFUla9Y92MeyBx/DOGow+7rttTE5OR6D2brrc8otmty+Vmom+V0P3I6qN1z27kEr8t8CSl
1Skaep3NNhW9XhCL54mVBFZd/CGkW9dpA3MAV3G/73TjPOe1fYmwRY8kVezpacpFfXBEG2+RlZz1
r/RIMzv8aXkzsxGVXptAnssU3JSenVNXex0i9i8+ns9TnNXXLlnMi4EWmksfKPiv+KiCe+2l3un3
l1yz+cx1xT33Igvnpv0juKNiHMY9t1Ja+TmlD0zJ1bnM3PEtSzx8pwLEmCDeUGbBc20HRDFz+vi6
YOMCVudbnSHGjTkSVybkFSdcdzVrfxdAceSM3+g+siv8x40X5P+aYNA3HtWz56CrL1ZW6CeWLPIw
zS0DSSUo98TzTzHSuaFA6CUZ0+yx/TK7ZlcmVfbC03kJNQOGaJudrZnpk46zflMYoOqwgU6XwGjX
2px1O6BHPiaOdt79agtGe+eKooHsq5Md9T60mbL/0P022evfv+TRZuC0zyztqZQLh7R3wgksyWUq
YIpXiYflvqXFyTD/JE3vb4wCUkDlQ2xWPipvMsLFZ6j17HLck3FAwxImfdlmQ/rUTvZTWlQcQUa0
H2wAINNUoC0Vvr8elngylxE31KLmSe+scacMsZWkhu+lN+0siVev8o2Hosz+yHlx0Ax1dy8zArNK
0R3NXe1UV45/SEuEQiOp5KnRxK4CqnkVZfXKS1Bv7JkRfLKMmyX48Us2lGvM7cW28VN33ZdgNy0m
4h0e3fboo7CIscKy55rnKde+NDW4u9Kv5y0e4HJbJ68yLsa9iAiFy9IdEFaTS1RmYh3ngzznPpym
aOyLhzb7CmCZJb5ZAKIjUGxhXyHxE1/qTKpNaVrp1jFSTiOYR6EzEuLQlGG9OwPicCbfsioH99Vp
z1ZNChoqNcQ0G9haA9QEzNT8SGtWeYvGfyVL+c0guF0g+Uw3V0TpdYTspXvle6vXHfimucGapy+E
k3nAI1vKS1/WoL0d7g8mNc5qcC6EjpyLG2R/i7jJD5U/aVeW/U8B4PA1cl37AMTF16OFrdg+8cwJ
4AQUHuSpTQTGjLB/r+2H4I7unT1p2r98ktWOnSEMxOWqo+rsPKKMXHI9x4kTJ3za0kSc3cy6pnDX
roHhFQ959/Kf/8Mc+FxgyV5rCYY9FxrsSbMwrGqlsjeJbfMiczl7TkzFh8SIh7MlHbkaemqR6WTw
9r+BC1MxQZkdN0pWRdXO17E3pq5/bgYeqWasVWc1pW8L1tvXDf1WsbDqRO9u8hGMjVcbLUqUuf+9
KfIj4PpNNUpYJO8vOe+T70gMtq63M5O5X3v6FHFHR7yD9HRzYm6ccfTYCmMkQ821LPKnba7MfJNF
1QjuAoMTb9aamcYIcYd6F3duPuciHbbj0jrWxIa7tdvsI17OE8+jUa2R2mPcwYSDATju8TFq4Jc8
bz9MzYZL9WNeWurC3kDbNQqMU7OsHeuOx74K8OzZ0MPKZWItGYuxxKSruufhgNjlrzTyF6tSAuMb
uuqkU76lRp7DDTQxE1jbJo26U+MAjQQFqQBbkTfjZ8KTKOkV7RHk4tF4HSquZY36i4CZ7Sd7EttI
Ff7aqFuPoD12fsuU1rlWxqnW5/TKPbnmKgCCnM5mdhFlXREWjRFcpWM8I+gPKN1orHvHU9Ozndrp
Y8yRBRoLU4s30WYGVQQejo+vzFgP9TKeQXqKZvOMuEDQKNVYkVSTH0YtlAwqaFeTIcxnSirwSaeX
wjaJ18Cl4ASrf1wrsw8ac/FDqWp4pnaYaYn7xyKj6LmQdXpLcjD1/slYDs/C0yFi875pELvaenIZ
/owsbNOk3ZsUbea0VQy4+UjRCpCUBINWOKiDM0usYxU36W1Az1hDo8YkIVMw+9gt2Gm6DzU453Dm
wnVuXfMtcv9AAZGvvFkvCRxT9hUtyASrx13gjtw7IRFshW2+DFb1ZZuNeoj8nVkEHfdnLkB1FDB/
uMV9FgSSxxZKY19/mJ5G92LyVJiq3FBGJW9zVRzsJl1XjsjXv5s5mPwKv4Py99KYePfMJOaBYxoP
pp2evOm5h3xAlDkPOCCBzFSCQs3IVR+Ob/FDAkwyK2uvcVM65/aXhh13F/dxyFKi4bEJgYoNZrye
clecZKVzchhZ9FrQX+8L0iOlIVkTLw0aCRgGTgoczPlsx2EHomtXFkiwUp36aVC35xiz0smxaQ9K
XxmdmhAzc8oDeWnVdOe9H1msSjTXOphlQelPNp4Ce6SRhU3R2EE261XWXFoMK1BG5y9v6QLRTas4
/f4TtKPyBITyNW5aoPZWNR9jm19+/2mcqTgftQktKe8unoaw7RK0lQ4+gdaIprVpYhvzkxjndF/d
FfEhNsm8zeUgsCWmcK1otCevAE7oeaL8Zd14xNjb2IfoWYrx0rK+/42XlaxXn+b0L0asa2NH7kfH
fUUExsfCZb9beVKfPNUQflf1qnY172RlS6ggQQzsqpleDqkerfQPtkTnSdrZzp4omEx0iJwF4LKu
BxcKqCST/6qkeBdM/jvWD6i6uNd5KAPUYLY9sjJj/ioSyB3ju60XHHMCSGDgW1wii/Tz1x8xxtAn
IpU0l9lW8QqnNO5yBbOWzoJ654vhWQSpedYEJyUy1GfPXyTFq7fCTfHPkE5DJxNf41Z3F7+KPA22
/VoY4x17XhDGafU3TeYCerAWAiEyjs7sXOyIGuROkt4N7B6e2MTF0B9gqNnaKYiKc93HWahqYrx2
xdRtyZ64RlBR72m9xOTej4xJbijZcqOe8nSQYO7+0yLbmg9JPVnbZDEul5pfsw7MJcQucBU1OboN
/m5/2xWoJ4mytPUEds/06meKypoNbdAcqHpE8Jzt1DotJ7nOaE5edSOCeQs/lq2OjIilZ0CNin5g
tVc5j0ni5vhTnUN6wQMZvVhdwzKe034duDhSEi9HGy2nT6zhDUT+Y6xp7gUpi7Ef9mzS6eaLn3s/
RYMviufmrmDzUvRdg+vdT0hdounODlijcqrAdLJfVFgQSoHw3Ax7S+n6Xiu+CLpQ8FwlV4EguyJZ
0u27zt10rtplfer9VXt6/jZqVj1MtPbqC4o9WkfLQ9WjfwKWgDWaDRb9RwEcJJ4/12aQl5TKnVVR
vRdIaiviRB7nS12vzNqTWxVxy/MwTUxB2Wz2QS7JvbjeuB1jEKm9V+SXsez/jqmBLhmBj5+8l8Zg
RdJ4lE6PNnUStizURtYOgirrSiZpM3R9SCtcUB7byGiPtdN+xJYOqbIrbtIxt1ai4kvnG7epFzNC
bU6LdlVMRxETqF/KOHQCKzr3vyOeR/Wg2Z5+aOfu/psnkLbxjEWzOkjJXGTb6VPaVsN+Lt1XaUMT
lbU3kVLRvh0I66jMWUMRWhAQt1HE9Ng6wdIxrHMp5WfcNvKUDNNiIHX+PweZ4EEhOfh/B5k8Vb0U
/2392VYYrf+3WjHrP3/r/4KZeD4AEkOnGMwlkEhA/b9YJr71HxalYK5tger1F6LJfwFNLOc/TN0x
HDgGlotXl+qw/9Yt/8H/8d8t8z+I45BxJKdv0FVm2/8vQBPTMv/3aB5+Vs/RHd1ecuAkSKz/My/Z
J2ZWMi1U+xaFmhNt8M5cq56ZSXwElrdWDd0dUjSoaIptiN+Aq0BNH4CzrnrH9XdXrwiqre1HxQMA
4IhdWxjMgMoqzThaVTyGtoiiTTQ9TC2C3aAHf9M0J9gwA11wSZmsLTuFIZF0zUoxSYTxg1/k6VOQ
6Ru9La0XwqI+uThL2xozqvroyo0zZdZOwo4NnZiLW976MfMpl7nOAD+uexxu+ClT5h9866z6tnC/
nFPgLGEIImumYWzgvmuMd6LaBG1dHqooOfrjSFJMJwlmtXGwK2twKLT/bSMZ01ej3IcOwmzX1fmT
Z+To8cCLiXqRE8KUFzaJUZ/0kYtVo3yADROMczG+YPYDyIuPiwjbrh/95FSPJvJEoLoPzRrH1cIk
itM0gF2d2A+RTOn54vNydFX5jSWG6aOinGaoTGPBKznMJ8uw5TosmYBC5GhrEx74V5mXDNLkwa2k
sXZEvA4mnyr6NTzjmCvrq0VyX/sd60ojPniJ4TwHTWdvqqQ5lCbXZ9TC4oz7il2wGVPzBNcq4o4x
Tp8zpPDCenEgMKCnVwYDuLpbgP8xSDDs0Czmw05a4T1jIcWAF0nG6Ezr7CuCYnHo2A5DdETRjWJP
Pzm9dsrcKT8KhIolbDdu9KB+Gag92Vr91KBqCeec16juQsAhBW0dde0E2pr7niXUtl1uEnNlvJX1
3JzxLLyOFctky8lwtES6d1eZxGRO6DVq+iWbjXAW9AP7EkV/jQtQFziV8xrBS5OAuCCoxkj7ibVt
8nTtN8jWTVHedHTok+U2MNqwx8KBcOfTlM31apTOY+tZ2Z0XNNQCdz+rTj3XWsCAg+tso+XM1/mQ
uiE7Ip/1d4WnLovxirWkDfHQmZ7r3WzMMavK+qgLo/7Et5me82goH7Vh6dHQu2HdmoP7BmJjr9LJ
2ZckxkJ2IVcPcuuGsgIKK2OXzrFmuhTCgzs2PMMzrE9iLO4+Roukl08YDObjRBulL2JxwjCMyhNZ
oC+Us2e8o/2t7va1WcQHo4z3RDnbM7EgwAASDAb0gEOaN/1G+r6+Hhlq6Nbpu5PU5kdMjNl+xkhx
mr9TjRnUS/SOD1DxBE/zwcyTicxf9I1zEgAHqCLe19Jf6P/lVjQBq/ACo4yBySslBYmHxhxDrS4V
y2U2NliXDe2PNwXPDRrRNYuAHzbOjjdKqJ6HcuqftQBiXmXQ9eb3AM2zNnvRC3utOcFyBSiv+lIu
AsrkOppjfi138QPXphOXlJTdFVH6JAYLaKfmsTd8/FlaN+wg7UGtqXBajnW/y4ZUbLqReUIhDAcS
ZtOSRW7NV1C0a5SiMWS5lDzEsYeEGMBPNDTvFlXuM0eQd1Oq/yc6i6RkGXXrpCqqjVtM7nmB+Rek
uTdB38Nh1m13l+ITZhdcURDgNg9jnHjnSlKukPtYMackJ7Ige/aVfn8v6kYdCXMIVJupxE3RWxtY
yZA16yDh9TH/GB76PT07wU4X/XfnZts4j82dFufZPrXIZEm7/fH6Kd+MXCRQ8TWxUalf3EK4+P5J
tdoLRiJzm1iZJJJRgbdywaBWOLhXItZus0inzTyKpdzM/2cH0WtrseytjdJaJZpr76o31p4JWV7G
yrSJIv7e45WXdi2Sqbg35U+Ry/6lBXwHaRSwf+DsdZu+K5u4scHcOOJUl3GK29MwWb5FRBmVQ7Yd
pPsIERimpy/z0Jt+oroENtcgf7dcZ7eya95SBx08GVo3xOYRkjB+b7O2gfgCXxxj6UsJISOcRkwR
nROdQZOba9oV/s5+c+wxAIRIOX8LI2ZxmUnShenAshRUbpXnG8vwqAjLjZ3BdQzyFNAs/EBkRCT3
nHjamlPCl1Lor/U0dtiziFcATGH4s0ww3jTKjYE4NH7mnW1bG2++IbSVwtzRuvqx98gwljMHByB7
NPxYFRzz4P5nm0KhTnuzk/hlglqyYd9tHaaAeX9SX85YjGvXQvBmQ1AcrLn5MOP5yxc5Kk97cEd7
uC825ClzHn3dToA9G0bI1o7h1E1RUxfyF5tYJCG43OPEV5NgAAndWduUmc3SZ3RWQ+kFW4Mc07q1
DPzPYJhyY8legGbazDm7XF2/+IMzX6WXluu4LvW9X6Zf8+zEcJlBnc5U7nLS7SoyCCsP5kvcOeVD
wdofv0wxA65Ki03hmubRK0lFOmWK9xiA6RH5aUOj3LQPMhsavNW+WdIVe1MmBrTBBBFIIY4LwKSY
aQ4zBcEr6c5OaDojnxI+YHljcsB6XXCo6pvrpvHLWGj7YlyaXeJ538329+R54jKnwqLrYXG2yH+I
wMZz2e31qng3PFXfiyF+q5r5b0l6eQMqHSL6RC9p5XTXZvW7M0sJli3NqUbffvhu1uybPFZhUKsh
jJw0XRMHdfFvzcWTYcpDFmENSDi/t5CPzVvED2AB8H4MXHeTEr17pzMzHbto75s0A5ieoW/RsKOj
48YosAOkx2R8xKAu3gfTwDEMj7VOe+fZj7QXjqVVzUvy5hnxt0A7W7tZ1j14SU8LIBMMHPlK32eA
QcKMiPKTnSgs8zm4+UbnzNMbq1inxG7fR3f6Y05SPhhJaYdBeubqbH8OOhRd5amIsLbx4DcJiC6h
8DO60vt0hP8e1dEnTZLqoNuF/Vz2dLfgj/fOoiXDPHjt22DTGitRR7e+38R3xw0UAUtBPGdiBS8T
ql/xW2VsXse7XQzDxRraMjRnrd678T6eI/GDxIXk5LbpEzvpfjfQy0CxquVcMari2rcrl0S8KfZW
w0ozU/a/Kk45GvOzMqcf4etnT3j1gWwyl3ugqHNTxzslCE5AjIYDQKnDUQNc6k29PLvlPStQuBpR
HwPqvJ8DyGaY0a3h71i5a/Sde+JD6oAt3h1qRIS8qpY8Njb1LoHZLK1+60Z4oa28jU8sJz6T2HPZ
OPk9b4qD39lo0NkT8eymt2XOGop5a+aRu/NE6RDFal549m7dNs4OkDP6sNede193N1Mdoqr1/+BN
tJh35+Bp9jprI+CoXlhPAhHB30NojnqVJIJAHQt24JUW1qU1h9rywSF2n25ovdZIHiCeOKX1L+2U
EwIOpIiy1G8+TqS5e7OV035bffARmXXyrqMarwe4ujeVokjOjtpia127cfUK+aELqYSgdEdzEjSE
tMIwPYuP6EaC8BJ5avyJSb8I2G0fU2c9YQn6AgNR3Wl+pNugv3AecYL4dLjndnN2lZ9cDT6WyFVK
7lz17ihowbAdqOggdr2pZqP9iSTvIzXk7tUf7NMsCm2ja/+sqBenZomwpnparUH2KOQ19qiGBy+H
mLBa5abCfThjbFqgRuQ5Xv3ePjLHiRD5Vb9WkSYOVJh81z7YpE4Z076Kxrem6jZNTeqL1XfwwTL9
EjX89VPP0/fY2VdjYr9iE5Ko7+Y/tfRPMPdgnO/1/mglWbnlmgASfVxlrtmfym6Aprwgj00zYTNE
4SVXD0C21VCEpEL64+9vxDreH4WN0g1mogByHj3VSsO3W2XkMXYQbudTp4vXUq+8tT2M3/Tz0qML
Lp8zEOe08qNXV0fmYPAYjn0M2fv3F87ng9DrR5wtekgSIT2KBMAbnzgzdR8qg5g5A9gFyk+8iZbs
5G+f2+8vaqlmTAb1YVSwT+zEgLGuOwHfDdtbT+1mcCmLy2JW7PnAEniOQeuSciC84ElEnFbQ9Ujz
cBlmdQ3EqgZGgodg28vmAZsAO1+2T2uBV3idmOBwVNefYq8HUSPsjhtn4yKQ9NRy+jkQMWbLDRbB
ZWx2v2RDbX2BLkTXM072IZLPzTilYYfnfw2JYRubebUqqMIK8aY+No7nAozp/QPjydx492qgfFN8
uRn+QfkthiDm/pBeC6d31jJRxGEMai3GPD5EmmOfRyrmykTfZRJ7Zlzb4mJokdiWWUqhm59efQ/Q
QypSWpdSzJjkai/DnL9WokIBz+zkninSxw0Gqz5gQBYZjpPC29VO8xPoQn/SUmgGKgVjmZe4bumA
pqV0Hj40pcG4ndnuZ7H/Xpq0UVQSqTRwVr3iKwmgRRxTJECpLIlaGwRrMOcfxN73UzuIvV7m733u
fdipu5O1cfaU+BJOAAujsN+09oJrdtVIwL5RAy0ME1fHSzlfezl9yCzYznq30hVRFh9sbohz+egv
J5vQp4VtfuBicsrK9GijHpJjjxZLb26GIKSmneJW3Iph2JdjoBDDzV03+RFYbhyBJHwZd7kDkoBJ
iXQ09ToX7tIHoV/JwnvHyDmT5rCPVt98Dilbrj5x7lqHqznQifmSH8Z1K14z5X+6I15jYCRln71F
Vu0eA1kcjRGjhetRedZef/+givqtfVNn+yYCwtDVPDhqi62N3q7Af7yZcWGeoorvsQAvtGkGNFJV
1TQgLR+/PisUtyDkAxHkpygITIxP6OhFMe0mTHF5k7tHSpzzHXai66DGtSQgfQimotl4iKJkyPiZ
OlokV0ZuDmES0JCgT/0TB89j0lO/mhYMkdiYYPK3XEc2loLvrYprYtOyggK9mq5E54xDDXGaRHUc
n1onjuAYfLNJwWAUeBjd+l7jEtg++CMpnCSj0GIqqDf6/fkL7LzcepbqJZZ89uJRoKLcOQaCyneH
P6+uKd+yY0w4ugGXfFrOtKBXT/ZcfOSuxBFD32evMINUGnMUs8wzbh/qDQOP2uC4JlQg4r9MQy1z
fUw6Qjg73XRe1BhZYTBodxyAqdHfDd9YDMuKslIPG5CfP+gzXWrxXKdkILtX3cVJrrniEnv5N0FE
Y+UPmJHIb2k6szLNGXT2gC5k5Z8tOA98IEPtrnQI1p4iadIb048qP7pmLJ5M88edg9diTOKtiWFC
Dawrst4CVT355i4X12JimW66HiwXrTr0eRdGYjRoIJRfRmPsS8HINJveTpr+LY2NP71BqrJ3Dnav
f0g0wGPlUyo+zd5K9n26r6B2Rl0citTqQXR9BigSmM3kTnaTs4EXzy1masZ1bP7UWhNcHnrE2T8m
SpnfrYnBEIhBGYv9+OR2S7NlB0a+MSUwnkmHyR/DdJAY+jNLXbFyCbYpqbl1WL6NSZGeTUb9tWy7
eKPn9GwMHQ2n9ga8+4oWS1qXHONbjTkFmgROty3KCJ9L9xRpMYVSKc04+O/xMvJvpU71otcy3cwu
fUmFM4cAUxx60YZxnYMk3mg2fUbYH010GpWFQ28SH8uSBM90ZbE5n2iH5wbc8LHet/m4qef8lpXN
QY7VT8Ndl1Ygeqa9wV9r+XitXwTpBTWyMwB2E2gA/nOR37qli6ZL/piC8mfdyenQmrOdU5CjkBxo
FVLIbD7wvd6mUOwJif/Uko8D/puTHTXT2mkVTRjDyPcKx705hTP9oyu7Lj91zFBN4z41egpsLIfF
EoFkMG0YYATfPye8JIPFUy6wugeTZ8mq4Brn4UYll3PxPIfnQsXMYsFD5f6R2N9+Kr7RDQORPo0x
5WeZZfEGte+Zm30od8FdH+yWd27ZHdjEXJzIeRQxP3A75J8VnLBhXLyxeJHwvIVAMQ+ejPaxXn77
bJjGaiw3uXSOUUndNssUfCVaDQcLW+Mg9YMto/rMpeqkp9qtrqIVas81bhegff0E0ClZTnjQVrwK
nUsSNZRx/Vgmw49rAkrqDPctHmi/c3lxkCjatL4jMB0TU/tKIgz09EGBK06Puk9+1eaYp6VqH1Ef
aDTFlkNNW1m2dWulS5PiyIk72IKp9W0O2r+zsn/SuXspbJfmonGT+uq1i9x9UI5/E0y4odFOFy2x
vrSxeZpJjw5p8j3oxt2bVagHw4GCkY8hN6BFVOhHTkbFF5WPowYXMVDjtyErSmAlXx/eBy4qD5g+
eQz11oGYZbXCafZCoPUw1dkhTiq+T8WqreVH1TjPiluAqtJtzmGeV9m+G/ChEjpmZ70rCi8UXoXq
CkeA3nHgt1jwV1ltYBbWrW8f/A3qKHZVyqyRbfIlYc3fMeruHrcQgmP8X77WQL3vQgyzpJjdmzjY
xXeF7UVr24vVKh6sekYnuGLLluOgqmTzJU37FDnTAe8xsspYvo5wjblIgdnPmMukju5Z5T+TfSg1
Vr00YHO78QtcDzuAaN+A1j7swckp5WN+rEqKt+ry2sw1FpYbrV6SLpSSn73K5C3gMxXDUGuSED89
AHHFG5thsnPw6i8tC5LUKVD+Jd9MfZpL/S4brxx7R9t1q7ZnthYOpi3BLShK7dfMesmoJAkc9I+K
3z6jQcuSZvC4Hf/VBJzWdRa8tJjvgYzNH8IvBv5TpNWsVF+nlGvxhop/XWk9SIeGlQZVu/f7jUko
N7REqV+a6mdCB3NLCvcsYe3K3tf2bn9v5sI+YKgWaBykYUmW2hQTvTr9vQvGfJ37Q3SQgbhEYGC4
lefbfI4wICTJlS5FBlPEnLJJoJ5pHL2GY7jwR9UOpJF1MMTQ0os0fsWZ+FM2sG4TcfLEUm0QIaoY
BX6iqT3SsNqfclYTYm/XzbAb8DlxV4zDtKBvCufl0pDJt07rqTjUgcPMAU88v+OO2QoKI5KJDXEX
VdNZ42tl5g1tUwQG0txw1p1X2wfbwFcyFj2DZ0HGqEw/XRGrw6hTPFMEC11uWdeO1JfAl8V4lDju
ecx21uiv6AYlt+8UCPweXeY+MxDw0X5wXmKDV1lhIjM+y/xvEw3WCzCTQ9nSYmsuMMNuwt8ye446
pGQWt3msw3XK263RDy3Ga5MZw0CXtOyNKJm0SrJ3286kFiGFiqEFtsSajvjZJAM39VjbwBaj482p
9+3Q9g/Ode7/6jWFW2omN99wPtsY9bamNlWhokB3MnUiw9qdcBbuKA9JQvcCsRFQl7IyWBY7AEZz
wr5JnY07nov23hx7rEky68LA8ajdispX6hZvbRw/10HurADkvBHlQ30CRzZwaAVGY+4SN7jpjU09
JC4C0xfJxQUGRftRbmEXdu51R6cF9DeuLdnw1Yr4WVL/Bboz5tyJ0VXZRm/0rnvyc+lzGgReCGm4
IeWJM1mS8oTas5hXa54QENbnbTvz7YQgj4XX1plFLDj3dtnhyWNam2g3knwOzm0wU1YnAQtJeISm
7//DxlGsS84qdzbKzdC4e9EQEUrSN5BY9c3G8mG0fAxlGW9obsMBWtBQSblqEuj0OMEW8movO5po
Ikwg+d++0sxVZb7AemvgaHAJc4KCgq14/tNhwOZzTVfTQN65yJsXqu27reVgH3Im2klxK4VaEX3W
Pfl0ZRAfGayA/rqJaqecP5awsh02wytqf8+C/iftJgrDi28liWqaGKhnDY+vW17nGGwkLPEGLxEV
8vN72WUJxozyafT4S+mPuJo5eVD1W4f6cvuP6aknv0TCCAw6bGsHQSGmL0XDaojVGVAyFMOaCKPd
K17qGENzO0Eu1pNtapf53hi7veHhxsg0je096+8pWnftU4Skk1AMtvJSLnA6dpACkqYWeU+dFV0Z
C5D+IQUgY2YrPbXCxRgXdKbirpmyDINIH7KHuE+tnYWEOClc0vNPwb+c2TE5gW8y5RdPh6QJ77lg
c1ffzWRjBCnDt70rMP/iAf3TKsknNv9wGHfdcTwnIl6j/65rrZ4QwzwS29Zwy5a7gUXpzpRfZPHm
jmwOKT1j5tKbnzmn80oU3FKQu6xdpoObGNUb28VN0Vlha3pHLej/zbwkg2P/+GPehnrNn6IIZ/LZ
S6xPK+o2eG6+CyPECPFYgS5cG3R/EVY5m/riDozkphjcx9ZZ2GHZOohxAbvxpUm6P52XbVpsLUx5
Nh4WAAKjd9FcMmUtt1Y67PLnoZfvNdG75c9qnexSVvaJiXUnrfcmaNdsLLhsjUeDZ2tikx9NylNc
XCHKvAfmdPuf3J1Jc+PIdoX/isN7tDEPEfZbcAAnzVNJ2iAklQpzYh5/vb8Eq0vd/Tqe7a03CJAU
KYkAEpn3nvOdQbXvPMBsbbCz5/5Z1x144tw8so0OWNVKgk1jSeEfow8WCqFJYRoyaWYmdWFtMwYp
AGlMiTFJEW7BUgc0sVEyVMa5du9O80PciGcEo+sWEd7o9Be5XZ6MoXiEBcO3tuEqBbJVbzv6IfXo
XVtDdy2PV0c0coJrnV95hTZHLezboG1eh5Kq1pygwiUHlcLRgBiFQHAFtNIw7LH5JCs9q7m15NwZ
sVohGIRPMk7VLQmI3yDW8HU33AH0O91GMNmiorExgyX1tjZA25XiJbGMZlUk1W3j3QrNvqqm6FAj
+rSjDNWa1LdX1lOMY8S2SMXqxGVVd8RCpQoZ6th3vOE2SahU4UWjWRORiZhlydOojN/pKhJDh4a0
bMMbo0vvVFfgp8z6/djWJzOjb9AoJnob1JJlb15XeugnXfS9yGi4RlXpUiZ7ovYcMRLWcKh0otFs
Vb+2rwJYDgpqwanXN2KkaN0ne9ULd2LQ9wWr5HzG8i+oQ92E9rhtOUcUHFCxqe3iJDp0SfSgJ0y8
FcOf22mXNuU+CBTS7WogJnRdSihf5UhXSdsEbhCuMqu7DygCw2ZZMezuRpOsYAbFC72It3ks7uWJ
3yrJW5FR9eCeVvQYMwvMcNWmNpznLI1OteJdZfBSYLQ/0mh/HlLisq3xxAqb4apSoey61kqdfggD
Q8yYN7cTl/xKAxuyKvpBWQ+aODH1QANsHnS13uWNhu41eNCpPpTMX4pcvxrjmKzk8o329UszunuM
IfTG9XznDB/CFKTFehemMgN5ERuFERXajMQdfe9y83HS3ccmou5OMeK7aO2HKbW3iqIf7LZ6oo/5
OjNX7IJX1Qpuzbn5kVbRoxCpn1rpLT3nwyCt1RONVvQVnkigJO+UonogJGNDk8qPvexdV+kD28Y9
yCDi4LoPyjB7CO9Tl77VinpXZ80LbjtfEeUFOYbPejm8DC0YpdA0sPo7WIvym5kWrFHQ+w51cu1S
bkAo9N3cO0ZOsuEec3Dt8FFHMo9edWO47nf+1lU1ROuoqXcFUYN00mzun5WW3yTjA/2lz2Byr6pQ
v2qy9BUv2ip0kn0WhRdAlK5cAkoNRVzOhnmqjfIz7lMyP/qTpXTPBheVDYTLnrR8E9MzTdXbrIlf
gKwcs1qnnscCt2Mw4QL7BhD2wopjqCxkIzvVClf0FTbGvdHTTFHb4dqYy+tBr4/tbGD30yg/c790
w2MTpBedNjxQXLqvuaesZjoihUaQ3DSTf8KpzehJRodMIzwGxHV2JeunO2ENyoqk3ZxSpN21JwLJ
WX3V9TY7qrNzjfkNyB5h6Sy0p2gtT5ZAz2+C8EYLaj+CB72KqV8xziiUShpCTgNB0QosZpAbE+qJ
0i/qmiTla7MHZdAKkJcu9Fak/oVlrFpyolu1vM7aads590YyHEjoRpxAhT/Un61JGLt8pASEINqx
ZTUGdw/0meu5Ny+TSb8hiujdGIHJ1uUuyueLgC4qZBuCLpvXvIvvivzBi6JgZTjOt8l9DaB4jdb4
USglnRRNv2qb9A6f+Tw+Dlr1NnR+XzcXQ9M8R+b0Ahdmix0TBzOXnJBEy6b9mPT40qQKTltkV6oY
fhSd6ZRRF4ex1cFkhvvUcdDGt3Q20MWQBHcaPGpxOc3oFMtxNO+ClDkSI8bWRl06D+S6OaPtrNDc
6NtOE37FNGtNRgY4uHDTO9oj3a1LD9MJ6oAja5x9bGZPZs9lP8whnz6fVMoPpdHshVZz+lF4sswb
5ryfE68Hmrv1vMkftWu7yh+KrN6Fxu0445kd6nvbsoizY6qudpTLicEtsTokpa8oeOpbYthtzfwh
f2862beq4Z2iKrqMNOrCtY5UR/7C3NTuSbWMN1ICPobdnReJI8uOPQGvj3qOhbAvnhxUw/MlJCB8
2iPqyCbqd5nlnpSI/rP8oTGvvnVOyHIv/tSbCL9nbj8Uenkr7abRmvD5rBD3LpISE2hRmoN6agLp
jbPu1HnmTg6dmgXcClQ6leGxoY04P8k0vMRq/FJpdg0xg7ZJUQSCHUZQ7jYgrikwN6lyOWh5sYIr
Cvxl2NdOf+3h9yKg5xBgToCpczmFeMajdpfMxsF87juK2NNDTzznGE/kmnfXZvwSylLmUHwmg/tO
tfVgE5tNzR2dsPNekYVo6/swyD4D070E0JysJ7s6uGrzNgf2HXFR26GDnCqo4HTGml+gr5Qmg6jD
EFnm6Y4S3rqbnFdBN21j0SHPsuKopTCY0HCZWyT9GpZPPBMObdV10uZIF5AN0IESayLOmdvm+osc
MmFnP9t5BfQuhxGl4LxzMbfCVasI6IA2wvCIauLSmqJ9y3wCbfA55+E//pRXc05A+yjKqeYUb//y
8B+7z+LqLf9s/lO+69dP/ePPD3nTzw/dvLVvf3qwFS2w8Nvus57uPpsua38PXJM/+b998d8+l095
mMrP//r3t+/cgTcxsqP4o/1TjhzSS6SS/5Nqc/OWFu0/aTZ540/Npmf/ZpouKjp3iZ+zZTaOrMjJ
ADrV/E21TdcwZT9Lty0iRESBUJB0OOs3zzRV+jiurjmOIxN3foo2Tf03IjMoGtuGp1ED5l2/fwk3
5+yKf5lCZzgyxOIr5MIimQjtp6pqBHN5UilKQt4fA2I8OHUtCb3KCWdJQLhrUG4Fp/a60ym5QfoF
FcNIqjA4stCc1viBwB43z3Ou3GQTUvCkUonWGoid7G0HHOlMTvse495EXhY2h+Em7DaZE8+bwCyP
Ae711YzbajIIRSLzKvMLmaGqJVSZPQv8gEf4cZHfNTZ3UAIEQoQA1IPEVTSKXVW5N5o8qUmuBiZX
a0zIukAWjV9UmHCeVzzSdrgazPGDWRozM5PRLZ9OJiA32P1oQMSFlWodFVfnErSjsVb19K5o43cj
mUme4g4EyaPClAw+m2Giip1t2UFmx/9A5TLbZvpoXWgsRBvu1W5ORG+PTzvKkFSb4ykufFESE9xA
HwRez8y7OfSjW28ColAjfjjG1YB2ynzEm8WyNX0C24Vvx+B/tjDNpEODHpGSXIqnnGWP/gHebgsn
C6Fppd9VWQqtybpvByrJmOdAV3bexq2V19bqH0hLemsROGFwaqbkoCV1vdYNUMRpMW+VsX7E+IDO
ZmBNxbhvoWNc25jHu9AG5Oa0+Lue1KS/7Iuqw6+XX1owubOUb6FhkY1Upr9BplIAAmZlWpLlk6oH
m1puSzXbndH3al16MTNlhUYd4H3R4zdWCv1KmWKqdW7KtP0mDS2S1Lp7swt9m8/w066k3xCTnTLQ
O9aNMkH8GaarRFGughQdV2yN73We4q1QAN1nWex78x1crNL+UEcg2WU2HFu+hKksxrtpRLg69enW
e3fT+KSUMAzKLniwRtBZHGs9iIvdAJ0Pzk26csfKOWhmyp0cs0KNIWgTZdFjZwzuPqrby7TUS7y1
/UPhmvAus26vzVbq9w4TcqsB/s/BXPUN0dRTon3Ls9EgeWdpr0i2SEVSfb0uTUQ2EWUBq4muIJqT
cASWYB314jl3y+cUwQh2iidAod8gouGr6s1+hVjnKRXiY+ovVU9c6nnquyntmsoExqXZDlqs0S/b
4r4Y7Ls5J0ONvMLVVA7HmqCQxs47Ks3BjU1KvU58oRKSsk57c3YKuIHF3pqhEltG3W1V7oRGkZ7a
cdDWpEWDfPu1aWy8YgWhTZRTQ3x2aSq4oCHD0VtsVoieA7fFYg5oMHUxyM4Z+lZsk49lySFCcbql
S7fWZvMFTnK/aiPkYgI1CiQ9ZMi9cZu1vUkHQmGhRMW76utkQ+rJxquZnFot/SNpVTBidKeDE5B9
IPe+nlMq1pJ0MySxdtl0QE7Oe43ck4PxdjTd558v0vjm7MmRD3fm174yS+R4Rzr1+bU/fBw0PFo5
oB9LHRrdOGDX5cQ8P0prvqatFtNCN/Sihe5Kgg99LAfvrgXo0mSOc3S7+MNRWV2WnVrVe0h1iPuo
4OYC/AhkEQDCcpJOBw+bnFe0x3Aef+4NRnkDl4bS9q+nlp9IpHVnjB3/6+dZgvx858S9ZDNbkLOU
QoJ4XeIGSmPe5bOj7+pYT6DQyudUuVl+ZNkIGGWHkOanfNPXO5efgszMu+JC5smQRbM8d/6kdvm8
5Yk+hlfh9bXv1pzdVl/cNx0l/lTE5gPA2NM07cohTd5YrTu0KxhuXOOFagdxoBq8tdjdVYVT3Why
Tje0o3lCrrXrqpZYtZ5Yh4myVqdH+t7WxJUtGf1oO0K6LCI+JA2mM32FLGl+Q0p6h7ia8ifVPcpZ
vpGzHB2r5ApvAfKKqX/IY6XYCih4q8ABcKbPmXusHR3gQlg8NlIl6xjqhVKWKJUhB2+zONm2UXvq
Zso1VAvcqUFeMD8zz2bVprzMhguBS8GJPo5Je1XAsQQCVhzLuXmrGs3ZK4KZOebAd3PErosNLNoT
ceE+xl5ACjJmUoRq9rZU3PyguOFLNXWfIuqaOxg4xY1OCrFB09RR2u5hFh3wl0LcdMFICPfYFlTl
UjIbors8iQIf4mK9LYErbBtHfe5b1hppWLnH1OOG22jdJvrelWN9pUe3NWcXbCyP3uJUNUdNoGmZ
RFdtgrBNN1QAuYxLvLAhYm6yxqKdjYzaXAj7Egod1ej+98tjF5Ob0XuHkfy7nMAEVEfLBk38dd/T
tV8g0WOsAiKFBTDQkjBlYai3Ai6RhivScXrtkEGnGT1ZHHANcZy72EbK5qHtkWEYyyaQZOnEkyfj
1+OpVPVd2U07PO2wBPWxLo/LpqW/TZ4DZ2h9tJupOo4kyNsgZQ8l3ZMjrZbqWP/aW577eujM5ZMi
UP6oDp9hSPU3/jfSKyaBbZO5wh4ga0BlCFb+8iqu/wRtEaC4vCXdj3z3ZlWKKT5AOaiOy8bSwLXj
r+OxKyNCXMP6Zts94HmZGmIxK9DNHi8FLK0ja/f2SNuDA/ProRbRuMTw0CMXt3t620rXAKiQu6zH
6uPyWBnMfpuk5YcZzmRsErAKAN8AKCe/BpLJQcVkkzOBFXfXrVRNFROWAi/pLXD/HNc5l4Pjmftd
5vauIjRuOcpRMm/4hkvc2KQvfB3lBUneyPiFZW95IZvST5QE6FgkUn0BhX/Rwr8eLnszjgrsZGN0
Pu6UxBBMyk0sT4PlXChB5OG7rO3Qz+3qcTn2Jj7ln6eBxryBKofSPNO3tiB7q+VBjd/hCbRHaNfo
CkNB/3P5HuVXNstNi99i2wn6K8vDZbN836BztJ01tnuCAmqZFvBzo8hUla+Hy97y3Gy/VEXSHtx2
oOOzfKfL6bbsIfcE8IaCb72cb1+br3Pw60SEAn5QubB2vaJCEwkz9zoVxey7crhbNmjvuafBU85W
y+MhBtiYxdXnIPNPzsfufI2qBcv4ZZdQaoa2FL/PrwPnhApk6b87higzmcFDYFuOTb9cs+cr97xv
JeWHk+gN9CCOztchWo7YX55zBPbXKhMUwuQlvFy9dlwWQDbksVseL6/o4G62Ff1RLVN/v3jrhm9g
edwkDtddjIrnwLRvFQtUUOTxcMksl1KEIv689/WcFmo7p9FpVocE9uBQYR4t1pbTAIrTBnRZtcJw
IF87/4B8Dkp6TqEL8zbdjeaIkaE5Or/2/vIcqJBwo0iugumCX+Le2Ma+k+EiH6MZBnw87/Rl4OhZ
6Sx7wou0LVKF1+UQaoudRB7W5SEZOoxpyxEtY2Hvm4RgFnk1Lpdk0USRug1DjZHSSt0t3cFwX2su
w+l5nL3yhio5X5IGMVIUhRJaTfKStBtKNFqTRdvl4rQp8v18E6K0W5Ty9TlE/A8k/uWSPacx1FXA
ydvRUl/SKbwlxmI50n943Lg2vdBMZeIpRs658xGWh7mUR11dnsx7oA1pm/gS7nweni2Zg7Q8XPaW
zTJuL88FBfIKUXn7r+EygxvNlyRHzvMun/8CgwdHRdqYvicTInLqOJRZU/Ri7hIoMS7BE+fX9LCe
t8tPjBrzo/2yu7zEPOzne5eHIWme+Ntt5b0vyyh6D9oUg7/8l3qMcsdl72vzd88JUM5cwPIt500u
v5pl9y8/PrJW2eZz9GN5PlveF4TqybKMeAeG5fe3/d17//JcGs04xBpiBuJfv1jNnDdnsAb4jvwt
xdiu7aYokcO037VB3o6ExuVjhlxNy6ZvpBn813MDfi3miypQQhp6u3HITrnS5TvDlsdieUc4xewu
b1ne/Hcfs7zwh/dAA9laCfZg+c9HtfENbgVFYfm7zx93/tm+HAuOON+GZvTkmcnXl40t/97zq/1s
ApvnRFHMkmGCiibTXU1VZ+5u1XBo7HLa9h0AdihSKSV4xSGpOXKZFghB9C03d01uIBLw7tJIGHXa
QkuP830h5waKzHaqllkCeHUOYZBDnDEtQPXcorBGBL5bDvRa4AsHGN9orxECcAGYv14xyIgjUpif
m+Whu4y8y5M02TWGC5q6ix//vFmG7WW3bA1OIXdqb/HYYiE3uu+5WdYA8JiLLHa0JalqeWgud4RE
PLoOOFZUggXgFEYeDBaCr03CR/lflqeWf2jZhIlm7/o827WeNZb7Rk4GyO6tcapza3Q9GhxEINTH
UM4tFG4MUsXKLlq2dN3h0gcRFjP2LTlfX4lfTZtHRziysxxArUx9sQYsO51MLmt+xZdpVr/BatqB
32DoXbLNlr3aNiVcYt4vSWuxHNrTQecU1OSIvTwezIyiEmIgs7XUYr/QC5bEtVy3INGFwTPoNVCc
ipwsLglr5z3VgnOMSSo34Pol8v90q6Y+Lnv4LdCtzWSvV2DktrrsPXDlyn982dgdzSkBnXFVykkF
BVj+b1VOKArW8vg1ImXGOBjkmwTvynGIYKxbWPHmbAgREctLb1LCm8oqRn85cTyNLCDU1ozGy26A
7lM26S4qj+xDEAY57vyOGtuy28kptaBUvRNoPw05Bx/kvXzZ4xhxX/h6Uu0jZQMsEvWK/Ce+Nrmb
OLuZKLmvpyx5B2pDlCNtE1AiMa3aHxXldvm0Xk4plr2vTShvSq3WfAP14ILe5hdky71r2bXHnC/e
TNK1UffWvjVZjMFKC7t9RIPTknPwZVMtp5oVbYwEJ5uaKhzg5QWlQG3gttVbIA/Ncra5Xo6La3mM
1JndCBMMB9d403v9BE9nYjIgJ3TLJqZGCPZDhD8o9lVbnTInH41ta0Z6dahKMR7JqB2PqmqmLPZ/
PaYvO+xTAA1BneKITNoBwa00zmoVKiymnjwbxzF/nCU+hKj6I42k/hgGbJaH//RcAqYMPzY0uoue
dEoQEflw1QVw0sFJMa+hUNTHRFOS7TznBHe2tnLfu1gmYqAafqQTJeAC19o5AkkV6Z0gLugIbmvV
nW9APE+qcPamB2W6rO7LZnZPKPEfiPMI9k2Mpq817Bddm6ILaVCui1m96TqtuMjCfRm4l0y3k8tu
Uo3TqKFFSxwuCCkw0qZ2G2sYPl0kS1Rzn1x04Ye0L8UG/eVdgmyFKkxrrAAUHYeUQiXBA7A1g/k2
DaZ4XzVOeyqH/qI3QG5KIi2sLMvHHDtuZlu57ByWH1OTVHvbQXGiDKhhiXOgo9JkVyLQlC0+XAHA
hTParuzugNh5TxgI3bTKsq5CZ75I4k6hFAwn2PBIp3AGGZg0AINVCODTcWAdWn24prJVneoEhe6y
16XVZ2MAIrWqprwwomWSm4NvU0ays6lzromxRKXW1b10wGlHEToApQOEiVZmxlfgjih8shr382SN
Qx15iWEW+4TmL5Gy9dXcO/R/8GwTuO36k57la83x8LcIddiFGfp6WkvrSK9lGSRsNha9FtL8Rn8i
+/dCd4UK36kDf2/qCYBaYGmK614aAhqbQ/95FVGbMRM0Em55a5XKQ+ZBa3IddD0thVQIqh8yFcnw
9GFLqZWYEFrZNMkawr+jfGMA7zWD/jvoYVFMGs1ONFVVYDyQX0r+eRkne9OaHkdVx5CQQAlc+Fwl
XO1tQvRSYY41riNy+moq61OivtsNRVzRf0doppHHqFLh9/bzGM8yDvhSNLAUPWPQ/VoSDOcsuats
rd5hoGv9QHqYhTWqt43JzZIEyM2sCh10EhAXGIfmOqWB2xO3DczY2vYUwddEvlg07SQBG/m3Y0FG
Iz3S8NO8mC/CKYT0zNTfN6Z8OJSzPq3JBKKrisA327c9rVmmsBezknyqWki2PdM+rAdCdiDLVePk
BfkWSkKpiV9cWuTWZ2C0rpD+gu2JHfyfRgGetKOZEbvVZ2vJ+aZBezJlgYkXuNh0xDxQkAi5m7cq
dOYxJwKmbfeAz3YBBvINTFJ9E8DuMqrGAzGLmEs07jV03pOn2OlF5bZ7NSuJ6kqrd5jNxbrQjPYc
Yf7/tulmYNr4V023h08hPpvm8/NPrbrzu3523FztN9tyHAQF0FC+ECme+puhWYZjQ0dxDMlI+dVt
M+zfbJf2B4AAKplLS+33bpth/ua5hu15dOIk5ou08f9Lt82V7b4/dttMVwe1qnmmqhm26gFr+XO3
jeQYAxKzJSn0jrJeZiqaXB0NptEeWvVpmTIVBpqd9YzXmeDeAn/1rynU8rJCWisTVjmJWh7/JSX2
a3YlSP1cj10WUGvDSCJnJI2cs6phyApjeXzeJcv9oGdeuxMQT/fc3FFgsqZy5IRl2Vs23VIYwIky
+UoF3lAWA7SllLfsDgEIZ0T4PLvMjFMzoa6nGSUqHNl9h4GBAXFQDpVph1wwCFNMN32yMlFRPiec
1cKa1s6ngYnomGNWBIWT9VhehgH0vACuLfKTVhHZljcV/jWPBhgiMj+Nwje0rYK+SPlYa8aA1Mb5
UK4NU32BlhBdTXpyhFGs+CRDBPuINQNuJhN5QJldt2p/M5gRxrgJ7uakQVki7GqD13mVdaFBr4a5
XIdsTdXDeG+ZTJTDMT61LVFhgySzi+i5rI3TNIYJ5BpylWGpSYY2DSijux0zokqZs66pSlQzTYDh
MY36yM9B+HcDoHaVSFYdsxxYpodmQLhtE2VEZQuDuBgdROD5LS7gFImyjftWKS3f9e7dUOuZuerc
wTT3WdAXAmc74ltDOTqpsCt6VV1pOQp2dSoI7YA0Q2SZp/lDjaRHqahso2ko1Jms47uhTV4yVmSC
nGdqR8ihELNtUqa4NNu6YeN4JnZu5F2Dq5AaTZ68Hlr3ORfgXgW9TVsBtkZn+pBsiDOLQaZoGJ10
l5p5ErmXuOHGvWkCNReKvRGx7h2rrLwx0rq61dOj1dcOnSWlRRdRrkLVMX36qjXyJTiGQoOwXirz
neM1yI4ahPWTq+zizCPVjELsWDNN64zxhSSxcJ0WsYbcxa2YtNvvg/wUe7pMk/FZSKY/dHeQOu78
GmOE8zVWwcuFMt83WZGDXhtvVEGnk3kUokPYZ2szMj/C1gbMaDgpLWxOmyApD0ADdHx59a7pkCsT
rQPjJt3VOTh+RR3uPFUaeKug8YcKCL4IJ6mM9ceo9TZ26qY0kgxmuzZLqj72cREdZix2ZW2jx6UX
sAluyd09WGTOCLfv17YMKYv796xTqNTPxW3bElOukYSodNwbGdb8stanQ4QlW4NzpAUlBlXar7SZ
AMrWA56OMV4XY1oT/GJtsGByIbYQ5AVE9Q6//Ij3Ki0r7YRS7KFWsQtS3z6p874yze+x3uGbSslk
sAv1gonHoiqPViNoL9xZxTtnBzKvboi3Kqni6MuLaCMkPVsBUGNM4OJGZ0OH95kiW0gnYbesy7Qc
2GgqzJMGzhw36OBrLQ2hogAkbuHHFFJkxOJo2yjhjoipfUYLRSnQ6AEJ8gDslLcFKB+ydp+bwWNK
YRr6djJViQctzHVnhKS2gTw7ABDINfs1dVCkaX5sqZuhyl9tgiOogUTDygt6d2X4A7MB5xMxXru3
XXvmcCCBNHWzIGKj+ZZxmu0dAxBCOOBcmVmPKEJFAx1BEMf/VnqXmqlyeCCb91INZIldoqI6jzyv
2SAUS3ZePZDlPmjfq+kQ5li3QozAGpUHLLQRTnUuDQAGIALEtS1/SUF6yYyucxcRG7UJ1Etpm1wb
hP7cdKr5HRAmTATEDfF4M/Zxe4XYYgK7V4dQku6D0QufGsfCEDDF4x45/6HmHFM7iJ5zBko20iFn
TnE4kTTvrGaEepaXevgi1A895VGuhm8hwMfYZB6WYuGRbJk8g0QR3U1hoMCjyq5NQTh1ZWMqJQ0n
bMDumpExMXrEa8+0n4wRlcIY07eHDQh7HZgQIm1Z2CGGQRGQw5EtFdt5qJCQoh+AzUWZtwILgTui
FwicrGGyt/3gfpojw0sP6mk/eVzn5QFKJlpMm55OwJ3KrfNny/yh5ARqaYrVE1ETYxGLcfiXP9xC
6Mc06PdKrXX7cMgexpyMiRGblCQmk9CBNfjGQm2diGaDKCw4zBrjZve9rMB7BLPxRN2q34yppjD5
G6AnCU/fclb3vs4wVZraNsymg8NCyWXRpZA3CkyiWQ/YyTiFleEAJRGruJb36CPe8ZvwOUZrnZCC
ASx57fvq1WDRsiJNotkQTYTEBosezRnxjrX5TSYG4ddfd8qIpajE+Kl6R+pT8O29a9Uh2XQSZBc5
evBSF+pwcKOOu0wEziKPdoAngTe0wllnxpztFQQ7u5o29GCZKgKTOb9RaEBifzSJM9Gli6doDtFk
0zJs66M3nhqNS5JqarCpo4Skx4Sog6camgnAcr68kvAhzAIT2p1xxFZdyaRvVKtwsTmF1ym8lWsh
4R5FGj1UgIa3sz4AJVKhTaaCQWNIf1hhTy10MDLWiBNyIrXTDw2Mj3Lv9dNl2TEjd2kj23P2DQCN
DH9ATwSNkPmL+CE8W1l7FsJVEWFsEtxUwoYkgXR+qO2m9VM7mS56MptmcnvWtHrMu1CLt4kyWycq
pyfG6avYLsHYG9VTDfZ4N6n2lZL4VBzHHTkc13FSRxh1qnkLgU5ZNwLTlW3ad4pi7T2LxS5hE76c
vtBTCzZOi3Pcnq4cYd1z5TyrEi1QlSXhjWl09JjPnDcpE4m0Sdyto9+VlosSCruiFQ0yQsPCMx8V
zSYBypJXQ3HIZ089FnJjRPorLeVko7JSBBvkbCt1tjZzmt1GdK7XWAdfKWDk2xJN3xhapBGxCmes
MyvpQLAe1F7g5gimF9UFZDaYOA3hFFMDVXMdw554Y11I/J5ERfSpQlG5zfM7NQXfzAJ+TQAO0tbS
2rN2WVFvrPzA+x6wiENhHMCjQVGKvwJ8DPMJUJ3KO2N+4yPWvQ7b3vJDkDHUYk1jbQ8enT/b5J7l
Zdj0K5lRNEFbIA6p0+NJqjfxkKabIFeyQ7uqVasnLkOO3wnG+XMjWCeH3KdkdGfIpsJArzNbIR/A
Kk4tczMYzKpTg0gqGEKKbJAsfV7YI2Sf8jsbqTDJ2wLgA+b1ZmdL/w8occeg0rj0tCi3PhiUS3E0
x5cLqoLUl343NiSH2JEFTDq6JsJmOE4mwl6qKNU6SjIsBvAGljYghasKEIt7J5oWJ2J8P0VPGGdR
eXfYppY/x/YgD6VxdHC8PPazHhmEVo1w0IP0iOADhrpO0AxkfHIiaToTu5IRt14+nPvhEzNpvxuV
S+od1iHvFqCLuVq6eCE9DAwDebrVEu2zspR2m+ak4VY27kGnAphYaQGGYCS9bdxXGzVuUEAFXXnu
si0Ntjx4NZsATR2TZVbuJPZWT6rh3uUtAOKB1p2h240PvKqPqAkODbDRburyVeqY7R47/nZGjOC3
tf3sho16bKjZbCIPjVOdhfOxUFV767j5ax7T/Zwz2v+ypOcwj2pBG1iheK36+zxxP4eY8SJSC9wL
mrIr9OzoVcbjyEo8rdKHuFJ0KikSStJI831iv3kxpdnZigKwuRx5NItYj4aSuTmXkxZmT6RWYtjA
kxbm3jPzwAjVUnJRgKz300L1wSh89jCWttRbgzCFoKZGP9oxO5FqYRxL9aEEt3kIW2M60oC4brGL
+5HdWNTQynrdES3FbJSMJeEV1YrTCINXuBUqczC1LIn1G9NbpbIq7Ob91nLVan/uM2dFQ7huXxKe
2EyH3LurJxvpt9wM4QcxKtNhBgTk65V4MgBw5it11rwdhBPIkYRnKGFUQx60mp3Bws3EoUV7snxh
RuGtrJzBxjE3Lew2aqAqRPJ8djfhKB4rBlvfBm1bTsT3xtV9P2DuASzcnxR3XE+zqx2mbu8QY3ls
4vaN2cNTRhYLl1VzsjzAdl1i+ujUVJghR90GAo30pNp0lMOPwrV3mmR0NFZHeK5DlmyZZ/pRSQvn
4BTfEMGM24yx/HxRm0N+q1c67jepAklkL4ACGhENZpGSTepMqyAsNN/pXx2gf8SOU9DLVaVeh112
kY34dRJb8RhWdLgY+cjV7cLDYkWIqZwSzMqbcKnWHtjuLof8RnpUDNr5ON0Q/dmR58jHQcl+KKbQ
9mGYR4RGzfahpfKPMRYHhZ3kvhc5T6EDySxyZsk84ySxqhMRsMkRfTWiOX53VxKn1CHEDOHGr4rG
ewLryXxBijuW03yKQLow8CBXtF+cWH+N0hJP0FReJLp2sg2DsK96PmWhxUTIwo5UzvVmgWrUKlNq
x6I+J3tQaUb8n/maC1zcepH3m8r9sbA6lo2qSuVkYBm3GHA4R+Xa1QyLn5us7CTffvQHYEvn5ysb
s5BBuNx22QS2Q7RNRr1SVfVlkr6d6SF/aVQos2mAC6o3y5hBGsRoyzF39ZyYVrvJZc08Rn1/zAiN
Ad5pQ3CmJGHnZutHRCevM6Xq/fZbzGCEuEo1jzFAiPNeOtjIJypGa+5DYpVaTY0/ko6zUHA14/5Q
IA0M5K1UWM+HmmWlWd3AhYh2ql05+xm6j1N53rGXr31tlueyhL5fqIxA1+WPQBoJjnaS3GFwc0iE
IsvOiG91Cc4LRTB9mJRZ1pNEmyQF0sxVYXtXlRKGu8hWuTN7TrBpK9qAGN5aZAauu0WF+DzI1iN+
EcJEiihdF47+Ge7KAFZnR60gT11sC1mNKRlW0i1Lsd8FQrLXHci7pEY0FPLqdj4uGxX/6l50+sZA
5MmwQWzEKMWRy0bSNA3FPiy3ta+nyY0rLa6hKcedp8rN3JUPojVlEhSyryk234ImDX0t0IfT7HBS
JbQdtjPn6D7MC0nEG07EgeSF34lEbMsxq1iqZ5i4APTg/g50z2cMICUmjzC3R7l5s2wAYr+rXXFv
kbS4bj3tsfKMjhtn8N/cncdy68q2Zf+l2oUbyIRvVIfeiCIlyncQkvYWvEfCff0b4Km6+7zzXkRF
davDoBMpkkCateYcE/49ERuEZByL2kJ8IdtyWzfMck2EXhz2YplvRyYEOyl3wodbF03IqZ7LpxAl
7vKmebrJcJQXOCuqTczfc4NSm5tHY5RkyEobsPYKcTge3iVmM/2AX3g6uLWCdaLFT7e7mMPGw6VK
PUU9gotxVHNmoFEB9SJyBE9Vfejmuls7X2hUgz1kRonr4bsCMkWxVnH4ijl91gyeEwUdp+4Y5gIj
3PxRS4yyvrAbQw03d47lrVhWSvuZiHagMXMP+nZx05u5drUB0wATch4pqvDCFzLub48bc1+3ufWp
85AxPtOHcmnLhkXRTRV505PcLuQAE8Jv2O3paG6VHSJvvVGGbpMVhXjQifMnT0VMrmQuXm4r1ILl
qJOFAi2jyHdDTqtGiF+icsMtXLE9blxa7XbpHSUY8aLoKPR4bIexUrFNHsEjlwGzejekREa0Hg3e
gZ1ApbZKH3MiIUN+d+0yiMQAHN8KyLzQ98zB/g0DXhxH0z26biwo28z6gl4BwHsMAzhi5LcgwANp
EPvJkz0ZMYtOqn7RDBYxfKIpyqI6xxXv1VVEmPFzXQIZ+OvOt4F8jYR6IhSlW0YqO6tVuQqBSNJN
c6fw7Lbrss+7bUG3KHBTjjyKo2z7Z+QiU28YXJThXOLORC+WBBjupdyTtvSYBPEPxQiMOdohGRBi
h5h1QYQR/FN2z0kMsogMgPXoqgTcA3u9mp9gURPvtI5GeLpuI8ZNHT+nERFdY56zqMXP0AfhJ/uv
swrIA/QSduiN325qL15KikKLJiU+pWJoRcvkL/iVEmHsaAFDudLgi+KbH+j8DP3BE5Jz0B0RWkd8
2c5UZSunge/WGnOvxFqYvXuXADhbqcn5IvgJdkVKTOfYU4rm43vTq9U7hzhZV3JIzpWXUluBHb4q
G1ggcE9LinMr3plJKQFV1irKGsU0HdUokq2jpusgEO2x6IjXcUTVsTFwYVRGeYfjm5KUFoszzSji
hcmFRkBMV44iHQmtcyGh31CGhhLiVSebGldK72bQqcX1XoWCl/KnUWcfsNOsncz8caGndJHa6V40
9NcMF/5bq10p0F7XlU/dvBRvXUO5ji5SlPefOruiRSyxdmRT9Aa3Vz42JR+7qWKqnm1GoZBpPEqD
Kwu42Di19JWoZobXZio1on4YqejKL/Mye7JlcHJYy9AqD0/D/ENXo1ndOfFyIDAaLKr8diqXXKX2
JfcI+EthClGyf7FMUqdDQgK2TpueeoctrGcDD6JMiMHUhYEOjY0uIQmpoe/sm1DIHe3RUxqDdsi1
xF8qUtjq4VXFkbPHsvzkuulG2KO3Khmz8AHXSFIIfCNHfIc0v6UIK8qNIlQ2BAC3I+34EXgCxs7U
8Nd60K8nYZ9sSihNA6gszcr6kDXAFzLYr4lPq1jDqyNrgVPA2eg+JNKRxKLVqFVs4Hp4RVbS0VRr
l2ZAiT7ziLOQxm/Na38ZMsR8UJTLQCtSFjTvQXgJFUixMcANILEw60YiCA5ES+djgXUtmwZe0xNY
ZxDcBpXZoT2OvXKq+LJ0BhXQcFr9YdXmz/Cd091ZpEF+0kbdusuC8DWPv9lhhBRd2mSNkFlNoHt1
W7LURkwfIdmePKoNprbBOl0+NSYHiDNdK0t3WecaKzMw86OKPgrVcqb1tr+c7LdY9D3bOgMq8Ahi
OgnqlYLEViaQgcti3HQ9WzkzBJYR6AZecLbHMyfYymI4CG9FHHerGG6N2cqvyIArU/XIEsKpeCFm
WuGXiZJFJLB+q7rYtMPAEocqUD6KJ5qOVT0S5Mk5VyrzyY+8eufPrIAieUpMZWLbm/KVDSvezkjr
CGM8upJogUDQRS0tJNSwUpcGFe+lqB7JJQX+jSewNfqNncMthAScmJT1o5Jsh6JbuY72COKsvZK6
81qM3nuelAPVktDbEve8aUL7HvMMyYe0o8c+MBa4q+aFdUytP2c2IuxwEQcIj5uZu+OkBXqHMTyg
QFzlsB60veqp93kYZda2UUDTKCxMrMIji74zCQ6PtC+ibuFW4T8TDTb/WeDqDJif3Bpvi9NtgQF9
c7KvwlrnZ8yHGRIo2RSFBFrJM9E2neBMq+JnOuFYL6FngwqmyNwE4sVJ2wgjhLufXGyQBKqbEYnQ
jsRibxb1XeJN4MHSTZiP5wZBWp2C5taNsOFlThOrcr6I5FqVxo+sMZxS6ubYwXruQID2Q0/tsyo9
hU9YihgNj7aVU7mvbL4Gj5fowrI6+Vq/aLT0A9sRi5WofaX4SzS8Ic8xRR34NxoxVNiKzAlkmUGs
QJq2ZwBshBB0UwZLkeylCRYJjKnSlBqs3U1dk6bbOjk2F5jZWlUV8KG979YHKBtOpX0K4mnfzSdU
w97e10BAeIDXK1LYlVVyijBPNNiUqLQzuFhzG7sZ2DuMqmHtqjtr1wbSm/sAQG1qxWW+BPP4QVXq
u0JVx5oMfn2/d4SnP0WFQxkfu5vBjwSq+jsa22MyFvpeTkD4h2xv67PZwwnW7i9nK/IMMXqOW0aL
561+R20U8GKokxwu4086I9UmagETUHW1VqYWX+siscEoJo/dyCGmDzRack5pjGxQR1LiMyH2gOy3
G/z6TnHIiBfauBUBDKhyHwkh1VdQJmrOrpBB1XGLDTZDYi+XE/X+Q1CTa+Wg2zPHWXsEp7gash3Z
cG9VCu8llRBeqk6cIhpTfZp/mt+xlRr3sgSeqWoCC63C3OPtWE69Y69pJZOwmTfFGny0vVBu88MY
4ywr3XGXJMIf24Cq8MCYsRUdFbNwUmvoBF+QQI/ORAsPHyW7dIADPvQSMZd8is4sUnfbwj3b+jeB
1L8vnFmod5Oy/Xngdt+fm9okWnR0s9iryhuBoQ4pV34TGf5Nesjur4LW5JekF85GAGa2/y0C+9vz
a1/St8zS5/L257fn/O3qXy83v3wxbwJtyekhZtEa3JqzmARh8vODt4vb3/65Gd30jze92Z+H/3rp
P7dv1/66c+yBdAZiYqj2YxA5/5bG3YRqvRUjJLq9tSD6dpdNOobPQD6bz4PX7mNcaSvxqcmJAsGs
9fN66C7/5WpeZc2hcke5Ro30cROl3XSRt4v4Zr+4Xf1LInm7GkqPMNLb1UZ34kNmUV4Dx1HMgg9+
qb89fns956Zsuz2Uzu92u3a7sCUyrL9e6a87TfIiUKKy4GXq/PO8P//WX6/15/Z/95z/7j5Ta929
02xv4jxr1ur1VHagX47GX9K9mzb0phK9PfpHL/rn5u2+2wvcrv158j/+9h83b8/LFKkWscFvUc+1
6H/obv/IVv8mxr3daZQ1W4U/j9+krtFNrHu783b7ds2u2LQod9/PlVoSAyZBe5CrfuGgirpdvT10
u4BmQEVC2//583+8xe2moSM9u6lY/v/V6Qjz/6LTGT6b/6zRuf3F/3HFG/9iaUXgB3sHcof+rtNB
h/Mv25DS0V0hb2FGf9fpmJ5tejS1oQX9J52OtP6FccpC88O2wXE9/f/JFW+ZFmqgv+t0hEA3jEbB
kQiCbBR4c9TR9+djlAfN//of4n/qraZ1VcEkZsZ1t7Ob7lp1DQpLou5JA2DZ7AHxkD5k/4DJw5tG
EJkeTGXUayNPkSmKQ38iHZb1meXSo7Cyz7qhfa7pzq7E3hPq3ZNnAukxvPCBFtAVk+kdDCkabZO1
9LtQkeZgPieaXSwTXTZ3eHY/cxCNGgsERDAgKGAdCabdSBxETJ1ZlYgyWRtAuH6dcoIMzDC/Q94a
I6S1qA4197DF3WWR9+wkvIGGegW3UQE0z5tpS+DtBgPUUao2WAWkO9faN7xnnNqJdAgfdTDN47Z0
hFz1RcQSRcDXdfYwC/UFKUBkmyfTVgn1klGimyBU8MHyraZFT43H3q13THb2pDNNVU8iMcm6Wz0g
J1RlG9dvPipXbFRt3qkbCFKGe6C5La5koisPAptO54xsziqi/XqNf0DiLi67QJ5gJOtHJyYVcr6F
Y1GebtdETTpiqpMqQbbs/cTulD5dRH4EATp8CrO5g4RAe1MzbPQRk1hRtdbOuVUEFx8k66WotG1e
9NPdNBoxS8KWUECr0i/BZCEHZtT666Yq/OoymotEj7yNIccQcBHOV6ejnlU4nUnVvQvx1PuvgZ9r
ZyBU7McCluWO5vrn2wUsLe1cyuLaGV+ZNzi0nJ0W8m1qg7MJCvDuGU5HM+M+vSZvjXSEXRxpMTzR
DDIxocjFyrAKg1WzZDdR5g77fg7vZasl7l3PQuuuHoETUuw8Wt3g3MEqqRnl/HIVpV14GWonuo/6
lEAKMv5wsim1rHU5bNM+v3gA3092Aku6GaNwOwZRs1KO1V7z2jIfhH6PAZQYr/pZ1wou9I/AmPzr
7YZEVW72RXdxSK8TfWw/d5lLRh/ZFCwW06OhU7wCKxe/TSXcM3ZyJFc0xttQNOOTb7QEYBfdV9xn
EM4n03zoAPcciiofID3qPao2wudHjmkM7trvytY4gIfyvquEyf7WLdY6LoiDB035SdrGvWfj0bX1
niSaWl6hMY+/3CrbBz21WFCmFFWAQr8XPad46tGrpdkFIcB+DDEvfwg0ymxXChcdLItnRErhpult
b+HmHbXJGGBtxe/8APmTCMrEtT7cKdiXNJC+qG4ufTr33tD2z41TTLtwFqK5jdG8JVOxJqVBninf
KIRgxHcNmkXkGVusF2incHGBua3dWc2RJQZWGSvQ2UXxqNfLrVAEmsSm4yJhV+Or04jXMdGKS2NS
cxlqwB2ubwH4a5ruV/apidJ/TPAJocSojmnWeffNgHYlELa3TYfIJckG0RCgSAqtNricmLdOG8TZ
FEg6ckHq5mB38tmT5omWV/CZaVG1qANzuhRCH4mKDxHBZijaXE62I9sl5zC4QPDS1BuuhdYP11zK
nbKIt+qbHPnafH8fErLWRqNY354BScqD3wlFgSb2Eu/f+JAgmH6wzLY/5VF0+HMXv2WCIjyi226T
HULK9KteGohm3EIDcc7NEUnXApwJ/1UG0Lzv0leSfc4+Tu0HNEbJMym6CzvpP2yKNScU8/lTk6f3
Ud4E59utIegDgoJRz1Pdpc0DkIoRiLylbAzuqDTrr+hk4G9Y1tM49OpSW94LUnRIPHYKgkumDy1S
/rxvkGDYALqx0GQnsx7Sk0bdpDAU25RA2smixCB+9OWTKQ0cCJHrbArHt66ladeLMfWr3+zDVRUj
sK8cAiC10kOOnuSnnJ3Amd+PXVfXhVtn9HM4d8VLYGrNVctFdlRMl6vMhz/rQGbYlbZxDpCd/XJd
cXZTXfseKA/Z+9QJxlcNQc9BebNVeL65KrrQXNWqkvu6MaHUzZW8UCSvpud5bFbQ2bBZcN/gUIGN
5vBa0GAlDZ4UjzeCmAynfsOW4R/xqVYondqfTuN8krY4l33WvdgaKXx6JLJ93fmwqLwG4Xyg+TAG
rRmlTDfTbx1n5XaVeanHJl92Oqdwlbv01rwsX3Wq9ne2GZYvDkSjZQaX4zhE+b1flB5pW4iMwsAJ
DvzL8bNjpayf0/FN+h6EWTMgJ1gv1IPbZYsI1di16k3Gat8ud0R3pXcybu+Syu0uQODRsbmxeq0t
jbJEgbmSYKrnoan7penkzb6sImhXdUV5V+cT3R7NKVkkGiuCbNoHga78BV206WLZ6kEEExkUt/vm
m1Bti3WZ6S8EY7QnwthblPlc9Dn/T99Z4bodwMkNjmTrOF+D8Y7QEd/CiqILIP+A2XfIGZ70urGJ
ciW2L5KypPBEuTPzsuqSin7nJM0P7jix9TpFFoIJCxUZMNOgnR6i3Kf7g7oL8byJpNNzdwZN8SUH
PtDk6t2wRb9PomAXpjq1jiICPRczsfcoWGXt+HcluBeRt/G9pDRWXzKa9w8ao+yCjFqx0ezfYmJB
ZDIpbDN9GkHrNtWxm3EndqRfez+KlyL2xW4yfDp2bu1tiqTcG0b1HnjE4gadXA9d0u+svv5iEJ6I
Z9e8czAS4QG17pWw1PjUmcOnWcHeUIhgCKmEa5PYzrIcr1EHU1h2MCQR5/O2iDMJN2sPhvPtjPHT
FBPJNibLXgupgNTDg7AAsjd19YNyf6lUra/oiLbUzsSFIuSc9t39MoZxn9YDUV6QWDetZlWLwsTe
gtUK64gJGwlJIiRmco/1VG4ce6g2fVT65BDGq9Irv4MGKzdn6wvAzQn/4dqzDOTLQbb2Iu/FqOS3
yLRT6+j3mu4PS2W+u2W47YX7oApcU3Ha/3aUQ5WwAvbCbvs5UM1L4ljbBvn2tlKgmsvxd1I21E1S
bana4dXyy2/gF93Sgw3HUsMxerHSR33V0vLrw/AhmApg3Bu917u13/kfBXF2i/wXQAYO5lYtybaE
xqR8Kr61ILGABJyesqNFmv2yi4JZOBjjybQeSroNVfqNbuqN6NcVxNhtPtbEKkTZnS/SQzWT7yZL
vBatfqU5/ogy2cPiz/mk//TkzPTji0/4einZ7gYW4EHtEHTt2Z/osEHp4WiC9g6tqbsMjbtE/Ydr
N9QeO0P7nAlKeqDvG+pBsWbvRqfYJYzEC1cOT0g2kARqJbRzrKELWBuQIaYluaLwhNNHxClPRN5n
K+QOs0mtWnH2I+Z07W8isMONKzkl63hfSatBZEKWYU9uqW3Y9OAJLzGrZ9IjF63HXE82Ylmdq7kn
VofNHesnkgXYVSO8WgxioDTee2jY+maF9Qibj4St61fIRZ1z4wEJqg3sTbl/lBXX5mV3BIt7nQVv
EDZzkpS7dyerjsQ0feetXm4bbXzSOR9Xbd3HfI3GLpPTXV9WVPYqTkRPF0s2YrMcZbyIETmeESf5
snVJwoS3So6Kuo5Jdsx06Ne5q9fL0UAJ7ddiw6GOecYlK3AK9Be9MO4pDlLB8oxoXVnx+1QZWGpS
PnfjBksPZsrkScpYTffSZMY7vh9EDsJ6R/l5byj6MqMLoWUkgMvkHDG06rsrI6qjCnWZ/exk3ofj
iq/Y/cUMcPFrYlCoYlsQOhd4Z37cbPyivXInW7Cxep7V5AGqS9JYPfOkvYo0sq8M92UU5u+OXIQx
qu7MEjsJYsesyO7MPNxbDT85ZPvv0IoeyAlBm2GVnwL+DZFeI9MX8liduaiLyg/4VpDAK3frWsOu
CMMTC+Y3epJz/RZAmX3vlt5DCjSYWIo502R411140XAETHBqLI0Q6dbhL6yytAU4AGHworgqmk2n
4npBlfZcJzaAGVQGFswOalpOuirc5uLnKIX6OucgmbCfGrTFeq2/aCK+xKX5YenE8DH/2oRcL4ph
ovbbKAB/5q7qDPImCeJDjRzX2aXr/HJLq4/oJNicdZadA1sxZIUUkImE0VQYrKCfUlb6MBP0NlgU
fiu3h8CPk65BCAmfMIx9f8miAdr7ZCc7o4/OTSrJ0hLdxSUZELIkgE21LzQHB0QnqmUKHisfopOq
OvC6rRBbOwpWwqz03VjBuNWKT5RWam9S4od/pVn37PeJBShJ3FaFZLXE/li4fAceIZEnM4ax5TXh
xal9qs31TzI2MHg6AjKMdOOD3/sOHuOrq4yr7eXRU1IYr77P1I4oWSPrvT90VpNtWGU1e8vjkMo9
hSpa5mezajGhm6S6kZKKbHCEV0vGV72CFx/SYO1PtAf1Ry19ijAOLKRVmqvUgAenOqK9KvJSRkaT
oBvGVeVFB3MMiTm0XX9ZdbG11QYEwQopdNhGFITd/OwkI8pSD50vds9jwq921Pik9BH3o9EF61JP
z5rWy1Vluee+dxu0DNnGjj1oYmZNmw9kF80aBRtIGz7s2lF79ol7C9QpWTckNcC7fiezXh7qjF18
3ui/RFujE0o1qvkeyKyShGQWxOOG/MXqrYEE0dagaNj4X2nQzmYb+1MaRr8MCsa+D/x3JqJSc9q1
Lvtmmx9/URlox4rIeSDvnh5V7i6r2n0EMsFmojZedGkzXdYpHEsgKEHrnklqfBh9Bnh8oKdGad06
j32XmihBofqK8neLNMNkg16O2nOD/VnrvGhVe9GblcIHrK2e9ZD+A8ItZSqL8l2ZZMFaVCYb68Db
NAptRG0jpUDKPcMA/n37dqfh2a+JnJz17f4+w0dvN+N/fd7t4ViPDuzGqu3tT2vCgIqIYsQ/XvL2
oO6zIjQH/e72kre7+gqdeAUyb6I+vPSNID+ClMBmgfB5CWq8Max9Xxf38UghKe9/hxmL2XbU3wbJ
2LJvNOKwpNbui6Y9m20NJVQiqm27Ra7sNwsTSFJOv514/F0ZCOkVcuOGJE+j739PCUibogifmMSO
WbisvHYgGHN2WJM7Q3qm/D2STYjkaFWX4lSMSG26X9NEYyklEwYCirirSqj2EYoEGqL60iHUYtm4
pWDkRNQEBLM9dCOCptu1KSXxp+srZykV2BjV63BmePB2EbZttiHw47lKQCl1kACzkL4paaq7rjcr
tqsOAmHUM4NsPaJXSG/UTdB1dIYouUvQiVCiEYLebpfs8Q+lIqYgfSgsoW+bGHkSHZZ+4VNNGsH8
HhI7JbrNYnU2yew1NadwMzmzCw3nwyIP44/JxbnZGYE86p2Bt2W+kP++ZlP/YykVcBIPBH+5Hf4b
WgyLXMbXdM7Xaox7zbF+SZsanH5tZfCCw//YJNmKFNET6vNv5BrPDlYLYlwsOdxn9qpPsjuMzmup
IcQUJEzG08kQfbGwTXkXaNXapFkmlb6Kim5LMgD7mVVKWKLPscEmZaY/khhG22Y2VpBzmuDnebiJ
XEcAZbazbj3toxIBM4OTw4XzfpWju48aVAQsESyyLhY1cnQvfVDCOjr5rGN6gNKLIoZwPBKrYJ5g
boYdieSF2h9LfCS3gMsrFX6IST8ZFY2jZgq6maFINaVuKTboFzf3qlX4mCfS3xmqv/dw5i00k4VU
upka80gmp00QbaKVd1hittmA/khVgnlfnqUfn5M5l2iIlb2oyUHp2FDTEU34mA5HcF6lT4WicFmk
B4tdlJs+jSMNYlP6r0LrttCm2V/g5pdn06kJBkvbL9+l21PHvrWCSHKR8d7QW1T0RvmTlAQsIll1
R7c5ylYRfkpFwIUK1Q1ecV8y8C8GVi0o6fYyH8ZFWnblnmyK9eCWaBrVXZX5z0Vp6yvAAeiMHCy6
5Xk0c3dbm++j71/J6J5zGsJDEV+UhZ6vbUpnGVqhxbpRoLVrt1mOVwup/6YvsldfuetBGOiEo5AK
axg9leZWZc4sYGIXwIKDQ5+ElLK+Tiz3F64H1L626bg35viMnJZxpKvRs1fvIWUHdyLb1iU/vm6+
zcI5tLgI0N3E33GRubjNWLEmY7+S/clM0o/BV/XBaDg486AmxqbckYQbks+M3bPww1/jaKj7yGT1
iFt7SJjGUtd7jRN69b5STzFJK46tQD3kPc3RaBm36e/ebl6Fieg2mb5btJQIkhIarNJhZPB7nAvX
VNYSuJJCRDOQKaRr4ErwGpkhNLlRSdiu1lGPSAWIHjNHPyPKXOTt+NAFpbYX7ZtpNjutfVVOhPmh
XPeq2uup+RjnAPR1R9z36CiW0Cdn4bT1U2sGLH9/DX/zXFRkvWf+KQWBt5iM0aCGAsS9+11NQJvj
iyGqV5QKJRIRIN16bmMDsxnRLKtF2hHeeZ0fvKuy+BZ2sjca7W4w1dkPXnDgPxgdqxCX5JjS9R8E
UuVVwFIE+tu1avRX04qPJE9eAwmLNcWSkybHCV1fUzvI2eu92RafSTWS9BFhpS8MlLttot5D00Nu
N5lffmzDBicsYplZxVMYJtdsKn9CBgo5VT8l8hu0Gg/pnEnniLuhgchQ5F9TNHz5DApCZD+uJ06t
gl7nOB9jXH4oskUYp1aNmYNwLaj9d6LINihUl04yoUMh1ue9Nod4503TU+OKKypP0zfBfGrPuIoe
Utf9KMlgWzazi7LHS8o/OJ3cAaju+Kyy1t0EI53lealKpvZPq7U4Zmn7G74Bui36VIE4mx59PjSh
CzHmm2JyNkCEEGVNwYmpb0O17SFFwKJZ35IprMRIxRH8boh7xerNHvP7YurJeAse0ME+2iaLsolK
MdAZ16pWdp9cUPf3fBTtPJDR2FjIBT3zFAl8aJHhXKvYjpf1uLdgilPxdalOi/de9x5DiACBG8m1
w9pQn8Op+gprl5Pycckz5dsmeXopR1bQ6doOWPBMxfAwf8UqK5+81EOKyYiQ2OFGtuE3OfZopMqC
ZQ4fIXyPJ0KkAVysSIPBdhJ7z3IQp97mRk5EcD1BB7GJrNxbaXZxo++uscaTGYVI9i3tLY3SdwOE
OVsrWL9T8lIH2Fz65z4vBH8WnW8nUpty6Jc/LD6eswhXXTBgbGuRygBMrmxSwfrRo9quSbl0SKqg
dqYtRn14dZAD0cViza6R+kJFimkymU5SsC8CUUB7jNfqiLXmiGFGr5aoReptqPQvP4QnlYSXqBdf
GBMY5L3qEoiW8x711liUnJWSL7COqWDP2208EQgIA3Fnl2AwROLd8+vvsSNFS5fowoU24N4MTMpG
M+kxcK3dyNyxhIMNP9l6tir7Y7Bgdjji2Q8pcHT9D2vcF5VeLdw0m2gE49ITSc2xBTnGIHiRthPz
SuQCxiEQkHXkCH6aGBQ2fT9Wb+sIstxNMoyPQcn7p6pTG9RWTKhSfgFYrMBKHeLR8k+WUs99CuOx
0av7CVHkrsU4gIPoKFM806nNRnvWEGRqtCi5si5tKD7p7iLsBE23aYnetUDvLmkd5kFMhU68T+IT
2cvLSAtmkSXoN715hKyad8Tzn7YBF8jtw7WddeLOTVmHpi5pERwq9WIorJZxtF0NPnNrN+TU3aWJ
wm1C19I2iE0caB/IVWwF6Lm2YiDVKSJ9CtwgeWMsxmWL0pfwn4ujhTay1HYuvZKu1oYuGhdHLOIo
fAZHPzBi1eTZeK8TFCKjb79V5ZrktE0j51xwdlLvoZFUSVvj2lbDa2l4911ALyOttDcqtpaek7sc
FvkO8xLgUnKBZc6EFkXjVxSOu2giYYxt3s9kT9g/Ovas9PmW4yDhpTpMBL0XowCzvL0ffVG2dziF
YIWYRC4b8r2ZqylMG78GV1+bmcMPFybJeiqXXSCcx4XdoOXDl/QSmmpdtPwDXagTt1BTVcb+sxZZ
EdxpeO8QkncLUczdzY5UkCozthUuvE0rvG+WN8/BxC63gRkbqKljTTL+DGH7ndXmpo0c1q5eJBe+
QPHl+xs9J9QKL/OL8Ng/qeY8EEuf+EeC+xDbF/1ZK0JjpbrZR6085P/Js0MK4SJcsVhS5r1jV8Ox
04lDSrG53CFaZfuAEPBFLyXZK33gremw4TNuPs3JJmirI93Z7075YKJFdEkPacOB8lqzYXgeVxbp
QHRt2GA1UAW04UlPSuAEjHlewQYtCTGueuWnKWknhcG+zQaKWN1vt9TJLWPfJGK56EX2PPTJuIkq
VLldGG8sGxd8ok/rQoz3Y9H8zjEzQaE1NiZ1flG+iJa+tB05FPOi6Ks8Dk0GErmDM4wn2orPdkYy
SzK6v1XjUv+nr5fP5GJtHgEykxZ0v+ZfyzZZldWLrsvgEeYoDMsA84f0gN/yjddB95mrMYJ2s/bE
7NE0lI42neTIxnlgQ/sU+v0nuazOYmzdtUGA9rbVjfc6c8at36pg2Q31R5NS3xIRKYDhgNQbPw6T
kyB1KVpZvl4CO2PkMzRiVABbd0NoUlQn8Zxuylr6TOks2YGoORC9cPCzBE3dHQDgw6isYZV1s9fe
/tWbOjsYByKDMkiA1YW9ipHXr5An/8I1Miz7PH5ySMFdSCoBy5pYwwUq7pp3ljQDVhAoCJzQmg+L
ZI3FYLAwJulr7TlutBT19IILw2fsAY7Wu4gT7dwdV0ofvpXDXRaRL66CXuMOh4DOy4rCGPcOj62l
yKcPkRmExbHzmt2s/l74pEIshajxsqNdL6WGgrSYHsfG81ejmEBgV3m7lq6drfpIn0UFLCatV98x
HswBm7cfUSV0BWYJJ38vAqzg6kXF5KGFhTfu8DeKo1GjAXSqDWGarG2fnBKVbscAc8gmcFCt3ES0
9QlxSjmT6TwZu9jRrIUWmDqujs7A78gkU9r1yPwjfkds/pbhwETrWZu6QNgDeqDP0n0yjndh3/S7
LJ0g2Zv2vveY4uK83rOWfigUzZ64D0+aQbchSod9lIAe0lN9H6QCnafLMsQ2TeSl03LwGn+rqQRx
thFt8oYlglkPGxfEIBNMi2DcZkM+NdpbUTtYmPwEtsiqqYoj0cXDUg8oqBi1C8FkjOWhSzs8qsnE
WFTgJhnb8QvUwXRK9W5F9wzhcvYIZGRaViSQ+CoZaNJyYsAhKYo4ucv96OqrnoUHCAvKszMZ3sIj
gGs9CpNNTHdy0dbqkX3sRum6h/+TTm2XO+mhy4vtFB0amV+snMZCyT57obnpY98F3qsPwy5aFKWl
/aI6t55ae0vsOgpophnTa86+BEqB3yDa8n6fWMQYNQnwbJFqLwdIyBujy78IkF0VTRyAX3AYYzWj
XY9URMwgvrdw4jOFPpaOve8gnK2sVkGSMAngi23Wmz626iV/RbHN+Ub/k+8slSWM6tikBXOUXQBR
K6RP04GKz38Qdl67jQNblP0iAszhVRIVrOAcXwiHNjNZJIvF8PWz6Aau7zTuYF4MW5aoxHDqnL3X
HphHxp7xUWlxd+yFdt2QZZ143qM/gWOKoiK/1rK10xZbwVvax3Wc4KXxjmROEJsS0w5BGnEgV2GN
5GjGdl7eTP18sry02DDcWemyuynbnFEHkHsDFw5XByD3npIxwyVWTK03h3Oe3Ft+Za2bmNQX0h0I
FIxiRoma9dgE9Z1KJCYY3NycxazHNGq2s71Quhg6HogDwAQcoMKn57/VuxLOQzXfFNoFUR4IOJOG
Qa5dEBWg/Fjo3bOiL8EaDvFOClNv1t6bJHv0X2joHwvtabCngwXXeTPEgBnMgEuP/scaiAiSXUGi
ABhZekFMHHrMEPiwBQoh5A23SmGoDnK+ydkaqVz90g1tl1BkptHPyvQZv1XWdppFg7hlJmFB3KoJ
UlcSB8QclvAurNr16SP5l8Xbu+10qj2zSs5lW3gXLfdIGHcQQVnAXqL+NUU9tJtIkGI3j2hUnGHu
vtIdZCUiCU52zXVu9v6KFQUBNm0SMvmwL4XCm0kkCdjZvVeWGKEZLmuYRhRJfSadbC63R1Slxlp0
6sOtbW3l2E21sdQL53bBfBI3U+c368zLiDSwdD8sg/5c7vxIbYY2AfsMDmXMqX/zXu2CgoCqhjK2
T1lS0ZRvLOgVzCyrDWu6YL0A/EIj54ztwAJpFY1vx0XN3kTRdLEqtNBZXB5HAaUn71FyIjXZ2173
HRsZba78G9m5v1mEy75yrdBt0ivU1egiAL8l9seUDteBo12ZRhZGE+5RP1WPss7uM+JS+Moy/JHD
48S7MZV8m9J36Uh40OhQQkTxm8T1qq1dVUVYTzq7uoJZkZfZnbRKd1ei/wGqc0PK/KbiW2O5X97n
9ighuuH5VbUHFbLOv8yEKY/u1g8RsSnIJl57xu/EQHAiChqyi7JkTyWte7OHVhqkISma3wyqntDk
cirn+ena4tTtnzxjPHeTH22jiXbdoBB/VzU0i7R4dye8HplrHuE1fkVuRUVL7U996z8od5dAE9zW
2UAWQnMJAkn0VpoQNRL3YUQTdz3UZrfz8+4rJ+aexScVcKF7zW3f2EcAbkFYynzbeFqE1c28l3JP
HG/OoFCHqJdEzwym2i3NCr4bSdpqTf5R3mH9Kbl42nQ01ukIJ8b3ZFgvlyU/GTnvA97gOo4UPtuJ
UnWhxhXTGVlPCheZeF12fxjFkRltIbyKK4ZI9OmqKSjgiVoL5h7sMsMuOpr22lXscGyaM0PW2bv2
6HoNnQ47uNeSwkF80X0h7WIRhXlhZbqT3E2Whamtg5HlmJjgU4pNw3iade2rjUf7qhP1odWD/M4/
EZw2JtWxi8mkrzOXfmd871p/3CLrbupsvo0JWFhj347GZLyM84pDhBVXR76hBbVkNbkzDBJsC3Op
zrUEuuNb4MhSkLyrxpXgA7r6Gde6/oLj/a61nI/ayV/ikshrO5v0LWc15d05NFh3Fth+Ih3wsbD0
ZxpWSefslpwgc5twaES8G90DhRA7/mEUz3k3jzi6gUToTvNR41y4KgWhWFF/I4UlOTFQYtY9DR/R
aiRUSrGJY2eXSCSSUyfisGnsVaUVlwiU5MFQ03RteBn4S1gmUdoSWDPr1zQO6GFn864lYbHhZKwn
fQO1FGRLmg76YiXmor6Ez8RDR4E9dKc6zaKvpGTENjYCQ0Sw09yoAK3RiY1uamHfjMMSUL8bnegC
y5lrlsVu4KvsMk3uvVFH1p1d1IdgIKR0jI37lFnUftRJKJowNtWOaxClCV6fwf6V4QcE8piQxUbj
0aBD6Nhq3uaRri3EFOPKtPz3TNB2JAu22OLrZXiIP6I2FKsW+GGG3ZM4X+LYQN+VHwM9fTLmLiGq
Ur53QCwhChVgJXCaTS0dsiiRO7xi3doobDRruMlXDlbyAzoQnVPJGxFK0NKGStsyeyfRJmUMxG+E
iab6TdeUIDogK87EpiunMa5Jbw6H8iPSnfypiIrbtLA+nII4GFHCaSkwe7RRmDfBtk+Gu4JdAUWt
bMlzXla/GgmN7pds5bPW9EGYutU28qAiFbXp7Bquy7pov9y4pDANMBXbUlwP0uRKqa6GWpBYi1mc
8xSrqSp5HjKNs6+FtK8Mot24rDi/Ul9WFztNX0XNdbmkXQ2fCBN2l1+V7NR7y7ch8GrMVBpq66Fe
Ul1Dz6J8mkgttlgMg/1ZuwJ/pF4zxUjlS2S2aRjk8rUz22gd0cLDaCH/DK0oSA4l7SUg/GIDjwKD
RUWB3A84QT1vW2rsr/PQk8uMkKTQW16sWQXrGFYWrz9jDOEdBScbb8lzVY3+rFPdbzylHvSYXNVm
aRPbNe7WvpaEmwQSm5o70XNyUO4n/YT/iMdleXQ1OUTHZR15nKZTrs0aqJMwLbVuZ63a6qjykXQm
TRhb03sry2+ZjwKhlHdTg7zeucHsbAvB3RGuPOUpJeAwV0/9wOdmW0TyFR4pznpDj9ecCX8Sw4Ou
8Kk3G/J9JzKufWQInZOvGVEdkiAeeaN2cgyWiAh9IR7//EY/BbHm//82k9U78OT/3HFatvC7GUEp
tHYhjlZHI6ua9c8df+4jGheh3c/f9PF9sif+84xRLvjXz9/plPCvnwf816+/2//7H1AA+MQO/89X
8fdF/n1GrnfdHP73LTHk5I3XwIY5uq3F/rG8mZ9n//tCfp7NxMlQ7n+fWGg5JcTPXZvcXbIGlkf9
3fjPr79b+flN90ao94qd9BCot3ghMPhlVx9Av5oHueDsjSUI6Oc3LGML3fn/us2fl6yG3/tkiKzo
qv3nnj+/xcuZ+ve2DhoefhxinZbb/27h579/H/z7XL+P+2czDkgFiIaxsTZc+uhh2hsGdUN8/ftC
GlNjAvGzrf/6te7YV4Gz87w/Gwehi7t+dB7z8if6INenrd/Dclqw7D8/sgXakSw//rnt98+f3yrp
nTwC4bf/3P7z+J/bfjby++dMFcraB57uz39///H7ZL+3/dyloJFFB355af9s6+e2fzbz82cgGzhB
nZOs6YDsfrf39+3+/P2zqaoX2bz+ZzN/7/S/NvvzmHwOroKuFzt3yabqKsoyA9I8qy/+9CIQns7y
458/9VECi/rn34MOpNLfZsHScdFBSv086PfHP7fptSKxdQTx9fsM/zzN72P/ear/dT8jiHhNv9tC
X0j2z9X8c/PPA2wBV/7vO/vdwH/9/58n+fnz339rQSn2U0ac2v/6CH43+/s6/udmfu74z31+bktQ
kIWDBy0gxfiLzhcZ4U8KSDVIRh8Yplt5E8sh3f49XQzWk+ZAYprPiSkef84GNS28KwLH6oNt5R5k
p6X7UGLMzTVaiizZXEtbLmKgDgzjXeI62DH9bY+A5dqjs/xGt661WWK7IiRQwdnxni9mTutM98sH
PWr1fZBku3xUD02f0nLUaGl6RBasRvKYUS/EWxGp686oz+DvUZb11MxdOd1MQn1BL9/kCXoCK5Os
PZjD0gMkAbmYJjBnEO1h4Ee70tC/gmJ8MESQb5MGUUQ51oiLWmcFtDUNzZIqKc7PZd0kqxZHIe4Z
kZxcVFDneJnD1MSYD1N5KQ20AAyxnU3gVggCKIWZogtcrzK6FU1/GPXJA9U460QwkN06E5RkuSxX
R++Z0oSljSQzcOgodEwfr3IKubSFgampkqU+n+mmZq3CSu/aNmGHMfPRwgiXHeUgUlC8L/owP1p2
caiEOKPSxV7cEZM3kMlUT9j5e5WGDtd2KpRTEjORgr0ab1ix15uuOkxJf6IrwRojow2o6WDi4szA
Tc8UIJJ2uh0aPjtHWvvIT5IHQqCBnJu43SO/2wgW5p0/Xedq/O48PhhfBa/M1BmPqgCmdk6WVcF2
FmKKIWDWMTs7mUpPED1lrFva5LlR31lEAanrVATj7Pi7aF55mpB7aTL+1lof3K3LJ23TThfdYIfU
xk/UkuO2a/R6Xcjuy0tvynixaKK1XdELqvKdpU3Tnbmkp8BAoDIv5jXhT2+dCpKQ8X25J5cTMEyf
EDQ3G8POlsXWR6MRmjZvPEbXCLLtdlx88gA29NM4o/mMsQKQmcEXTR4cYdqEzxlY12NfZ2zAsSRN
VvaJ9i0jAuHb8bzsQWbmynORzH8YYVMmd4wHGvtNal50qc3+synNcW1y+K2RAarVOCGVSxJPrG09
s1lPeSfGFMOmxRtCxtm4AXS4texc2825jt5ZTgxFSmaLKF+eozRHzE90IJo1hXrQ4AXzXC5Ksk0l
Z0XahppwLDro6LRtGXfR7WSA3Wv8D1IUbVi58fuktK30ofAMBnWZYZ3pJyTHhNx1J0i+sA9D5xiB
Gxvj/BI0E854e29of7wAJJaZWunBMvRyCQG+nWWE93wqQHyqh8kAKgBHuPepvmuNzmuuINJo+Wfe
GP12biiMaTyKreY/wZcCH5qRV9AWVU8CSUUvRKtPM4f0epADTXHDuI7JyAtLpq+9/u40NmUP9m64
yvdd3jwipi/WAZ1KNxCvhlQXZmjl2rfklpjIp1qPYPF2GZ1x2Ok0aRTrDWMkQyCuI+RTjDsyL9k7
tqZTJxsA/+wn8s8aG9taUbBG6spG35B7f2X5RhzqYEANC8FlUUzPUGzeo7hpmRrXX9n8Mpuw3jzU
oXoKQr8zH/0mecR2Xh2rVIJPPsJQ1l0VvMux9ze0q2BtgKwk1BfKjfldFeipdfc1G5wLusxnLPkn
2IDxujQgzOro7+RsZ+HCPJCiOxGCSO5qNe3yBHRSOlfJfvpw1U5FxUNe9W9GXzEXktONnWnExeIZ
dOkkYpLg3G0zCGtAChlVT4O1HTYx+wSZDz3quOydCGj0PwIhDDaLgxixYGHTataSNWKiU7N7+H06
wgPEti2d6BY1igyHCN7MMkJ2R+IDqp4TgUbHoSheBuBqGyMoFmU87YiuK58FuXZrR06bAnzhBkTe
vHFbnYbMyEQMlX0I8ODJzcxbNS7N6WflMvVt0hwrJYKI1PyqtfyrTM3PrrHocrSo3HUSLHqvxDHT
U66VUQ54ASGND11nlUzxi4FKYSzRdQ5Tfa9nzaXpgIZU00n0NDo7GlbmwAtOzG3QYb3TpdmGo+Yu
ecPimrkVeV2uvbG8mHVrPB7IcE/4RqrcJay+yWiPSrDkmXEgzOfa6zzMQ0VNojyNLcs7NI373qUi
rEf7BpRZubH1Yp8YXrOKIyk3PaG3W9cfriST9dhdMAJcdcPeytC1gzzbuBqzG8R9E/qGatxElvbp
Nwz4IjXurNRiMjCgUfLgj47tAzF3YE9Ke1fb5s6Zh3OeVI/VCAvLKBCiJ8hDpqZ4TUnHqLX6JdBr
gsDWceKvHNHcoQF+gGb3NC0QFLvtHoCBfNaj+2zW6GpoDROnt3Xj8Qz+zyOeHN4KUlbDdc+1QEZT
d0xSa4Yyrk2kZYRCJXWJzQU7kaJUe2Vq/xbExYMr+tPoOqtMHxC4FvvOLl7zkX0ik93W7KkNLHVK
ZkREUKtDvaWpRaTuTQpc3Wo5PnPktMWeVTfqw4JZXzq4SOzrifBa522S41vcMRP0CiShfk2bIGXi
W+afg5c+Ws34CpD1T8aQVsUWoOT00NvlA/NVJnJ6fSdwlfapxnQ8N/hhJff2jCClnlMVgk7qAULM
OzuI3zu/O8Q9thy6m6Rel0g/pPens7t5I7nCgqZGwlDZjJ905BaaPcCX1ivynPEIyeo2jyG6GAgj
QkxRuxEg0mvZZUuDjFTekTE9JrV4rU12Tbw912bNPDZFz3o5WvhXnrlfdNSNiKqV8MjhdT71EuOR
Prz0vKiDLp5TkYNdmoqngBARznz3aRsBju89Pvr4YgjKBMfcyWzYj3W07fbwibcdHwsnCaQSKZar
1cCY8C2ZGAz2nrik/qJekF2od5O7GYNTXtf3RQ82k6EQJhWO3sGP/hQFONt8gHc0ts+oQk5mIG96
v1h7/XArZPzmkLbDHII2VDYUr14QoD/A7LnuZppalk1veGbfWEhThIhQNrTGQEUzAsjQTxySO7uf
5gNkvKguL3gDUNtgBsIzw+HSP7uSthz5rCP4lvq6yGiQ4PLh07TRc1oldEa3+CMW40opiwHpdf+Y
0ojftwlTFQQ9Hq4FPAbozqtYHZFuJWB0ojdsMBtOuebWJVfH69TZaoOzrAUEpggtfZHi+WK0bmno
CrBQlznqVD/2tJU1OzT5LT5kj4/R83AQlKisNr3pEY2Mh50+C5PV8h49tWCfQ8yEhnrldG16J1Uo
I1c+cIGjkrwNvvSx70/AYtcwNpy9H8kHzZ5YzQX9G5rf1TRpKXbZ/q3tgm2sfKYa6cR/kcwVNGla
piJFXYO41zUOHoqwBk1gEzM+Y9aHILXMAV4o/0A+4TNRMeR5Ic1RAh04tTG8K3yd8Gmy9GTjx1Lx
cD0GGbtLk94ZnH42Xc+xFkU5Y8LmFKf1t9eltMcNxuW59Rh1/gXByYcxokqZ247SG5NQRPoN495z
HwPBpFiMabKpIL5Qgqyy1jmbaf5Erf3ku5ZYO3A7kOmOn3SlGLb4arz4AZcad9oAJHyPRcrV3L3V
COQEs9gg3W44OgY4+PRuHVUybXILQrN8ajC3sLdZnH6rbWDLo1MbJNY4JOQa4/Do1ENomKCUp5JI
99RjHez2N9hQGfZq+Y1Fb5yZ6wctsWrHmO26aWammHOiyJxZWQAWN4ZfPaIg+mCl3KydvEH2ajDx
99hptG8zMt/TOj9ELtPBNCH/yL6UQofMlCAmLkoK0dkBGNXl/jrAlJPNzrntgwdy9P4w2rEC+5SO
UYjkneQBBJZYjUKp4gU4ZyMiaV7HNrvqq/lutmjOKPHW2Bpq1QDRGLCUR2EjGR1F9OiDs181ekzd
iSkfrSwGcB8thw5CAHEK45V5Dzmd/EznPevLZKWITrJj19za1vRg6piXMo7AhE84t9N4kZz9cRCU
bArwLawRE9LiUnd8gw7H3Oex8DhKy3JowtLgc7IH+xKP5RncNs441zcpx7pzlzvPGowB0of4odSL
2R01Y+vqI2MAR7u3a2juNssxTlI1xkAfH+j05C/e3YHUqzznxKZZRwhMryqxPkhknLaRqe6h+IaT
NEBQxQWQxJaK0AnY+2ttCkIKEyh9SU5BZXGxQNJX59a3xbhi5Y79H4baP+dNCPOOuSZI7jZFXb9K
Gm+TB8zuNSJ5Vp5jvju+/ydlvoRVsD5Y5rBXkxkweTDuGidAOmUEiIqhfek5WZU8IExTQKcIsPaj
nzMYJ4jIQBTpGeQKxOh510aAhAdxBzix5tBG8qghUGxqRH9dIR6zojonunulWlBJNfXzIANm8AaU
NrdYLH/ZBnjsfKEV8CLsrwlJkijnDHAVYjKr62+9anj1uuEzLeV+ZqjtmsYb+k6IfdaQrytiO6Kx
xdY3DwwE2HmEfa9y77ZnGEpwfXlWOJY0ZpSrOgteMwf9Cfqnh0je9bbOIJSlO1RT0K06jFOGSufC
sU+2weQzj2XoEv+0aXXvWrDqUIAlCM7QbwJ7eDSV9qgHfbWNk+kOhxvR7qN3W5JtolQWAZScX/zg
jhBREqHNkuR05shrSex3YFBgLjlhm8ysN9PgXCEbW6m230kvQT+E67l4bHCAkkgY7dkn161IrHDM
SF5GbsddAaGFmunSeb4iqwmRe4fPLybFLejxnlZeODT6i1YUV/BAzV00Trt6jLa1KjC9NF6PpEp+
Jg0UTcc6UF/gCafAWOIIqCpZfQ3Xen6gknYO2qI8UWmAQka5PA1hBUUAENUKXqrGQoPnZ1+Tl7wk
Mgmhi5J6oHprnQUmoqvpubbTIoxMsh9Mf1UpeGodrhY3Y7Rn9y95xYQ9Ytq5iTK+tcBt0cIEA25H
Awunt+du2SK+cvPHceTq7dQIWgX4u7Vy5TrwO8LYk75CJBRc2fWXiLx4lSfiIuNka+VOiul1PIrc
/AAEsY+SrGfRhh65kZ/pMD3mqNgglgbBquGIDwMNepUVcCgNQ3eppm0Aj3ciPwKtp4QulseMQusI
xFQU2oUSqwyT3aaI6IWk6VcdFSfdQ9PEEsxhWe+I1Zx2+2SsJUFanbdqa/NrsDB1FI/gd6sdwrc3
DzWLN4N5mwICsizxVTMD2np18UV44DsV9bBtzOQyxwhVG34sXP7VqM/XbRLsPZCr/RuHIiD/6j01
o63pqG+QLJcowOeVco4yvDYslfcUGONxajWUHA2r+Jq4AtXa6MqY/nlMr/LA3GlLKzwR06lwdEns
ctVvUwSMLsNmYneGJ45R1CCGQOQy2G7YkqrB41Yw/uINzLEDsX+PeFC1Tcr078k20Y4MTXQrk69g
fG586xn9zINX9lSbUFccdBbrLorSFaIOFEloKT1WCxS8HJtodutm17Tu1nrVyY5oDOtpLHuND7S9
q/nwVtVg3WoFsc/Stl4U3A8jBttILBoSySKIT1gIHuLZ3RuL7s2Ok45SmKgJBCM+a1hMivi7equk
D4frUZk3QRLfij+ceCPIlkNjnQh3vC1sVmpuC+U6G4C12foL8dXmajLri1MMDyM6hS3I+psMZCF5
fdrKZyZrM4bdsAg8Ddi8x8m6N96RUr97OJc7nR0zd568xL03XYiycXpOAkLsJRYU8hO6lqMlxjrt
j/vO0l966XxoHpIQ3tcBU9UWNy7NmIzrP0BucO+mOjT9JW/cc8cJILCJz2il8Roti1dfi09zi1aD
YMTcdGcad92naMZFK/BU9A1ahgS51gBQR9cdxCIRewtVTF/VxN3puKkcJsh1JD8qW92KpCcDNHNY
0/T3JHkfEVl0a4YU1FRI7X0mlrwwjazkMvtDAWAwlDHlys7qz6RM9pmTX7V4i/Xc+Ur8lj5V2wpy
lY14O6Y7cxKX3M3HddsUB6FG/CQ6GMnaec+N7qo1mcQGDmEWOf7bTFofSVTdtqkT8hKOfXLtQUPo
5uFUadBvchfpRgr+YrDuIqnhzoi+50p7MBfPGo6dBy1/U2gcnNkEI68Lai4TbWcpNpY0Pr1eHswg
vYeIEx/qKv+S0fJhJ8XbZKhnMMKcwiycxl3Ne06Hy5QP5zpL77FQvFNCvOuLzNmriWIU01sv4mHl
61zItTLIwRWS2DObHvLm/qdTOe5GTpkba6I1q6fmFap1ugnJG7E66TJTPZVFfEQFfVf6g73ydO11
joeT3gRXSVCdTU7hQFF2sq6RGAwmqhriLYf0JS1ae/3dOOLTsYqPSAjCCsz6ttSaFRI2Ti4u7pgI
8wfEsLkawgjbq0tHr8gNcbSK8h4x5Kry0JBUqF+mAQtTYkTPWYYq1ukhv0AAPKazbTGmRkyv1fHO
bSpAzGs5j9nK89J8O8fesaird9du3pCOX6sy8sOU/ZQj5Bm3gxdq/Sao6nPa+/HObLO1N5Ac4GnV
2srmixYRx1aoedc4Vkho+RJPBqHFKda+ydGFilLtHYXCfNFTjz4Wu+VNCSu4Gz2aN2CaWJVT0bEX
V2ereIIgs0mK+qZN5Eui0L4uu+A8Neaqojzaxi47Cr38C3a/HR3xl8iTFzq31xG5sawSwOkXjRE6
mTgWdnkvE/O1HF3yJ2RCWTuInU8eXGJLLoxVeo96geuwTlOG5rHYsxq7B7L7ImT2yer3YfClPHj4
QaxqXnDqxYsjTq2IXikP+kOSUKJENOpPmm+HLTqqNWJ7AotLc99qNm29DGJdZjbxqZy0U+0J7cJa
83ks6e3OvbdtiVjfoLRY4qYQ4mCooTNuFzlJnueq1hgQsAEYVton697V1KsHO438/ThrF8GqnNCm
nCamH1+pdGDRSJydNXXaWmSI7gWM4akrjSutQMvczKC949xjoeYn+q6MjN00Bc3B0Xzk+FPgr3GA
lXfa1KGpgcyx+/nz721Ruc84LpcgDXLlc7TAwuRaJR2W8WW9KxICG6rxxbfTM4Offut6eKqaYDrU
XpnjOPDeXPrIBgbqlWf12p73s50NCtWexNm2NIiQ6tynuWi7naJCbweuYaqlAZnKe2K333sJAip1
ufrMBBfZhgp2XvTteeRZTAWjoYa+8dw1CrkkKoIOb4rWTxILE6W9Oxh/cANz0FBhl1H0YWU22ByX
FjpUJTvAIk/kAe/J5bTkk+s8LCVboiHa9Pde5H0mgYn5xV5lEyfhqI8O1pyedJuOlQzM5yC/9EgR
8Aifm+Xp0mUCY7kk2Q7J2xD4T74NEcOv9uTvIVOfstOsu3eluBYZGAaUNfdVjMMdI9OhFTYtTe8a
D+Oq9fyvdgRBbMeQvJzillg9WvJaSdtwbI82mGRcEBZHRFBNYa/Lq16he2xickPrCckaQjcOa+tQ
KftPQJDSVoefgk68yRM6oW7UrwxPdOxZlrcyJ4x3IKSu20y9QCKmHBozbI1W+T2kc3eWudzFtLd1
h5WyFQdcYCEPB7iqwiDRX9LJOwfxNyqo7Ki3ixeBBadI/YrTY3ZfDk+RhS1F+azRkhh5bI31e5Q1
KuEaZUaQsXb2kOXBkNllqW485wFn61wCqctpsUCDcnYGMRBLhKyr7Atr7AfSIJ670i9CDRDvRhkg
KGINVphv7tJFCpehyORLjFm063ubziFNKnSatD0x/s4FsxIszYL8jllzL6OT5zuUQTzKPFrMwra6
777PGBLLgVZlpBiuqJhHdQvjTY6s4TQLwlJV+OvcdUkin9WDUdQUqlaDsxjSz8qiYeWIrzxrbtqg
GvbFtLiLCjwjpn2QpSTOMWYw1c00nzwvf+9p8nG1qTXMpnTMijo5xJlaCmjz1XHxv9KtjHfcu73R
SzRLg4m8bRk9RW8NHRaMSxq1qzxhHMA0iKEyLqDpUYzcRmBegMzR7Ox1LdipiyJ1aC3KnpCJymmp
+Rl7uGrwD31Dxy+d+4F5GTtMYMXkByake1DercY272+bkiFQ53R8NUNN0Fx2jh24CoC/T2OBHHmg
rUktJQ6ZwkLDamqXNDbYARI6z5KxO45STmKe6eGxSc+VrV8HwrZ2tt43WzWR6tBkGDTyKkyWoL05
5uIQx3Z3HOi35z6Whiwfn9wKH6guH5ma8f1XM7A5OrJRSv5RUdNWZ91aYnx1j62ltpVuteuhqdKT
9JifNi1Ne2GN2rFlL4YBBixQIvdkAfESBIRNOkv9WUvnOKuDk3MmLVLA2DD+93jOMk5h9XRld8tM
qNW1VW+U+La8vKWuLZzVgukmbY7dQhts88i8sZQcaCyzXOepLLCNeUYVrYmLqEwoEc4g8M1yiHaC
rDM3ui5GniKfOIStoiWb07YtVHTNCX/ts3T5bInWcqHs5WhoOOw35fjUurzjxuEpzRyD2RjDR+4Y
ybi+enYCx0AKXp58mpLHuL7VaaGwRzHo5lsJk7yD8ggSIYx4bkNMW6vhFGosVZbHrCd0yR5YZ7Ha
2yzcV7pWaqHZ29WOYTFM5WobIMNMEsXzNe+6a8u7kqg2lU3P4BhOQnkKakJWo6fEWkFWFDZ4AAIE
M3Mn7dsuiUJynPhDWMS6eT4ZHMxQaRwGZtACsKBt7oovUxZ8RFN2oxanrh/5T0Wi/D0+JRXG5Jet
JBrUjdk0+746thV7shPhmuJAgswizvZECFQ9VmQkmDg7KSsc9jlbGF+EkL3r5rca56++am4DggEc
p7mZO5c8qBRjeRe9o93j0bbpYuh+iCBLbUbBKbOg4nG1QV0GZswu/qksUWGXaK9Ba/tIFVp9zfkO
SYGteUQw+J9JbjPTYewFlJ5Kh3WOvZqoWFnX7syac2U5TvmGy/Yhs6LpysWKs0pZ+thVTzEb1+OW
NLxdIdJ7qRX6tvVvTFujMNSnJzUCqOp0usJj+ygVExF3wHcXVx0YIMIk3bGYefXxOenkKyTyrgMX
rtIbn9U+i2CuikqNz7bJcqDHr7ZKAo2afd/WTnIdA9DWaouxAbXK0KHnrdUr8Ag03dE573NFtsPX
4NPQFxkteBVrD5KmADFYwSo2K5fmh/VIrgbd1kKWIVqQd42le5t4E+Sw1D6UWXZL6O3Cpodu482C
cL6A/rWhWPNBjaP5L6o/ujV8SKVTsbjD3uDcs8urGtZn8YGjPOKxmEs0n5Wx6bV3vKOMvQpfUSuc
YpdYYDyhfedati912EJtZN00XZBd1eiS11YDHwkv4CRIEMHJC5Uer00ih+EisGbZLUKWEXRW0r9P
U33NFTajCiYSkVR0mKgVOhCxnbK6I4GUdQcWLHGjz+Ir69CCyCS7N/UgWicNrdekdiD0NTROMND1
15W7Tkvtk1778KbFe6avyNg1+6I6xmzzWH16HnxQz2Zp1HaXZnHmZIY+72Kodtfp8sOh+1ZqAaTw
5S98Kp/KofOwpABwKfAfABeM+xKB+CpHAkGDKN/6WgBZsFXTRjSchyNhPGR9mrEf6M+dSIaNYZre
Orb2votnzJ6DZ4ImgMq09LTrrhzCNmIhU5KLvspW7Vg3h2bsHpQn5p2JASlUwJTG3I6ZHTOdgwXS
7Dh4cBH7WJSkj/fXYBJHCcc51kVlz8orr0Or7fqLEv5dUfGBVjN+VWG0FxlIYtRSkJQ8HgG8Jhlv
NEN23UYTTX7ajDgKP4be+D/cncl23Ei2ZX8lV8wRDzAzNFbrZQ7ovTv7XppgURKJvu/x9bVBxcsQ
lbFCVTWsCVNMBulwh8Gae8/ZByapS1s+7qxH6VQu6o7PZZX7u3AJ+ixAl9XuVUZHjFBIhZwY5bxf
GtueFquVGs26AFoWY9rynR5reHFM6m4EJ14BD/MvgZJdBA5nFY5l6GBLeLEG4P3CQg+tS/LQovGV
KRcYm+tdW7K+qbqEMowDiWOi/6lYl4K05SSAN9Pvr2Mf13hky37d5hlRlSn4t8ry3ly7x3vYPo4t
SjNVs91wJxS2DVZ8KedvaiQaTEJnjd9chwE6Z+nXClg7xc+WvR9x8WU+BeRTlw91gpiiZXCJ5n5M
mpOuUfjg09ygM3+wErgGBON+VX2NT15aoOW0kEQluWQnl2cp/ZdNHzgHjeTnWMbjgzVj4QsIGrHT
gg/AVd/gBuw60g1wiqRgzr14PcTpPYQI+qYuTn5k5Mjppqte0j2wlf8pvEaBwqyy8od504l2bfT1
BeCxdIcs4zD1/lXZ0CB2qUUkFmET1PRipv/pKcvt13oeLxR4A3apZI+EJwzJ+Rmj00AQ1GwThU8r
WXZn9FGunDjE0p00GDZ7ua/s9mBBTOqy8c6YZuuiQwskSptlINrDpbDZvMtXkUhwxrAijKKdqXMl
LAZ8boJs4QrRU+2Fp5ZeGjW3F6Ha9hz9J7O9R8542+p1A0dZqwU+H92khDyvAub6ggBmZR2cPmUp
B5C8Sa2STNgIa92IXUkYr4HdvSQq+dJCVGb0i91QcV9UNKzwQSVbZ27A1VKEjONsYxgxHTSJn08U
IEEULjYqDHRsbT7mHs0ywidm2GPcxg/c/1v3S41fch1QL6BMS9G/0Sa+Q45VdvA6NuNtI9zXMm2f
vKm5owsBhTQ2iN52W/rOuMsqn+OAshb1Dn1UA8+1o8AbmaH2zkicqzjyk7GD7Eieysr6YvkDmKUc
ndjSzcpbMhs4qQELy8tDPzqnnugrUlhdnqAc9V7GxO07xrPsorda4MSGZT0SiIGszcc9X7/mbvNE
lC7V6Ly4qhTpX6yczOnkfep9pvqLEaAE3tmB5smm8yIkdSYZgQEb1ap004292FyYfL6RaUZD09uE
s74YkaStc0t9TbPgBrNweIQhdBzt+d1QflECCGPjnp07gAKTnIDjdrLNDbI5Eigp/HQ5QYHDGJw3
bVltg6a6xQe2MW1SZMpEHWsOpUFbEYzbgR7IdEXQeICRLH4NIa5hWmgPMjd43+AUlUMVh+0thzAn
IDN8wAIR6hOVjdXYkDbv2RG5125+H5b1tST/ZQTqwGVE6wEf7dqjWr6qqfk5AHPPKtrlq2iCoefK
5Dx2qpsA1u2ZGEs6ViNNjJHAF5RTO/KHAJSUV+1sWlCb+y2uCfBqCZuystkXOaiPjppwlEPeaQlc
98L5IoJfvSLnJd+YZXsMvPhAYCtCdRRHFgDGDfyap4jDYjrid+kbtgBtAAeOTT8AiG8BDb0qBqyg
AyNaG5N4cdrqSpntPiNWddNa7HfTFncI+2qDYMIC1vZw3QbyS6lOgWTWHKPBpR32ptE4FMqGWNnr
V3dqXyh+qcp7pIOyG/OAXklykhxKw4BtxBiIKzcerwj2vYoG4oY761AGaba1KA84mXM9CsxwlKfq
XVmZJKtJ0Ga1eGpGeDcVBVM7A7PS9vFK585lPss7X8a3ijll67ndLqnnnS7JA2QlV1686goaZKSQ
bOKYaiQWuBiLhKhGuUZGyXdewGanRBezZHGbbXaIClDVxNe7bcuuhGKjzkckAEZ6rsb6mx/335KG
XgXBT1Z1m1Zdx0MzYYUpntHdf4tG+7Xriw3hZmtppuXONEb6ZQSZWRWndif8QkmWhj0GMopnxpUs
5vvQdh9jd9ybpIJiyqzWRivOI+KcwMui0elYEO0Gr+35G1rqTWWWLBhNveq12toVK6w5fEGyfp0m
X5RcAAfJgaLuDZYwwf0rnmZfr2vQB1idrAdd1KiR9Keww3VOp/PcAJNwhtCuQzg7ntuZd4fXigJ3
5j2YdX/e+cXV/99hBbYpxPs7/Dr+r+C1WL+0L/94zduonS5fstd//vb4WmdYzz7EFXz/nT/iClzr
d6iZkOKkaQGCtyVpAcNr0/7zN8OVv3NLXNN16Hqalu3wSjl6v/Cfvyn7d7z8yvKU7ZoSscFv/2g4
mS4/Eb+7Qluan9iEGdjK/e1f//394q6LdAqKvPnp+3/QcrouorwlfcD57UNUgdC2bWntcoFQlZUy
FT//+mdUgYcJe44KgCmBo7963ZIIcINIdsSEWv2RU/HhtX98Lbn8se+XdPj2z99sJM+W5J0SwiAJ
WcAo+/HF/K6vBEHY/n6qrWQrvGWn0yP7spDxbSqYVuY30sQOHQlyUMF17j1XxnhIM4RSUU/Ur0vJ
IKV1Xg/oZJGHrgGwBGuV8Ax7efRA2fm+pL+0chx5iijjrEtRDeuups+r0FKMowtE3o7Oi8DbDw3L
vkE9g3Nuff3DCPjjQ/7xjbruX7xR2zE9k3Owhabnp081dNBAycTT+ymgt9+yPZaxR7JYBP0Vv3hi
oUGw0S+iA3wjzG9fLhWjKKd15nNyi8oWNmK2D83sLVPZeZr2w9pLsMg4NSmSucgI0YS4Jgr4O0Uz
wOakHtfhyxa7pEvVQXjy0KPAg9ypcL23EmxHQhRcSXtLwqkoJH0Rwie1Gz9GfyashjlmfBri5koR
vpXWiG0MF+S6rbjstuf4OLgm0tmEVFg3aJ+niuJJGFT70LMeclY52lag1ykW7mPU7WdaSptfid6s
eNrn5XCNpRWuDTnLawEpY36t0uo6MYM3mhdotpLoruyoEwxjz0aq8daTSj4V1aIpQmnbQ4xdZQ6S
rV/cq2XQ/TwoXcV9sqmw8oT+NCjNWpUya2cNXN/wmKb9+1gmn3WLuRbVJBJPXIB1DsQ9ULTqMNOd
JQWSWSRq+8ZwEdPDaUNZuQ8S6QHECs19TZiTDwhoLaLhiNvS2diV9zw2tPwFZ60zs58Q5scZwqVg
x1ZwJNK6pbAy3VhPvYnWUaBLsmPdcHThoFa5ktN5wbivemNTD4PezEp/SUM1HmVdPYORO4eD4MHC
s2OEltSy7OSUiXIx2l1nBQPPHWniTf05YWSfIWpe+82Ed/BY9MNhEs5aWOll7BtX7PzPbXLUsYdJ
s+lXaIdoGwsHGA13UeXsKkNP35jWQD9lWirwcXyl9bR2AWqNTfLGSn/kRt1mmhHzi/v0F7fJ4+Rk
kfyiXEeYH+cOWB5dN7mD3keyRCRvcgT1AnuCbQoGU9xBr3v++xe0/uohJmVGMm/ZHlErPw0MG/4S
h1xeUY5spB3nevboBavlYXDy7ome0CVwFxqjHpKLaaFtIi3EcimwwuQ0CqLgjczGoAr2fffp76/t
r8asNl1vOZkzxUjWjR9nbQrjeZ4ZKWoFca4bdixuyKWxklHMtF2bXQ8M0XzOfnEP/uJllWkpabue
BHitfroHmq6xlw6Gt0ch/IY0+94smQ/IEn5rKjiPwZjQYvXu//69WubyZ396Qm3B/+06yzL1H2tU
HFiCzArH25stApYouAoG5JvhkJ77pUkcSmmlZ6pH46kQGbr3CRKCs2oUxCQABbcsjYkcR4RmWeKx
yy6cuDhVMZOMbybILfgzKTnoExlzqEwm1Eom7o0ydZI1HuNrtRCR0yl6ymvjJlfOMe/5qCc3SNck
Um8qXneTjkjwocRs43JoGZvXBBVit3XYcidpdtAOC0AgT7lZ4LX+HEw0idw8oJ8WwrN06fdWBWYz
x6u/tsg9ygRDeAfGwV8Y3D5EU/Qln1ty7hKbKxsSN1knFZhpH2Enm1xSLcEgksGcrOOoxWubIZVN
wH4hWnOQn0zLxJOO87kKWAxMhfdm4rZxTjIcEsEiumzEoE33si8eCHTgv2VpJet8unVb1pzK6M2z
LtL3MJa5MM2Ha1fy2Zlm8NbL6jC5WHYqgBmEOZtemOxr8gA4rRAuQFr42VJR/8WIEOqnhCW6RyQO
WAxE4XqO1vby7P6wbfGFn3YhmXf7YBHlDHIb5/0VsuB5Z/g0Pnp9g2toosdeXkiJLjds3Yt5mA16
zsFhGpVe95u09+TSVQQ66Jl7yxtgj2WImTK0BwAEe9onSDk6KDKG2SGSFNZDFzcWEviEdsq2Y0Jf
t10Mnkj1mo4QUhrwg5G7ZFzTJ6KpK1a2RwxIlrZI5FybU4G7auTssYIgpQqz6a3NnaMrInOtbP2F
wKgaZ7suFmEMhBfEe+1OJKq+oCr+jYIhukx/uke6iXrSsyH6UCtGJlXOd9IMkRjlt17lLZrFGmVc
AaKltMSz7tJhK5S7RXaNqYWN/6bFEmJ7yOvnji1WQI5GO1t0okgXxpDTbcPeeKK6SDspnHZeJh8o
onzygauiI7OfCNTAF59Gd3GM/KFCueX4xhpnF7A56m5OY1xWM1Y4okPWfeve8LqkPbt6H3Q1XTVv
Ip56uJNxuafIvfHMLII2OlzU+CCxJLpYaPio1GM7pNTHq/42r+w3urpUJhAY5CVpAPj44rXjct1g
fG9CNtYrcoWoYZIZkVDfXaWz4HfDCU8xJXS0YGs+qyXKmT63sWhPaaBt0NodDAqpZZkcxjFjJPO7
K0rML2zNAJbDmI/bKV12p9ZWWTCsOP2RTkUf3QurYxc4uBKbBe01R/kqiSF/x7I4jK5eYLQMiagE
ZotwBPF+jGJVkrkERjkGGJkI+iC2eSiXxVlGxKGmYbvxVBlSX8ueKW2cxWMVPtJcu4vt6hSRRRw7
oVhVCYAmCHv7DO4E2cg4DcrtQHhDqBgME9YR0y2IvLbHhGG3r0zO0r5XdCsx6RsdOOAYjP6O+ohe
Ub99yHhcoXnKm3BwDSI/k5MFnwoJ29FJ+DMsJQ6h8+rRrmwCkIgRaKzQYBqSu9xkdanGillQBMRx
hcgLbZhxRfSQJ+Mptkj4HgpTQngvH0aBDm3WKSWJsZBnWWftXJxse5WwloYJdG9UguOWnjf8C1RW
OdzrYQIv28/uFZiC0xzKq6nvNqVhvGTwM9m0nrHaAFGQgt3TmHGk9vtPvchvA5P7n9WmeSKw7Ni4
5kH07FBtdiuFXWbbvDPupM/MjEznSqsg3yNSX6VxdBN7Oc+TN9w2aC2J70D5rwyB3muJerB4qpEP
76ckosJ9NtJjodU3ksla+hM0vCG+SGISEJJsV1XFp1oWzVkTCdQ0SEog5CIlG1P5otujH3bfqCcP
h3rgOdZjs2sgf6RVdZd79uFmO+jwAnA1FXMjv4DdBMK9XZdu+Jhk4Gdd5A296eMeKslgOnVO9amt
unvdiM/UuZJqPlYTBMRIF5DmJpezfZ3Hq9kdnlLbXnetz6a73aFIv5zHlmZ2DvowRmGDaoWA2DB7
qNMerUGqXxKvQtKdjHcpBfazDL2Qgz5tEWL125SpPjegMrd1Oq+nPhSbIPFRiY7WDup7gs+tQYSS
nve5f08lYzWMxUzfBHVRKdJPFA657+qxNIcMR2pUnJEPb6IoGZ60YDUxYjO5KQ2d792CPCdtVTfI
zo1twekAVeTeGFsMFNPK59yIeGBCRSAcSuMK0Bd/E2F7gzBR9rcVRtJ40ciWhUCPqtoH3Is3BuyP
RLbxOgdIEcOjPWs9b4MhAvHk7D4Qv5Mf5jxTZCtFzJFzUyJbx9ZAEebgtWG6sTSeXUzLL350j7K2
XQ0Tk2Yob3KywTl0dWeO3LUjoatWCJ2vYiaNa+eYLCAiolxaMvw0FbYEYAw5gWvbVe4Gea9kK4mc
fBgeSo36shEdfOi5O1IhA3zFcjsZ0L65V4mevhjRZ57yZkOIaby2tX7sGn0z4kU6C3Ty0JT1To0W
t58os7Mbs86Cg9Nku6SK3I0Mp2IdlhVEFrClZmaemySzr9hH0t3qKIfO8rnU5MYo5BdoWbDCErPc
dyfbyRGEBV8lPKs0+Jop/AtZhaSD3dQDlJZo1RLevi7t4Sj85sk09Fc/i/ZOiXhr8o1H6BPDmWsV
a876fbUpxmTfmeoZEdF9xvRCDod3RSUMErab7nWv18nAMTJJSZZy3+JYIJ/0ai60L56GRRrqIusY
8vCykOGzHzwjDElzqqtmomiJS72zyhGAWSj27787IDqmgNptG4DG04gUQGq2BoNlT1C3VzTfaOkE
w1PoDIgjDaIP+xhLYO0qOjvd/GB0KUazPtwTzJ6uR36e41Ca2uTN7h2Unyk5Q/Afn4p5CcYw7Y2o
FPHnqjkSBI36X5hYRT3vNNYa2C4vRtwYj1qQPoYl5p2qhOhTBQ+h4Lgml1yj4VNrFFR43WcRWPaz
Ud+gvLmltVdv6AVgwjVmvRqwoqGyz7JPSWHscLOvhymOAXd648Yu6W8Y2noNY7M+dtNL3jrXw2DA
EKGKcDDK8bl1g/M29KH7YYTJjXBV2MbDRAgKVnboe0OJNpYND2Qgkm9ZBlJ4L+o6KfEb5gdVI84x
OLk2aus7tkm1M2yWA2D9/Ys90+FQRUYrzbFv2K7O20JChvUS9C/dbFDXof6N5BaFG2+3O45kupFH
yb/+/BIsBYosJpTH7PrhbHT9+dgjcATV6+0QiGHNTU1yGSr23+1cXE5jMh8x+c/HOCMeSqczSJDl
T3qtcHcd+qXKDvbK06fAI1QQRtZlaBHlm1T5Y+1lIBpr4goiX7ByDDRlQzesyH+2dp0UF6VtXoBp
XeeDIBSsFRexQL+UZA8McZZdleAfCaBsdQG7EZuGcGVAOUK1e5o9+kANYlo0kK+EP18Pc0YwvJe/
2lZ64RLjGXH2mCcyJP3xgm3SiFQ/vB6K5iFvkrsqiU4kR77Ww3iKBI5LT7x4nfNZHcEwPie9bmn9
FK8iDa5Fi9JIDBnHH3zrMbYGdhkXfeewrncPY4f9re5OfbVsU1S4js2ZpY9iGHpjJIbEjhhTwmTa
8ipzBCKq1Nlnzn3T0Ta7CXQizoAeZxcOKyvL6OPzuIpcHXoEjMeSiv8CRukWIokjcCnZXfHosBPC
iBTQuOVGE7lzgtJQrIwIjtjCdzu+f8kHePtmlFyy7wb5tqQezx3TWDrYO4o04DdM4tZpydeEtdfF
fZy09ObZq7zf3fd/vY8VclStdTT57LNl0BF8bYHHIogmO77/y1OdpMzj4E8KNfI8fe8IiHp2Nn8R
RWYhFgsP8L6gvFP9Gfr80ff8Xb4UNMw4eYt7/54D0x4kF36t3MbKGTxoemW7ydGLxtreRyOrW47u
8wznGwEC1HeQVXBw7UnC4iE4vFM26TO0tMo5rCvoZAaogY0taCNPw+G9htnGizWQ3mWAvskjJvGM
LKPtXHfPnNrYHplE/jjzhUNwRcwPJPPmBqC+tfL5eOo2fusVBbnFkjX2MT2OmjfQCtCGJbk5wUzz
R7HFPLocLwli40Ek8nBTOW/Jsqwvpb/3Q6KP+Kl00HwoLEJeoSwECRy5556/bUV4w7K+PWDC8dbj
8nKRLx8sa9powuQ4vXj0YSlzodS+r8z0MwFB7GvBi52Zafy18WEZjmBk2/TgjLy/uL4MTUOuhgCV
mjBN8lBb8zYWHjU2JH5o4K4MeJNnumB1JZybWHnmww0JefB1gTeOwbztgPv1rTWvLUeHa0dc++ht
WJ7ZwsVRSUC8f2fXORxK5a5qmezdtHvJnAl7dy8OZNvRY4/OU7JMCT4UqCFzsQodjFwu9VQQaAUn
qGXE4PVz1tVSx3RmEjbCbW9RPQCAVSJQGvFNT9EqMD2bMgLlaPpmyAJyMz2MNs94t5QVhwJGuz+M
N61LV8mhIpAP06m0AvbrPYUKJ26efK/coTHgIGoWjxbKSrpqoE7iZDjVpFpgs2PVHmq1KSSbJmru
+TqrXRiYBhflGO312BMHc+osHu732xMy00Qh0BHHjz+33IhNP+ePwmQpi6kMDnZxRVxQTiLtPCzZ
R7ezGpGgzCWPRyIvDemhTqNwElXspj3t3RqLKHwEcrlq+VTcmCoGXfRPURfdGIRLfB91yRji+DNB
XI/sToaRPC3LfJtn9g9h/70QktQMnhnZEsMLGcxSX4QAcZ/G5PSh+8Dcayw5ec3Bs/EJ8FIyXI7U
SyUG9f1NXdM3LhdzEwZnCkmvkWFe5uou7JHqLblK7x9pFEPlhBewFCppoyxt32jJ7dP3RQI1PSvY
+PThuZstdVyDYAOnARnBAN8MLSkK43gZ0zJHOcpZLosUvXYzFYRszS29M+siLdGDU2w4s1kosAQt
i1vLfX0vbucU46hsDwdYO0QCUOExnCzfFIg9sNxmS5BWvBEwO0DoqmhvtaBU0imhbJTZh64dALxM
8edAUYWxjPPeoihRx8UxzdSt76EagirAchy6p2qwwg2tbLDCPc7ajMxdchvavfbvwqaJdqE/89Ai
Z+f4lXcFHN24SLbpwElh1uPBiqZDbdjPREe9cSrAMJL7xzZIvgxB0h/gkcaIoOe3zIQpygC2Qwpr
hk4+RwO+59rneJzzIgl1MxR2N0Pp7jJJdc6E0bua7QjOJTT0ZeBRv8AgnpzeezKpEb9RXuE2D959
lIpLkstusAmIDRuoJs3ajYtbHWNMcvY+xmaFWxDhGtIDKIRRX4sN4tSbplGcBIrkzZyZabv6QjJV
kpORibU/4RxDhnQSqPLWFOzNDFmfwH839ukazhp1NaM8TAlqXjPk1umi+YqJ42Kp4vrJeVvhROyD
JzPjoR4dDFlLcoPum6WOxi4Ys/XB8e1wPfE88w6b14o8yxXU0ZNNs5dTibT2saJAqvHbQ85nXgln
i/oDrbYs6AlN06W/GaLbxBlf6qo/ssSufai8HPiX1GWAqlQMEROxSxw55oCh9neiNa4CNBdFdCiq
fW0Kgr0LFDfDLighetIpeIpUe2MCsi6oSFkiDoiXQuXicuwApB1yPx6dlgSTDkL0enA+1VZKoyOd
HhzgrFbmvvSe8bVuC7IYLEMhX523lTw4FtvCKI4oRdlyVXO+KUX8VOKgReswfkYnbpw1AId7mZ4n
mcW5JrfQGSw+nt5pFiPd3m7FfVXnK6jzl2ZFvt8UkU9J6ESaReezjp0zP633ujaDU1U4X6wufSY+
/TyLkJPrBbgQp4xHd+EpmIjZrch+tvw52A4NCUVaVTtKttBDZ4IvFjK8aruenXBSnEZSE45OexMp
6pnQS/fTnE0bYctXfxaVRzpKRaqwxaX6NOeP718Cs+rQ9f77+3dZMoyOo9EU3qmurHonjeC25gqO
VpZOK1cxh/SjMZ0a7P/MJdUaWA4F0dk0j0D8JxgcaJOP79/rEGGvxBCXoC+nuijzc5+GLI7/nF6d
C3QGKU0YiWCTDybSUaJVJ0NaxzZJsEWwYlrH0g7E8f1f719gc9ExZe3epO0kju9f/C4NOeOia2nD
RH7//95/MIfROTX/cRPE1AnrAuZaIO+CTiIPXgewpTKevGRJ1qMsss99+pOUTDkaN4sW3SOAZ9Hl
FqzaZ+/wpz+/2BpDvlQdqdtkbwPPro/vheD/+tBR/t7N/lqUE89a2P707b92r8XSiG/+e/mtf/9X
//r4Lb/0xx9d+vcfvtm89/Jvutd6un1turT9n+b58l/+n/7wD0XA/VSiCHgBPZOvo6ato6/tB12A
43h0gv/rx1f4oCV4ipqvtO+j/C9+6w81gef87uHOtC1b2J7r0Ub/t5pAi9+JXnaE1owuWmQ2P/of
NYH7u0nGnvIsfiLo9nMZf8oJsM+4prYdxUqPrOD/Rk5gyQ+9Gk5N1OJtaQol+XOWIxe9wQ+FeSbx
MCHMyjkBWKpx5rTjFZpz28rrvV2NoHlIhgbmTp3GmhHVBxDuc3PaRK40d50aLn74+P6iEW99bB19
vxxXOKZWlo0fxOJ9/3g5CR9KSQ3DPklb0FAuw5Kk+6/95JZXZv7ClAtUwmOnbvTl1UAMy/cB+mF8
/igE0H/xabjK4dMFYuJ5PzctmcZmxJuuOtWj/6nw+u7OHgmeblFoDSbi/YHJd92XOEJsyPi/eO8f
pR3v752hwlixkSK4pvrpvdNKCIMusdQJaKP9UvhTslv0vNkEfSquI3FvxMGJKm5SuPPRiONvTvZO
N85OQKXbnWxQShERTcjX0Mz7X1wc+pUfenrfL87idE5b1bS0a/00ToYq4QiBL+hEwha2pqb6ZKdV
ua0q39pmTYRro+FgHSjiyuzcWxtRtku7pefWi7sUaAN+DPCDo7f9++tSH1uc79fF02BpATfZc2g1
fxwwY5E2mTtG6hQS+7wLKn9cIykEAebrN/ZtwQOwtp0UKQ2PWcEhTHv7SA4dvXT8wbtk38RK7GUD
FjGtptPEdmBLDDMAekJcrkzrqHW/ViPsMlmgz5pcLMFOEFmnwRm/OWHtsAh+gl/q7sHE47+ZAIdE
QfHZafWDEQt1i7L5mocsudAWQuw2tm4cM96mgSgpkk03XeC/Nbmqb3zYTtjcEIKEsfvJcMSTKXJ9
/veflvWxDbd8Wo7JY4XSxaI5SyH146cVWyHLSuCDQiY7Bc1Ko9aObYGQ5mMEUbFYAccKMGABCcLL
668kxZGI9f94IZbFzEPplTyFnzvTQYzYLiTu72R77XDsTAIEIL/dzt24K0V7N81kKJdTcyKW7EDC
5AHu3Xj/9x/Gf44cJFx0W20EW7Zn2j/15KO2rA0Htd6p98M3Q+xJeMc8100H8E7XKoq33KNfTW//
Odvymo5AwcX/siT8NFrNPlYuZwyc49QdRgwha6MRd8ibrgs/I3Nem/Mps0lXb9mEExpyYdK9Zb8i
H6kH/OLREf853zimFC4SGqm4ET/rJTx08/1sWPJUJC1ImUHi328vILARKJzqW9ObvtouUlPakHTU
qaRu5z6/gB08HyA/RWsZlijAW3TmDazk4+BNbPWc9FZSGzlw/MFCVcOB9tqCnkEzbRPEvbbVL7bU
vvuF0kH858ztmIp1DO4p/0DX8HFk+8LC5O4k6jSoqTiBA/Wv6jqAyzSG2W6Mgdn72jsvDYozFEXV
IW1sOoqT81kWZXXbkOw10IkAHZXkyEhpnsihhu5Zhv2hG+QJG4hxmTbBxke1vcZ3m3GCSSbkxgGp
qi7+y9ZJJoo1nKYQAtX7vx+rH6Ut359bfGlIHpbh6r4rLn5YpZNUg+lL0PGC86j2o1EiHjG53IEj
4anqQYjBR/37l7SW8f+niuP7ayK882yLFG4pfn4+xtKriT2pUObZerzNgmC6LqP62iorJMt2rTms
euEuTKV3ev/iLVnO36jKZr9YlK2Paw8LPRoS1DNasUNx//NJLcO2oN1WGsfWx+IMp/QOvEW6c50A
oMAYjTsxxOa29HCnwhqVF6JpWAkx8u490XQ7UIZEB9TBHYea+heLtv1xRl2uDW0Nik/H4ZFGafPT
ulgmM5ofy9XHSpNfZ6TuxrLbeJX0GSnfAVKrvqOixrVdmC5oJNLC1iUcAFRY/ToYUkHTwaUF1EsC
km204sRdLa5+jsq6wplhawCpDOM8t939OHgEO2JkjIJGb0bBLxJZR9Nn8k+j1dnntHeDCx1X1qUX
OdV+aj1Nnc+/MQFglYGnidK1gRaWwbahggx5gSOOt+z7kjCLdlkCF6PG3MP2COfcHIl1HBcby+j1
nrOXeT3sI6soTn8/zriFH0cagljHZQ3nwdWmlA67v4/Pbu6NnLQzqY5BYOEHtp0Hcw5pPUS0EJ08
u5Ijsd5ItwHbGy3CQ659VTgEPLJDg3jm1wlBUDHrSGWitI8wr52BTpmOmZwo3uKheD83RShysPep
z0g0DzNFOcbOwuojnuE4xY48ate5GYclnjShqQ0yrV9bI0EUkBqOudfEu8EZLqsghvAZEJXkGG5z
DFUwrWrt07LFCAkfcKyJpoZTSXKqBrr+/v0Yp5L05iVkpQZ4sCpdz9v6MwkcUIsPlOGJUShlcYpC
2qNeVOvjMO5RFE2X+TBvUc5kJ0HECAxbrA5sDxhCAwRBRPGrefL2zBvRjdNKY1dJKsdR/kRpqz/A
Jb9FKHzLvEbkDdsiOsUEyIybKQ2bu1AgRe9DSjYazS41Y9yqyJUQO2bqumUOvRqMtkA+ORNMaJYU
ucFUVnHYnGeNRxPdDtxNggoJS2Gjz9ugRv2iqZU1thiP2P/wJ88pgVojMTpmRi6ypNQdV+LZNakW
RzBGV7IfX+h7Gndp+jnO42dp7+n9RJyh8Ye7fTSeN2ooIG2YT0UfkPZg2S9d26WbsiGpDsMbzkbL
L3aNm+YAm3EOt1kvj9sCINOZQop5sPvLqJOAYXSMe6PoTznS4rTV7t0QzJqGiL+tIFHsNEnox2me
HjC1DOcUqvbCNsODmTmv+UgfqAl1tUndBu5ZAdpRWUTIuSHmjB7NISGn0V4Cdv+c5NOVAkqAkKa/
dQX3fJBs5Nvu1qFOde6n6BUC2883VUxqUAKHhQhfotUtvyYWk41HltW7YXTaQ+Qh1Ijy9K1xmuDW
6P03imuUm+wk2/RhCn6yRU3d2Ol8kQePSUk7jA71OgK/eAnheDoTJMQ/DyXomzi/qGJgJX6oyh0b
VSRuvgsuL+3l4gir7zt0Groud53hr6TXTLdeFu7sgrQYA52OBBRAzKJZrh2G9QE2Yb1qATxtPKDg
1YyVJSUnirEm1wX44rWxpAhKTaRlKIDTpcnCbAywxb+P8DqnhZ75jFTNv9Duvumobk746L/pgDVY
kxxzPXjFJTOZWJcYjXaBjBP8FETGwSez1k3zxeDRePAlqgS0V0mE4oNAkJXkJL0j5jk+DXkP5SyF
jj1Vd40MdoEa/OvWafHcNyAtYsIqtPMaERK4sTNyPuDNWMQ89cUhC+ZTk7rwOuM4xDQWBzdTXL1Q
bWn2CAdI/wvSFx8pHxMG8ZdKoYdOyfnu4to9IHJ7UdqfTm1WvBmqHy4CSvnwQ6ktmdxVTIhddB/Y
jLA8OjaUbh+Vf1eLiFHRde43tLzUs28LsRQpUSxBtgFR1eQJ2uUsO6b0MVdO9aYH638zd169jVtt
Hv8qwd7TIHlYL3aBtbosd0/zDeGxHfbe+en3R8mTWJ7su+8OA0RA4LjNMXV0ylP+RUKZrcTgZeT/
4FUW18N3V07aLQYB5YLKP2xev/jqy5sIQakv+CU8+sChypF/jNUEYtnYluH9ZYeXDooXbWuKrV7y
BzuURWZVzhE45BQAwKajzoxiiCzxbsnQsM5tiq14qUnBLs2lzwXp8EpHV2RWgP3iIEifY0KK85ED
j2hmdpOhFrZprHBHydO5hHADoXFI7uXOc5YGdvaNNDx6OlosQY6OgCKZ0SZv0NbOm8eCDlAdlys7
weWU3KhwIe+h2gbicedbyhpQ22UAGudWAG2Blbc0KlBAml4EbLu0XBRlRRpKlfohMdcubfOHWhH4
3URAZuik7dBJcj7nmvbqjsBD/DND0miepElqcRtlkKmgRoPSoAZ5JRxOpMCMENP0wFRzWSdr38Qc
FTQNQKb8S0eEhoyBWwA8qLtd3NgPHhA49luzEp2iXY/eq51G2w1yL0IEKCI8uLtOboiuNbkEnS9f
+Sl1eTxJkfcOXGDS5NRxp2/KMgfpVSk3uZOP+uT1zilL61IaLovGwhV9TM4SMuOlWo2k8KJADREL
jXRV1Ik5a9HlIF68H0rqlV2n5TiZOP4tsmRVmnQLhfL4BYKON0lVMGUqoAJ4l4j2BOUDxTHc3GIL
zGxoP2Lalt7Fg40GLAq0C6Nt0QJQO/Gl0TA+g9aK+jKHk8DHaher5evQly5dd9FsEgezd4lsCO2O
vF7gStiSM8w9T+sXKewqFol660rIOxs6uYSN5x9bN9QXplFpiyyJHnCHjXai3PVNIa3tNK/ncNjd
/qIeMrLFrLspLSD/WubOvNLRd5kqfbILRTt3pAY4yega1dUZaXwIFsUrTGmBtkYINwOGiSTF2042
xbXahigGmqgZ5639NS/7r03kF+su1uoVcIdv6II2XzEeG2Y0pY2F7IIQSXKAXeEAOT4bkwtLa8sX
PB8xVUM58yJM0WOsO6pGuZb8HpfCm1uSLna5Z95WRh5fI14PnqzKYEbX1q5pquKWOBzat227C9sZ
nXgK7yIqNQj1SpFuUSfIANts8QzTNqJf6PIglqh5UTtOhAedTsgLXHGNTdt3ZJeimmu2hIrzoMjL
DqCn1CFFrlZdt2uKIABUGhS8j4BEUecj+9eo3yi5VexyS9rqXZdd0GONMA5qWmw0VnJCSmwj90E+
Dr3FSKFkKrZxXaQ5tG70v0BTeNWmNxSckpvoyq6LF9hD/aOPmBzgBERPUPPpSg3zhaC+Kh0DTzIl
tGE62ldBjjh5gFYB/EOBNF1FyUullsrlrwbLqoN9FyKhRJwcWmtkhDuYpGi+WqU62klpgMZE7Cxj
4QeXfUTB4TzPJX2x/4tB7tWrzKC/HerfIldpd4Fj457K4poPaqAjW42lHTevukPqDWYJXgFJryNC
lVgLpzZC6LH4RwkDU92usGS4H9KSmxEk0wB7srJGr/Z2U1raY5MYL1kWkO5qMt5MwAAVW/4eSo5P
ShJ781Zqbpq40peQgln/YPKyQhQLpxh2OCxc4cNJoqJV31TJ3qAtAsM6wwoje9V05VHYKrtLBeTr
dMFK6XzuDo3yOr7RWhN/rdPQWzch7XVst89LxbjraIAuKffT9068R8O4GIthnSfgHmC7QZbye5cg
5Nqo8XfLrL/oZbgxZWNp+B00rDR2CeKAL7Q+bfKhvO/YsgtU1+nNZ4+llYWruMPPvI8b5IS7aoPc
IJpTWgJzEdEIx1MutRyLLOzuLiUVJT85AcipwNB8aGh4ggAVny3+3yu8bW3VP4J/NZa+19EwBsUY
6Uinu036JMf9Uw2Ks+6VZx03EuSBafbdNz0o7cwKYE9mGsTzz1LtI0MV2vbM10s6XPqLCroaZzd0
WJBihYWOjHDHm5FCD6ATjuJqmqm0+Tr9CjRkipgNrop9FIKsz8oMXgE+HgWoN9TntZnnJreNnEOI
73E5xeTUEZIytwAHy73P9ATnXuGHC8/Md3mHeUiI+fx52aIInEQ50a+BSWqd4g+hlRjppldpoFUg
CZcm5hJMRXVfZ3Svoxwlw7lt+7jBaaiMlApYOq2N8HtpIjDL3VoxQK4OTUbu4aKooWckO1W57tWQ
SxaVIalBJC0btedjt3XOhwx9LSWoilneOXPFRzyOpC+t/JZYNvIQJ6WzaAx4qYIUCL/VofwYe7G1
1AykOCuUYYSeXEtmsaodTFYbmwOdTG1OjEijuvQBfwMvQUPxlYx3rQHkWxSak8ybQvvMxXBDLPqi
DVAuWiB+gWtmGL617Rz9lltL8hE8BIQmCj1foluLTIWSYNuc5IvQ8pZE6DRNw02c0jCrYfhTsccV
JH/tdVIMkdKVrbIvhdNq5zalJF3EhJUuqqOpq97LHqdFHIMSHcz0QgvichaL8J6sYju0ZUprGhcR
HhS9cNFzjhlru858PNMEOqcl1MSoxpfACV8sT39tO507Q8jmsuyDVd+ZD/i69osw97gIAmcRxzh8
G667kxWRL0UF5LGxmhxOh3MbZ+GVb7V3GUEw5wd4dw2AZSNxVDYFZXraPu7S7uCRSM9dbsxFo9+L
FgM4GeJ+W4gXkcW4NtQUzmPMS4rcb+a5uuwgBDiKgS/GyCfAFoO1VmESoNTfRXIzRN5opS4hwG8u
XMmYYeBGfVcXKRbV6IGlKSqwgFqqxC3XofoSNi0o77RBexQtLhPitdInuCBCNGkrBYS2XsyMKtq5
BIKQY5p1YqLxpOmZyUnbeV+GVZWXVxaiv2hR2O4s0spbVWVMaUSG8CAb3eFVlLKBMz1CHBLD4Rsa
allxBTuQbN28TRqkSQ2h0xxVoq1ufNMLsAW6lnaAyNdOoKJ7EuiokTSA2VuMrs9ZuhbzH15h4h4v
kMml9kSxaqHF4OtGVa5G+e4jjWxD3+y6pwjEeCfZRMoWepxWLUBCzKDfEufrcTCDUghoFsi7n7h3
moE+UDZKWDg9MOnSNXZBwe2KBvYqjMwvQilgOaCmXihrFSFf02ieCv1rpFYv9KsJT6rteIWpmIXM
3VK7KIWPHLxfCBwJlJ0PMHXmyZhIAI7Yaq2Hw637OZGz30ESgfVDBi1obdJh3ZpVVnTlcss5auzN
Qtu4kaoe0dAIez3K02uU6dHkle27Fl/AqEyaHSXQ9h4hOWVBboERnU2VSAx5sdCtUdxHCoOFgpEF
EiUQYkRvA27THql4yugtoOpFu8CZew3a+oqLOE3Y4EFRSwnQCVSDZnlu9lga+eoKjZpX6HfKpWGk
OzRmgq3iE2jPbXMpN4DZVGhTcCO64Ipxgqv9Z1GXBFeeG9+I3hs2f36/rDRIBEMPYcNIfTIqGUqn
yr7Yf7n/QFKSIWYxSsJlokQhQMOdrisRlmmiHG0eIULUWVLsc3Kn3VTj94r993pUd6HIeuu0K9yr
VpXWrlzKWzP33Kv9B/2PzwzhyLPO7ZG0c61PojW+apFo1jVq4hiolK298VxpR8+HL80234WZzhJC
Kc5W6BPkvrrI/AhFkmWa1dk5bijxGp8fVNmCHrFUs0FwQgqRBYnlR7Libm7iI7G0se0MceiQMarx
4+ylTAKIJSHGWKXT3Frt2k7If8wUeD48ilHFiRjGQ26iL7m/ZcPc8pJwll3WetjPKG1fjvKEXgNQ
PqJ5yMEZa5DapBddL3aD5pXIeFMf07lmQr2GDeRegzGQV1oKt0lWrinKuDN/IJuDzR6dn9OlDZd+
ABAfdaOHMhdPvQ+FivTk93rUTTS0nA001hhHTW4p9+axTpV6RkmUQnphFptSG7w7KOu7UhXeTQ3b
QvG9yxa1sw5g9SXylM1uPClbVCO4uV3C2iQQF4BsAOG5MMv1kGwwHcp4RtEDJHaGO4WFtxTqscl1
OfjDFVIU6YpLCv8qweZxAl+602tlrYEFHmk/6qaUO/0iioeXXqTePd2LS1OtvJ1l5dK6wGsR4KRj
XyP4luhlcSuHEJ8KQgv07xTzXtG5TBwXwyUJTPhFqcfXpY5tbuRG7RpcaLwOw97mxK66lZmA0O3R
NBJe7gKMVYIN0nMzCRFTTugBLE3p+atCbdIbmVIZyOgUNJyNNVAAqlJtv8QeEiK0N/QddNF7I8+v
QWCFu7RAsys3jcs2Qz3YAtxxjmC4teLebFdGfpPIpbkAfqfc6t5dGFk55j6++6Up4ysrU7zviAyh
E0XRzfDNeZZjGSqpSOqxW76lSKOvobsN51GXSwgkgeFJzU+BWXG8t91wyd9CEjddoppZkHv7xX0U
bCJVSy90L30u8qK8Blnrr4fGQmwMcr6p6t2j3ZifBxWmD1Yg8QUv3Vtlsdosus7dpq3YEqgigmhp
BhmKZlx0CV7YJLch0PjLtr9RB2GyG1sXLBki8nZmYG9SQnijI9iel3rR32WE9xXWxhepm2J1E6Ou
CkFgjeijtLPy5N7uw6UtpfnSMrj/kZaOd2lM/cRtSHw62/2C2OwTyFkfXSXrrm+1Ygfg4hNaksqF
0qlI0FGj22YDwvZo7N0pQmxIt615mivabJ98qinMxKoxLqkUuTd16XrncYJdfSjcfBVTP7wEeCtf
RlqgXJYy1s/0Y+0lcgng+fbf3P9Om+jNpXWfIOEraUZ562myd9+2iKP49IApWBECzFqPyATR/Fsk
RBC+CfTR6CvCF6RONX2XIoGECrTocTzVkua8gV26E3VLdSRxV6b1oGRSsUWE+koMOO6kSdovctKf
ddsaD9gj2uu8iCHdpQWqru6wytrcRhycHjiPTl9LbeG9BaTPkQMITofExTq+Awz3Ve6+Bq1TI9Pi
A3VFL6eU0SQ2TUQJ+6yTkJZ2UHZOCD05sGTy0AUapcJnN/K0HHJqjJ+dQ2Rn+es2wPMtTrHtFYiI
mRCHtOSSdj5aXj6qiDEM0LqAYosQcwskDC5b6D0LUMWLQZL6beDjJeMZNo5wkrrV1NrYyO5n6DJI
bo0f2Ed36ME9a5LFSWp12KnLlFoA19GHb6nZ7z/D74kafhaoJUAjkL1B5aYXMkn/3BZOx4Y1euJy
nVmJLEqaiFm32yaSZkRj20Ep/YumGZty5P2oOQKkl+aNpaBIiT8XFkwjABZul8ion1hiZyTsDZmj
WXalbml7yibGuA5NpijalAVJiNob931rPJcuoHOkiMbzVXlo805fQTa9bQuEejuO60Wnd9d+ADMO
aznPgcOORueI3AT1hBIfviSiJfuvg60nwE2aAkcgr36Nc63bmOiASngacZgPxtwAvBqGVKNzN/1d
L0LpgtN/TRUO+4laG233Vn5GytcbosXpscBWIbM/ZYPp3/qIYFrIYdVaboB95Yk7XcL9rOJ0JCUD
QV64l4qBLmAWg8QMpIAoKwnS8xjD7DVZrIv5wHnOyQluHr1GL+/Q9yuiSwpNGDCDeaR5AnAQSsFn
0eCtBPngvivksQKCzplr4H5Acd9yK5c+mY1vAwUqOyoekdLvN4gIYa8RcURBo6BpBvC11hZ1B0h5
KJEHqyNA7io6030b5oBaKIP1ag8DRzlHJ3O4ESA/W5h/VPlXcBbuMlpaqPfX+SjhHQxQ8fTKtxc1
SsmUQQxvFeOxqeiZBs223cg9lCvFhJDjSOKbr6jySoqKy0or4k3UKXOatyjr4SFNS8GaeXFmLPDM
oTSHPQSpU2EQhlJfhOukUajMX2SKRHFkUsLNx5JPB97Wy57MEKVCr7sdvF5bY0F4o7gZwFkbjYE2
sa582F+bVPUQQpdqBMvbepamBW1sJVhk2NYtKIYgee7Hc2+Q04vGqHltlkdUl3DfZMZrrsX10rTD
W0GeTeITzCIp/WJwMSxdbL0sRVs7uvMttuV2kSvYV1AcgIcYAqhMOZewpux8dLjmXU9ezWA0U9CE
m+tZetvgPLZUsu8lxfC1YYN+9Wwoy8adq4H2rVTnpTCwqnGRpm0c/EkI/B598DwgRAmutYhWWm6S
B/meuZXzTFtyQHzylPheVi134RrOtzbGpCKAH7CEzQUJqwTXEHLsrwpEYzFSMtcRSit2Ij47rovm
KKYAmegzvNMtd477hTJPbZ9TgWzVg/4YhQ7NVIF0uZSjzJx00WIgby9LoV6ZffC58gQdj7C4C4r6
GeImSxHRZ6KFnLYTKiPZBboxJifF0gooivj1YpC/DgXyI4mP228UAs7MUMQbbBjXElRoE0nyCxJ4
o2uf7WwscdCRnrca8soF4mrozxOm+zMjkFd0hLnxog5wltLvFEoUS2Bkn/QuieZtGX3WDVwHfCKr
81gnaLYzGKo+LnHzMDJuB0l7hMGAiJhmqVs0ilDZ1dIFgobFjLpzC6ca8TBjtJBVJDRPenleYFiw
MHoN13atpuShXKCDK8CRY1BT9vkLEDG2h1W+yE6pzrsKhkIVoOqm1pC/R+lWNPuhThGADw2FDByC
8hbyXpze2oO1siUEzsqqlbd5BgUx0/ruppHhKxNIUvyChuf79EipatOI6zDdcJXgviOFv2jTuQA7
N+8JvfFgCohJDRwIQNYE6NWjoSBBQdvqfsEKyodvCORUn2Bq69eGhzQBnla3aonpjN6G+HlZNFYL
mDq7NuJMcKQsWKlwiJetTBAfa32DmjIlDXRll3W8AWiZ7cp8BQvpU2JZTwZCj2urN9d5WJnXGZh6
mzr9EiOPAB1ZEosY8RlbKaNrf2igjYnuPqZliHZk9TBgAXnhaYm1Q5iR+Eqbt9AgV0Ot2avMJFDK
cKGj5CTIg1WyoziDzIDYUFoatPN72Kf0DVh/tfIpgr+yKNHrTcJsKzWae68P/mst4ZFH0owIadpd
6bXVrnoVhxY5i5+ToSHFCMpyLSTrCciWinClkD+rLmIElS/O1SQs1xmKGzX0Yxru3U1CwLX1Eiov
mv0lHZsdjuo+ii79EreFck5zzV0TlT6rKa8mbZBtsOKYlhG03VUVmHAsqgoWuqHcyG4mrxIz7vB0
JVzxERhVUIHw0C9NRkKv5SLym2T2DOshDwesVKYVTJeo4Q896G7ykpr1s5bL4QoDi0s9Nawdep9r
NNCjTWEhNIqIxyzyUrFCTwemic4NTQ8JqWcvM4kmMned8M9RFEJJKakRUGxlq6RmNdLhc/GdfjR2
wEF+a3EWr4SFqHJv5NlMLgvwhwmg/8Dor+JIwlLKx8azoHrp6xkdrk67hY2+MgSZaJyHgBeKue5z
utWQL2HeQsCktQhHG+FDgl6ojL59Vxe6vHVctIXczkKiqHNmZR5fJnoLt7LHWsTMXbSxTExck5q2
JP1wxYtV5AK5dB2vN5fCV785De+cBzgiQtMQnEG4wewpwMeDpigF3VCHuDWMBDScpxHQowpJDE1F
cF4G5drJJW8rFshYyZhcHSQPshpLDZlQJKVzM5PBpUJSwqMnN5ueq8YQGz1xlSVk2hp5AOBR9mBk
F5CxL0KzQki/+FqYcbJqxt6gBp8Ereng997HJS9rxXdU5OV1bQ1bDa136i6uO6/KfoUif7QrRlVc
pIQxcPY9dyNJoXTv5LiS6vPCR+iJcnR8bZhmMUteR1MNt8u0XVp1xhyIinaeSCPxRVchdy8T3qVr
pDTmyM1yeYOemWlesZaQUaJ71lJsRcSpp7NWlWUOwyxjhXoVYWEJRUaWKvAVsCaA5qDObzhrkcI8
D0ISKom0yFVpiUvglGbUxkkQ0P5ZolO8LlxTW6hFaG8tCsY3gKgeZFBp56kPoabVpKVVEcEFau6s
FJw3jK9qF2MpQ6yyQz6REYNvZNkWt6stL51C/x0tEWURWEAGFeRYfRymCs8frw38rTK73XKBXjWo
CWikpUgdN/RHlXKnFkUxiwwXCG2d7RqjuGxyp1qKtL/QmjRCGwQSbDkoJpUDhGsrsOTQTrtmbjQo
I5pu6XF59QqK/vkns2erYG/yKZPrbOk5LfVyubwYSkjSKbiMud7ow1XNzIGnqbaayZ/OyqY4H2xr
gPTj0lTza7wgsrWrVmth5yoZrgQhmFCO1gO5a1Bg+2bi8sPCBnY1ouaRtaKD0mO9GyhxuuhRGLhp
dbQsuHGshVXnO1AL1SLRhhvJSMqFIAubqejWLgazgrJfavFVkSn9qkEd/bxQzW5eBRUpqIDqGjaf
g5lRyqhgphCxO0cul2YHgsRDd6Guc4FWC2X3vqOTkzX0TKy4uXOBCt7HtnoRFsxbjmnU1pGR8Ojq
BWIVXyDdNDPZxRE7G3ACcO2LtrM/6UMAb8ZbExfWXL3B+w/77zXHP9h/D+3ynBsBSpMlh9IC2u2X
DgHsre+q6TYwdQ9iyfjp/pv7D6gqB7OyNBBhLZJilQLRdPKy2AZqUGylASobNwZf//lN5GmLbc7d
hQzS+On+N0uHdeZVNNlj0yT/bjktsJofRZ/Hfx0nw4WTck2GWBiO9Tqeyds/zv5TOU7iDdwDLpAk
2/75IW96VD7//BqtiHrhG8GzFCDhkvPytoMu3xVtny81PdVRryhX+5/9+Qty7hikrZk1K2nJHJ5W
cfFZOd8/+P6DN75Ys252Te4HhPVGtcXtmw/jtLds/ygOe0zJnHRLWxU2N5rn+viVHYLdMwxKoeNX
+2+1FgZqpavdY/sUc4K6cMZDDAV9KqwVRfghXqXQpdaNQ5s1j90nY9Bf9v88HN+ZTLMKuF0PJb4E
ptoRHEs2kIc9yu6fZt68I+n8RL35Q9VyJObs5Swf0l/7pff8m58H+ve4PKowFLCbR1ye/Vh7JtG/
GiN6Qjy0foEoJPQzHQszYNuwkW2ac4CMMXBy336MtuKZYunCtEkrhApDEKAjf/DdJP389D9zmH7t
d/7VK3jdU6ZGSU/Q9oBrp02CdoaAHWhcgaifCk8FjPv7SVAU5cwwNIRTTWHDpZFBap/WJAAONw4P
deAF/bE+/x9LQVPOdBUxM7gLsqkrqMQez4Jtn1nMhIzsHqqiMgjqU5sF6Is887SlgLItsmLoHFsy
HBxIW8eTYMF902Qh29ARITbh/3xqk4B8pwBtPGkWNPlMU+BroAisw0beL/j3G8JilhQFzodpmToY
4hEi/o9siOe0BsYFaxIr5yPGojpSzf6dOfgwwruT0T7TbJ33Gdk7thdzcbwSbOvMhnxkqWDkbYyq
3vbfSZ2MI7T/35mED3TRd5OgnfEauRc08gdhiJGD8n4hwPeE6GmxAIyRA7TfLv/IQvjwCv68Hixr
FLueNgn2mQy7DP41O8JEeJQB30+CqZ/Br9SwhzYUU2FH/EOb4X+dA8HbN/VIEOIMKoOloz8CzYuX
+WElWDIrhfuT6UYPHBzlyc2CjgLZ1JVgnkFl5Zqh18UJw7QerwSEXM9YA7oKBxBhafi2p7YUzD0d
etp24OCzWQiqCdKO03HcX++3A+//mQ6FaNRZ14koRqL3aZ0JXJBicsxon8GM0iDoYl6tcE18nAXF
ODN0nY1HPAEz8h+7Iv/XUwHlrcPynBYymkLn1RF+KgRDZAfvl4JJnCBIJgkmLMViQ5zgUjBGxuqk
DaGZZ5qG5gF8OcUiG/l5QxBOGUB2bYiyCnjnkzsVxqj+kNj9+lpQLeIlFdbxH2/28VogZtRMVVUV
YQLu5QY5uSSKJuXoPTFpLQj1jDaSIDfYS8Tv7TTe7wgLuw3OTJ0LFI2Mccuc2uE4BguTzwWNsNBQ
xvgZWQXTHmPj97PADXrGIawzS/wMcYyTmwVY9KM1yKS1QBbFbicoEhy1HA8/hUzUVhBQoVwvy2O6
fYK1Fc1UpmbUmnYmLEJH4gUFXzIk+z+sBUXjomQvcItaSKxoEMVPK1xgLVhTT0dhn4EwpKbAq4S1
R0xwPAvUFVQELJBowZtmFNc5vUng3Zm6IdQzmTyJgw+9KGKjj8eCzeFItslVaVHFOMVMaiTrT00i
CBfghKODxOFoU7GyP0aOMkmEplNjI6s+zbVgUPuZuBYE4QL7QNVtfDX4bEyV3l8RlFcowVF1MFUk
Ig6F6RM7FrjoJ2fV5r7mKjj7D5cEW+z9LFg6x8LoNKMTNYwZ5ckF0IQ6b4fVr4eONCFYAGTV79Lm
o1kwzgQ/Z7qpwI89iNM7HW3aI1N3hHxGCkF1wWTRExuZH3eEckYVEoMoS1VRGdrLrp3WjuD9M6ae
C1jLETFx+JE3siT+qtgG3XK8ItBZPclZ4JoftZ+mhY76mUBLiQX/1mf4cEcY9hnNOCbh0I5CaWT/
B0+o+DweWVN3BGuBugmhAsJ5isZx+yF0xNZwLDzbKgIr+/j5BGdBmxw1cVNyR9KHQTTx0IM9viNM
44ySLJEJZ4fAcWZMM07sXFAwtZu4I5gFXpxNp4GWyxgcfjwdx/ICIjM07k70XFCpDh/y3F+/KUmm
LBa7Aq9CNf6iFUG8QD2OEovN4TBmlCe3I8Dwjtt42ulIxkhDCozeuCL2rYajcMFmEmjI0KegyEAv
4vQ2BPnf5EnA09WyyKlpuJi2Qmnxw7HAzzmC2Xr7VOsEGzJjV3HqsaCNoSH4FfNdF/b9WrC1M+5j
OvlM1R7ZcYhPTuiiFAbqq1M3BEHTqHrL6Ug/ggPgw1pghZzRtyLT+mEAfIJXhDx1LVB7HeUFSBrH
Hu149L1fCRZZNeVY0BFoPowtypOrP6P3qk4OmcY2LIHAmEUga4tn6PEsmOYZvpl0KKnDkEiQTJ3c
ShB0SCbuB0H9mbXOYuDwt38OHEkgzhSZMN0Aw7Nv2ZzeLMj25FNBnBmc/fRpadCNoSHT+n5HjOGz
CX7HohthoszwBpk5pbNRR8J76lrg6APSxkoA+E4ZYUyVjmbBOiOkZLZV+nPkVKfXkeGGH42Bp4VM
9CLY939Ow4fw2SSkMulfytphDk4vcOTktqeejiPaFZQOgt/APPdlx+O1YLNW0JJWyaYOh+PhIDql
HUF77hDT/3oSIYgMDUpIOsc/pqvyh5ojOE9B6QU8rEx/7hRrjrAPpteZwDOBXFNUAD3ckj8dCzSD
CZksgA18NsYLhx14SkuBN3FqPklbShAQUWlH3OSvsDwj8tkkqSbDgF1ygocj6BN1arhAVg3imROB
LuRfATiAseBhQKAA8Jni3glW25AYntyupsJiaPAAEKYmSxhj6OPDEYSfQRQBT2DfiTjFWdCR55p6
UQLmoW5AWYGOy1hp+hA0Hc4FVgPbYl9/+H+cC//G4fEHw2Tm+dHLnlviv5bvrGH+z1/4wSz5eYA3
PsVImhjh0Ue/+IBtzGHoA3R2/Pq/jqBje87Hux/+4IDs/87bP397gT//6aO/9eNV/fjm2n8tnopn
r9//oH97zNFR5z//47+jp+9P8dN7M5oDyv/PJ/nJ7eaPQOn/GLgMP4w7lu0nj1v4Q5ocD7xnqEwf
OHxKUMD98YgH7suI8J468gyxsN/TIvGPnvoAl508dhqlxdNL+uMpx6c+YFCnj5wkr8+V/1xXR4Pv
UY1TB5+/Rk/tU/H6fuQDknzyyG+mTL+lv/82S9E5/3487TYlmh9/ddxVv7a6l8y6/3L0fr5h/KY+
P15XhXv8yG+4uakjr5lx3//x2vfLW1Cx+fGNX5+MzcuTd7QAlQOsaeoDIzXtJ6l/vCMPuLHJQycv
/tOHU+SAQpo8ctoeLwvIK1xhU4e9+PlsOoBEJg/MAPVz2P94xP26OCAvpg69Qy6o/GmaD538qWNf
PvnJ0enx1hWePm7RR0/Jy/vpUEFG/A1v4eVTWT49e3X5WlVHa/qtlTv50f1nfKKejmlah57Y9KG5
C8q0OlrZb+2F6WPjScp/WXZ0NlEhGAvWf8foKVbbP0YalzdDj32RyUOnSfXhDHmDr00d+er1e/H0
IXp6Y6BOH7p5Or633sga0wduf1s/xVnp+cfXOuOPlda/Y/zta1G+Hp1Ub6W7v2Pwy9fOfz66xhh8
rJT/HYN/Q3Dxx0j7JXhA8kweGsc577fZU5FyUx5vzgN3/e/5A/On8OPeJyGmcDx1+GuEr36Msp+W
A7d28rBhRERynNW8lTcnD128uh+ZsPti2dSBb16TpMSX9ulDmvDWtJo6/J2Xvrz+til/utsOnfKp
w98jmfLXC/GNG/n3/IGfF+Ibm2Lq8A/M/mtZvh6FFG/Qy+lj40n0fpWDRh1rzFPH/VQ9eT9GGTeP
ONQrpw77+bWIudmORj7UACeP7JPZfFje4tCBmjr0lyfuncTFgOT4uff1qsmDv5bVb5//6uEPVcHJ
4/8rS+C9Dsev52Zf+hSnYvdoVg6AiH/91H9VafpDluTn+tMPSZK/+mfHxbXxN56j16fiv/4HAAD/
/w==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75000"/>
              </a:schemeClr>
            </cx:maxColor>
          </cx:valueColor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Data'!$C$10:$C$59</cx:f>
        <cx:nf>'Map Data'!$C$9</cx:nf>
        <cx:lvl ptCount="50" name="state">
          <cx:pt idx="0">AL</cx:pt>
          <cx:pt idx="1"/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/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Data'!$D$10:$D$59</cx:f>
        <cx:nf>'Map Data'!$D$9</cx:nf>
        <cx:lvl ptCount="50" formatCode="0" name="percent">
          <cx:pt idx="2">90.212765957446805</cx:pt>
          <cx:pt idx="4">96.15384615384616</cx:pt>
          <cx:pt idx="5">85.18518518518519</cx:pt>
          <cx:pt idx="11">104.41176470588236</cx:pt>
          <cx:pt idx="12">88</cx:pt>
          <cx:pt idx="14">97.52066115702479</cx:pt>
          <cx:pt idx="15">98.804780876494021</cx:pt>
          <cx:pt idx="21">93.103448275862064</cx:pt>
          <cx:pt idx="22">94.594594594594597</cx:pt>
          <cx:pt idx="26">103.7037037037037</cx:pt>
          <cx:pt idx="34">106.66666666666667</cx:pt>
          <cx:pt idx="35">90.410958904109577</cx:pt>
          <cx:pt idx="40">98.86363636363636</cx:pt>
          <cx:pt idx="42">90.714285714285708</cx:pt>
          <cx:pt idx="46">105.76923076923077</cx:pt>
          <cx:pt idx="48">104.34782608695652</cx:pt>
        </cx:lvl>
      </cx:numDim>
    </cx:data>
  </cx:chartData>
  <cx:chart>
    <cx:plotArea>
      <cx:plotAreaRegion>
        <cx:series layoutId="regionMap" uniqueId="{BE48F16E-6B65-492B-8D3D-1ABE72622C72}">
          <cx:tx>
            <cx:txData>
              <cx:f>'Map Data'!$D$9</cx:f>
              <cx:v>percent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1F1Zb+O4sv4rjX6+ynAVxYMzBxjZjuN4STrp9PYieJKMRO379utviU5iR53JnM4NLmCgwRaLVbKo
TyRrI/Pv2/Zft+H9Nv/QRmFc/Ou2/f2jV5bpv377rbj17qNtcRKp2zwpkr/Kk9sk+i356y91e//b
Xb5tVOz+RhBmv91627y8bz/+599wN/c+WSW321Il8afqPu+u7osqLItX2l5s+rC9i1Q8VUWZq9sS
//5x8+Xjh/u4VGX3uUvvf//4rP3jh9/Gd/npFz+E8FBldQeyVJ5QbjJsmUiaWGKGP34Ik9h9aDYw
Nk9MzhlGwjRNhLn5+NubbQTym/t6e7d9pL30PPpptnd3+X1RQFf0/3u5Z8++69ptUsXl8LZceHG/
f7yJVXl/9+G63Jb3xccPqkgmO4ZJMnTg5lr3+Lfn7/s//x4R4B2MKAeQjF/YPzX9hMgfq9fewC8i
Qk7gVXNEqIWowEiy54hY5onFEEWAFUWmydAIkT/C7Z/b6A2QPAmOMBk6d4SYnL4jJsQ6YZJwCzFM
LWxRLkeYkBMmCCGYCsYxFhjadyN0N0pOwyRXbxkmT4IjTIbOHSEmm/Xje3lppvjFccJOGLxwAlOX
ZUmTWaNxgpF5ghEMFRNGiSUZp4+//ThzNR/W9626TR7pLz3T381ee9kRMkMXjxCZ1R+vvYVfRAad
SJjBYMkQRCCOhPV8tEh8YnEsEbcIEZzK8Qy2SipVqG38hjnsQHSEy9DBI8Tljx/viAs7IZIiIakw
CUECwYh4vtbjE1hQTMkFlYKBRvD427sR80eu+uQtqDwJjjAZOneEmEwuHt/LSzPGL44V60RKizMi
LFDDYJLCI0wQP+FMWJgyzDkRFGa5w5VlksDSsr17wxy2lxyhMnTvCFH58p4zmDjhGCAxLZMTyqjg
z1ER1okpLSRhzZcI/TyDfVG5q2L1hglsLzlCZejeEaJytXj8Xv/vY4XhE2ZZAhMKS4vECIPmezh/
CWjnjGKOLbBYTGtA7XCsXHlgMXxYFOE2vntseempXl7zn0uP0Bm6eYToXL7jmGHoBNQw0H5h2bcs
ZI11ZCFOLAqYEFhZYOVHw0x3iM7lfRwXXVhv3zRunkuP0Bm6eYTo/HH1+IZe+kp/cZ1hgI6UBAx8
QahJyVgnAwuGWjDdmSY2yc7qPETnjzzYxsUWDPAd9aUnennc7CVHqAzdO0JUJu84Zqg4IRwUZUTA
3mfsBe+LPDExjBmKJQWrkwJqh6hMtqH6K8nfNGIOZUfIDF08QmS+fH58Oy99nb82Xhg7QfDeEZHg
GxuMR5itnq01BFRlAnYlQZa0dhrCITJf7vMoicvXHujl4fIkOMJk6NwRYjJ5T0zwCVgmHJyQlgne
L2SSnzAR1KJ7Jw17fP07+2WSxPH9baluqzfg8kx4hM3QySPE5us7zmRMnDCMiTQtxphFGBlhgwk6
4RxGjCksBoUUz7H5ui088KKXSfxIf2kMvzxkDmVHyAxdPEJk1u9rYVJ437CyywEXbL2w8g8aG/ib
OXnBG7NWRZFUufp1XPaSI1SG7h0jKtPX3sGvrS8U7H543eAzhndPd9rws/XFPBEIEyxAowb4NGqH
68t6m3dvs2P2kmNUoHtHiMry+zuiAnY/Af2Ygo0phCTDLHWIisVPiAXOM8RhlhsUMvb427sVZgkQ
VbdB90j97+ewveQIlaF7R4jKdPbaO/jFsSJPELIwTE6IgzIMzrDnqAh+wkywKi0CujL+yeyf3ofb
Zpvfv/ZALy8se8kRKEPvjhCUr+8ZOAYXGCNgsiBwKWtUnoNiIbBcKBiTUg8U7UI7nMC+3hflh723
a9f034+XkfgIn6GjR4jPevPaN/prg4aZJ5RJyoWJGLgqwav/HB/JTrC0IMAMHjUdC4BBdYjPWoGy
XCTl9pH832NzIDrCZejgEeIyBy3y7z/QX8OFguHILAqhe8tisLqPjRiLnsDawjkAI8H2/Cm8P79P
wLf8BlSeBEeYDJ07QkwW76iMgbFPLYkoRGEwYZB5Acv64bKPMYMkGEADMmQsAQbmyHhZ3G29N0Rg
HsRGeAwdO0I81ov3GyOAhwWmIhaQdGG+sOCDGgZ+AEi2kFS7ZsjI0b9Wt55yt28wJfeSI1SG7h0h
Kot3nLkYAZcYrCOSoV2AZbyiwMwFLmZY8Hd25jj8skiaN0xbO6kRGkO3jhGNd0xJgnALxhRC+TtD
BVaT53OWJU/ATyZMIRDCEvyX4JA5XN8XYajiRL3Bob+XHKNynElJi3fUuiCdUsIagUDxBWc9rO+j
ECUk7xELCykpHjL3xhPXIr57W97Lk+AYkuNUuL6+72IC+a0PXsddUPhwbYdxIsDBAnMa2PygJg/j
6HCcfFXFbRIX6g2LyYHoCJahf0c4f11AxO699GBGT2CEgFUPATCIFf+UYrFzGFvg6ocrExwuI53r
Ir933+IsfpQbITJ07QgRWV6/HyLgkoQkSkE4OCYxXA3BxsORIi3QksHUBweZBMXsJ5fk8o0B4ke5
ESJD144Qkc3390MENC4YGAiWk8FghDxK/BwRcHyZkOYKCtfLrvvNffPhe5IHrz3Ry56vveQIlaF7
R4jK+h3dkYyfQI4RgfSvhwz8ESqmPAF/PoCyy6H8yfO13qr4Dc7IB7ERHkPHjhEPUODfbSUhoOma
YJJgCA2znxPBIS1syGoBU5JAaisowmNrcVsU21uvKu7L8g3q8Pq5+Bif47RUNu/pXYHQMDMhNAxB
+5dSKSD9Bfz3kkEqJThYIKN/pIFtkrz0Pky3wZuckc+lR+gM3TzC0bM5e8fRQ09MSJeEZFfIqxhC
jaPA/TB6hOCQoyywEJB/DL6xQ/14WCnOtlEK4fu3hFhG4mN8oKNHiM/6PbUy2A4GutYuxKLnrkOd
DKyXwYXMIFypleTBy3+IzhCCH/6lqXps+BU//oHwCJmhi8eIzOfXXsOvefIh5QVRyizMpdBZ4CM9
AJIowdXPQX2D5ecFY38N+WFv2uTyJDjGBDp3hJhs3lM3g9kK7BNw4wtI3xv8Xs81ZilPLAwpyhQS
kK0HjfpwvGzu/8y3RbB97Sv5O435UXKEytC9Y0Tl/LV38IsjBXyVkPq9308xsiwFhFcEaAeI7TZT
jDW0YZE4v8+L++61Z/o7XPayY2Sgi8eIzOS1t/BryFDYXQROZA6BfHDs/5wcJsCLbHEItCCyy1Ia
eZF32tVkmyfgTX7LqNG63V5+jBB09QgRuga18t2sG9jmCt5kJmGVwUMeH6zwhxrAoD2D45JDPBna
BCRYPv72LiXpOqn+D9rzc+kROkM3jxCdi/fUnsF0wUNaEngoCdltmTxExwLtDRzLWApIS5JDuP85
OheeekPgeCc1QmPo1jGisXx8Iy8ppr8+m0ESmIRkVsjcH3yYz8eKhPQ+BJFlAGS3A2k0m10EIQTy
33J2wl5yjAp07whRuX7PNQY8/aBwwc48yGgdEvRGqz9kilnDlmQLtvW9tG1vNwft14i/n1lf1gDG
8iOEhq4eIUKf3zNqyeFIEXAwH24zejaLDblkEBwDlyeHXeM/edA+w9Y9ON3l/v61ofwyOAeiI1yG
Dh4jLt9eewm/OJ/BhlYTjkiAfUiUMLBoRtMZnN0DcQHY0Y9g9f85G/nzffuWDXsPYmM4oF9HCMcN
2MR/P2H8IhzwvsHRAkEwaeGX9upjOD9BwEYK2JzMX9gVflNuvdee5uURspMaoTF06wjR+Pr9tf7/
GhpDcEzCfAQ6FRxeBelgo1QL2IcMO44gUAP6Gdae/8ff3inGX7sEjtVyH4kvaR8vA/IkOMJk6NwR
YPL6Ix6OlWecv36u2GCyDMNEEgKxmRE6EEyWkOAK2to+PXn32zt0Rqd+/f1jvYzRSPxZT/6fjhT7
++PGns5jm27L7Uwf5HZw4tjrrbq7cLDcSPTZHPest4/f9+Lu94+wxfgAxuEWD3KvvPMnufttUf7+
0TDNEwk6ALg8dQ7AkOTXQCr/7x8hMQDy/xhYqLBvFrbODIZqPJj3v3+EGAKFBA697VwrD8VglIII
fASUgJtOgr8ObCQing7Ou0zCDvI7nl7GQ/1DXEWXiYrLAo6uw9CbdMc3POWQuwO5InCMHSXgTQIX
Hyia6e32CkY5sOP/CbGfx7gJ+H1GkzWPEb1ps5BMU6+Xc1yb5KZhGZlGfS7nuhVZBt61kjymu9Yw
DB5aX5LVt9LML8liuVVu4k3dOs2WurDCMEvtfV22XbYUQzGi+W6fPjIaxcqMy/bMZX2+2hdhKg+r
ikXGMgnOZCbpVzcNoxU1pTsxhmrWxWjWNJ6YEzNjX4ko74K4bC7ctrex580SkfunQd90P3iaTeIS
y6+1255y6ZelYyPRs2no9M6y6zJnqa/MVDrL2HHN3N7XAwfT87r27aBD7owJp7PLnPru1Gp6vGxD
LLJTsNLwUtc9s7owEgf9mQbKP+t8Fq/83ktW4VB4TismIUrZZNSgq7owVZ6sgjQwCltfpmfSbYKV
bgvb1pi5XuvPXLerT1vaWxu/yOtTN3WsjTdc9W3b2rnkyTTF86SgxReJMuOyDJNgHhheYrdpnWzq
oXCMAAqRdTZP48Yuy8atUptFZjRNM1fOaVlusFv2Gzc12DWGLMsZqR33NG9zfu25abN20+ImiyJn
ijzE66sg8Ivz1pvAYlZcVSgsr6Af9VmslNrRdMMwVmypfHehq2ZP3KvXhPSNQl6f0TxJFk1Lk8zm
quqWjRUcFpqWEtEeNGhazdKbB8wtuun8+ozhJrzIqfKuHcfg84KZeJIz07tuiw7bdVO0U5805TwL
SroEx0d1noqmPrNwpja89c1ZbPXJFWktOuFG4H0NQhHbTSvrZRpnaJqQNpz4TeF/0Vfh01XRGGpH
218JSsiZH3rmDIe5mmAR87n0nMqb6HoT13zuRtI9q3FXTevey2yjaLxr0QbxWZ/X2ZnbIusqLerc
ro3Iv/PaZlZmXvSjdDo89Zih1rwkzsqlAZs6ZeecJhXjdpQ6LrbBXOI2fPTJaRqSZON1XrJBIk82
3VBkouF2K/P0VDfkVudhGDfQYnglt60svRVVu86c8Afxo8abpDIzzodqHNe1N0lEb5zTKvkBwxM6
9FTNY5Z/KvoFpn207HlJM5sFDC/9OAzcaQkh8hlt+nxH3LX7Bf7TTCPvTERczRLPMCdVbfjWnBu3
Rhm160A4dBO1cmL5Iuy/1GET2ihTrhXblluGNuZpZ7s86C5lz9tdEbMpSKhDittadpLl/dxhwNqG
7aRlpJuHwlWfEichNuny6FY17lnrV+1XXuQbEWfzYJhHdAGznrPkwzyiq5GeTPZ1APDC6WNlixz7
q7LG0drLmZjCctN/cx20Mgti3nmqv2Y9V18jSzYzxB1/lfR5tFZSPrDWcb/yWZR8PVgKX1hdIBFh
tLpIJAnoNCbTmQwEDavPweoicKQqz/Ss+8BU4ULJwA9tIlV6bqRmcl4GBOr6clwfsx7Uf7ocyxZd
H0yMsmUzRnt0U2XuVca79iJSyr9JmokTFdHESTpnFg4w6wKbPYM5LApWcVju6BFJPGrrVmuQaI3c
mWm+vdiTxJ7OSe9SW0v8829kcb7O4ia+7qw8sIs6aT4pkucrx/T8KTfLdOsG9bnbUvdLJA21YJYT
nbq5lW7rZancYFtESXEKp+laZ2YYFF8MI1pEfmA3fXndun18aZglv4q8au12ovrWce6d9RB5nWFR
Vt/iOovsKC+8i4gX7lnuCjzBOY5smXfej9opukmEULuqY6u7joLsUgz0wmq9GYp6Z5EpHn/tKzTR
9Er64rQrfTJ3osD7gcuLpmvFN6eLjbO6ytlMk92aLUo/VTeutMplyfpg6jSu+kGJP/2Hr88C1+Qz
3UZC7gXMeJCVSUHDgU/x+dfX+9Qq4KRLdefjgAZqAkuXj4L+B0O9OWk6AjpD6tCrqrdgKU+6HyiU
5sRwy2LVFx298lzjawcD9hQ3iT/tQidY5RQFqyjNH640zbCiyyDu3bMRXfO2ldkWtubbN/tmdpnT
HN74C7fTNFT489SrPgnOkllbVc0KlRFfBbnlz6Kkd7+Vpn8hhsHNHX6ZQSj9q2YlHntgrXtywJqI
UNwlBr300wh/NZ0umeEUe9PcK13m2QYz+jS+tKpmAUPytPGZ79rDFQpZ4Npu5T1cPW8d8xmtOm2D
BCSe8yVWgc9JXrGJFUu0Mrr+sJApXvjUzBcj+p43cFK00lWTJ6uyjZwzFXRdZe9Z9rKaxpP4gjRh
e6ZFdaOmj8Uiia6MgDTTNglOnT7sPsPi6U+whfNvZlcqW5VW86eblus+cD3X9oPSVsqolB2p1C65
zK+wivKJweMb7Lf+BfEQuXmq9dKlN0plN6SO/As81IY2XSOwUu05/yu5fviFp7vsf8+FX9C1p7b9
7w1t+9rTk/E4FIsgVZXtY+WtrdRlk5aTZBoJ5q41TV/ti0A3uCGbmLh94HuJ2Wsd5+z1kSzAaXc4
kMF2GpJGwD4ZgnqD0fN8ILeeMoiXU+NO+ei67HPrkyV8f10ETj3RIxpUgtsqptYnUH3UOnuiW0Av
nuh1r5pJkpFuUCFuW6HkAb+mU1fchs5W5fJKlmFf2TC48cp5+mp3VwMN9UU285XJbOkVCBiHj1o3
60J/bfpKM0KeH7NNyuCOmri7uYWdeJL1HpoaCSjFWRikdlzLeJkNSnGUUDT3EFVTXUWxFX4qsb+r
JQMHddzUVm2ULBX/0ZfhxHI6vgyzsrhoSJNOShVEtxn3Jr5jtj8iUJNnew6T3zn8vKgtcyEoDewS
m6Bk7esp/QdtYIjbjVEcjF3YvQBHRME26hGKadUlAuYg685wQ8wNm+OMzLRhmOB5WBHjs64EwVnD
U+NzqszkWnXbOhJLp/DdtWnmoBU+VVMHwQP7jbNrlUrkn6TbTRGsN7zPyIqy0D0rUkRWfLiiA01f
adq+NUkdY77n01eNaq5w3KtVIyTYIIy0p2WWFxdB7z4UuiGpZAtG4SNNs/SwyE50Q8rDltv5IAcH
lT7cRnNrRhl00n59pJg/jxQBxiHsJoRNnsNRwQMGBwqXy2tloNajdzwu3UmhFF5VT4VZKPhSdb0s
GWiHqTujpSrO96QsBmBCVdNZrzjbGCpgm6AIbZ96xZp1FduQodB05bNwJjvMJqMG3drKECxbomZl
JY1ykfRKhBuU1P5Ukehb1iq84AkvLoq2Ki7ocDXQE2Z2ZzvewGfBBauCZc1qctOTRF4KoZZ5k9Ib
GnTW5dCWIeugrRhqjDWfkyTsZgkxskXRpP5SX/lN93AVPl3tW/dXbiP8ZUCKfP46NpAY+tMAsCCf
ZzjKEUF0D/aEPgfHE54T+h3K74Iy7gs2E6k8zb3OWIdWdpkabb3QtR1JYKe387jqpi5sxJ6Eu/rA
rdv9QHXnjcgXXWwZaxp5vJ53Mjm4jW7QvAqyIadl0pS2k+b+xE964zsn8VWS5ti1wUHSlQL+d+ll
S+LsR+Ok7iQsY3SNvL6dxYnhrLMU+Qui4mxhmR5dB7BoznDj59c0iv1JV3juj+GOXiDQcEfmuMGV
Rb18zoyU2mWTRbeQyDTP2qb7purImfWGaM5xaDqXmiPMzWYT+r5vl/pzHT7PllVoJfQ322RdanPq
hqfVU8ueMSFVOKVuHU/ihhafZJvYYdZ61yyT3jVpKjJV0ipONe2Jo2yzYIpb5yob7Efee/EpcRw1
LYaqpqlQRKeZBN1PaIvTfarHYKl90oyaZkjfn/bYLz7phv29Im24xoTZuDDKc5Z5s6y04k3ltmAP
D1eCRMkm5TFf4sydjeiaQzcOkpp1L8QHyXyQfLqt5tB0zUZUu7utJo3En9+2kMk/rNnWTx87J7Cv
ADaqDcm2cA7NaLYvTYX8LogdOPonnkKM20zsqs/AQkdgpsPWhGipqxl3sM1zv58mPdiEtm4eMfqW
J8Rkx66Z2uEemnPPrm+pq/qWVsovQkKjU+WX3UYxmhK7dMJqky41pW9otwk0WaS+c+o2qLVDWNSJ
vW8Hr21lCxEG8x6rbrNrfrgLBi+SnecRnyXuLM2tqgSPSZWvsJ9k0VRf6qIwQmcZuTNdQQ3LVwfM
e7ZuaPHg4MSlEc4gNxlup0m7S6dSsAAJ6pw6RZisizjuTlPQ2W0Bvre1pumCg2ehtfWl1YhVirp8
YXql90DbM3qyfLiDpsmUS8j8e/ozKS8Z/2xk/MMx9hIxML/A/ocZCkKAz6c7V/Y+l2lp/BkUwawE
3wW1jdzKpjip2qleI/ZriVXLdmP90AQVp8Cq15Quotk06PsHfk3Tkr3q2019CzPJcNdhldrd6/n9
dz+qfPGXgI8gaKPiUzQUtbjyEMsudzrDoDiACb6nuFYUXKb+ilVk0gIun4Iy5NfSqN1pwRI2dx3J
r+Pe9JdmRjJbt7a45deDAHNgHtAk8LiCQNPbYVHEc63bGDKopjBmkjNddaOsmpIQJ2docKZ7zmOr
9rzvW7XnXbeigXkkiwMU3yRREy36tP3L6Uh06SEv3hWGW9/1aYAXmqQbKyusFz7J/4pwEV+GiPTT
VhIKPYHjOatTn7rTetAc/boIJh3p+EXWoWopCp7OeOG4PwphTHLHo9/63pm6bpbMnbbyprC4eNd1
Rr1rHLQz6ZbGhSa1qk1AkU29acN9WOOqhsxkWcWnnqHqCceJvMjgPJ4LMVyl3HVt8KaEi31DG0i2
zox+otn2dH2TqozrgwbwFfY2RQYoG8ph/bLOM/BuBKDN+WlyiQzztuxE+62rk/hUYN7NzTTtvjlV
cmFWVnMVeN4/TIQCYjjP1F7wiiHGEPyRkyG7mpojH1jVOFaOsr79s83B04/suDVi22QtX4Oe9inh
kZNORMn+orUnl72P6mtw2xZngYiaia7qok4/m3GfXekKUfDdMCGcU131cMzXrs8/6VrlxPV1rZy/
gjCrlqQ20g34VtnOz9V1xixpGmOpfVg7X1VoSe/Uq8Ngsuej2oslK2eWST41wnOthEUSNOUgDdFU
613J86rsZDQtRXoKYS++pmFyrZ37ukiD6NKt83Sjaw5AMAshv2m2iwb4ubnnT3BHJzUoqOfMb+lU
X0Vma33OunzVDH4aTWddwM5l6VifSysd02mDQB3yVT5pMHKdf9Lk+BAVA5URoms6agb5icPhaXAg
0XCOLQP/5vOpzcpIUXaFmfxZdI01jR0nX5RRtfHbLujsNvbatZvk7VpfJUFcLMy82IA9V/BzzTxU
o8bxO1vSqxCFYi0TFZ2lUnrnpdFEa+H35kzEUXsNK4u0c6WirYjaZVClBShYoWWLOiB3out8O0Z8
Q8AnuAYnfgweLquDuBJoJFmPLMs2wy6+jEVgS9HPq8ghtleTQN0T+BtS07jzokk/LD37wvRUsbKG
Yk+r49RGuHVt2OeMZxLUu/Iqqc1F7ORnEWnpV+p7ybRLGV/w0KBfS9NaOUSmV1XYNVd+6SxhCgy+
pOJCiD5YwaMEK32lC6vPu8L263KZFCE+07Rc1hAhIi6a78xmCDx9DtPCme8NbW2b76vasNZ29xOv
JmkO00hnDq/LRZG63XJf9HXaLaMwOouikpxR6qaZvW/d1YUHASvT6Rfcb9hFbzbTKo6yNR1qmlTC
qrNEZbvWNZhjHuh1gtRp56NmsqdpFojh/MBVV8wb8PHmf/oUxbOmbM0FjU0wv9LO/R7RmE7Ad9kt
ky6Kv+Lc39ETx0kWnef7M/DMed9pUoAvCnZyXrAoNj9hVt6YAx2OOYFopWydeWyIGIJIndc3tpO1
uFvWbWNexzRRN2Vyqh1PrMC6ov1HzLO8oUVXwoHNrQ/YXHWa+dKDHRyvaQuQ//vTkIK5EXKxIRkI
NAf480PPh1RLmziVcU//jDwYL3D4hLXShWH1/mnWhaW9pzGv7GqbgCN8xxOHIVrByONPUpp3VNX8
HHWxHUbQJZGV157Rd+d+LcExOhQdRxPGQBPZk0xVILvLSHyWkYTt2DxqBqcmKqyJptEmwFOeyewU
kqDaSdoW0QK3mfycmQaamTSFiO5QTXuWnwWl5YHZAVW/iyEemKSlrasVJIRc1IitdS3w+uSzy3eC
mhKZ9Znj++LSlerWR1G8jExwOlesdWwdAusGA2REQwMteM63pxkcIte7WNtIrqJWt+QNCezecL9X
QRR8KeramGHiwZLSuc7a7FE9DXmAvqPeXSBcmXfPWQMBqw8bWHlW11PVts3cyj0BkZfa21hDkSFw
5yLkTTwVehuTZxGydauuN1a7AWOPLYychMjWNFlzb5MbQTmhXhfPDuQyg4h5aEEeQOZ54QXtyx89
bNH44pugprEInGO6mqcNm4vAi2e6WpBQzajVOPMdc+h4ExLW+VJXXSP7JrhXXZhujr94QTGBjML7
yqkgmMgpv+54ptapib/pVUyTIDa3BPtWXYhEipUbsCvWJRDn1AYZjnpkpxh8SXtLbW+W6VaSgUNp
ZK8ZDkoWLVbWuewdmH3KqvPPM8UWXosi2ycWhNy7YkmHwoVdpxAwhKs+CRKY7eR0T9JXmk1z6Kou
UCmKpePgYg5Rd2X7bmXNiSPoLEmU+mYmSWervuvXQeM6X2R34YlafUMOd5a9E8cTXSUyYlM4WTFa
6GpSxss6xs6Vn/vfncLcBrgTU9d02nMJ+eQ3pRcu87Dufmi6GuhwzNyLdAE+9XNl0N7W4dDWlMFM
V3VMVEdDdcM+bLqnVX15lvZoYRSIrh3kJaew+CEIekN1X8inqoN4ZPOMqbludcH30e2484z4614t
nDSja1/62cxtWTyjPbXWLZjhtts02XdwHPQT5ZnOsgbP5E1aOTDYVfadBQab+yQsT4sepd8zwtYK
VvZri3lyJ94PbCPxqDKmmg6qEptx5a9UZhkH6Q80SX3bjwQ91+kPoAngi6LHgAMkTXSxKCe8By3R
qtzgQlQ3qnWEZYNVDsYBBBunrTLyWe1DAEvT4MQAiGCIG1klz9hi/i1owPKxvdSQn1h31YNzL5lg
GRvTgFB1ymnlXSOZOUNjNuQ+OLUJB1q/tkJAFuJohYDT7Yb9OvAXNeHPb8KJKyPfpoiMOKvjOv2R
OqyeRKB/LVGt4tymCkO5uzYdzpe1SNGEeCabcN20Y9BNuyLn6dxvVGhD8DOb11Ec7hzRsGU7m1vw
bc60yeUkZjpPjCKcaYPMrJOHVr+Okk8ShqrOX9D5DPqqKqqbXFRqsafvUyGax0bNr3Mi9mwSNTd+
X1wlJLb7OFA3gd/ORB313wgOYUypyAAXV959k03f2hJ8vJtANjs2oxf1OmoNMtEKD2gX6NThWO3i
Y5q214RGEY0980idGlX3d4Z1Su2iGPubkrZeldS3LmRbbnRcMlLNJ2wEzVeW82zG/LBcSSOQK8Pt
vJlh+NG3guYb+Jt23bbSDmI46N69cmAttXFaZheMg+7bEHQOq3b3jRY8Oiu6HOIFQ1WzEUhlWqW4
ju3E6TJwa7fR5f5bdrvopk5bdL77mKmZtmc0AhtXs+iiHD58z0xuqiZB53v6nlffczdoDJ7s7ucn
nZoUvZdPwEgNrsATjadtweUsldy/0gWJ1I8+Yt1S15wGW5dO8E1XtIwnHLKgpSwgWQZkXrpPGwfo
H1QsNtawiAm7SQRsJqHDIapwmtpzDYtCJN7FMg1/KBXYZp1Vl5gaxVVQkuA8LYLMhjhTeaVpqSjw
JMjCaq6ruqGnYizVGvisS2RpXHOztuN+YrUyCmxW7S/AGx59osglM9AfwIkraFksdeFEPDtNONr2
hlEsY1e0qQ37lIslGgrNoqssLkFOX+6FD2T0fdouh1Tj1+YbOFn+p/mGwvkakJALp5wNXsyRkRe0
QRE5XpL+KD0SnYMb01uHTLrrtuiiSQC22pQXPC6mmvhSs24oU/69KFi61HZ5KS8q062vdCXI82JK
HMub66rRVniNnPZq5xMIAnSfJf9L2Zc1yckjXf8iItiXW6h9773bN4TbCyAhIUBCwK9/D2qP2+Nn
vpn4LkwotVSXqwop8+Q5SVSchi4OdpMTVFk+joFekUQVK68VzUp3U7hriXqpECmum6oE32mek2vg
aycC3Oq9xNwnB9MXLugKmSykLvN2a6x58tVCTQQVTA8CB0bT9H7K88S/i8t5bd4UcwHU2DQs1wZc
yBtV3iHvn4VNoR/MjM6vke/idbM3ZgvV0kEvuJgxHa/205ZWelv7Mz8Jf1xJOJeXUEzTZW4lYFmn
tPW6UJbMyljxcGWGesv+kojY301JMWdFUZS7ZuLDqhhH576M+mE1Awu7L+g0rMalRZa+Jo/ds2Wi
nIg6CVyKCsyDurwFpYss03Lpl3Sc6UeMfDPWXNlrpP2TYxzS6DZbw5vZafummDeDsNjW6XRxVJKE
+5Lnd7Ie+7Nh+EmX032ZdDlyuzgBzcVi+R2lUX821ucMwxA0q36/hplRFeOUetgg089jxJwNrtOX
Z5l//6vbmNHglmcge8b4PGHMcWLGcvX982wxrdY/D33chZflbBcxoSdoMsoDwmxwh0igz7bTgFsU
1yPg0bLChxqQZ1X6Q8pk23xtmbwltZ//DOX7wKcQpBFHrBsQLr/30vnCw4S/FTQsMo780EG4wB9c
y4vOk0uiM4lkdK6Cvtlzh97FlHvzqlz6zACPH8ISLvNgWwteMRYk44NbbD+RzJHXmyYZzvgV3MVF
6X/73agL8tFD/tVYhqQTXa1yoMfQruOzVfZqTnUHJFYFVofIDZ2JA8LrqpW52HAdVXcVCYKDsMcq
LZW066z3g2Jl2TTZGF8Km3V3R6ZrbcXbFpy/0+dxEeHT2MA9ZtnHSTH097KMrXXkgJWqK1o/Yv6r
k/vqXVUhSwcHubHAT/pDZAtv3XZIuUWsT82MRjnVSnYdPTOlokuY+wL7cOTurbiBjxInwVEg0D92
y8WYn5eutbfaq8v9Z5cKqd56Ex5S+ux0vdoiP7AGVlleXCRvbyMS/7fYIiEi0DnaDpFv5WkTk2FT
tqGdmWF/mViNJUGgViDv25JtXNVJ6g1esiV1Nx8cxvmpptLZKKfDjwelurM+yKOXNgq+jXPAfwjq
pVEC1mM6F9POarvxnVqgnriqz1cTcghpPDTdQ2OVKYQR4V3dx+1DQ1S1thWlGzPoVTK65layMYOm
q3C4lUrgt3tjWnatj0ERAA/RVArAWvVTTbz6PLeCr0QA+vKm7W22rhiyR2WNXBRqWyLlZJqm01zo
MvzRwjPImlRw5Ko+5xgT2224jf3ROtC8dKN09LvqUFbkdWzG5Jq3LLkOS6t1KyuzqZjWZkDTZtzl
XWGlCPaijOYVtpV4nF5dF4nGMXoRg5sfi1H0GQci1jKfzM8zt238cF1yby6F9aTyNr9ZwOjvZcDH
ozN1Xz7Hvc6P11qM7sr0uXb/NW5GAr8qAh9vW08VEkuF+CoDFq6S0G1Olbaji+NMOsMvhX37DzNE
YTsbLfxXD9HsfQG42ENM9mQsEhR/WMsYHDNk6JeZjWOtP61lbApD+oMB8z7WjSI3BYrhx/3W1siR
jACOP6Ibw9Pm/XDMffAbc8Euk3Ss5yDus66bh8fc6od72+EovNtYzz4PxlPr1U6ql1lE6GhL2lKs
zWhNyn5V9gJkbAHGhXlpt6nrmyPVH7HUoIdm2+Xk1zsghce2sqAk7WnsncbZvVcsmmt8M1W9HkJk
xh0d9/fmgvTyZRRNsJZ5fw0Mz6frkVAsK4lcx0If+uisp6DZDi4yz3lBcISFFkJZl/Kb8AYO5rCl
r6Tcm57P7s+ppROwmxmomTMuU+3ISraDgJRkVzW2u0ZKoU9Bxq1/9ODiOU3+I2JxhYSKlE9BnUDh
4Kj5NArHOUZWOqoMPrW1+uA+1dUhCefhyS6i7jAU8R/9/uiRczM376xg3j0On8yuveTRAFNNnGdJ
pcW9sUgevTpDnn/AWC4w42xQbXMwg0MhkxXylvXWmJUXyi2pIndlXi2cuukQuVaUBnHebwanIUCA
E6TW8y442T4SUR3qPaQ6l+U77r27waHFk+/hABMu8zZ21bTnaUkIAnzY9p1VfY9qj6XYgtVDPhfW
VpXTtANpa7iv51ilZgqhAKdAmvlSawvfyFCC6+ey4X+lDAy5o/kjZeBG2FhRLWR5DBuYbH97331n
96Vmnn5zB842rHBI6i0HpLNcTEuUNc6pypb3XRWRvemrllNStwEGkAfot5HlkdR0KlrFZwZh5YkO
EUKgpkAwGjrXv1qDW7sffePv1v//PO12GxkU89bkKQMQgtPSB7BmwmJjFj6hR5OYNCb1R/KHaUY/
J3+ulc0Qp39N/jSLvsMfqq08s0cnOsVN01zjie7Ywu4wF+D1XsbwIMgtANjyoZ4Tfg0jL/Ndu33v
6GSl4CjLO+g03J2gCCLL2KdwdD0vJeMQfqd52iN2+B5SZaWsHslBONhjQtGLNB5r/lpM2MOscnS2
xuRj9Gg1Eb/jLpJxYOddUCqGvVZ10+9KS0FqYEwyz2mo8+msyTA9e/wHYTN/1TXnR8+PlzgJLw2l
QbVqYrs/mNHJt7Kk5B0Io/YI/xjvwLyYzapiY97Bh+knj0088DuV8Pa+H4ILK8pgHQSk2isQ61bd
GAVIaYj8VpGFI0vb6h2h1lsVN96DZxNvH1ZOuekD0n2Jo3dLRuX7Xwtz5bz892gKGsW/oilAVIsu
G/W7UWcCT/P4K/qcPWwDVhKy53DE4fqMR0j6m74k4bQp6pUaVH60Qi8/lkN7VxaFvzWW6UdmLerS
TxtqGiDvoIHttPbZfgoJgpbSb1gWucpJo3zu994QjPdtG4pbE6qs6Orp3nTxZhw2g8XlyphmwHeT
h7BTIAwuiyKIc059OT8Zy1zG3BEQdwFVGUD5XRMXuqVo7qNto/J5PRJQJeE1lVlny/oUgIzwMlZg
JcRsegKTrti3JCJZOQyBXOhQc+bi4eUrcxN/3PLmVq5ks/X97lgo200D7LNbksz91UfS6+MiqO+m
fh3UfwyUyxSzIlpWmMlchO+Ol4fQzwjo44ZCITmV0PYof7c6M2JsJHrjOMMDb76NIgHhe5lojfZF
2uHtr8DWmJ991ZTOYLGdTE+D/fX8GQNLt2iRZcv9tIx5eYACxHouSP7FB5JwNZaS19pv4ifm5uzO
jsor0k7Ws6vK8WjbfpV1gbKeIVKqtiGg1l6DnXoPAQ6/R+RP7np8ISW1gweL4NKWukkTQdqj6WMi
2TaSTduciOFo5ZY6Ws00HJPajUX6aZvW55x4mW1MxDGXEiCzOzjj7iMqKRGNH8pcPBkahSFOmJZf
qjYdmwRM80kgeikAJX/OCxoowHqLzDjvHP/qVEGQhR1cAm8xzcWWRXDlvrhbGL2HqQuqKJUDzc/d
kKd/TSOtnNIPdZw95/6R9l15NRc+dvQSTzdjAA0E7Axk+blR7rzns2Z+akaiakk++Q5g22Vpgh/T
MZbkjB2H3I99lNaNrm/GEiFlyF9Uy25E7s2F1UhxzdBX4bz8V58vSjinIs4YHcoz76bvfT54TzQU
sbFERbwnYs1/WMi5fVg9c90nSvM/xgaIolaAXtmqEOF8CEpiH0xL6nH+aJk+6DC91NY1CPqqbg9R
EIuD1zg50m2R4nX60XZ86BQZqXkaIee9j9tp2o9M1Sc3zqHHs6b8ojSb1xZSnfcNE9XK56V84kEb
pblG3mIcqh8EAdK3gDv4OY8SCoCKpP5QwYvuuy6NaMEKyDvUibVW/B6W/c88lPErT5ok9YXDnhqo
xFZ5DDHSf99Q/6HcRXnr2EY0hE0VmymG/6JX0TAvuW776KmUuZ2ao1cL1Wa1JvXBwNejBaWqsO36
YI5eM8qq/teo7dS/Rj/XmlE3GPfKbcTdf1pvXs4sKF0wjIOuc6cjb0fwWmTJ078UAaEC5R7R3eCm
H6hMTBJ98t2qzxAA6ifR5V1WJKF+8hGFKpBdLcu9+n4lXua4mg9j1CwZWZiAvux1XHgTNkmYYRGB
St/K9jxLp3kJgiZrp7beqkAm60KW4Q7an3YbDG74pObg3kQ2k5zLNAbh+YHoINj1hd1uC0miJ2vw
7itIpXZFUPo7b2wPdt/wt8ACNR9Kaefse9w9lokbrJMmHJ5ZHz4blPv3VNbzX1OjIXc+psbJ+NJo
Ya2gmIzOfgxZ8sqpoZ0ijTrKpIRPp6YiPrtIwZ49qeN3l833IW7Kd9trf0TlGL55gqk0Yfn8AtUa
JJFhODyNEUQYLHHVQ034tGoVom7bksM6bkv/yrk1bEAMLi95J+ztqHx5CrUf7VxrTA54VhM7eFYz
7iOt7WPcts1uCiEGTKqm2qpRRBdBAmsdxtN8c0ELRgpQq3tOmnpFqlg+9p2L4NTl+hkbl5cqNjqv
VWTVYE1o60s0z6/4n3Tf4ACco7mNfgSabXzVlIcCSZtdq/HfGXxeX6dmau+4aN9H4jlvTuHbq75w
2gPtIYR0ap2afjbKaNuB27YZi8h+K4tgV9Zx+ajVdcTNvZ+TiewEpNJQSvVVhqQW/ea3Ki1bqn5M
bVykKlTiqcrrYuMGlneULS/OcRGwdW23xQvV4bNOZvXDomSjVOBvwoa4uwkIedZ4VN2zJvc2nrKH
YwQ2KzbEQmxUV4qHnhFsl6XH3oN23jiik0faVHUWUREfkfiPPi7GDJGNgw8SlCszgHpPuktN02YE
TTPpo5ksyz058yOt/ngZMzmupM4iu6n3rpX0q1Hb3SW3K/egQu5uCrAWH0F45DhwfP7DK9/0XM7f
OA7mbOy4fee2M99ZxI93vlW4N6uMceu1UfveF11m1vA4/qlcu3kSzKcbhZ/eMfCgzLYcHoHCW47A
VzsbxyJhB+yGD5XxPpaLt3gppr9T8wOYn7+6PvuRlXwwls5diCLqqv94jf9nn3kR8xfGoX5lHmgC
YRUHK4iFikc1tP1FsvjmWqR8NF1hIA89kslXe+mKk45BQFnZWzNIgpiBTgZ025iJOwFgCrd+ZJM+
68dhDXndxatneQ2lJR9kWR2LmgKXcYZ61zqBtx4WmAbSaZIObtJfW89TD64q/pimJjAtWfLi0Wja
CeBOLNFg8bpt3J3GANw1czEmoxO+vyDgK+Ah3i13muJGqgOkuQDgTJelgy+enchffXOIGx00gHZt
RuFlCBRR+2/pDgTO/+6gxxCMoA6Pi9Qqbk7Ue/2LgNN6nM0N4e4T8p/ILmyw14qDnuNtCCDprl0O
8jlJtpBt/rKWsU9rGTMz5XKsj/8285/rzMx+ec3ff+H3uopa3VZ3fE7zIUd+IFca+YLkZPcDOJNx
OF1Mj7lMIEttLVKjFMG/D/RhjSjAIJ9xzOxV0vFDSQMoGZaUG27w5hJ0+c5Y5uL3VbDFRtFlTlBq
CgZirLIhiadtyZ1sBm8JGkCVXKOpyg+VR+4qTpKr6TItq0L+QRWzhRPjXwOAa7oNZ8V0IUm/9tns
3orFa51YK1YhtVrQTnjwUDrEPsJ/oOnE3PcOwOVj5cQ/ZumWT50z6M3Ec+fg5DS44BG7JRjDRb8X
jU7WgFeg3pLBfSSYeKCCbykLm5eQa3IKFMAuY47gK2LXCuSmG7l4mWa3yiznEDZCXayasxVAFhf8
+ybEba6D5lJ069npQRntLWsPV0KuBwYR7Haa56+B2+h0ooNcA2qNn5Rw7z0kW7+xATmBsYEkBNSg
cFd7yKT/hxmA65qVzB13CyGPs5mFBErvMnZGDCzWTNjsGWfZdwhF8h+u+6ak6m81lMX+Lo+6AqGT
CJALrIObrhvnQICUrCG6CF5tYW3KMWDfHKv+NQPv3j4sorM1HvnVn3vh91nJKFzwhfILjFhldYdY
2RUguYBzWlmxPn5Q5PJSFadqGk+jXbQFIIIqlVYPPWhPAlTu0O7PwvEvwE3pewddcDqACvsSi5Zn
cErp4zRUzirHf+ZWV4nccFDHz0HJpt0oQWWZqqE85mPQ7Jq4ic/Az+oNwQMs7/CNoSiDh4TyVLCw
38AHn89eO0Eb4TbevrCt6ZWOOAPEmAAEzrvzCP1Bavr9vJ9XXjli2rJxje34xzSbtkEqlx3Mmjhe
TQa/plEKiTdNfuJopy8+PkIUUejeCpQ7WNdhXJ4kabtL7dA8KyDQe3dQeaSww2+VbTfZLGkCZlTi
HnrZVXizbvtCG3ZhIQ2/sbr+wS3dPUZtK/6X67tUpP6TfoutKnE8f6lJiULhPuRuGP9D5SZH6kS1
aqYnsHWS+85/jj2FjRflMg7BkEAxUNP2jVVEpKEl1XXQrXc3ug5Ka6CfznQ9THpVQoeReWKkexOI
GLPqgz9NMxo28thW4i6Z4/qUO5XelN0o7uuOdtkItOPNY/NdZXi5SbwXQdT+7EPx1Zvq+MWCxDNj
2mF7ZDN+4lka9tGye2QjlJi+lBG/71Ex6KFb+kuQ8VeF701fhlNL8uaqbWDJJqJv6Gxv9NwUmYn3
DS6AjM14rlwR7MM68uU2aGyetoFHtlE9wLOEcBzJt5h3v9DhSDsrsKWHU0R4AQfJHvXJ2HnR6FMx
Bgow+0j+HjBTQhFiiZkok25cs3h8kn54M0xCwz2Eyr0+LV0WRAN3pYhqlJiI9QriS/scR7Jdo84l
giHbFigBUo3fZQXlqlsEP6O4vSd5bL2ioECQUdI5txlidez/DrC438urHJwxsxyf3MfyMCj8n101
3M/eVFyVn+tdVI382kNWkDZFyF+7rpIbPO+Pba2u569lFL6p3Ne3qp2rhwSyWdM9JTzeoXgCSvws
i/iE6M93u/zkl7Z8qZqd7+XsNWlEeETas8uMOVrTA/Q3V7IUBOJdfolI0D4WWtZH7XjDyvQXvLiC
VNc+enJa8WR2UrsWG19KuODw5E8gj/95+eyzI6nXftN5qZnyOWBMMEX1GpqlaMV1P61Gl9V3ScuT
NdwNGwdlNWwrwtpT0U7NnsItPDCk4o8ebtCdR5RCjRDmbOxiiEFfntl6YmS8r+skz0TM+ycqmzwd
HUe92mVPU0Ym76ubL0lN0fzoRL+ZaJ6X6Rxs4wBc1NSb8lTRoipSu0FWIY/kN1VUD94wc/JzADtg
b1JAYw+WSa7onb2kh5q4OuTY3+7MGFIUH2PeIor/PWaSTP9cl9CuXA2aux/qgcSvQpBKk3JnGJjQ
xnqHRpQQZy0aaVlE1sbXtQDVFb9I9ZDYxR5ufPETSsV9mTfVG7AQBxvFSC91UnsHG6VtNoy40UPc
IS1boTTLDxJmuPuj753T2unscus+duZmK+EMHMYC5ZKKFv5m69bTW9MWxyqp5bm3qbeNgOSlAD6L
n6CcMu57Py0h3xpkS18iRcWqjdV89SIx7WbPFXsvV/6GWnV5RKWUalOXvXP0Oqc627Kt1yB90RdP
18+oA6B+gLaxUdQvv04UdTtEOJU3CCOw07S83BXd4N1FJS0RFrvBe6S/wGWG3KDmnj5XRqYQjkIf
l4SbXvQKZgAUl18t35lG1Ddo5tSegvA2aPnWiWR8HeJp2kTcB9a4ELGk469sZSWPU63bE3RNVWZL
v3pVDQFdDT+PnTGTuTurvtD3XS7lnW7og7vMShqv3jE5oSjNYgK8A/Jpld94oNUF+QR8FAJipE+S
1FxNEVKnFbD832SrSQ0rCyWnrqYr4lG16+pyi1yBd6zpCMFFESVbX/TYGezaWvWOUo80HMPU7gb9
RRbijuDXUaTCWlNKmzLlRBwnbyje5exA2F9U/pM9Xz4cA4t+w0b9nEvfexHSmXeK8XJtzCQZVGZZ
uNM+RvHf0rwIUbL1v/np4T/OvtDzABC7YPA7if0PhbejZ0ikw9Z61Al3QNbxvGxq5+Fqa0YPve7y
DeSSzWPewC3xXRZ9F+AFFhI38efcCbrG/UQvcAswvRL8UbRlnYrGCz+nMxsVqcxL1xC4Hj7mLi8d
LGqSPpdu9iHU5rMCpb6ujxKI749OOodRNfSL7Ac/qyThN5927q5B3LErGofcCqhGs9Bqii8MiuwC
TrlZNOiIAgUF8WAGEcBddgIRsOoxKkjqLunmEgWvHqlGNnPZQczYb2ui899jyzrQNqL/UVYGHLC/
vQ8oTjzUMLBDD//AQP937wPwTe6DThg9eshVrqiaqHipgzwFZ4puwXzqj7Gtoc00zU6B3CaXy8cI
96ckM5267sFrm6c4K1gAJmk4nw1xw/A7TOsvksdfptbBhOoRMvR3EEuhNpAaBjjgQ/yAR33A6YwH
dXSsNjpJGg7rHqU1nlCqpEiXKOgHEycUYwi+m0XMqrAoImpje4j5zaKeFrgty9h7imoBV7++uq4o
vyut17Hb4y5piyYLJ7A7oO77Gslwfk0c2WfQsgT39kQhi6VVeJbEt3bQH9p7atPyHCD/vfFnbR2S
0n8ucwBqNVgjJ0B0yRH8ULKx2KwfOTRxOCv19CMHvVn6+IGAYAYCw0CeNE2CdZV0vxYBCK8+FiFs
bX8vmkzqu0Oprq52q49FZPlLS9j08Zdy19KPdh4iRQJGy3bwE7bmIHZWz7MsvqIaunPSHiWHWZAE
zi5Qxj6HL9uPY7HzFwyy9ewmDdop+cAgUV4qXeLNJ1EHK22Dv2lZTvgqhp/9wnOXSo6bDnjKLg5I
tHS3HmluhU9fWcRylEeDVrfv3ReUMcwvpstcjJmwegPgnZz+6vd7180U092aT/dUedOxXAogIgMC
MfHS+ryYPloMYkf5CTtUPCBusx84XQjHdR6cnEWCGoXg07oxD0/uELpPZnRSdnDqkoeiG/u9y6j3
QudkgyRd+GCPUXnXlfqhXkRgjd8nO4fRcGXNrre2FOoBNaLjOw38fWXuWiee+C6ZYvVhmlEWin3u
TNtAyJ/BEpqNIOpvAOOE6IJpEefcgtB4nzffvSmyTn0yRWfj4JbOpors9vzh87pxKGeg8+6wAjgN
d4aiupu2Caqn9SXY1XDVEGUWK5QrKE+ClOwhmMmf/TOivpEH7GGZHyiWvPnuqZ7A8GcSGluqyrVv
3lHFxB6uf7zS3mDvwjnAF8DKOWVSxmdJy+bJksXaxJkTV2LPgA9nmrrqYRpLsRWxRzYmUZhT5qWM
+smJ4iN74eQmbGd6Bp3q8YPVAfKSt5o9y97AN44OLFfWOR4kwksi29dA0luxYJ0DEYeQ8eBN05GA
KJ5U1zav8n1i9f22KhL/vua1m8YgX3yX7san/U8OrcMbb+4BBjcQEf6rYVl/9/w5xMFeIOmfc3gr
ozcb4j6TcgCZY8kRRYBbl58T75Eyciun2JjRATLJtpne4yjlE2L1HF9nBimBvNRVRE8qaCrUXuuj
N8W6dV9L5xtrlJ0mDp3vajhJYLaF8aaudPLE5PBoZnSsQsBa1U9S1O1WxbzaO7Vq79UCvpkZKAW+
FcEwnQX2tJVc6o10y0XbENPYJXNWsVNOiOtDgs4o9LJaReSJjdXFc+v2Zg6fBhYWiJv5GS9jn5b0
ij+s3+vyHD/E/376J3b0z/N/IW8j8+MgUffPWkheYPVWYY/T45wcOsvRal8xkGzwCPphNTQkPBph
hGkVKkcA5EPjtCJ9boEcNeQbxVH2B+IU6PCBTRxbf4yRPbcfaUSTdYitajv5kmzCnAMVXriyhjVL
lho3skF9ohaCtQpFjY4hdtbnyE+eeUzdq7HsYkw9Th5pBdTGCXl+wL7drQoeBW9QXH+PwPy6E0lv
Xeg8jCmDwuwyJVYLDGK8K+XQQ/ynvqN+dfLWAVkDd2GYXoinqqzq6hudCn1pCFToVRw3ly6J8h1x
dL/vEJ0yxJDrSbXDw+ja86mu1BdndoeHqeVuRuRQbMIEWQWBs+57Evaph89uRx1i7dpcvk8d6sAx
nwl8HoW30k7SfXVwt3NXRC/+5OdbyIH5NmyFuitDca7BTX2rmbcyeSVboi7RpJvyFpH2Tlsl2Y9j
FR5zDi2KueD4BOWuaVFubdEJLbqq4ad2cd4iQ1O1yWvZ5Ci06dndMY4meUVKDEepqqa1F4ztpqO5
f+2wO2U6b+NNrMEoSKHaRtUmRaP7OLevHnhdXx0QZtJGNDzNIyEQ8Eybxo5fyoAP73FcNWmru35N
ZkW2YWc7GXYA/ZKEYZV2fjl8KyCH74pWl6nyHgfuJz+DwbpDULyTyM6vpgiKhYm6mZSOTDUr4y31
ZXJsxn7chbF1yOeGr50JKva6H1IbdOGXmatxM4DotWlyhQicy6srQEjrwaJ7V1TfYiRbfyDlBMwm
SrIiL+MNygXJQw1ajFH7YcK/ZIF8mgfw8OvTWJTkzlza1naOFgUnbemiltVlFYuDtQga56yjCYR6
LV7HWNzakItH0EwfnS6pryiiZD81lvPcFE50cYnoz1PQ3cBsB0edEYIQ7gexFT/ZVXGfQNe9LyJW
+RBiN/7JAgCdrOcyZG86BGoslN1tjGlN4TUWCA9Dd9AXFcoxLSzO33yLVKvOVuXRTdQZvMMYhF5U
ETMKmjJBq0XNJirKYssm/avfDFKAmIBrlinGRrWxL1bU8NWQT0/IjPBrW5MneCf9ZRoJ7qRZOwet
++HZjrFTg+vMtgBJvuPc1XcsHrzzOEa7oPbLKkNBLQB6PjjVy6A95fpuGKPoIGb6jhwjZmhUSNgn
FeqSfdgVKuKmE1STaT7yYS2ALD/DjVFrcMlxrC1m6IVJhucAqz1HfeZNlYgp07K3UP4l9Pjxoxn5
CmESPK4400svLXBAxa6VlfoidJkceD/d2okE15jJLaLPtZ943xvtwMMj8l37wXCbJROZ28Tdpqve
5g7MVYJIZ1Kk/6n9Bx1H+qmnZXJq8xna4baGToAqqCIItnSU8Mt3tq5YKnA735ilxI0vrch3bgyb
/tF0mcGh6dlWa6/IjAlyE7tYTvdOkRJu+ih47Kg97HUfdpkxo6qYgbzRr8Ti4SNqC+t7ppqsXizR
QLFZFYNa/x9tV7bcOA4kv4gRvI9XkbolS7Ld7e5+YfTJ+wJIguDXb7LoMT2a6dmZ2NgXBIEqgLIs
UUBVZtagDsppnBqgyV6v8szot31sf12GFrfF1wOjGKkN3P1tpmPzI2Cpv5qwdg9Dw9O924UeKKFD
sUtMLTqLJOHbmBnZA1KJcmPURnMZXeasvQLSHkJEVw+/zLuqqIoj9IjbQ4yv/65LKvdkQCl1o0t1
vAxNW61DgD8euzGD9LQp1Oc6vzFmAXXgjsUNutbprjcZ26eR115k0iWIe+Xssx6WZ7XBNz3LgS3Q
Sv4lZZ3hA6lXXA2kXXcAUqm7vu4yv6l00O0QRd1rNlYTljL9ZIjGdx1D+2rjYKGrzP7p1sWThj2E
zxEVvApDWUNcpP5lglQW41n4OerxCkWcVVerTLodk+2Di6/SNtNdsR0sYGVUx0VswY71F9Xi33S7
SH+V9hkoTQgs4Mt8tZF7/uzERu03vcYfIffSbZq8rU7uwI5eipxgGCn8CspM55ccmYCmGvy4YvlP
NcYxyyuxJ7Fds9yAXlgdx9GwzjpwJEHsCe2TKeQZMRAXiUpPwyN7w1W7+ZrE1rgWrtocEKZ0Hksu
foIsgAclsvY4EXP7VvAuPRpJBCW/opcPhTcdXyzrW6rVEXgGrdxpcdtt7QhbJEgW3Tpwvr57gMmt
tLKQj7IwBSDTTN2wsu9eEJ5AggQeybRxdpuquOmCV8AB8J3qRPneGT17r41pdcL/MttKtbUvntl4
QSImuaoh9XZST+SprIEvHxIvfLZMk18dNhwyMFOFIVZGg3RvNLT5OYEA3xYZ5HZN4K4I72Vgi6TZ
E/Srg7A5kCJuC1ErQL945646aJo+q2pfPqphhZBpax0t1ue+YfZi33VatB5drfwMZsFPZF2Ga+OB
q1AZ8Y9keuZambeqe6X2Ex1xWOmp9r5Perkd+qx8jHThIV7Z8e+2xyDm2Wk/FaQsGjVxPjSqOa41
LfvsSlYHVWl412JqQLAXKz3FBzW0FV1ZIRCkBSNz6nUcMu9Kjp5nm1s3Nb3VMgZlNxA2LDxYplXI
LbcG++rOa8+L5ba2jYBq6MX4IpUoXrtVXZ6VCAFA8AOxf+6N/OSl3hcnM7xzYuB8HfOn0TASXx91
CNZ6YLmz8OCgDsu5BuPCH6GvDegJRPG9nOv7ss/lpZ6aZFfKotzgcJzsapwUAtPu9BfInX412DD8
Qn5uBFIZGxWctpmSFyveetVaIPaNx2UejQclx4PaVKzbgOfITpVKGuSNrX2w08jZhZlSQqSxxPdV
yz8BM5MHo8ux4VJreRpDoEcKw3I2qW0M0APKqo2rSudUNV3XQ0mpe7Iqp9jR2NJo3P3Dhbs64moO
4F/YjUCRkPMXlwu+Kh0z+dhD1D3oC8u4Zl6MIyqwEGAHblNjBOYdCHvgeyAEKfRGrMakPQtm4AiI
CNVTgTzTCqTsYU9jWmHYq35sQSpW3GtqJM5P5KJQBcFvw8h9jAzskhNd/aoqijwAeToeTAXUiVUI
7eRETqGJRhHYCGafFJ7kn4Uag/4IONAEXHYRAI8P4Dj2EEAzbD8bXLa2wci04gQJyahITmo9lPtk
LPF9qFUlaJxRR2rPCx+lIx4jOzqDGx3FEAdSEGDJum2oseqGeBooyUpTgpjVgjZuY9cESi37YFcy
PQ+IayAU0rIPWV25D15mPuPzYz+PEvQU0MH/YIg7k1rMwm1qcIoLmh4JYCKIkyFtePjQ1t+pY8ex
uq4ckQWOw8ZrBmmslaG1A6D2xnidx6D2sdVzF9iLyYUMOC1AI0WBBgxGapFmvmqV2ABPAmqD5zSn
rstfr3KjztaQjbQg8yV4izwsfOZLPInwucrVfgPJfOgiWpCcVFRQuwvNC8/U4GPg7TtQhwxoi5wt
ZuMHoEhvbaNk+PrjsYgdrHPTxgHiKHhn9haznBuNtW510DM+7qrU1SEwBapSl9vIwg9Qg1NLaKo0
8gFZJ+OqSmn5RhhHtxiveisdme8UHC0bPRpBr5JTCOECBGvQW6qJn2kgN71aB7kkNT/3YKmd4/6H
NCokWjtZbzwXgds6yZwDDzn2YtOVlkE+Zx6kPjWt84Asr9z0XdKuETZFiqIGtU8o+ecwi7MvKCYw
KaIo7Uc87zW/TcPoCViUZG2mLLzYKj4USfYVhysk4DsG8H5n4adl6lIjPB2oWstDdABELZj0wbEP
pQgUketXgz8mJgdTT7UhvRLiDYYkApSTVY/l+9DWBdjAmpL49Yh4gJlZeZCMinGjponBccNuq9to
kfo6xtquQ8JGb/ZDzszZT2jaAxJ69imrLG9TpxNO3NHMQ5sg0uJBw/pZi23+KLhYqRDBfTadfu1l
qnKbNuphx7UXA4jVEwIE4dy16qLwUynSTaHXKYPWLipg1JD/30KCKUcutvruhmmFygFCHPBdS3Bi
NoebBSUNX3r5uLW80D1mTPkYp1X2KED5MzvGnyMp2XMFNFJttNpDHSns2TOE5ffQqMYTFl1UYQm3
Wo/QTNiGD1YFUBW4SOFDmdo/tHFMX6IiZftEjZER8qLsxQb3em0KnuzICkYEtDtjswZ6BVaUmYDK
baY8qa6pPuL3AzAWDA9ODyJeXNkrGwfNo6OMAAz2lrGzDJ4HUBGxQQHKOASbgB4Dsdn+UCCUgPoV
rhogrg+rVLVtXeHnXckcCyGWGPqdgImuaa7u9dG21upuPc/tADrDrz3ifJMzdnh8U41AxpM16xH7
M+XYzF3AtPCDJQd1Q86lyJHfHEzIGU73VaOsXLMOgbF57jCEgYOE9pacjb7VAxa74WzNbd5B36Jo
dvPcRCDx1iMlRH9CNsaKjwxrtkUxnp3leP2lh/T9pkjG+uRmR6BPkmeF+72mimdFc/rngg0fQQvy
zpVZDrumBxtRMQZx6VpI0CW9Bya6ktjzWKt9bUboqc1DPcQKHkwkm0O1hs5tihMzgObxwRWuuNAa
JUtyaJ6UydYtB79wSoEtXuIEgE/nxygCkxk0ru8lglNf6zrWV0B5WJcitNJdMriHth2La2dlHzo1
i15AsNUPqGsBxWtviF5Y1rYbxNrlhqwAD3AfOULvQNbKZE8Fr/prlLjGx+4rb4pop8eVGtTCYlAM
sVnAQcTc8hRJTtS0gAySV6M6yDq1nD8u8+nS1IpG9985vLs0C63eZBLhg8h6DMEq/Gjjz3vyTMB4
By/6aODTdgvz6kA9xRLmJY3kI/XSsYQEaim+U4/hjwYfOWmQbm3ijyODdpA7IEdHq6btaGxCIFOC
1FaMiwzV18ZU9o4iossyjA1/fcjD6AM5LeO52WnrWCJTfGeoolRdNSHYAoszuSAegbMOdMzE2+3C
HgdGi2naBxC8N4lo5Wd3tMNgbAFqllqpnlUd4S5gpwMXWi8gdLPYT6YqKNSgrtLrVW5YLr7eJX7D
HdQ/Iav2dpVXhbceehBK7gzkTFbRKdE7K8g+KL9iC46oBGKv86qcu6ucjwDudWDJIsAix/IAubDX
JsVW4ZBPDV0thsVvMdz5/QuXZfkRgPhsResv86i7+Cx3+hcud0stc3/7Kn97t+UVLC53y/NoAubd
me/utCyzvJi7ZRaX//Z+/HaZf74TTaNXqfWy2XRx8rj8CTS+dH97i9+6LIa7N+K/L7X8GXdLLW/Y
f7rb3Sv4T3P/+X357VL//EqhV8CwOzQqH4oX2Nol09eQmn/ovzMhFYVZZe6+zpr7nZlV8ypzf57w
btrf3oEGaan3s37/ipa7Lj4q8s7jerG8X+n/en8cZnD0FmaK3flyx3nV+T7Lfd+P/l/vO9/x/V9C
d2/BgbAa0W+Wuy6v6m5s6d6/0N9OIcO7l74sQZZ8+pffjZHhX4z9C5f/vhQw9V0gUeFnZaaSP3RD
7KwZEPE+deN+4sCbJQdyB1ZgtCxfbdwwUFxe6duco6gfZx52lJOZHAcZARMH8MoJrGt20CvUbArI
HPVr08y9MzC/YNDRUD96+bHxsAus9Vrf6tJwAhNJJR+8Px9pBkAvp3JtczE3qutGJd3A2YOkJ11a
w5gp/lLoTXdeJy5DSym4MDRSqBzz/GuYcGVvQvLZL4si2yInhXiUWlSPQGXuzKZsH6AeVD4qiL6c
LK+9ko28GnxzN57NhgC08PKR3PQMpcRiBFsO5KKHKrZIJbamWJUc8roChstMtdWy0L+8u+72V8fS
QwRR/+bOnoSUkB5+i0oDEbjSFecRSCy5siFmcaY+ik3G/pB7r+bFYL652KYCl2qASyVep9FcasjP
e1vFarJ4U5kg72o1GC0GS5EFoEtqECWESOnSf+eUue4Z6Eu5fTcHyNM/3N+NQlwxd/3BUAVk+qDh
j9Jv9kOvJc4DXeWoXdH3ZXe+G8eGKAmwP8Vn6G7C0ManPosgP/DHGuRBTY3jLWSN7H67jNFVnDv9
DjTIn3fjtEjN3SOrR/tARhpycrEpVCn2DfD2wEwiT4hCThbeIscvbebN42SkcbpaGsDr7CN1RxLA
o0sXyZSQpa9zaRo3kzBIDNai5lkxbAAB6P0kHXVvBX09fl01GoIkKGqk4FMLCDXCdvawSb2qvYpI
ba9Mq52D07vPNLSMQ0/q2SpaF2cNuFJTAI68sc2o9+U0k8bme9BKyyDdx3UiOd+HDGo9fioqxrdE
06UrCBvdXvm6d9RdiPB59Wq2zdfE2SX2LmRhgXZoAw+6nDFyuAe1NYwcuuZNwQ9Ko9i4DhWV/em6
1Qym+uQetqwfji1KI68i3hcBT41X7nSmdJ6L6AbY0Utj1BxinYjm09A7l3vmNdmj1AUd+52roYSC
phMRG/IFqwQ6/yichpi1aYAozXPXPsYTKAIVItUvRQW5m6mSxuIR25oG0WBR+Pr+DvSTFQCfb2jQ
maqFgv9qIQASVG/YIIj0HEs7QuZoigDim/KYIIsK4UrI4lEDQfYCdeXafhbNq0lPevJrkQ2b/QC1
EGvIeHBoodX8NikUbJKWpUEMqffYB1KwBBykSAMReuxWC8luNKZNYx1I3Sg5hBjthvpkvltnUNML
78Jo39tcnHrV6k+eQIZ4Rf0UKvRHV3+oumoog9mA4BPwAIPTfYtR3AaJe72H/nJUB8sKXZm+rnU3
Fk/rhfrD3bCtJspW0Ydb91Yl9N3vymsVURaOPmII2rtfmPlnBynA4+xD/Xcz5x8ZESaqHwH05IPh
B31cBRnTIk9eBHhh23IqNkdN/nYlqajc0idzL7J5xt04dXGC7rdA/n/ionPHFQKfYE15IDEXZqKc
l6YM+WvXjNpVB5jIiYw0Ps/twcbxo5GN62Uaouph0NeN5s9qtyYIh6BBCajbmUaSAASsNWvF4Z8N
2RXRoS0dcSrTEgfThDf7dMybfWbkrvooLMQO1MEtffJhk2NGVAXpARndIeuGOOQDDbmxXvnYjArI
g3BNLXxPt6FXPDjjDj9z2gVkVv1CVwXqgOpj0p2XcR2l206FbkGMB66eClDtShtqa+vgZYPih8Gl
QVgPfwlQ30GiQMR6NiemB6nKt7uRN59uOVQKUjK42/ICYlbyU8/N+W7vxsu8AToGdfHEqO/HPGm2
iFOrT15XQKhSCe0fOsp5xF0hvrltKXwGUv81fPNNDGe88xXOJ4bb5A30lCMNKYCOQ+0r9zjCSWW0
MyBAJGZzYyeISALp8DpWgVhVDQ0q7Ewz5sm0joinoF4Tuys+WRiEubSAVrSHeEcu91OmtUGtTaD6
jhlkrawmyHXHGewLMOvl2uUQGsa/zv5hx+CJaFnzNbZT6HpYPL80LEPtXxQz3FjguTyTL8m1/NlX
7UcLaRpAHxSdKStHw08ScQY4qh6ADJOhO8GIVQNCYWQltgFZHRdAB7LS3KpDHlL1DNNjfoh1fBN5
8hWb6kkhXo8IfAP81NIlazNVoiJrUaGqDDMBaOIaVH69bmWGOb9AqAQMnulqMSxj8WQFgkPb2inY
CuRHjYAa82wAd+PHiAzfKASSqMsEusXdSnQLCbUTKEJjYXJe7p1PLwroK35uAGsyHLNe2xJwvMQe
0s/gQaEcjPo5whuAZGECqWHRaZ8bSwPIqpZPshLg5ylZjkx4pH12StVB8lMNz1E+qiiAiA/sNJ1W
LduS7QfEe//dquGgQxtDUVDfB5vHvSVca6uFPZjZwGetIIjVnxI9iV7ietxHDaL9rZuOz1VT+cOk
9AX+XPWgdygbFU1eIC1i72yjxgxZvUxv8KdgSbLSkmDliRNZE1N9t2QpSySKsYbbVj+QUsiRYfAq
IOid7lGF4Pi+c2N7g2JX9kdlTB7od3jxyAH83NeJY21ibkF02YTWqVix0Wq2tE8e08Q4mk7p3+2V
QarEDnxUVeNopa/W1zGyJJy9s8gBPz+reauOhM/OqPhTNpVvNPIcKjomP7SqUMTDWxdJ0ehMzVg6
e5Cj67OtoJ4dFqp2XHOTR2o8ADzqDFg86kHbQj83Zns0ehMFYApZDNuiEz0espgw4vv/6BR560/1
t7YVtNVQJKZVD3XbOWdykXooHmx33C4TdHvMdniCglVPE0BltvwW8umzz3zfMbvUVRXPixjQK7zE
EolPehUOYPgo2x5aK/KlBqjpPAC2SWzMaflRcWt/QFWEJyUP1BR1VKqOiycZMd1PBArf0tgAxO0J
qKgf3iRgSkNNZUIqqFDPzjQkgE7fZMzGLnLq1jj0PRrWJ7KRu5mCR+oVoOy0amgeZBF+hnaIOHpR
JI4yHIBCp0tq8HhXFNS1eHO492reLORD3bBqo2ZFfQjnJmvdGvt5zcWnqFIZ+stsWtdi8vV1zEtQ
vy6cZ1WwaHvnYnMVv6iR9yG2GCqpdJ55cHslAXZwVHFJzdInO3mS2YFU1qsn9e3FczaRKxIS0tci
6IyQE61BV8stUZtAMfy/vRt54owaQ0YPyERV58PFgWJekA5atqZu78UY643h0rujsxLQoNjcGUKR
/4iRb9nfj1fDIa4L7chKltsop4JFBvdJl7V4iPSoBTipcDYeTpY3iNqzVchGsacuNVnnPqpmn56o
16SpduusIShRQOhSTT3PjKIbiJnLlAYqHOeus3ah5GPie10LlQGv+KqB/p340HgZ8RXRoV5H06cb
D2YsNjwpgFNqmA94j7gxR42fQAQArjJ8osZI7RYIIis85NOYywFUHUcFxV2mLrL13aWM9ENjeq8T
9B4QBguFBGkIVLRi7Yw9dFAnf2Bvy1NfOb8Wf1ADAe+yUd1ucmj6RvpRH8sddce27gBGsxOfuoqb
G49l/bHI8te7QRWpQfjSdvZG3mZA3VQGgjbuVLcM4pgp/rI0CiCxXp1pLKksgIiXvrk3QJSDVj8c
wmkSeVGXGiOxU+Boqii4Myxd1G4xN7FlAyP40dBc1MmRRoRSKS6STQN07C0AH4NW8HGDLDyk690k
vqmJu0plXfzFSnNNlOQh39xwoyeaD3L//XzyiKG2Onssd3i7PxmXNQAKhjgtQOgepP43VgwNr4yh
hN7KBnnn7CrtGsyMCEIClvjO2jQ6pBPGekXenZ04voyN4UpNCxnQcx1yyNq38lraIHkUaVhs6TVB
MxklGSx2mnsu0mhcsYZVRm/Hm5VeXfE31hwhsXdzu2mumN66Us2sHXLVERhOOag3Wc0OgAtCWwoA
2Mch9vNkSvhPI5Waegd7KH+RaXZiYbfOGzdZL3MiUeUr2Uev65AB6rz/j+ss9x7+99fT9aPqGxYU
yprcMk4V17d9qlv7NjSw38r73jjJBstg65Ubp9w20sMACjDKQhonGhJknX3IvQEpZ621Hrgk0xTy
pLWpqwyoHhE0EQSf2qyRaxok83xHch9AQlqDfMVWiZtkr0/pWgLns6pNQ+5QE2ON6neJ6SOoYR6S
prAA3cYzv43wk4cSE+h79HwnO2I50l3XTdvuXvc14ZDsEeVTHvAFiS5ul7uboWoNiPf+MaZOBtS/
AzOH6fN4CeUdFEueXFDB/FOvW/We5tMQTdDw8QnwSYEsyjSfDKIv3JOtS2WTFgP4HKI+ASvRnEbN
qk9/1yUDuUjINNtsBLX2f/ellfIk+urYUERj9lOtGIpPVyZAK/NVOY3VuYLif2/Wf/ZDPVgFqGAE
M918faeNRV0dMF6lTACYnfZxNEQNi/voXRnuHNCCPDQg21ZEZ82JQD5Dftk0C2CcB9MAgDl9Mqbh
sOiyg8RZ2qeu1YB6D40kBQDmsXrRNQThEQWC4OjkjB39vMaIPc01deKnCGSlFzQZvrYm9jGocGEX
qPe2rWrnkYc2qkkuXZBD9n0EQZOtwr3ZGkGs7JbapnWC5vVwHSGTYkmjO0IETV5DEw1PFMg6N4ke
OH2Nh9eQ2tlpdF8n0CxqXCOfp1KP5g9Wlq4dQGmC2m1yxDo7ua20xLjVIFqtuxpxMtOyUFJvGgsV
s/XryuazCxkkFlhBma081Lr82UWWdkBo2LhB1PSgprF61rrWTfzqRYIrdmsnk+xa5azZw641HC9B
Ie1CHjJF/zV7miBrAZ1uVj7dc3kxeQTx6hSwmBoY9iON563X+g1KfGznpZYXQ2Z6gamTzy9kWa56
0bzM2ZepHkEwAQc7YzpPuonS7wD1B29LwZF+tQxqcgTuls6L5A7MNzyhwj77LEsshmVsWQbVftLV
iO8pat0PHxFCewGhUnluK2ltq86sd23B8mco+X3TAXz8/meHIUHBCxYhLENSQFIFT8aAkBeJAaqx
bQR2U7zvmlOXnMlKzkuXrHdzKxvw9BYYa190lnEuMuCBhtD9BHyrFh4iDfrfIPFA5YvVikSYJjXP
iO0aZ/LmQxtkzBDHqv2VV5Z5iCHxdASTFP+qRkGdSjBDKwYRMYyijvlwREiIrHJyoStqGAdJarbc
9+2kNQ52/x0lzWzwoic/Wo76CCJ1oEI3h1RG0B+Psr4ADRqNMWqxshsaBOxH/I74vdWU7q88N4sj
0MA1Qp9JURw5EFF+5oSaT5O4m3vrpOsS7K1KRzHPqNUM1rqQYABOFdKnLlSj5MWLww5FyL1Xq6X2
7DZC6/4MAt4LTp3Vp65Ix5VWJeFL1wGOpPWVfAmbxFp5LS9fQgdlB6sq8lAWgCsrxQJntzPAaELa
wDtoqE4787TNNA3nrkZSD1CredddrMSr+7dz8zxKfEfgSN5O7E+jAzzGYImGvYLnnO1J7QTpM6DY
JXKGRxE1axobALkcg9k8TSn6SluzaQUThK61p+ls7TKl3kE+xV1noO1+1rP0IwfF4Kb2jX4RRZOv
aLwsejMoVMDIvQnUC/oztmbap3Bs2gPeAI7SG0X2Gew2vuKRFz4ACzg+1kp7o/FIL5pNHpoWAmO4
ScLbTWcCTtRCZ/Ml+WLE6fBDjBH09/FYu/V1O+5QzqPZqWYRPeI4CAy9Xdo/ki96C/0T8oS8mbzZ
KWRhXnfW0JsE8wk1HQNIWOTgQL2Vn6dBUA3ytZROfgYaz7mUjaL4SmTh1+ztKioRKqWx5O1qsc5X
6VCduxLiWElk32LsXvf4LBoP1IDEbj5YaYiqjagcuLozUFem4a2uC3dPvosHhMsRCbOAOe3z6BHi
fuWTxvJ0HaqA/VccxLFUqWvf6p38ezuk/mjK4UuE6mLrkWXvPfiUIvlHD9KJytPEL5IY1UQjBYSP
ElKbW6jbFPgWKWp8CanOcuw5gaVCE2wuohzT4cRZai5H4DcoiXX0oBnaBd5kIKuXu/jS5OwslZqB
FDKdad5Nm9ZGDng4cnZup1K7eo+Ar9F49aMEMHEvXEXfDGOtfEQEa/YwQPpZFRLCQ3YKSlSJ/LA2
Ve9BFfCvSD1rRyjrto/QUZQPqKSzM0q8bF+tZLWxpC4C8qXGUPOvkLDTjtRrumQEp7LfoToQv+Jw
6fcjQ1oyRDE3KpTbcsThKgPRkZG38oOjlwFRoCGPiuMw6oMExHJ2dUdbubatnkFQ9PNY65WnJJRy
DRn5ygZTBrK41MS2qh4Ua2qANS/wFMElsLWmDkpB963AsxGZgslC7hOn/XeXZYQikAx0WPBeGznc
kul5DbEvCzmc3MKxHsSF8ucYtuVmKek5AneL6n4NagVKZ0fj91U/yaVMjeGYy9hcjVDhCMiRDMtS
dBVlfJu+LXXnlrkXxdMKnmwhuaKnQVtYQdva5dWqcxw0zSzdMr3NA64nOGmqOYjznYo6oyb7JurC
2+i9OkJbH/WpqXY1jbVeP/qDMvAbGX47pk5zwfADNXXxoSk548Lv5KAFlHhcBKLntOW7PGaMcjyb
UIgPlLWczbN29F+v5/SmaaAk3aw53VWdvemr7oObBBC/XFn6kJ+F7Pt4nSmgejrlX7rZxDIuBSJ0
ed9uqffm2k5cZDY1b+O0IvVonDze/GncnCr+vPnTLcnV+2I3EGCqJ9Vqaqo6tNe8Z+NqGaOrST/z
rFceZGzJx3KhSwi+/uu81hUgBZGnyBrUhhKZs66a7L3PsmIL4bUtslE/UH3LPjSN9TC/H9SF6hVo
0XgDlr8IWbbZjYbc0kEW4G3q3CXL3Rgivl/DiDUrTRfqmrd4spG6QM2NHwDU95cI0GJgWLUVaRDw
qClOpgmdUPKiSU7UQ31hkjL/66SWZ+fXVImWaKj0bZagu9WZRFEklGdeZbU9nKkfod7LppdIJdKY
Mvm8dwTreo2nlTPPJjNiwhoyi4i/AXttQHgo/Wki87ZXSmlcqRnb3gkcwaP1MsZAr0MKUY1WRama
OBajVLuYKmFRg2g19FYZYt7lEELBcaqEFduZgWLUX8jh3XDXaxvI2RY+jS1rICYH3BN3nHkNMtil
5p31CFvN6Vbd2/2AAso342iKewP2HN+Reu33y+KNh69BbXb48Hn6DgpKkISZirZC1JDdDL0Cz9ox
L7xEFXoUh2S3yYGGyIGa1Hk/RK7TRICVrXnin9dalv/zWrJqP3lJqh1cPV45tsUfqUm1ChXvtbB7
LdTSVhBF0kfP3Hdq3j72feFd+yKeYlQojiIi1FcNVXjPfQSukIsvtVdvB3Sca4WjzL33cj+aoU7r
05g0B+86YH3qdbX2khTxy5Alzm0Q2O41mRHvqUvUHW90jmCh8TNxeIrUi26pdqQOOcVQpgeX0XxO
Jt4PjcM73GY9UFPMAhnM71ALLtA4vjk0g3zAQH691bLUdCsHQVyU3caL0doqvoUMPL9pDRXMq5PA
bQpvymypYbmJ1BggC+D0r3HRP7Axl0caoqaGqtMWRbF1iDnCDZFHaMmn8FMtgAcyxWkOzWCmDioJ
o+z2jo4SGf3E0SU10HAMg1bTtBUdU2iMjiV0tYwtM+7GaAETWb+V6lbdOgYBFJAh6IW9Ew0DWdTZ
MzU/znJioLu+CoZVkq0tS4dEZo9qeRsF/MkNmxKkY1YXG9AMsk0zZVMXq4z074MGBA1SeokPnpKz
voPJU5esNVKOs3WByROcHlnaeJ57Z5iXmqzZiE8yivUhugUWEYr0fBxrKHWFGhT93V6zPoad/gUV
hsoLGbtWX0EkT39uCuY9Sj3e0nBcoLKcIcDDHfTE/jhUKt+Xap0FZLUirqwjL0UebbpBiNrH8w3m
JQfn7gZIJr67QeJydwMpU6BeQXNpT1ac+egi7ELdwgKgT2q6n2f9AQKe7qkLZRJwK0m+NSByjDr0
T1HZzNwIvbIhalFlHwaF3cgBAEoHYheRcVlmot5d/K3RcAj2QvNTPhbWBsVd8LGyoFqfDwX0YSbM
Sj+BXZaGxkoUXoG8bbldxr2EiU0DoCTiXKh2dTeVugqBKae54OmiANLbwvIxTfBhsrqI1atuqk9B
jV11CFTRJUsBwWqnZjHTmByjOBgFAkFkuF9iXqdmSBQjCh0YOrNPSyO6nh/6GtClt/EIaKSTMUBo
L/jjEpTDfuTvfKo2GbZZ633ro6F6gFayfmbKhjqQhkaZZxvb8Xm8KbY0TiN01U5zRMb1M/Y2y3CE
ConQtEOS9U+LvltvGf/TohEqPPUlT1zH18Gcms4UdACxQtfeDkP2hYaW5u78AaLwJ1SxAp52mgl8
mb5J0gHR4qm7+DrTak2cfJlPQGSdzzN9IwIAmtxjahQNQjole+I5CHyqMoKMUjQOdIQb51naYKZD
sOYXarK5HzQ8PxHD08LTmDJ21A0AIVG/yHjCey5WsdKqP5T2QoWrpjlWo7/OCTUlPPEoQWnurJJr
TUhfFhVOxYhof2nxfF71EHG5MN5DzkONcPqKi/ELd6D9AL1I6eccWo6OkFWAjEp6AfR42NuuVLa6
w6ubq3kNTj7gYRke5JYn8TCZiOvQc/3T3SStZQrUVs3q1jLoHrhSd/am8GSBqhPYQIIfxJxNZpXG
x4wND7l08++ZkYFJid3bI/Q1GTim8IgV1fjIRP9A8bO/83hb47ceILG5fgkWcOB22QfoUhRXAjp0
axXZrY+W5AwEsPiZABVVrNqHARpbM8yhqA1APVENY2MMUK/qoLe7rY2y96vKRLXtCQmRlsm8KM1v
A1pUAi1JixKGAsROZ16002S3TlG0BNBibFNUR1wjtSlPqG2AEwiqbc1dKlJPurEahhA7gcLKtN2h
8WmIpWp5oiXe1qEhVKj0nVTR8DZDvt8G6BHEK4h8RKfR1rMLnyrDdXFcfu9iIKZaz/siRzUMchy0
Zg+rVftVDJCOB6TdxuYpCFRv8VTIAfBLVecaDKiLJil+ugxa0MFG3UYFRxeajaRNs9Kh+TD9IEd2
UA0jwmuyKC5FDS1RqmveNekAQNVfDcxWcJaYDBEiavOMrPfwKZ4MUVqbJ934H9a+rLltXen2F7GK
BOdXzbMH2XHiF1aSnRCcB5AEwV9/F5qO5WTnnFO36nthEd0NSE4kEehevRZ4iM8jUlVFJUxxfcvv
SNsvNiMK1CTgtooGZX7tshdIXxbfkekzl0moposFfNMJDeygCHsLKIdk3eYG8HxGGmxV129cs/OP
nopcf4V0SbYpQaQIlBE05smdGMw/Jvh7QD8EAcYcrXf7nKGJnf4ywKzXNtD/L/0Ipo+bHdw4ayfP
+Mtf4j1tZ0lYAdkowEVWgd4jz1p8S3VOksZmELcLlI1dKLQhdxHW1rhwvKKDBmpjvwhUXtoOSUgk
By687esFsWyCZwWUVgb4DmnoeM5/n9RYDsB5pTojSVWB/lZfDPBUAl4I/Yxu+mXTjhQyZVCEkYA9
md5agd24toLmlAqlHri+lKO7FnUFdnc9ogsA/04isOnUlrDozbsetWIagdIRfBxA9kHjNz7eTOnY
Fkc5mF/IRBevD6t9YLJunimSlu/L1v0BiZ7+CO5PyBj1YzZA7bLqlyBCd1FjkjXy7dpIHoqkuzmc
xk5c/Chz0wReJhtPODJZ62Ya5IKwlpZE9w325fDQmGLoji5gSQNvQXa6mUHfCwBn3fdvE1oBie1m
Mu8y5kPKyOhCH7/JBsO/XN9Ga9XEwSrNbPUkBo48qhs+MBNYLj7WYA/1LONIzkmaJhoqIbRO3gD0
TzuoMEdL8gZ41Jw95X9FZ7F6csEFfYUcQNW2bb+sWuOukeAWo8jKRXd2o0pzT+uwFl8d4Uq1Ji8T
vTxY6HcFGybeEXAc6X3K6gMtSxFAQoKwz2geaZSUIKLEkbM50WrIWfUgsW8UaLQ8CGg60MNzrQHH
sImz5wjNrCh4JKCJgrTmTuKDvLdBo3tGVzZ+mtu4fmpAjrEwJZTZKvyjRUj4xJALEiszTsddH5cA
XOicKo7T1jJJeANWPAwLVnF7ATRDdsZDCXwttYNmG8PxV2mXWss8Kn4L5D5EAKKm2JhlA1lbXYIz
dAku0qW5HDmgcBi7C5nI6QkQ2JihIzcUQQ6vB5ETzSfbbRHL7YHRLfoL2U1hSEjSQDML/frWqe2b
clfz6CGaDAfUX0RpFRcMRFYWOFKnKP1e4FkOchXt4SLELbRgso0HMdwFGcHdjHC6nUNBXVmu+x5l
Kegtr8LwhVedurulAJThoC0gSowdJQ7IkQhnhLKzaFf4gbXvyZEzgZp3Zb2AICM/+FVV4ocvZFun
6MNL3UHXoHATCCpE07Q0Wz996WRQLfypiL42QXOREgn5xTi91jjw4V+16tBBMjQ/Mqf45MqsfO0N
/Neif1k94zxQrHiZi4d+qJAQcFzrHPBx2qnY7w+NGUrIzLJ/vXI1Oh9f2dWvbPD6UqsKeZYqf0XR
/uMrD332Ka0Lc5mWznA3JeUGJGZg454cY+tUyvhqS3zOwz5jIMNugzUo/sMTev6HA+ro1taWqXmf
gdBs6Yum/uyK/kWDtjH/J6iNUOmcsq+GZZgv8eBnK4Yv/X2cR8YW/dvpIclScR67dFq74VQ9+TwC
YTR3rG8Q0nh7GxbehhHF8bfeRhLwj7ehpvBfbyNxguq3t9FiY3O2sU9e9iO+z42EfAWKEMUTqGCr
B7vDz4oeOaGJC7B8pa/KC5mw2xKrUNj9loY0nU/AKtGws8d5Ovq6fbHUU9EYgB5zkCL7k5OsBpu7
16iyigcctQBM6Nwr9ATc6xDrJAxEkI5ka+NYo3411xVIjq9AGBUPXvQ2HZJgqCcmLrIJTm+e+s55
uwh9lwH+7hkD0KV65CXDhNxKbiNxqj0g54Fqj2XuTbBUrkjXwbGQXUAJZDqBDRaaeuZ3MkNdFFIx
Oop0aiiqnJQ61Y35gH1LtEzqGnyYSjrtadAMKnRh3TBgfwwy6AT0j/ubA9IIiDbfo9XYrqsu2kGu
s1/ayJ/tqXiXZ+C+AsNEADJU4KzJC87rcE+Fv4JN0JcNQC/rRdF6Bg5MkvNFFMlgWyVWa69IwNzS
RmgqBFtSKif1c7ojLwOL26LT3qYDdqaXHWTEQRJ2N3H7iRFLrR4pz3wiClvy6dHNpyPN98jf50Ex
d46s7dZGIxlgYZF01TrrwKFEW8B5N0jGMamhE6I3i1Qqp8sc7XQ2unxRmr9dQmWotaqx+5Xc26WO
YQOkkKhXALtWdR5mLyppa7T6wU7ctFkSgsmiyWd7oDTDWBCpV22/xVvM+YHtm8RvGHIvo2Zsp0uX
MXSLyD5Bug22mzfWcYXfTQA70GmxzAt+iS08uLpOotNC+ePnMIzi1WgX7EDVHb+6nyYlXv6Ikn6q
a4uHHCf4BwP/ab3toXARJL6zCkqOAqcWZpW2GB8ahf9SKmsMDGc2Kq+NtuE/5I5pX8GyszbwvIFm
itufjBznNVKqYbmF7RzjaCLSOjaQfSkBTefiSN4udw8KtBWP0Hh3aA0yD5AWPfECa9CSNvJgwCNl
xaLgVQYFq55fa9U0oN8BUKmxE36tQNwPspZgOY1gn1029gBNwyjyN43jvXkzHKtpKpn+Nl9HkNNH
g93ahSYNegdav6v1nyJmAnO/cpoT/hSou+tSuOny9kTeSQ/Ji+o4gjn4zW9e+jbRkPvs49y/BdPK
+FXLTvJYJv64LL3QeDJi9a87NbI3m3y/+yPOSCFOPop23Ioys498DEC6oz+0wEE8qnpUV3fo7GPd
qxyqhvhwtqD7tnF6+WCnD3P0K16m4AKdhkp65rr2fCSIQGJynARnR8U6bwWNc3tBtpvjb0PkEliz
oHk3t11O3qrjkHz+w2Hp9XM8cVddYEPiy7D4HV2KKn9C/6oPxOMvE92B1y1cglM+X1ekl0nGOhWg
TfECUKD9Hp1wgN1z79vNbKs4ub1C4Vdvr+C7wG5p1rhwyWKer2nGLdgzimssi71hgGUT3UvpoinG
dNNB5RNacgHbd5PZXExd6TV4ER7NHhADXenFk1Y8CuScILPQQLdVR5CjEM7eQg/ZPAntxf1KQNxM
WVN0gRxptzDysP7S1ShHuqzgxyIa6hfokc32VkGlCIJEzrrJ2uZLjb2qZVXVo11GYCsqFJDG2j7o
6eiAim/TG0iuXmOv/wSRi2oF7b3sKk2kW+iObFLblLbR3f9NnFEhvVCa4JoeR24tQ3sC3b7+RXO3
06C6zw7j6qhMYJbJmuWFtRwlflFqbkO/Yt1PIMEOIcJjgCBv04rU2pLQxeTbF9eqzMesGLP7RLB/
yExRQRKY29Jx1GcdZYb+1i6Ah6kM54q9Znm0XPwIoB7vXslWcb4a0eT4YLu2e00h1LzygbreUgRN
cBTSnVoA9ko2PWHwwN465wECFicA8WVrsHbzF8Cl2300tGzNderLh93t3I/2CseiVx3/N7uccqjP
NtGCj7y/ZKUMNhkbqnVV8uIZNIb2DrqU4ZJHXfEseYumZT/2F0aIYTpFSErUoMekYMsGn89QyAs5
szqdHjOQkMXYOknobK2KuGJPrJfJg/Q7uRsyLzCRhvO6Q42HZb6QVhztHXtruUIM/5DDqEB3dSzY
2B3mcMj2QW8GIlRATzVgYZnq8eIkVf/SrbzRkS+mIToITo35goZx3WuGSQMysNoLVdIa4gpoZaFh
MULBLHblFZXp8CHovTOZ8a8LhqIYIPc6a7FkABW0AkIwO/L6lnqNHNVtshznu9vjFtmRXC0SZEig
BfDhMUxP29vDNxrXuqn3QwD5OCmwwDlB5mV+VtNEhhx0AjKkkwN2d5whLbkZdJWt6MfuMZmiTdfz
+I5MvRlA75i3/5CPTLdJN9vvk7pxao5WL/+h+P/fSUkPtBjYHvDWehEgT+qPd2EaA+pRC2k331Qb
H40Uu81rGXXVU5lFPy2962r8NlkE2EyeQSdoz0Pv9yF5b8HIWInzbSgzdJxZedysQmMfObqzeLSD
6R6jmPqMh7+ObL8sFzL3mkdAQtjSLTh7CJilNpCVbk8gghsOUkAsJ/QDcYf8sr0yAJh4nhoIaaiq
ab8FDd8LC3jbRQU4N/gJIBRa2N+gvMM/e8xnywzltnnJwdC0j375tqScAFjqpfu2JFrKTzE+u0kn
5GejYgOoGXGn0IO3gM6B/FwKvCbdSW37a1xlT6CJDUFYuhy7gm9IGyxCWuXs+aC4aECcvKZh27cQ
CociJymFkWZYXTD//G4naTEPCQw8jLMUe8FzUEI2eIEbJ8LzZwGpjvnmo+u/xJgA/ByGKbE3cW/3
Kz750T4JQ/XZh5x1L6v6k7Cq9JyDIXoxQtfjM4UlSWbswREMnU3HX9RsCHdpxqItR7PiCo3JzjqR
Nf6v63zqV3aVQ/eDxqpzetCKOM56hKgQdEG9aW2b/hZYpn8iV8V74q0H6Kq7o7t3+81E9sm15nii
uCeTqwEjI+x4qsZ7spOJnP/T/sf6+Ix/eD+/r0/vMyREx/vakrmbEF1tG8vwHHwgf10GENkq1t/1
ZQbe90YGKF2U6bfW9qNsDWw78j9tD5IRPWGOsacUQi+pD1WYFL/S/17qZnlfbp6egtLXGwsohGs1
BKdy9adI1MvQCvIN2Ug7oQfz6UXm5sIeGHix8Si1ndjaozRqzrgxGeTOwhVBf/bBMv+cNPbbAzit
38JmGJkOC7uqP4M1xHvOfoVN3fiv1X4Po+lVFOO/2MOn355wMIYC011Xu9Cktxv/IRGJ8wC0p0T/
MD7olXnKOzBbUKRw7G7neXYArkSGQ4mOb6cEVIe8BdctxSjD9RatAJqOocYyx+hXAPuy++EVzNUc
nstoOoE24p6iadkxxO+WPReHTDEeRh+oFScyil0OHcxPZo2SRORH8ZmGoPrbtkWXXA0o0l0LZa+U
7nHNcpuh60lUCxpOk2XvQMZszt585ADCjGW5Iy8tySG4caahXlLl4OSjJUvQ6+R93J3dOAItihEi
WcGXjPIm+iLaAjBxyMGdKJfSx/UETbwk3tDQyrg8MhOaRUPDy6cYdaOrk8+pFApoG1A+36YL0ZjL
0O/XVmdDpTBOw4exQasa02qhtRxAO+F3ABr3A9gf/h0hg+7YjnjU/xEB5BTS4rrk8Zc1fJzfV2Ni
Qx8ee5aCrYHEQUrFsx1cJ027P6TGhoj0Z9vsB6k+SPabFiywbmlYW7dxUJVgYDVFHaw5+TREyWQe
EsKGMDVcurPphql5n0RoHYp6N9GIQt8nMrQjnHiMVuqUVXd9nh0hP+hfAQ32rz5jn9DG1Z5BEutD
srwJ1shvj2tydr4RnhVSVp12kqks80vl5wystJidJW66Rkt9u6HpgSksnETbb/NsPQlSGlvA+5N7
MpnBgE0ViJ+39A7GIeiPHHrAC/LSGgw1uNJkwwOZZG2gg0j62Y7eAtS1m4PLPBMAkF/vCKQ/UP0y
HsnSmQVUn6ZvUZoMe0rACRDkbqemr+cEnkzs7oIH7QM56UOGaixE31P+QB8wnnVo+/h9uijqesU9
BvrmMgv2CZ4DwO4G+y5siieXpeVTgX2SPWbjXdzY+Iy7zFm6jIsdOYGQnnY2iBKWNOF9On6vCpC4
Kn8deFV6se0rgSYYHkIrQHonsO+A7z5rUFRu5Zh8Aw3uV6+Hvg+IRsJ9waHG6Oe59YqJ5KeJqjaC
lZsCNFOuDDNle1dD8C2jUTuUxS0NvRAPqAu7i6hu800A1gIJGaTPfZbYYDvNUcHItZKUlnLRdiBr
2Qf77/GoGZ5Z2PJ+j9blERDWDEgFnfn7IwdY+0m9tBMUNG6OD8nCljKBvgSrZpngN3wYKnBpyOgB
Kl7Rg2ehyoLtcbgdIGP7AI4A5Pw9tH7JIDxRBItS637sv07KddNlHnJP04f/iHzppUtXswO3ekmK
pTVoSbdpodmnX6EZGJK3PdS7owFNb/pkh98lDzJ+cbenYcvMFQcr7HOCkwe2Lf8Oo0fF4EJBOyy6
v4Y1ejUCMr+H6XPMvBrZ6UWN3hG3F6XV+gGMykMmAZyAMNm2m7LsCF2w/FhYhrNVQCHccVkBxl5Z
wbWPkLpumFt9YQn/knBZ/2hS6N1l/sgX9ggIdMurH33YfFEGL78UTZlCGifzr4rhy1wbPL+DQMXb
qzTW+PFVPCdJ16iDtaA/fm1s8401BkrT8gjMFnHEfDBDG3KmlfmbjSZpCo4gtiCxEQbrHLm3K0Ri
qoOLkg2EeVznSrZYfO6kMzxKC4+D0IXscDuBC+sWD+krQBqFiV1qa7UP8+Vl6CaIllbOvatG72Dr
zaoH7MbGylSKMvYk7lBsH4F2/d04i8eT0daR6do5jCII/qky82SC5eR243vWbAl/3fwWU6Wh+pR0
zSvtkWm3TBtlNUBsXkTmnuwyDO64HQD7kE9f+hiyA7f0LqWBtd1hEDt3vHhDnQdKfqpjKFVAKsJa
JagzQnIunS52JMwlBbjhp6xrnCUv0azeijhfismMN1PiOhcDiNv5YoWMn0LhrIciQnqLHBQiIbe0
LPEl25BtQP/fynSTGMJ0vbgbJOhCOjcbN1Up8O/XVAYSkEIdsGlUn8Ge60Oi0jUOvR4ytmnC0X+p
QV5zdAOo93GtHW0Vk7/sBSj8J98owYRV/6iVbbzqmyCr324s8ONmAoIgroXqYmnl1qcm6LoV74Vz
Jy1oC2RtUhxQMACjQzSF65pBFSG1onKZ1yDfibU8Xanv+gBobwB5MDYtFP3S0bTW/zmGAumSpmA7
4Tr6thjd8eJrWXYhjlv2iY6cQ8Wne2ZMJ5Ihy1Km7rWPTpjkaxk+Lfpw+u77b/PAhwKW+9F5bSHL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ZD26RQsu8BcQxIRnUdWuveiQD9iHdvRSMxZdlMC5ZQX4/cazwUA2h6DnalqkSWTg10UVK+CJIGpw
+30aWV6DzHpNP0wd2R3VO5cy74qV1MHkiXJU4BamAEAwFXPwHz9+tHrBbAtki2hL12yHnqZHjFmJ
vky6NYn48OYio7RSB6g+YDP0FNLA+xDHB6viKwp0EwvtQXbt23vmyNk2r2CretdCps3hi6IuIDdh
Wc59kk3Nzk26fF/arrqbIAQJjbi0+TJC7tE3YuNHIJudVzH/tfOLcUmTCi9tdjK3wDwS9urOxpLz
pML0zvSL4JTdDjkib54UAdd2H6ZqzaDQtyh0p4KnOxXoUo/NEkmr8Gw70gKuRh/twbXBQX+F1gMQ
Mr7F4dQE5hJRN8CbI+WzeJ9sVoncQh8N8sYo59wBMzzeFZlszsyDQr1ghQfxHVCgmEmrDlVoPtDI
0ya6A29Jvus93Z6gp9Ii5CiNONuYNeB3ftSWb6uEed6tWI9MamIFUbIuHRw0x4yBkPD2Uqgt4d0A
QbOj1UaV7qI0FRcBUoV1EMhkTd+oSn+tzKS8QsmNnWjURmF3LpsevH/w0SVsTLn2gLhYp1X4ZkPn
6kNUGcH8XURXbXmuJ/uO4umrCPJ4sY65bNa3hWQk7m3IFp9pHSSHQb+h/BRJJlCq1Jr/ysqSn0Km
/r07QLxbRGCtJ7vwXH9ptRY7tnE5PrOUbzsVWF9yaUHJumzVlsIylNBzCwf7dhrY4T8tOzGjXngS
NFy0bBHJ8mATLLA1enuHrsFoXbhTtyEWMhqmyK1/GHI9JMoys22i9c0bSSQlzPJnjMfC8wBNoYPI
8FfS0OHIlldegEYE7U1dzRHJa+AS9dBMgT0UmqafhigZJOes7rJ5GCtpnuPa+DGvhIrHJY3LrzSK
hetehs785E/T9NyVorszoCNGPm7Z/L7Nwwv5RiAX71tlgzMArwhGjeYBG6xdBIKV58SYDGCK1IZ8
xcCsRw+EgTSvd/v2qrpkSb56ipMnr/hZ45O3lSmw7n1UDldZlBloufLh6GlyJ8CG7V3KnBpaOuCL
mkPQTdPYrvtAo7TMGTCAibWh4WABw11m4YVGNKnEBn2BBMFwpCEt6Qf9g5+lT0rTnuRDmz0aOmtb
1tzZYoMxQO6G1/sRvfsXCkFRhl+gQbG/TegKYW7RCAAEhV6ELn2RiHmRuGiGvQ3o8gIMEyFK2bW3
SJsQaObacYwFM1wOkS0Rrpx+iu7rvIru0S2Z7xLIGy1MimkY2uzKur+Qly4UrA5lGHv3c1DW4sel
xWdgXjcLwZRkulm8u026vVapX8ZKQWEbZqW7QsMVMCRhbLKji3+c971AIROgtWn84ek/Jipf9z6S
4HVnbtM+H3YeuoWuMXf/4elUfC/NEJUDv3ouQJf2t4Cs9Z9DVdVzAB68w65WOHTpFXIclh598Mgs
Eg+a9qUV12c/N+wXJjZTVCQvdTM2lzGJgdPW5r6UfJsBOL5BMcp+uU16G2K3niKTNU3VcX4yjizE
dyThFdr7II/04dJHALzxQUHlF45WP1vpDjLv/gUHnsQewxVZQsawz8mqahvlJdTwXCeErGsu1q5g
6bMosBVMurj7p0KuymCO81OgjFX7Kv3idkhq5MBn46Td43iI7ffBqls02+npEcRu5ulTYLbPKHkM
6zTHbr/VWAhP4yNE6+Bx6fcXGvkm2BSmLhNLS1nAd2hvH8g3bxyjXb5xKyCm9NT3+WEwlhszBINp
Agpr5ALQCD/oHpXcBq0KviBX1O0DcEXhLDD4zHzt5RP5I3C7rZgdTkeamOuJHTW3TONTkyfq4Ou2
iqYLyour72gYexG+p9FwsiZobYOFA/yMTSVPFEYRkxFX264HWewe4KN+GbhFg4qnMubegChPq0Vi
mfLeGoL6AuyLATQrSqeerCt8PmstTvprhh1n4QMIAcFhnjvffRGIIz2c+jYJL5BB23YcT/ply+Jh
Aya9dnXb6ukJnsy7I5kkaPo2ZmADJI30qEi98TXK6z2Id4wflmudIFw6fRFgFlj66Pe/A2+WsXN7
c9ihvRSoTT3Jd9G3mJrNfhp5dTdFTrnIVMnPue5KzRLAoyUkgebRu90VbilWhSwOpQ0uxRvJDGCh
0PUxeh/sqmZ5IEeOj9e6yh3U+FkEJdfeVOcGDGkv/c9aWv1LzMYYHLlgRQub0H4R4P/apJYcNxQE
1ta3OcxrnBfruxPnO9mUyUPf2PzKChvA+NwEfVWbJtdcVO0JvzhfyDlxXp9BUX0uRy8/2SrLV1DG
hcCiHoY9noALuqVLZKT4CdMeNWbw+BDu1EI93pqMg/sNkLj8wVF+c8mBH110Q2h+5u1orKqGlXsa
ZqhYQB1TPmeWPoIBZ7vgYIb5HKXNCGyFGex9HqRHdJ16S2yHFn0mxKepiPnZNFQIAl3AACAk262M
KogPlR7qMKHDzLjhZ+QroYkWtyiGAYW1ApUNP9DwPczSqwEsBm40AhVM7Td0doBhq66+hh5y6jpj
npqtBNKqDy5jWFYndMR5q/cIlCTQApBKufR0RNSBUp4ioElUfY2btzUowoDiHLiIwJGMHyTzsUMx
bT016AEZq8Z6RCu99ZiLcNMiS3lHEUWS2kAchOMC2Snw7PqpNy3wa6P2FOzY6MkWqgXmClNpRqvX
RDqyXTuVnIpl7RmbcXC/MGhq7TPQMS06zQzjTlF9pCFEauxntxdvw3hUySZBq/JqbIS3q0sIhtFZ
3cNfvROVTFZ0kCcvDem0fgt2OhkdkdRJF1TV6pwOVMFpOWySNjAAUi76g3Ds4GgCtTVXx7IIlFwj
Kqw0gexUOmvVmGwVMEDzSrcJf66JTBFUCVcZx7aH5QC68WLI7sMMT7Rx8h+aqIQJGILjyILXm2lI
PUgiOIVcxl3ep0ufF2KVGl22mcd1PGnO8sTez2MrwsO3qcoLLVEVXnavxh7nQz0ZeLt5/RwttiCp
Gw95ciximZ2w23m7TEEKsM+fY17Vw7Foj2SnGV0U2qBRNYlqxr74Gmw+DREEg330UtqRwRZkc7UD
//3VsgQoan2jAaE7pNFRRgXSjifFdXKV+zQKwGRUctcLw30ii21Me9BH9PdCmwbbbBZp3ftHiihR
kVi1AkpordF62FGhVVI04JCiqRxSsgc0Y4ULGqIl1rr8j1fy7aa/TwBxaVGFD/vcRaf01BTHTl+S
0ca4V7wAZmgqjnRH7srpR5AT2yN4G9/nxBROfoqspxp8Pn/ekt9oh2YNKa1k6+RxtiLd8H2hu8Nq
fE5WrDXluQcA/+zmebbKTWYfR6/6IaKsP1myf7vEqdOfyOYF4NdznfxIzklH9GBrQB7tPYQ8Izro
QOkMXrXCeLiVqabB50dTNV/Ee2e5gzIDmahMRRejA0WljqIRhdLEiXfzxLmi9Wut2/K/r0X291e8
rcV+vSKtzMrSPqIXGz+f+DFqMnTeEoI3eB/iuMOe0w4/KzcvthMfh+RFQZznrD07riHPIxPRHo+2
Q8dSIHbINt8GAKjsU8s6kI0upVejn1lf0GYAktIX3uEEAd4u4atnA/D7IDVe6q6pvpV28BLgg/AN
VNDzDfCk881vLjMa/U+Qyjhod6ln/o8l/s9jIAGGLi/wd6/d3nVPzeg5CyJ6KHjONy10amd2CNuH
sktdm+6lw5/8iQVPycTsl79NigLWzuwQ/540prX9EttOcpIlmi/7whjv6dIlfg6tzOXNMiERd+8l
ekOecS36amo2y7K2tlaCM6onLfVhat4vjaiponnJwQJXhznqpIR+BZ3Tu28ibm2zCESwZHNQoVy0
nV+CGrSs1wN66veRL/JPypi2ZcMAatV2087Cm13G1ZvdB2PbvgG+7pNb4Qz5br/F/26vGvSvUfVq
Lnzp6hUoL6HJrOZiWQPa2lMftk+3+lk+sGY7uMG4vNXPJEqYyMImweZWFOud+EseO+ORTLOdL6sI
HWVUc5uMKDtxu366vXSPH5xt03C1vC3TRsPHpcmhrHxemhYyQeV833tsOVnoEBTehMRgDkjKJa89
b2m0okAfwBhdZg9+odQefS3PhbZRXMsiKCgCQbKlFea5tMD7KhLsPmho0ou+X7A9nVe6mW5rNkm2
xfPGP5ITOLDH1M3704A2/tVY+Nhx643MvPPAg69WDkqz2hSAZ3pX5QpUXXpI2xW3jFFrk1F2JJsX
gOAAoPA7cs5hel0PpfDNzVayn7dlDRV8XJYmhQaSWakUGc5R2AbRsgMYrclJl+592UjgqKBq7KrG
znD3dYedHe1nghg4CBrSfoaGXjBINCKhNHEbkhe9bPi+ZKcgxqlnQAfxNhqnr2GHI1Hsm8MJhOLY
49HY10a6o0sSlZCIzdotTY3Aso7Hhp5C49sKUQWCf3toH/+wzyt/eBGVh8nCD0q5QYpj2I9+fGXO
YL76EGINIzf5XvTpsGzHNLhA8Lc7gcYD7YSqCr9azZkCXKgSLysfnPLNWNfnEjoiK3J4WxsaU9+g
7NysvEYm55DHxYVPwB6gtJV899jTUFvTVxtN6Svo2JZ62xxtUSJG7kFAuBPPXPVamI5YJJkd35el
51zIgSMAeiu0w0CL3eyoDfAvRwx9FGNz8C0OakVXQ6BGIR/JJjsXKDs1qMcGmcGNHRvyLso5u7Na
80HoTW2KUhKNZGfwjQHGfCgCQ+Qx9n12QFZlT00tt0YXGkLd2T2A/Hx2UjzZ6aJQWjq4ibf7066X
BTu0caisbvchXtvpBbLJ4Ec05MzOP6ajexf1Y1POb+/Wb0NhgESWx6nOt7dlGTD15zSQy8YQ49nz
UNAZgcm/GyI8rtFoljyKLATst4Jiw9iG5dJyrPrFFy3a+GSbvwYBUABSlt/DDORJpdf/7J1ylWWF
D/3QRxSDUpxScrGsQzv6idIZYNx59m1M/kGPXvPs9L1ac/w0nhqzrI4WqqubKXCwqQT5wCIugu67
zeKlMeXFT3Bwf+pd5byExojkPjLvF88wzX3loHXfx5nsIS2DYSk703pVzrCXnpX/NP3p0KuweQVo
EwJdYD/0e7HgcpiuJivTbeQ02aHxRXbnBDxeWeEgX4Gk36o6y3+Yin/u81R9GuSocPq0ylNo9c4J
3+xq7Q9+9eL3SAfqULub9okf8GPTJu6yjtMeFNiuOCaBNV07YV3B0+G+QqMZak6R052gH1Y/gqbt
G9nxxyArMzTyXIK27qEVHEDqJFgZIZrrQIAZX4yiTM6NxXHYt+3hW+uuvTQpvwNcA5ksHcCEp7bo
oeTrlGXlPZpfyvsqQoMXEg418vVucW9Bey1Y1AXe8ZTfkQk9XAYq0/+Psi9bkhtXlvyVa+d5aAOS
WMhrc+ch970qa5FUeqGVVC3uO8Ht68cZrO4sqXX62MhkNCIQQGZlJkkgIty9c+1g0Rv5zjeaaNNN
RR/4qo2r5SThAmHj7mBPz725wwNaYPTye2oF0svPqRWcb4OSHE/9IQhB4vnXRBkSxitcTNHGoBIR
LKjfJyYfFZj1InWq70T2Nk58nEWsh2OTLjIxUb7NxG/zkXzo8KFd9P54rFHrqk3nAAmbhZBg8cgT
+zLXLIyQxkBwINpQjYOfWfUZAI1P1EkmGZhny27f/WtUuCNN5oujUTliSXQUPK++5CE3HywEzU6/
sbdl9tEeWc0XkdTv/iUKgJbEXoHfzRfXi6yH3geaao5kZV5bv/O7IglyUhLcoFSTQFC1FPwLTdWA
e8Lj9/hg8ucWkky7BhDuTTPY5pcRN15fq+AbHmGgT6lj4zRoMd5BpdoBUQYAydNI5HTz534aWecI
DPmymEeSg/AAAqORNioq7nQE0XH150h6TaZQokgjReCwLzWKj8gBKz1gL/x16lf8ARXi0QZfhnvq
4hB8wxCv3tm1XSAvENhQC9cMetQ26FVtK/4O6aLNUKjRByYxWIOjy/wecSALUTEbfRIj61au1Vl3
eecb23Zsm4Msm+GEPDvEx1VePpS4zQOe12YvWEY8eTGKexfBw6grMIYVqphURfhLbbBs+bv3Nmr7
b+/NL9iH9xYaBkR2J+wXQbeCvk6XtR00hxmcNTVRNd8cCPZVW8YDcCT1vujiuFsgsgoKOQrXOZUq
13YIxoDZKJG2XTt9YCyQxs6wa23UpoeY2TLoPXzqZKzzEM9oX5zGScWrnw6ZZmpT+xA7V0W/tXuV
HQyUhJw7qfszndFBRzkYyjwpV7eOsvS+hTXzFmml+o0d+fbeUUXw4AwTpG0A1S8qT06AeBafyWPg
toX8pv0M9E+3hB67f+hxK7Fvaf0PMf75lJxGOFEKQEWh2HR9gG0/2OgGBHeFcoBB8ZJ1OZUV13bd
LMwGlYEtyoKepECJNI/HL+TmMdCciqJABK7FXiMMm+bSTG6tDyzfNPx3bj2u/G2GUkTIWCn9XKXp
FlBu5PVw5W0sEYzbdGp2SbGMoBvyOc5KdogtCdlxY2QvTPR/DJHr3CPR3N+BTRuI9cnfNl25rLVC
5mqaNtXZlvyHSL1PmyNuvBtTINtBrQ2G3Y2DmrElsovhnra21CxYFO3nje/UC8RG+KGJWGa4j0qG
THQJdKlDhat+KNqFabZi7WYuOwmqdsVDopUbwDPu318R6jRHv0GcJhmt5gSQCeglUhBVnyDQ6Vkb
vwCoPFd9t6F+OhgqfI1kYW37zNLAsOAQZn57zusyB5Q/EWCQcWS/IGOY1+8+ttR6WdQ1sr+TN3Vo
5ffgv4TSQlwgeQutdX3WnYdiQuhLLZscEo1djGp+pO5xipVXswHjW7NwEJrsF2Ssph46c1Aps89L
dXezF6YF6o+5V9srs0ChYY+VgcBj/FjThYZLKDg3Mcc1R6eB81jYSQSFM8TN6YAcVdIhpPtnuwG/
UAZef7J8GEntMQ5NaJYvaa7bGAgJIRQ/HaxU2WveJzK5gB6s2TBwgV8K07PPTD+bU7kXHchMZ2PQ
2UsZDdk6xEpFYQ/iOafRT5fkEpNtcLMK+j0BX99mqEL2jN1JAJo+R2cLA6pkB3c60JkfiyYDk4KE
Efs5d03WZqw4yncnL6E4lM7rYUc+ZOIi/3M0TXlrkw818zwVfHnrkabKV6aEoGTVIWHUZeH7IUI0
sgJeHu2kd0oQDvl/zLaEeshdVCrftKnxgyKQH4KUcRhC5ScAeXqDavYT9o4fo5m/BDdpsCP8ZyM0
PqEK2j5bBvgBOzsYoBQ/ROdySDJwL2njChCatSybwEKMJ/EXYIzM3no/XqNIMUPtRwjhGuEFf+io
/Jb7svlSDcjbGzJgD1jwOOCerBm+xzze46HVggWnAppfxWuJhyuuB5Hhs4i64TSfGrY2DmaFNVUW
l0ASTT10kB0qswbQ4vXYDTahBdAe6DBeUHh5hVhn9eiMhXsCWLBakt3QIF/Mq6C8iz17vHdFj/XL
NCAAVwAyRrk4cuCLn5wccrody579fKwWPRj5TnQYOiM9selws1FTd7peisTa5CMKwrusPtfSz59d
VME+1I63ZFYVoK5lVckseRZ9kz8j8oryxkI/kKOfJxdUSTl31Kqi6q3PymGeBHp1oFVNAlyH05z5
tKHFjajbUzMZxbhCLRDfUrNxCqQHEeDeUHMIvRq7scpZ2dOLgis03CO7YS+pF5l441DmoLegXke2
4blpsEKlXtZb1R1CBlfqxNI1XBRiYLvUMOwRbMtxBUBGdWiwOEAoKY29M35b3pnOjK74Ar7sbmeZ
uRgXVum1CMAPYII3U2wMUygzT2d08KEKcPBCHG7N3/ndhtEIcqFht+b//1S3l/xlql/ewe01fvGj
DlV3et+aj14AkWUDKiH5gk5vBxB/iFVuF/0CQgnJ8dahQlDSl3n65xBq37qdacZbk85+fYGkQUbS
VGA5/OdpgvKvN0avQu9kNt5elYyyKnm+kNy8jjrE3m16E7ch1Jxd6JSGFEX0Gcqb5d6ww/y+gTSk
QCrolE2MnXQoBoEqEMMrloNlv9s6OovijQFRo/MwXQGojdb1ptIxsBJ/jaUReYRquV5Z55t9ZMBu
jwnuRPSqt44B9Dqd7OJL5gRYmeugleu4CN3l/Ip/TYwoFYDb4PDu6LUTnWGXXJrRap6KBgf6JVFd
cDdPlWizWAehUc4uruFebJAQbcEwoQ9SM32Yz1TSvp/9xkYuvcNVggsb4+iQ/XV2s8lpmtus1HGz
lWAJXUYcVzzo3dyHolXgpgrApE5NT8Tug7Ygod3F1l0weZSQV9sFjWiX1Flyx33IEW9Jy46d50Gd
hlIgQDyIfKFENNN1dufY9gU0KeVbMYqLIVnxxrW6BAonGSyOF9UnFSbgZnKZt1dV/0wF6VSG7k+1
6IgEzPabiTzInpbjHVDmCzZgQ5CI6B4EevwahZG64Ia0phYdjBFszondvLWDHyPT16Air3DLeulI
DywGKvWPVcKn/XwpX5q/zuLIfLfRWZtw+RIEQ7Jgeape5l5/y0z3MdY6vgoh4it4r+WpbsYjmSAO
EV8bFOLfebiXQTWv95fk1rbXAGRM9+RFh6aqd7Gdd2dq9WEUX6ss/5yrDEwa08xk6mtwVkjD8vc3
W5vb1dKJWLwlF+pIdArQRQ4QD9lozqCEnKjf8Hh1e1VfaXsb92Cgvs3n24m1V2aPei3TwRuO8tE5
ctlcaRj9SaiLKKFUWnyY3SxBwxvNb+H2J8TYUXZg/7rcTJlX3feuCk63d6aVFy5M0CQCk4oPjHxr
WXkLw5Dqw19VWh7KSC3QVZELHdwRHCC1WZvzX0WTqtaF6F6a6uXtZVmTOTujRN367S9tq9Y4MKf7
cvvgECAF779O9rd312fCvcv9F5pr/g7dvpiirsPd3BwLfgDDRjeBabq9siCSYORp/xrVzZOVpPFT
BMnGg2IMFbqTHXp2tpE3lxHrcBR/OvWmAZXR3kkL/qxBdEdOTFrmspGsOoe2MFaGyNOFhgDfY9ub
n7pmyM7d1JKFO25QKwLm5NI1HyvZV/cOSK8aJzYfydSaoPbyUz88kq1v/WKXhjlbzgOE5T/25sbT
2gQTJ0r0sK5uoz1NDk7c+ICoiLmgJg1w8WMxpNlfydSOCCUmfVttaXKgTdJTZGd/UCe9XSM0j0jh
+nfzqzd2h2qzUK5pMkfF3YXx4kL+dHCj6DWPlXmiVo/l4dZTVgs6EfxBo9H7V1SqrKiTTDkkMhe8
8voDNeOxsHcqRLCOXOgtdEDGsfGRDIaCxotbjmxHbwC0Huzg6x5bSeypuvAzC+32OnKl74uxe/M6
1/0CafdhDUXAYef3aAbaWIF0CzWakeueiiqFAh8Q1F/AU8hBiZs2x6INUbpmXWdzCwU+XZbgC0GM
Zvm+4waF2m6u07vV5sdIfRzbrFh8KNSzoxpi4qb9YOBtF773mfLXPsu+6VrnTwWSbDtdQ+IHUVr3
aXKg1DbWgN94/dVAkPNbJFAAGXf8R2wnd00yWC86agbogVrZVdphu3VKqz94pYwRp4gZWAN5/xQP
UMbNIND5fRoOjVL+I8RwlSIYjJ+ot/HsBD+NhAGSMOHIQ8cAs4UZA3yWBP0naFSAyxn2m1s3oc8T
VyGNiIDa7CaBvSc3oCPeZxsmt9tsYfTdI6IDSB4PoPkGvMNYpMNbqgJUl7rWZ8gOlyhKNNNd3Tfx
p7LlJ1WYwTfgeZJlgfLoi1YWO+fmgNSaPYTf/hrZJRCjoJG59FG2bdtsZUQREkR+lnyis8yX8XzW
/cb2Oz+fmQz3zSL5kGczpD0cwQy2+5DVm3NsYng0xCj3lF6bexWyZGthlICZ/JWjI2eaJSnrHdn7
KFlkIxK7l6Itiq0E/cBnKy1mPiuZOOY6tp1qjyokiPMm+cxnhbU07FEDAm3LNT5N/g7iZECpoUxB
DDl4lK2is9ZT7fwykC54sMsg/jftbhnphRdq7+jGkB1BqUycX9JRIOFidivqQJ4wv4TQELRX0div
UEPlHW9u3iCCzeAnatlzoDk7FGocddq2T0FnZWuwlPWbuTmCiI3LCm/JUu2T7swRBK7JiTrp0CkQ
hgHUdaUWzdbH5vts3OzeZ/Ntw9+0OmsQ8XKseEGcWZAfOnWOWV2oVbOk3kVuWi2pSQcEeUHM6dcX
Xroo2Jw8ahCILfkkJUK238wxe0wDfp7jd69il9B+LVpwTwYDLx6N2DwSN4MHddJdDKzVup8uCmj0
hVMsursrIdr9yLvxyCD+usbNUR2D2g+WjTPyUx3n9icGuvSZtk5n+QEslMXKR9XcF3LzkpKfTOZv
HStvAaqX3+iKqWsIV5SIWVwbxppj47fOivlx+E2n57y03a9tDNrVsRnDA0uT7HEaSP1VnENDx0K5
kB3Gch8nmEfWlnzzEfAJgqb7hmxpt2y5G9zHjmlCzHUEy6idjxBRjt99BRRZNOQYs5WJ5GkLhl5w
f3C26unMxla1y7SDcAHO5t7pzA5eRdNDxd0BTGg6gBRT+9saBb1b0XAkZTXuRA2WEeD3V+PWxX3m
Wiqk1ie+tPnLCJphVUsEXem7TII2ukJZbtLguhcuE18TcO1CTLH7ao09W+o46qCl53e7RrbGjiHT
edcBEr5EXm58Kfv+RBzabgb2zjDvvrIygRwk8BdGF6VPGaD3gG7jzK8KyIbilvxkRPrdduuls4yx
et1lFZiBOG6UgGikB3rLnkySkyyr1/kdT3+KLED2RR5poHdQLIie3bQ45bnhPkUgfDrgjjJdhd3w
dbInDE8LKwj4QSpQpfxsH5HIWORmXe5w++vPWPD351HIDvrQPN/GVhEuStZHw4J6VBCOi6YUwTbv
BuiaGdBBcNwpqDU1bzYVJ8MOtW3VtZ0ONYj1kb2AjZrUcbPltao3pWe1S6pyo3o37IGviktvT/Vt
N7uhonHLUDu8SIim9aZs5drVFbm1ep1p3D18w7TuslgY63A68+Xwfka23/WisBT0OaiV3Eb49Rwc
pA429aiK56rK3mxEGd/Cst4gENd9NVMvXqF+arhox0Fkz8zrTZYoubSy0Vh4TmqeHGJEoEAxtQUi
cljn+Acy0UFNUWQ6Q5oCWq7FCCFaFK9uIqWBVp4Ad1TERTYQAED/xpZnBHLyizvdfjNtvVhjw3YR
F7glF0Yf7zkz8JQoY2igt7XPIaZjRm8ergrHkuK1cINoZQqRXtyYOcdgzOt1rzMNrDfw4lDzfON1
+mPI2+bJCcJm63l5uvdTAaW0aTLyGG0oroe1eEVoP1p5asxWijnDDhSCVKNOBzfLyrWnhLWmZgfw
3oN8d+C22Mo0Rbn40DyOmQdofxyme+Q0ADCEwsMVyiDvtlKdDS/aZ4Fc/06zwrPxqJ06xykVr7KA
rVCy2BmPiK7hU+hCv1gR9j9G6mqHXK+FRxhUnkCkWF0DBGNmGzWpA9Xtzc5eGgoECC1vrWfAwNsD
t4qJm9pB+LCCNMStKUGgiM/VPke2jwppR7rLeGIYh1TrJ1lX/qMSTXJqh9hbEqO3/NOuczs55fYk
z4QI/BpcvglECYsFLlvzG/g2NGr+reReaTmA6wVfRCLC9pE5FQiHplvtELz7tgEYjW1LBw+BCfJq
7SGRhb3h+JUzKPP0evgMuZh3OxVigCNztpP/mEXe2jdGYAyaJt7xLgw2SHIgr+eMuC8iVw52G4BC
4iTZmXHafCGPoAn5NoI43wKLrXQ5U883Buu3v20T8TzyZUDJCMfdWRLUcIGsoX5GH6muPjapFxH/
bk+ffxl2f+v9ZezNuZ2mKh1Db0d/PHQDkq6QQi+PPSIAm6wy7ccMJWGQOc7Gt9y7K/rO+8Meyx+2
cJxnnZjYWfq9d0IVeDWP0WlhrLMBSCW63tjAq21kBDliT9MaSE8Lnm46JO5oLxl7vWGmb7jqAmQS
+7SEuA8H8rqTaQ2B4kG/I7FvftBkwNq8TZ85qxl+p10FbprU3iQCxcVhXBZngOCzNcqeyk+VMr8T
tNGQ33Hbit9uY1g4BivDEy9a4ssk1BoqjMvNrenWfbmBPHKwSZTvn8QA6JXoP1P1e563kKYLvOHi
cKc7WRobmbD0zNc6nh3s/pH15gLZghIVIrgkcqwwERbmxYlkaNKpKaYm9dotsJ3Ui72i9Uy9vxsb
ywCZizQDgaqRXbBMwLoSArRW2TvHUjMsNSd7V0kQBgzNS6md3P6hY+U8QI92BYZbP70G/gRg0OEJ
TN2Cf8+AIV6BVoPfGQVU/wZDxc9+kldrKEmNZ0C+koMsYrkdi9y+t6NCLFshg5fWyh7SJOc/AOxH
faOr34Lyz+Eq0CjfaGMLRP54VoAfwUUoxk1Pomk9VA/0n+jyJ7vFM7lVRTWrD7mDld4D233MMggj
3QSJ0iJotkIHIMMdIUh06zALDsEP4x4MNmCiKlC1j+DKohRhd6RmM+TvTYIe4unwsXf4uUm9EQM8
7N+OzUfU6JRZugK17UnUKtu70wIL1YhQZHPKNDhTmw6Ti5eP2T6KVXgysfgkPoNId394Ig/uZdfz
BzbGFyJDsLPO3qJsNNqQ15COfwCl599jbTt7kdkabHj1Cbymletfc4G/YvbK6kJutFPba0QoUSDc
V+xzaIMbDte1d82CGnzcuPmfgZFBDsprAwRdOvs8olQc4oi1/dDkdbPMzaz/Ern2a+uq+A+rbDB8
ykOJpMRWicVv0oXQau8LBkE2H9e0X4MbpRuQJmnN8OyZxmtieHxeULaxmZ7yKHilZRptEBygXBeO
3cYHWqy5HL9BgOGLNbF5Ea+X7r3kbFR4VEzMX2Rveg1ox2TnnbO8uZIdMp0JHgxuuQBh77gFaCb9
rCAvnplO8C31AINW4GK7REnQXRwAqFFq0ATfIkgDCAbuDUuF3vbnkbEZjvdZan/OsLI5g4IpO2PV
m52xA4l2ojc+OXYYHu0o3PhWWj4mSdTey1ihoKWDMmiPmMuy8hjbUa/Riubk+87XuZcN8q0G+OOI
xRF2LZIbkLxEhIx86QDiuo3oMuOOWmHpytW//ut//9//873/b/+P/B5lpH6e/Vem0/s8zJr6f/4l
2b/+q5jN+7f/+Rd3HdsRgoPDQrhgH5HSQf/31wckweFt/q+gAd8Y1IisR17n9WNjrSBAkL5FmecD
m+aXCN26fGe7E6sCkPQPTTwAhqu1ekPqHOnz7HtrrOZ9rN8F8RGIlW1MK6xOiHaHUjORXOQYpFuH
eOUgl8oXwVCG21llMA6bn9rAEV8CFMLclhlRLKIVsjEpBELATEQHP/Y+2si5TJMVw2/8AHliVM9O
B5Gl/dmeDn3UVJscNz0wMv3Zm1T6C8j0051oGVbsIpUV6pGcdnahseRME0BNgS3++aPn1t8/eim5
xC9LCOSgJf/5owc9Xm50tZKPTRcOOySBfVRNmeM65Ub5UsVImkzLiW4EDrp0eHVPHhKYJ0C1GcrE
fu9VZZ5xSAPnwzwdm2g27F5DrNg4CFEHL0lYWavIjruzgiTmsSzAkzEgN/VpBOkzPl75NrmCfxo1
3pMr86A04ifDiS4zsxrudBDZB84t3HMBaVD/4Xfp2r9+OJwh6otPh6M0RAopfv5wOicuHZTOZ4/z
Il0WArj8nH9ChiK/QlG2vQKq/0y3w7DOjA3d8qg5eaFcK7sOBbSKrcB9RQxYr6VIM7Cm4cYUZDXE
GoRovli6OqtpjYiH4kMWsfyzMApIBhUdXIecH2t1Hxh5dY9C+w0S9uIxn9j0S3Dbgu4g9o5kA2VY
vG0K8D9SLw2own4jJl5+RM2gWluFHLg9O10iOBXtR5WBtd/LAHnsPXBm2F1cLWsPKMKgeYR2vXj8
xZeb97W09g6UO35Z2pPCnKWFe5g6SX5ubH2gkzoEPbD8ZSeTh39UnZs+NdMBkcKiEhEIwNBIQ9ku
WkAPD6lbZE+WNquNYY75mnppdNcl8+gc5L13c7yRFxZbW7yJP5DLt42a7spms6GO0mLBf/hFcPen
X4RgzDHxX0AxWwGGrOzpcvpwp8KdxRpAJeM/CjyiIB/H+ktngl6ZcIZh+cl0a+uVFmHcaPuTL7z+
YgQulmhGBSnIKD6TquysEkvisbM8LJ1WblEUi2ZSewtRBAjtnTKCuExcHmkQdVDz39rmyXwWe9u6
dlBlM9hOslPdaB4Zd8wjnfE+tstFFg6otkKiiO24E+1v3X/zmQ280tv/cO/5+bY/fZgggJKcSce1
QETnyp8/zDiomJmkzHtQfT0gFZu6CxP4hXsrNFwUfafmuk3c7CVnYk1rXfKoqgAovY53YLgF8SzS
iIUD7HFb7GrkGab7bDXdXT8cADI6txribXAgMzQ+EHQyA4TT/DFbVrEJeleLpVfTjcMFBVuog6XG
eweyMyGiBKB1N7jOllFRgMvGc5OrRJ3LP38qrvrbT8zmigllWqDcZdz+5VPBior7WZPIBwa53LM9
CWaA2iRGCdukckucqL6MolVfXEM5JqsP1Ms5BA2ILpls4M8DMNYBlTxRK3tqQB1cL5tVXUUGuLjT
ekmlgLkAPQekkP2jmCoGI3+rdKE+37xqieo0xSDd2E2hocKLQIoRGv6OmnqydQ4QSsFg/81GfsUU
apqdJz+yDbWDpTY3XqqJ3nuh/JE/4jYMXRHLj8DUJcs99YQlNLa8CjJc1PvB2+V1DYFc7p4CbU0/
geErfk7FJrLqcZcJFKpMdpb3EvcIBBXBmoIdPwj7HRTjC2fR1m7/aE0AkgJAZKRusVOaWlNfN0BB
KWkQloNEWOBnoHfuTG8Pce/iopsQNPNj4x2dVH1JMt08kCnHo2uVIIexoSZ1mAkgVMx8/effiCX+
dum40NtwTYgLuIJjFz71f7gPDS7D426wy4cgMKeoc/Y5qqvwW9ah6NDrJbtH5idEeR4KgMGvF3wr
wIiB/L73UiCttIFuKlgylAyffh7pVi3DBmY4uakRAuMKLhbZRRViUqCrpaYTjuug0ONjGyiwivjZ
JpwU8YrcyM+giUWp6dTEDqPZOWpiuZmaaQXy0dIR/Y6aABq9T0lNSCGvQ5SarR0bv3JCBIWeVa/D
UTYfoNdAi2NlVFUzcAiBqnGfcEDdZui1SEEkASUwc4ZeQ20uv/Ns8QF6Xfh9vdZdqueXoNcZAMxB
3bcVqxfLUvoqLde/i1vgX3uAeF5sbUEpnLH0hAoF9WT65d4LCvMFrCLNBvdUb0tuUQT+8wK5rq5x
UO/UYgdBdsmb19u0tj8iAjwNp2kLnfsIxRenWvMRdaOQbhzKNngC5zpHfQ6idZWq90ONjABgBWoJ
9ovwDcunbJGOpfcct6O18ow+uctQG7rTeWvtaSbRIAN4m6ljqf/gFj3AydDJar1+aUE0DsFpYJOd
6UB2UTXDuha2XppyfLdRB/n1GGUzZs9zOOEWIlb1neMjgpJxnX4FAfyBlCGbqDmKfnRfUMQol5Ea
AuAnIJ+qmsrc9SEC9qZl23gHTvrVCetD7WXPADPEdwy3w+uAjRE0LyBwLfL2CXkuH3J2fv6Up2MN
mYCi3VJTlone1y0Kx6kJEWb7vq7ZJtJ2fkWE3VzlLFEPVpknd6xUW3Po1QOZ+tBrVp7ljRt7slm8
rKHcMbt7XZJdrCLbU7AWokFgN0zkngJGAWXIJlvTK9RGtwyAcCyWHFC3vRiZeQ0rgaBeXu9tryp/
tFb8akejA8xr7S2xTef3pWnXW57UBuqBRtA1AMW5KUKdP/xuniTe92lRbhGwaNdlC0m8LCweigmN
gjJIqCRPQJTMyCHaWCcZLinY6CAgHEC+csRdyglL5OT74YuT56txyIfnKAZAwymliVwLduxY3XIA
NHI8SCdyQ5EUKwCL+kNXNRUycF3bxec6ystlbTL3Cn7SYGs7RQjFmXw4xRai8yhJVI/SQqJA5oHz
DZiqdZL6/Iev3WPbICNDw1EO4F65H4RbFDSNm3++E9q/Pi2xauDMZngwSNM0cU/5+UaIMFTZWL3R
QjDeRIi185BeIsgA6Kbu3UCbO1CFISJCthbaUUHTPo2NLCF4A5Z8qQrzGrUZ1gNdmX7P8atEcRn/
fPNADb+PRLUX7tREsUI8Kxokq9j/tO6aSFX0JGBLZ5BwhDDu0q/rdF5H2Kg+Xmo+xBcdNNY9dTBk
QO7/+WMwf12XTh+DYFg3TP+kpB32h+eB6nvUeTtMX95r2pU7IUlxyTMoH4PEC2EA2xrBl3m76BPf
XvHeLn+9GdCIIkGRP139QQE+O2TKouU/v2Vu/rLOUaZjOg6+OQc3D/63nSeQpiaEBsPoMi/oR09V
YEL3w6+ICSdTUB5sO/G2dD22/dNMz/jKRCnV380+eBtnM7N1+BVSGzfvOmrUSoRlBo6mNYU5U+WG
z5YAl0uerIegBnEwUh6rLDaDB8Mv388ghMBXnQbMI/NNvhqms5tfBom8/7Adp/3DLRIi8EzHNphj
Y2FLlzO0f/45d8PYh9Uo4t3gAeolljZEWdoRUtsKC00EkNRDN3YQ1J0AJ52O71H0Vn26eXgGH5Ef
svpF53tQbbQAZQj7HlJOAQimEzxzgALNg0fB0vLQTb3UpIOPRPAge/8UcAatqr/GZ52IgRM2zW+s
O/7zb8Caogs//7m4eB0FlhBuKQVM1s9/LqAW6YBMlr+bMVx2sZwjMojtu2fLz5C4BIdKNR3i0a/B
Aw57O2TAtIGgehFLsDj6ugUxH1MIW/uWvR3A5RxgvwDo7of2rZ8wYU71H37N+JLsKRrw4Y8RzMJf
4rq2hQgPd5xfo1gMqr65CoN6m+iYHzTkwpeoFEIFWyf8L2HqggIPheeOqoCU5H24IDsqgNQGXIxI
QIdZ8MVleQKxIyEvJnIOzynyouSW5SI7+gHCLtTMBWip66hjIHUMsVrum+KAjNk3FFtFP9LigkUj
nkiZbyMj5TkvE9XwEpFB/cC9pNmkrCxPTdKqA5LI3bap+HgPbLa/wq3c+jzN0zZe+GMc3+exDDA9
SiQTi+Ji+gEeIGCQbC8otD87fpwfLFzd5hQe0mCg8vV5NJ4r8G5cyIvM1Bx0Oe6Afn4lO5mokw5D
W3orE8v+5fwKZKynKWuzbxc6y/wt2T68mKOarR6i+vjBlrZZempYuRJdCb1JGkIvJQD+2lpJlX60
kY8hqnzSQGsRsPj7u4YUNfaEDnO3WGmVe5+BBTEBcgwqjibwmU6SrYD2s8QpKiyE62PTA02eNtoj
tXMn95eNb4ZY3Q7rxKslVNXGeFiCQBlPFNmkj0oH6jxy707yAK3JpBPPXNQNE9AKESnyNz4/Gjz9
cfPoBPsBEmyFWzuPsV7ESCTi1L5RkFmmOdxpIhCng7RAizN58KSMd4iNIwA9dZLNjvkaoavgfn6l
1B026TCMq3mOECveaIzuVLUN6xhMcdM4q3aytemaaj3PkHvl1Ya+5W1SZY7hCkDPYkuz8rHwLmHi
HxzBRL4EHBCKFIU37BI2v07je/wE6ZbP5E7z9EjrLxoQaR6o6QUOn1A7qOuc3gIdSh98Gom0TjTK
d3xjVxX4Tuhdkc22AEdArvtC/iEPQc7hmcGKPpuh977aeR2eHHDD4R7TbqyA8wcQPfIHewQVFvQk
3HUjRZAteyNeQLElvZILagxsQNigRhpaVr62It5s3RZswnXymnRJsulHHu65YRWfktHDAkQlr6iA
rFeyya0jVEf7B6Ntv5mlF7+iLgpLiawxL47vxndYncoFdWSy/9GWyriGXh6fxrpJVvQCiIwfnamc
MW+HC6j6QGPf46ugF0m8p7xwbbCv9sk2KTp3W3Oj+ALp7eXAKm9jJTWgpS7SOEZz7KISuQeNYOAS
d5dob8aKAWONjwyRR7Yo+pCVSw83Mc/0syv1mjJsVxI7/y01A8NFPROEV+epKvyGS8RoLo6r2SME
McKNZyGQR80yq9gdII272bfpgc+GVEC+8Wr7+/+j7LyW3Ea2dP1EiIA3t6BnkSzvdIOQuiUkvLdP
fz4kazd1NB07Zm4QSAsUWUQm1vqNnM0pHWWHya614i1ce9aV0XzKjDvZdq3JYUJkIN6ut+oqbX7k
nQWrleXOjZT3K0REoA01LJrEY7/ueYmJxiTrdvI+ukI1T4aZf93zYLv3wInz6z0v/w5btA2Kjbxq
aoFgnx2HTPpygeUg75t483C9r/92z3LQ2Cj/457DpEawn7zbfZuP20FJrF1Xe4eS3BwctK4E2KH0
bC3k6ZR2NbBVciJl5Fh7T7a4SgFbMU+xdbv2bCF1xJYb4tq24EKWOQYQ1dsgct8TQ2AkLetU5EXF
SZ5ea8teV32gdkGuJGsRsQAYyXPcVPA5alTe2IKkz/Au0+cqw5Fy8B5lB0ADxkaFSrWRxVJN9CcG
y45yCA5g7noQQ76VdY1LsriLVlihToeiT1dfw5i3ES24nK5Cd1vv02c1tNr7SbN3tx5ZNXX8mV2x
l3N1c+ud+UTyflWV5Z3sJ4fW4Ygdmzo2B1mXj+pwmsz4c67m7uAaVbomshvvzHa0jmqSZ+dwrNmp
j+sgLw9uUmBvpeaZn4py+inmbZo7za8pnf/iDVp/cwuSC3Ed5GDCEb6bG5MXS70NH8cAHZm817Nv
uuaSK2YQgFnedFr9e2wZCPG3c/YkrzxOhXWM49E+IA24K10beSF9du7aWPw0Br0iTaogbmm71jli
1diaZajBpsMye0oqb6UGYB6UZlOZCHOkoCy+u6F6QUJ7SX8StXFHPuQYoICI9OJvpQv/qnB2/bBH
NVmZwxQ8N+hTrrFhUKF9zF/XhsVfHv+4btSF7iN8CGhzQgxvoIQhOGsgCv6/62HRDZ+vaMqtN5Uo
mKN+vq3RAFkHKRY6ea+x4Z567TvEPD/o9ebTa6DaC1Tj9iqxjDfPtI9Vtsxae9rKnTE6MsZeu8+j
hFyOHEksMhDV9Bx4Wnl0MJPeyAFZvpv12P0GtSTFIGdoDsD03ZfZsx9k+2zHxHS1ariIkvA87Eb8
zpcrZV6I0JfpvPCzaw+jKpJtpdfBt6DeXgcabr/Ru7k4aioRLkz+Pq43AmrWV3I+uIQXgrNO/mZV
LBMCXDoWUZe/za6Y9jpU8G3Wdt1nUk6+7KAY8PPw7svuEF+qnjwX8yl5qcaCvN2wa3gIwUCcbBQw
17JBsZqtx1PzvXMNc+ciVboTyai8Fybf/HJNJO6q9SzclBQuiB88kqvrx1VgrO6DdwmfbAWHmmAx
EZYj6hjED4Gkz3a2w904l/UeF5LpbS7wWVk+6CRDVwEBzOxsz4oHBC/W/Zkl6ZVk1Ws14eARgSfY
F2GCbdg18U3220I7gXiWTepyEYKRDVroPCsj5pzLalorsfVULgc3ZW9XGbGykctn5PU0uH8Je2yu
C2qZRfOuQPdnJQfJXj3o3Ynt5FmW7LHzcN0YWIaLQt+xzdWOMKh8B1TMa2oqymMSlnda0Ifvo1Pw
4UD2vMYi61oD5qRm40a22lmYrhVSdwcZfARJ+istXfUiS8uMOiiK13yZEXk6hNWJX1oV1/0PWTwV
+E1CCjmBPXVPndWzO+2rUd8PTnevLw1w3SCR/dasjOWeh759mMsYDztwWe4psPT/nE7CxmVnHv8O
tW+DGSL23fUZQTDPSFbCEe3KZY3cVYZqJivsGHd67xqXBr7J01yr4mxk6v1X51wh4Td22fpa1okX
wtCsWpxulsmaHB9SNX5MIy99IjVOwF94Pzs7pU3v3Gyjtw3/ZvJCjVn81ZWttgGJrm7AOxsocdnx
exoq9iZTvAJjG4rVgCR7IJLyJIujoe/BoLGLKgLrOZ/LTTHlyXsoajIZi6kXG+nkHbcEd1erwVdr
nI7JGsWm6SBbe9X5bhaivpdDlXAzGyqMhbQqHwi+vMrrZLlZHeVNZcv8UMb//aZka0b0Ud6UgsIn
m4Wk2gXTrJ4kyvOK91yKOQlwP+BN5ioWILtcZQR+Q4aGSkCAfenkSDGB20TXTnLOaOlkZdm8rtpw
wyv9ClhS/AwOZH41QLsnLexgWVKHgi0aauyy5GrGwZjV5FpKy+lkhMXwINuC1rtHr8u9lyU9VJ8r
pCWvJVCV793oaBfZlofZD01Y0VU1XMVhntyIOZyvl1Dr1Oe3EZykNjgCq7WfexOAkOXmgq5As0BL
3TvZmrPO+1pmkqeRrfi/85tKQdp2ofpqO166ytRza9fJgdRY8TLbTrxLFFVby2KYqu3ZrYMPR7Uj
/ovxKQ0n1MZko9pyqcJovGPeKMXLmPTFNo8J0cvWITCyUzPxRLuObdFJcdMX2TXLkSonUM/Gfbmo
6IZ+g+NDSvadiTwUGI6g/9N6aC6pgbVAmmTamvx6c7EqfH4B5XAaCzAWE44N22tlJTyaqkZ7iLPe
PBB6mLCEW+ZQAYJkRvZRD+IwzmDUEUfMnzVvyC5VJC6qoikFYNGZFzbNwE5oabWipr0LJhBnQVYV
z7IOo6tvVqYDxFqqIm/ANH55EZrkBJMGa0EvGp6+jB81oFOBwNxRFuUIvdyKpFefZI0m2OtNVpps
ZZuYkuGBMMi1u+wxjBhedyWRJFl0CXsi3N8/zc74Damc9iSrWwVYI/+g/VEWw6YyYRpBF5BFeRhq
/cVo0/Qsr+TN0CsiVi8oS9yoPKjWGu+NNf8o6cNgjurGULt+w5Om2uZt4azlwL7QlKfh5/WvbSpv
Xk+QzYHlMcscG/p9ksY7XUz5s+xu5SRmdXXWv27fDU3egax3L8FvagVfFD5+uMLZCWVvxzAeEmdB
Zivu8VYlz5LR2YLkG8+ydK3CcIO04TjuINR+DUfn3wA6PvUrlA4OohydTWrCc5hAwT70sZtdD0Hj
LoYLwdHrCmRmsga5u3HMv/oZXjdsOwdjP0+U0XpIQu1MPrs9gwTM1smYir+Cgwwz39pVs/+v7XI8
S3PGy19abMlyOeuKFNFd18LNl+7ot6IU0bkVoQ4hP7N0hqZIZ7bfr7dWObYBlrmuPXU8uGSw7htD
+yVTwrYrkGira3snU8Ls2s4TRgRPLbtQ2SuInddpQK84zAZve/VQ0rXXvovaR8/0qsfUSN8kEqaM
Q3frlKW37Vg6Scn6kw2tEpJxsbvpbKVKnZ0Ery1JEokSFNB/ukiNrWQU1RopnHEzDUUy+Y6XP6B7
GB8kQOpaJ2FS9tg266u5G57fAETKEQV0W3X50BBSFrMJZDeHOIPun/EqW7EYw+AYX4c0GcLtGBKn
K5UBNU1NL9SzSLyNRnbswVgOE+oXD2FW/pj0OjnKkqx3O/1rqKyTB9VWxvXES9u9ZaB1HCFOfTc5
Tf9iJV2zaSvRbIelaCqac7DjMFrJ1sKMvfuqNo+yUVaVfb/2DFV7lCX8cpDnnbLiDg/232dTtW0U
1vYjTtntk5KcOz0fHrXF/nzISKF7Qav6sk3W2aGCjVU0EBBa+ss6Lzm3daef+ji73Aba06j6svjH
QCO3SIszCD7YQJhi/rqSHBBnebAvdNdNLzn7BEQXNEJYobNXlFy/y4PB/h9n7PC3mhOA/mqJHhFJ
I0qxsBCABwxVb51kqRsV6w5jjO+yJA9A/qdVjNP5zsgGhLp7N3zqiacug+U0QdQqy687WvdNgur2
MmMrLOs0DIp4sgUgqTTHA3J+0+WfFCNrvTaF7SKByscnD3Fd36WGoZxlaRrg0Y6D9iZLtTP0p7pw
511K5uwUhQJHyeWQ/HNmRV63a5PqU/ZIteqrhyxOabqyzDLGltBskaCFBDRjWet7qGVfhir17tWl
IVsaChMwK4Kw0PSLwbuHbPw1Arbrr7nUoetY6aFfIAqGNpuPJuqXs948ZQtMweHRvm9Kwiiyg6wb
FjEgBSzsdVBTKOaj421z52xb48pO9AiwdG5e5GHwRmzY8NDd9hgq8UJPg3AXoPO0tJjwF0eDkJrs
J1sBF770uLLtpbJW7tlYotjunRTW8jQ09n3ZIMtLqxKEf4H5hH8v8BLKvUF/vp2FyiTW5VKnhLSa
ifd7663fWFgnzG5+iGGoPgnOkg7h67+Qd9WfKrKRsr7Gg56wWVPu1TGqPgWvSdlY2m99x4YHCU5e
uZf62/Acl5q7Gmj2Q6ujWDPj4/TOiwQC6MtZvdTJM1knW2W/oa/Fn62uN3yNLeqgXnmD0HfKbECS
awUiSSjxHwGgbGTVrV6eFXYbnjvXbHaelcwvZhqcFUw6/l5OgEwO8gRT+GuNU+Pke7UiD/gmurgT
R6XWHtKAd4hIfnPytPFmzHrcaSBAwndqLwfZYMy6OHr/GeHyl16uVCAH4xYwHsa81oux3Q1upb3w
VSq7IQ3ztSymDUhji7CNL4vNmPCaxk4hrCO9WxmKvh2GOAY7xFAPhKNf8cu7U1pDe5ET13FFYHUp
CpuJvZxYe0CEF53gyX1AYGxTCn28eAs5KBmxCFWtcN3DeiKVHbSm8Y5iGJKGSVauNC813xU7J1qr
5BU8t8p4r8vmc7KM9CEk/vnyL4MUbVLXeaHb5xxbbUWJE/ZK6zAEdckvZh3Jk2Fes2LZe9uwrW2m
6PluAuNNfJzFVxaNxuTNall8ZbHFT3U1Z6J6nKbUPOqpp6yQgZo+VESTVn1nZSdCLv07mLTcxDNB
9hKlqUA388YPz0W0F8Gn7GT0iuwlB/9bL0OBC5JrtiAakvTvpnKWM5Rt93VZWfzjsvRq0qHYVsqg
rckfZpfbITbQgyvV860m01jHfTBZq7q2ypNswF0kv0B+704qwr4fecZvmXXmFZcwe59NlbVNyHx+
9HWzThfMUuxgYhCWrXuKUYK9H3ssz69gJkYGdZy8plX7NVILsutI2SH9Z2SlZ8Z1pEQ7YTH5OBXt
PsKr4nuT70YEq37VOFH6VdnbrxYqHZuiH6JzXSnJXa2M+taz7OKZSAu5Lac3/+rmzpejkmL67MQc
vbcE49egysRFmKRWNYv4HSTY5CluArEKs7T6EQ0uKg9kzpKAFVUpm4858io0Wxpxj1xkf3Dr4pNN
f7auRpNYFMZL6D1N7jc2nGBqu+jXYnSSwHr7zDPNWQWFFT1obaDvXTex94WhkSQCf49N7zB+mnaB
jQ1rq6YEnx0LQqdZ3iWotOKlh0KwKvEI2WteUbyopKqge3rzqjRF+TJMg3rf4pbI7654kT2s0d2H
85Q+yCq79ppV7LriIPvPYW/tqkxL17KVIH57QR7tUV5KVrliXGO10z3KUisMD74RPiZy7iiqla2N
pzLSsNyMHRoFINjym+w7Fll9ySILxnekGJjpRNkLoatLn+bFNyMCI20i6XOsXRds7Qypo9GKb1Mw
oebZmfxT4OXxUao/ZHdFA5s0umzsZRFdBqdoh8/C6Ko9znrNVlbjY7puzTiDS5Hph0IX1UZO2ivW
seDH+GLnLZQ8wzyAIUueksLEt8cE3N04Pf5URR+wFFas1USTn8oWlJGYekhe+ZCs7LDu9qh4KSRI
l/L/cvB1quVq/zqBFuICGrcF6iuLYkMLsx89i9dYQ4ys00rLl/W5Ns7rMhyMa7c6H3/r1rrp791s
NksHlX3yeYqkJThJxL+jpPX8xtHwS2hn813FeTdHD/pNVT1xb9uV8OflIcr+oN95cDM2smhXFnl4
AgUnWQyM1z602zdh1OZlzMKENCaT9bYFmbhD4jDufZuc/1+w2deqnhOcANh0F2ue9800cJPDOlF9
Qqyl345Jq9wFXtXdQe52t0ZUKo/xhOCbgOP9zeq7iy7HzwkyUENU/13mWFSMTjug0Ir3cBl4+cUp
p+6AjPW0j4Omvc8mBVVhrEjeSBD9zOJe/ArVvaUb3Eel6a9u6o640fDbUxaSWRxX2g5mQHdsxYxb
a59bmwjtzxd1eVDw9j7+UOwGLWtiYvhF9vvEUIP9pNThum104zWPWndfVgQhZHECUrZPlCS+FjE5
Nfa61yTX4hDyK82wPlurRWy+pupIttzIc9ZXiq0VjxTt4trZIV29rzBSvLbaddjuHSJC17GicNjn
pQKrwWVsaZM9aSYN+8flrqD3ZNjGKf21NbMgknauigrl0up5ZbQPNWW6tqZeoOzCXlOvrXMaBztS
7JAxlplrh0QIluDGtdXScHq2dATH5VQiUo2d2qKjKousbdpu7hpkC5ax+TjMO90KME1Zrqv1+rjD
vg2q1tQcGrds98GUv+I9NI4+LMvmLA98vV9nsXHvNPN4+rOH7CagvPok8tKdLDYlJsO5sDBNWuwj
M1N3z97cgjMqg3sWX8NBHMWOtlWI+KmslP3kISziH04EslSWZKOtoD/ZZcM2XsbfusYpsag0Jhd2
q5Nnra6+6DmWpre5G5xZ71xhHZsoYMWT3YIYzm2FVs5aTqxlPHz8CPZ4Bsv67naxoMB+pFKKh4QX
8t+uD4WjQeQojzey7+1ijp4cLLcpT7f6LlSyI9rVb/LKt7mjXHdXBMa06xzOc+BoUEUXuxV5UCKc
VoSHS/a0sMr+U52mwmp9Wdaxyvjn1CKVhn4LkgOGkq1VABan66ns2pap4osWPz7Z8l+ma9Nopwch
qYXlktMyjx12vBXJsjkpLhIjnr7RYpe9GTq43qB5hyrkv1wWbStxeG8SxVm1vPCtxsNN1mujaxyq
WmUbC/jqQ2uggtkNcGdQzuZrRjRA1ieZNx5mMUIOlJNjy0OOBFwhMRA2tBqpAHko29g71ctBFtvW
qrZqAFFc1g1VRZKaHH/pq7pqEpmKnXPstM45SZt15xnzHYuwSWxsabADp98Q+GJdSXL22bKjbNEi
bBuX3mIZe6uXZ16gfQ2TxevYOrSOZoHm6o8qbXbTpCsnIA2pa2ZneZjMCMGq5SDPZF1EwmgNDrpe
/dGA1DgExGWs7Bwr/W5Sy+L4R73sIYeSJg+2Ndvl6xX/7WJyrFZ7PwggLpE5Qr/pEExbdbFHnJYD
uK6vQykNFFNoJQc7VDe1LN76DEaorlRPGXZ648S+pVkRhtJ1eHDKLN0NIkzfoiB5lJSSuQli/i3a
33t4gNH/e49Aqdr1NLfIw3ooiHpdS/CqDfOTrjob08Br91blpDHiCLfybUStJ93eKKoz9JjsJOuv
nZ1JddZ9hqOd1XXtA1rzMFtMHDtGYice6b7a2WNLVfjVZLUP18oyb3YA+hYhV+qK5dDUabThHVtd
y2muDZqDf0yCmvasLjZOi7fTqEzqKk2DbnWri13hONdyIb2bbk2ahpyqL0fKyt/aZblp0ML4Y7p/
7TgudyBb5EHOaGvuV92tyK+OhV32cfMKR5htAgFt7ZFxGf0ynMrziBsjmZ2iUu8quCmqISjKli5o
9G4dtjXcSr7lray0a3sxBZmMeJ3UaJ8aQ/NURSrPEj1yDq6XEC4Z6uRRdz9km6wBcRrvHSKPq1ud
beHjEeWw6bTEqp8EWIGn4kl2l4fU8Ni2q65zvYasM4UaIxoimr1euMNey1QwMFmWngnGpeeG2Mde
oAJRBYU28L/rcpQtsg9YzhY8do+O89JbNsCd1LZFbyAZlqX6sbCSvnkJMgx/rQorPM8NnzMrGj+1
DMx6bWUteegKU7o0BCCRN9NxqiDVs3EMHxDSxKBRgYGZ8OrsD5k5/Q3RfgUJZQj9tBvAGhkemCUT
QYE06l6UgCReb9RIdzhIb6tpEh+UZd8Fd6nYGOM0vpQNYPLIRllfc5PDdSaMTgmuBAg+dvz80iy/
BHOGiGpb3hmWTh7XmdKS7NB/yvJMHpqoKfZmYyD2FIZn+58DoTW47yOPtSxy9Z3qNp+y8Vb/R995
rMSCbfvXOW5DReL2Rzz5NnLuW708u9XNpRudImSzlzv440q3OnkzyYz0sosL4T9d3dyMdpWdI7QV
Ws0ZYViM6p3Q2I5u1mzqeAa/nz16DkROpWjdlzLXH0rsl+5VEqkvTafN/uy06V0/ZN7LHHTNmriL
w2dAq9kM9tZg+7/Rl6K3eOnOChAcOVPc1xq+MeK7bLSQCnoK+Lmw5z7ViVViwxbyU8d7nWOwyNmS
gQLLIMvyFJn04QiideF9jN5rFuDznY7DRZagcj5nuTrcX0vCJLDljg/Xku3ss7lQH2XJS4iQ2OgG
5IbzDv4c2vDQzvfyoAOE3eSBoQJRoC6vzK+GGkQlliuuu2lVq7Nh+C8tiKr4IU+o/W2GCp2A+zgU
uzyNMKP/Z2bI8d4mN0BfephwQnfKzA3aY/ZDC+jmwSyceD+ZDsyyvgRashwMoiLnDOt5PeBthF0p
dZ0R7ox6HtmeUpJ948jU/dqOoKtj7/PQYZoUK+NJjaZhnRHZ+oEKT6XZP2qU9tZqkuknQymdy9ST
VpMNFWxzfDvVz36w4HDO7U8IWe5uatrimGHWgAjg7TQGnn0krdvMqzjUi2Or2Xh3jUpwwNKBmDOE
StuqyxfRAwNnha8PBPfKl4wNzq7GCnstWzPIhed6yN4IRqftqhtm3+2i5qlckqqozMy+5eDi2Ice
pgAwpLAV6XL12GjBfD0k+fB78Ycy2xlCv0p4R1QIXspyFsyF+K0oG/6oS5d+pZtjQSuHaHO74dli
7WvgQKMQZDymTGwcodawYqP4UbNqmDBVU/1oevvFG1XjJelGc584ZrBNyz54V6ARjEBpflQzkqN5
P7WXWM2M80i2c1XVY34/RkJtdmEIEy0H5YUexhActCbBK7LRgwd9OfDWVF2GhcgWE+7fgIFlk94M
uMbQKLuxRP8kfB0f5RzyIOwIEHi4hZYKLk2YM97mSBmaxvTNKEuUNkmk4wrVxbuoBxEe9Ja4xOg4
XIpKoPnaBDaRCIq3BrEUM7MF+mRgwnRrUGyrOisAN50qRzk3b5wPIwzQWha1c2dDLH4fuh/2Uh3g
AXXoluAgWYLKB8Ec7jW4rihgDQruqLZygjxsboYwI/GzNMg62WppvOYi1k4f4LDVCg1CX8lm595r
QYi7jhn9UKf0qakq5aUE2rVvZlPfplWufOSWspIdJhy2112VmCc5MsiB6kjrFWxGnjJNJb/7ZQXR
WimrXWLcx7al3xORHLZhpuAg8k+dPKtjUa2WcMZ28qYeDiFvRv00uvxjMlYerDrVL17xIgtGwQPC
zwD9HcbC+duppy7ZsO9ONyYMvvVtVLWMD42y95spcHayQd5KAPYBC58QkfnFFduBiq90jXib8Hy/
70st9EnoE3Cu52nnVI2zkd3cgBSBbXqsu0vr/3mU1UfVa4f5kmLo/QPiRP0DbASkPgx8kskknW71
XZSTKJ5nl9dBusmGJFXVEyHWgxwk6/l7EX1ohyXE5Rj3ZLuJsA+u/a5a6ocU1Ym9HboDzk8lbJDv
19zyzWkUe9174OuMULSHBseoPcgs494qm6/RfKIfoId/GWH3k+nC81XnTyoAOos0jbBwcYoCDD1v
0oCyoe3H+zxN1LWeaoCBG/c8aaiqSUWquNd3oRq5Z1mS9UuV7OXNIthdE796XgD4M23xXE568Khk
T4CEobwshxlLpnVcjdFWFoGLLjbK1bSr4hlhS7c7NVo73VtzhpAlWfcVlKr5IBsjZ5y2uDDnG9mK
3+14l+X48MjWOkPRawLHJRtlFUwLoLbmdC9LVkCMIWhOAa83ub5e/KbTxU6jB1C6TgGkr2Tx5ld9
NbqR5XHp01RKu5Ke1qrjjnCjtenZdZHt1BWMTNnyzs8KrB5eJsbXaSnJKlXX35CJTc+yf8O/7A6b
eFadpYcLjOixFyYBfCbzIFMgsgFSTMdGR48u2GOxBRx5+pTp46Ta7B7N6ExeSl1zQ8MjsnY6G1uf
5+bjWPcl4Eo9WU3ZhN+e0uMS0H2EreU9JEebh82jA7c7nSayrWnm7Eyi61vX8eytWaQfZVwqgPRt
ZSVIT+5Jxx4QAo4evYCHuwZH8ZtLoNtsUWjWdNNA48IcL/JMsYAbVSUCjrrN1xorQ4Z9e7mIHnsr
4k+s0oRiiZyxJA9qgNtxE5hrt9CJ4iYLknzvjI+Tt+yIPKR9Q66PBMZUHA29nlevegTLG/mMI7//
0QfG9leBxN5TqRrhIXSzT68Pv4s49HZBpHn7JFCIbfE6zCoZ8V80v1rRlO7sBc3gNuMhrkv+VvRz
3AibYtPyJ+SkHkqYiFuB7EESgD6vtJfO0L55mu76KoiwtdkFRDsVx68NEkTqBPBnCLtVP/DrIUqQ
4znVYtuFZoj64Hkq8ufkCX19FhCASERsAD07EE/LsVmT6dgMQ8e6rKbx3Qhs0RdFe+4Ix4dE7P9O
rByJ2cpoN2GhVduyVTJ/MAGY6mm/QlcSoFP0qdnd/L2tuh3+hYdmtu6NslbvvAZsK4tTv/GiOve1
aPoVdN/rHPVl3n1/IoXNZ9F8ojK4i738vc8Ak+hlBxW3eNJBq/lDjbm8rryHebKy6oplpWqxHxPm
9zT/QPdra/DJ5B6meaPT/FTZJqwt8w02QHUEcszbCWYvvhn3hAwUZVjpc54CsLK+6ZE+A/hmT+lF
hVjR4RMy6abMWWCnDLOpqkwukQ2yeg7J21kJHgVj0e1Ai35Xhjx/6YJfFRK6O0horwrRUfYJ86Uc
CSBl0SI4NaYsHrOzVjX9Ah6Tv2SuUGUivABEcviZxmF90SYDM7T0pet77dVwjj0IypUSiBcNXsi6
QNlgPfIMIOJpHrAXv5jzeCyEihNXkl2GFs8nDYrMZk74Mkj09rsIPOkxCg9e1W4cHfPEoKixyDGH
x06LajafbbWLbEQH+757APqxNutpAIVsHrXCVXw1ijKQdt2zMxckLKdiXndBXh9FPBzqDmwuUkuk
ZoGvK526HwY4ZoWZA3wF14VsPdn+yMFCpSRN1Ha4xfW4MkSBfXEdYM645oiusndtF6GdGakrGwSk
QHphP8/wGEwsgHwtyLUjr+XuaugUtu5BfSCG7ZtVO4HiUI+xJ+CHV1Wkb6qpao5dgnD6vTyt4L2l
/m9ts65SkRd2v2vU7lCUBLpARzJKzqLJ5usEIR5BcaD72TgPO8geOWxns/axeh/R0Zibo/AifWt1
6r2ql9URIPnMLyxysUvh/XjdTIBMOn36yVplQ5OZvcdGLGry7Ax8Vr/waOuIK+ThKigdPKhS9+8n
/Jw+Y5cXuMmpIj/Xf+i28yyCztfJ6R1CuKobJ+7/Khu+HuHND6VpI+Bbot1MBr7IF5Hs3ruv0yRC
PxjjVVu85NFcbdIOIHLd/cwcNEsA6jrIppblZlYi976vg0M2u8pzgMBvMEV3mtG95lZbbFEu+Wzz
VNk4QcOXh7Aj6j/9WbVFTwqfRLXWFM9N1H8La7NFyTCyd4lNQqUcum3Q1/mK+03usmzceREfSFai
2aJnVn+uCj4sLRUv2UBeX694dQnELomz7UxAeW+L5pRlBdI+SfE6lOpKLN4w+FRiE4VnGhnNZNsW
wakuUZVI+DGqWv9QBtpHpDuEapr6TuV9Y9XNfb+BuWgdFV0RxOwT85AKRC7qtvoltKLw8aQ21PoX
Kj2xP5ox1uRNimFq+NjmhrZHobcOO2uNAnLhNM9qKt4qU418zxh59XWzS+TY4bY2BvSFQ7CptZcd
dI1NQuImH23tzX6XuNPKaU5lm/quPdm+8HIM37PS3Rakey4dkMU6bNpLbnVEc5EjQUwNHlYrVDQp
m+6VmH7si976MIoQRhYhp3uhevshRfPEbY6FMv30HPSvLO/TGjLsP43hkJN58iNBupjFeVxNFnC+
QvfcFWHocc+bV0p2DTWbNKvu4qHlGeyO5hbzDN3vFqdPI9XeIHSPYFfrkzm53joue7wzEsipYojv
5KEXVnxHdvQuzWob6rCdAePtn90EggWRJT+zFb9r61+xYb1Zw/RXrbfkwCLzBBj7roSF6EzEEU3b
rdboILw3mI1unDx9QVbcuows935bp/W+DJvsIZvA4SlR9yi62Te7LN1kbOrWOsQsRLFiHL60ASxt
Zq86DWflShcGgkBusq8zNzxhSxOg9mNEd7OXWYeAndpRRIl2jAcDhmaUz3dFnAz7HBHkE9BwY6cJ
MZ37KAvZzEJrBR5TbfsBY0RyTdqmjBPnIWvDaBPW56qD1mMKm2QqBpBoZ7Alzit8DiPEf1cLCnLV
Jip5cxNIvCWE9WIbHnaBs6hem2bfKzZ+A3nsvrYk7Ve1Y3Wo7UdoDHfAgIwJSyYk8tX3ueLNSav6
4kOpyIl6STseSsu01lBeG7/lcfkxWjB9IngtH9CKW8DJYB/AqeL61wnjgwUMZ0WoWh+j3XV4+AoV
b00L/wziIh8hgig+j/Xhg3g6L2xJ1X9oXtD7GSipD89CCsma3fojLHhEoGNYfUAhGxHVRuItVIwj
hoP6Bf1Jj4CEE6xlMRazfskVWETj/2PrzJpb1bE2/IuoYh5uwbMdO7aT7LPPDbWng5hBzPz674F0
d7q6vhuVJTBxbJCW1nqH+K+5TasAXpIJpjtqd7U5ssia5im22ROHkdlfW0Rcrw3/63l05Q7AGXtl
FqBN5eVQLTPHeiHWJqPkvSqzVN7alK9sMIPe5lMiMZQi5T0OaCQjCtNFxpIFRc0HaBSw3wgHPXs0
tcAGMr5TVaXBOKX54fYZJWa0QeD4l09qOtOuR09kA1LIDnDDMvxeM7JbbQ2OP4nU2KakgH3D6vd6
mXp4kifDbq6ufVpPh65JwuvM/6Ik9gXM4nsWh+KVRGrno0nFkiUV9YYUOop+xfxqmxMLdimngEQC
6DqUuylMsZNV+6QLIDO0O2MxQe2KJIARn97soSuP3ozTKtKOeLBU899lV+IzUs77Gle+7VR5H4CD
N50cEogvPP/hDOJ3ql3Bv2KDDcFwuJ1Bazv2NkzjyA8zEq2NRAdH8HKXJFCGRIjGlzZkr7aSXvVl
6o4yEld23slNh3aogg4bC7eA+EBCAC3W0Ao6L3d8NS8pRLI8tEloP4bKI6lu5bumMyp/KElqlF7k
blIM4PyGyvK2iSt7M7myPyHUYb8kQku46WZwCw3pMs1kQi0IoW9OmVwKowaka1wmpOm2vTUlZ7gd
9Z7A3+KT3dBNqw8aihlCacJzy6OKOFT1y3TmDiM2YR16pGjiOCGFPDnatm3Dcl9GIgvM5L2xtfo1
mkbdJ6P2N7M3FeZBTKfC8vupr/y4iZSbXTXddbRHxS8o1780YhABms3846p3irHeKErSPGkrX8l2
A27oAP6UEgXKwsJA29E0lOnRvPQRpXVVLb1Cb9xxS4zXtqHaiI2id4pCF8fU3H1ByH3fR0rm9656
M0nobA17mnytVU6tV74LYTuXolX+yJEfarQ048Ws6mLbTOnvxgC/IxEVxznntexkcsn6YfSVZHL8
EZeBlnUfVQiWFdXOTxh5h9spxD1I9DCluzDEdA3pDuEof8zRHM5mCHxrrOIg7kYraAT3SVfp+UkR
PRRQg8ToNJZHd+pxBnHL+oLm2FWVbKkMoCIGlog6lhuAZYnIRG6f5ejh6DISPGmyb/aQbLfxqEBZ
q8V8yK2sAVpZvbVNeVdUAG8IbDd7p2m+ayLTA0NqJk9YxsPnmbe5G2HJzdHRjXAtWnKiXR+nW+Sg
ieAjbdqo7D4qLxYnOEoq1av576YxwMoRFmx4KOBQ4LMezOOI+1Dnfc/CwvRbpyfXgUzTmKEN3dg3
SqXjdQRkiGZRs8vc6MNBrGY7ejpupiLbzmNksxnu+YL6XuzsKFS3wsk+MAQaNzUpsy2Sq+o2i0ET
lkqE0IpeXYoRPawmZInKbdPwHSThdkrSO0GbJ20gwnhPDi47pUjv2qpun4nxL5hdtsiYJ6+Gpin7
igfJD6fXDADHkCfi3rCfjSwKzYZL3UTAK2nrhh2rKnUifXZ2lRGN+7yytU0CwMYXLnKyyS0So0V4
0/RBDkJyYznpPfbE2bZcuW2RyKVunau7HjreYXZUD8YvIifM4VBp+jTfdQi/z51dIueV4MWAnvou
nNRt47jSh66c7ULPYiYJRbRF5em7hu7Otu6a4anlpIVy2De1rmP15Xl4lhoIf9VhMm4wf3zyU7nk
WNwfpD+znVBwupiMjZOBkYlIyoHWdySOJhJBOz3MgfmM4iMmPwPPNVDABgJqb2XQE1LsagsF8xol
CNDhZfuoMyhcBoVAj5q/HEHQZ6M5+SqRtNlhDcb88xOZheEskuyuhPUc9KoWvojG+G6b1OHnvjol
XSqOxcR0bSrAuUqqGZVzdthlQj0947270XChC+paQxGpDKHOheCU0ubU6gUgrzFD0zGq/RCB1b2q
sGfpa0t+NtYMCsIsc6yRbOseeum8g6OJGUYKIbWbFXbqY54ABPDqI5aX3WkcRH9aX301kW12pzwB
OgWnhpXaId0Ovn0/FZm758etTkamViebfNeuncvrhNjvCUmk+ZTkbNo8eEnBejW3pRjQZeO+psCI
DM2Z7IXrk+q/Cs2Tp7QuPqSbk0ApzEEe5jhni+zBanazCVnibjoNRoeWudPghWtree5bFuosemEe
e2UxxKv24zQXJ1aRgk3QGG6trvywY1ABbR+VXJ9US4PPbm6WgRKXMXspNzytDeErcWicXi3S7rtQ
UeVp7iR6WYO1l0yHJ6mmYBdjwlK/luVbkra/mrboPr+r9dX6NcWzhfb5FM4uyi+d2IeLG+W6z1hf
uUt3sebj997Iqhj50DT2GA4nO3qH1FQx0W01pP7ZXVCV9ZzkwyiiQgsatU6PbTtTcJ832pDeNcVL
cLPnH6P4ZiFDiRIEEXzThGHAJLV8gPrWl801VZgukNAN4nQKcz9Ww3A/Z/VhaGqEFQpcEZP4OLTw
EhWCNWCwo3FaPwFiHtSFnfmdsl2FX4XhzsH6stHiiu1vaPhxC4gSqRDo329l4bG1GkzyNRhSnQA6
6CcBxzyoHHhs9U93zn6Sd3H5ZkM05Hrdctkd08cDCxvUWBzX36rSx/Ikl2btro2JmAe3+fJT/n+H
Q4zo/+vswfGa3TQIkovFXquGALPl72xOuqAxUYXb2oqJwEiRHvo69yjqcEJU4f9dugli6ZMvPQk+
Uzg1kDuaHsTfbvot8JSgAjhqSnsJsy4+ZkqOnPutwyZw18X9vQirS8o8cEIlG4e0Kv+BnFxEoryB
ptXhMTvrtwZteNLhirt1Uqn4AKMpJ0TJ/AjrvGDunvOdNkR3h6pYmD/xXX+Xqmvs+yVNoFpWfhoj
ZCKl1M+ThrXNHiKC8+wkz7DXu+Al8/LNW2mQ2A8UEUTKfjgqpZ3y6LjTVUwIslmO0hA1kWf0EG+o
++wUqgJd7lYhrIKMdearOaIFo1j+TNXZV0ZAWq6h+6kXmU8Uj4qqSk9eOf/mx8afBtDq0RwKvDX1
pN3ElMj0ofWug5iNPUnlCtZYkLCF2FiyKW9qDqmxZxsViKxK/C6LypuVUHFGyArR/mIP0X7eUIXx
OAvBZ2NE2RaPG92d079A/ctzWCRmgCVysWmUub6kCGcYWql8VEyzO2eU7jHDl+iOdyY1aWtuf42p
2Dtzi/d8az4dR5R7HoHiEJJH/yiLEMWERPnRhWYVIE/bgxgV2VVR2fc0Xr+tslj8iKr4nUxSgAO3
+b2PxB1BVOdPLsinsS7ohWLfspDwpYiS2pcqtm1mY/8kM++SC2COctS2O5AseVAahOPS1RCtyJZs
yqhJjzqK8xsnN+cDKqbzfqZ0sAGlaWxmpW22hI+bshqSvVov+Q6PjFRBprUVnX0F6I9doegfBXwS
Iynj76FS2TDBKSboz7RSy4W8Em9Vw54fzaB+bxvtr2Joa9TJIUxS7acOg1dL4iYeOkBDsUFzOb2L
JM0ht6YTk9S2nfLsXOfVcLaW7N0E1HcwZH3weqm8Y329FZ5BShXG3ibssu0YJdE7SMGfAqOpF1Pq
ypuhWgr2GeqwdbscZKNVxrtMju53Sf5aei7Y+iacziQ+o01mIqfUU0E+oMi/cVFy/9F4gxE4qaPd
2AEYR1nFzb6Be/aMzRbWO5XwPxL5YMtLfksMiYmnNePulVm1eI+YB8/oxd2oQ1Ibiih+ZdUfZAVi
aqRx5c/S9p6gjcNdFDsQhusZj605nW+kGH5PenucJ9E+h6Z17x3CFnEBnhmjablHCZzpaK1/Z3zY
01rzTqmlZf5X//PweuY6uPbXZj39691fY//vJdbD9hyu8zxiZcoxIvMJ+2MxNf58WQ7YHa/99dW6
3vSxyklr/79efh3/On0dW5v/GVuvs45NWltsDLUaffZ2GdpvRVGxqC4vVYcQhnTqv0eN3iQgWI5n
CpDdLX5s/+p/vvWzFRNlQMVSdlEq6tPaVMsyO5gl4mNr32ymf/dRryaK7JNLOenRw9JUHgc3NwJA
RNFjHatym9k9MYf9OrY2Ktx0NR7Cy+dQbqevEdPY15tanBuPJmr+n2PrgaKZJfWdRet4ufjnWKI0
vqb16vFrjB1ngJi9cSvNTNvGbhXtrQqp8VKpratameo1zL2YpW9sf0hX+8gBIj91VRlPcyjyrY0B
0b2cZrZP0eQj8VZ+j0Fc7BMMIA8URmAtw07EZG+j6V6/6WVGLiUsXuyyby5mku1d1tgzTp6ESHOa
HWGO7VO2/OcCydY94i7vhcycK/RDdauw7WJaieyXoR0TInz1JR3bE2Io+Rn3XoGlDkBuUFTz1vA0
G9OTHP24cv4hHGQn+aK9Jwn9l6KV6nf01oqNGOxiq87aK+Xmji1mh0xjmY5Bg7rh3pQllR4VQSZN
hyhH6L1J+159r50BwGibLmwKMkkZ/lBYUEXGX0n122i6hp0ygMYusj7mwaw2Ody5RxYjUlCN5U9y
+dN5HZKR3l29LD+uvbWBKBztGqjfm/X8dazt9HfP6uVl7fVxOVNhGl/advLAqbViU+bp8ChEWECD
jYetEg3DYx2LS4JdwFHXtefhynmO6/wPMjT/OmEekaomKwkGZbnG2uT6P/Fgift6Ga+a46OKdaH/
dULfYfdgKjI7rmM1z+2lVcKr11DDn8oNeonRqzbnKiae6bRz3GhJTzBtr2ORFd/zggrqOmSVPajb
rPy1zuvrUDzMU6BWmr5fu8nUlI+JrPjnFQossHWASivmdQW5Agd9TarEOSQN8yuSLf8G3X6e0szE
51r47Wv8f88jxV8AhzT03Xq9rxN7LX6OVOPY2eRDgIJT+YJkoHk0xkU/p45Hfx1bm75Uy5d2aaJE
Ac6pT/Oi+QQ15z8Hvk7W0tk5VLr6+jW0vpqysHz5GnOT/I/qSaIfGXu+K5vkpdQpGQvMej9ffY3Z
SguIQHqn9QyFCtPnaUVUZwdFBwzT6qiOJ5WJGYqat+8RiaBtSMywW7uaKHPcEDp4147VvIswXEA+
S65wOTkeRH5IhABUvXQH0VU4BoMzQaqJvZew3w0vA99WmmSYl65JUf2gNyD326Gz38dCDgehELGt
R7OxSQ+trKZNZMKV71vbOYWSoMROyc6piiYQScvsN6cv2IJ54mPtWbmWPpc6wdqL3dB+M0wLlaQ2
v69DZRcRTeTVfFm7IKbMAA/H7zU6Dxt9rL03K+4VJMFiZWt5nvumERod1IKgbu2WSL2gv0aQs55s
MF28wmA4rwdDEB1v33Ru6z4YJoPnqqpe1eWiaUu423pecVlPxJaYmG7qcEbCuNBfxwZWnq1oUKHy
2N97cdVDomHJG9eFbV2bXN0JSXcuZZy2hy4SGLY+H5ys2Qmnz8B+RvG+QC3kLRruVSXznadgDJ0N
i+7lYD9JElgUf7VuW4LKelfSnuxUpn7ropTVfSryd0sbJ+J8ZjlMYzJiccM5zzF0Z3REs/deGSm2
eOEHctBYcIyIP3uduV97dTXIN8c4MjvGWxsvSwdU0MnRdQ/6VooUdRGK92Ykk5XVlKSg0egHrYic
QFATWLJ8TtCDdNnGmdntSGMtuTGXcD5/Tp1RBKaeRwdP3yA+6r7aix/M2ujZwTCVm1HIb52uYMXj
1tOND40MRzmSr87YuygGtMiE4nEQ2RVUQx0NQVSzyh9t0b+GYa2+4WS4Im58aXrhMyevldbE6qpS
8/1MGuiipVlfiSXGsEvzJSqi7HNIG8P4pBj9I2myX5XtGocGG4ursNCHmwhxz3md/0Xs3fxyTXHt
x1z7g83GLvUai83SrZlmn4C8oIbdtsAlrNT3EFf+Fi34a1FIP8Ib491MmmMMkPeXliMMp7xm2Jg8
dLs8o8xb7EqNPG2hJMXWHZKKonf8jaCv3vcuRAbRegJ9+rR9NftSkgiw419S/FCj2d57jbag8wt3
M6nkCItElBhnuyRtVZCx9qzf52Qo3oYuWdiFmTit3axGbxTQxAXmvf0adhN1qG6o4WoY42sszYVf
ljQ7UMHJoanRCLGU4oDdEyYOmS0PJP3k1lxo5ezMjQehP39+pgZJgWIDCGqbKBT6KWplfqK3Mckb
2zf1O66Dj2hmBjKYandRqJe4fRegvhStetedFs3avLhb7Nbe+9nV7m2j79ZjSJ965w4PbX+0f3dM
zu+mcLxnXiHPj0XGe28ZEy7amDAvx0aE4Mg142q69FT0Fh91T+Z+6fUUix8FTrxrDz3g6tF46U6E
lfXeljVmu0W+X491nqXenVAePnuVWd/bYT6aaqoia6Ef0jqbr/nStOpwnpNWJ11Dr+qafte7io2W
kW5fR11z2PNOuU9GB82AddBYjiQWa8w05edcl/ZVHTSOhlM7b8047hGsXfrrobWhgInNU39dO5+X
yuvGoqhakkbNB3EY+py0ZCMwTHMtKSAMoRy2dsvlD1AEsHn3AnumagGciO7Y6pw9u+p87MT09tld
j2iy6k+xlV7zrP/LLJPymJPxuvZ9/a8GBUxni69cHfzPgUH1xhedj/J1bms4muE3o1b7AMiRFlmu
Erckg0Y9QTDADKObkbrjTvSQKbVMjW48SZAE7H6eLouH0Tq2nudiDXRbu25tvsK4I8uwvP9rfK4b
5IukraDLGElCuVDbiCkUME5piqQtABhDsRyyiiLyMhabzJ4IAUXAOez2LbeK9yqsxXXted4ULtBK
HMmXg0ObKHtlsBM20kX3ptqF/mLj+wFipAX0whk1sFQ2x8+1IyQ1JvTq58va1VqgHJDxsv3araYi
OYaDB3J4eScynvltHuLPP7wO2dYUxDKLHmvPygdSrAOaKGs3xvt9a5tLInp5u7Ct6gQXw/bXbqY7
1quEgrv21s/XRvohs3P5un72fMF5jVai4Ke5fO4FWDTpWrVduxXm8tyaBW4362ezc2SQEoSglt56
tTjsX7OKFC+FZUprllaogVI38mRTLCCRPNXM1WbZHFSbylCE+ee7M5aTn0SR8wMA8VnyCk86nqfG
mv8hb/ExkQn9XnXQRSjKiyc+3yz1hIY+Hp3VFQRHdqhKOzy1xizOYajEB+qQxaFExPOm58lHhjzb
73ZyHuaEX7vjVr+LvLSxXE7Hk1ZhauwmoG/I/cS/jxTiGzL4bAy0yE2u2VgkIHGi6EyJdJ+M85s9
F4aPHCfwjSqzX9q5K2c/rzVub57UPstva6PYdnYjG4pEdvjDQeEx6FMY6O5QU0+L6h7AFdBzOHQq
GpsdLBavHc+A5eejbOqf2GYqR0vLpzerq7ntxlcNP/gPfNd+FbMbUKBHubsKd8IWf+ouT29xEqNb
mznKDpq++lFZiUbQ2u40V7ffhb2nJJZ9M+Z52BlKnGxdJTtHiveLcF09mTL+Y8blz24UJuWd2jlo
IEapsrkYZyE0NsokQ4EJ8oMnjPTvgSJRNlkuUKSaYqXDg53Wo7fRBeWlGiDAoyz3ZOQTSn6YnrdF
gvkL6sRUCbRv9Rx5B8uj8gnwPdvWAnlM0wGsNICFb5o+vFh/u7C+r0OhPQy1OUFEr32qUNFOLcmI
WchdkngZyfeqxObSMW7j+LeO44lxL1vbPUx5h/zhCEBZBuQZlYOmUFeD01Tv4M7ryIOExukXUA/1
mpEB26CvZG8Ku1h8ZOcjyyMSm3b0vc5d+Zx1Fm2G9JtD4R5wtyPImNIo5iguo5f8mgpMF8cB7Vys
Fv+ZocFUre7hBhg1gdWL9k7xVttbtSVOkVWQlY8rdxMVqvEB8vPnYCXVPyYqmNSC/sRdV0P+FiTr
ywpxiKHtfBWRuiPOfcNDLbX4tQalsvbWprZabQdxnuTYcsbahJUO0mX0ziFklQcyKhqwv+QANmKb
4MVw6zVTfU6UVreeTq177VoIKV7zBC345WAPuvA5GJCxR7u/rEMG7IO9E9v1pnFT7en1RgvKEwDR
0luHNMNC8K3N0tP6hmX1ORqszMQu8aHUwkXts+qeUwik1Yyr+9rDkyraZm6Ihc5ycGRnQ726Pa09
T9e6Z6xkIAQcJOnXMR2PkGPvFTYsGt6wNgQlOx4N7EWXN0SuMm3TOlVBI3AGUXXy2ulUH5aDytKM
A4k/BdLAcT2DVPdwCktUoL4uGbnZCfHV9PMz5/FQBrE3PaeEdMdkafqzCbFGK6Q4ZblgpSvb5B+7
tdGVJnZ6OMJ+ZMPvCk/cN3KawWRYI9YkhfFWjdUvkSI0sR4jRasGiFN6BxCj5put4Weo9N6wXc8t
DD061djUBOvRQaXSg/26tQ/NV9b7CjCMnPKTJ4ggoKLFj7VBHKXc1mlYbtP/jOlTnPtR7SHebevx
Y4pGUF6hh/a3uc9EbDzdsjOe6aww6YNpOa7dRPG6ozYDD1lP0QbbeLKATU4ef55fNJSRR1RaD/by
9jqSO+DuIYLocNtqpXMea5MmDbNdM4xHJ0qcR4s2+nVMFGjmOgC00oxgR+NIs19PJiMo7mjJsacJ
2yIA9dts+YLGLcDmf11Pdv+UuRJuYfYDjMI25QGXTsfiruk+u+tYa8qN1FjP1h4mpuV+rgHYfXb1
kHfN+T4EuHFbh0ZjppzXJSq2HnX0XMemOTxpBQ/G2pOt0h9aS5acwR9dm96ebhXgkJfPIViQOFoN
nm84RfzquDzmLdpZ9qSbPrVdKsXGED3WxlPFXi2N+br2xtBtrrF096WexWkwN0sWWNaOvx4tY1b5
zNJJnTVpsvsaM7z0j6eqLHp91dy1GFbZHwdv0bFRH2vDfYSCR0+1+mssNId3GavjBUUf9dFHYXKR
mv3X1wkp+xSUN5pm/zXmYlfWjp8XbfoBwQpkhAJrtKeLHiev7ejlV9bA/EoJ/dRDgjitPYwybdVf
X3qZeGit2R7/a2x9m9WUP2UbRhutqnNAPoVzXxtXkiV0IATAUGesUhVAutRi5LBJ4ag+ZRJWzzCt
SK95Sbxfx/K4IFeZADEXRVkFUx2qPvd+eFxPNg08WktUig0T+E+lYoeVMc1uoy6WTzlXj5ZE4Qt6
r/JZpojcmkIJAxU6KF4Pw9npzJ4vgIMC+NSGQipIKc2WT3WSya1J3ON6cB3CZ0wjed94R20aqutk
jmdbip7fczDeG3OoTt4oO1BBU5S/yKjaFtVWUYdq0zSO3GhWNAM8CpudqRjOS59C0Uj6MF3sx7b4
uH1rjLCED99fwqp/sfoIxXZBTQpews+wS3aWQPAgtdjplEQAXqXVhzG2f89uAYJNHtU+gjmhCDDd
aq9vWmKQoCH6KDz8hfTcn0EJB2OsQCQNWc3Xah/4GNj1Jhh0VRlOICbeNenE+4gFgQS3CiQdkHLf
62d1Rmuu1RSD4gLsJFfZZ6P+wb6LyQb0wqYy1GveZUfMqJVL3VXQY/vBPeY9BDjDeE+aIWH757JP
Bu2Z98J9zrmlnSYq2uQ7WpKJRunnxdTCmfLVESdd1Ikp3064AXhVn/rtzBrJZvhF7e+aaLzXRYRv
gsRgT7UJ7zEyLmaTqDsFYxS/jD/meX6jIrSJW63alXbrnvscNxgSAbz8aqYBBXjbqM+Iln0DYTHi
Qtf2u8oR+Ljqenjti99cRpyQWzF8dJ+HwDENKrelol1yYtXcGtW7kXHloc7ns4XgbCQAieQKloup
DidvSg+NNsiT7EK5xT5y2DSOE10yV84btdW/RSP+ASCmum00Q9FQ5+puAf+417r5riRxfchRa7wg
kwiuhDVlmzVOe6nKkiyJPsDfmsMgqqf+ApDg0EkEGVuZBoWs9l4+esfCmOpNRtzA1soUvoGbViD7
7mDVCyIw6rStOdjpDoDwT6SafixmogeTKnnAt9UHwOG6AHU2MnjcN3ajANdL2/as0aKTAFwLLQl2
7J3Bam/YsG3Un3WqT/DqTHkeABoclSXhYTT3NaLWlrCaEIXbqKMOkgmEWYoUyYh4aNV3Pf/R28o1
y+D5Io4SZMkd9PI/s2vUJ+pvKithKtFcU09TWWsPE4aHyW1PudeWQwr+xqkDoxDxpSvq6BSNRBi5
xvM7CXx5sq5Cbm9Y7t4qJ2Xl9GhSOPE7Rr0EmCk5VLuWci/s6adrqu5ldNM2IBXYClKhn2AHvNWo
LdnOMeoFjhARZBqtwLSslEum5BtEgCIYkvh3k1e4ZMfmgbW8T0GsIG8ld3yh/8gMi5iRNDzVB0w5
2tp6JTGi+wnosk2YNE/PbeCYuQ3ub6pRHoVkHkwUM5iHvgmqjpyALF7RNFUvfRxrl3ZpHBPDSgcS
Zlb4Qo/CrdmB1BOazg5FcTrmXqvZRmnqBoCydnEZ/VaoPKDEEKMoRCrjV28N1UeLrDmL9qErsLFz
XDhNekQNRB2hp3qExy9RA5BnvrMjaQPqnnVlXrE1z33cAN6zRBX8ecdaINSbCXLxbfRIsEu9m6gK
Rw+EVVg+2xqEUqh24PDN5DKCvPSxzSKqYFPYpSocHrMleT1n0c72FvXZuv8duWGOQJkBvNHVM0AM
ZgHwMNyLGatGHcK832lQmdo/A6TBGNjvtvGA80nbIevs+GbRqgFC0+VWLTsQyp2CAYumKshHohcT
RSGFhcp9TvX0GIXdXEg15sHcTYii5e0N9vKDTHPjW+jJH71JBwWqh9bRsd2TEvbeSUlD92QtOJ06
6X40rnepYqZZs1GYxrK6PswoLGGh+vcAEHVfd93feB8YcILtaKtU6fQy4FV0cUgelwuBOMr0Z+a4
Z/APE1H2GPINDn+P7NrJbkTAl5Jkqxtd6DclJIo8qUlUtJFJ1a2yDrVbl76V2u0e6HoJKM6zAN2w
GOwgM5+cgqKUXqK5hXTss7I6lyxPqW3SJNlXU2vue1l7f2XeG1ymTm3DX7MtN3DeWUu9BSKj/IqN
PiisPDrpY4Q/Yq02G3bq3qEHeLa3wIGCO6EkpYRs3joI945VkvRQzQ0x44s3WsNrNqBR5NBDTCbd
tmb0VuSKff5q6qF0Prs2kf/RllDEsPm6WiGxozdY4BjdHKBn7Xm7MAq9QHior2lMfQFbZl9XIx7F
0DTOs0womxJ9/M4KfVtE6XRSZ+SbEIq6a0n0x1ocoqDqXNAtXm9GdmcsxEuziOeYxahdVFO296Fv
p2ubLDM3Pa+K2ruMCXVrme2ryFFFkDn8jGDCjkrL/qPrMyIPK/5IMx2dQ7N8tYzR3o1FzP57aUL3
ZfY6eGitlmyb7p45TXoSbA9OWejEG6OEAAAbOz5btnnXIwP2hjdyR2H3OIC4Ir+XbAdF3mcMKkns
sTnrFoEzLT+sGDB7qUhDFQaWaFqL1xUIzP80Ske9qEfbtPSwyzAEklphBVJjzL2WNAt+DQ6y50sh
QJn1rR5i64rhFhwJzEA9ONZRDxprioaJHWfIe0mNXBCUPnKjlufGnF5VMY9QO0J7M6JKE0xLF5mC
KehNfiwzcwGaOSKDV9IhPTlroIs8szyDyDgME4wU4ErXzuzuSov/U2Em6UbHRHMOVsycWAj8Fviz
rTNMBZyC2b2OmaYRCnb5zaM0d0qa+mMGbvSO1wZow/KHGOLsXS1wifHa324ZcnOvWQJnSRXIWWen
k3FDOZ6rvazNxBIGwMpTNuF6Nhrg2KtVa6sA9gxBCkyyME/rZXCtfItlVBzzpGLKHjtng2E38BBK
CoDgyjkoUUyLndLmubADkynvZdCg9EqAAvivDbu04e8hORK+JCRYD+ksPgRScIiP7ias5TaOM0Jw
X/BGALQ3qcavi/5vpgRZL/9hX9Oe2yHfy1GyTIIKTB0srdUUklALj1PKoyO+l0VlfENCHkXO8aGn
kXXIBuUxkwRY6K3qvjYX44Hkb7UzDok3Cqr1Gy+ZvaOIrWtCKS3IdGSVWrVA+M8AMW6fXVOfLlqW
vI0qu1RRR8goCijDi0lTHaJrkzb8PaBAH58KEFEuu51NwRssV2V/Ckdk0z/d4GhPYLsu0tjKxEbA
ZJ7WFlx9kfXNpsxs7xUWgHNTp7cZBN+rARjBLqJmVyfpt4rAAPnKGGhlRTF17c6ZnhPzVTkATUXZ
p50riJ+MDPiLtSmizgjqquwPsCPKt86UzWGELRKsXT11GvDG0sIvVGleCJf5f9rO3uhV9HuylWlf
Jtl8RvjjtZ8Be5uund4ipFxuUaNJKsNIYTq9k20tadf7Chq4EcHOUFIk5nI+3sLUcAekgh1BkbGM
fGce8y276Nv/MXZeS5IiW7p+IszQ4jZ0ROrKLHmDVVd3obXm6edj0XuTk6f72Ny4uQIiwHFc/MJg
nYNe/JBlT10IWOxnbr9hWtZeswUzUy64uhCExdV0nqIFN1obk3oFGBEuSFIJJj36oiiGf4z/myX5
Uj1bXrv6VgbcV6+FTrfLipRQgJ6NDnJaq6vg4J8mHCEvVvgWNyAF/NexCdJTAJ3Xbg24RcP4ilA5
6oZ43q26GoIREtxQZjJhcGMHJe9FcEMKOj+FJDn+MblNcAOXZc1HBqv8EonKG21VcMkuEk1mVpBg
YfH3hroA7eu2OgpCpXKeFkghY9nsVvTArYMGrwd/lyjaso5AbgAW68iuyndHyQ+JGuCQ+6fZD6CY
lxvXLGeU2IZPtLVEnY8CVZTMcc6m7CI1I6flziCLGPx9fLucRGppoTrtbCdLD/IrE7Sm2YBF+Gxx
9TsHjXoWhRHH20NyH65gOH91y/Mbzci55KhRyx6wBIncf4nGTJHZ0sL4TpJZVp3DUtHxn1l+Uw7u
M8A74yKXlJ+B83IYVQPiJH119MryTzkuHQM45stjXJ+wZApeKvfZdbEW0uiWN5Z6d0ZqBU8mQB8r
9ldaA7RbdqjHKR2Pql7/FDywBAMw6q6GX8d6KpIjWTXYmBFVTkof7zZH2fRecV6hGvzoYS4evSbk
idpIiJ7apHmVZ28n7tPAus9prg26dWuI0Ntj6M72VnFLHaZ/bYhm2/bQwA7rQKib4CCPS56GxEo8
PpOdRKUVWKHus6/c7byiz2/4OnqgzyS6BBARaBvKucLrnb5lSGaACMCcsRrGCPRdVI52cKQAiewa
+W2NzmkPGsqOLnK9sWlYo24OcZt8nUf9JnduvUtQS3eFlU4HuddyV5K2YP7faoivLBgAeSZyhMQk
b20OkpbASHEMaboQiCaij0P3SR782jTl1mytQUpqVj53FRj2g9wK+ZF6X3N/2qDQ96ygM8q1qj/a
xTYEucv1/pq5088Ar4xTxmiAVveqVXkL0zY85TNE51afPulL1yGf7Sy2nfMczCCBsePbqdA5UcJt
0BOykrz4fy787jdIFNsryO56qK8116eHmgwOpb2hH6QLkO97h9z4xQaQNX5K4fKuN3eFU7x7a96B
Kj7eQYNtvCKCNTk3JyPMtfkYu+EPpcvU43aH6QRvuuNC6d46F7V/zjCxPMlv6f3qKbVn9YRGYz/v
myy8bwddAeax9EPLay1HSuxf87yunBEOCJODtIQ+Tk8MYZi6LA1BH5F2MuFYb81nqWBXMxVMfT8g
wXaRFjx21nCZcotpSXXMnQHjI3cBV/7rde0ivfohWGEvN4ArLICUre3N8YOrLwBGo7DrRd6G7m3p
lqUlSXLLK1j9WXokS5+do+9UA5iV9NkJFPpIqS/B9ra+a6JrVMrnyhsuXmPupSWsh2ArcFa+tA0b
BNIXMmFvzih0X7c3fGvLkifJYGmFat+fGkB659CJTlJmSmOXGtvxH5ugpOWpSWw9RtJr9EO5JD/k
rc22rGz7764HWzk2+FPzGsCV26XAY4oUkFtvg3BePhy6B9E00JmoTvoJHwr26RkXyBMfbB1jUOcp
n9sXh7EB88N7nRWLWS3w2E5eckApQ93dWQtWdR7Ll3xwu5NpzgwlGl09qEHB2k2PwMyODd6T8A6m
fLGLNOehPgRR+eRgXrw9eLmqJNfXaUtL5tZMPhxSDGl76bEflMYoQb101xLTE+hLZgznSe6+nKQA
zziBWaHZ9T60+r28JbDayZXou9zBNb7lFiJKMm+ZcA0+Qqr7bguXIuSGdbGSXlkHhxoSL/iGMdE/
Rz1wd2RMjnKPJZDHHi/DE4RymSNP6R/5pN+82MhO6jzeJWaJQJnXXaST0ei1Wzi7Jeq5h7AI1i+A
0f4JKT+7ygnlyUuMnr5d2DB2NPw5D94zZnHuiln2E/vVx/PslEuL2DoDVVOdK8dtv09vR+3QTxDv
t7tYZg49abJ8ZjI3sw6+BV1ISCXwAr6BSzYYiXvIj0oV9tagnBjoooyadVx1zGSwBV63Ok+uc50A
5rCfe4YeiUZxZO8zHMPW0dU6i4q0oGDPTdfWThgu9WNtJMZJzi+/y7ej8drqT7ORtyfVNF7kqW6P
VmJ51/2KjSnajUWB0j8U8r8naFvHoci3X9LrwI7paYkjDdMHMP5HLbNz2PltPjwgyG5egKZVN2Ht
DFFX3WgLv8swy9bnK09i62O2B8MH+q8UeqY5efXBgiCNLIZj4HBS8BK49OAHFAKPJbdMnow060Bl
7dECHuwX+Ib8tzOXCluPvj3JtUEv/f12E7ZSiUmV//+pGKuNsJcetq5efowk17H4lpbYmjlH2H4w
oEWYQQa6SmdfVDwWpYpcdh1ySRSHTV61Ncq+9t+w+vVDKb/z3ShjPbbM3T2wgHs2BLHH4EMv41c2
R1i6ltdkLpCD2QeT+QOtFdaTwz65FE0Yqkepvkb95QsaAQbpgnQdx0lLlRHdFmx505yx5aChFKkB
E1sGYfJ3tmBFSUr63Vh2/fXlPMLEeRgLdN164g3w9JPNLtW8R6+3YBPqD1d+iFnfdFdXrzIsk0Gd
xCRYT70MCyXJRhCa1wEEkK2yVNmSEtuC7TFueds1Phwb5Z87hDrow+gzpePsAALkF0nLm8cdT5jG
L+Xrj59LrdhFyqC+G0bKI1xb3vwzgGh/leYaoaQLaHp5BmHXIbkhLeWfo3L02lUBymkubpkePlJB
Apgi2xTuAydECB5SuhVsc0ApkGCrJ8nB/zVodX5df/3Skleyx/bOrOOZtTFLrqfnHfsn/33vJLbW
kujHtBy0nvVdrY8X+HiUorGx0dpv2ozUrPQr2+hBjv2nvK2KlK7jbIlugTyPLSkxOe5fz/puOiO1
peKHS/1T3oezfrhSsHT4GM3VXQijb3nF8XBmr6Ka17mqvPASsJQCORMaEZP3ZZltC7a8OcMTFPod
darWILpWku5WTr5VfVciUd8MQAixBb+2aHlZ5D3ZXpbtpfrXvO0wee+k3j/l/V9P5c/5Qu4vYtB+
48HFoY1h7TIWlg/XFqwz2S39bq3in6p/yFvnE8tp1yvIeT7UWa8wJN69pgy/1c4L99I1yBxUYts3
WvqQLSmxbUC2Vf6Q9yEp9fwewYD+l1YjiZAUNkQ+Xk723hneShNeo5Ir6ZmlbKbVWZWddK943bp3
wFTQxre0Mi80cklLz89YKGBFycosd1068gOrnffSPbD6jyRrgzLw33S1tdOwVdYQpHcpyhkSJuJv
h3/qbrem4Mikf6uzNYMt70NzkaSUjkGTsmThwvQa1Nk8dI6eznuZ/yYADFguSsa3oB2i0/rGy03Z
grVb3dJyu/41KQXbqyvJgIWUv7tvSX84g+TNWQJ2Qkt4jbbOfh1Yr+XyfLYjG7xKmLxlV4uFEWNZ
IXk3c9yqybESyMBgS0rsQz3pRLe8d39cSj4cMniVcpyNB1CBzzVUClwDpAYr5YYGkmP5cJU44rWv
0nX5WZJlF7kzZdLn2WVWnV2TOdZFXvbtia7v/rvFzHdDha2qxOTxRkXPit5aaV3kyh1ET4w4QiZF
Ryt7mL2S7RjUXLTpUV7RdZ1SWsA463HzTV7kv1e1ajU4Yp3N1knD5mCeZ9cEiWBY4pDWJKgbdit3
W9q3AgX9s9DalYvusDNbGJDRIW8rH5auBWdT9++Es22xARCpaNfIXZXnUmdQmfSqeCtjeCbCJ9eX
Bzy3iO6063rmh9svN/XdI1qnrutdlzmLRNfXPGJzcvbM6Sh3WS67BfIDtqTc2A9566xOSj6SObea
Urz9JT0M9b2Ntd4OG0Os4oLc/9IV8Xg2EAI86jBmSUI9Q4C0uOIzSamls3dmOMj0LKWeB8xTTxK8
m+rgNdKys7acQ03q7KEM6nYnteYuGy/KXJoHtc8A6Q1DsWsiXnUJvMw197YHwFMDU3SfJu5JjUIr
PyIZhOEyM/sjq5Kghifn2uhB8wQni71mRGMhnmcO7kWxep/649uCaP8UIAP7Cf5NfUA1bkSVg6Tk
ZQgeZQnbE/WICkRsV+mn2HNQFjS7hylGC8EBtnDS2ds/e5Y/P6dV8wu+46U3tfLLmJu4aqX+j7xk
SF7jA3/zAxWkeNa89d5s/fRYrWdn1w/YcNBa1HGGYRc0df21nsH0MiUvP+tqau9R1AFeFSHbpRaL
LYDJUvKcWxX6Tap6qJAIRhmqBMeNEWP1OC4lLCVhJjDgKBAm2rkp7PJxnpLqUWISZEXhoHuW5wgL
swhvFXFwKCvkh/xp+G6yeXZu1UXKL1MrAzsSlDgOywLwzvWZucVFjOq1CuHT8DESVVEwPLRZASbI
awfmw03h3kBqsL3msdjeovo19VP0PCwBRJfo2VeTH8hqKlfJKjNMutFdRJWrQPjMsNitcYLnBjXs
Z5Wd0OdU0bT9NI4BMwgKYtsDWpXa3MscS1E8ZHfTMHSPWtJ5T/MS1BmwPZu2BbuaGltBqGfpXisd
XNEGdmfMCbO5cdTRhfH/mpJoflxToDlQ/nVoc9vxVWR5T6jMRPsqbHfonhpHR7PMwzQ1ORpvgOkL
QzNvtgPUGVirdtBtPWl3WMEjg4EDeOmF5X0F1e6+WYItSfs8JwVrqAPSRjbctFK/5bOZGnvNNLSb
BMUU/Cez6CtlP3mw3L0wZbEZUYO33gcw6tpj/z0Z8m8GW+ngwqH7826Z8JlBJoJWKCpUYvr5L7Y7
v4Z5on+fmgS0AoI4b8GYAbtGB+tp1thLtqbEuqvcvL/pfdxe0jQuHnkEGpT/Vv3UjAqNK0vNB9Xo
32pUgx7cKHka7KqB+qrUn+KejSMHscejJKWArdDPyK/nx3rc9Rh37KaleqylmPLFYLmW49jBJstR
oN3SZxzeHWzlP5x0Nu/kVHVjao+OF14gh+HUmSGLduKDUx22X9AGye8wnJP1vLUxt09N1x5zFVmb
vY/Fch9krxgVzizaFw1zZdu8g2jRfIJ73j+ydHyVFEa77SdM6yBDZSNiTUsNyXOM8uNBifumuuhx
4RoIUBvaDysWS1SBQXePflp/Xw8sK5cpaidS4KBkcUUGMwHNxq3QTaU9I7ap7SUptydL1eVT5YAJ
W+6PPY4AXaploBef7fH3+nfSJPfPdlHDOVvuH6rTIPKyycOfnjYzDibKKRKVoApmGO5bWlrb2CIh
+S5TiqWkg9xxGJ4AzoDAC4YduC4sFcqKTkmvv9V1EF56ewjQeA+rH2V5kvJ4COtTqqPaVM2Kw4K1
4uIWznrgtQmi4L5bgiFB98Q1/PO7gr5PsZP5Evh2fITCEN+VY4aH4RJITPJMZtlYNtgoqsVa1OA3
+C8V5ZC19nZ0N2IO+H85JHUH8BWqdv54mrYrELl9GR9LldXA/YdfJ7XlIlNR6s192i48CrYdTauF
AYsi5UO0BDkCEw+SnHwfxcLIHyCvqzGL60txqaJcvtsqSQwHvTs+fB37yBwcu6yqhGXl4YkxKcrN
+WIBxUdZSko/HCpJuXCL6ujFQQh8PVSu9u6ITDePXQlA42PB8qumMobs+DIX9rcUe1KQS7Ob3rVT
ld65YwTgREN5s8vYZ1TZrTgmRai9qmU43Lt6/UceaurrYBfqqx7Wjx0d7CN70zBdEB3k69cb6H85
davf2UBLvrgZp2Izp3xIUTP4ElXKV/jIwZMUmmXw4Bex/SxlIIWPKYS6T/lSc6y/JINmvml+VHzW
kqtU4ZuTvapNA/3yMazT6b4PtPRhXALE/fRhZyY1UbuZd/TZoPGWpNSBaMpGju/+pSYD7qUua5cw
l9IvmVejo60Z7V6SRt8MFwPX1ENpWiji72yr6z9hY4V0kTXqxwhC5ZemxxZBha93XviVX4CClQc7
883LiGXmc2mPb0Bouu9W+XN2G/erpbjtLSsjpJNsvfvezAApVMfKnxHRQUs37H8Hjt1+B7KlH+YY
F3G78d80wGdo2LYDeE9icdgeZ6xh4Qv/Jwta5N+FH/J0ywEVm8335eDVR/zaShTmnOItUyz71qTd
hOZ2X7zpMKY/Yf2+k0IFGNsbCIyvMHnVB8my/Yb9BXcoz5IcUZO4at6U7CVZx675PLNLJyk5Yzeo
DypabzqM6LtgmsElFFZo3NVoxUCLrn1U2Oz8gUX3uDuAxUPWE2nZY+UPzk1K+tb3jqY2WLQ73E5m
n54HwZjoS69W/R6OT3STpBOpNjCFqL+TpI0RET6Qun8vyVmZfrp88x8lNfXZM/11/mzE4Hv8MbiE
0aC8pFmrPkQ+NOLQx65qyKtngD5HZCf6l9JrPydxq94BVhhedL3lVYlRla8S914qSD66iKdSqbNH
yZLAROUosiEw1J2O4WqBe2xmBy9SPYaO9pybL01TnNzOrTAsrI/ImJd39uQUd1EHWW4RCy7vFJWg
6SoXmVl1OsRej+i4HTVPoeZgBT5ZbyiEpd9Vq/KO6GaWF0nC0QFSrxdfSnNEktLowRIs1bR+8ndo
+oGqyUfcldUWoHiVfgdFnZ2h4zsnnb2P77Zl3OWuYr2aYeY8lIkFwGKp1k7qXxNoySufNu2BYZ2G
GxExdwlmLfX3rOA14Hf/k7dVkZiltH9Vva6d/+l4vQUA09nxUz3OzeOoVMClCxfpO1BdJl+iv3LV
/2yOg/2lcUb0gXK9uM9Cw0bZuEpBxA3z175yX6TqaKT3dWR43+omVw9uHVsPaelhwFLXqKWgC/sZ
OtIvBfGrY1zsXWBD92rJS+WO8c9OAyBmGW7z5JldcFNsJzlHaai+oqpS7+T0zvxNLb3mV8e+ETAi
M0aHcTIurNmWqO6W1otnoznO6+4gbKnluySrC5Rx0ai6L+lT7+0yPPS+Ht9qxMn/LljrSHG55cIj
AfyMjP9BnQM1Pkh5CO7xXs4WOy6ZdgWdsHLM65qUYt3TkvHEqx2tNQNNf7HMxDqr9gB3ezuF5Zh3
NvDymxNayjHVCh1bqsG5WOB9r3jdNPeaYTonO8mm5wkfl0Pfqs1n3kYV6I/r/GDs/II2j/K78d7c
IWFIOhbW6eXVbgvzF5xExCJN+nlaHy9tljiQVIL5WFdV/RjrbX0xjWq4RW5r4e7rl9gSdA76WIBV
6fhgZuolslh+73+Pg/FzEpnKXwpIy/VCWa4hFVdYf07p8DNUFOebZjcZasfa/BraaIMzRAmeoFC7
52wRFVcVP73r09g6sxyQPrlQgcA4NxbrZ3Rktj+H3+mAf0A+VP7UA3yQQScxwmYQngSu+VeGMrLe
9W8B1hxN+6nvwCyjU9y8eS1zwq6vtCdwGx3wHByW4F05BxbXfP+i6wYeVKOzSBqoKW5xWpfdScxx
arYAkUB46BJkXfCv+aQ5g/eWp943bYqVB7P3PO4B8r11mNY3SXYGynO5E3dXPe4RptIYl127Eqhb
0bje5wBC+q4aQvWhr0r/c1TP33Ur0B8lNS8IcEe3nqSqpzl3kWb5z5IK++DcpmX6ySx0/7M/s5dY
WM1raTjOZ/88+pnzPeZTeW5HtT077RD8KPRzPdT2jxJEFpY5VX0ZgqH4hs3dvrci9xPzyHtMHorH
2lcQzw8gb3R9qO3WvKUgKthxxll3YbKMZ8SOJl4ihNeMyPhL7A4txNRCJ+g+bxUaozYOld1ZpwFL
wcduCWgY06HBG/kgSSlgw7Z4bGbctrCsvgPsxJWDrgLdgOHojrW74tFYAhsp3jtXMR5yp5o/sQrw
rSuj6ccULUCPFj4HOlBI7qX6t3geph9jHVn7ccmPlvz/Xd9Fcmmr77s+5wGetm8CF8G3/5x/y/+3
8//v+nJdvRpgbnvm0cyteD8wYX8ph6l+0R1TP9tLHnIZ9YsU5Ex+1zypglBk81IueR+O5cuJnJXi
nWOdb6IE1sK29KpGPdEysr/zVOyjvdw8bdWkcIw9b1fX8A2C8knJWgvCJJyvUauH4Ojwrh96dGwO
2agVTxKMJs+r6L/oO62pjnqYqPdBBRGPTkoSKLSr9+0SSNI2FEj3azqrDj3TNbQe/1Mq+VtSjpA8
tO3u8ghA25a1nmlLp3R68+g+ldyunz32HyiSed8T+Ew0qjK/ej5cUn10Pk127/00EKBjtdAbnizX
xXA0QW+lSNWI3VfYxBCPr02pnAzdm7+iyDCcO84qgqdfoGVd5RphBpyvr1rrASds79HvNDa6lnNj
XvGkc9c+gxuxcB0wjJPetONNr0M0uxfDHXHUWc11rLCAnMvkSwok6NHqPrqArGCi987VTM0ScZ3W
f8mcRHlBILo76BcPG7FkntF0MdCOQYTcMXcMQeDFxGN9VqqsPzP5Qxbf+F2Z7Q8kRoavUYwTfNK1
/VPU9NpFjdvs6o+p+RgGOp4YSjl/ScP0N6DD7DcHh9jB3xTTRB0L698X/GTOxtgFj1XRNC/FEhgq
w8OwQC5xqWDoCxWpAbJhteWjlsKLRzJZPQ5e0T1KfamGwdMR08gJAzTEaZLFkx3IPF6yffISINaB
r1qTPiM6hEGEhTGa0anjCR+0+tEKuuRcQa15SDJIFcZozveOC7IYdrx952RDdC2QMr7zzMi6suxR
3LxpHm5ZNY5XRY3Ku8woMPbx++g+aXwkngbHvU/KCa/XmkWSqEv8U9y2Kg4Man1yvWKE6IroMgJQ
/TP7E+UxjZ3uxUftCd1gsIP0OKCBqr5/nTusfjB3Ht8iC3nkztz1XciiVFConxv2oPfhqBpfRtdF
yxvd0694z/S7KprGBx8fKiSo8/RQTWGEEhb6cXybIHz46fxH0rhHHz+yb+xeN+jaRAvXfo5ewZL+
jmx1/kNJjD9Y+IVebgUslAeufspaPs7+YJ775QxujH8HOLASi4eRCZU9IdIJxOSPAlyi3pk/PbAG
TAGz4Q5t1PG5xkh9UeOfEV2rHzxr6pBC5g1gZlReskZDSAbxvvExRq2FQfl4yU0levMVz3l0NNi0
YgQfmj2UO8sfLn06TN9Mm7mTpgVvbsGbok15gWyAOn6LAAAeg3LoL3KUHifX2hi0W+5ow4G1xOIG
Iyhmqroggy0PQw6/3a1Z5oQgolSR2LtMeymRzI8lW/UxE31CLrCdR/KqyoWHxgbePsMx8NEqW6wc
W6X70mFgeRt9NUO+gluSobfNuuUA02NJomjnHae2wOdySermBGnJtIqrJP201nawE+MdJg+Q5GyH
ScES6HmI31NpTuXd6CUVDhbEJNjqSEzycBqndqMDURpy0Fj/h+NmBKNKCOr/69ySfHdpBx+BKyOh
3bu87RC5/hiV8y1LvzVTGL7R5/q7Inasq+7Drehz41X1HP9sDKGyn3Mes+MV8bNdFRdJyUGm4b22
XeY9WJZyQbpofvS6Bkphm7df+9GpdsbgBD/bQHmDUOT9aWraKXfpDtAB3wdarkdUQJS3y+LfLGY8
oQ4S/1FFdcxnp2m/LXb3+8TqygfWue9URNwfIApUD7lWhSfkTOddYqrVw1YgpQyw/q5nYslTtM5e
7b4AkcG5eTmDHCIVt2Rvj87OGWr2LP97kQ+nVsYEvpDuf0nBqCKYuVxkO4Ek00G9sPkV3w7uoDj3
3RhgQIR1KI4vSh9CIdGdZxMlx+fUXnpfrQBhYIbumgfTF0ul1L04LBU8OCrGJbGK1P+aXPJw6h4e
oiWQPCCY2hFfNHZBltKtQOpJXlWr2ckccAWQZGsb+TFCFubQxRPL+1X9RwRxwSvU+rsWTNDf+nL6
4pRM2uup8V/zOe8PQMX6F72LUcN0xuzJNRBViRFxe5isfrgUoGpRcIzA7GNbdbVSD02QpRcfHDV6
zFO1OmXMdZ9VtHZZMWD1OrVqhYX1IvvMrwv3rHm7XxMbBRRrNs0feIp+85vU/lVa/k1lITNACQde
U1InDKU/F2VrI9/HIgMbGt3vcfLu/TwvfhlN/FMxWaWmtwRAD2rIsnrcsEykFiwkPbM5Gz779dCg
ac4EQkpHJyzvwgwqoJTmWHje+/3c7KQ0TsMMz0s05aR0au30sVbMH8lyJnY88qe0rl6lLDZd1pwQ
WmJMHj2Vrao8xjgJEQ+sOXqSmARqFnyfdbW6blkSww01PMT4+KxHbaWqkznnmI2oneQ5TYjcpNvA
O0UcdL/V266jDtlDYxb2zZ916s4xrlQwkV7HxCvZIvLZPNFS7c5zO+1OhUcFZz3SzumMVIwUSDC6
qAbtlaVOrShTddqO0XzlVzmXKNv99zTvqlhODIdMTr6drcemY987U3lYzyvFfhpziXc1Z1tR9thh
mQfD9iCCLadXhhqKIAzWdwdKwXpJ+YFhpvonzzS/rHmG/ILt4pOX0AR9p1OvTdge/vE/bbX/Pq/2
Zxag27D+huUuSOzdj11+3PqbpGS9aFdmTzHCrlDFz1brqnfFUk0q+GbNMo9EpUSCSW6/RE23Q7ph
+MNjR+hB6YYTow3s1MbmoUmial9jYBFEUM2CJv9pFc2Ehh6Yxl692qE/nx2v+wtY7nRIEVZUo1+9
nmAdadr4UXjog3lDdw3T9s86870TY6Y7FwnTqNKjg2ZPi5St98tWsMiOu51S05EjNGsih+96rDE2
uFu5dfKFeeYFEt5ns+m9Xc9rh67H9Fb7FeDi7rMWjJwMmh+K2Mljrzb3Tgz/sgL1xILOMWV1qzD1
n2Ex3Cvsek4FlogTEgzlsuFXKGw6JPB9L/CImaZ6yV2kaC91myjPasyUt8TP6Lny70zGItjLLVnD
2EOTSpOHNU/DxGU3F0N23Y4KWMk7ZDWSS/imKs9SAAftZzvDuKraHirn/NpUr01qDs8DA6HWqdFC
z5mSDzOQEcTLYn5I8FkpMVnBIQfbg6pzUHZox90I1dT0wBta6WOvjTiALcGU+i/1AI8/K+6cYLBA
/RMUrBbv4ZiNJ71Aa0zychQYzjMuayyY/ievmxlIIGmqnytc9ArX8p+yJUCOwiud6rm1kWtKW3Rx
RsYwz/MSRKlRXtzJmXaSpAcxnmPUKCAMNWvWlt/Y5tfIao2bZLlKpaNLNs7YhTbFUfIkMHRfZ5sI
zUap8q4AxTxjatYLS7alF+zvTkV+lQtLnh8OO9trjUM71exYLz9SCqNEze8sGwHCJctiWf3RcZTD
EITxS1EeCwjBz62mRS/smf8eo8q/DprxgBB5ej9iVvUsgTuj9Y+slXXa8tKpzzFxQ5k/UZVYgdLo
G3hed7fESqxnFvut9dguso9z4eN+FLYNLloukzY/xWNotkr3vKZxSKpOdZGae3C+lIelpd8tg+e4
cZ9mj9FBP1fsFVWd+ex5ifJkRXfBkjCi+O9gtOrvHauWt8lMl2khfB/c/wBmbPXGBJWjdKbrlRM5
amHjXRE9Y3jXPZbFdFhb1FxGAVjjdocqcvNU1FnwYrJI9qLHxWvpB+OdVJOAIZm+wxaovEhS6mqo
rB+sCuS4HCV5MCpSKAnJA3O4ce+pgfec5ob3jC73fDOM7kfg16iELPm6k/U4ScU7P3Zh/ks1FDCv
7NyHD1KDkd+zGmnGXTTT/oopai9K4NnPkEWdZxzEqqMWungZjLPzLAVai7inWrI5I0kpQDDFfKxS
Bow4bygox4YtW8mGse8j+t+kt+63uiFrp5iZNc451av45E4gJpCzDF9K2BAH7FmSo+GgjLZ32so/
GZ6Bcjj6LS9IPUcvZtvADTUS1g9G1kNdI8VUaPEykYCxy4xbFm6e+jwy2igD7PAUzEL8RanPR3j4
79iSRF/va97i5Ye3hgf+brFW8TGHvkkMu+aM/etbu7CEugXCKDEJBgFKLgGTWoCTkol0bXf2dHa8
xxjBl2J6C1fg1YLzVhl2199UfWaZpWUWuxAftoAxMlQHSWfCeujN7Ku5EI+6hUlTLz8BbyKYR7bw
j6wKYTfUIFkUQHf3JoFeteOMwVG96G/8N6qn3q8o0dHAaHJkH6W472cYohKNkZ1B8j+J2eZAOJ9N
O1T21jvmTliQJOiMxK7NFqLcxbUYsZe7ZVXmjPYJdgcwzKAvmEdlMhQodt1fU2f+6aMWkRbVecT+
62BprwG+jrei67853Na7CDuwU6uZP8LJ9I7jgqpNOE3h3dHjZEf5v9vdlpg8AfawwqMZcK8UXNLu
1E4/1ElgXlqM2m62UZRXm0lCUsX1TlG782Dan1P+tWWNMPQhdag8YZqAVjMmdxGknxXrENeQmBdS
Wr4grp3lYUksQ7ThWCELwne3124NyhZBZbPRZZQo8SXpeP/uxkBR5r7ZXoOEoqPtFSXzWe9nwa0K
rV9mFipHw7ovhnq8NaE9rIFhRuPN15c7l00/Mk2vblB+q5uXV4iOSzR3vV47SlSsVyUmQeL4FWgn
DzWMBTtfLHYspVFB0GHQ8Y8Nq/Sc/BplCAEsHNHlb0ogf3hLdpmBsoyGb6a/cJjmBaMot6MQzqlE
25kFrzxzpsP2ZKSdbkmJedqAvRUEXjrvAp1AAmOB/W2B1ZnhuTOtu2TB3ks7kCBakgNbHKc5au4l
q/QtzB0Cl9GI2Br04mhgKz3Pty+KT6nW1LiPGjkcsIU1tkadTh+uCSJfkOS5p4s+RGViYyCBJOMI
FWItUn7XDCmHO4wh293cOD2uKEo83jlucTCw6WqLcdoFGda6If7UB9WtmMXoqn9m7edPLx3ftHIR
1mU8gm9sgeEcVPqJrfOjnvXwRpOHrKjCHRplbJTOZXhvg4V5CPxuz357sxum7DHT+ETkXmUdPFRW
79Sq3dNllGyhs7JYVt0VuYFlajurL7Dv9cs84CBku3jSOl/bus1PJpswoNi7Hi+WJjhFLUaUZr5T
+oz9EWCCBz64dBrxk6lr9n7SJuXoKy22ML1+Qvsfebr5s2Gm17wsWb/DkihqzO/VUOFZOKUn5Jei
owXRr2i7+zCo1R0fR5jJYVEcGggZYXeP8Ct4kpgtXUVl6zWIWVSBS7VHlC06DdXiEd0aoHBZomBz
ej+X+oC/sdscSiQqGpe1xn783TjcGLf3sErh+Ln37oMpifcRBlt+HqvommJRGmksV/cqwrdGjDo+
pplV/zv2YWSrIKn242y5Zx+tG6VsL60echPQoYtMmztthnDFm8EEFzN88dxl6RIjSMZjzZ8On+6l
b9E0tGMc+5onZ0OZIAIr4P27QTkzopj37D/+YPAcHt0J/n6p2AnaRMB03Jmxpwk3x0UeDfgmfzzI
vemSuC8jEkgXdjzVe8C0uGe4ODCoOQ+6hKULZ74LEAx2A1fFa6sz0ZyC9RQqv1sfb5l6fFhakB7b
/8PVeSw3DmzL9osQAVNwUwB0Eo28myDkGq7gXQFffxd17n0n4k06WhJFShRQtSt37pXDSabrr80X
w6pno2w5ZGtufK7N8bstoSOZ3KKhMU+ENS0z/cbUJTFHz0WEIHqsi54EXIc5MSa4I4mcYAmGwtdC
l6EzXJEisJYDZQ6vMftFBOU1IJeZfNCSFo7Hazmtn8GEWKcQV84C0cs+ja22LZM+vl8grq+t99VI
UvUSPflcJm07eBwEZ2OKrgXg5FjpLV65re2nPxoc1qBWZBMban3zWwQLBEhD+3WJSIRrZGUHy0DJ
83P9HuKCF1qLjOJ0eloMb0sQLvaRFCuWJnS6rZyQtOK7aI1xu7ZqjJZUNlvNe0m1qgrsvIw3nazQ
Z6ZqaztafVxTnnAeUAYzw7gkKh9AUy6HUf/k5J+G/uJOm7F77AuiWjvyutDzN47fvBvDBJ4FQJJn
EXo8TC84ci1gR3kakuJZBlSDRrjCXw18AlODYVFlkLvp3haaHkwgu5xcvAASawUmSTBfkvqo1aMq
J33FgxiqG+PesBKbry2viT99xknbAXWqf/L1bTUL4Gsy/cacW0a9+UyE4vOEX5KuC7TU+dYHmXrt
bQxq9CK0NrWMLpIZJmAnNv8h34Awcd7z2T7Xiqa99I/C5GGlMZ8sneqfNT3fTKQOD01/jNeRANlq
2RHP65AuW6X75YvkbPTqp6IaP4yRQHl9WO5ETuU/rldcb40QSDQ6jT7BCl0BmRzxDAM2TLgmwq4e
AYLlnxNvUtA1hAJrlnZoFEVWKow2HHa893okXQR/IgVurWbblXZ8T7bhsKG1k4eqdZ8dVUZWNbIQ
aGBopXwj415Ghk/Du++GLOj78hW/KEOOA2doVWTkJeHedDqChK85sTij1abX5Asw/3vQaV7Qv04O
BLo2K5i7nw9eZv7UWvFTZuZ331qEBXaQ+XXOUCjcu2oel61X0izIDLzsnsRHlC7Jm4EKqkpgf/NS
P+p5e26vQlW1XBuxv1bvEr0w8wOnWGX7SQRw77qN0pzruHNzmdI8yGoHteRq1G0TdagNNoUSj5AD
vA/WC6umk4S5cejK7OJixAgaWZ/Lov5XWu6hbZ3PPuPgpcRd6skyErrcY1RBD4oH8lrmmLl6b74Z
SDNLQFVHLQ70zWjlEHnmqYgcjTR6UxuWQLMrFcWW9u1BNkrjCSN6Zm0EoVLm4Dq7RXVPxLzRhi7F
DhVgZ68omWn1XCl9K0j13nqpg38Yz0pmc5lp9Zuv1/nNFCapd2WIPUxWCm1cvizrICP4M09pt37X
ynk16+V+ckKzdNqtk6jTCpqzcCDP9eRPGo5zqsFYe3UPZ7A26aiJ/lDEMTZtZzdnWuRlZN2/L1nz
4SfyyWnGo3LwNOrzSzrIfY8Hp1BcE/nQb0GygaaZjingQAxtgNE6aUdFwwlc6yKr4/6EKm/LfdvX
MyLuAjMOPjTQALIrEvtjGdQH2dRl4ErtufcA2QyZ+d6XxfcMTs9q1TvzZb/YdvHFWrt1yg6jKJ8W
xshDqdcPzQi8PIPDNBU4qnk/HgUhYruaNgCePwvtqF93NCCBqfWHZBzvyTQiQ9BDH58H97cXPWgK
dlgytol6rwTIXwDKgSZmIi/1CmyTPJpDdV+A5gmMdbY3wvd3yvEP72UPoA/a0KFW9gBvv8Asv2CP
SMnRJI39llCM+szcMBY+F2y6yR3ZxCg7qMKD/a2Xw7HQ57eRH4qj32uGCQPSp3zxO+2Wle8Rc1kT
jKPLW5+cDZLpa9vcDfm8V3W87ff9XG173hYWCU7+9A5VQG8vo/6fQQG7zTlDpdoP5KnpPcFiyj8W
NazP0Srop1TbOePunb34V0oilAv8aZXqXp1xOJr+cDd6MiTP4b4Zkg+75NzICBnRDbN8d5mph09a
TyGtGVIeBNGfK9cGHQGw8RVlQ2fMVDRq41k6BuNxJzhnHHxOy3V5Jnq0ow7IdLQqbpfx1RkQlVfp
qQAOz0Xmqg9aFyKgLjAcWWXyVDvytxlUF5SDnKPWH0mMZOiwS/XDpPsPrkURuaSQs6tkurV6quxm
jD/GgftuHc2tA8zb7aeThXoHOaWIQNw5mqQb2sagRPFOgdx9hUGI0SlBQrPQDrvJ4k12eRuJPFlZ
0I0yGk3XZ+Df84Ipn8uofOxLGFFToelb04LZ0HfZAwHwQwzbng2OSvLe/9HVOB4NQGScxuy9Fw9P
mljAbvrjhxggjS9ahu9l/Oh6f5tMIEX7jIxiv/AjiUTQ0eCQGOOjSte4eSjCWpGHbYIiMOp6iWJd
7Mt18g6ETL66GfAedvBxan6Mgdp4mbk9a/g6eXYUWk3C3AxDMedyabMHg+UnYjoJVxP5PWvWHpOs
/kfIaBoIY6StZD3HvUdQSfVlQK7z1o4pCYNEsDjzyOesTmPS3joUi8lQnSefpiH5IqCuTgwQvVBr
v3g0LUI7uWZFmOp7sTkBFN6kzp7PVuMsUeGN14RBdnOHAKm8h6PavhZmy90xh0636hd7KhXFuCwC
4VGDORLfRpL9m9Czh1u7vhKybAXvTc3Pdj1vDNNWFFaEZmQubAdnvNNm1RwyrbizEgpyMmkr0652
FspU264zBW067RjStnqnjBCEnp00+YJvBTu1wLOXGi13ABeN9g/R7zOri0PsWIpk4IFu5blswJiB
uBeBxG27X+2ki3qImP6ch/lqn7rRx5s6/traDVHLx4xg1goRGuAj3rui2TDKeJdPQmz1qn0HsnAz
VivE5/qKaP5oBcHVyjcY1q/T50a4VEJ4oDxEgqDVE+rOOgMziQW98naYlmyiId05zB2Ge5yFqRD7
Mx9BQE7zQma7Y26FtTyZunNsc+7AlHe4EIRK0JX8td14iuQAcbjcpIazyxz1saobnDPPEkdqQC5I
uykN3ieixM9MYmAbWTmvO8wqDctVgrdfNch8V29bCD3kzexvNWPrEHgU+Lb2KGqxnQDcXhepOoCD
yijUgoF6d6XLkf5RsLBp1i3owPcptb5MR1u2sTkBS2aEFKIhx1MpwdtREdo+V3+tMTtAYUJsYsr8
CjX+kKUwkgrrn+UMVeAo5H4bahLrJhKiDV7Q1O8zTzehyrlRQcppoPlcJa5tfiK4/JKh3NxOBV1r
k8b9QlRRYRoPAPvKCKsMA5SWEelFbV+/YZOhEUemSWPfK3bChktrKLV3jcmjDsibENRcDz1leMuN
Fhz1cKtlXG11J4JeNs+5rBhHcm4AY0ZrTf08Dz6pvogUgSPT3UziONTO9exgYW/Ez2L430255hFG
tobLdLx3q/nd7edvSKL7dVlCxzQ+apXZ0JJnEL0MX8Sqs+GTzFVIH0RvxONUuPdj7zGWkZenyRtp
oLQ6jWz/PbcHEu1L6ykeHkahg+qGIUqCGIk7uhtHKq1O0hZHYTjcuslAnhN9jE53Lw2njqmu5ijN
9DsCR57NiVRMf6y2Sbo8pLE94QV072moEOCSxzCb1zfPf/AcDZOIeWXxlYMKhyGnwKbABF+XRLlZ
RwsUW2LOg6kb6TekO62pTpV8Bpvn0+yM91yTYdek1kblBiexyeChZlZtNNOxQu+mTwB2IvrhXSAb
3B/xnFTuZm71N01KWi2juYsVzD0VE4YnwaC17hgm0/CdtljvbetAfdFXkgJjdgObqpLT13zRiwOV
tA11WJJSlfmhUU8OL0MegvS1MMabW7WWEXpe/rO46VtKn3JZxjLUJtiAuW8uB3d5rUUmN7G5k4KG
dMUcKjOoycYhB6YW41tRJVeFmpN/nPNX850uZEOgV9IZKK3k1Wm7nCHSxSmelWL3tkn13jYzJcfk
DLQJe9rDKSHRvuvDUP5pYjIyirQ5D0m6tQgS2fqLum0K80tqDOymOeT3K2+oHb5xJD3TEK+3Gh6V
oOWO3/iay9nQ51aa5/5cLVsfCvCyILfj52qjuEigs9WMBbZMIki6WnnP7J+M0UKy7KeO5VF3NaDm
eUOyUGzTesr6fQpgI8C05AZdbf7MFtgp+Ww4brVLauPDNbS9uyr0Ex83j9X81DWoU3jdP/BmPqmo
521rpucV5DBk36IISYOFQrBeupQI1zvFbsqtyMBh9YklBuv39I98y3PsE7GcsUYZBJ2Xk/viG+p2
6YCRwJkjS97qLlMnPiv+WCBR7rPCN3faNXI5bZajtHWo71k1brOMc5pO7d808wv3KDYQTPXX5dDZ
dMmy4/vogo8J4Nv0QKzQc2GYWkQC1u6FQdI4mNsY99CPr15bz3pF235yy5FqE2OqveI4I7qa0Ylb
WfgcU1miYouCl3sTky1ab9thr3nXHfOjNfBSlXgmEGwfat68oJqte00WSIbCepvoWxrJPEWk/1x5
Kn5yTG3xlKzO3pAU6CIhlI/ViQoA0h5nWM+E3dqOFkZjSMIIVnd+mtw3vyy8MZ2fmclKlU73UnBS
czrmafKZWBShv6UdQQ2LWZMHNT8BIJVbPFx3uTsdaSsw6KfJs5DJEHEIPM5XcutiPRqfSeV9umP/
0utcmIX9QvbFo+lUkUjIKSQCGAo4QbLLTd9xtzDWhUN831v62zjYX5o7oSvjdOstsutyHTEmZ/93
18xiYmI6tOO5aOGAswBgg7vCm433+Hp49bTkuEIqBKl9LExnRbjrv5tWbVtXe5FEEgduas3hXFN4
6zZuhpirhSpmrGqfUXGhB7aQN3U8fFWCEYp0XIFSYn/qxkdXilurdPrQ1EZqqgr7vQ6gWuWaFolr
Pu/oGxtGwYmiz+vvtEz3gCtuuizd6oX9k3odOlVHF5AkVaIUs525NOfCIVC0a+WhmYhMHfVmgyv8
szB67KImCd12tskLGs/5gP8trgAH2xt+hNsxvbhZhUl4PlaaAd/JMdKAocd4th7igRGKOP63VtqT
SZSQcur0SSs+YCZW9mqGWqLjxprN8wJ7LLIG49sdh4PpZ4/1TGedCcCfIb6+2an8WIzptaiYqyZt
AfpVze+czeelmE91jj0vTj4pIT4JVk0Dt562drN8jM11Lk9nI9dKH0fgWsMeN3HbUZtflUq1o4uX
RtaCNKtnJgHwJmpC+uHbJFIUfXUsJXFKtf1QerOgg669r8l81FsQ0n51MlnChevthrr2wnIGclcN
m2zO3jLZifBfazfftiW/4qbBa2nW9yW0xsEtWVycjrQlewCPd7tW8yYmPx6XE7PaRnPLnNGjqU2Y
05n8Zcpiv8xgCVOyQfNcR9Qbq4mrEc/5KqxIp6cKgythFqSaQz0cVpWTlJgV2zVxb5mg/HRE+yHX
9TLB+aKt5py4Q16dAlqbNkZ+VePB9JKd2eWhO48YjjXSovL1zPDSDdTaddfa1sYGb8D+Y5BHKUPP
5O6aVn3ak+kARR8buPJGIOv8Uo3lPygX8cZFTwksKjqu4upkyZdRFBEBqnddOrylEy3w6yW4LkRM
YSzRt4nDhcL8xHmV8Q5F/C12hzPK7SUGlM8pgTk02RobUohupSgfh9R8L5UjOOillLXMU3k+lCcx
sDFW2eOfVSDREWUQj5s9p7FHQrXfmiH/5vT7xBTocACbT6byGkfMvbzZzbFr4nfKA/wYKSVKjFB/
1GjkdAZhK+NiFxuvNPe4jJD18sWiZGgT8iG1Y+022pmz5qsq0XbX0d2Sl11Fte3MnOmVvy1XUDSr
kMW+6k5VrdEg4Ak2XqF9c+4NFmYhRBZ7e7VqzE2WICsJyUqUl9xM2cyhEXICvX0tbHKb2OLF3i19
adxokg5WyyQCnQiXg5qX6oxnGLtl8dsD43FZ0C1kMCnDKh+0pQca7xb97u/D/3wODH3OfdnLOHIZ
4QDE35jsVQNh425Zk2VwTX9Sb57IgHETYOG4aglbfznULiPpDDl9OOjIhsB/6lqjtuf32a4Gheoo
YpQ+IPYcbV5W2fW7iQq9m9nDpg4BMhseyRf+HAd5nexi91m1+SCMyd+58T+XzM5wkcYnPjL2mh67
W66LhJxj+a6NAFVri9LemY3fuPK4aaiwyzj+snIxhkhEXgQ2QPgWEGe94ndyWJa89iabryVbqt2m
Lh6+2P1OffN76rFvLyzC8RgfIDEDSEexGnzz1S+AftvbZtFO7fXlsmsHxnKwT82Q733vBX4e2MOK
ZIm1CqclP66681A2lyYXU5DL+bFK6D5Lzzt0jUDSdC+FyTS56/10ygbin7R3iy3v82vrwNdKZEPV
3Qo9mcO+s7gjfFLgmSq7IR+jitqkVfTwh4jieua2tg7VJAjUsTm97a0kFcAmcHboDkQCw21gohaW
C6Ex6Ta53Vy6fHpT5TVoUeXTLrbKf3O29qcB0kaCvK3bnJStxGeDXSz6A5a18VP9LVvck5/8M3uL
nmxHHprHgbPJvIrlMX8s55fYyqALeZzR0sRKAkasAzXAclC1Cj0/5+zs2nNAT3WXZ7rxWvis1rBj
Od0isaiSfCgjuxUj6osziTNn7CdHL1/70pMbrRMZRovkDcYII+yeuWOaSQ8xerAMXk2HLrFDKIeI
VGN4lT03k8mwusnf2Lx2W1eNYEi7KHYEmfJd5q1FL2yre87nyiR/OSNVxhPNFRAqjLjTcZ8HxRlO
I3fJq6QXFo5jMNE0PRkSIKBugXyZ6gZbFYKV3fwUeQv7pZr3ckFnNqTtH0xxGMphDJaExlS/Ij65
bvE5IvKx29RaUGF66GWdHpJ8uhbQ5rvNiEuAWpmAO1HdnV6WNFZM+6u+tp7ijxaFJTQKjdp1OPZo
lthku5uE0cCRYuQ+drgqqxqxc9SZO5nOE/N1IR6VZuNXNpT0hbaHc02sGVsUv2wdZ/plXDCQEYpd
l0KpoLwLVFeM9y2Z6VFPvNEVyH+LLn9K7DaUI7qNgqhhzMia1FLNIZ9aiB/sCGkr4rAdM/00zPq2
pKYMFpfJ6WwlsVzoF78R1k7oY7uFEHlY29wNnKLapCaBLWvC5pAkor+d0dsLD4N7XqgXp8Jkqg/P
dM34+1cr1h8U2Tjr8xtZI6tzboVTmztEr0xbWAxQJNoqOw4u/dO2Q7RvLKUxFAsPUvrlZh0sNuO5
fwPRs6nsa/1ZMxq3Tge7YCWVWf1SOau1d80aN7OolxvRX3tCHXYa4jfw8LlFR10ryRNndmMjUi4L
bRYMYPcIgdxoHLMc+6WUXRm6RhWHIFcqvJxMvTZ5SGRbBQDqektepOIlioVb2JKdHQohrnkK7dEW
+evg8N7GxuDs86zAwMRtz5jPS+fwG7c2L8k8EUpM4rCs0ZJxvOnV9m2MxUV5BPWpbpP6XkdC4Yqq
gpi/yiYtenDffcdxj9c2mmVL0MhE15kqy6XXs3G8pg7zZNoLDu7EC5dErI6i2tEstmDEbP3pVKeE
tzAr+6k7YngozXgz5curNTN1ObnTcx8z64kNqNtVBNGwRA8Xla08SPsnSAlC1km+GssZI9cbbxJ6
qAiHvgkYJVmQzZ3mB34zb9GS3036qBE+7TEBM3nEblQMJrQNfloThc4kbGQkYbPiSrZjcGvcSEz9
NyexDCw3qjIPgErqlbLC5poTjfGjEvtTN/9Nav0BPUO4BaBwu71be0eHjBOjQ8efwLf4bmE6W10y
QUHLEHpNz5AJuoc2T+eZHrNDik+eTps+1d79Tnib0egIXMuK+kTnz93I1SMdT9DToe0V6gaVDucc
hnupWDnX7gD7iBAmRhGxbR9yK15unFint8HRR1RYctykVlsNFjw+5MdBk/q28+5gXFAY6svLpIz9
2uuowqp7HiY6Is48hGZS9aGafYNCUa789Mkp7Yd36dAis/6ZU3bncdrnEMyuOE0KqxHHgVHRgE59
jZp93zE3fknII9FqwqwJd4rmXvvp6undSsj1kvGpGPFWivFn9hD0mxwJHnfl04AoQN6bD/e3chA/
rOcp5niYQ2/YMKDzqV2n11J3uVUu0QVlnt9rooGeby9ccmtTBzVWlMiYOPO5VyZ+31S/ujV/DZNO
xeLMe4O1Z3eFbs+1/MK7QXol9FP6vZyMTbd74DfKuarSHPnFlrsUBC5mw6jQ8n2pE+jcxdZd2/v5
Td1zbVttlPAmB0vjYw+kCW60vr1Jh3k+N97Gwj0beUqQtjF+Lkt9YYfNqYKtQDSMz3V1hQ+k2S75
dWB34NxBaBsG+bX5yRmy4qiQP5q6H4dpi/Sa1nbG/xBOZFKPl8phMlf7RmufP7RkT/dVB+0kzlNP
m21V1bfrXtksgqNR12Osm/irGPq6S/y1v2TXf2zUtxIn7c3fpxzZEmWE8tAUDr9tf42gidW+xP6I
J9dkLSVY3dN8KP7dtERNyzocN8ZTPmY514H+2oOXiAzTdMPE2nuOY0di9V+TLBVMuaFp1305b7qY
g0w5MweRB52q20Or+qfJbdadmVvZZurkWWEZo3dMd87qZLvj5iHY2BsLOMKKXi2dOEo41lim9MFU
oA5vrK4fz1PjPciKN7RaZVA2Rnce/KEhw3vrsel7DUyWgfYG1LFLFy+I/MiMQ6q+5tGAIu7Sls9H
48VycBY2/UfTQnJhootSqNz4nXsp6YhFzSr6kKJ1EzM6ONFihZlzDdqYf/NuiWJnGogvvCm6UW0B
f+NcjM/+mpwSh7MKx7JtYTZpOGsFeowx3xjkD1DkqF+WXOBRrndnWN19OxbIME7yIhf6n4J9KYEg
3WnLP0V+cB5bxjmzrSkaqjLZapJkhNbw/rk2Hs1yeFHDFAcCDHLoLnro9gvrs7X+COXtO4uY7Pyf
63CBrqX8bhWztbo7UPtphBhVS3I7W81zV2CmGLi4zP6JOY5bv8Phk8TpJs46KB6jGbi++L5OnFCI
QyfpfdMKY9M9mjivJf2XzZQ4Bx/Lzw2Dis/GNWY8aTS67TVvgCt+esmwJXNENeLrVsUeUJtcPvkO
fWrTJaMIFsiNUy+XyaJ7YIv4Pb3DgcKqEsbzuhlNrPtTd1rGQu6wZRyWKb4QF8LoC1pEYSisOi7P
mSzLa1nZv92qTkKMF6pUsMXpbRHzCK5ODUNQvy3EyNV9rc7oo1ycPBWUs32JcmLtW3s4GIoc9FI9
astqnEa8QCY+4G2d7cuOEnfwrV+zsMagcvpXrR5WdK6CzYD3zWQys8X01Hnp7UAvDc3t0xTDcDQI
i81Tb9lqw+BH/VqHvki5WrJ7CZkhTFjr624HVumAZ5KtvNBN5vubD+kQJxYri8Rp7Texx89CFF9D
l65c/eZubvm7iIzwQvLWt87afyQWImSeX8fpczpoFhlPZu0loQBRhsJAx9bmbZ66aYvxiRX2Jh/y
Z/7+D+5X13R+lKAXINMi+ve+Hmgzxyo7+VW9euhN97eRw6u39I90IeLQzDU4+S7BWT5EqTbmOCCM
q3uHPqpGarAjsGQTeeAFY7m2HPl1us5ubN0CSvsy4tkL2wqf2LWbVQ2M53NSkxGxO4dJOcAfbhZr
2bncQVVS70oW7tjR3qwx+wfcrEJ5btWu1rG1Mf6edr+V27+SM4UaXdWXVmyNmJ2TNR26sr8vxQT9
uPoyCw9vutqMXoalThcNuQzMnTbX+BltwWAXGz+u+UtD09ukq39SWNKiygCNgPU6a3U8vX56o+zV
CPIsPTW1RmqlVR4dptWKqi13w2LrG2xzNtXFHI6VszNmlUAba1oiWNoHkyeGsMbtX4ibjkNpwkQn
6Y4pg9d+O7DC75Ym/03r9gqdGg5WpfF7k8opHFQcylsOYdcMtGV+MdbUv0XZCFVP9rhnZ8ZGudVT
2nR31kgQBJhqfowsmku8rh5qOfPe9skpOAq1tMvDbNEJrrKKI0y9e+zfQP9UQ8dK0cRQhDvhnNq1
g9Zs5uYyrLpxW5XTdq60JGoLirKm39eVQd2KJpxVGX89VW28dD1lJQtQnLbVRm+Gm8QjuD3RiV3A
cWT4Wr/xpca48vQmVbfppp4SYEjuNIOif67qn4SGXpsTRuknWhZpi/npDO1F6MO+9OWyGQzqXTkU
DnqQxbCQhMgSz3dDYn014jaxWDXJCXRph/3z8TjUwmbMffJ/yUj5RPwSrfdCB2WniIFjpuXW4lCa
JpQRKjEvDKxc0lm/ZPOI28M4NIkstwbygFM6d8r0r1YeytGmJUhxwevadOZrr7InHJaUo3Co7GFi
UKNyztVqPcZW/iBYU7aeO+6Kbt35jXETs5MzLBqONQ0yoik3eY4aSWJnnnWB2SorwkbJR15CsdPg
i+lLVHNmubM63S2TsXWHgaoEsdEnsyBoNHkUqvuJ8+mn6OlV5GtgtA+yHUduGkb+4vrNTJ2fTNm/
41TD6zcjS5fNDvg9/bIFsELLqd1Jv5Bkadg3VYd4pl2sen1Kbfcld9VeN61Dm1KqaoN5BL/DuIfA
ozOyIdq9NwbHf4bQNq3esGGAhph8sbVbdlh9/uoqsIHFl7AEOWzFAVH33nFR4uRQv66xH3XLKnbp
YDz75LC2rf+ejldHfJYetRkjBUY7UiBKdbRLck9rE4G79J51KG5jXF8AHk04r6bHdkKLGRKGYWvX
OTE4RqBd3DyUDDIE/rocq9GPstUmRYmH0DE5WnBSaLN6W9vrHiy7/Ox6sso03YW1jyFNn558gbxs
+YwV2N7jPBgUbHbEkksHGkYCNlzxXBDQybgJeDHb6j4rfYw0XKotqaEqMy+O4ZIZCjcwR3Mfm3h/
3fLoC7yuVWEHIq2YTWfUJ27t+9bqz3anvJBeI8duQusCrbXu5Oj0mwpPz+zhfFTDrTnSDU5op3Ta
NyQHoh7RVoO5gyCJL9V0+dPO9MulNDiXugckeNbGzGjY19bdaIwvpY4EBhXpOpG+0xjs7n2HooRC
cWZa5doGhCeVgZ3QkwVxgOo37j9az9iOnTiOrgsPpSEZsmDNBmjh1gia43CaGzGcjDobTwgQK229
WdtjH5mDXmvUoexF85ALrXjgWH39/98n6p75RzhFbJtODAsyThMj7Gy93/3vl3mgpqYNsYbt5e9T
2AHoQ9ji/b9Pks9JzjruqY299s0DOkz7gF3ssdGBd/x9yiLe9dz6+v4/D7g+ShJguuWnTaP/PhFC
OlP6s6kd/h6H2Vrdq5b4+uuz/v3DbMk+ZaCStjU/2d/neqcfQhx2NhiX//uczLzQAOpz+XsE7K4F
t0uOoG0X80Wo6X//4Wx374lqvvn/Pi+oDUDpzDS0/u/xRutAsRBH+qTm+b+flkSrnRMcRn9P+vd5
WS9ET6X2HWeRbWO28V1OpudTG2Ocqpt5uPn70PHr4poBt24ylY9PfpfIW7NFS6ySeWTnGLx7MhBC
yfjNEFauOs06i+/fty6d34cJZr3D34e59PMdgw0i+s8TJ/F8JKsQ0ez6sp2EOlcY/3no30t5fvNK
10Wc/l5pzohsXGMvQZDg4fPYlnuO01r492HG5Olp9s3nstX4OXT9YrVG//j3PAbfiZTRtce/J7Ir
TH1t5cfbv68OuR0ueHqZqpH1/d8/tmy7bdFxa4HKStNwdGpYF3PZh39fxtFc3/OC2b4jg5lV/PqY
MltTXFc0tf77PEW/KM4D1Q6RwtwOg5VdkNjTbT0reUcL/uocaJp7EHVuVCfZ9FCA1Ix6qAqPS9c6
Ycz0zRO1VxcmsyNfBtQ37jt7fk1XeHautN23StlVILWx/hBd80uoLOOSXfXqTXn5rZqKscHc+qlW
jOzSq/8NioqipKdCh6MOJ71h4Vj1u1hR0QTdEbUKS24JhUY4OfYDookpdyYevda7lF7IL42IW2tY
2x/ZufcuDv+vbM7fvSrtPnXOBFRvvf9u0rsNilwu26xJiEbxjfaeMHm4mtJlCboGLv99LikaRipX
jeJnatv7vy8YieGySMTN5u/Dvy90GeJQnkiNcoen+s/jmkRtHCxm0d+Hw/UJatf0NpPyIOr9v9cg
67nGPk0fzZ7bOg3XztW3mmVAIb4+5u/5fXqCO9Xa039+1L8vVH087qqentbfQ/6eX2k6Pv8ppd9f
t/jZmEjfr1NBXCQt0AtpQeV+bO2cSNAmPXGbaZtBU/kjEIMs7Ax7+CildjbtZk7oEd+vXpz+a0v7
E4O3//o/jJ3XdtxImnVfpVddD3rgzaypvmB6y2TSSbrBoigVfMAE/NP/G6BKlNT1V89NrgQQQJJp
AhHxnbNPZ+suEcg1ttnOSVlV8cqDInLj4Oidu2by2vL7z3Tq4kb7ofPbD1YOyiW0VrgH+IDGZLwT
TmF/7G09XwRBN149LcrXnp2B28lku0fd725IbfZviTWVS6NM1CcUhTHApPBSqslVjLp+NooM0IJh
d5QmqAU2SVie+eJQKAry5JwwddoYsBZOSWKmm6aEkpIKClxZ0g2nxDLqjSFQFQiT4n9jatlJawZ9
A9kmOGmebm/4oTjHJMEIkNPh8ivbC0QnmwJr/9aw4vCO0QhDOs2xX4N0D1fC/lIzD7+RdTBc56aR
NSqsyvzZtG/lL00NbM5XlYzvTVtb9L5Nco96Kj6SfbbpfNim0JZZzpj3seC5acuiC1cdcaHLolKp
+vndXaZLkpVjf1zp0djdzQ/EyzoLA5zEet7UpnZaixM3MAprU9C1Edwds5YN1SfY6VHZv50Xxiwq
u7pf7SmCfxlJ8wNUxUo/Wv9LXXhgb/ApMRt0tzkpKmgsO8zA+BLuDKjCS0Q7/Wre1+Wuf8foHo0+
xE1qQrSb9zmdsewG8EzzVhf62RlE2Xbemi+EP83bxqTnIWfmGvODZVo+wc38ht73oeesKOXa+q75
3o76x1IHbXc77yo8V4B0q7Z5RYR6n6b1UtU71BUsoNRrJTb57IiDDFe4EfFjKmPCWpYubx1uCwgB
pp2sTSaLt21ZVgD4WMd9azlvAs5nqWl6eL/EfCC3gvrWpqQOc9oFA9PJW80f1O28cC+UlD+CL+b/
Z2dg2epW0Vjin0+cG84P8wF8qJSDp5PHsUA+nnj2LpgmoGVYGeeW9Z/bICuRtUAN/MSqoaTIY+UX
vQBUYY34cfKGgqPhiK9Cz727KMB445Wsp8/7M8e7B/eh3nvTcLcsscUoYUN7kR/yAiqUNZA27Q+i
XM37m5AZUdcUz1RxHOBEPfGqMaXLzCJyVgs75SAdvk0389N6ILlU9C0oc0s5zLuqOOHovP32dN77
frz1MK6lmfLHL/vnzV/2Wbqr7bIyWXUua6jkXg2HUB++PaiqvIsa/tfRRC+ehY71QYsxH6hFUnyi
aPfFMgv7RXHEU61p9c60DXPjanG48jID6gcM+Ccz1yif4fAQukt/Gmhwmao0eibxklBjOkxUGcpK
GsPBhbLlD7GxRBVO/yf681CW2dehAOrZSP1DYEkVBWnuMmPvlH33vNW1FqyoSun+Ru2MYOtngql1
jbXL1bOXwtM+kk+uXAFm5wehgxmMnBFBQt+sy6xIn1uVItqgpNpawcL1yfYXXCBbNc9tFRR7razS
tYpBbJc3QfbkDsOOxUjxonVGjuvJ9w9Z2MZX3wz+mF9u1F0+wbLPb508a89+QJWhn06Y/g4UlNS0
YrSBwg7MDTjJzzFI0tP8YIi+OZVmg7zWckEcKMzSSwSSJ0OPzP5mboOXc3qKTBsPnHn4tvn9EnPz
rCiesyzNt++XTg1kwabS1qumxBrQ9+MObot3nrdEggHNacHez5txhYoFeequc+XZoSBY7yQrIKjD
1GiRl0r1PLTUVWNhlh+dkbp11KfyJU+zZ2Qe3SsRzaeG8ehX2dpYskRAgn0+3uQuNoEbhYn8tBzt
Bfhbsh6FjBuYk90+wyde41Oe4HK5U0KY07XiJiJaejNvvh9IUiUjBxmdZcty9230pLTEiBsAqY+u
HZbeWhZIfLvelrvQaPbz1vwwN7GmdvNmObmLzC5gvax27qJeVXbCxdeV4VJnlt4CUdAxXy2j6fDc
plJ8dZGmrIlWlkUbbquvTOmV/dspupYuKj2wbt8a8zmdNZIlrMpy7jAMcZHvr/F2fudnFd8sXkMi
KTj0Rd2tFzU67GuQZOLqT1OOSK3Q6nzf58qmXiYsgSHdAQmHc0W/VKrrHks9ro54WZ6ZE1sPKrYq
eGP2pZAOSNkYPbnDF/E4H7Sg2i/RgRRbtUAnWLdGsREOete0NoLHyM+dVdECR9DjHh8V9k7Cc1qs
bn1mP4wpKhsvD5Sva+pr/lfRMiQ1qtp6yLjWCoFscuwtI1wWcYqBCKXAPauZq55rXQzLsO7Hymfh
1NGZYWKyY24O1N0w6/hmPuoYVDqH2vGPlOcBjEZRei6kXZ0dFGuU0Kvoc+lk+0rE1lNlFA6eigAc
yJhFz4XCAsLUwPn5TGqpkkV1N/yMXuTtTJsea1EMUr9QW2LF3SnThy7FoQTAM7qLfR9ulFbnlEhS
Z9MNtn6IuUcgh8kaKtpxfqR/qzdDpjpnk/dn5SSJcZenxN9FquI89BOyCB7vTVma7kY2/jjcZFMG
Q+MM2olSZ8rCJdStaZdAwX8qpoe3dnVl5mRbKN/OmI/Uw0BCcmf6RBBibqfGvUKR2FxtownvCxtm
RQTobTVvzg80MB27uTKyn1xAgIfeG8z7aKCZLAeyAtLtfK8xSaZtg4Mt0urUhV22SrK0ftKj+HX+
qDXjj8jqwi8x31UW0weCLqZzXFBFB3M6J3VYU6hiUz6NxlQ+6Pyvpng7R3ipdqO72bdzShtdSpKK
A5Yq76DVg3eg5El9q9MpSJSxCNYJ94aKNGwOifnQr08ZBBtLpYnWaV9mDSEFJj4+UnVvJP89lGdy
1IcACMONpbo8imnH+0OdRgQAo3p9GDHSrpqexHUZ9cYxF3qyiqxYecYkf9vxLfxiRe3FlJ3xjG9B
UBaX/9bUz5rbeehqhv2l8KJvTX+5qjmqZKznZcIy4oteCeNR9aviIWh/2IjaF6219bcjmvfDkV/P
Kbyi28jKR4Qyli3J4lLtucfi+Kcgqpqr+WmiAQSIpofCiyFMurcq3K5DlUzztfmpgEGrkKn68955
GzJ8tR8Nlqy9QdkLKzhgGTE3KaXiPVV5ZT/vx/jO4um8U8t6Fy7y1Jqinydu5laNrTXWdm4g573z
0/mhdC1qZU4T3xSQM761n48MWvCp8arwMNDPXwJ+Gtu0Z2FOy0px8YUmLvMzRqFPNcXU/fv+3g+0
rWtQuJ9P/bktatNvbWvYvTcwDhqww25wmh8sQJ98jzJz5ZQZ7JK6wfs9P31vIwfKHb+2mQ/bqgWs
pSVYJkJmGDwowN8PQtQq69PTU11B8TU/mx9kwL0LeVJ4876v1d2hPL1vJ/aYrOMMjtl8MhZHSE2/
XIflSoo0Utp0Vy41sh+uwcDJWYihV9HXFHi1wPW1XnQBZCAugRqKS5kODh5x31h6g579eGBbtwD8
3vcWhuEsqbQay/nE+QG0srjIbTW1nHfIDn2YzZBjg08jI2nmeaTceCIMobyZN7Ey5RtpQFqaN3UT
y6iCV/M4b0Z2tOQGqT8Unq5fksx8mHd3EezW2iRDLh7E8Cw1Sr1MIZzdfFSx1FuSNMc7grLNeynG
t0t7qdkcurgp4ClxEhWPYQVXiPno9GdpKTTB3FKMc0eu0rPuk0zy73+tOf21DMPCNZWk/vn9r50v
mfDXZhJAc4lLfzOT0DNuF+s6D9BFT7D0Nzr6xFN/3yxliBPNQ0IzH50PjH1Kzz5vp6r4mGqp2M5b
Q1Ye6Cqx+KTayosZ62ILjKILbLd+KVnPXvXSGZAyhdnCB1RwzhkKEZ3kW5QfKvBZc+u3Ex0jRDtd
ulOuR3SxFBld0JsFTC26u4T8iyMA+UOj9O6zqvPyg9fjOvK8S9kmj3LaLTx8NlVCOb1uEve5r414
wUJ8dJyP1nZMJsaQPAUa6unaJGKn7xT3ucI0thZV3K/ns3S9YzmyieOzp6Te0xgf55d0lVY9Qnql
Aji9lB/HFHIroWzmzSEZPo7kzsKwksWDDPzV/JJeTW1MG0m+btpUfzJxjSWRe6pTg4qHqmIuJsjq
RFK2c+pKi9pLrNk+ulDzfhhSE9zQ98O9gobh/ZRxHAc6URD7FrdWw8J1Erb3Qdi09wQtsXSYIg71
AzZB3hAg0w0v7y20xn/sYiM9ze1JPZEbo8VoOW9W0wWnKu50rfmcrsqsBUwRb+MZ1qZuhuq2F/jt
GQAgta8Ufq0qkMzGsIMv4V0TtvkXMpwydILBlDVg4rYdaxejfxc/Wrb87BmK+JL4OvIXu/xg6Fa5
qiETHlmNtE/FqJVkIHnOp1gpl3PT0qXOp3eqex1TsuEGNeJOYlXddSy89mZ+PRuTYtra5YtfIFVU
yp7BmJJYB4mpcpVHtvuMcOA0N61j/WPrqngQdVvjj2JFZ/4fcr8rFw7zqD//h4Q51Nv/kGeMqeb/
ocI19BiJ8jPy3Xbtl4m5TtVk3CIOyJY6YI/HebOtErHUQ1V/NGv57ejoBcYPm2qil1uKRtkatzN1
EkOJn1Ry0pfqoFZnxPDdrtQSuQWbDEdUidKlAzfvwzC0z0igzT9ceZCpMn6tS7oJIOQxhnLOHj2/
OkvWM/MG4EJniJcuK8MNvKwM/F3aFUdW5oiMmp79stkAeSZm2KwXzANoXZbdgDuCGGi/zuxzqhkr
v1eiI2Ujd5Gy7rqa95eujhYIo7M4Gla+yuuOyIig4QzDiwh+8Xr37QLdznBMUrW0KV7PcdSjaaIF
nbbKOEDFk1fD28G2CrVVVbUQCaYDc5P5qNfq+YECAhT9mAIVJLB1WgXWyWR982RPD/NmmHb2YSRc
ct6a988ttIz6EUUfBzK1iLG+T+d2ORlHoZWtQ1JvFjOAHafrYwHo/z4KEExKDZ3FDEJ3Rvloe25y
Tzk9fNtfpM6i0XT5CdoGbvP2C7Rx7mHIX+6CwvS3AeigjRum4j7pKHLUitp+MTp1AQC6eVGhNi3B
OGpn0KkkoDVptO5LRT5VqvYYVEkHUoegrEF4z1ZMhkqsOcmxKcqODBBjgNo/BBfmGJixRXCHrbw7
Gnpt31nTg6mjW7TyuyGO7Iko1pyQYB7w/6G1rMyk2ukjw4r39o2U0VqtmbLN++bT2hAV/hA12Wbe
nA+oUfUVbL21f2/moKRyZJ7dYt6079LSl7duqyzeG0CWYWgWD6/vl5GGU27qEVPffNJ8oGmifpmk
oY/lggvN+7Ra9IRdR9lu3mxz316LqEANoZKN4wXWs8uU7tB5iADmTTkM4QpSjbqdN50kf6wpd10w
U/n3ONTXsm6s52IIMLB5V62PzROlCxD8gfoHMix1E1cFU5p53/wQRUIe8VxhW6atOubG2h+rYle3
4iNaYKznnq8vNdWNr90grIupf25YW8A4Q1zFDowZltfpYF7lyVU1I3WpUh1azfveDvjFR2PQtcO8
BUrRunji89x83hNZmrpj0PrjdeI0V1FF1MqqctoWI2ktPwZ4qN6uweQCuXY5fsT84i4qj8p0TOlf
mzqgCN7r/fuW779tzX1VD+Xi/Vj709b38+ZO7nvL+TxqTt293lGrnjrA7y3fXm86NgF3/uI8rw9Q
PwbdLuiG5ISzMTlZiX9tsqHdgmNJTu/752dv+8qeglmHsoHm77tFRU9/M2/LsX1NA4T55DOc/MzK
T/Oz+UGWA0wVPW0IEPvzgK+pUf/DtulE21wNsn3ckUP5dpn3K7RSGVZaPLH7puvPD/O1GBS0N7/9
47//9b+v/f8EX/NLng5BLv6BW/GSw9OSv/9ma7/9o3jbvfvy+28O6kbP9kxXN1QVE6ml2Rx/fblG
IqC19l9CrUM/7gvvVY11y/7U+z1+hWnq1S6rslYfLXTdjwMGNJ7PkzXWxbz+VrcTnOJILz7605A5
nIbR2TSgxmb24LH0t0/msbbQ25YbDPLaucn84GaluxAVet/yRok6j4EKIQHpOogT81yNlvH2kI3a
2aRr3VMb5r2GlmSeUeUXG0ULmpv3dvMBam4EaOYRyOQiYlHUEttSuN3JEll/mp8Z359NLSCnCIZx
6E5DpiYnX9d2ddTkd0WElNY3hx+2PKHurNAb1n//zlver++8Yxq2bbqeZbiObrjuz+98ZA3o+ILI
+VIR43qy9Sw/d42ankm3mJ7j3pbUN6Y95coaSCZDttGDDpkevu2OKw9sYCn9k0Jxc5mZqgXwppd3
XuRUIBTY1/u2hZxUbUNcfX9uF031WqZVQ/pM+FQi17+NqIY/qfpTmtTNo4Fp6pqg5Z73uk0dnzQf
i+G8mWoUVXpDAZ4/nWPhPVgFqaww7zfWE1qLdDE6Ij3MR0We/HD9vvjh+oqh7rqmwmjpa6Se+n4N
rEO2J1af//6N9ox/e6NtTeV77piuhuXLNH9+oxtXuAxYA/GVFZEOXgzv3/wOB5nHm2qBssDYBy1v
fo/fD3c5WFQpxP6tXSgbnMJwRPehOVZHlnXwwyZ84TJ7aAjNnHa27qQfnp/6vjk9dfRvrQrL/tqW
jLvKoPB2MKuMVevW40td3wyS9fCRgJi1munNrslM98Hytct8PGOWw4q5XuDk9O1zBd54IVt3fPFl
8tCzxvxAH/DLBVPkB1fVMxAaLvoUbulo9ZfWccJj0xWneQtI4HD5tr+9kPMMga8thH/TGpAfkbkY
S998b8KptSneTtUVs1qOjE+2eYzKIwQdAsI+6q+qXz4MvaYR8NayluTW0/8SKB8cZzU0lvpRhf6/
RSxkv23aQ3QWeFjvDZeQoCi3MgJTOfuvrjqdXhmwEOavxn//1P3JuTt8zYuhioKw/mXzX6f79cP/
Tmd8b/Fz+39tV9fV3zbYfM3PL9lX+Wujny7Ky377s5Yv9ctPGytRR/Vw13ythutX2aT1n/331PL/
evAfX+erPAzF199/ewGcxfoqqazRa/3bt0NTf68ZtkUP//0OMb3Ct8PTv/D7b9uX7iWK/uKUry+y
/v03RbPMf7qqrVm6YeIV++0f3de3/bb6T920Tc3UXNNyVIP7jIB6Fv7+m67/Uzc0RyfDzTFNqvl0
hBKDDoc0959Q3SxAG4aK5Mr1tN/+/N+/3bvePq2/vpdpxvRLfr+ZmZ5ruJbpWbZus8rPrI+/78eb
mWp76RhbgX7PGFTBCZY2W6QtA9UZ7ZREifKcAujH2Iy2sm7MR3ck0QsTzLBPsgLDljY+SamQu+Xj
/mUcBeRjNPt9PWF1klI5qGqTA4bVqg2rnz5BSSz0FphWu2nwJkoruHauwhwlkQ9RAdSkjraOWSv7
IQlB8/uQihRbQw6NSpRKJtUnjTGiD/17FXRyO2i9/cn1QipEmoOsyCMzAWmYsY1qfELDVBQ1BCuv
XivHC9ZECo52Xi/zsE/WzCfuSuRTixHo2brpAOTUMmYVAO8wTpvHEo6c7sn7Mu+3po3GBBqWdQgS
bhcNpojYGLde4EjczTdFb+QHzYzTNd+laqFGfrDyKydZ+hTF6Ns681a23asEdMTit7mp4qLZZEUH
BVaxP9fW8OwKszpjr7xjqQjuWl2hQSWMriuT7G6w6nTnUoeZcCOTUTiyrpizlmbp1M/S9f8oi6bF
mOZl696wqWBSmVlFjY01Rlsm3BK3utcg3mKose3jaB23XXO2zOCUIfsnI65cakRFQNLs/8jzjojf
RvmggCQhP2u8ZhZm2SaRwb2IqjWsNcKmAZSemJGzLF+khMwJ9Y+O//GAHvCVuiIdLjBAuI4ITwO1
rgnYGR/KHnUweShiA7i5BGVJl/zDb+6vRmX6v3+Rbdt1+HEwKuOuNY3afhiVZQQ7xIov7XtRxugm
fVYjjAbDTI+oF5aKv7M0Iv143TBL408qxRaryPIbN2X5ZxYRtF5eAK5GUmR3+aZLWg1QTG+hpG/x
5QBW8oIHLS9A/AxYmp2iBXUB7mXEBL1KKQXrGlb7rtGYkyfEPJms/ig1xeuhR5FVOhuXRUHksAjT
DNKSjq3XofFGw6xIec4zuWGqi0opbZCG1OmrUyQvDkERz7KONt7oPLVpY13DAhjC2H3SMxEskTYH
Kw/RVCONnFSA4SpNt14gyGfqF3Q6KjnEocJQ8RnXmXf/92+4rk7j3J+6DlN1pk7IdVVGCJb5y2is
cG038NVC3DvQpZchBY89JvZVh1zmZLBK4/nWM9Xb4Ba8elK0h3hQLn3RfqrVyU8RTXouVM5gxqpX
WAC4ydJWbA0tq45Mb8Hk66dIi2LWpkmWT6eHoAwiLIDDuJIFST9xD2wNcclCaWLjghJ214TS3Uf9
50CYyT4t2mdJJuE2TqNLSbjYjRo5FC7djBgHtHHkCTzqRa4BFyjFUdGNjdsEzj5lfGXgVL5Yrv8U
mMhVKxyae7uAGIwdv104EeL80Sk+dqo8pmkhNlkzKhvTpSw81suBLn5Vej1xFG7xMVKle7E7c8/C
bbZVR/R1dnPsKl3bOnRug8GSf9ZCmSxFnD8NMBlM1tQtSoOr2mTAaBj5DSONYh3GVNCNmMqgGcCi
HnDSNp0KLAZIL+ys0NzHDMi5D51TMp5utMHylkZtEdPU7bII9mpLwFBV4OGRsffBsZpXyH7HJJwy
+czHTObRvWW2u6TGYZ/KOECqlGzCPLyCSnVhh7YgLrrYW6lNoKKUbzaxKZayFtVRqBIbLmq1NpQR
Ur7ROhS29miL8bYxYZ2oMumXQz/JsmXUrb3QTbYR/OkbL3Qyvs3DQR0rfaGDb1gWRbktU2YtaP6d
CryjErrcSVp+0uNUaCoj9cYo9Hzv2AX5N0GzA8m28D23W7QpvFx4JO5eGAm2Bw3Q34h06d51m23R
NgOa+uDUtla24Yf+pUbdTMJsi08WSMeCYJxXEUq5xQmr71kPQAZIwRVxrWslS10fk2OJgyiM0eU0
dCZ6MYpTx9rCeiBtyC+DYF3KMbnthzsjzMyL30RiIXxrgzuVFenBKja25xSox3lwpuCmkmnawH8G
8yQptiKjDu5Z9clM/QH2jPsJzUawxiydrLUCX62rJ9hIM8otltzAtDDB1uj9NlYNb9HGQbI3sA11
OmRHEyvZchgdbk8J8JqOu6PuFpfaJqC0Cv/TVAHFwU/dgKWqro7oUTUMDS6Nrs9ziR86Xj1gwTto
HeUa4wsGLKDZhEGV3o3nxN6SkHiWW8zqLind/dB3AGCdxluMsCMUJ9rxY5ErlbrfAeutxZIZP69M
tE9BJaGAcXvfMbn4QtSpdU/6jz8xCZv+KC3/JrXKvSsUe6NgplyhWKn3St0sSICtz6VbfOg9DLXl
2De7zuKbrASkkHT1QLUiSKOV7WzCW7VmmK0HFUuOunZEYR6jv5Ygd3X4IKbB5Mc3WJ0LGvcm1KEI
54XfHhA+2qg0xLAIxBEld7nOK9zlZkjqTddHOHVVQu19nML+Z2YswTZTzYzlUXPZEEu/NTx3r6aO
fipb+v5OaaMFqgZwrLz8jVUr+mrgh3U0YKYtahX7TgxegntPam5qxQGf2NfZujbIKcK4Yx3AEz+1
WfipLaLPNikGG70NoALbAcKe6gY1LjhVa2DFHaxdiDhyDcTbXTkg1xZehEK8ksSGFDF0KX7AB5vq
2U3Q4kyPfJLJI61mHU5gaHfRKqyyqToLPyQ4RAEfb93H3RILL2pJNaGczCeqR91WekVyqlGWLiFS
i0UedMnRDZIvuQNDpRyukeKFa9OxqBwbirzqsdqg7bQfsPL6Zp4dNVB8eVkQwz0CnZ0ftn3b/PH3
Ny/75wnu9KU1GDw7sBJs3bJcx/l5tNCh91YCtCRX6ffe0msD7+DbKArGWpdb1dSfiirbKsrYX1vr
NR694WRaa0IN8OVGI45y39goIk1WipoyCtZ7ydQ+11Es6v0x6yDqKeNEK4n3fW0ruHNcQnHTAfEz
qn7XU8NrkQE7iTw1gssNXquU2cpy9XaBvNWDRVaRiTWvvuT0ZQZFBmjzPQDVoIGSZXcEpkXjZySO
GqUm1Pa9HFe1BGXd3wkfTjFLGJJcR9h9Sm2qV4sUOQbRfGioWZ680F+OzqhtO2OkrADZ8EicALEu
9SXOwBgDH3M2JFoty6hR/sMSjjnNJ94HDfMbb05zG6ShquHo1vTB/NBbiDGRlRYGzjW1wSfDn+rP
ZUHv+QGEhn8RPQgr1YRkRzbNumOm7xEXnsuoORYWOuzBVOIrKz2kJWIJqlGNDxGm4iYpntCWWIe2
DBRW0hGmKTh0ua9QA3E1i0kzQISIYFeNkcHOzwPoP3QZaLOlg5YWbWputRB5BiN50FTrNk3cj5UI
8/3YItcXui+OdgL9kts5Em1fLkd862tGyTvFlP7+77+cmqf+xZvkmI6m4Wn2dPPXN6nLKnJ6zc66
Mkbkjhkn+m2k3clRbfZV2KobXvMDeReEFLd9s1ebsWe6EsM1bTXWblu6OgXwE9ynBpGE1XeLgbhe
St9lsCxIXluJxNOWdawdbAzaJ/QTFB3QktFvC3vnFlG7T+ro5JTxc96o5hYPeZi1AOmKHHFcqO06
HbWGGzTr2s6oP0rn8xBm1pZecXxwPMLNesPbFYZ6IOOe0lSLbb5wB/yQ8bguGDEuEfT0wELj4Zya
dHJJ1KowHuVaUQdmOF5u7stauMdMxXAkfbKlKMXDv0rOoEvDD0y5ra2InhGZVccIJRGW3fDkIMta
wlA2H1RtAAWTjPYhkwVO7mqgIyFweHIpR9BtyK5qAR923Ubv16aiYrSRGkFhRewS+2Z9sDt+lh1z
nVXfCWoJLmgaM5fBtstsbRkLWzvkO12DY0wWjbJVGDRdNLOLVopXVdjY0uzUVcNCD0OAJLl9zJu0
uUYjXoLaB/NRl/aZlCAHZ4saHqGRfWgMSbch+4WRJ5/1vq9f3ERfRLU7gs+AqJQxJuwYil9IjviC
kI21MAE21E+XIsOEqDVQ8uY7EMavi0sHdczV8hwVym1KoNZtheYSAnaar0x9OYpUnk2LQqaq2HuY
BujXcm2fBgtkDchFYkfZF6G9U0UVPBlJZt2w6jTgTQ33lT0BwQf1Oatd7bHrvV0CFWkpemozqqlo
mCIjiT9DyHWtuOIQuw6y9cdMz2JYscxy9Dpc65bXExJAzxNkm0hvjYPEN50hRDp0JmDIBM+7ozXO
Us2JvymiCtGMniUPRrSfU8pLN8jXhUzRf065524gN04Wvxp5lrNGyCiOnxTTXl0y/vawrSa87Waq
HxktTcqC+t4wIGcDd/ZvnBoX5NAH6ok31/0PZQI6s19/xdNyoepprgXMhAWbX2akrtCyRiZtebWA
Qy16CAzLAgDZHqmJOHNTuo42Xb9VCfOWcN57HeQnFk0JwqLry83glyFuL5sRBbO73rCqwwSHWkX+
RckEpcRYPIDas/V6vFN16GqRQWJaiAD5EZSliXTZJrgBafIG7CnwC5esd8l9e+5nKc9hs0zByhOC
wicRNB0+dv9L67ZXNTW8hyAQ65yP+dwmQCt0LSbAhAWUBfdMd2UV+Iv1lohuRrjQ+z2FVDeC6Nay
k8nSURBL+Bo8gj7EjuEp5K6mHTQxZXBRMbnu2S/zYNtkUHgLaG+8cCBurcY4KANwk9LzMLuKoPkI
u2EX4yV7sDGRrlKEQquyJ7tHYMURNagBBaqvMcJXSSJeN8U/85D597Y3tVZH5QQCIN15pkx3TeTp
+Mfp3VQnuGu1jPqFp5JLphrH2Ecl1WHWvWWk+CxtVLjhgGjVLhnnt6GZ4fiHdO41zmuWB+IaNKq9
kGEUHBwDvnCRb4VndAdtGs4EMRTvFJ3Esmjxu1oMma61NkKzw1EivZ6CADWgFTzMnZEwoetRoWyA
25brNG03gsHeDRgi/6yXuYdh1LYWIUnL1KorYhBqRZxln7Cu0SlPUZu3K+EX6qYaoPci12SawaBj
Yn6iUX9Q1bAE74w7z/ebceHnsbVq7HAZGWEJk6izb9oGj6ePUYtwALviq1OW9cotmmQL9JIIqyB+
DuMAUnKvGssURTYmPsroeeoxh5X+sY3t4Y73YWlJEPNWqt3ndp2gZzKCPcIreWtjNMb2FS8QH2Sv
mnnLHdd/UfDcLP2aXySCn3QHgtlgQdE/+GaWgFqP9nnapI+pZn1mwUY7wX5PH+vSO3jBeC3L1Nin
LGY+pKJOVoEG+NmOnjLYV7eAZoyLHxrgo6qEpBPsWDdIo10+Qi+5ujrZBEnO9NtM/kC1+tkuXfsu
ftINDBWh7MZ1v61jA6ue8iWqQ3dRV5V7oKQO5MkRBtZokGyamruPJnKXDauIWDAo+G6SjnkXt4En
RcLkCmvulUlg2EtfqKT/cf/tUbvc6CiMqTroxQITe7wLLPFYgFrZNKpQ94X6QAmBIU9uRB/dNtuW
1akeA+JAAstFFVZ/0YzYPQyEoGDPBh03gh4JtDA6qyxw33VBDScPrXxgKoLutRieEp+vHYOjMKzH
D2U/8OVJWrHMLE0QvGOH0CBFsjXFx6LHVW7ajrPVY+vYwo65OD1ie6XFdFiY1X0Da2GdeoSp5JaX
nsamxDjvszzZRj1jMkUO+6CJn0WkWyuXMdSicYn6zkSn8m1BnW/pWvgh05wSilXrXOC4seZQfWGd
Ar9pUHiYmf8fd2e23SiXZtsn4h9sug2XJdRLltsIO3zDsB02fd/z9DXBkX80mXnOyLqruggFEkjC
EoK9v2+tucCvkUg8bR2ZWDujw/bdhAINc2M/kA9t6neMVg6gtMCnG8GXCBDnpvD3SdRU+3LsI8pg
ZnqyCtD8LfMndGAoPFLFrreiAiauR6K7E8U2BYqwUZuaXJ4sCPGgVN7NYFI4JXwlod/dkUdh6N7R
iNOKDwqstxTksmZ1qHHWgQfblP29nyfJFUpLFGLEzGCRQFo/D5tH86VJioq4de9+8sh+RSoV7TLg
ApcwXCfOuCva6C0B+w/vyCYfCDDjpHT2updegOwE4yvJ05jSywldYUysV1Hqq84wGMyqwt5PQv+G
D2qPw+ubFJO2V9NxODiCQULcgP9H+9hfaH8/TxSLN/AiSHWx+zt6CA4fmnPDj6U6RmrbX0hjxMaf
6R9J6U+beBDjozFm134VQPkoSs5pyFDuaPJuHeerAKnwZFM7X2NfVFdD0NZ76O7y80r5H7WU/jc1
hFSVScu/7wf9V/Ly+pK+/NYQWp7yox9k0w5ybFIcHFsjzsr+pSVk238x6td0aqrI3ObK6t8tId38
S1WlKR1b1Q3Lkg4z1h8tIZ0+kkYSIl0c2EcUfP6zltA8LPllhjY3g2x93g0OD+ZofzbZI1FoRq0b
yh4SoLPVbCqZ+uQwPO/zfeFvRVpke8Jg1JU/h40MwK6pzXnxZ5/xtzbjryoL8a92Qzq6pDDK4EvT
/qguT2Smjd3UkdjAaANFtmafEEu9yppMM1In/TLS4FkWygZNqaRWokTrQBv0/08nXPwxX50/DUcI
XWfS6kjrn6ZitiGi2ul0b69WRrH2yEaaI+i0g+K5eicPfZ8/xZZ3Y4XOEz1k4jzzxi1ECpg3Q4Va
6x0oNqSJm1+OqH/R7eBC9nv1fe7ZSZ26m6kKevS6VP8YXQ5xbZYQub09Si/Gz/TZdkZUXos8YN4k
TWc1DMZAqwu1fTVp+C7oFK+HSDOKVVm3qL07K9+YlmHtvBZCa5E7ZzEk1VnKXczA6Uy2ybQ3nfSG
XBvjPP59kxSSOqjZx+titMdN1ucm8pZguMbJNR5DZXz0MMWdBg9ijx4q+ZU/4pe3cvVd4ZJ7NG7p
+dH3a11n6HfjnDWgTL1yIKf9w/HswSXkQJ1BI5u6qfc4a648kdQbS9UDFwFnc6Wm9fducFZE/BQu
f3Z2xazy3sZlulXGN8+nAVJH+XZoNhKrZNczepJJvo7HjubdQdgIT7vOZeKqb0ulvMjouzPGpEX1
AexwijkOgZ0rHX07o6j+gcomKaBta21q54T1xo00JJWJalhb4USU7CRAMrunehhHhypAxN4RkBiP
trEFHEAl5WAHGBAiditOP8ZSJWuaQS+MQue9mb+QLACCED6mpjXuhqZN15PfQRUjdjQmktjta1oH
mL7XTAZ3fSc8amjhO24Uf4VOl5pc+SGz6SZ3EB2SaBoZnrYauvI2us+S8rWXaYX0gXjuKIeGQof5
GszAitTXnq2ARPnmSP2RQogEeuITngQzGhxNi+NIYWylV2QAe9VeZlyThGPe0yy3dswGDl0bRGBX
q35VwC020/6LrRFSQo53u1EG1LvFUL5SNSYV+0ZM8tmXk7ItTF1bKYH3CIMkIRaCFFQkLbfN0Fxk
nLwLg8l/k2IbqdJJuqj9gcHSTVpn8psoUD8TZOJkY3gdqa9+V+hubMJmBAkSpDE/gEHd6XH/PkAe
NdEbgxN0CLNJJabAIgGOYlMd9rLhqh0FzBy/1W+MNAO5X4Gbt0dM/RX9WSwTb6MvkGrj4HLzsf9I
LM1wYyzcq6RV7BWRT966biExCeDsWz30mccbhXmVeRWms95bU8szOQXgfHYYreatbq4Dy2iPiskN
2MU5m3ZeJHj+15u0Ccx1GYWUreYVilm+jmEyUY0eGj7N4Nrya3OLobQ5Lg91Poq51XJ/uWna7Au+
ecBgf2+yLFGR/PGMnyuWx37eXZYqc5h2kWLu2znWFRFaOFHQNh4BtFmfUa/tkiw7r13iX40xeSS/
UFB5nDNg+5ASyWl58rKhgL0GTVda62X1ckO1IWAyNG/OIQOKh4+0cmGtY7edX/fzwc/bZavQoeo2
9fB9lrvV/MxlabmZrNbWgVPPT/1lT0bmPntvFFREVSDKpYg+9/DnvtmwMsDXLruwPDouO7+8PBRY
dmxZLJfd5RRCYhNVKsNKANlHznsLQ2mFkwAWrS9e+xhaoGbw4/HNBtkfiT5N4NtbMjtuYH7v+l4l
g4WhaDVUMFmG7iE06u/4vjpMyl+pT5+z1CLINOtuZTl9NfQW9EZ/JEiNFqrJDNMrAjIUxjbd61MN
30AfKDtyYienwLcRpVd7T/XvDMXSNmZIhaaT0R2wzlVk6dderDr7sWxuNd+mUI19Gq7sRraBvrLq
ylgHcyyF6RdgxGzjEmSMQrPsGYnr1VDYgBEjmGWcvwEyOsV708kEIl21z3SAcJ5WAbczI6bLqrhH
8hfu8q64KIMXHKcgORgd1UBNz3eeUr/hNtlMIfrnKusHF5VnzOm5vM2wIKwGj9THIjBaaAXQiamT
mGtVjhRsx8Knk4XIntam14QRpwOUH3XgqBvswkSTMJitwpGORphqnH6na8UU7yW/329le20Fbb4O
FX3aNt9jSZUbq2OB4zqLcAEM7aZt5osWPOfWMiZSomC81i2WbqCsarOl3TGrSUMylvLhy2gJLmcZ
M7AOmDoUSKpWwHDkRFFQG701RVxzG7bfqz59N6bptVOrL6ZSZXdKJ8u9pjh7J+ZS52NJuibxEGK7
X0tXbaP8ZHww3nNWXgOeFFj4qgvGBGtw91IPWGNk1QpXl2G+gSwIxLnSTkGM3tRRjwA5OAGAhu4a
P191dKWVCZJ5CvZ1VXaEdnjtuk5ubBWoribAKxVF8BHm3TEtxcmsyu/CLvotubWboryG2fhEkURf
a5L8DVm2RxDyG7K79Eerfcm6UDtR6JqLRuWwx3p7L1pQZZ0B60aE4PWE9aql5bs1DBrkybLc4KKA
oefMpfXiJKzhKrGNyQU0fpkU5KuTCX9OU4hHQZ/qkkuzclSOAK3Ut7XUDyIy96OpneNkJNswp3Ou
GmsO7GtLC8at6jPeNCy/2Gv5liL6qWy7YeOPAWFcTazc5IxmDt3wPkkOr9jzpy18jq3f9M9hTtXH
8JNx5Qe3SZi+8RM/dAjbw5hmtCxMci7SNSD6L16TRYzmqgcLGFl3h4RrYw9ghD3ahEqlvVRdsdcD
bP5KgQcotIMnPSxcVFYw5bMJlE9xHU10BsuOyEiNC9TguTHdN7dTtOQcVv6NGkBAMKe7ztLvxhRS
gafbrrSH4YS+eKt0vnQ164aR3yE2/ZpQ7Hyv0MNATjXcVQKPijVz4ZRJ/8D+wLGFdScH35nJ1Nl0
BUkCqfo80FgCnFu8GRlNqV6WFJhmpE8ZchWLw/vegXrmdBhiIdjIK0svrocInjyXn2DVDs4G4bCy
Gg7g/I9aat/YqHcokREqqRgrBk7fBq+/Ug35tYo5NTkIarCzlzZ5NlM/3gyhzwc92rcebV5TdA+Q
XNABhYBbIUPBV1cInvNgeXlBAMbKhxMiTS7C1VjjctP2heweiSkxXZt8hkgHzd4FCVjNcttk5AOS
gnm24GlLuGVWFxKPM56tZiCRS1HPWQKicKKqXE132hRoG1uDpeN7xXOhExAIceZrBNQNX7T+IKeT
Hc5ZH15wpcJTHiPr3R7UF6Q7seJ9UQLrGCPQMhnSBlF+7zv0SsgYOiOv+5716WNe6KQ9hXt0GS1R
cTjrieKAnH+RhKlSCaFef6HJqVP4G5lNzWuWxz5XI79iLGVhM8yLh5KLzD7ptKdlK69Iq01B09cd
ufxf4I+2O03lsGk0rAe+Bwwzwup/mUjzPWuDsZqCdLyAEt00mpJuElLvSTFx5jwHQnPDquDXqMH5
laVD5AumEELUKsQP6ofcd3k5nlG+yE0QZni/SZzC/X+lNxo2OMFIL5/EsJXo0sMi0Vxr4pKG/Ge4
EspDKCV/4bwnhtpMG8qDyFMIWnDjTo03DmFLPez9ddGasLrDD7+ZMkraOTdktlGC6V76oOrAhDsJ
X/xYkGs3eLPfnZYm3/fE/zmuxEZrUsT92rvm9IizleFZKahNEknAFMk7R81gH+gZ3dQhsOksAwaG
eKPUpvZip3FIYaT4UBTrOpY6uTCNf91rus5Fr9EvAjC39KjuvKrArHhKfqD/cNDyrj32ZnVl9KIm
tk29NRNNPWDvSc/FmK4DW6l5LjLAYP4SizSNtj5mGeJ0SHUZazFubMrIdHW7w1jJjZ+G+UoBPtoa
pXNoUO5dyD7OLkOw6jMvvpDYW+7FWL6GuX/UDZLPnKiPj84w3XltP16g7eJclCUC6/hjbtLkDkHQ
dcfbpBxZ8WQidDfjK0EOOYNG87HMOO+btboXWrnOG/nNNvlWiI4tmPtBr9Mq4h9jdc91aTwGdkbn
U3hQYqrKNcyMPvFUUkF2aLYKosWRCZUnZwwOWWNTS5pvHK1/h/NhUGDjQLemr1S70pW5h57HZKhh
5GLIeHRVxOqEi4Svjj/0e1JC4rOs8nWaqLBatInkdwRXDh3tNYdFf1xuunlJyYEe4HNksW7FJNxl
le63NhcpZnRBeSwoXB2XpSiwciryf99fHjSKinz1ZTFY1jOR/7H9v3ywNugf6Wj1sjbv3Sbg07bm
cPZlKdSi6t/fXTaBIf5j45/PXZ728+4fL2Ub5LAMCcF+yxstL8D521Qa++ApanVUVAfM87z08+bf
PoaWFA/tv3oerTOCSnJ0qfDHPrdYNpMY9yCq/v36dGbqz3f6fK2fbxVqzj+2NIJT6nXGgUJlo0pA
ZvPTf1nvG3Ny0/JobEMc/uX9ltdr2/a5skeNcKeqwXs3v2dcosTcLItJVx8SX/uSTCqjAi+6JjM7
YeCpJ48WEi680uKa5GIkDfFIeBRTvEPkI67IYjLGoZF46xLZOEARnDYRaF0EqBhgOKrpxa4IAwa9
g9zkamwltmKgZ9sSku8VjJlqq6ADWy130c8kV3QZwTYH5rDti944i1r/GqmmsZt0ptKJ6WmkhPVm
sSbsYB9mFSI829bPEmPhpFb3EttaYET7FubPOQrC5FwEVYD4hWuYCCx36uvuYFfqdSQd5A6TOSJ/
ZPeIKteC7ejsZTPl57E7fmEijmo0U6bzsmRXGoOE3OFKO68Q802mk9/H4AHeTvhjM38S01m3RhiF
QpBLqO/Kgj2ZzG9hamVXEYGcCFqZE9QxOtFC99ZYLASVcmi+uqUdu8Tzz818I6hdIAw0D1FZilVA
btuahDJFudKYqRx94vtOGjhWLmx8Rrwg03kuL1M+nDmbwlj104dSMyXnZbaofKU/x0pP4kbsE1WV
WDNdu0iZptMFIFLtq9SqgrRlsKYAVaD7Gtlb4IDI9tpiVTt1uacrf0onRB9QifZeycxwSsjjy52I
/swQvngglLZNFD5VjhXuCLZXz0vxfVlabvR+hL5lqpOrJfg4IiL+qP0oOl9BN8VEKS5bFaOT4UFP
SS3GmHQq08w6mbogBMmW61HIN4fp/Bm+OIA68h2V+V47HynML6hTGlbHleofjwWS0gpoF/TgdwV2
11U0pcZ5ObCWJbvr/W1kEhOHgXVk4NhgQGmtvZlO+tnpG30XR9EjijoNdbU7xKY4y3nVst7qC/1s
47UPEgZ9Gn9K2PcbX82nAyDBYzHmzUlRiQCWJukPAz+Ss6amynlZSnw4D8Tbo5ZPCxjLZ9mQOBi2
JoZv3VSyTZKUj6SNoQIAlq7NNmQz7miTakl81mWD2WTnGIPYLo9CoKnWlp5S4cnt6Cz/3nLZfLmR
9imy2gcKnfG2HePmqHepszZGrsRgm1QkJ5ie7fkzbOaDfrkRbZgjRhUF19aCiaAZnaag/3GjhH5H
jsd8/3MRQPk4z9pJCVSmr8uKdn5KHrW4En7ZcFlcXm1Zv9wFVgXpLdbF59v8XPHzXZfHft51mlJf
AxQCJPP7ji3bFXqdHsf2kVZekwP+C+Nfdh30JVMAw9kum37u3893/Ll75bLnSUflzKMX4C5reg4u
Ml1VpOj86T/f+4/d++PusvEfu7E8d9mua8I3gv2uqshLd76RqFx3QbGbRXwfk6Rt9wHeuYoQdwNb
zU1OwXmvF/pTnhjKJUIe6fpUfgAIGKEbY+S+cgjC6CWxEF7unHR1eFMrpXAnlJ+roTLbdUb/mM6v
pp0pPkJtIW6RUT2a8umaPnQt1V1CzWKjVfGbxjh3Y1sOWuSGma6R2x4B18mKtMN2Vag6rTWzDp7t
bBfmiQRHWtubvh+moxFqBHU0BUewJnZGixEzG9Urq02eAuY1O6obTEf1AYsA7kOatBNJHzXDQdOJ
7K0iwF6gIJ687DlVR/uxC15wNGyLahDEBtJQ7Kq9UnW3GYlPNOvD1gVFQ96i3VWbOIu/BQqX5akn
XNAoKST1rf4G4/otbjFRzJUO0mmIWkRWCQSj+1Z79k1qqhbiFaAPpCVE4pF5molGLdlMfEcbzudE
TOaCkqpN4FGJBhperHOPJENzc0wJipLas9eFtFESGBj3E5dgkVXn1UydHOMVjhfKJ7U/ZPwE77Q8
NqmgAwRpcLnvHBUidQE5cah4KAMgQDV4cIWBYH1qARlqtfral/Vzo5piS5bNmggbHYjr02wnuk/r
eEeOi7XlIEEnzeU/N6KbDizCVlbDNTywCzI1MotEYRyT/TQYMVMwxNgoFG9Vp9lUGAQ2badkexCi
/cmciJkPrwnaqHdgpNAtGdZ5sMeJrrkGr5XEqEvzjJTDPvfdiN7FCY8N5ctD3kUGceoecqCsNbcB
+DhXFLl1bbRMl/LUyFZGPW27rjDvRORDHGmQRuTWVa/04spTvV1UpIgOMvBeiRfYSND7dw32+Y4b
DIljMu6Hpm831M5iAiymaeelmoJqjWhAgg2UAwMSwOiBsomZEm/UFLkZGiuxDQzE39TIlNtiDC4t
HMeDhZxr3bXWHI5YaPt8jD4M5PLXqoEcxOaIotKmU+TrdzgY262jEOkKhAllR9K/MusDf2fR1bVN
7QDJ/BALq/kf2P/+F/VqJf3SXzpr/+Tdg3mevb9xLmt/8/x9Pu1Hv1aKvySSXGFJTbd0KJbovH5Y
+KT+FxJWSXdX0gikVYlP74eFz9D+Uk2TxhyoSk1KfbbQ/ujXGupfjo1x3NZN8z+38Nlzv/i3hq0t
dd2hW0sfUCKw1WY16S+SWlMbLceiq7WvKB0EDZnCpMqfDUDW5ISCZTab5qlRPuJKv7PVDmIW0JRN
RnHHjSNiwDIsUKuQWB4Ec9ljkRsI4+0Hu7NjBnUgnLvyY2gTjLpGDbzNunBWpS8THhKV6p2MOscd
W5CSjg+GS3besEpyg0gtO3QzC7poNn0JHWpmowAaEnCwOxCOC11S3oy/oH69BWGCNcfvrwwFlZO8
UTem1xMPXtByKlHt+IKdhJRy7vstGTUvkci4/DOLUYcvpD1HOEeMW2e8I0j6oSIHS5myh2oKPoLK
ulhm9Nr2zjWMKySZ3nlosmOMozgWE1LrBhYprT3VLbrqaQqKh8DL7zqv/FYn1W5Uh00Ne2OdepKi
fHDTyvijg6vjWmbxRKTKR+43+mrI+Zilpd1ahXmqGI5pGZ9T7LPPvqyejHxDuWurp6Rme/UmYq7f
AA2hqbvDl3npnOgp6bzdzD5i9g6X1M++62W0QX0EupGPjZM1Wv+ZM+JRGescj6yqFL0X2nNG9Vda
rAzkFfGtGvEefyeB1cQDqSX7QKg0NZ4oQc6erX1yR5HjUepV7YOBa5JY0jev4nlhx1wwiUjN6dNT
iA/FDTyNDuRypCjYdKzpWRBNHeFM3MYBV6548A9WaYVuFxu3k0wmvk5qdbww7UfGkPO37RHJZRSP
/sjnUCQ6jijoTFE7Q/aiARJNntzWPgz8EkpjCmeVMeUqhohygLy97rthVRsULsO6v7RYFiAd444G
AbzWC4svfvK/xKjpVgDg7LWTZx81CgWyz7J9HvqXUHLo8G/X2LVJpEaNgTSXj6QNdScn8d+8RAEM
UDkPkYQzHpKihMmqphwpA5DMtRqBp0pRKhsNI2IhxxulE29a9SbiULnTakDLiUNSWlvMCq916cB7
NREOTeTjVCTW7p3hiJxQX+k1+9qb8tB58hB0mbv8WDwH/atKKttUImif1A+KnOpajPpt2vGbqVQH
t6T/GE7JJQ75fskuR7t024WzR0r4twijw208a38NIDOQOfkzwdxExMuNHokIWvI2zBWnIqMQmWl3
zCqrlX+n9i2ke0detDwlEr1MVm3ivOOoDcL0rtD0jchGctXVD8uzhhXRwvzwyviQBJRTU9O8kAL3
MTgxnS6NT4Uc60ez3yMpXuF555egPgorP3KMDqtOKMRRV2ej5xCRHVLRNOW78sFXMPzxn0Re2+sm
Z1qklrXjkunx1EcWzQtUWMjKu4SfmMKPjiBo5qrp2dM5HEKKtA6lQoBYe19Mxyl+jYmMjW2i1Uo+
a1J5P1ThfxiVWEMsMKbwIZyGrYjFjR2AA7AlPxpK9hRwqd3GeXoojQG1RgqrS5fxJglYb9nRK9aF
ei582ysCx59gHI77lq8Qtf6DVhEIYyPBZQ2WaCd08G0MCE9nJwM+45CBWo/os0+IkK+fJNnxriWp
j3Cu3QWwH23OnrElI7cvbrKCM1Bak35B3BlWnTh9VTiRuVFTUnflxDKX8V0g9IlWmwjeUIwh1mF8
G2DjS8Qdnc/Ejfyy3YPFRY1b9BE1VjJnHW3+zQIkWo2hvECKAlBaVS9a7nyggI5dpU7AG5UDLBoa
TjHs89xQTjbtzB0hNzco8fAY6NpGL/mDnAB7N6ejWOaaO/Y6+SxRNhfGMIfUBFw5jbGF9ptxMYgJ
R0bua6b2le+dgPGGK3CW9wpwzaFhEGtPiOhFnK/VKP5ArU32HMz6bReYl17hG+wMs3Yzn8TILsNT
HYwksUB/xL6BDNpclQg/5ho0HbOViq567UiMj2raE9RL38AnJhdke2MwJ+42nUB92RHK6fao32aI
rqFfKylfBc65s1Z4b0SbuL4QRDkXEblayb3e823F5lPf9Cnuznja5oRVobYoXgvwfwgBzYeOi69r
6QE/vQQ7g6L5LkKqejmX+LV2O1Yx8WBOc4cB+l6t2u9DO3yprIQUONyEa0hsNzL+vhzlg7NvYlq4
UdVhytn1BvXstB7J/5QgiXWi5dKe0y22cApsNtLV+YJlziazSWFHcwUzfVfTLfQcYimpXLzqHa0b
Qohkm30gWt5FU/sNIxWhOyL5jtQ/dFO9cVxfQ55poNYMqd15tdphR1JMCHzBCfR7eRpqb2cO5q7k
bD967UHxQ1J+NBwLPW0AIFlehOtU9fCDlkChWqLTGRxxwp/UdwDaX8kOQpmfjLeTju51yspvISau
VeFzMSJTnVP5IBAjzXlWU0frGrf6hTIef1dGmp6M0he1jx+rghAKuAPhwHWS3lahqu+mEUSkbA7P
jUfPikwB37X8F7D8ndsVOJi+Ib5N1lVFY9ETINirgbJib3GycWLrQAIWweBNk21nHzx1eHVd9bWr
JFiKpS8gCxScfHqpPNTdxKnCnvk5rXbbtRURscOwneYTpEWU0QrBKSINYo6A253KwVuVPrFIHoBM
t2/J7o2CnpAtQwIluOiS7zWZ28ky0WmFcTnkx4MriRFHMo++ZsHHoIhdF851Il95mMbmaYin+Djk
LVmsSG0r07hVFay+Qg22TsuVEoO12eTz+I1hA5PyewpptRs4V3otPM5uibom+zuDhgZdX2FywdAl
JBVbwmpY0Uy/jJP6tBw5jj6nzwM9sRXq//gpN3JQ5uJT4myNzIqZtBgVagiAtp1Hqla6TwwTz+rF
kbgqU4MerzlIIp0D70ab+gDFAHPhQKWwhQMA7hyunzB7t3tBeLXJ7LNUvRdgX6QldcEmaDEXyFVe
yq9pzlApVhhmWcQROZgzUI6vrAL5Fakud3zk2V6zIE026Fk+b8q5nlX1HY3kscoYMm0sRE1HXdQ7
uynEnhH4t6DERAJVel3X6TI4xvNYUZcmovMxUYd1oNTzq92ZgXzxpYnWqyg0smyrSRz9mpvP+2qN
CiFD8Q7zYPKOQZ5cRxHyulZX7/EX19TW9PooMmrYudyimY4gMIiO5mLVHs0W3xaUpPa43F1u2nmF
R/O9bo+W8doL6l9SkfXRKsmWtkhgdVtwQKc4ta8NazS3cW01KMHQ6VeRsNBN1SdHqyhLkNpm99p+
kiFSc+MiINHu1NAyV2CFgzU0v0i4Udw6uxRmdm00dCqzeV+yWRc0pMkXDIfJtlxW4ONHaRMiYxSl
39AiEz4lK8hv2MYj1Cb8krzpEFJ1tzEmn4LsQt1O3WSar+ESEv5ZWs25aIPWrRKvZNBe+2ek/mcl
p/KiB7p1tImdOjpEByOJGvYWHLYqyyhZvFtD5t3XE3Ie5JZv8IO7cyDV7jzdJoF1QQ5NXlZim0fe
5YsVPBe2bx11DDPU/JJD0kTJpqw4YJD9Qx/pPMxIy2IsNYY4VgKZkRU0LmNG/JIQsym6R+vVH6MZ
cbwsUSsyM4kC2pLFKcKPux00+Y3SY7suOVjxLFtPUrXqba4J/dgHsX5Eleikq5/3NVLeNlYWfE9x
Gh8BmMl09bloxJgXZczYEXMl+oFCOwrFs9JVEjintK/DNcOcmPOdPe3yVDuXeUcMNMKyI14Bd7mn
9SHTKXgPmQvUrFhDTlJOy009b/x5ty++6pDfthgU5IaJCrDatOlPBJaKjdbTB1Ol1Z1SFd8xbSrI
flnYny0vIE1MM0n+rfzLUlP/WepeljyjkmujUfTVUv5eNiGR+4iP6yisyNgsj+hzfdzKKKXLqhiQ
dKlXQjevvD7qyHVUTsWgVt/iysvWNpUtIoq9lBlN2516QhyuID2eSR5xJc7H+7CplUuTYmXBt0Wj
v09OpWzFg1JnzlrDGbZb7ppTcNHTADhMz9is6FWcIWEkzvU0d1S7hB4semUMDLa/bkK9fyY1eScH
Gd/Gpha7VTx8S1uZfi1aoksTWhiELJoMz8kt01s+7UBaD7/UF/6VcvcPb6fBbN2wdBuhJAeLjWP+
99l64ijaZORVi7y6znYw7+e5aohidK1n9kNbMarRVaYlRI6Tu8nV63/y/obAj2bZM7/jj2qBMxra
SHxtu6/l8MWcSnAtDCaZCJIL/Z3BvlYTs9BawdET0+7//d6zZPtXZfnyp0sL66+BPgkl++9/OoN/
xQinrN0nI/PEecJYt87DkMCk943RnQx1rwa17y7v+n/WXmDYNsfEv/cXHLLv4Uv2u7/g8zk/DQYE
5eqm1Bw+Y8OaFfw/ClYYDODjwJTCNWKan6v+UbCizGU61LKkxEkNZO9nwUqXf0lWOI4FnsCh4GX/
J8wp3Vnwcb8dCELntEG5DMGvZf+Ttr/VsI1NAekQo7eZjHaXWCS7Knhzr70xQCzuwCAh9wY5xACr
IaJjZYwAXPkt34LrIWKSYaFBmNQ6UDHqKE1mHQE4wWGxIreuXpo6VTBJaa+cyUd89OKWir9x7OLw
pZRBsO37gCASWDmnPAc0gpKQNBK8fYwWAxUqdbiZcoWzblbXh2Z4YrgSn+EJY+LRu9PYY2+ztWod
p6WHW2/2Tqf5GR1lgKsUqPPoxFs1Z06H0+cKYLe2VrQsdssyeh21pnQVA9VizbCRonRJEaq9UyoP
YOlcXgs7nGPYtNwWL2ejowfztHZcBTj2R1M+5wpI8RGsk08P91QiwWKTcgdkAcAFQ6m2E/mVqBkK
5UQkG9l30zK/RUkKVEMtGMoVH90jlc6tiSfy1OaRTThJzPmUbgJdU7kbFWofpIaibvKJu6JOhOhe
mPu+EpvE6UENm3TY8iI9qN0LCO/3GHVOSUJzmsSIS8W16ifariQMm3N4+dUsM4gucEuSJkDGj8zb
iNpz1XYtyRzBTVphptBy49U3guY6MBizyNgq91QT7pV7xjH+NqwZYOrQ+6sma49I6TejljkXx0OJ
U7YfUXMNssJ/7AcbLUkfx2tcunRVpDz2VuvqJfnupBlMFyMFuDXJO1IjmMemhnVdJrdxxBt2EPIs
PMebeuZN1MlMh2+UO0XPBJfd+LtVotfuJmYBjumUbqQwtg9lepd3ub8KhJj2AfxL6jBAAYTUb2ub
DiVaIOafRfJGtys5RhL4C6LPleh7bV1LhbaqrQCs9jZOVum3QYAkoe1SIvBGPzt1TDGGrARy9DUf
Zg1SMt41eifWaGDqgydFDU4fYjTptiDVbPrVZUtL2YR0DTBnVHv/kjnC2bTezPdUrfseXdljjpoW
k6yd+O0aabGx9ZhSrDofTWbWINKk/OlOsk3WiFHoi7T9vlHCr3GRMyjDsE/qX3/g0rBVEoncQjWt
vQXj3xWEEm9plCKIgOemk/pC25aWfTBRe32WvTE8tETOYRmk+ONr4yFC0Gy3RPGNGvYYvy83aV5e
U17v3CEr5iDnsnIpqJ8FSZJmnZDLlAJK6tU0OENfeAkn67GtCQCGRuRKp33Wou46GpE722FE4ERT
3Cm2b8IUuZV9ZF/iiDzVKGLcZ3YqZkH5HvthdOjTbu1NnbYThiQMpPFflSRgkI0PwJnSNyWOL4Gu
oD0dqr3G973R2oAzjTKSMwPlBoJvmMVkaBcd0jPYAYAWrc0wAoe3+jE/ma11M2bI0JnVmLST/pu7
89huXFna7BPhX/BmCktPypsJlkolwXuPp+8NnXu7Tp++7aY9kUhKJEAgMzIy4jO97k+b/owBmr3p
X9OlOaaDGe9yWnGDuX6WgGNdNNvOUVqHEOpxdIfWeTdow1cmYjYjyFQ2crDIdO5nh7InjM5tg6kb
6n1zVrhcal+hRFmCzlsVwJL9SZYBrEmiS6vq0jdj5GIMi1rmusO6wnTjagWBXROAVA0AsGSuu7FP
z4Iik/no7NxygG8Sul/YtVUC9TgRSe3pBEh82c8lukMRqaUQ6RNyCM1dXBoL3QNQB5R+5wHlZpUl
3kssRbB7bMFHSbkXa+NNCzGlxAbnOKErKOPAUgzZi6DKqg1wfaTAtJT0hNU7wWpooSpL9JrRjbPm
urPFviRG6NVjLFqv8TRrXimRBK/Q0GFuNB9RI1/GJJ68Mavw2KqNXTdqghtnaNZOyZeEtN2dZZXI
Z63mYzEKoY+8lvlQwYSJkmIKlCq6hetwPyc0BSJdrDyp7aeDRRyXhrJxM4SmMWFHkMT8jqSEDqQ8
PNFBgM+UfG0ohUAvIMNMyOanAvUTqPqvK/y4btVfEZY4V2KO5ax434vNb9UEfpCMRe8bk3kKc5a8
BEFU9JGukgg3RRJJ++sZ60ihHj0caCv8EoJoKzCnILRr8cKGob4OkvFUxtJ6NqUfUk8sBErzViJn
TbNYQFPREvysWj/mJq2DVYq/ALXNp9T4ltZI3+fWHoJq4yITsF+QlStTabgzFFLmZr0qGD3fqyEx
VM4o8syDzFVIl11LPwn6WFIFyaRdU8SobA1imS3m9ITW1gScj7ce0C9nno2HaFr2siCKV7zcqfto
AKvzAY29QagpEaBS0W2irGqZHrI6eyZfBk5Ya/uoxpNaq2fMfOdkl2VmHqgq0UDHPctMUIdHkO1u
wnaaipkI/cOqweq1Qk67pv6qISKc2kwm+ifgQmXA63qrt4dFo3hUyOm5CXWqVaY8BNpAQz4vI2qu
YefrmrI4UmiB1sZZelW0i5g2wrOit96gWr9GA//DvjG1wEjl2tcKzE/LqrwJmn6QItZbnCJ/Z+Pw
K6Ubxj473UzQy+VIUDqkkcI6XsTH0tQeltSaXYzAaqAiLBXDKk3u0jePIlsAWyj00dOU1aulRKNh
gzgjNLzHps7gOfZQsgvWQnSFdF+uxNCNpMe4ttByAj7u9vWcnlsUJVJd0PdzW1DcTGOcljPUINa0
L9xZogSMGrRZ62ejF3fRADtnUw+IV9RysoIFutlZq7TsMiWa0FnQyb6QHQnQJaDhEWdUo3vzWkLG
RpzrtWsjtNmAXKVJhEg41OqC/Om4GOItWhSkRNZRvfRjvuyNUQaOhYu2bgzGORrREFVRDQ00I9tc
YyG4R9p8ohCOmABadggMp+f0sWosRMCq9vds4MtaSdUTCjbvfa2Mu6xjGYkQi/Z660AZKGfD2Cou
0dCU0BirheIlThrVR6DXFhdsAGi/qPYszsTsehY8WVh/JV1cIbBRXtpK01nde8mREvVZ7iXZl9Ed
sXN/tNrn+iaGmwVpodsIA7DI1xLWVT3FwnTMvSEKIaBV6yfQG9mWyfRofw7HVMZEoDYKInwNNarO
mqBe8KhHoPtNGPqOJK4lsGX4rJs59eGFUrKVLCg/ho2DdoaL3wZ+pEBkqmEUrxhV+Xml0Fsb9AG6
AuwbWjtEWogkkUAOUq3ps6k0oAiLcyxYD0nWC3sl6WkBAUFWmwnkSXcsUnM99EsyAusd3WLWKOAv
zyuBftYqEqVq8s0c4hJAQUhZqey3VSr4ZkUWaMzNvm8bed+H57gq6kumiu9xUlcHms8EAUhTkA/1
ZDmGsdYEuN8eIFE8yIYCFbM0k3wzeUO2bwmrA73sWvRoUHXeXFArEaTqoOd4DM9DCDcqfkzCebSX
EQ2sHAm7wjbVFu+YjfGE7DH1su2HhtjEAb0gymg/z39+kGNDlsBzfbIABLWqWR/w2KsPvDf1KO/h
mITcxIrm1Zx75sRu9+fPJXKxPlW6azNQcGEVaQ4/j/7T0//02jzSTbAg4aOKwHvzFrWtutBrCsd8
3n96x8//hY0krw4ukohRYVzyt//WQNLn9p93U97asOY57ZU/f/nbwz+HiHQFzSCzzYG//vvYggAe
JYro4IhYrv3rc/9vv6WE5TnBeNIdpsD70uiS9+dof32Dn4/KEA7BpU6w/jrwz2tVW+r0aDPT6VSM
a5GkcqhuKjvtZyi0SgSLbvtDtY2An0dd3iC3ErKc/flD2xJujG2UoRVVOFLf944urQwphD02BpQ8
V4efH2FaHiuSeaiZ3PQt1P3tx89rFp5MtNiRfizwhgv6Id/JuVkeho1YmOUzhtxxQrHYkOlqi2UT
436aP8nbDaVvWDn9RjW0EEk7AP4o/nr0j9dU1dyJ6TgEi0HecpQbhLhUC87kkpMBos7h9GPEgN/m
jqxlDcdp2f3GJco2MXjJMUEJUK4iOnnbcf78WLYjVpP099cQpfVzY9WCUCpKsPJoskfrKPghqnuJ
qZQUcf79+ghp2ofGfYqB9B0Go2bHXXDMnzdZsX4fS7TjLE2F/RhFDZDbn78o+LIoMtC2nxOut2v9
8+gfT3F6HfxVPTKiT5qV1IftDPJNu1bASe+QbbD5n0fmBhP/eRrXI40xbETcP6j3H2j+z9O/XmPc
uTiiBNn+tvjrAcsG+5a2DDTUHlX/RbTsIKdf18X3rTf52QkEyvllPkCG2i8+7uiuFsCNQONtGmiS
+bf18DL5AWxKW7fnxaMeuqQnMBXSug8fgjE7FKfcdILwofW0O1rk/gkwmDO4EMYXO1gPnavbrfe2
HexEcAaxf8ta9yU1nRNcl/1LabgvpuDr1+WTFwaXAwJ8f9Aoc1S/kb4WMnjZdlCcXsIHQNU2ic6G
6kJg9ZDsyYLvODd6QRw84LMZ29/Ia9koNB8g47q9PU5uE7tVi8vKQ4Fjcsy1WBTaTs70mjRntbxy
WdYi6NZbpX1yeZZM9NZ1b2mvOXn0+7xcS2uCidljhnxoOq8PvQo+neB3gzMWnrVcm/WmG3sUrLF4
pYZIknPh2OE57yMvJ1OfbsBwICCG3qRgBXTKs90IL+u7NB1qFkbu0q9FBtycXjgPnHHMgNOA2dcC
ls/tyddZFPZIR5bki3BZ0Q6wzcjjAU8t1UfzaV1QjqJCYPeFp17RjBYnSCcOmHhuAimBbp1NNsyf
CnJZgk8VSNZ30jsOo7yq1VSB3TBy2+xh6uFBKo7aHRLo3yWigT8Hw1WVXg6AxNdV9Ykf2QDV3Kk6
T9DdZK/DOKWik7uYw7GunTeJ5WTPsADw4WAFpzfEJ6hXnWc+mNcGsP81D2+sWB6/1JfKkwPinXyX
5bYG8DJ31z7InpfFSZ6VKw3r2gGbAVrnvjzL8FrO8UHgmx5U8AaP7DBRAp7MX+KniHw119oM4l/i
DR8JLtj4hSBYicSLUyzP4T1R0bbkSx5/DN7qx4+jm6A782vXPYo+dtt2d6r2CUJCAnjur7pyZfAV
jnKfOfmvsjinE9DM7FlqoYvTXaa7fj/Ylpu4om19h58kixr3a3Uu9TmWj/2lfMrrk7D/Vpk4zfQ2
7uf8rpd3BiJhe42IUYcOalaM6DFG1hlYSaEoUG1tLT8o3/M34g14NJ7SD4YAiHJfNPaqBKbIGx7G
S/G7BvfyjKqA2QeF4tSLx6CAGl3fWZuYQv0ogUFu7rryjbdvaBZ5ux6Iqls2HDTuOvgABu8MHQxZ
geXKeOSWDc7LehA/A/44vFIreZfSHa1iNu859r/wM5183SE6kbuzs3ZoBDlFeeXYYMbpFuTf3P66
TJiE/CclRLU+M7ii2I2N7ZAad9Z8KNdz/MyX4yOZEDE31uju+8Vr1G1EZ4qzCD4Df12xuUejfVMk
ZquCTtpRFXyCwSJ/CyN7+eGDkdzh/yS5lnCKozODMjdAOzkaQhJAWhYgIiUojUP+c5XK7JCZT039
CLNzUH7HjRNYBR2wfdXu4cugFW/gPiz4SXoS2l8oVKp8gGY+KK1Pc2kkuR9zkH9SIE3LTho+lPAG
xcpmyhfNXbY0iHO8N+WbCFY139zLz+YDvdCmB6XDHZmA/TC/aYhTWYFni8q6FPARcfX7ZXP3BTPi
RS2JmMvcoxaIhCJzMvNNuk/7QXFGR/008cv0s3YP2tt6N6/cYbndcV1H5yNxzGtvX5L4XguWT2Yw
4CDCE9OEsDC1u00jDQnq66R6H8qdEmzqMA6hPDutBdFza3LljhGMB4AgxGBi7BtDiWME0mH4JK4i
ac995k3rofxGAaP2OJVT+bwJcvsy2RiMIFoS1gcadvKD8NVSqHtnqiBvvXyKfu3BQGl3akZOfll8
9UG/Guf4JzQlQ6BQMCg85cAg5Ezmw/KKp8mFa0DdjSpGsKqvg+TqOARcF39Cb/eRyJmcuHFgn7ha
xvDEKaj8s2Y4o9czeM3ZX3woy8sn0YdQSo+M75WZLIvhTjqAZWflUBGE9xKn3qJmSTud47G5R5iP
/VnMqhV6SNDDl0Vuj5WUUS88qfjHfAvvFYu74I8HbhZlHPmKxqUaecXeAoI12EX6/qY+COevOfTE
z80NwOUsFsllJjEdt49PX6ikEHa1ZL+GzHyabi6h+ufwShEIhlOdjNr5MN49rr7wZNxBRX41besd
32yWLlxTAy5Q/DF98iCYXGY1qwjKtwi59Tb0DZ+FXeRGbyshSsqWLR2EJ3qyps3YUMobkuC2CYXK
ZTFb7wAkegwtzhUEiVOc2NgzHFobqYGDwuUilcz221d2xM8PRh7LheGEdn9ooG25JvjXwLpj1q+s
xJ2/OnAV7wo+j/UgeDHe2YadsBZ34snl3wkKSiBehbPwhIomQXOxX9Ln2fnkIugP6NkQS1gLzlxx
HvL9+VoMfpbQ8bDNU9TSPUjdpS3dsbxoOvzX5/xZfuA2VieW5/DBOKPplSNrc8+pp4QsrhW8XM7m
jllWnPjY9CMujzL3z5EjT1h2HHENWMroskHTCSaLMcNgYU/KOwmV1Fl9omj3+sabyVEw5YC8fSRU
Rntkf5ITN57gkz8TBqUDM49+yYlvRgx4ZXHXzm+bLPE73wa0D2soV1aze68TfA5lvL+13QklUOGd
H1Q8F/jbbvTIsMcxLvKMO2SFF6YR9wXzb9WPP0okqlkn97BFXaIkg5WeDyeADnEOz8RV7oj/vGve
BqkOGCf08m9Oi8WfQ7AVX3dDu6sR3PhkWodGwF0p1z1L9pKRNngc2jqPnpDsyaKEE+9c9N1sPmyj
VPVyKZAZ6CdFDMJmT9F4JllQ/emWf1OLN8n2ontkZNZgWecH6gcxhdfhiXWzJ6Y272iF2Jo2ISfH
Epfc0sXppmAA3bcfAQJ75REY1VbTZ9T3EJxk7qSN4V9htPYynIV7GLrJDoijo0mYLXcnih84tNqw
EPm/dvDVUT/mcbKDcHgs9r3h09SChVl3N1i6vf5Y0z5AHgsnQkc7f5gPbNJtuACEhnkLcrJkWyi5
XCLj6bY0r2URwJVJ3iduvEg1wIno6meo6CcaYnL93gjX03bxpfInRfOT6eEFxUP4iqRNtceyCoxW
fpClk15cCVEGZYnpcz5ICxWMrQhQO3REEOzhmNhyJ6mjpiMIohNEFC/0K+tcV88YQ1qHmptIQ0QC
Ge2X5cWaPXXchoFZnet2qw07T1GH1YJ5iVt/WW5k5iKSvdU5ZriSEatH1RUVlEDYbHvkIOt9hHOu
pxTHuPgy2es/s7QaTyk7SgZw5CnM08il9UNOsw2wU0McIdf/ZMyynJNnM3aLHXrg061V/e5tXJyQ
zB+BXehHmt+8LsNe3Ic+N3oYdqnqzxifL3ZZHmMT0o4/383mRRId5FIQV4LuHwQBQa5v74WntgVj
41WvxCtGwCw6wNQwLBisc0E6FLlJfVYT1/KyANLxShQgrNASpwAm72kKssMgW5kd8beZBIroCeLj
BPgMTU50nWMbpwa3Y7/D8kruBkjJNh/LFA8HhySdFaMbdviStDa5QU6eQiI8sUA5ynlednLkFqfu
c+6+i5Lm3x3dPUSP1/teO8iP0nvjbhTuAO39DKWX9tjbmUlqTEBWYaiDe6PKDpLq1lCR7kN1Z/yy
WokNf/zWyLqXfkDnQ6ohT6yHHKOV/jkLeGPEFtUHeLy2Ry4FpP33utrPxkHV3LQFFmbHvVM4SX7E
UiG5EzxyS09jcO1IbFuPAdi3OZunk0hCopy7t57pXgQspGSt/b2+o2WR44uCyLxdX/A+/mTKVam3
aUEh6iLy2UiZpMxH2gwkcpZbAmE1fVgML9SbIPIkQDupDn323yxTxtEqPRSlhDPBhJsbq0GfnSuw
njgmSQ5qz2eKjzQ7uzsRIGOBJaDdHOi00D2JfZECIqlLIThrhHO6p+oeUG3AarTEJsq1+h6pG4Dn
Ap5lNGphyd/Et0bYhtDMVAYiM/zG48i+NUIQw7MXKMf+NuMb6MZyeJ7odGuHVHjNGDZ4lylnoTny
ysLO+7mabO2CRwXy0SqRvwNf9Dqj/S/3TueKA5pmX7pOFHobNEhRQVod8I8B/oFmKxbjwI3V4a6P
r5b4QUOdrwKPFhheRPasuwaKNKKfOebjveV0fnz5SUywvWVz9G5dmDjGvaUFxVf0tNxY8FD1NZOj
Kh5TKrvYGGbRDplxmVW3QHZ6KE+pQhoSCM7yO6JIfz+obnYsWQbt8kWA6wQo7zHcsenGagcqYOVi
inAQsS+i/4/twHin3XcUhlU3bSD5MZN60e6ad9DWFI2h83Kv2TnFLum90NkgHrX78A4AlvI7V5zi
OXxXBUJGAfLTTh+wdUea5d4asKf5ZcK7KPd1E2A3Iz6gcobICmFMeg9P1n3fIKDdmyhGeeMuxfVd
eec246SSBKYM+I34Mh+IPwwFuIikqoKdK7vGOGn9paXR3h4XjIS0WzQ9rvmrOnpVvARx/KZwAlR0
QZjbhQpqVgd0AK/aaa/554pay135Nr03UAETlxWYKHmEB+Imp8VFqcw6dCdWZWiYGOq1v/gdX/Or
/NTfaMSAuc8Km2K0Pl6t8QLsIVRddXLQeQS2KJwLGbE5r6HSBvDgg4jRTXYq2vpkN5RowWhD13a0
U73Xg+XAtZvQlAnfEdA9aaeY6Ob1KPsSCVGiIT34MIMzdlmPIEkn9pZx6UVckXHfGWi2vINecNEK
SozDLq3JldnvwWn96ATzJhrMqXqvOtW75Us+MZPF3GueI9PF+vGJIosHUBOIBUZLjHfsgfqXHvdn
yS/ptFO4o49q+SJ0J/ZXu9hHungOXV2wWyj9KI/52TEiobeuwhFp3T1tDP0uOjZB9CQPuyZ1M5jW
rkZh7ko0Vd+y83xEA1XZFRBvdopb3Fsi+LBTTDhzJSSBjtpVcql4ExWAKu7mUwUOLvpQbCxr4H60
r+W+pPnjhm9NIDZUAILK6/RDHUAU30tUZW8P4QWpuJNxRbYdCN0V2+Yj9u7zQ7IbBC8mC5VPxffM
9g61Jnd+TLzc1yckuV/1t+h9eAJiLsaH1G2eVK74jjPusEg+ieAR4HnONsvqi3SPonF1XjLE2I+V
6bXdAze6cyCPoonrbOD+xKe1NQm7tgKJQbIVVLig/8TEyrGI+Ze6t+W94XWv6QtRVHyjQxYFEldZ
2Scp8ftYqeAwED6CsvNeJ4+IejCLpftGvS01hBp7Vfem9E3WZbY7cgSx3aeQxci6C4RrqYaK9htb
J5Y/MgRh3DYxRQXoo50dgZbw9rvScNggKXLTk+lB/Pc2U/B9C6CPmHmM4aBRV+Fcon2ho4Ie2avu
9A7GS68GEARyWvOlOCVBoZnAbJegfQGjUEUIOTgjuqZeLRxpZrGroqVDq80EGITlpD3cqaYL5woU
PY2ZAmq5LZawG/ZA2kAptkaApReNwSfSTXboy2uG3D7uY9CSPcO6rdIdpX5xX257dpAkXsJBKpv1
n2qGcF78D0YBbF7SXtQF2aCm7yW8JAcA6yXeTb9p/bFrKu0M7j59n6d8ZO+JT9SLpR+AWNjJ82D4
UblTz7By3rboHT31tIZsxZ9fAYC/DL+A0leU313pU6N64lq7DHC/5YTLHi+rbHnvvvO6thUQE8Rx
6wxPCjYZ8+IbpDoxDnQBGccJL3ja4jSg5A67cvp8uxJpdjvf02YCH0T5AAQQGQJRHkRHLbjpa/0Q
Z04XgF3XdhDQ2BmtzaFzivuEkZH6Yf1R3bUxrC3AOEfwTxSHrEt8VSdbKnf5i8laBWsJSzXDDn/j
Tehl+8IcTp2iKQ6XscS19ZC8Da5ApQgNBBKI51EKBtnVMLi5F4AxsX22mrf6mZLqZ5/ekWkJ4Ndv
eGtH6sWqDlJHSbimzbTuCB1o7qCfJmDitUdZ+cV8GwQ7aAK29yempOKPD/2L/hYTRWmJ+1WEBqo/
aPMuSm/ZAHpNC4AKDF9cAXaB3wWsqy8Ntf5ePSn3M/nEk2HY8njOPmT2vRgOMkQwh/OhkTshik8L
BG7WPbgnv6pP66wdWnb21DWuwAVACyjNAzJs0JSc0Ub3zFG+Umurj0zJzbooR0ZHstOoYwTada7v
IuoLh/4gSt/hqf+VPNUvtbdlZdfwsVR2UX+NGjtUsNLOXD38alD/WiHyFLjWAab1S/nJTHr7q7cV
TLh20ZHSALZJhrd5JNls0bfbwpYxGH8hX2KPTB8+NabpdkRSfTeDRXC267gjkkR3pLdn69I09mPt
V5fMeEWZyvTRdsP6yQa88XBvXaJ3+lUIZRBaQNc/lM8fNID0Ldo+xy+kUCl3mcMaFZHOvEFUqMgB
kDYhzr4YFw2tV5Y7hUiOagjFTzv1ZfbxQXHWXubfaGZW78p99RTuB9U2XpLD/MhI/Gpgp5ebt/2z
Gh2M+0cV+UH7s3GSJ8k2LiHoBsgil+wgXAZWZIZCeMvdfnWRDYDR4UTvBZBF+5rFu1H2ZPF1PeqO
fiA5o7qRyXf9FO6yad9bj0YlnHohukVbAygqZvb+Pw8nVMlWB+WzOyCalh/hpeuIPTbi09b3WQbB
AOAFRLyY6AD9vGY1yREuLwvV1sKKN3VOIBIUZCCqxUT+acFM499/KbZHf56qEUJsqfjYiyWE/60J
9/P+nx8//9qrKZ+0ZBpKZnNDHPgf35/JCN1EE05pNHZ6QUfxaPsRbU9/XgvriRQ9NrUPtLApm7Md
RnXyb//6j3f+vF2r6BX9+TQ0fSs/z7oHTTMB/+GyS6MWqRfEmH5+RM12jJ+HIN3BKP48NI0M3osh
ltAd5vj459/H/36af16zIgEq5J/nP/+DB1yyY6nB1+3fh/p5/c/Tvx7FRSw6//hLpiKt2XQsTX/+
gH4vB/l5Xm2qqFKN8P3PR/zt8D9fG0QoMkX4YNhYbpJAMqexWR09kFEUv7YaLgpy/lhbFPSaYp+O
zU7TjNinsy8GstKco4KeV5JSu1qVRwmBHVuZHjrJ2g01279MUfeo5WjuAHyiRT+k71na9di8TyLh
l4m6cqfK75bRB0sJjhJqR9YKMEcG5SVWNl9EWhaWgHRcrFL/WQQ1c8DylvBKocsmqRmMhSRRMR5V
BBWkndgCK8hCw9opGjDZOHvJp3R29E7b90sLBk98rH+wPtkIL1Odn5A2JwpW6cM0rahLkZ6JmBWN
i5tKGBRY3qySWzYZNlWvuPn4yO7aE5s3zbT2QjeTKqYFVbm89a0WJl2cXOOu8CHuE7uU6LZ+iKZ6
MIYGdFEqHNSifaoT4UPU1zt04vww+jWNCr0gxEvACGCGdl3bsnLAqJh0STWYHUN/hoRAAXSlqBMa
7zNwUcgY5Q2oGf45ONGxOQIdyQ6A7iuriGa94a2Cz4lKQaeaRuEc5/AejK+ln2U3q+XfIEnOYmS8
RrAVXXlYgzn7lOAeTflnOcGHnzb73Q4nbe7Cd1yav2gjl8dBVMYAKcs4iJPEr4Xd2gBN1DS20z1c
XrQrXwz04KReOrTNcgBMsi8K+iwrFPhEvu/a8bYs6KdPLeio8rBkdIRwx403oloPL2LSycUI92EL
qlGVn6APjeYjMqlY5BkynnJrIOnmMaLm2WvvXKZfHaA/ycqvkpz+Usm28hnO7ypFHurJU03Vo+Ca
YcbwVafDry6CIDaD90e7+aq2gFy4YotunHoD2zqh1eJjvJpIokpQUoDO2laDpUY93+EErn5if4Ht
p3YPs+a1qFvqoNZANVXJwRmVX1JUIn40CMepq9xZrcpdhvnqjKmfrQ3sqdStT01imabCso+b9HdV
OCg4wLxHxLo2WV2XHn5fOXYzyngpkgESoF1tdjtYO8hM5/Ul6cS3tZY3aUFTcEeMX+xCfp4Hqdp3
xfqe6SshRZbAyuCMCQxAQBFyemOvT/cpciSo+0bSpj72QV+MJE+S+udwMj/6Rb+GdKXXjWy7om4w
z+NxxK2w1RuQu2MR4UByXozowYjLQyEpPRUryh/KJN/Pz21BQSe3Rnmf0sus5V52okR9UnAPtRtN
/mg+RcX6xlAYk8+KyzXj5BEby1HWpNDHoAVy17KweI0worVktIVmXr1YO6DZcFnF0AfhG14Av6JI
2H9J6Ia6iHo+5LX+BJocd3MZ9O3SoI8zah863h/OjPSBQEdsRaTcE1qRrsVS/U6XAud6ZbhmmKkg
eXAB/HyVGojlUrtYvhqF36EypadpeNUkwlwDbUvLdd2TFLrb8YIbxtRapZMX360ROr01sYqb5l0b
diQZGDyX4zeCLg+gnTEBjdgWhmEyo3+eHnW9e0lg7HGzpt4GAUgZBoV9NzebzKufc6nQgl5bL7Ug
PMfMTa6u9proVu1LAhUZzN7MaKFXCZV2GNL3ZZLQAAL+Jbd9FIgCO+Yk1iAnLArloSV2QuyV0AA4
ayZGa4ncsaMRL0Wck6lO0a36Gtv6d9jT54FxtBYHJV5Ft0G2A2ZW5OB2vSlodp48okpkIPJBdKPj
Ei4JNMDhvVrpfmoCZU+B2IP0R0jFbE5ucd68a3X31JTThWt+WVsZR9XQnYeUrqkgvkQmRa/Megyn
5lagViPU9S1B38IW8FRyW2MV7bBIvtX5Qalm1Y4UHXJEFd9woMiABudU5MXMSa3N5hOEqSNoI4gu
HWVsNUNhYMw/UfzC/3nt0TWmvIUE6T5SoesTvJ1eiX/hg5zugQbPRyNky0/8RvkQceIMQTli0mL0
D92QfPeJvNykntG/RqDVVWuiBMEqCOyh8gsTAluSD6mXds1rNteTgxftVbkpVEKEGgRL8aUVsuz8
1lXaBU38lve/9HhlqosoYVSLWDpSsXoA9ZG1vRPCFnHPpruArt5QpRTUpWphZ4P2fTjldGv64lmI
h194vNeoUW+trq1Wp7buWOSo9FelwPI8PSX62pGdWldgn7IdApyr6XvWCwB22RPy+iDM+CuIlUob
OBPsqaJiXvcUQUywvTPuO0pJ7wsoLqpE4fQizuhjJaq5b6swc8pZ7sBUay9iK5KxiyWjdugphLTZ
o7jKnxWM2go+qYXzVkSxttbInnLAJQbsUjtddO2k4OO19Ow+YypiXlWk4I3CfNyjpivhNeAoykEY
ToYS0m4SaTNEoQXWBN9SKdPCc0TJ0SoAfRrK8om4fWOLHSWjoqBEO1LQz8xLMVShG2MtxdnSJ0E1
CbOnRqLQXpf3Q9d0/qiKKzqXlABMKJLhSkBM5tlNQnwHWsSZEsBhXjfUyG3of5l5/P/KBNM0Cz2h
/zURzPnIEZlpy+R/4IL99a5/UcEkSf0vSdl0gSwdRpim4hrzLyqYJKv/pYoakh/EOPWH1PV37SIc
aCxLEmXDVGQRv5t/aRcp8n9pcIpUwxRRsUQX6f/Ja0bm+/ydEShyWpJMpqAbiqiA89+kjf4mXdSv
SlU3wzBfyklBMbKiud7P6mkUazaLdTw+VepcslFLTMxIceAiNaC93id1kIRAR8KqeGRF/owgYAFv
iyl0l5cElzNAUqkml9dCtIRDqC7viWDWQdwy1DEG3kxqnyZw9dcyBXNv9ab+f7A51SDL/fOLqaIF
T8VQRdWU9X+4s6jlUmdWPIyXSKYDPlmoFPVkLmqrodCEc3BlIBGNPyAuUZiRs5505qmdZumCDv5X
H6/10ZrHa6UjryxLObboA0Rv/GH1c5vVnji1w83YZLQtdcro87Gdbzf90tDEwy+bkp04l/fVRpg1
iqqlh9SNXpjiwZ6YJUwFsfwGEjsdW90k4KLQIZTNtI/GMj0qAxqCWQ/eYjY6GGHIc0Krl8KjEk+3
UBBMt8OE8ulHIcUyEIGNPa0U6BovpvCgr7WyK1VUSKKIDt7fBvd/YM7qmyfv31iD22DBigzOrIz3
jWjK/6CPsjLGJqSj/oIOX+/jQJL41ogcS9Qb0eMY0VKr1+UgrConmwhJUNbpe19Nv00Vj8jEamSa
i3CBsUS4juOg7PqqH7xSB4XYpEGLDOFDqufZPWh+SjO6/AS7Eg57qL1GeQ+YJKcCPtZjeUQG2otU
k7x8QvehTMTpMataGrZ6+jDnMZjXHI5RkMc1pQMZt1pUMeMAI0+wSrJFx6oy8+uohXRg4Ny4uPiQ
/MqT9KgYXEtrRbFGL56XSIOtVNCv1ur4nEnVdYGSY9SgvJJl3fB72n2WwNtJYxYnGei+NjQn9HFx
yobX/ucHuhQsswsl1v/9/ZD+58lrqKD/GeXoJaKMts2Bv01eHBqiSahxEy21X1m0VkcTiTEuXUrt
GGUHOw3l5Iisi36eRzUJMvbvelh6DbIGfdOy8P43ws5ruXEl27ZfhAgkXAKvoidFyktVekGozIa3
mbBffwdQfXvv7nvjnBcERQOSEJHIXGvOMUv31mnHvE90ubNxrwS0bZrGfP+fP+d/BSWZUkiStCSI
NMYYNsvP6h8f0zXHyKlVVN5My1DnNCOqxSvcnRvjNuhQr/8vb7cGU/3zZ7q8XwCFTTq+JwLp/9ep
X/P7n5s2rm6sGET8YBBIwXQQ7xjQFQG3/zbprNwhQw9eGk4oklNRlQZddQlMWmcdcc3y2Z6C6F3b
JkbLYWFMyR9pQ+tWJ/T04pzKZBvWh4opAC28SV6ruWj3tUXJTJmhd/1fjt/ygf/zC3GuWS4TPMfz
lqvJfx5A4HZJzKIqubmO/QnaJr5IuHJ3oy9ahquoIbwOlSm2YqpsfY3xiJEI6n5n7VOveU4SGsw4
PnbkYKL2mBgNVS0e103mBL9FieXSTjgFIcTBy2LxfBnnkj4kXX8LP/x9L/h2pBwN+4GSXRo2AwkD
LbPtokcFYNgC0gJeD9XK/GZKuBPhnMoPsgjiTRwDjAhjsvE6CfMr95GDEXcazIohoFb7qB5YZrrZ
eDUGJHyaYJFSWIgZJPFChiKJRZnxjcWLxpVhoTxKEmII/VCgq8kohnq5uoRVifHL0eXtfz7u7n/Z
5fnh+pjlgUlQasCy6izn3z9+uKbXuaXrhnQGiKMMRyxYhjs8+S68rJhU7LhPLeRwPvrXePqVkab8
28YabKXV8NVkUtAMcbyH2EjNU0bQ/EFbMnxOJ3hxyfJcYoRHHI6/ui67OZl9Gi0v/UwruEYFaUgU
MlFcNHlBgdvNGYlKz/lyBPHFQf3sYIMiN0kFOxLakBw10yOQzOF+zmBlICAnzasUL4OVkcxsNc6R
tXy/mQHSHA3XbPalMzqQsj0ApeVwHOekoSde5reIpk4ftt975vMPuV237458ai01fsBxI/hL/C8h
alYg/5+ftu3YjAjAYgOxJqr95yH2WhK921jbV12AVmpELi4srsTFVCNT7CgRh3z2/OP6wLoZ/TBk
zbM8p8UN2uz/fo0IjZ/1XKPz+Pdu/vEUV6aiwTzIC//eW68osvSSvIM/+10fDvOUt/jHM2fPMDbk
tNJV86i9rS83qA2dCBLZ/+OF6wN/3nL9gHHBsh1z/vuf++z1E/z95vjU+WfgJTVPKtbb/+93+vvZ
/9qvWPBV0/nPZ/j3l/nHh12++5/PtD7nz5t2dfGQiq1osUW42jcv1fK09QmQRXzjz5FfH1k303r4
15sOp2zW3GKu8QfREzYVwpQx7PCSCCs4utuEFc+1Fwx9fTDaeC/rcK/7DlUh89j33p3/mnOdseh5
m4zhr75yxKnLCP115r/MUXtbKLSvkLi+8H7MuEXHHzW0vW3a9VDaJFkupLF0gVm/heAIUkWOS66A
j1Dx+rASpquVi7S3M3dUn6NDVxYXLvj1gk/q92lp7GyLxgpUSe+u1tTXooZpQhZaN8saQJOMT4PB
5TyChZVgAtN41rdDmCAh0ayGMsnq28dMzSoUdaM5vgw4imHiso/ElxWhOb+Znc2bhgiYXZGcnZLQ
tMHyPpRv3bzkV5P2xDfL9JrYK1tP7zOvfRS99dBFAWkj6SAXWy26Z0/jLO7oh3Ea0DVHYkRu03Ns
d1yQvH7P6fvp5J8+Dhhk4TQIkx6lja2cQ+NgG08djORVQAPSX2Rtnr+pDaJaMEffV1nj7VQSB0j7
xbd5nA1EDefMlrcoUvHF0BjY8or0Ckp4R2yaO1W21r3b0JHKq+xbFprI4OiBiHz8RXbsi+W0HcIP
6zmN2mvQaB/tDiqiiE5srepDE6j4kPdno0QrEuCkjoA5V+YA7bT/KVlltuTeHrQgGGCsGvT4zieG
ccKRa0o2U21sYnsEIYSMxvDKA4ghgt5NRkax5XqZnNr6aDTepY0978wV+5J1RrvtYppkqd9u3Uxw
HKCBzun4M2nyZ9gQwPF9RsnKscmyGfcRhaTTJBtqBCM/sNKnph7qexbNHQVH9zTGEVqDmTVwpI9E
IHF5j5v7xgU8NhFG3TXgGdqs5EjrGTEmaY60YGOEfF3K7KZgKM7km2iQZ89WREgM3YMcUZFhKaKc
ZgJUiNocNy01wlYaeKAGA4mZNf4lyRjJx3fHTX95VbevxhYLipM+l1HV3pMYcq5wp26qofH3Dajj
1Op/ADa7hzycb4zkWXOdv+szcV822QsNdD+tFWQJDPLIy8mVzY/wmC5kyL6P5Js8DLWzqWN6ybXq
H9vGa7eald5sVi+xDZ6hq6j2RS1JYq7V7aqUWmSixHCVUbDvG7pzQShgZZevEO8OJobgrQLVd9cB
SYbxQ+DNNKJf0w5DKwFMv2an9xHE6YFGPXo6k/yhUpK0J/pbR637zhnMe+r9KC2N/GBO3s21zHZP
ACu4/9jCo+lH50FM+zKVP3ojemDAys++wtPRGRkru3o6lpZ9nsKp3LmZeS4iTFWOzJeojejJqcKR
UyvdxeFXAe5qazPZ2Eejv2e1Tk92qve+h0O/f5Vp/mAP8c5kQLybSIOhhUPLXfndsMMPe+tozWwK
uGHkFKjXpmc9KMhENiQir1FyKoNPOM7ML8GnVG9MtvZpGrwNXpTuy7wivUGhHbWa7/yGkBOVvn+0
IZjg3ASW2gyz4ALtfjd8jt9ImxF7ZgY1sUrwKHWgK8bs3veqdifzQkCHcF6ACCFzAvZ07E0rwane
0OYP/N+DQiXEJyy3RiIvLId+4OhFLMGRhv827xzfeDcSm9HPiz566RxYio2begZN6MwHWlfXsUGM
QviVyQCZbyk9slCaJufiloyTOauiOXXSp9xPdr01qUd4rWhOnFPXpgn/AELJPK8mnDTEjxjqINjP
AOJGTaWr09knMO5hEWAqD4R5rj9ilZ3GrAOyJ9EytiOehaDTt8l9rBrDOhFNB6Kv9tRumEnrjL0n
PaO0tScWjboILu1UY5tBKD+ZqKPH3LQPjkCg0zQAuUDm+dalQM4RaPclMfNDxHi4eLaiDU7GpXBc
vJRhvjQ6cMyzLlpY5yWGlc8u6O+tDg9eVtqvruXfy5D/8Kzjk99T0JvCINuqZH6xGsTDox6bjVUR
ztTbX5xgPaz85C1j4ERmqKy7zGoOMbNq+iYl7iiH1NEsOhQ5qIYA0tTUdvBVUv5sZf2OIfZ5IUR/
L+mcu6Sz35XB0sG3vW9tM1Kt17u6mA8dXJq9lPD8KsCzHUKaO6LJYPyTgIm62DiQIoZizxgnPHt+
uTOT4DTYghm0bb8IWBsUcCpGAMuIt/i3XzsDVEQjyJoojEbuAx2Q9lu7BwoTjzIdX9Iek3MVX80+
/N2V2W/RKfIP+/EIGB4Bkxi/mSVFUxGT+JjAniGjKl5w6N21AWePvA3iQtSRPemWH16L32heeum9
i0G6ZdWEZ/kUo4INWjoQYOJs5+eQEJw4heKbRbj6jnC64dJHgXErVWVu1mesm/XPbC6jB6Bh4yV0
Z7q1y8uW1wsOzE8/4r37eSaSHR7ose5ziTQhSl9pZv+17kMN0xWzZffRcD3dO4VpnYdAGg+TkcPD
WPZR+k8Umilhp1myrVwR30ZN0nze0WQEDm1878kJW/clZ7Cbkmv4k2WM1YmlWHHoCvIB0hiBBLTm
L2nU7S+rWHoSSn8zHFESjWZAMCJU62qY+LcCsys+DcCJ61M59Ji2sojySNxPrN6G7BTPc/sEvse/
+7O3/ppOKv9pSWPY5CbEB7P0NS17o98LSi1vYR18c5f3NbvsCg45RkpNkuNoRjGdHu1eo4xLRu0E
E+rJfDcIr8H1j71g6pruhSnPBbRpRuOoD450lsWT2YXY45anmc6H7dTOj0kZJsyHsn2YolGcXaWb
/WC2S5CM/74+052dW1rE1kcX+SOaw9G5FIaKbvE2M0Bki6A3PkuCgarGJaE+SlCmeXb6ErStccDf
ittNI492mqWTuHwXeKR3rVmqHyNpBJt29uOHTlbBmSj3bL+kGrGC91/XAyTy5pHLVfORu8recR4M
lyZrSJSDUbOtTKv9qir6Y8tegS50KKYr97nOwvzoVU5/LLukeYaizX92eUrAbNeP/fDLcOkf+MJA
wGSjmzKMnKAuv3LfwyB+WZ8addHzkC5lg8ZE7UdL4FLwu7u1NnrkwuscguuDfx1IH7UA3eb+WYSz
OvpRXB/FoM3nsOoJR1veeOiLTd35wV1HK+DmqsLbdmKq7xXA8ZueMNzEZlH9HJwPY86trz6M6Wj1
rXlf5ZW+WVQH/zyhhG1IhuqPNIGvboC/uu8NMKXEIwO8muzyZ1CxvhzED4AScDKcAcWiM5AFVwn8
d8tbFJuRoOWfpge+Kff1fA3plV1Jyim2TTrJH2QK/vkobUd1VUsso7pNrqKGHFxUPtdkZef3YX9c
n8WUDy0E73WrRsO+X5+ApsH/mozn9fN4kHJxfybmLcvRIAR0u7fDPKuvHuHgnw8UA+itqiC8AVNJ
781GIirXrv8p+Wetz6AOAWbVL5oHBk/3Ek8WubTVpD8VOs31XdxgQHWVCPGQs5wG2iixBjHifccX
/udrg9xINhyg+DHy3eJSLEPTsrj/7hEQur4LgarBnRWE6jGLSIOac9PaTU4efy8xaK/vEto+xtnK
OyapkbA2aGaQB2Ww48c0fUshq6370YYr7hrpZU/AVRH2cM3de56Rfuuj8rTuB37bEofYjk/KMuCE
+nOzd1NOL6YH5/UZcFfJdOWUeJqb2jlZZDTv0wpdviWr9wrIBJHD41figyBzzSm5NGQ+PruN+XMw
svGLkwdFV+iFD37MbJ+0TAGGgheYVo5VR7pvubXksnu+3oexNXwKdVlfaLkpqBbqGmeu5/nOhim4
9/zybX2wpjlJAbUGP+n6+jbWLnS0Za9pNj/DN+5e01Z5J7fJcWtkyfSFwtZiLPzSEFX2nRlXpyA3
mzeLAt/68U1PI4yZCvtaRiEAnxxwy7pDDPefGsLJS6doqyXEIMHW5Y3KGN6+0sN38piYnZSpPoIz
st5n6RzXj1gBPtoO0SQINEzsRzeKyaFZXullPkYCmftPSepZl35irP7zQAjEjYAcnIKazGujnTFd
e9k3M3G26y77MZ62/pwI8p/a8ElPGFsDj0Wa4avgsS4FUgLViMdaJfb9rAfSAJbvPtbxiTLP/F6V
LuszMcp9Ogbz9xrdo+im+ZE2R3fnOWG2G+vWOiepU7x0vvH9z6ey+KGFSTU8mInrXCEM4wlYvoeC
DpZFsnzrZ69GE4fLzxq77AvF/vppu3lwd41K3BOAeXQzVkiN2Kqe/xwd1aGmjmrFWB4i94tV/Gev
rejeBgqjL1IMOQmCMN3WLwF41OJC/+kDS9/bcNppjlTem99iuly+pCEWWOzyE+uiIXxYf3aTz9LQ
Sg9ksP0cey7dkchGuLVWu7O5tuvQl2DwaBNDkKhPbep9kitTHwvbba5VHDE1KRHoeE4lr3XmuXtf
klQDRZaraodw3K1OqUS+MZgsVoUjDoPpxHdtgDyYmR9GRj0/T7pFyBuonenXAaFpGMra+Yc3ZcYj
nPh5Zw/ot3o1ONtg9FD9+8an9GvaMyJBbDP41VuFLCpJh/GuCBv7PPb+ETmT5ITU8iqhzW4ip4Md
lNB4A6P1YuTOJ2WMY5767ntnxdHGsvr+2Hna2seIoBDB1OMu7iGuzDprENbByV03EVylO0k9afmn
lWfpJxht1puji3ax661LOzYx9lPIE3/f/9/PW5+8buyFWvHnz86JD1E5X9aXrTtY74cdznusN/++
k2E82FTSBdS1qhdXhkjWgxlxary0BjDV2VfTlX3hZPAgRvVZ+V5K9O5JwgooNjT0XV+/J/E3mJCg
lmUBUdzr67P6N00FeS9z3bpnzl9mw1mg8jgPOuHgmgZKtNm98zlE+9z7ktqcTkYg9LlqsfBDfa13
fZdjoPPHFBPTg3Q6788TejjK56zSmGGWzXoru5gUp472aL3AJ8QvFquzNn9XhsEXWtE7f/g7xGPM
Lv4gujHWPhhQi3fFtDCbvyUqqi4SLaEVwgOQatjB7n4oJOmEUauAVCH75CxDY5KRHlBB5r3zDBYM
adO/rV+O6mh9LmAYmzUjx1BBD3J+ZKRNXwxWKvtSJm9A2Ni30q9mGo8bQgQR/g6AVxrgcUivtbhP
AMjt1/vWR8sllJ2c4W1M6Nu2xNIdy7ZBKSC3TBSiWiPBW/Wodhpsq4UqU+UF33hOkdiN3oHp2KvK
uNtWxiP5DThmrB6wZLItOpaWMliiLOBw/43lriIuvFUJ6h6gWXgOszjbUr1y/8WYWfe+ImnW9y0S
gdFsdNErOvokwvSoaBkeZyhwu4ihihYLZtyZrvXWcyk5pElukOIsjQ0pLKRM6fapc8ruYEKEAvKX
jwdLyXuPPDxU2bD37uhC0xAhBmc/t8N74pCIVTU+XosgOLNYdFBfneNFRytwmJzbfqQICR1+4/qj
AFNKb6+uCW0UqTXtxMLUJnH956DUr1SGBY5twNy6sW9OX9aHlqCrfG6irTUO7/1ycq7cGrXgbtZb
LT2IJe1+IOIwxn2kEa+RbGi/z0ngXcP83vM7+WhUTXyZLRhvZVr7p46XXtXQ95tcgexoG7ALaeo6
u1RiAEkELvhQtkfVeSQukx2wsfpsOriiD3Z2L7qbkaAAglPzrt1uvujUzi+lcurneULnBgMTyZRX
2fvUNnKyhWJcVzKQ+7AKcdV3sLfDEQzfNDK3GEOWxlwaIKAZNomcJAr7pHwBcg7JhmVmXSP2NKfX
yBnCx4xoyJ2d59XONfP52SipMvI+5MF11GwzSDSYWOlwpC7pAfkgxLEucuscO8F10rXcezPwqgyK
FMuhpsoPys4uKUvk87opRvsxUJijF8aOvwxgK2jn701miBKlEM4zUxo/oyx5A5GsN0zAQsg93btH
RJjKRpoNFESk2aizSRLpWfafrp+J/TRaj7FtNWe55IEUfnqMbRY6u4aZP+d1j/p/QZL3lmgPg13d
r9zxvzcgs3uIK9hUjKL6EcYFRo4K3CKZQH8+/6Dgc409KQVd3cfblVe/blZUfSLfg6ofT4oT9Kx1
+pCUOGJzC4b8etdKk19vEWmEDkO677MBFz8fR3RUkbDVOVk21mQbO1OO6F3piVOteSwEBinlRPU2
Jw2AcrBa0ivX37ncAA2D9BMQf+oaNsF0s3ka/Gy6uMV4n6VVcGdawFik5DLa5EH3Z7P+idRXohtd
HjEpn3vVUJ0Gqsd/GPyAqtxtWJZLsSsOz/OyqSHJ74oSJiA5Czb28Yrcd/M1aBnl45CPsG5gav/r
VvjvW+yMvJaGXn6WwozUnhjO6y2HdPR//Lk+YNZyW6RefYwaEnPWjb0Ak7KmeIscMl1jQdjvuimW
TNw1Qffv+3wCyQE6RM5mxSlBjedikBYEUPsSqqLtvXUR7o1wtsGY/M1aAv24cYsGB5Ujx9OMG0ai
Qr+IwM/Jn1g0XXTdKI36jO0WCNnFp1Vb+3mo3p1+plDjmE+oim3mEnV1GQReBz0xXkRLD9bQcJ7y
dmmUcqzWjcds/a4yE5CPyyHpCkB/ZEpQpVx+FevXyVrOoZDlummQ6+uD20+yLyJf0osLrbSZxIDt
jXFqHbZI76DwQc2QRkj4SHkNsMVs5+S+DOhDHWc8I3QhrjoYcDjNgXlO0yI6ZQqnotEzaBeSU80q
TYy/699LRlUUdvnJItBma1JV2ziAKwqQg+eOMIncDrkWxxY/9s4iMiGXUbmPw+6VTGKYd8u5sg4H
663/ui/y+CESBkrHld9FR1DHrkZtcCXgNSVoiPTfrMrKe3qFgaLIDBEjJlJpNqPxAKdZ091lMQYX
+ZXUyGZvjqn/MHrWvmOZ+0UPptgWAfrBICOrtgjD4TQ0xj1xxeLajUlHCTjifjs6enImmBUVD2YJ
tU/GuPkMCuua0GJ9Ldx2vPhIprfZS+wG4zMg/+BWojGobKM/pwENQTumt+TQEr/zIqEOUxJND0OD
NcnTBDyFvof9EslOs1MWzk5UCTG1WMu9F251KDIPvvNAegWzd9y4cRFRUk6X5Yp0byhehieLCu9u
9BtAyfkwPEnXZRklzPAYe0BYZqOED11SJfbsx9Bvyo0V0LppQQ2DwK2/icABA9Mso3U6Wps1c1ag
E7sjSKvae0smrayjme6Mb6HRjILXvE9/tWZYg7/gL2rxTAErBpU8DXCmBa7zMZZkNBhSfHYOOSi2
I1BfWEXyMTrNbr1f1j1dBCsWJ8/O2ve2aA8VotznYKi+t1NkbQMMFpei0d7RmhDAWLP7Wptu++HQ
5z/VCQCFLirVRyVmdztG2KTWR/3M3ECZHu9s4KV7VUQAmHNk1yez4tos+6n9kB7AWYjqPxqH9BwY
f7usqLIDfJ6YUg5O+mF81mRLpeph3diqThBPjAFhzRlKiboSX9poEQ8U7mvUAaRgqZbslZtPjx3t
dtYe7402/Hcb2fSxHLIrjZRuZ1Sx9Rgtt6YEtk6cjNWxdUpOHVdnZ5U501Oct8bGcr1pM81TtUX7
pTnUqgEGlU53fWoic1siU+TMCJTDMTqZiKSPqsx/F21nYvyu6/egz+htJIpimzMbW8tGdOb7Tr9n
3qDJBsySH330EmT9Mapt8330kzPpgXicvKh5lcRakViP+h0FF/Vk86aU4fIhJJcR4Y1o5NSM7G/U
mC/ycQcgMCTwLuNSGGj1hI+mu4yiCn/bGcwVpZAS7YTqTkPb1O8tDY6OtLoHrA+Ivkb75gXlM50p
6zWJbY23laEhBTMz6fTUjp16KPkWnpyKo7Z1eb+e6Ynn20Tr7SWZyHriNfzXuNSVz3mZd1fbaq/r
X0Ii2jPMhs6NxNFmR6CYwzl+OBpj7nzIMT+0c1X8GALqbGGfRrc+H783Yz3d0xal9u3a5JT5rvXk
Lpu5h8SXUkcvTCdjxSIZ/xp+ZEGa60e0T5sOaQWie9BMSehNT7Y716c+ptsW2iTEV4hFyomGthUy
9wz70v5mUay8i+E1yFog41ZMJYjIoK/dfUd35W1HpdxzGETVaxBQtvAa/zNaSgmUKut7GkQdiunA
29eZS5ZZO00/ifre+XM8fw+CHkUUGWwkbttwkswK0Lgz6Re9ZHZ1zZz8HKNk69fS+22kZK7tST6N
DkzP/HNV6x0DWfwdAWSEMDzGHdeZwVM3YT1wxw8RRPZb45oJDUQuBFZsWm9u2Pzrz/VROpw0SV2m
ipUKmxeiaO5rWN7fHFvNhyaMkKwsfzbt+K1voa2m1vCXIjb81kNsi3pcLxNigIufkklsO1SAXa/I
8K7iLPHaiF5pMlE3obxrej+DgvY9Eo/41SEJ5kCXZDpGpi+fZ6jPtGHwMjr2PLyWB9eNnL9wAP6o
aCZ/lOXUbxHvFA95xCwpCVCcF21CH2fKUpoNLa6wPn1zkvG7mWEe5fzwvyzlPzW+1fwevIrWTAjE
Y66OFH8AUqiMvJvaZViuckqkbkZwFHFE50l63mtIVscuZUYAvGm2thF5tTt77IeHJBff8ySaT86s
9NWZ5Zb4l/q9ZmQvUuet97zhpeCcL21HPyRGVGLZ9sWJHxGuUtevdq2ZFdtOddCuHQ/2Ua9fqiZ/
FY2td6k9f+ZWhYHOt1jXQI98VoYS25Yc4GM01/0Hr/mWtaSN6oYTo6VVvGnkHG4mTX1rCmqWaPA3
P+Bcw/BSm0zZ3jebDn9RnsbGFLhC1SEnK27fOCGRvQDabUpJR8pM0He8wTmWPclxXF+rnaEzuGYW
dRnU8OqBrjALxt4C6JSBt6tKS760kxPcqar0zjnAZEjqlTzrrItOVI/mg5271zQz4+9xlAKnyY0f
sTDo0aUja9doMrYTI/JPNf5yxoEe7GDXV9twKiK/ekHyRfc+GgCs/apw79NOfbataF/yqAatudQ3
Pb91v/zvY0XOpdKueB2ElV8CXYjnkosncBQFHqMt7bd5ll9pLbZGXOk7z/Os3UyA2klYBAmpNE2B
RVKY86tGQxYG5pO2Aasz7ecH2iJcxMxoukcqsyRFVvJA96u6Oh00D9cxrmDg4x394vq5bmHL+Rrn
0r/+g9rKt3ZkvXqFGrd+kKkvlaR71MjGwR3i/ORXy1Ex7ZcmS+yTmeX1pQ7p4wryDezeHZ/jeTRu
QveH9S/XI4OKa4q6qpKsaXxTCw0Y/JZM7F8ZdE2yV4Gj8N/fgXUAAKDk14AkllhRpmIbWcbNTWsa
GU0zv6kR4YXwE+d70INQT6d7b/AnBJXKuNqmU1ymiaxWozYv+Ln+76atDtLoftPJeBzSEGGhYTO1
SObxYlTTfR6L9C0xJnkxkM+Bc02Dh4nYrQfOSqBqmtRL8hmL36NLlnoaO/ORNlX6khentlX+uZ08
eY5M40VBTz8SPEKF1LPmW1Vm19IlrkuN4CvnkMBxAsPnvRVDClgX06ro9CXMrdMwKBg7wkAAkySP
HWmid6MXEAJAEG3l3/KBZVW9fEP0TwaEFSZYzUAi7Rtp5t2V4oV/U1oWrCt6972N40MRTDPMDFGf
aBqDpG5UtUvIeLhqtwnO7O4tM4ePhEXVO8FXxOUNwBDCpv6+dB6/khggjpMO3m5SBEUswPQ93ya/
OvVA5iH1hbMxTBpSV/mTCu+DzhPracgin1DPMd3WKjUPnQ+twh0AtmtPnUunUe9Ebp2TqCBVbzlN
egVjxEqaEWih+8MEurws4YcnJPbFxWFqvwljkRA3qw66p8Cb2eFbhJ+Zi3Ye/wyXGaVBDBlmiF1F
+GblP9l2IwkK7XuwLxrHZxDvqBflyINE8jj3S/8+NLamNXdvRoj3RVUJl7qQitIMSYXUJxK5S2yD
rrJfHEmXxUuM+cEyknw7IMI+RsEY7nN6H7Tw1Vcx0ATq2uIvajR01YQk5dhntmR5yXPj18mWuBuA
DX4Pjd1mwJ49N784RTXddXYkT4aZV0flCwxKQ4dcbDaG+S6xRvvoxBAEJSF3bmlSYqFeX2pskxRz
gx8mFwszjoqXWqYPrSR02MG985BYtj7UMibihhTdSyEi7yAq+qlWRy/L678XFfa+PizyyyjFQQWa
a1gSfXMjOfCBQ1TfxrYStboSiLLLTZewi8buy0crdbsNH4H+E7Ek4Oi/+FD2W6RBJGRl9FSnmdjx
0fMdBSzxXDSp+cwJ3MIl1XRGHYeFn9Per1LxooxbMG4kmXgzkShwkcJDXJv9gesHsqjOai92o9tL
nXCVr9rpFCHAPzDjCO9EYOU7swTlnPHIpfXH9sJa+WZ4aLJCPbyNkGGarLNPzE2AnzlgGOc0trFg
Llc39T3WQALGzm0uZmZc89jKbn4GWsWYnPhK5QsoQW7G91lOXkGh1YWUiJMwC+MxjGZxN/acyjnV
sA8gJU0KukmTb5MnxU0T5XozmhnDqBs/rncVmUBOW0BqqvPphtX0NUpM+dqbWiAvDT5IA/aekuaj
Hw8jpZPnNKkoAHuNdejHxf3pZDu/ok4ixVHHZBNE9YxPtS0PkcFUB5+jRbvi0/bo+KaV++l6XfOc
1oz2qii8H2YjNuRhRC/ZJKHVaWw0UfKZdn2wb1yvPOpIjx8aXVJajgHpvk5+MgxHvWQuP1jaH0c/
iKBpVG5E6a+wyRgJyxeOBkWpVscXlDAkYf7Q3bLctT/HSEQoNcLwiJcbb2SS3U8985yq9eWGuQx5
TsiKezMrkdhJ69LF44zxgyNB1ML4gfFkvkvRU9BgkuMHcxaElGELP8peMsSzJ9YQ5XYo22DnVV57
dClgLLWD6LpuktFmv2SJbINIb1pHy9d1k1HanawFYFeMH0OBGKpJo/SQQFaIIi/AggPiPoy7/KpC
LsdOiQKGhKPsSNYR7PsQsF1RqPqTStWjtsNvuDSPrMV7plYMBWnH8tXv/PxWfloTw13aLYwoz6/2
5Fp7CFJyyMZ5nx+mIgAuRNvnVRNxjcPa+eiBg3GVEreQnAMq9g5r9aR4xQsKL4hqbRoh3SYO5neQ
EeqZdAs5pW7ri2WAf0kiEw354NgnjWiv1EJcJ8Uys8plw9zESA+IbF1+k6zbxiF/6jxHX9M+uI88
sqesrkJkVtBwNhC1SIk2W9cNNHQK34HiRMt6+wwbgNm1T4+KImbw7Cu9IXb7U9kyeO8qWcOwrQUa
0Sp8n0e33L+zyC9xt+T4e6F19/grwSoJs4oeorjJ3tw42fbCHK4NWPS7qlDioY0ceWr88ptoY/GA
juVS6qQ52Z1XvslSnMuxSWnINNEumcaaYkWa/Bins04Pg2+Fr80wDa8WTDCrzX7RwtJXw43UEytg
yK1hgFv2/3B3JsuRKum2fpWymrMNcHDg2qk7iL5R36Y0wdRk0veNA09/P1Du0j77WA3u9EzICFIR
ChHguP//Wt/ySabMsqLA7BNXl46i8ao3SqDN6mhB6Nj+88aJDkkBk4HBIz20xLozwWAjm4TiGPZW
nEHZhZ3U8YE5EKroYaB8Vti0h5VuP4Qt4JXcyt480wWkbSJIqYP7UkwwiLqkeMnLgAaOY/8UtNll
7pVMRDF0KtvbV7kbnzK7MC4pU+mXGa2WS+R47UmBWWxzkAmUpV6I3oaXBc/+XAT+c0tN+EAHj3If
y3dqzjdRjY2pEtmD35rdrdDA/Gc5XXrmoRkO07dOI9aXMG7j3Bkzhoqu6dF24XFSqRRPuktIcQQC
YlcntvlkSuQCw+ik9yozKNW7zScJ5o9OiUyn76KJ5WszZxqN1o66Xm2YPuG0vXufOcAYk2xL0com
8ZYi2ViPh8hmpFtR9GD2pgcCAvIorodeD1gTNM+yKazrZVcYNuCfir482GVBzZC7ZhrpIGjxHqzb
UlHVRGZ5MZr2h0VJa1102nNWTcPJ7yqF6zkYbgy7DHYeFkA6Nx0iIrrJMYbtfTro6RMrPrKT6mpT
Rx02O093Vi3CywPdd2K70kBexGZ17SCBaF0zuFTYte5a6hk4GqHcdu1uauA3Y02Ld0ITzqXsojMC
5/JO2lxMuTZTucGXmV5KU2SkOJlTVD2QeA1uwS/MjZYWj+aUcvFN2U2FM2VrWR5jrGs8yiiqDkGQ
MGEwCrQMY3mgK4YYsY5AumOrvUwt7/cm8mrMuTlxRIxT5VuWafK8bAi/RQyBL5CSy0wEhgaD8bm6
R+xv3DpdkRz0CJRsGaSA8mrWoQggYKdNg2vdgpcIZd3exvOmylak0aFAciq5aemqbgzjHCo9eTFy
pI3jaPRbOU7GqWW2QqlbxKg4oQK1EsKeyGKgglZHxpxb2et6KM3rqCbeHLdfe+g1yoaj0tS+GQdn
CxsC5JmXu6dche7OiKp7bPLumZK2e/aCMN408QRvQMLnmpIGICtpNfdN/EAkfEpgTuTu+0zVD0hD
WMg3UBK0tvnMJDITawynTamGEuAAYg3pNtkBlfrJK2cVTP7W+FlwOfaLGHTsrlXEhenrj6Lv2ks/
QXqVVEDWNSO4GyeN6PWikw9jy/UeYRT7Wlf3AHbWdKSpUaOBa+tXr+qnl0GyBrV9ARJifopA5EIW
ExpxSgQrvchDYiwM67oUY4W8dCIV2i5/iKYVN0p9KmV0N1MTYGUoUAN1lGAvWUvuEsMpsFONKatT
D4M56hIStP3n2Br6HSw+/WhG3Q0XGp18UycNrUMvKmvYucZ8qoZFuaK7M51UT0yA388N7Mi3zsOy
Ga6o+sD8obVarELkPLB3CWJJTAAHigCNWoGgNlW1RmgsXmQ1HbJJyNtKYhwoimNRCPlpBQG64i4e
7pRTXTA78A4q0pHbFkn8SDvQu4pmObkr6pNdM7d2LQ9qvu+h1Kaml4jwlFGOqmNQeX6MFlKU3T4f
B3r8JgmaVcCSJ2qu0lhZhOaG/dGgoHJyuh7isOndoZuGj5KE1mF5itir3zhYc28m17gYSkKkiOgG
4e5yrQhNv0TNTD71UEpIYqlOnFevX0KvZUSPuSUaImjuh+4l08zoznSa5r5giqwF5ksudR0sAIci
0PLfj5Z9Wu+S1ZaJvdNqyCcxXd2L1LukjNK/TCMlrnLsETYZNU76GhBGUDBkGGiQMKN2tBCD8ZXC
KLn19XAfVY2ijJ5gAJAIljuV1dd2A4szTieCFZrefrRI9lmNhOb84E+iMRbFxVvXuo91ENxGXOr7
EKZLPentTTdhP6HNwrK99WeQWzi477NL1owdFNphQN6yjuZJzxHvUI3zH6wG7bQZypMD3OJK6JjN
wqiZnQNFesRkW59M3fBP8NKFpQBT9gQAtx054HaMNr6UP/rYJkmglZ/KofJrdCnKFxMBVpXq2h0l
5HKtT3nygnDxOaA5ec4n3kKxGj/KFnlC4WnBLeMncvsEG1+K3IgaJa0CIGnhTEoL77WxwH4zec7J
VFm1mRxv2qjSiS6WDVndzb4KxdtSwQ3RWRoaaddlB8GNIfJYBTcto9ch0Qa4v9Rf6af37taXtJmF
pm0LOm3Iqw1ckFEVo2YHKo4Si/gJP6Op25PDVCHcYYEHWN1tnXavxxr1J0uzSYYU7sGm7LtOatp4
VeixBKIzeXDf8aB5ty0FrnWTuhnYCHAgDGmEVdgUlA1xtufycGUpc7VYD/+3ghJoL5ggCv4zKeHm
Z543Y9q//Y2V8PuFv2EJjvUHTktpASQzhO7aHobm37AEV//DNjyDJaI0SRoSBgm9f+bmmn+wiyxl
3RSGJ4SNTbMpujb81z+F94dj2KZ0DNcQmNeJ1P2///Ux/J/gZ3HzZbBt/vb8H3mXIYjP2+Zf/zSw
EP93Jy7Z0ZYlhAOWwXIMsAl/c1ynGQXprNRHMMjlvYoVbrgsvrfGsaDOARCcNCDiwK7JGqVCpONX
d02roSaur+m32AevctI7uDZZQ8diapVF1mULiJiJ0DaTAb6FQY9WMu2BlzrNLYyfZptpLe7EcMC7
Dm4gvMh6iVnCn0VBcK3oMwZbCip3gxoIDzKecz8AcRrh8yosKGb46cOdK7QrMw3bk3VVpbZ/U7zH
dY+bKin6lT3TBpUXHrAYS/ibEFOS3OImXiUIfzFmEKNEBGyTBM+eAMSC5ag7dV4arWrKQueuaR/j
8C6KSbUbPYadNqZHRGw7rdp6b7TNemyCX6qRiDXmgA7QlOlYehfgTsgKNQdtpaXpKZ1CEgKkivZZ
T3WukqLZNUMEgDDHTRxEOUXNGFiVj9iZoNRErnVtSI6OWb+LMfoV0p/c0Dd9lE5fbadYhwg4Rt6q
T91j1lOIiaR56SCYovfigr6xmstEXKqhdVaJBTkhhGUjiOVBnjQNm85yXCwp5HCSblodJ7rx25pw
sasxhOxLi+FUyP4yCqz2bMh3RGE0eXuL0vE8v3Tw2gwxbq8a/86+TlWy1qkKbHoiz3eiYf4oZzDz
WLXrscTW47XY0HoIFisWsNpexNEzqBCPLs/IbDnAKYSPotngL4cP6zQPAB7Ofa2mg1e6hxC8vWsn
K11rP3yjYPCEcDlM8rrzHNDwlonzRY7ORoNzsG5pF0xpqh1RdF7bReEc4FeYVx530KGwXhwja6/9
oOTW65Vnrc82uGqMg6bTolaTuxeFNj74HdLZBk5xnCjvPE7QeRU5D2lAoYBk0cdh1k9L0Bpb8ONg
ptCy7PIW24OWhAqSKwptN8B8l0g09ZlrDocuLYq16yib0f+zTgsm+j6Ioazp99TidpAtflbJ3EgY
JnNFp2CVBYG4a91dqDRSjEjRq00ijfMmaCjBDeVOl6lxwUtIUEFKtcZ9oej7oHKXVnDT9cG0VYPZ
Hell1Ju4d17bMGSSTQ9vBUmLGCTcKrg/9R+kFpfr3gQ9aw2E8zjVJ44wXjI0954s3E3Q+K+Zpi4y
Pb+fQoMzLo8uLTfAFJE5sIUSuQVRoG+MXgDMTQnx1YkNDlChdsTM1D5Ljzotmz2SiktqtZOkVzsM
ORyKe1TuzHtzdetpkDmN6tBJEwLamAX7NPIfAqX9dGk/rZJBYSSzxyNKtL3DVG2UIWm+LbWA0sh/
ZURTTQ1dx3DyBecLVk7dIds0qC9stwXEVhuIbBrGrTFvznxYcctRfkeweiryyFjnDEgETjnvWJz2
BQyxa+F5DzRBLpqa0o50mDxIL2vPbfLoJfWF8vW9VU6s0OSU3SavxtB/JgqU+zTAeB1xpYaRDnKp
bFEsFHPidwe9Y5qm+AeAInsdwAImZzWfyl2Xw0zrab5k0jr7LkjbrEV7NyQJATGV9Q4Fa4Kpxwpu
6KGCO2hBfWoAO9v0HpjbISByIkRozMB3hLEiGSCMJYF5GiGKBCFAKsWEP1gv7Fsy8Pqrcgizg2kz
GBFGDCI3OjQVcZvjfkDIT/CS2XjHIiNB0sNxipWLwqiGMHlNJcByTfNQmxMt3DjbZm71w3ZVs1Gw
mfZFzmxCF89FCoekHUnb7VCMH5Sg7mEbdn3ohuSpRw6yUQ02P5nH8Feb41hhIx5au3maLAY61T60
c3c/Vm5wMCaGi4kg074y/LUUGY1P69bpzZ0qoI2WAYzzIh4fy1SouePs3v2YUlpKid9N28k9MqMF
YOrY60FPkIJQkB4FMDFXP4k41S8wtoKYOCmVxFcgXnxSFoLiMpERa0r7o5qHa68TcOqINvUy50Pz
7IOZZ/5eMzE94TOBTN5SxKwS0tvRSWoSRZBjf1pUlSlHVysEZtq2dkDyyonkjyJ6n1pBvEyUP7db
gGNk0DuogQJMJcKgV+9Ll4QdHPLveg+lAHrZHrwMRqXSOASFy8ICJYUW0gW3wa2uTApxgfhVyfwp
sRkwxhraiwDdOxltDIAcbERns8IJPUg9U3JnFiOnQgtP2q/FvTCjSxh7xA9UVXfQcq5jJiL7XpfW
KsqZjTbzqrkbdyQW6aPI8CkBjyuzhBXViPO9vWp7/7aqSTbOTFZeHidRKfeFZ7xUqDS2A+HWuyBE
+KSZ/bHV1XgKTaMlckaS6OTe64UBQs4xp53dsrId9P44wejaiRIqs5WyjPfnDny5jnKOcSCLfZUw
8ZB+cEtT/Jib4RY3+O2QTseCAt9qREpHsyR67We5aKDp27gjESGCwriu6b+sKjjFgSeuMi8/aE0y
If8xxIo5Ol9zi4HHU+rD7ZlP1+7ejP23YHQevdFzwR9DHKewetIn+KLV+JEQ+b1pBdAdbVJ7tEGb
Nkg+8NAdO5nRIrafo9H9sEPwGF391LjaXiXtDS6s56CfoItWzbUWXzAo+GvDwXko42ufD9jmsUZ6
xqVm4brVpLisgkQeqYhgGelbqmyVte7oqXNvG0nSq6D7Q21NS/8Y9Ue7Jp0j0CCHuyMWsZWbsSDR
0EWdzBqSf1kxHbGCXWfGAVpNcY3J6ikZM8zOgwtpjZOrFeKy8MNgH8/KJD02j0FRPNfdLNhldAOA
7Owjo4FThHBbjMmniXV2h4HpuszxU8fIHmMjgdhqtxs1UDkP2nHPyb3F7IDZsiz53smOiytyXdL0
Lo/Cx7yqPrVe7kgZxQboy33g4dNO3QfgGTEJQeSA6ONWIm1eiZCzz0pqlGVkhPvbUmAnyeycy0nC
uPVjhJeYbgIXgs2BO3uwXbIrl41qbaLC04wVdYLNE9eH5NqsUhKKkPPVZf7XzbJPzkrK5T84AZhy
StybiKsJW/33xrVdpLzYgY5asKMA+luXGzmzYHd5zsWZHvvZFf9vYeXUS0J8S6JlMaqAhi/vs6Sz
COGsNQDnf6pbF2Fr0pA4+y12tUuyKZc/RGtNjNr+LPlFI/tb9zu2+bGxWFYu+xc98PJo2Syi4Kar
PuyYKfb3ruXR8h5f7/n9dkbpc5cEOlOi6HqfYilORX9PU8g7SsdM9qVGYH2QQ0MHZGKdlh9wplHf
R65/xBExcyLnzwa1iodfv2J+7ncxpC/uWVQ6iAut52jSOnNwHi8Pl53fm7/tW97xb/v8CINdI+rD
3/Z/PyXDN1/HMTztopgzqkMN871VVqcl/DNIwupUSsWid3luoSROy9Hbqvkb/f5a41mHmerQkNBr
o8GGc1BPzPb5IYnWPUPktaVwwj5KJVS+LW/z/eLl0d/esE5C1itOGG1Fnpen7w0yX3Jk582yL2rI
MQc1RPbdv6WgX6Lw5Q2/Hga+fDaTAnjuTOXuZhnr8iiZ8IbCccrmm0n3uUhbPaQDm0kprlaZO+jo
Zs+MpHKC6hLipxMLAsOWr+0rlvXr8XLsY8loThYCDnmMFAxY89dXzhmt3xmzcuaMq/YyAWxyNCcL
DZS+JOMuD4NZhJy6wd6utIQ/q31eLqNl4zgUfNblfEXlNoQQN2JRY5SevUZgW3M0UCePI2Ll5eny
SJ+fWn1MPNXy3OvjhJVou/VzRx5EWbxosGLORUQJdGDPmDT1DbvXDfbSB/Kv8pqhxGxJIqj8fTJO
w53RXBBemNy5kb23a/9H7cNfcDQVbSum0ruE+vyupAIIG/ykcqt8yAthoyHIbnNRYjEM8ph0pJHb
ZSeSebxkMSejcVtM88yDntjKsqlxhx0TtMpNsXtM8sM05rDITm5EQlaKMTniZMf6VdWlBIlFgkDj
WSRjDMwigkQ7ugBLQQo0yVl1kFQNmuQgXgrukJIop9ZhaV0i0z/5Dn0UOyivdXjC0tZpZg79S2/O
mRtlikwWW842xta4qYIxOUmV/+IKf7C40R9rj3WZpkXhocOAQjpWN24ILAypJdzMlCpoozIgSmi0
Lj3XX0M8Apgf9NGVKZgRovObDQJUxQ+J2eIYillq4vbLT988eRK3ubUsaPnvnX/7meV/vdnH9f1z
RSNf6tot17XwLpf/SytJnsrycOpRdhd4F4DgFKfJRemO8AYR0/z0a8OyhAZhwn1+NlnFLGcmwq5A
Vof6XpaopbgJESs927C03rsZ9GlG0vAezWw0Wh7Vs+8oqafhKAcquH/+36zw3/QakU3Lvmpe4oP4
OC8v7OZXf7/F99O8IUXKHNGuN5HJrSzxwxS1DrW3mYFfLn6h5eH3hn4B4RZSHWNYtpxQudgM86XA
yc41kuIzYAkKd2He9/0f309l7SmI7HlQAhFyvn5k+d8gGd9MpDAMJH++tGzgpxjM81blYkqbj0tM
KXMfU54vkQlwRksLOIvh7pz5m1q+B7mY8pbvNSBNhSikOUfAnG9aurCfDSEAw+iayR2UzdgV4mSG
eAB7fO30dh1/02X8abUdACeIS/PgMnGy57GFeXlxWh7RKPn96HufZRrE4SpaXJvCAsgzmxvy+fbr
qeVPTuozLuMo3vrTbZFF0VGbYPlETCKBIpjzSGz2nBXLoz7Lxn2qqUMw+2AsWWIq6s0DC9dgS8sK
Ij18NrIW5081LQNiMX+25cPUyjJXBQClzfLbBznau6IUV6LWqlOcag1kjdcxVhhEunFflrq5x/ee
z0ocmBAApsX8rs1yf0Rt0IKY5PmQDgXVWR9jUYxCNcVugJXIAVB5shCwHN3kZzsP/ssGMa6VHbDN
csgzrW7OQTwWNJPTk5r3LZumTWYOB4fbmE+25XXLf+CLYKhKl/tHvGy7pB4R1nNu/eWn5jf6/o3L
71pe/h/3uU3IHen7HZZHy+u+930//X6b74/3vW9W5q78gJpZ48RP/vc7Lz9Mc5Spx9dn/35NmLoh
5jpz+73r60c0k+RxabfEqJSCYNSx609lH6AfrpNrcw54L0Yn2nZM71jicylr89lH8SosDjRJGRjm
ncU0PKoW1ZwVx/KAqnWNXJTE+aCINlYtjJW+nDLLmbucJ9+bwXGvaj8yd/CqS32rbmPoySca4D1R
XNz+FZx2Yksy8PR5oSFRm+/DZexwMzHmX718CL3u70Fy5TvXHbdBJDIyznBkODkuINclmsrF/3Ti
Tyhmp5PIqugYWnXsrDXlx8dsnoFGo3EDscoDsjOxKIDlfFreg7s4YA412e2+NlLGpbDfRy1Y9Das
/pf3A4ScYaT/uR9wxdEM/7F5w0f79s9//EQb0o7Hz3/90/x64e9+gCf/sKWANWsaFjIBS1LZ/90P
MHTrDx05DpxPJA/8A3T0z36A9weAEwkQRlK0snUHrOPvfoBl/+FhYREzHtSdscr/X/Bkw1nQpd9k
TssFsAu8UJh8QntuWtCV+Cshkk4GNX9WdhdgV+crYtlACSW+ohXTnnuBuTfna2G5Nvpkvpt9P192
tjqBh72Wy80yto21IGzHrk99BikPJ9U86NS+T6blKKjOdIQCpEXKeoeKLeuFJBp2Q6hdd/NUYtko
5VI/jETvHWGGiXkUY1ZT5Yg6mKYvz22TttlsCO8CTFoVZPeOJKi8N6l9htlTWriv4Sju9CDVEWTD
aDAmLNERCgLDPvr9NeWdYZPH2NJkVT42wQQEWhHupUAiwlmnWI5HhqXSLg5dY+MELokelntLFunZ
QrK1cjCKrhJ8bBU04Y3Pt4du1TqghcKAMMKv4kZEOEJefYjZgUOD54bp24/KTe7IZ7kd9RaOSzXn
8VSkdKbxtnfBmDsZqz3C3M2VtP2LKm/KdRt5v+RAgG1GErQNggqfuLHKy/YS/9nGzdSl1draVpvs
5yobr+0kvzVEBL9fpsztmMEySuSYtw+Tfid1rdi53WvvoYmlZ61wEKlVNsQToOP2sg2bZ7yMJysi
wAKtMGIeuomJGsZVA+1vl0VQBByIFZS9eqrE4KE1mO9+YYBOI40uFhdhm7/imaqZmQfZOpE0LIQx
ncOofild98Efq3umHTduQxkmNCijUFELVHzwMnnpMW33Enh0TnVralRLGgCAFtTPoTwrVcdMbavP
ClXUqhA5RGaK/lhW0jnHV+bHlkoP8uUPMlOw6qGbCZJ9GOfbCQ27j6kEcRx1jXIn9GguS+BUcOSx
1vEBNEYIxim30bxY1S+TTt1q1Ek1wFxOCfXWc8zrtDV+2oSpm2n5kPVMs9p8NFZhaP/CVr62Y3mO
24DaoNOis1IMyRN/tBbbGy8F6Dc6HSdeHb5GqsI06RAwXZutwLNNOTd11kp57yULCCQP9XWe/1C6
yGCkEg9gcD7geSjujefE5FB5Bp7b3pI7iC748tBScj5hdTkUunsbGOTLpTrqI/Q+aECPudKuk8nC
u4bB25HXZj+C54datdC1VEEvqEnGz8kYrlLJxCzAk9u5uk70BBLFzuaVRnZbD2NHETh5Yln1TI/p
qu2ktu6o4QSRRngOlAPy5sxPq9VvNOjSLRblKmH+XeIvtgUqKstF4YHed+eW5SNS7M+OjKZNklEr
7X0gO/QWXN2iZpjER28argWEmxVm2wpJUcR8Xa2rSjqrrrFucodSD1kUV3ZaHTAEPldertYIq2pQ
knNJc29QAq3d9gGKGHQ2Eu2tnDNZmjgdc5k+lW1AlivYIrCLaRErJF6o/O4VxAyCeBzy7rhNj/al
PSE97xKyHpUd3LaDOIPBOYfd2uag6rlJ4mxCqCNlhV/8gpcssm60sEKMXEfvVjYcdRKyiW6592VM
4Zf8+EbJg6tp3oreU5fg5OvppvnxBSqTO/B0UE1VT85eMf89DUrCtTCpXworGdamRYKeDS4oG2le
JXl83RhITYLqV9xiasF06dUPba3feUGJZs3gmu5jcdOFlylFBrigza0U0ZPCDKcxz1xVLc60uaqo
F+rGzMc7p9un3CU4veLXXiDZyxr5q3EptEPpKKlADmeZ6vdA3BjJbFFtnFb91O0r36ONHLjXTRr9
9A3aG2WKeE0Qwpfk7YNREAJojWTceDgttmEzO7W4pcD1vu/D/qOBD6qX/etQ8iHFlF9ZJiaSlrAo
/vJZbHQTevmRFnW+dbrsTRvqR0OJTW9ajwVVOwQjhL+w4DbQ79NzvfO5CTj9+Msw8welkDlF8S8c
kucYra8GvXHbsRIiroqWBO0YJ/KIXodOaghmlFW5NQsE1BGJJHa/hg/zqPP2puvEW90nWjMR+iHN
5Lb2uz0Za96HjBkruvAG0snHNFrDdsCitiVti6VzSgh7zvg3TbmLTcG6inrrHIDgT2Lr2Y/0n45v
norCIpFzAj4fWs6Fb/Y7b1BnB9b0us+mG8IJyDWuUev1FZ8J+UpGVJ+ZvoVqp+vBnY5cbJ210Nrp
9GY3VuYXHDPE2F1pb+vOO0WFNXtG9mma36IC/hnE4nKSDcFW/fDmikHfuENxQxdmHc1X1wB6iQZw
DP8u/DnZ07ZHEAhVkNp0TIAHIrCN0F5lE9OKabxDBde+DVS/SZIcKRE0Vjf3P3rYX+vGKF0gYO+t
GTwNQ3QH7Hdd9Ejb264Sh0gyuW0c/Ufu0wO1KQEDEBqxVsFzdJz+aFb1xaAlN2PIdEL5a3x1BIpq
JIJItdft6Y7EA/ou9OgLv1rXkgZAm1iXFK/cTdxC02SOXiok7rbzPAwYpeez3TNL3AYuGcasl0Bn
mi+BIp45aMR7JurbHsZEEMV7L/uRh/rBGYefWD23WuagzxKPpWHf5wMKcwd5FoSMdj+56tQgi+oQ
C68Krbmj1kIzTWmQiA5GAx5qGIpbAYrKmsKzi81hRbgpK86EWDF5Y5i1v6b7RuzXg1d5u6ZM3lDg
5CsWsU8l0ABNjwWNl+wMkK7bOHbJeDfYlF+duScHuQNLESANm/Omx3ZW++RCobnCzpTSvkOdtIIP
RNyjzpmb+6NPWj2c70Ln7sYZIqwaHg5cuNI6Sd06IcdA+RFNj96QnVnkIu/1XiIDfUU8yc8wMffS
ocAfK+3dQ1lAKMw1kC5gjEgQ2jREal6lr62y9X1Rxnu3EXvyIwha1xN9p4IKK4OXm+eIXKOuM0np
ifIHWXKJy6x6E1b8gPyeBWtd/cQ5nOzc6lEkureNS0X4S5pelHNXzS80LgfxWPRcrmHpPrFwskv3
MeqRewjHf6ZdTYxEWL+YJCOMsihx7MR3MvPR9aBS1jymT048berxWbbuiQq3v46I2m41gpxENryL
siToPtCvSvE+FYQQKyyFXilWzkt21VvU5AID71edMiJmVvPgWlZMhJT+rGGhwUfFmeDrwa5veIle
uM9E8UgmP/CRe7ocjJgnywI60nVYlwqZrTPR3xtu+WF7N8LTX5XtfjZhweXTqIsE/DK44/hyxM9K
EfARGB9ZnaF+0zilzgI4AcMb1nQLEejo8JuAnZmrwQ2uAYB2eCnQ2DI/SoKXVCTvcRVAcycmS8R3
rRlfGb5+6ZBaQN65fhYNnd2GcvQESazB00GW3/A05h7i9am6n1zxmqNfRHNO4TZN77tUXuDQEYgo
/GIdaeQGqhtVBM92Qe5YnoRnuxKMu7M8aILgmlsPGoZZel8WGpS42eTR8INWp8/gVWJrWTKqu5CM
tpoWU8xNKAyuC5uEpSHbe+bBTpPP3AAuFkxEXTrctNzxgyr3msQ7gpidPN25eMzGxj4zI9cscAER
Gvf5Oq+U/4D8vV27Lb5YP4wudY8y6hTS4nD62wKb3DpGPbAaw/TO15CCeG3AL7BzNOM9zUIrfJAu
TVhY0GJt04zEEFo8k6MR7GT1AW/mLtbw0BGQ9Da46ge+p8+xa3+aFGyZab+jcCD7W+dYhX5812n4
QNMuO9WIjHqrjQ+G390ZZrYfbXVh1P5ZmjY21KB+7YLGZd5BXww7RIEoK44PceT8MOMMWlb1K2y5
xY5G+qpMd2MTZ9ZSEYbXnNwaXQnNsXY/wpZalp6rS0NPrj2jd1ZOKN9bEu0po9OxIwHGBBfJfbwA
RkVOa02yu8yOrtTM/ahX3P67e6tw3wU+Rea9SJ4PxTADZw0H2ZNuMf/vGmc1usMHA86dAJXq+bcK
+HIS4DRrqcYVIflQUUybPqluMdJ5NJSL+hAaCVPmx8HKH8Yg4Pa/9jMg0F5GgB+iHBhausb5Eltn
JgS7ukP9XNnDMXJRLRcdiYqhc41S49osywYtRXNsq4FFUCPXkZvterO7qAp1b9YqXGt9cegwH7u6
92EF412DofZQd9XNqIwnvXRf/DK+0JDic+lygbm9u5F5i/FTcvIiBFLwe/uIawohzufYGLd0ifcI
PJkPTNFFiHycgLcn08A1XjTovUWk6zSLrOtaROukNZ4SJ0QEjjTIJ56yV9khdrLz4D+gKLZRts2z
WjLvkaFxA4wUTNDoEnFNuIsEUeWEpx3Ie4soxLcAfl98ZbTHLgtWRkAGeviAF5yQaIfyVjO6/klm
F2JW7viZ8yis8MlFplUo56rkuAYl9rki/dmZ+t6o+ovcRKTV/4xC/zOY1A/Psd+7UD4FFvNtzz2x
/r6xSoeov/LWBzW2caJyP4Slv26YIYVeYa8N+yM2c6y2w0UdXQ/4lkhlL/Zu4fUkzO0NQQK6yWRh
yMie69SI71PO1IeifGgqAF8x6LkkZ1Hr6VWNMCx9yyoWkRNISFZ8OJ7raytp0NSU3OY9LbxoI9QO
k2i23hj+jF1r1wUPNvc9U24/urkQPZDuc8gxi/yFl7SUGZbncevDDJNGtF2eZohhwpJzfZgyQAs5
6W+BP05/wcV4wXUYEWnU5ijyvLL8XF6XDoGJehwclre0bJedS0MaWXmMEGIO8YmpmC/7sCF0+1iD
nIghp/yiOS19XAC0cNPhGg1orOq3pWm7bFBR7IHHNCTfyxjRUKXkGiqmA8UqdBtsi7x14M1wvFAP
XntFVRFgPeVXacXZriXotp/rtzJxr1XXD7vpqxijouRoK4q0c/E5dSBiYOppNwvEa+kg5vPfZdtN
sEFpkeGx+JPzVS50r2Wnlw0ZdUbTR++OS2QubXvfbeHleYFdHxTufsYwc/NWKDKWPyttNLxcf3m4
/LQzuhGk+rlr/PUQTdNW5pLsqflDAIMYSECcp3XP02Cevjvg+CZKmpYpxev5WC9HJWm55zctOrbv
47+8Yvkmln3Jcjosz5cNYvmUuX54qGjttqq7Ww7FLDoCmj7X3Jeu67Jz2dS47LngU4LF50OxfEhz
6XjBs8No2VLuGO3qvR2arTvn9y5vYuVOP201S+wyz7c56yiB5O0xEIi/JjwarTneMcDmlPvZwHVy
9lMw7b46tTprILgFTSchaefF//jFf/kMy0MnRYxkmCEgmfkjfn17UYgpJ+/xmi8d5HCuonW1Vhxk
Q5PpLk2T6OvgDkvr5+swLUfMJfAFIu98kP9+BEUVXhXR3tWmZifCnFiN2A1ftS7T/6LSQNVA39vN
ucfxhS4fCdsDWB7V75bP0vvVdSonQtt0u6cNknGhK1Pbff3ofFkvr1y+rv+4z+tKALncbv4fd+e1
nLC2reknoktZ4laZZJIxNjcqRyUQyoGn70/yOcerV+3uB+gbSogkNNOYY/wBwXiutE3A0aV3WL3j
dUu9pvtKIJl/3Wd8A4QS3oCMO8IJgz+VwuHldihbUJtu4L+hVOIHU8Xr//q7Y4U9iJTcmmdyaE6/
Pf3kdLUP2KSEboSGUEYXvz1pHJpTT5qe/p276woWiIWnSg/dCfQCArh+3enhjI741/3+Rus/uujv
4fSmB2lQfz7mQcabPZ2CeYAA+ktdZe5vq2YFRmZSWC7+Rvj096aPTOemp+HYC4W2dSkmcZv02J1e
U6bOPr3j7/P/7oLT86nVpqPfz0zPfw//9fr09F/nfrttPpWAp5fuN6Io9aosEG3FxEryRXLcltCC
O5v+J3ZvjRlKFTVXLKMwSjbQuvxt8U7DaF7Tt9mj3utJSrrSWCN0i27EHZZvuoddhB1sg2IYNUJy
jXto//cKZUCQ/DU5olQofdg7dl7MgNQNVFOmh/v8Xi+BkmoC5G1OIqmLL3wuhJ0NqAqmkxQgCZsh
CpaCnsYxfnz/fz7MjABeozFqdOaPxRXGl5JEq258COKOVWB6Du0bqZLpsJHK0o9LAZG+voN6qGrh
anohDFkokFt0tRsz9FSenR6m8u3f079zvdz/d5X993B6yfgr9P77rf9+/e+b4x4KlwKWuV+rlJXc
6Z3/fvvvN08l5X/8yO9P/+PE36/+fct/Ovf369OrvaZegDgDRZEROPzXi3+f//25qW79r6/Hkyd0
87g+/X7d38351/v+cal/X1OTAjM7ib3U308ldC7xKrxF2RX7dmQ3iuU/DtFaK5bgTrFWD1RT+J/y
y1T7mx6mc9PRVJeZniLL4zaBMPP+Y93xt34dpiB+qh5mBUlzooNoXGO5GJBlf8/TG1Q0ElUEodO8
n43T7fSAfQ8RRjhOn/MSO6q7LO6nyow6FWCnOqvAAueooOSR/hwl9h4JOQ1NR2tpjB2MrkiW/W9N
p5hCiBrOoo+MFJZdAhWhrIoiPI/GpSgcH4QGvgeOXv5UXL0qwYiaGNFR03NhrOJPT8EwXG7UDhxx
wlSNg3Y6IpLwuuhRkqmM8W8QHrEbsrUZERECjm+UfanaP9B0HVUx8/85+te5shR0dqHdjZwGFaxa
7P7rocPGZvl7LhF6D+k0+GRjKZU3tLAKPcRUvKk94xFYMB2JIy7g71zcIZ4FbBqMwZCA7Csrol91
RBz2OBBRVRvbf3quldJLcL8HzlRem6ptMZUR4K4jFuGv+jZQx8aZBzbrVHgrxuBuOppa+l/n5DF+
ZO/zmUxR0G8F7vd4aug2I6dWG3Nras6pif8qctq0FP0+n+JLkBvAhgp/KsbFE4ZuOhxuo9BuO2Lo
0rj4buM8xzaIcrkyaSb+teh0Msnu5GaJVZuZwB14REgKa8zyMyxIwIDRtkErUxyfnodDkrjF7XpS
qwHQZlvfu1V+T+rFoL0FwoiUmQEp+3v4T+fIwPhIf4heJKIkOoxCktNDnZEGqHQZf4j/OTcU0OGT
kOzyXAgUG+pGvXzEH3I4zxfkIFXghO2rKsIJpv4BbgBlX5poOmyYQhBIgmxZVfT1v5aYGuavdaJS
ZJOqD4M1NcHfw1QZ/Xv6OyhrDbDrkH5PzTA10H9qql/Axl1CHZR019QoOaQuJb8BxR1H2m8TTSPP
SFoVT4KOkkikF4xhMuqDPvhpAP/LSiTACmN0vlDBJshEoRQT0vwzoJLgdON9mqA4V0NDQHR6/ns4
D/XWQrv4Zk23EAmFevl7v8ej6amItPBCjCmAjaMlTjDEqVLjPE2Q04hBm3f+sKbD37F01+KFhvpU
kxuUprWb0VuA/vDEHWeGaCZKlnAdlZEFKfX7DMJEhlKfOb36GGeKIOtnDtyjl6kvFSNY9D4+/D2d
jqZzKq6Ci44AYupp0XgbZuN3/H/NkIQ4Iv4/GZKLr/fo/k8oxH994n98pEXwDpglKkAhBE1TMFL8
byiEqP8vSZZF+FywIHUcnP8PIMQcAAQW08pcGv1j/xsIIf6v+RxtUCiTpB5VHYPpfxEh/1/ESF2U
RqDDHxBChbwhyIAutLmBdwoWpf+yBk7FoGhUPdCexIGJkL2W1UVxuGikxxjXxddRwXUUc50eiBFa
VwujwwSjuYoxvLjpcHpI0Ckxq6QyrGZcRaaHxyjE3I8P09N7n1BGzq6RCwM8RkKOpWJ6gK7CoBtH
xT/OweTwwqBcZSk6kr9hRDzGEtN4kaqek1h+kUjDutSawoV/gIiCQiKT1eq6pdzPYCLBdM7Km1OE
5XWlqwb2MNEuUOa9g8jZE/y32JtHlJkRz8QLUAfWb04wJG0edm5t3DZRhchE3yMfPr8hSlE3EJKg
LJk5XIlqSD/mmVbZ4BXRONaUZjl0UUsRV6QkI1W7GfiPZVlnDQuCriLiU+SHIZSpTOpcU5gYp2aY
Q4vUKI0L94UsIXtEGii2/7FQToe/y+e0Zspib6fxrPzFbE0T8HTFMWJzi6B2iyu54+lBfIAYETry
VW11J4JGN3GMcdISvk8fLoswiP1eah2IdLgOaQujfk/idBWlLS6Hlb6QSBPlQZcvQmqs3J9+oYTK
EfP6wkb48xc1N83OFCpRV+6ZWKcJ+O9hmoH/ng7jYmpnXbLvDbFxp+VxevgLeKaFcjonGZLmExmN
MAAQMeOVTw/TYjGdG4GPUn/DyjBpR2eJCTeYJO0IhpBm/vWIzJGIzZ4Fnp3wzir28hqtPBGVrZOk
HnVk4r9KtLx6c8AFoXYzwa1boD2uaLekRV22ghaeP7llDO917RezY0HVqmkOHM0bbw514KUl8Q/X
T3MHYVu3ndlVbgBcVl+l4ob4J3tNf8Cqm+X5vgEon6iOjFp/imyoDcTXqh5buT8q+dcdxwvK+mN4
mTb2MJg5akKsI60JHGDVE/Ig/HozJUv0B1hGH8KJ2jjuXAomcQe0yvTWhIMKcfOmr1DngicmaO4c
PZTSRtNYV9YkqjDDVjJH+052OE8COZSoJhPTRSZ1muyYHVHT0F4w1JRg+okmiu5qapGEbnqcCZfX
zkN/lQq5E1EORWyM0jtZ+x7HG7xFnnIwHV83h4pRu22f4732Qu1/Hjr1uj6ies+d0GFgmo/Gg+gp
zZ1UGj16yV6itbOnjF9hkWvlb72pO+/pIjFhtD5RASbvnr81d4daxxURj9YkOSvBI2DT75BsI/ZS
lmSv+xax5V1eWWAfhm+SR135mUA5gk5UmVq6uBfW45O8f1of2B1wd2vJ5GO3uSW8j3Z0eLlcneqp
j7xSsSgtgdiF89IcRkminXSSzzfAKRisjMlOSAx2tZcFM0T8+4gS+qItEUlzRtIehRLG5gGmL4pZ
+ehRago3DJqd61Fbw/Opz9mHfspe5s51m3RgZyj1r+bl2zw2dR9m2IxWhN8WeEAjGuCOzEi4cOI4
kp4ML96MOYDdgOFbjeWobTzL69kr9UD+DN0Ws+Hv/hkrnXClLfGIWRgPSDnIYgMhsK9f6MOicp0E
XvI51ktlE9+B20aSmSl85QUYPoDr0Gz26f3YrouXfifhXuqXryMIfm7R2dq1kT/RqM2Pdl3iuAmc
B6sVOpSKF83DokhQ6CtKf4ZmhZdy5cQLQXPuSPeaMS1B8RceJ2VhR3TqvRLZj5/5Et0mUhgugbpu
gd3/mX9Gz/Kq+la+IA+8x1/zPfMOupLaMcRd0VTh4T9OYLv61gTMJdxX+Y7qa19b4jmwr+TNl+rg
EIcBaVK2mR8s2i0WkznLgWZSNKvepXcIVPerb9Afbux8negLoe8OsXb7q91AlGw3GLZoZ2Ud4W1M
dWWDjJ8jAWt3UPgFtxG8wvtEknzT5RbVjGKFcMtzsakfK/AVbQ3B1Dd+soc7vAgPJ6sduX6t5Dfm
jgBteUqyaLjc7Kt+UGH+UYRcC8lCekfgBsE5hhRLLl8H93V4OOUbstWyn3zVoadZ7KJS/37Ay4t7
Xr0/niFHfty/50yh4An8QXO7nt/3qS0kr8NJXYej1aTZeaGjLDoXfTSwJuopfnsUVufesTs0u0ub
uI9FvsNNiSxyGXi0Jcz1IHhC6SZ/DjBq8bLav+5mn0Uxtm9HRHldMvay5z6CH2fjYsnv9OvmJUAu
urTRvBo6G5sOg/9xN4XSJIQGTYOYIWFqxkLHvCMur88JnbK0w5kTvpPyiyi1lg6gKdQUhYRo3NH2
DO/9bZN8RAngk/BQB0t1qytMIPK3IUGQUc2I8Ld/vbcn1MZS0ZsfcULsZy5fE2Cwi4LSbK3PLtVA
frinXLUuP8Vj/RqAuzP1YZfCfg3t8KUTvNv9RSUrlJc+9ooYcN9vHqWsAQiKsK/6rS78gINqUEKK
LCaPGKCTwq7buSHHnfjIAAGJlvb9aw7nKLL42/rxcQzai1R9I41sMnoLxE90SKFmO9pYzc0ky03t
tuM7lBA/ht5B55HJQod8SsUIjyPE/VDJndMy9jW4RO1ZaTFAwMTDvP8gJbPAzr53g97hjzH/Cx6x
2TL6hBMims8zR9mH11cwItITdrIxDq6bbmHBAkKcH10l+iwe1hiw3DPATJ8tglww2W4LJGLjBga2
K93ATrrS3RGjHaKPs9gR603beVwe6vLVYMe3hQjHGGnNLRcrNovaBgsYmqcCyeA7dmXWzFaqvZ72
UJ9W6dt8KS+BJqwGX3mSt49tcDKW9GhIQqvZq147BVMMADpTsPJXLgETzBJyaWxHopvJT3kFsDNx
xMCHmJNJR2luK+oS0F1wwPXw+e6qtuzOWR4WYubGuZPFLzG67v26UzYIbg2rzEndlxo+Ocq3X2L0
iV9kIPkQo2XZvCO/jsNcSfiFCSfiSo94pSFOj33uKkDW4qMO4f6iyIxPBGKElPDuPvK/BYTQkOUT
9M3z4+426kZs/VaxjetGCyzeL+VOeN1nqUP9PZ1hQGzmByai0/hVIFC3YBkMoltzvsi/wf2Vp9lO
KTxRs1AbT8bCLlVNM/mO072UUC5GXMLMBnCKTi6tpMrqCkfF41vzZgrSck5RoAO9mqcveudLEr49
QDfM+FM555v5GwCBbM/ZofSCVbRCINgg0rCMc5HbXNIBUzTgBOveMz6U890W1tfDQJ15nE7rnxkO
Q08hhEm39FBkaD3qLJ7sZJd6P/Pa/cMJdzNx2SyqbbeS3wp/j9tE9l1e0IB7OMY25zseTrRCntfT
8ONrANVs8Ld4FXxkEUpySuSMV9yjAhkFwQTgEB9bmG0BIBA/nrNXWGQGjlMv8g6sYRlajQTkAmVK
s/SEj/mbcG6qMwYD5alN7XaP0BMer8dhRazEVXjE7PhAoz4I1QvJkk2mWcleWV33w7k7lyfuPz8W
N6t8D5m2fGLhaHvHui+q5+4ZeAs9Fgnf3K17xAeeqNm9iKfHd9RT9vZv2eZxKoEToY5gAxyERx9+
Nrv8HXE/kAWgSiT6EKK3UKFMPfWjQ7MIj7Nn/YuOg8zKCUA09AT1RQTC2RNtW2wiNOFsPI7Y+iJr
176LkCJernwZNbgabuihizx8IlRLLla67GK5lKZu0JrrkmwKqBtmeDPILsm+VhBRclE0ucJ7c0Fq
C+kh1pwGd7XWrG5uR+FUc+V3/Jbvsim+I6GxvX+xToMZGm6u/ALQJvLuXxTxvPqpQeN6bknBiV1V
sa1PwsfNfsxfDTcW3DRzgUjqmFhVG/S4gzELTnS7aw/loZQ2Ymy1Bxm+TrpAiQqoHiWKFWAEDKuB
8h7TT/58ITvdlh8YMLAGFBEvi50EKrJ3gE/O+Lz+JAmUuZYNOZvtozJ5KxxRxASyA15ToImzq2MI
kKTM5ALcN3hKt8GZK2oGGGyxhclse/eQvkrwfgYI/aMSns9IQlu5sk873DGOev7RwzH6KjL33r2O
Wrey3SwGBFOXqrjtFtxzCErKuqMYjz+lTMwZGVlpljJYY7ZlxlJtEmMpd2Tp8maR3EXsgcYHPcrm
yxmpJMMoL4EMCaaNMNx5NNBypqPp3PQQKrwKP4IIw6CifsWpdpU3GkKyQWKX1YgOklNwmArb5WU0
0qimo04kPzod3SaLs2R85apUiZde2xVWxbHgTC/3Ks4K/v/100qeN7aqIYpVq76eGACaZ2j3h60j
ITtMWohS82xkHzbjD0ojWTCWudXzuPJu4rDM0LrzFXKkVZCRkswKlv3pUM7Z5w+joou005hua7u+
n9F6+o6lFUgf9OCOkJrJ6oJOrEvIqt4tBDxpx+TosaDmVxnJ2bhL6b6h1K4oTSmLVl8auZl9aKJp
rNnxJEAqn0h6AwET3lRWCkvS13fJreALdCaJ2U0rmIB/ZogFah5fqmhPzQZ/Vks6akd5M4juPUGD
3AUR1eOzoDu37+w87GZOTSyKpzO/Qfx5NiCMrtGy3TRv0hsbpMeKf/+U2JCxZ1bta+Z8P0R24ypv
zaa4jGaBnWMoNgqJEAxuBkJCZp6Z7blAheUtXAo78aId64/ZYIffgFq40cobgumdC4SYth+Q3Fbx
mTOl7/Yr2bFJza8H9QME1L5no/Xw0+igPuEq1H9kbrYg8BCvVr6u4f4SJVnVz0yykK7zh2/yspeE
uO9N3yu2xq0zzOEp+SIoZqcH4CJ4q77vlyK0ZpWVoD6DnuGKm1d8E1xGfCwk94F2AiapL+UR8RMw
qHjM3pld1/KHxPq3rzxaBHGmYnMDTk4UG7k0d16bw25IzMxX9/Uy3HRgMZ8gElQJ5WZTrljTTOEL
YQSAMPDclC0gsR4TMhP18qK253dnyFw+xFc9DoVdvQYukJwaz3oJzZrcul+tBFKZG67plXliZR8J
0HckWc6gbAGMtueZ89lbPfNYvA6edQuQ0kJbPAQz3QRuOTh4/CxlAFKYu5uNV3+grKR88a0FCoCD
hWrzal5Z849MNGfHOnJufN7nxGF2KPAZR5bdJPGVzg7sn2UcMx1xJTKxHJMtokKtaKkP+47iM0pR
bxW4yoPQWfQVPFaUr9y/nksYi6xqmck7EEu+spCf7oop2soyXClOuM8CBEuI4YsDYgu409CNoIFw
SsP3x5NRWpat+QaKOrbkfnNKEImy9XOxFFdG712390t0BDAuo8r8hS/YHt8/PbHCUx3QMy3aZe60
Hz3Ie1r5PKBOuNNiB2IDm292VDOLHT7/Aw++GyH1UVqUPrLOnVl4czffQmQw3iTFTIELO7cNu5dm
DAL9+KLk7pyNAED+5u7O5IV4IDjf5/jEUJLSzRyf4spCtDTw05h6EMpLPv7qHNQVGAmAPYeG9BML
J8ZT7B6oxCGjcrxHTvKOxmZi3YyfXrHQ1FfLBZ5Wc5yP6Y6m5lGmGOtNJqXxcsTG2ihIjhkDcgSo
5rwIPwgCtmv2kUJodZcHWOL3iAy6YsWsExUX4WkFPCb6OntOt3lXP26+DqqdpAfZycTVJScIj9n1
WT27wku/yLcxaaaeIMbvsS8QMKBFct5EEqolD3bO3kYMLb7vqZ0LWAE4/YeY2yKV6ynfUlnVZexF
F+ObLIJCAoaOkWICGlokgGjwZk9WYPbK5lv9oJNEr48aKzCruMgPW/2ohv3t+hQlLib0yWvzzRQX
veWFrWHhh/R+s2p31dMMctHMbs9wjxMIRk9cF8mJhbZHh4MsV7LrLuAPSWVosJYJwdQzDLAZYliF
I3yjf1NdBqSduGmIDHMXWL5DS4st46ci/3WFKm3eLsZSiDAC82akfcJ42W1QG7V1u/oIkMKiq29g
RdxeENHyki04gQQkwvl2mR8G9emWOl2D7K11ve6v6TNUl+wcIiiVQqH2wm5T9WOahSlUS576gLWX
5FC4DmaudBRUq0jMw51Jj40DSQfyBKNa1Ppxbnf3ZesHx8Guac67+diT1kKeyaF1yy9kae92KB91
lYVz85B92XChSN/QrEVRAASzXZ0kh90LmTS/qMzhdNuLwB43efdC1ouVKFAhahAqOCw55Yfu6E9k
0OIVqlHk0gRz2ORbbTfs7nOQxcjXWRnqWygBm9pSdmXYrzAOzGIf5wfaEbzdcBpnCpSBj7Q8Q252
bjaTXfFoL2qCFM8/WDWqwUsSphsRd0dm3tX9lG66nX5R7GZuYY4pfPcK6lRQbVazj0a1Uxm/An9A
8DV3DTKhkMHQmSKMmO9AmDEMmbvII95n39P9pmEUR4AYYAnGmw2oM6o9OEnqin124OVbhKhViBO9
xeSDI51OEHL3qQmXkiOy+UTfqRiWwuCRwjK+WWqNDsNob3Z9RXCQFYpZlI4Vdxv8qBGHgK10kL5r
mvnIcNM0iPUOKXFydwlOVpIbqLbUOfwgPgYAyuesrwwUTFYHEwzW4sHeHxA+6OTYzN4jLDqoBLxW
dMbX4dJtGGlM2AK5roZvNWMkv5OToK6uGJctyoVs5wPUBrrTfcEOlXs1A2aPHJfuPHxG7cwKEk+Z
HdpxopfZ33Lt3G/lWHU+40K7r9H1zVfyRe0dlK+uNwcQC0ZNqeEVvWvctg298St22B6DynLFEN8x
RxOftcHRS39QWfcoS1sCZMRFfhz/MzMLInC03QamIf7gPPHVjytxijI2eNBusJUP9R2oNSRy4LA5
Ics2kIIMNykrvltKh4MMeFNr7CjgQedufd0j5FhVIxR1w7JRFkAPbBkBssydPzH9mp2jvbTMWsRQ
0uo6Bzxgdd9idZwbbtWyu3xCpTkzSQpiG9t+3fdVuLh7iRurOxpFPiuncB+elC+0DPWndtUCsDz3
EM2I2kJ/vhXH3K8tfia7cAWosb0vbqnHGFVYYEEyeuRFApDnJxA+8MMedIlz903sVcCyoThk1WR9
DkpolVvxY2gdEpOPj55bQTi3r5/Vu2m84Nfb2Y/QDvYVE8mYjk7ZLeISndtud6hO2vL2nh4ER7sU
d1tDxkswyymh33QL8ay63c+8BGloiS7y5S5F31n/maN64+HF8M70C23qdmKRfCiucOTGBs04dqtv
YnEU3Wp2cXgk5ZvZO0s6xm6WsjQ2+Su+IuGPhtFx6T6MU11jFiEj1obBDPm7ENG7ZUoijFPKmFhF
wXaOf+DP7Yk9P7b3VNyI9qTGLnO7aOzu1Dnhy40RQIDXsfC5t8xHd++2ymDM/kTMwHMTXc/RZgmF
KYs8JiKD0rJfSz/MuoBBgJvOtuGKXlYfsy/FyQIzK+2enmDm62Ffg777RsOHGVzLLfggabJ8UPzo
vmV7WCa74hD69NZPLjIowMatSZbmOSgXs1gGC4XQzVPTjcS2/WK8FE+K069wtXQhDlQP6D90T5I6
zQ/LMsDT67N0IvRSVymbkuV1LW7Vxw4oAK8KlmwTnB+Yo0rZl0QXrT/kFnt1DDMCcRUa64iqN6g8
0RLua7Z27cf8g8GJmUN7prNIX2DXuH9mtelegmW2ZfRWp/48JDYDyub2fV2uz491eaxOTIoJ+RPy
N/jROUTYC+Xt8TE/PypvOKWhdbuwLqnKFoH5aPhkoSH8h316CQo4WSvjk+hkFllZ5pXJIjrcCB+e
1X1OQueYAjhVTSQxtbX0DKDoem593I/Y9yyv23TT74VXtTTviytuk+tspehwqKmdgAMyazi2SOIR
7C9yZ74Jd/BTI793lC0UmY5dTfKCrJzD2FmjtuTP3Ww3X/U+QuCvomesS6YkNktPcLPpuvWWlDiF
CnD1eIxiJ0wg5RBdRPhtfKiEJ0fmyGqcN8zrB2rZQ+sTvocztk/knA20KNiNMfMRTeZOWaAQh9ap
Fa9Vb+6RJuiehdhmM41GEUl92bCNByxrS2qse7+CwYCq+9y7GYs7VJUj+vrZypDRSkTNG1ohTBT7
OrehNViG3+jLAb4ZEyu21mO2YdkQIkv+VXQIEHOn+xSXAJIu3XNbuWpnS6+9pdk0OhFzI7mY4mVb
dn0EpgcknsWL6mgLTNyX6YqCAFRKUz+hKDffXJ/yCAVu6HP4+Y5bjepNINPKpB/6dza5tT17x0vl
tf9BzLeDVrMpXme123zWLwBpQZleMbqwGgQ8wUi8GCvhg8SV2jrKeQYm0osO/UtXOmrtkrq4fyVE
SFwV2XyNDZmAqyHGpy7KmRJarySaKhrcQUmuiRzkUSvKeJmZQ3td1wIbfNIpFzWyhDV5n+E4PNay
o3vGsXgFsB5TgiIY1wfQs1ZBmuSgpJeWfxQvute4O+KcgEzNQNchN78mk/7pVzNyXvWBZisC02qv
JN7QjQMqaiOkODCN+A8ynF+1pf/ILxQ9AnSNkbaixCb68U5+bHDgrOgWFhKchXGqGi+vXLyoI7bB
VwvJp5zK3sACbc88xR/Fc+GoZ/ZAadUzPvHEtcLXK/kxxXqQmZbG+x9DhoYgfUAZOAqINDDMYtvJ
Fm/YXp9qTHAYMDvjsysxZh03CAiH6Fcn3TBrX9ntsN/7GlyFQU1tcVc8hSsd2pEjufiuM3gIlVlI
wg2Ozy567S/qR71OWvOGTsG7QCq5HKff9Oc+mLef+s3A3REdRGTMvGpZraINNdbwR36GHPlcLTur
ZcM/XJSfPqb1rEc81kYjCwi9iqBtZLaLFCbV7sG2vxhrnPhQlcLu8XjiG6Nm2b8G2aqXTAqSIs1G
5r/xZsESkDgSOKqyVkj3oOGIIWZriehPD2Y8rlkn8QMj+MzwxblH0VIO8Qa3ceaAjPOoXpV0UTwo
ulmUiRAeQME/9KQxjqAmaljwaJAULg4KQbk6/ur8FSkYqqY3ODs9CH2HZWG0l3snOA6eELEtkZRe
dEsCAuqFbPwwRTBnn3C8ya3huBcts/leVb34+gKX6CjO3cEggDGTzyiD3M9eP/Vv7yiPhqgeCjaC
+uV1S4Gjg9IIM/Dms3EpnICx+JS4JZuvTXiBSX4nunekigoXrUcEnO7j1H6I4xU8DPO2R3eZ/Kdk
RjeX5cxpNtE2wUG9XeiokRKDWiCNsfHzhif+LpFx8kq0fMvXWU+N6I6lkDl/10/4EyMs+oVONl39
tk6tuQMJ6pnLHpiMLqSZbvt+HSIDSlCaoHWsI6Lstc/s4Skozt/Kjp7Bl5+L9Ikh3d35B87sG5HN
NxY5SbXHBan15wQblwcWqejqsG+AyXsntu2elO8bBg5Wv9A/IUcW2KK5g7QIgjXGW5qnvso2fSJj
hWUkpS61/n5w48ypSzvD/pJ2Ya6m8Ql7n20026gmUy/TLR0K4ycLqGwlX8PpDsRUJPDnlqINKLyA
BdvOmI4kKlMPYpuiM+donc5MXUaV2oYC/qBfz8zohJvtMTVMQUQif2VkfnS55laxy0/3u6/PfIoL
VBwQdq3RKW/RLIZG9gLpB+Y1aCHoRfOMS3Gbj5Q8j6eR3kH1nMwVW4lqM2yA0Zkzn9QRfYHILrfb
E3nZIbYhL6RHfYeCj7qVliyPyovslm51xoY4n/l3jJFOkmiV+Cpl65ikcUpaqnVqYrFj+PI4onja
yJfYcGsukDIEpSzfIE9+c+A+JiokTUS3uDRtASLxUTpdtpSji/akOdUSbc8G1bTXGLBBcirGa43f
+6sVIEdsIbo8KF477CiYUzDqwJXrNilLwg0gtY6ypnj6eCFz4VDGem0oU57E3Wxx2xbP1wOLOvJx
2mpmJ578RcEoYT9amvKCgkNsMRcfBWWbLLutVpv81vU7OAvngb0vgfeieMu8ZCnZD4esjvxOsru+
kP9HjAnpCdGSVuUlc8DHLupTfOTvKHYgOlQ55EW0QHSNlBv/O9qE236TeZhMU09JxgpdjFcNy1BO
8FU+MzT7ZzoZE55UuOpRfjWYuLcj9H8xrxFgWLf3N4EUxotGMqb2Okj+mXvtqclaeo18tJl/Z/Kq
xCiNnBC1MpZo7j3hzs2vBj9if1VTc3GHwFGZXiAGpO49BYa9wLFIDO0IbdkccoXTKN6jp5YB/9a5
Ba6W0vsREx3rD73kGY11zVBGOV/xb6r1VYul5YaFpRyWlL64e/pUj0NtRIBAqVOPNuW38js+3j76
zMq+KQjv+Xp6zNgIS2CNesdUZ8XnalV+l+A8oW52pr5OTrliGgek/vl3cjtVlkhtFSYlwDZhUjJn
z7QO/xGCBUT/7oz4oK1vtC0wIUtYGQdqh33p6F9q4tgYLwmlpVMoVJA2Xmmr9n34TEXGoJn8UOdY
1E9lb6Ij2OOo1b2EzZMoO+gPQBrN9uErqgcwvPf6Bh4KtRG8nBh+iurh44a9L+EGosVGzW7WHD7i
M5uK4OaVkQ0SoqJ44jSILZLvMKUPY4WEY7TPT3hXxi5Ci85McOXEK+/r+d19dD4ax6DJgerZBRpI
z8ou/BYPA/VmzIUt5IxdPvo9I3t7Jy1hS2d+r3X572CENtVZ8OUTJUVsC4+zN+3Qv4UQexeS6uGV
/FkRonw1NisFibjTLFxgY+ZRWzzpg8eUUR3LZdSbyjk8MiloeL6xvisOXE02KU/GpvOpM4DRnyfQ
bq3CjXei132mu5ri22zXCCY9Pj/JbwpFnvh4xa7xZHzA7VNJ/qyaZ4onj2K8n6WH99jwzHfU+3Iv
fCgrOMH819KqKHBOeJT+5XEpPRxoKbVWJBrIix4pMqsmsjig36RXvOiO0YVuFx4Fks2WsaXkkw/2
bf3+zrY6JcPgg4snBvvWO7M+FSSFrIgf4hrjo8KEd0xOjyPYgIyolhn8bmYIX7fWwOj8mPOZ+frn
yg2dr68e0gxMnGAXqI0eb6iLJ88UbsFNOdfv4ai50b5ajRFyz8ILEMAEQnIiYbmqn25b3BhtmjS5
5AysVeyWh3w/X6g7HBN3vYfyOgXDzgQWsoJcvjPmTv0anxm60TK2Ucp46myqi0O/EtDsOSuk5Qk7
97a4yLwYsqk7A9Kh++DwSLOQmD/ITB75+Ceac31pnzT+LeXbrzFlG9LUVCkfdrRCKAcri5jtOpoG
J8W/HlDqX6s/RbRifGm+MkoBLWjnL3IxUejMKq9RYZubAN3ovgBvyDpQRNSXj70sLbQtIWZaPM+X
wurG9MnSU6zpl/jinVCl09+1D841KId/M0XQUcS3BDgNkf253Eg2oPMmJiKyC2nX4ZlMpWZAsQM8
ncWUzT9URgYNI98i7dxFYxcRnss9uM8ZJTd21CC7k3ei91x+hrQHu1GUPDwa55BYPos13wRY1pAt
obHKl+6ogXxhIGRjJdhYIYcf2ep783x7Tlb0T4rX9wYPDfauy/SIjd4yfW4WoKggGlPlZ9d4kNZY
M3cLIvWcqY9LZMVkgxj5xpkSdpFa2UZ8I6/73RNVrcOXbD1CxELb6C/BsJhvi/dowdB6kE99BRNC
3QZjBGhk6xnLPfA5J59vAxCx4OFeytdqFLZErdxm3u5fC6q7ZKeW4QuIjtn/puu8lhtXtmz7K/0B
nRHw5pUEQCuKMiX3gpCpgvcmAXx9D3Cf7jpx49wXhihSEkUCyFxrzTnm2XqgK9DTgP9gpXvOsqPz
gLDsAZnrQ//evCrwJTZFHtSfXLEFcUfbUefw0e9ZQVhprCOqIaNBhkYjfMtGU23uomY7P7DLtq8q
juB4W7E9bh/m5+7JvMpTu8sz4j62Njvbl3bHBeZ+MAJxcp/z6GBdFAQkrMy0P5ZvkewiD1EMwJst
Vz4RoHmkzcKuFzaJTgrKzvW4Ery1tje9MOtuX9IXF5QOol46/hv3V0QZxPbLj7zh+JaHd2VMtBJZ
WvDUNytXn+49A/E/ibt139JnCoaeDxJYOUWT31zbS8qeg7KmwbPrkzw3MyD66T+pVJNxl17cj/Cp
ZautsSwc+sIDtEJaOvvJUJ7K+pIqe+vb+s40Qug3MW/i2bYJ69wzRk/eqKmGN2NmHOJbDK6Ue5vN
Lnyxq/xR+n31lO7Li86JSTz8p7iy0hX6fRG9A4Bg2kNflHpK7pUZa+neLR+T/GHlicdBw6iVjenv
hvnfK3sI6OpsMyraWF5Db+VX9D1lvraiZ7acPhyNueMX1V7WPtScKcOo/UocJrU6S1NDO01FLbvn
KGsrusvMXWleMWvCr48g6q469btt/sHvmtlW8X0uLbidSbx6L1S/3smvBFNQRxfAOpnWNp7Wglov
GSWsF+RFrDuaiIAGFut4XYCjp3nf/552kFU4g8iCKDbmcwcHZbtE+7g6A/AF2k50TKXvq/wOnh0y
Kq58grE+Ij6bom2rfgPwP9f0MpZ1C7vmiUP12XYNtjGwCghlUprm8mXq7+2Dw9h03Os6MtQz6zRj
6SDighPt5fwY4TSZjqDjE+uoDQE7El5wkb+pIZLRGuYwG9HxMFSeyqLCMIK9NWmo9F01P7uv5aEQ
p3F66KvHBDBncVfUe3BAKhYPaiDxIuRBjtdyPjpMu5hBVgwmjtN4p+dfs3U0HMRiL7NDu6bcsy1h
X8ZeiE0CoSstzRC27Gy7Nd9JAq6VfBxLilbv7ApA9Phpttq8D0fPsjxkd/mb8ehekScNPdpY8Bhk
4O6FAC6+KeuAgJrIOHSrwRENxwsX5sQ6jL+srxEANYP9YZ32/53z3+6S6oT4pVDFP1qA2/NiJ1q7
Iy16OH6A6L5MIYs6lPh/48Pte3NoGYHd21cw0O7BcRS/GGiMpR1nApx2pk7keJPJC2v29pVdo6iX
K9uwac8OYQM0IdZv3R7UIIx6OIHR+a3fU5eShwm6B9a23ritAXSncXe9gRetSMHJK1Pyo8rVlHb7
Xrs+0GTY0243c4f14PbV3wduz/vnRxxjWC1bydh7o8F46/akIl9tO7cvb0/FME9hkmrZcTTz9j4a
D1NNNW7MCFUGAAO8WNUiaLGVXRWEUQ+TpNhqad9vJ2nNUDr85Fc2zHdtND9MYdd7kcOnVhW6eW+V
yf2KZHF1sCSG+NQA8ASETxhbl/FGks2HRKR+y/k6hPdTOemwvVUS1/K3ULgdsPR8Il27hGNCNPLS
dxGIm4oijw6CWzJqzJHFznqqeLZQKWkcmzJ5QCea6+lFJNlbMVYSagj7UxwnLH0W6yapnQyuumHa
FxaT7UR+VkqlgZJEFtVF+9kxfD6VQwo4szUVbNeqY3IM0hqV16LX1BOBYkw3CCJxFGbxjh7UNvPJ
rPOcdv7AFQL5b2HDMYykbIZI0kTExihPGFkm6DtN1BbdSJTtPCBr7CQLYdbRbJbKRJhSTHgePDLU
qauRJGQ8MMC7gMHQ05hLh4A3pNyaVVQi+W4QXrrNACB5pcMZKWK6cbyLLO13hx2VCR8K/04NloV5
eU16JyxC+yctzM/SpZ+RJxBuKpOkcxtlwuSgfWlp36SoKQBLUWIQ3+GpxN2pWwGeZWMJWVKx3hcx
YjsEgTPcx6lMcd4xe0sea+qHDrUYUWDInebIm4xFemaz/njs5qckfknasXwMK9JE01h7UBUWDlM3
57MNamlXFoCUlC4vjp35Nc17spqOi+AaOFdp4vGW+92ExF0FJe0nxfAGJKY+1MUfJUX5ELYI1u0p
l2SEmkeXWcCI6SFR6Tm0fZJe0r7wh3691uTlJ5Q/oiIvad0gUlhTX6qlpyLP7I/YtvudFlpfbrzc
zVpOU4roWKNUzGBOkNdm/EeRQW+TcMTpUpgNqpYq3Juxw6aXU+1g64NfjdO0J14QNXfs0g9mpqhb
1UvDkeirUqUP2RxwRCGOzLiYpU7+BzpOe6qd+Z70opj2LFldAHomFuNYQadhMOTJ2bvacL38+o9R
RD+EtNJay1nbCCViWMAh29ND0xoxnhdnxqerc5ZAngcE2r0Lh7WgpoPW9AyIWsMSvjZYXAwg2JlN
QaurTd/sRGMjRz6lb9dPSkZJAEWWvvLIVFWhbxilLG2p7j4NRkTbr85Mr+VSltaFeQ8sVGjyGnIg
eeFIM0KLHK+pI9S5Oerv8o8U2XBWM67cBjB8ctDYkSdFsrOA3RwHtjRpGE27cKmyLenNbFgMdIZK
iXo+V3ZgS0wW1GrMq2A2rZPFGwAqDyDLwGE2LnTBIxmTs6sh8V/a9DwkbFSKjl1fWWcPMvpMuumo
Gui+FEQGXGLxPpMORcw7JohM/hQ5CZxZEr3FFSPlyiaXriKDY9a7YZu02bLTBqMMOgcE6YRSNRpL
mv/tYiQUwNlruywvRnaFakt8CDPEKZsRPw8cwXHrbHIctZuKwWfiCq/IZuXBJkz+vtIoYbLpW7GV
92nis65Md/bFnPnIsr+6itqeNHKNj5akZMeg5SiMl9JSWatvEiDIClz1ENsWJRpcs32cCmG8Z7Qb
NZ1ZpU0vOIrHIDcEWRHRFu4GC07nQD0Yk498AI+EiQ7eWGyjilyYWoNEwqKOLSFEJZLMzYOrronm
aX7Cbx75oMDRUKm64o1N1RJ1PN+T6uDjMY+8zAkpe1r9ieyWEvE7PUN7qmy2DMkSDEuL/caO70s1
0i6KNry12vCrajlPhqXy+0mhjLfpT8RRF1+KmgLUZGi/mMrGUDKa7VRztqxrfi/XN02EjyKMmFMQ
b3FEi9j05gmEGNpdlyG5ew65RFbOm5LRpiRLkQE+DgU1nft9N0lShHO4eqtdwRo+eicOD4rNdlha
XwQi/557y92ZkyQ2V6EHX/ixZWteRibnRtOK2MP+pt4PFVJzVyWK1zGolwZJS0uLLCgxw0NSd7Hv
xu6LUSk5nWb6FJxmKOU6cFaGs3gRRzlKvy3xcsQIYccqU+uQO8EYoTcsla7cshq9KMPjLLuXriKY
Lg4JmYg5qGKLOD8gsWqqmxwn+UviwqyJSzI2yP1Fc4xzmDEOGg+VaB/yWDkV82ruAxK2GEcw+Bgt
MSCBJjtSncE6xVEYjKN5n8HA3JAoU/luuxwGNa59q8sfCtj8+5Ixj3S6nW0QSabEC8KGRUL0LeYQ
oT2JLJYNdr/IOgwi/JKJCgcOskpabRlxyNsp6KR5bVN3bMSNhM/UVfoCWwLaFUGklNXSXK6JlADb
Qe9LCxWGEL35mis0DQrnvPRi8Y0G9URFGAvKpWVf12N6rCY8xGaU+1XJFtItsPalEV3+2gyHzRg6
URBShWXAm5mgUcIgPJFIFiKHrqFO+Ehgtw+6WoP8NBWGhBOFfWrQ9egsar+RFRakNM0ve0Wqajkz
TNhlzA/xSozjprG6GmQjEj7bMi/zRM+4Orrzat4emO8nNqhPLv1B3GKUyUTVeRHZdvuEQbs65UES
IpBvY+1VdeguC45vv6ehRsxaQpEofrl55xBwXzDklCbtD6N40sr0RTTEtU1ckKOhk/ThKUYg33pD
hOml7FJ8SywmRWu/dmt8e2FcZr01WcjrvRhoYM5KhmOrr354xynZHfcVEpp8mwfnm0zDpwkk76UY
xu4ko4M+MQ8gJ0GeTC1Cae5S1I8FXajWdc5uWXyaISl/o8IUv0qvoFbto74Mv2aOQA5WtjXs7mrZ
7XC20npl0piGir0t2Huh4wL6WDF/KizjrSgYZAlEbGA8KXwTeli6Anl5adQfPTNfqrYhYgOo1iRn
8qQRfY7UL5459gRcqcauzJAuxN3jYtuHxGo8ssB/sT1rdg7W9m0R4fnRI+tD72RD9dX7OWzzuBDl
pTYhQ7cLhjGGB3WhBa5QQZ7z+r3ejNpLNbeXUMTvhE/He6COvOg5LYwHqMr7iNyCTaG5y66xR39s
0f8oHZNtQ8l309SlB8JSj0Ynr00OkKkkYY6YQtbBGBV/lTbYkJIBs+JaAok292P2At3IMp24l0iq
88Ee6L60aQW4a3QDpWZInxOCXhp3lijSrRUxXjUtjIyK+seU/bej9DwtuiKDnk/s73jD6l9hsTiH
5gw31XhaNAvfLTjgAkvawuZkt7zEaWIEOMDJ/VSPdcIwxwg5atXFPMvYZJjSCDIP0QoRiXpITLr0
U0cEnbVc66jAcDtjJQUHZzsEkBF6EAPXtdFdybvJZZWQzH66xlK37owaUg4vuq6nB1LWrggRJq3F
cImgvgFg6SXAnH1FtH6J23cz2o19mO3mZExG9FgDK4wAs3YtUkVHN6zAaPoP261JyXTd0+xSrrhm
vRunj9K80+rk3GEV9oXtMAKayaRK7NcYWmyfT8V24LXyNqWoCYswYwOZwTt0vhJzNMH66dA2y/5R
hch2LgwuZeWcvZuZ+J31vKGk9m1cczzEZv3eNkiMRdG9FVrCXEOpLknYQA+k4JacuV5htZu573kX
ElNQlBDS3ehPSgGyKBnvo5renrojy1wJnGokU5SdU1MuZ2nGP7YsQlyOX2FGZyfMYFqwGQvKvp4v
RAhfilgYGwHUWg8MtUZyXNNUG6h6ufi7zYPiMlHpk6rb1auyN20A7dqN2EY6+i8Mm+Yy0sSI2Ht2
OEQac34xoAHuJyeB5pl2qu+azalRCh924jvAioIMQbEDr6l5VZmhFOpovs2zuLZYC54VhmYy6d7B
1XfbWJfoJmVm70yE+dnJGjVKaG08WWSq0JcieNMuC76a0c4pkd5CMESfZuqtnyRINdrE4ALzDeY9
3Yq+5D8lJBsPtMRSFqtz5Fsm5lA5Qqiw5igNwpBSb9GzpzC2Ei8fmNXyaVTbwcx82NOdD5idnngD
3mdyMi+h7DjoAtKv3dDv6oJMmQEryv1UMB5yGFLoVKlImIvFZ9GCMyAPnMnuY1ef2zyI52HtuKEV
5ORB41QTZRvLAzzhHUGRjJXnuH+gp/BL5Cq+jULs9ZAPUKgtPZBp+MiGMttaBuniMhbbrlfO4cy0
VjELVJC0G8Gk66b1YFENHVXzQSoMxNL5JY2G/Y1hYscq6VBgv32Tkx02RypfTVWQ3RyqyGrd1S/b
vWDunk5ajd7qHgS6ezKrZd+sGY9WYsY73ZoexlGl8m7ZzIR6Siu0cS6kZ9QIX6K7JVw3yyoHJ/tS
BDndHcd54TmRy3zX/XLaoaUblZ5UMV5JSbvjH182TkfBJmSHh31sLraSfmR6lu06k3doKLj4VSUq
QRtQ5IR6fNR7pCUz76+yfu4helISnE9a6OavigVxKRY94P7Vp1iMTCAJWQK4KHZ5bzLrU5i7TC69
aT5KA3jR1sza/G5a+3xdLS5t/DVM5rGd++zkOh1Hh2Mw1mkjXD5IWh3KimjWGVovuG2lbh/i9LEi
VJvJRv8Nu/GP3tIcaHqKHpe5+mT0nmLj7S8l725NXyaIBgQ7PTFnO1FRXFgNrq15nto9qwAG6Bae
4Iwe0WoseRdXdkCqmlxbGXi8yfrYJlo4+NakI1hdtPIwrOldg7GUVNvGVuqoyZWwdnYDGpcW4aNZ
GRamqvbPzKXXdOP5XAz5wmHRWogYUR9J1ww9Iwzlpcvi/TgudwuslVPpoPublvrkDj2ppm2IdjBM
fDMNH7IW8bVYtJO+jndM8IYbo+herNxmBKd4lnxdokghDsd8ga+MmGsEKMuLAnXIBX5vCKI5p4mR
e2kWJ70cMEr1aKfnmeO6EIFu4muYX/ScpItIWaZtWqOs6lgOIo56uVRKAAQm9KiCX5Fm1EqrfUM0
jrVE9dervs0HisEUpOkFbDveYD15AHO8qzUUhvXc7Lss9wBZhk9Ki0OEDGBmsn6u5q+5pQfjctA7
vBVCT05sCx/omCyILeSuVLQ/XCh/4qVptnZJdVeCJ+UMKIgJMUAW9zrjNY3YiNKpCE53KWgdQn9n
GO+pxYFqMyyU1PD3GhcbzFn295IkaEIQvg+dQrVjyXccVD0fYtueZ5N/NkZR3RB5GYgmZc4h+vhh
tr6c6BGLQ01P6hZ/5ttS+1B6hilynR7Nb7akcsmt7oOUZwKXgy403sIKbykWrKPSo/PIh/izV2gK
pTAD0ir1Ek2yrUoZUnZN88YpR4MpVPGLKMZ7qw8Smj7CU8UqNWTuypduyaelZabRW5esrZACdEDy
XRUBmcx+wAqW1wWpvlYxKqvWOtakhFPZw9UyOguME46kBTKRhx0uifNktgxEJMOrmeZXpCfqxa5U
rzKxUXUjUs2snoiy1pUvp1bjL2qbHzPklFat59I16Wrq3Q/r23th0Xsxodejlquaod3TzjSnaAqi
Jnk3FLD8xmGQLKiJgZm3G2ircWk4Fyhc5hLffq95pDBBa4zYxNiwGlpdBixdjCYMeGUgXLelOn6F
WlpvNZTiVcjuZA5J1a26cR8buRpMDpc3MkQ+89D9VS4p/pX8drFi+BROl2TK3x21k7vFKrpzMxkO
8y5B5jCkLQQ5zecojd1aZmyrFlT/bBnLyXVhwKfsWyoodsGohndc6NKTo7nGJqqBLyuO+ly7DbVh
MQmknpjizOGNxSshNbuft6bjPjl25BKjBii/a7pfTll61twY3lQ12FIr/cnouf6VqkF4BjlzNiS3
HRpVrcb+FDp5wTpHj2fi2leSXQB1hBzYojWObbWC3VAe6Lk97ELBJtTByamHJVehQsGPwC5JSQin
YetO3j1XFKcHA2aQiSiiGlBw6u519hbHqDK+k0K490laXxcFU6fU9AlcKNXe4uB4KUo28oblW6kZ
hI0SjHPPzNIt+4v+JRGeFFz4t1SEDdrezCvsjqnDmmtSruEUiPSB1Mk4/Wzryr46tKOpGuaNNdov
LuK7AqsfnheDfIda/CmNgcA+x6JyE/f20P5ENN78qkUrIWuCLlyUGEtNs74hb9Jfu/aVUoAmt0HY
yziy9zKcL8406ZvQZkZqhjMbuYbNgQ1baxMKNAizxhVDpX9Fpo6GlHUSW3sY3qNIvKSVbXq5RZUc
1+WbNi8FAeDZKQw7gjMl9kN9WEWWfU9sCD5+MPfQuFWazXp3bYUDiiEq6HNEsRl0H4MYTm03M01a
JKYOq4VX0A0di5XovFHFy6OUS0dYX8lsf6EdMbHCbVPVzfeppth+o/Guikn5tgbzUe8K890VaKyc
tP5IrelT6cVFa60za+1V8sm+1KF5BOdPuHPZoVjpOAeL3AjS8m2iKt6HLRwZgZqhPGcSI3+K9L2Q
XPx7bFksJNOGeoT12Wq+86hkQ3ojDFYrePA/fxnP7QMZbhiqbmBh16zS+9vTo8YmnkKh4b1hPzN7
FP7krN6etN78vVvcYKS3+/98efvx//j43x9fxhbZ89/7tsOEUe5UIf/wJ2M8EhAZb/zjvwG5/08i
7u3u7dF2xfv9vfufvvefnhJCm6nHbwDz/rzGyd7orWFWQ3i4QVn/+fL23dv95Ua9FAW0D82tnqhP
/hUFy9GF4/bvfbGE/3vfWH22+GiSN7tYzH22CJDdCjGpBq3MY571C/+l6A9rNDmROc4+nHRoOQ7T
02JszGOsxOZxiUPHcwFHsl/jbt8s/3ogW59iWwaTB6Hv//7A7Wm3u4Km0M6S8en2rcQ0jOOkOTjZ
BiUz8C/D7bk97/bI7aYqWv44RedjmugYt60SQ1e6/t3bw71mmodK+54NzUQw7I64W2FqewkUsRMb
ByhbK63IbhjmhzlrcVMz/TXS/qlPGdCM7dxuwbUSs7feaFOPICKu2gV944JCBOqMXfU/k0BrUTom
3c9UTU4ZCzjBfcMmhhqIMlVsM2Bj+2SlOKUrKKq8HeDr3dv3ihuMc7CBwbZR71XquNK014fHaOUx
h3X5m/ySyv/7c/mNFT4P1jEEjgbGUiL+vv3uOlphw7EYT/w7ye7v3/vnr9x+7T/PuT009UxSVFni
Cv2/F5X93yu7Pfv2wL/97v/vw39/A5FR3c4dusPf5/7b36wSZ58Q9pmrbIBhZnH5cwpACqa7ZoO5
T9JAuAiMn8zSuV8zNHpwUtAzRqdkGCYSWpefmaE2e7sJmQpU8cHO5vJgxWl7FoNkqpQxx++jPelE
ftrnhICjW2kqUF4gVrzQFZ9jq/yxjBi6csMgvs3Z6rfsXKg4TapsSAXCIjKqYGaphVSebkla2Sxh
EI0uMd7MPoRFK6DrWxpv7jMbsOqSSS5pbqMgnVUUP4K37NXR2GBWYlg/EmZMdj21iDEBNehgeJTF
75HkLb+t0UCxFyClar4OtOg87PKoi6zqubcYIDQxZBAVJcVIl8xj0828u8evmOQGgXmT+qTZ5T3b
22475QpChCTd5yzB+9FS2zXfDCcQdZkSJsipHPxc1XDNSb7YNiQTXSaVwdLABFPVGdMNqxo8j9zj
SAaIF2aYtlKBlthc6oVTCyiOjVYZ7seMUNKpRXslcJp49/s4XAgxWlwkNGr/Y0bQYZd0TcVz1VMV
ywH5aYgYvQuPkYMBRLHd1wxZJZFKiRdFCQ6iAUVP2dG8F5/DkOUB6PwvxQ6yPO8ZNJpM9LPsSnQg
mmizRkMd49cNUYOSzRueDPPDNvVPLRswz3Y004xZ3ZsW2vG4QhhQ3Y8ZckM7b15xGRDJ5sA5afso
2jQOfVI1S0yWwI6opIzrgzCq6dDY1A4RM9isT9qTLcWFOUE79s+Nwr5YpTLtSxgmc0fW8zBdZKae
pe6Y6MeG1O+d6k70ehNIM7wXmvFVNmvflpcjOIRpjmgCEuoAMrDEGAOj84+dJ6c8lBjHo0bcxSU9
NJYzmEKJ4D3JtUsEZURXxnbbdrQDGiQwcx1p2zJT35Re/21lYl9GmCv40TvaAZww8XIthPU0Wu10
pfeoRWzWMhMFmGXa7t6GR9PQDDkKQ5lxTWXZQXWogkpXnOzwibg+86HPtT+mhos/yX9FbFBw1Jfo
do33sVPApfTLa7wXESEgyqKlEIFXXa/VfzMMXAs/KXynodbrK0x8+pD7dcpVTS/UheEKe1a9ZKSN
BLYrbcVjjKX5VWZ/R2Mbv1S0t8LQrb1YJkEjAbeF9HWDsAiPSgY9VBS/tMYIDw3vkHB1QauzMn+p
VX/OCxcNnMNF1IDdDIXN3I/wcvd9Hd51cdIeDaPkOlKBQ54wmGPCmrrxvcnbD6XmFRQ1ItgifKgr
9drFE6Uf7/co/NFkK6gP849KkNxdm+AT0DpaeCJWUdOgwwKRW3upGb4RxsAcuVRg6sQFm048wH0c
3lWLRa+X8wN6hPimXENRoRxKF4NvNJwMFHYSY0/XglTich7oEhpfLUgImdKi+Sos2gYdVGGP4HD1
zkDfptLaQ/ySdYG9GPKp6FtUhilCGd5bBMx9LMieEgD8VES3c3nq7SS62gNrcsRYyDCSKJh09cNJ
XQU1TIn+Ust+zUYy7LqMMlyNbfMyxuF3TwttUE2QGBryrmngdTVDek36GnzgouOeDQfO7mkckcXM
G3ekM2VGiKZGGQYmYQ9+TWLS81BJxpbyuek6BW1p/FvTB33b0CwIehPN76RqKnt4filTYjQuw+pE
lC4MYzzTeVf08E5SzRfjPS9R87Qu7FGM0vowpq7ZkezNAdOihJ3m6lRGsgedh5oUIcduEQLAb4qp
AhpQkaE0tjqzOGg6YCFTxPeQRSUarZWEwPQuCFOnP/SRct8s6MIYVv0alhxT0/ggu24hR47ex1yr
2AuVyCBeZfhOIaVuIKL8TClIQtnGJbs05UUoTce73uJBMiFlNv18UkwHY9tgB2M60MKvdBo8ur1i
QEvMFs30NPUaenCD2F/6v4tWL6cecU1uRsXdKjLjyLWrMTln9VL4bVGc6ZPeC+UmQE8Mv0qthrLD
bndDj/5fTkt2nFs+aHfpLkZEcNhQjyFthOndztCA5NN0n9G3P8qawUrhYOOaUh3TcOUelCl7lwhe
7Wl6zy2G6YqV3g2LQB89Y7WwNCxMSqtvIxMp/DzO56FN82MTzLJ4yGuVa2rpftZlRzO/x+JrtS+Z
oyRoZuoni6FWuSRQRC1W5kLYP9Z6qloaI5ysOLeSE4ieHbu9ZfoKleYilbkGmsN/n+J4VxUs2U6B
BbmJifXqTBWprtsc0OUUDUIEWJo3aru0gNsxZsYGtX7v9sDiwMZrbOO56vro5MbmW5JDNkxbZTgO
K8FGrjeqzDBTROWvWMTxMS5a90gs4FssAFV0pT4fVXZ7yEu4aYUZ+WaBnCBFB3XKmlI9NO7iaWv3
MOy03bRmqyg2xUFDHel0lbpTVubn7eZGnP9795+XuP5AR3L5kbDEWwbGLZ1mWl+5I9VnkeVAfmxJ
6B/ecnSRr8XUn+pyLndsHxcaTjOZ0I7m8CWD9IqEMvLnVVcAIGndXQkTsWjf9Qjtv0qIF6sqW/rb
jeFwKGjrze1uLBw66BRsntG3wzELP6Jb4O/tRelkmy1+P3cP8XqEZwbrQZ9my8bibPm3JPi/keu3
HPYb9fz2vRE8eTdYGIzIGaA5uZZPQtT0iCJ9QH2ZmZdoGCjo/qLsb1916x51SMxoqzBx3hoNw064
/P+bjh5lETVLqeymlVt+g5enZIKvIyjuJyuFfmnoxri5vrduHPMbUvpGZi3ax7F31INlQyxy1psl
R8gr+ibfSkWupCpgscehxnXWVuZdbFdcICxNO85DpR9vX7WK0I61BO8tNVqx0UrpbnR93YuZlBzc
u72G21cWpa5nGUi44uRcm41KVo+jHtGxj7EVHswGmomWIfqN6hgTfK4a8yHWH29R86XqkHqUOkDZ
uvdFss+j1iu2jA2IIXAqxQsjgWXH7vRjran6sSOt3BtYQzegx8E9alwqV3QyrEvXLqEFQLzJQ2gK
NYLSmmnd3BGooo/UMswxr3UYJju1sDmcXEpev0/En1uS/D9p9GtFo8oQMf2i0xjiw7jd2GXieG1O
Q6RtnfJUkpSE/44FDaoX4WbplCYonLmhv3qo+kXdTWuu+7Le3N7/212dlmJe0Mzh7Y4A6K2fATu3
f924EwwVsj27LenUKHBzCiIt1hGVyl01oHhp2PC6K9T97wF4uzuneMqreQm9oXOedF2+1zWeunFZ
tZLpknZBrKxRguzWus4+yKk+/XdhjF1s9GK6aMAIF/dAcwf4ZsTKS88a+GS2qzI/823cYcrH8hNT
QKS0CX3k1fAcffe5+RLP1YnRlIJIFaX2uheEuZyyId7iaLLP8a/lHbzYz3TPxCL8FT8XaD12NlGX
y7b4A0RxPSmnHW1PJog1viRGAfNGN3yGINCtU8CRTMPfyhU4BoIk4KK+PMGTbiWg12BQdlAd43Gv
PC73/XfF3RnZ4MZADAHiiBngu8bpu8Zke/0bf4pMFLz5SbtRHjGjMSQscIMjvLHOyRcBg4iXa5cf
WpAz4DcWJ7xT5MWxc26nHY4QzQhi8xsxDLCaGtDos/r+AMDKT64D47gNNmOEFs/kZ0E+wXaerqAp
5zx/R1ftjDoNcIGPPxYiQc7o9admOSMU5cn6MS/ak/jQj+ET/Xj2eoRN4pLWeMfiM3sGLivae/o6
34c/E97wVwkDu99FZzU5GBj4h63kom1RSAZG4wmmWMjJz8Bnl5qie1O9cRzggF+YTjA1Ouen9AvH
Zb0tQ181gqjFUYAjFr0Fxl4AD4PYNAkjrC3yOEBR8spOjOsGknj34YzaYjd9Rc3GfPzt9kE/I5U/
z/i8HVKPcYs0e9d+Evnu3wLsr/+wzv+rHIorORp9R1S9A8+dfeEcVeUaXY/whLB5thOm7SBNVU2T
SPp/D4Ovm0mmua5i1FSOtUCy4md/xKnaZ1/DMXqEcpqjWwiU8JrY3lzsaCvaZ+du+eYIYV+LRi9f
2S6z5alBG7JtOoh85aSm0S52DmF5hdkpaxiqni52wtWYsbNv2GlI/t4gmqAMfFn+QPcLiqB4h8Jx
hwd0X7+MD+lj8Vy/9HQctprX/k6PEGvf8k8Dg8tuvORH1n50mAoHLMb6vb4jsVrf2Q9czNAa7JHN
YKdGPo1vX8fYNO80uTU8zo4tmDeUpYuBO6p/se/AME90s8/W6LtD8Lsdf6zn4gyON/6DMQFDg/0H
B5RJ/sCJKs0DmPaefiGGVH7oWyN/lU8MFp5JdC+x2sAq5hHOangNAlk/UrIDhtnwbD5wyPaMHx8R
mzWvSCycSxVcMErg1aU3nPP+HZFEvRO7pGLd/UKrH4gH/QUKZuD60e/ly8LYre+S53zlNGpvju4n
5+Gg7OOdccEXanyQHI99ysd63z+AAUTwXLySlrDgekHZ5CN3xhzJeWrjBvhK/W1yKE1wrRvOsPl+
RQA868r2N2CyxPbZHXj9NvH2wCyBfTLBjjEQnobVeHHCpwBO3VcfGVaqMTudMy1y6OIrvYHDFhnf
ZfbYZXii2UNkOPAvRoF+VX+K4tDsp09KcF4qC/jOPDb/w92ZdcepZHv+q9xVz825BAQQ9Oq6a7Vy
Uio1pEYPLyzZspnnmU/fP9CpI1nWsate+8GYSZBAEOzY+z98Gg/uJ8aVOyK3LbH5qQZjaD0LLVx+
sj6DJAQhujnDY3bzm5Y/i/v/1PBtQxfSdmzXNeSPDR8h+xpEl9FfGqq7hLMUrOc+huZ177gfjRlh
ehKi1vUZ2gzIJohG9zCS6lnxe8Yq/+bHYITw048RUoJ41iXeB2/fQitqBhuT0P4yNMgV8q/R9xg+
jtwiJNpg2PD9WMOzi1DHoA52VTRXPgVcaJb38EfCq+Xn/PfX4X8jLPhnt/DslfA1L+bIPmjeLP7P
7lt++Zh+q//P/Fd/7fU/Py7yR38edP3YPP6wsMmasIHF9K0ab77VbdL8y6ph3vPf3fhf35aj3I3F
t3/+4/EpDbN1OGfKvjY/mE64Ev+I/359gj//cL6Cf/7j/1bhlGePP//Jv2wqdPcPXdIQLBzGdcOU
NIW/bCrkH4oWoluOMJSr21hI/GlUYTp/6PSettJR/Rc24c8//utPowpT/IFVu9Jdx1TCcoX6T3wq
hG1yNT+0Dpfu2RSuUrRWWon5po9OSwdbxNjuz5WZtJuwnHPr8wRHhulMgKg+M6YBaCdJxDkJX515
Zc2EwPfPuXkxnJIPWWP7W6pCsIwXjwbc3LtntwaYXilOfGfPJkBznPbsJDDnd19iN2dJHi9btDJG
/R/yij6g3uTn412Qd8QeiymBDgy3+qgb07kRNN52CdpfJoJcNynoOZInEchsJ9MPYD+dTTsH7YSm
eFYtjozPHkRWiRKtL1BxXzwelolRNsO0moaqOAOv9a9ZI3G/hjFsFr/OYqiw82ZgC/2feyLeT44z
iaNxHXUtYa8RlfrzHVNjUp7Gkr5rsbZZ7uLz5r7Ek5sCEcbWwHJQV8fZqLGxhnlZhHrCxyDTggg/
iZM4b5qzDIaAjlQys34/24kss8tEA/OMGkUp9ZWXtfoKwA/l8vnKXybCng0p/aXGFc9Pg7wqWhBk
ndaL/mgwB6pOFwFbVPMY8MTyF9T2vHrZ4WWvHmcpqzcJQ/O22Y5leTNiqHVGjqA+W+bEX3Nha4KP
fbNZDweI9mDr0q02iDtPYQIUNwX+P8uOy7LRzTfy1aaXo786ZmbOrkEjqCvgTCnqK/PveDl78bz5
r5XLMZ7PtMy+7Ln8YVrsipEBcqzFxlmXMCBa5jTZGGemlRCaLbPLymVSTslnJXXIzfNfvEzSvxat
UgONnEfPe7ysf9nXqvFLy4tdqon8bMgUd772K6bP88vql4kzt5Xn7cvKd5dfHWqZxYA22saWeffy
J8vc83HeHuLVeX+ajdwnM+3RHXv5sW+PlNgjuiwdgcurv37/TP/emV9+9KvrfnXsl+3L3DJ5tfnV
7LIpnB1xZWJuKcDl5NSgO78072Xub9c9vxdvN8NHyE7frFxkfZc3amRYiI3DrPD7MinqfHaTn2bX
L1kNNsGrhzQXb9ryNy87vjnsssGertEqtjCioCkkc1phmROzhdXL4pt1+WKFB5EvP/tpdtl12bTM
LZPlQMshXxatJWmxLKfL4ZZZsLwYlv367MuOy2Q5jSWxnW57hKzm32PEpd19XGa7KOj0TVQzHNd7
Z2fOXna2BW1wfB4at2BslpXLRCUGhhnPm5a9lrVN2BNaO6RacN+LoGA3WtQdlk2THtmIB8xH1clr
5levDmNAMEAaWYDmWOyRno+lmUiUHAC9eQy5cms9JjDHNTBwhT18CSv5yZsKLO7JgWRBaiBbgWxL
MgPOm2EA0vkEN24FpB4OswZ/byyohfUqPBRJXmxA61MPQaY3PTMd/6s5dYg18t1BhBC9W68qnc2r
X/l8GaMkuh5DhFjbpUI79+OLdemy+LfrXmyIn3eZvwyLw/PfLj7bQb859L9xGMpQeNFIRMjm3+cu
5eDlTM+zy9rlMGQQKRovJ/jbX5LqIYbBI1LnS8H5+dfgU7UtjPGmWL5k+oyvWGAHy9yLn+yy7u0+
L5tf/u5lXVHawBlelt877LNR8/LXL4f4z06zHPblLC+HWda5UfyJSkF2NrpEXcP86TLmr+kyt6xb
FvmCH0Wkz2R29ljWd0ENxeXV7LIJZCpfyOVv3hxxWUyXL+Sy+XnP5Y+m+aDL3PP2l+XnYwYSkrdm
wXgQEDidXLu0jMI6CP0z2KL0EEzped6jnS9SWC5D2w+7Wu9JzxGRwvur17mK0e71TDRp5IwaDoov
gLymtRpR7+f7jKps4AxzCtPdzbWG2nVJYzYoHhd6h3Co+mxKHwHg8CyuP9ua2sPQS/e9KrFp8EDe
S+dmJFmO9YRG2bMuv0ZTJ9cdd2ITmpfK9qejX3q7uhgUaimw5pKwvNMdDQPOvP6YhBo2R3W4G0Xr
bvKJdHCPBliEHY9vfajdzN25oetuLFCMVsxguQXCnZAf6BJyTTbssroMvsZe7hESk0io4a1bXr8J
ZLxNi6HedPA9t5kjT4u4PHpa+D3O0BhgxAGLyLbPGSKAde4pJtZx/DgmSAdagFwOIRH5WtnOWWLo
H1IzhsgZFuc6Tj45sft6tJ3brs8jsrdbN6A+UualuwHtgt5hg3Jc14c3tpi0te0jHffYZTnyCW0e
8CR1UCeQdM/DfvqYJ+Gj00wmlM9Pen3b+sWxlIgGlKd5Csq+cOZ+Dmg2nvAtAFckReJQh4urQOW0
HipADiBaJNHt5LS0W1qvQWHRbBBcbFX+Oe8HJK4bUhlp7iFqEZjXhvmUdC5JbC/o7hNExFQcjDcp
eb4sLD9ZljesW4W83njtp/5ZZBSHqBi+F6kga1+SILKKsuVZFM1WNPWsFkZa1MuCcN+MbI3H6gJS
BGRCOtVSN7OtZHibthj+qBRxRad0v0YCQRWjNkj/ga8FD+avLTenEuYYn7rgGrA8+uNhiFQf/njr
omh2wtN3kvrTxlzZCcCIiAzvtg25LHsChN8jZIbh41WHpfh1+1Hdgqfvdk44AmCutW9acAp6oNgm
gf6Qu1O+qzzg+D7Fu3oyj2A4MRvZ+lbhICxMsrqxUOYWMD27Ipg1I1HhamaAUyZNwChJvS8jJNLC
KESKRVEPDqBXwyBz8BzyN72V4q/qNsjNt98p1Qxrs5zxz/FVB35xM461dWWJQ4CCRex6l4XZoMbp
e6vRBeY4FE+aDd0Ohsg2SQuSajlqLE0rzty6+J6V8mi1nkC8lOawCSof46opLHZufCwjAGMWPF0c
OMgwUAZJKb+T4U+9METIbc5+JYxsJASEE+VDy+kmcVNMoBCksDmOhwBO1H9qpuHabuyZgQ6xrTXw
Wpv/YiyCAO0P5NDy+ph5fvFJWYgwCoqWDsRQ3o86TiFS4uNTR9F1S7RPEjhRB1sE/UxSO4l1Upyk
cM7KfBQHI8J3mOvB18kXXwcLpCX+pKCr/bE4Dpm9x0h0PK0SFzqMomI8JO11wVuFAk7a8bXPIYSL
MD0Ce0fj1nTlKh3V/YRf4gYK8pwhxEHQMX0oNJa8M9qhPC+BeUEQUqfTxJg1BOU5VgW6MrnFgIwQ
uoz9+kJX2AsF1m4wk+PQM/zrYmCjOYCDQGuRwpnG066P8z2U9ZOuJYnU+FW9KaAMTVH3KCsY/UOf
Ub/nxV/lGrRrNDeQAkA4QvMQBwKubMQoHtNQ74GLArZpTHnulVTA3fGzSTBim5A7wScnK03l9G4V
Bwi7ytr44JZrWW6FOsS0xr0Fs6K1oE1adAlWVYSroE0+5Pq4gmWDbRu/bG3K+qLsgRLbXVOij6vP
CmAiQytv+Ng0HdL0KKwUPNwTKljfps77luXBRYgrgx0Nt15WHmuvsHaqcQ+JVkJWELhTNZqpgRZu
7nJDo1F45JN1LQl2jWneIgUg11Po7ikHzVo6w3jsSdKdmCEKdzGdbhAk8bZJLYUwF9IMtlNsGw/t
kTyddn6Ci1I5XHqm/TF1I/SsYjRlU6wr8nz6tB4z46Z0igfePpwCKkhnvasjXc1S44LS7tHfH2Po
XP7kHyJsjQYsR070MetWQ+rfh7ymu9Z8FDl+U30zAAYsMX8j8XQ7eC51si6A6d0E+y4isy/Ahce+
uBMtZcrG7c5167ObeBk8g+DUbeDLpB7oAFGltyYkOmQjAQprGRDDAH6f7TbWLSqEXYcsdXtll6V2
6HnBeNPQUIso52CdCrmtoEKRugdjhNhHel9tfPu6mwaxDgveyd6rwQiVmrEfkLxqm8tyiKs1Je05
ZG3ViY8BY9x8qIiiVnwadY/urmnizwwQctRwawwBXSTePUQVLbuI1zI28T+qonBDJL2v4FO3YJqO
ManfMZLRdexba3o7BArHUR7CHBYGLx7UMeodPeCplQyjCyrbqCBAauhmnXZH7sbOe5hsJNPl4D6M
BoZxMsERAIr3Ch7XY9Vahw5D33U/u29nsf0trRIIb8MYrnhT4JEzEqDsadxmA3oQkIyrTeIcDBtk
CxVfKk6DS404KOMNaEsEkmzjU6lQE3QrEDOOYlVV6Op0dLSCIXwOSR4bsKkjImptlOMs+37oxq0t
UhD7A5g/FCITnyfs1BQfAnc6L5VsGK3Xd1krKzQZJ1SozOAyVsgwdCOYrVKE3qpWM5uEYpKZRVfV
DYyM4RKa7NaJhuYs591wYq/f0pGgtNg9di3pdE9iOWl7R2AfVLV8A5ZtrCPB0mSbivRFH4fjadhK
mFBR+AAHPTmbIu3SaeUX2UFAFZN/pqtgbhkYARog86fRvswrKkgynKj1j+fefKcL0V3mGbDysaDn
69E+LZB/gOGDfYMKnwoR4h8mCRTqMEGYXJc5zNpZ6VlztZXRFbs2yu4UCaKW/vjM9t1tUIv+IotC
nJgso93IPrtsAx1rI7PAgUvPb2sihxK8+bppmqNrltWJ3826iUZxZdnGg1Hph9zbDXaLyBRUL/jd
Rb1u0RQt49sW9Bw78djM68HC7GVK/fPQ6L4UPafSI4V/KTA+x3LOqs4rz4UR3AAR7WijzbaPgqd4
eLB7yoPG8D3pqSeWjmYApRP7OuvRHpJULiOZtpvUrhE2/G6OdCA6JFssceS9cgNMRPTg0usUDByl
4RDqdOB54SqgYIxXUxhngM0IoXW0BqEHYTWqy/oUlFoCYRSUv7lvA4wHW/xIOSPFmSoCyg6lU5am
DpZw2E6wYk7p4zapcL0LO4tulOy+tk5IA6AQESpuXICZQdQCIrLc9lAGKEp5JfWp4jRLxnDvop/g
A6i1enFo3Ckjni9XCXJWhQEg080Lc8fwgZrr5z4vzatazF1nksU7e0Ajt+2+wjqnMwlW3HEPfXl1
N6RnBcO6XQ4nffQlTopuejPIjFpeRlXJ1G+MPkWlUc9urbZ98qHmrPQCpUIn+JhEAO3VEBiwe/DU
CI32NEAMZCqpuOZBFBwoh1zGpKGHSUO/QCAKjyoTnaG9ieLinO8g4ZatuN0Qt9rcdeHo0G4ljBFp
1nJXli4iNTUq0mWPrYX+uWvGzxrqDuBDEPA285vUVYiAN4gKZpYP0RmTJt2AwqZ78IlBA00bvTOu
EDs5Jj4f48DU9m3sRBdF1KGs+1Qp47LqDRvGiEMZnSop8fYQk+ueom8jEigA5Kk0ShdDS2VNtNFZ
PdiRZEwSdDkb0MG9gsoOT6/F7ULw8kFChqJFZHItjB5ShWdcagXHyBukm30PYnyk2eZJF3mbRiAE
D/IZiWw9PoQN1CSnmja9P154VaBvMz/5ELSTv8sqiJIt4x+DfMV9kx+kAeGV14voQGDxkPSkO4Zm
ooYVPLZjeKf7ub3OvP670YhzB7z7Xozdd9u/Jx0fb/t6/N6ng/lgBQAjYhA3BJbQqHvhoOaZ1+2F
vY6E4Z760jtotX9eNIgCui2KREq7SN3+izvW8QWZIwwTTHkmhvqiBvy4qiZ/75MVPiVH/2jlFJH7
ZgItrYPK9qad47bfCgVkEd2HQA+/dgaUvVJCeEZOSKJa2u6DpHmqUg//tGE4KOwkwtJAjd3mo1A4
7ldAnzCT0Res3AvLqXcSyXPlooZce/41klEPuYHQuVD3su7ck45BMhZG413llTzV9l74aC0Ir4OW
rseXnV6f00vjhAosSFXYnhr5Qy4NfNH7cw0sxIhgDCBnQJhxOF3mGhynuBGwJQ1p7CqXR4Z9T9XE
2lEH9XkspjI5luCQNdeBuTuv6oduXw1JfPG8DqUdeE15n+5f/sqHF7hOqyHYFvORlg3dZD7CyxmA
r6NyHEy3dXlbJ7I/9qLfASekmJn1wUk/xR1w3Cjih/j3WtH5GuzQCf3/Fuhl1wwnA2xGyVtFiuCy
E4N/3cyTMfGuq36lsjRHXLy3jsuEdORMEJ2IROEiPa/L4IshUQP8Uv9rXTsh7WTI0NiViLTlCnRz
Ok8QHnYLpzzyUhh0+U21HVLDOE7zhNRscapGiIrLIupl5jGqnPCqBz2zrHpZX9vyQ0j4e7asUhqq
lkkxTOsU7bDNy76m4Rn72sfoYNnl1QYTrj/hy8saywDuHY7AJpYTLxs8oONEY+aawSk2iPOPXDaG
sZ4h2DfeLqustADVgclQ7wfRNbnCHI7BsREivO7LAdn0Eh1+YV7oY5ScD4Mlj8tETTPCvrGt7cu6
ZOyynVdDkop1LUKDjrTLuakBqrNi6wgYzHr+2xYvwymHVjBS2MWHQQEg8hIEayYLfu/zcpVP5bbK
sYwulu1BYRlERsMRQubVBCYO/zR0scOylXhhx9qVFR78ecFkePM8YWj1qY2CCVRjwhnwVK/XQ2by
cfhrvyHu3FN0yGbjIf7W0XP74KfhEYmd9rLIx/Vzi5oK3O2GAEXyJK2vcqKva6kpH2vP/LZAruaw
7LZM7DI3TjyVFafL4rKvUABIrBIT6eWvlnUGylk48sUXSTsMK1f33WOSme7Rj/nBptl+9sH5Hpf1
hpN2VzZoBTC7QJ2X3bx23BeOEVwsezAKPOqhMEnb0P7yMWzAq7v2EYy1cywy/GhEgLIOYyznuGwQ
TVTv9QLe7rK4bEDTT16WmIaaUdxoBP5Bs61TE6xYOBK5ddb5y75BCYjKjWsHLc0y2qoRR+1J8xAt
ziyFqBkSTabjwXNzGowsTZfsG/Tb8LqdJ7Kpmz05JRyxhkE/+f+7+C90k6L831f/t0lehU8/Vv+f
/+bP8r/S/wD5pGzdtASxI8X3P4v/yvnDNg24RC6Yct01HTb9q/gvKP6bylUASAAHSNv9q/hvyD8s
w7Sp1usASwzbtf6T6v8CQ3kFU5EucABpSpBZJrO64Fpf47N8VAkguebtqRUnzbpMq/BKi/BqrIvy
qhk6CMJJEOzgx8aI16CR3RolIkJljGTaURZTcDDaFgWaGFRNQX/uWFV2bjWwB0hhYbSe1ftGdBe1
VarTSs8wtgs6tX51v/9Ek7wGmXEvXsMXLN2QwIiFaejw+oG5qh8voSz9yWVgirE1jwowL0QoLZ2d
ccCJZYbRoR+LAK7rPJGbTn5zbvEG5vN8cgAUOlIKkkfy5uRkQDohUqvZVWWwVRihlgly5BXArsQQ
+LF6gGlsMM4gshG/J23462t/9/w8Nte0HdrYT9iNSQxxMUqJl5iqj6bs47XgA72qM/skdUhBVlhZ
4OKETh05Tosi02/OD3blp5tvcvWS5m2Ylnpz/UPXwJGyuPmWBZguqrobf6YXmaMlcCQJGOaZjb9m
KPy16hA/7xm9n6Ryh/xolppg04pK+80tef8XmdKZXy5kwt6gWZoh8DyzaBo0LhhJiGgINtDLy/Pf
XPgb0AwP3gIuY5D4kLZhKufNaWpfmehfeu1umHDxGRVlfYq3ETzkfhWj13am+5l3OWFToYxOnLa9
1h+dqhoYqZXGeWHKYJcMtn1AxEj9BnU53/NX7/Ty0wT9g2ECKoKgMN+hr483IXJl//yH+F8oahqo
nTYwaMonx/MBMGp4ckPyGEfvLpS6vrI9Av5f35Cfb7tlGIZrWMDzpaDX+vGkXhBHvUIaeRdRxAKi
ih1VoeMv+uuzvHfXiWxdFzgpsKwFyvTq0nRVG5GIgQbVPsZIRIGzNLINe8AU5W/a0Xt38fWp3jxg
W+p+6SPNulNjyPA76dZ+Gz2h5zRbkkoAc2aAvPN48esLNIF1/fTwlKNsy1S2SwN+0yGPQWyrvueF
Nhwd3i5SQqduqh+a0Em3U2HgeupeUQdtL4qiv2scGW3Gsjula3DhaTl4dCeIjPYRaFiIJ6dxgg2f
j5FTZ9Pvqpbc+jjE56XFd71r3W4zV5wqn8SZ5hkXHvSpVVb532thT6djfKxUPq782AKIORrhOUKQ
fnMtWu2zLK3w9DdXPt/QN80WUQ9HF9TnHeOnZqtq3zYANDWELA2ufkN4jaOyCfWDq9KC7rpBTrbs
IcE5nXvHUAQUsCSFm3WoWw0oW9vZbVLPqWQQUCetg1gYWbK1OUZo14XmSQaciVRyh8dBhaJ4YuWX
ykGKb8ArEq6smAzz3DJkdDHU6EFgUojQnn7qfRwpWiC73p5rRvTh15csxM/fLstEJcOcOyuLf29e
1chNINZamHqQpUPctZ0OfRl9G3IMpur+forQvZhakkG9ZQ2ncGvQ2rO+j259qTfhtiAld+7nT1nM
/7r+yQjhZlaF+MRAV1DczEP088UWAYWcoptNxiJx7ly0kF39S6Sp4B7GDoM3h++kVrYGyoU49HaQ
BaWnI57RpIfURbAQJQdo9xE2Pp26Jr1z38wqqECCs7FkmONcGI2OmQEZxOEQTb67MgMHcf6+POvb
7tov+nvVHeLBrVZ52oZrfB5BjN9To7mtIsvC2Qfku521m6ZDYDzPYP1kAbrOmrOdnAJDHaPnOyrD
B1SFFKYWqiGJpfx7MwK973RX1awqE0KLVGP/dSwQg9IobW2EX2IsCzjZiWGiHEGX26hadUV7J5Eh
XvUaENcehnwtsT8q7suQvAPjELQ6u+RM6iU+qhP17JG6FTYH2o3IyXTm7teggkjgVEdKNxDILNKG
1mcDPRg5SaQKAiDh7rBHIMZGgsMElK04SNW197avOkqDFYpSaUH5W4DLz6rmihLlb1rVzx2Xsiyi
VrpiwjvHedODDAxIW4A4za4ld1ykmIR15OVEONx5AyVLHzleL6HO8+u2/O5ZLb66FmDW+UPwY//v
VrQOd4r57OoPtdlft3nyva3sS9Ju9ygyf4hd++Ovz/hO7ANwlS+BQNTLtcky/3jK2ne7TEtaYi+J
O2aGRPE4RLeV1mD39Gg5c75IPyAUAhsYH8Rfn/znF1dZypjDc9fVTdN+8+L6VLeivsu5XCf/WFTG
NhoNbS+nWCOHYqB1hL3Tk9ZjCfjr8wrzp16SE0tbEeeiOMit/vGiU93T0qbnPsvWuSRdhaJ/Stkx
8cdhH2fhI/QvG51/zAWTYLqs6TzhayaPdvcQWa343a/5+avPr1FCKAMEs0NI9OOvQepzEja5W1Qj
iYL0udvwi3jj+rNXrBp5M5FWu6wd8B++zJFpxfMrQbc3Dfq7HKblzsLQ7Nd3yHjv0RAPCwtwNOre
8k2zKMucwnNHZs4wDfgjibYpbCm2Xdg9FP74vat7wBQlgAxhGyiheQn4ifxmdDwd7UXxKR6Ef3Ja
y+aMDDyqVq1AA9aG8cRzXTe6fyci46IJdeeSUKTbAWHwGi+9KKfgeyA9BO5iDv3rS3qL0CaiU5br
APd2len+zKLxpaYxeDdrNGwnuJPrZvY2cjAYyTpqbYkAvNhFJD87E28HxNXj04lyLOb284tPmn1d
6/ajMRG62F2G2269RowYvym3dkln4ZHWJ8lWtzLM5XyPGoJUdzoZuDlLPy3ZgpPKRYjTaU6tnAvG
ssA3+awOSXLqc4/yMEh/E33JN5SF50t2hTBNx5R0Z/P2V5EeqlouZfO+pjRbw1wPTgMIyk4Aghb2
4DklY/A3gdwH/UwIyjK0p4PvEcoSVkDA37VSOyU8x3zLG2y0WKFEcW/goHUjqLsIatVQgimYB7MN
kmhN8kVT/X0VJOosyUS9afs5/rHNdVpAADKWMrYBzc3u8GfxqbQVHv6rQTg+IgeCf2KMT1VCZm1t
AJPpc/vp1w1gifp+jI1oAK/uxpv3rG+SXgKCxzoXHdzVmCAGg5AzxEEg8+siVumGfqFYzdpmtpgL
9iBYVo5j3VMwfmZv/EDeeD3ctt7r6QnA+UjTCwlUcn58MmrsZD9aLbIqKbrTvVQjtYD4Q+u5+H8L
RG6tzgEigwUmHEk6hERcpQh4XSF6undlAsZBVOderlP5LZC4rLPx4LipeVJNsKnSOcaJsnI1yPgL
BT6gUGX+2Ii227u+LPASsBW1BnnHYe8qpL3XE7q7q6DLZ4nEONukKvyeZKAxPMe4ahIL8n9Kyb7A
Fla5DRTFycNUCibuaMKBMeiilInwPUw2dzu4KCeH+gdTeo/Cye/tNuLbXri43pUfECOk3AFFNiyR
26v8JyWoiv76Of88vCFPBFMEWItl66Q0fry1lqGo1EZ0p0rGj77X5Igdgv8Cdmb+ZiD1TidpM4SV
LgNljqrPD/nV61Un6BNViHftCj/7jonACs0DOKq4gvYBVEVQF1kKBkJm8u7Xl/hOyMs1QnZBJQ5q
lP524Fx6fls4nkX3nFkb5BXqk1YNErBA/dUwAfpNyls7BrU1m4I8xAN0h9ORkbxHXI98Ub4uHPUk
rRbd+mLA+iagapKHWw80z2+63XcaOuVT1N9Nk+CCge2P96jxKfx46NPvMrSAMOo+5HX02OmgbzQc
osPwe+3kv0tmLUHLmzedjJ/hKmGQmrPfflHdTqsH4GX1DpDXpU6plb4f3+VwPdkYUSFSvzJsFABR
Gzkly3BjeGpv1Fm3BkE7WxOR/Ter2aK46SBMEmhO4XgXiv7QaL8LgX4er/EgLT6dDs9F6m/Dr7Bt
Oivo6JN6hVyiXjg2/SB6QejOhysriL7/uuG822IZIikIT9bPHDYbMKyftkONXstFjz6FlJzVyOxL
OmcTBUJIf+4EJET7XYP9eUSubEGWlObKA5HqTX+HrLCfC1nUu3RqPvSjvBbObGEfODFyHdUVw5WV
8Bl/xkMA5G9WcI+sGnIzcnW9h6eUSmubsj5+SrjSThMY11/fGPFeryEcBo86LzPaXm96jX5srSmo
Y94oTT7Sq3QMZBpIHkV9wbgR93Gi4w5PoxnYoJzxtpB4usup2FDFm8iQJeAQuIW//lXyvedFhMyT
YnSr5NuG3PidZ5iZXu3GFrljPR2DvZZZ+6TGwARCvXNZgwBaRaGvb/1O99cEjvvCIInYRgrwXLpD
6DS8Rdb+GzWi/rYV/nUA6OjSzw6Itk2HUgWXEz3Neeli5I4GI14UBJqXGd8FAFoXSChk+FUE7sVU
8JnIOkK4UEezO7Dd7kNdXmQFIwR0MdsdNbnmMRmsj1Ob5HvNjJwHo/SfpjLEqVAEuz4LhotE8Fkz
qwnMQIGWJTHAr2/YO/dLubZt0xk7xNLiTb4JmYtwtDK73HU+foKAADdo63ZYq+KqlbcW8prtta1V
3yOY+r8+s3gn1nL56jhQQ4Wu1NskNlJxpPsrpwShkTinkd5KJOI8DxMZE0vM3Bb7vqrOui7tzxLk
elemOSvsjeZ/PqZiLGVJ3Z6rET99GYqsmJpCyXIH+OiqkikuBTECZmGPkRgC0o+DysQlJdTzSBr1
b5rre4NJTk42l0GMQy7/zVtuTJ4f5S0nb3CDOGn9YId+xZeo8BFT9zEVCzW8eP1p2kedvy2CMvjN
W/xOL+PqpPykLWwhLffN4ydSyqjoWeUOihAIY3dvYjGnagzwohSGuv7bK2Yo9M5YkphSd13Ypcqk
H//xA6dimbf+hNdA0qXul9xwohXQafs4kLTZhk11C4YdCaahdO80S+k0Q+/JdILg4AxeufOBJh4j
7TFD5HDTzuj+PkQ7Iu5N/9gazXktSnRi81ZbNU6AxLljavfKQxZ4RJiAODk+1+LBeahJMdVoNN8a
QfKhRsJn5dRV9Ai0bksJPbnGTKmnigDhhredYS9QvPusKfpNWKT+aWoM5odYyi+dHSCvZAwZb3qr
LnwxH0gK7zFGpg7faWHo+g3ZHO1OeoSRTm9hPhJHe9Jf3oUXgoLLc6kdscqqrifDg3zfm9cUNsr7
5ruZq/YkHDr7gzIf2klE3zry+oB2Tqo2vHMYQVznvaVd9JWHMmaaMebG88S9ifDeOPH98RC0IZbl
o3ioM4ElIFL9H3GCyHamAxanMaS8ytzkgUim3VeRP10Ohn6wCqDVTeN+ZhAUXxRiiM7R0sGQ2FDZ
wzBGd3o1O3L1k7uF8Tl+Cojb0rEZHmVuJfQd6As2k4ZLjJ70kC5bqPWh89UIiumrHovrTCWfmjRE
7wIcBapObXjRDs1TMdaoUMHHQho9zQGqFcD5fIkITQiOD/e2ZKrWSCaiOSbSwd6ECPI7iVmfTcD2
zim5fYBi1e7EvLSscoJJrSZPpsC3nPCSL3t42eR5czbORMp5SagCbU5l7JIs7M+jeZLrsnueW9Z5
MUZuXeXtwkFto9i0zkk92ufL3MukT320qXtycgq17+0YOnz2jDy88PoxvPAlMrjAmkqwj3GOyICO
CIyLd8YBoarPg50zevnRAW9K02STwK84iWEeX2mIbV4BVzVyr7xa1lD5G6/CJMK0aYpP81mNNvOs
48sE1blVSKxy6aQ1xpZ1POwA3cf4iWQDMW4h74fYDE4bJ90hRYtxVe+h1x4zpDpzuxIDQrR9cfPy
0dyxvFup8q0YM/FBC/L8UKPDCHSjQaOi0G4a0M83aCpfd4nTXORRph1FRe7YDZudN2gmrpqWd+cH
MXYCde2DZWcxJcS/GNFJauthX3VaCnTaifvjjH/sxwSIQRS2xxr4sY61LbSr6zJxgWpqQ7LvitID
pGzn2whFrmuZd9E1CaZuA3Z2WgMGJf1ud8HB1MPuADEOFTXTcR8SQCq7IsdIt8kM78GOam2VySYl
tlK72h6mh1EKUhg+YvCZ5k0PRpyiDCjc61Svqof0czKvlHWQ7Ic242UoHDDLRYnTqDve2g3imY4o
78uxKgGi+Rk5cjPa2Dk+kSND4iu7Ds2rZY7QFX08BUq3RhPj/3F1ZktxM+GWfSJFSEqNtzXPUBgM
9o3CA9aYUio1pfT0vYq/O86JvqkosI2BUqW+Ye+1p54aqSBt5hK2C3rZtvwJOghGbNQHqO6rgOsb
wGefNLcRwfaa9Zre+w6qKX6Wt8eMcuWWUbjKIHjDHBYOaRkEzZI0MDQAZ+KFHzsek/htzOpgY5sI
Q2PJfzzmQ7UBfamu1uwuZ6M6ErvPjp5KEoGG5N6PI0oT432Mw3QmZrFGZ+KKG1FcyapxI7OxtOyv
3YSLNVDZ3yyQM7qo1GcGYbe7JvXlduzQuBd1L5ETDfc5MsEPWSCA70ZlANtY3Ydvvvt+KL8L2G2k
STI4rotxn8g2+jFkp9adg5/sf83O6IUEKistP/yARfvj84Ggyq0UQOzRcKyKqOneAg/hK0af+UAS
wErppfhOkslPDpLqZy0S/nr5rXAb/RwBMSTFZSfSXH7HGTbc0QRfAfArr3VeIx03T5E0b+mgkzc/
X0oC8Kw/Xx9VXp5f6+6RrpCQ7THVFq8Gs9c7NxkIQEHyLX48zD1SziZbyIdnBbpRBbQ4qP/9ZmG4
dABINb/FxGISroFm1Q2b+a3yiN+oQvu3mchbaZsC05PJ8Hl6+Yvuxu5b/3hwzIPk1UTuOk3J9GxG
n7FzHU+nqXbZUT0+JAGq+JaTHRFM9s9Y6hGlmoHPHcQfRtQl/VrAe9FFf2xBp3bSMv/dffJCT4fR
mhDwTpH3nAQh/TgJdVXn31jLyVVtymgftT1rikm3Ww684OJbAPD9HsOPydP5KY3a+enr2ZhRyDQl
xpXFKnazEezzTFc+G6myp6D6HrcpQZQjRNNRpO7Zxh9xVi4TG6IMIOshZj+hTJ/IZYmJ2JlleMYp
sSlVdgvnsDnD21Rnj0CebdcV8X6akc+Wfr1jRdvd3YcNTBgvPLdupM4y8LhKwyV7+rrZNYSibbJi
otFP7OX29eCzN3DKGBJUp9OLF7fbKHVc+M7JryXvz0GGQaloPxtr/BMkDvcc5mz8AOd47I6EC+kd
HXW8aUKzzT2Yeo6dYtyqYUNhbTvBMj9o2oiV7+VbIon2Qqi/eVm+lCXGs6F6YK3yT+K79poESN+a
PAjHHt8Fdd+ISa8Jsea4QH3GpLh0Wffet6i9XP23GC8e93EamLXpvR9jHrzY5JrhRiRIbfY3tUGS
EpZwiYjWSjctNaQlvQuGiXd37p8xBbGdVU8V6kfuumyWEg8lCdabsHyP0JF6i//HdbEV4kA07ikZ
Y441OPFjfpvd6O/SGwKtkQhbKdytIcQHgYNxbWz016xCYeimkHdC4uvIJmtPNEPFyWmW71gBnttg
XDZOpY4liWliru5jvSJndZVXpOfCTAdebZydqJd9BxsYF8i+TAOySlk5hvMnHeddCfarc6gxOCmP
CaScBb82SlafH0vV1MpIikcg6JdAvZUlaEwQ+i+FR2TJ0HlkvBFFuxE+89qEaKEuj/5EDi6APJfZ
aqn6ex0nL8G8gMYys4MRgcrEwnXIkDHESkDUbxM9VcUA4XfBWVDH8thD0ni4VNlNWk+5Mb/yJdiR
IuNsbD3zAwEarZV9Y1RCwipKRmiB4ULvGXdA0qYHc2t0j/3I9cU9iYQnC3ihBhq3m6326pa4UlCE
NKBRxbOtCcbr/IoQGqJeK+Lsh+g2dwh/Rp9LtZSV2rpl0W3bDHJkSEaybUhCYlWFcwHz/CZt3Jtv
0UfU+KN23eiSBhVwJHjhp9WPCl+s+GfVMJMivxGEdsao2Je73QF5h4OKhjEItp5rNUQZAJguE/LI
GPzbAPax0o25NWznkKVFsFzDbBxOJiOWZRHpHhn7xXXyt35Z+pVf+ycmgf9AXpLGSi70ID+jovgn
uoZEgaVuVwOVxSoc9a6UvMaA574Ho/jZOgqBAdJ5/8V7yi2W0WlM4vE0mY2BCwNjCD5VhEQ/s6Cd
q4KI5QgsXac29jRU1zFJd0R6/ULFka761i93OkBF2w4jt10HWFVBGF4LclsUpKYXtvkgLMjah9P0
pNUoNjmbT5LOp/PQcF9SY3gkO0nvE1KCBcEtx64dcBm0u0LN+R117dP4cEUOeRZu6laZcznN5vz1
rMsJWE/j4Yih/Mo4x9tPS6rOyojmnIe0ucwZfUepM8moFlKQ7BzXcKNbG5IZxt96gwkSiFpRb0aZ
6nM0pBqVQQcpp/EZwX99kgyN9ozn7SIwg+7Z3bRkEGkmispuN0RetWeX/kat5KTc/WAP1/DxH7be
rM4hJrSzdIzPuzRaNUYzGG880kAePwU+h3onwuIPqwEIhgjLzwG9+6rOO7C+Gt8Wv2d7U9lld/Zb
AJqtfMg+tEGbmwMIK0tgzJps3ET+Hgn02IZp2a7kOEDievwSyoLlQlxDfrQS0hwyP5wPzezvM5bt
0rjTUUYpsxzumUSAF8TuaEA6IoA0H8WgeBWykWlK7LUI3e789cBecBd2qPrhlW5NJ3NE6D5xva2s
wMBm7P/bB6GR1LF3bWFZ6h4ffX2KFvyS12GxXbTE/tXW50VmhPOY5WfkUyzBRMYMwZ5uOwTQZ5tk
IcQeDm68gvRLSDhemTPfXn0kaHUT9lIci+gRz25XZ8yI1bl8PHMmvKt+1h/KGqPumDQ7PkpOXw/N
EpI8VTvf6yqVHCd+iBqaPyyqmKPy6+nkF1vGdOGhJdDxPJdldv56Rg7vwcoDuqDJ23UeWTW5wgGs
Ww/4mG7fM9UZyHiPD79ChrmkBswn2GJFRpeH/7+y8gKXIw847fOzad6rJpX/fTrqyXKpA7iaExCf
etdjW6HXSBAADoN10m3526Ex3bLMiE5iGGH0p+NNlLGBgoQFM99HtY7YodkTG0/ua07I5VP1wjo4
vOJE7kFFd+jgtu7khesFgxwpkNEVyTYPRoFaim21ay3l8iYvEWx0IUEtWDYjorEY8uGZKzW8cHKi
AuJT/ARV8yCi02zFy3oqIzKc2D1YLb1qVdp/psGaoEpzsM52/JeAJqJtMrPFfMfVBG9Sxw407P/F
jfh6uuRe052/qBBQfKFJ/C/cxH+siAeDArhpsRUJowprdraLbWf/sSlE9kg3+Pp7djBEAsHJ46//
D6Hi6xnYAo/kBqJwvz787//57/HrnzYWGd8S39T6v09+/S319e1+Pf3vYx0GGxco4uoLdfH1D83X
N//1x/99J/5cvfsPYtXXH//PX8zIb9oa47037iOZ4etPS8s/dL7hNp0qwFAkQ8AE4ln1ePY/H349
+/rc//f3kHJUu2Go374+//UwpZi10c7+vy8Vpp2PG4b428enANUsUJ+b311P1nsQJWQYx6G3+frw
fx6IIBpOmAR4tb+ecqZj2I6NvyEy9NQ41OJZ2/nreGoTTH/tZbQt74qGMtioxSfgri/k3kiH8AIT
Riv7sQs0xUzSmNf/M4VDbntKXFEugz/ciNTK5nDelzo7CknUZZgO4rmfnW6HMdZcg4hOXLHklpLh
jO5iArFVD4YQgZVbTp+VbYhoziTrU0il5EBYA9venNwnWpenjFEHffY3GUIYHbON5iBftXKBxyix
QNseZ09QVp+d6W/aJxScaN11ZPJqk2TJe8PEHmvoAuZyCX/G4bMPCr0x7e/EpNUpmSEWhNCvia3u
37DR8V9r8JJjkO/Jnztmegn2dux/q3vERfXSHmitnheC4PIYb2CXJgn+L3cvHKDzGlxANGCzjlH7
iQDGYOmZlZhYAudNTGxArddjKPVaVu3v/Ns0tvfcS9yVwkVQx+mzaMwznol/vedvpbSgqs7550jy
0z7raTwi0W/GzjsVuIywZ7NFMCgsaOwYFjFjYSKmqZB6mlJr3DpNE12kUD/M8DTYRKaX7bTXaUQi
SxjFz+HY/B7rItuWUftXpcMrfON5O9gT7NPanNMi+yWLnUUYLK/sQ5Y4eBtXZ3or24GoE9IBU8JP
TE5t5NSTdRjcz6BOnAPuzwz51ksKz2ul8uRioU85k0k6jw1qJGEDZu3VtowBWeZDk2/sVtabgQxH
bs/Eqf9tvNRsO1rgneMTzFD6RFVDCYcSa4/hPsZTDzDBBjGWNmuna7nZ65KxllPeLEunhy5ZPtE4
lrfQI8HG09FZjoRZ4ISf7gLhWS7Vu1WRtBFCsWbXMVDteG1zrXJ18EdY/NjED4yevuPpL3BOOeg6
k5E1YBLhavSINGrCIjl0rvpFdztu2OE0+zQEwJ4HK3ug5Kst1vJqIDC7NqHejKw3EaS3bBRlSEPY
0LszApNbzXSAP8hfaWjmfc6aCGyv352T8Y6OKaYyoTZAanAOdPA2uhHOs3k1WxUSF3tTDNI6Lgjq
17mpvaMMagWig+QOMjKpg8naFInAV8UkEVVU9iMsAu7wi8g3EKD1pWc+1EUoszwZ6bXyoUVEU/Rh
HFWdot8lEYlPMFmKBHfh4ru3IWXC0BkrP5SEldoO6o/Rx63akV+FX2yUu8Dv4j3a13iTlRhPyR9Z
dx4e0yyn3h9Y4NJWrBcnfxfE/5E8jGOxaGicsoYiVadwiitQuhb+OqYfudqQAzsxxqrnfaOGZ9+t
9Dbji8TMuY4DhjHP7iaumiraznVDB4mJkzANH2OVR2kfBP46aTiYK/vXQwNGQAnFCL8d+jom+tXy
r2aVbDX5D4IY/8HE8QCC4U+lkg9AeSPXIn0M6kcseRvx72OA/FvLyf5kwKdM7bdbSm6gqXkcXrMp
y9A/4zVva+ScvmYnzdzvgs4JPgmCbW6dXkIMkAFaAawAc25O9Iw7/c3zZr5zAiKEGYdhpVsznPKy
eMDzMdjqRQZHi27OQfF9lvTuKd6pszNSgAnb/e5ZMtlJfC1HjKc+JZAVH/Dbn9sB0FYaF9k3YnH/
Jv61UbeuYI9jjb54TIKL54VISQImBcENPrWZlry1H++iSbTTI0jmKUw1TRwZDuwow31Atu2qoVC+
to8HYq4zj9Fc3YenPoy9PeQXqECqvP734HI29iL+l7QZFRVLiK0dY0Sj32SWug/b7NLUyFR8rOch
68CQFSDDQRJcfMgF5w7h/JmG0mzciP2FxObVoKDLGa5zUj2qSXfv6/QYayYrbi7RI1i478n+29Yh
5PG5tnY6b499AgHS1L88B1iEEipnTZ65m+/dWAfErXSshU2yHrIog26pU2SunNbWXDAYItXVs4df
c71kxzAZ+VpybSVAarivuFs+u41UrrZqcNM16ZT52g776pwLWLagbnZBnnZ/Jjn+cW1IuiXFTm3D
ltOPaAnMlJ+NK45zANK4nANmoRG8CgtAcVfsRyrYZ8eFyUsvsxqQbq7c4RGpppeP3E1JU8vr96Uv
iE5lqZFORF+zyyEhIsboIYeG8Bz2ziiv9PxKMAZYs6z3t6ybfzBsJM0ti9HuAJi1zOKyzYn1GVc4
4H34zS5n1MA7E24uqDfVPZGiCBHoiTJ12ilsvyvcUMValk6464o3Rt6Yj+LdUIuneIlilLVhxUg9
r9ahmm5TCuzERmSxneSjx4qq+RRXJN1Zg3nOiMOY43Xj9tFTSQWYVpa+a6FAe8ZcdN5YXokz+Shh
Yexnhi+7Zhh3PlOzLXVyuskbhHF6VtGuJQIl8+hCmhReRDOV55Bl+rbi0CZLyFt2kx5PY0b0yMyk
fu2jfn7qYm4uYnwBoIB+riAhXj0sMaMiQnT+gaVDvowskDZFWXuglOt63TDy2jUeAjbM4xcw88tx
TMu/k5OqtXACQnjjkgVPJX5XVezuvUlzxjLrOjh6wd8dTpAoOn1kLjMf/UGX506H65EcmqMlFxII
I/Pb8mNxbvsivpg4TncQ/jkTF5dlm4mhCqD7uzEKsC8l5kOgIwUQKHrYZHafnLgxRHEMRKjfIXku
q5L16iH1HzEni2OT2BwY94BzSz+L5GXUQn5TVbqpyN99RqNQf0MbX+6wX/YbZ/ihh0S9+kUxXE2W
/+Dt1r728EDP6EyIh07+wQGVH/kwtmeb8JC1/fgQZZzc9IFbngRZUZi3mTG0IRhaMzn/rLw6RxDE
dGw2RL6FH3KGoI0IkCkJgZ9ibsxThCcPewNwd4tRkp8UxcF1W1DczrQ8CX7NKx9kw7GqKSFnvhBp
7xWc0+ynj7G6KqLxroIsvbEzvfVGyde8Gg6MoBzkaNW/3u/HtRh0uvOk/a/snwpE/Jd2+s1AoruW
BTatvkJamdXxqZCDt/YH4cLYNkfb6QbeXTb2DWsYzwXLrAkFzF4i6mG3Rdk5t3bFGTmxJKF5eWSP
HwQZfJClQ7DOLiJk908eDVt/HgUqvNTZenlCg5v0P13R3AJXNjcYF4QTyd4c/W45TkW9A3RyIP9r
2VkqC57Hwt97swAOPuvD2E8vvuf3t5mgEu4gzrjDguuuQHGt8sQPj2j3sr2w7fhStdSwU/2h3Qz8
OcNLVJXxQSr3d9jb4hgX4mrEI8oIy38wDRr+P2ELFfumlegymvjIu0iTfmKtYyAahtO2LJZgW9XT
vsIDfOyzHCpW1Q9I/APAXSlUsiSZK+YJxjsI0Cdjkq3Yo8Dd4tR1cse/57nvEwZMKIBUhbdzayYi
FiswhCYzYWVf2UfdcFh0lRyR8hwX0i7Ig6uQVXFSTDrYCUZVG7+x1VGXPhmeyfw9ax3/jFUWvrGL
lDkzMt6BN6nWpsvVN6eS2y5gpNygbtmrRxQQi6qc8FzJucV4fOW23UzC+so4dnfkRAISsgQjg48x
A8yRrWxk1Z0ffzpeMh5HwWS4E/6qn3OKPqgNG5cue61IS9ylEbdRW5I163rD1SmteScHslUf/ed5
oZ1F7orN3/j5T5cR69GL4p/plIxX+E0OoIznFOLJrhoi6qTABgeXh0xUFN0dHa0+2Ii1hWnryzSf
EE7T+BUd8JTM13uR53tEmCjOA3NMykd2VEdSxFRDLprK54L8tZtugzXiE/NGLnBSaOvdMWxlQn0v
ZgzIljB/ZmrFS93QeDJcu0RFsmxL5Dh7XpjkoL33pPGTrZUn1s9g+puEdfDuFH9A9CaEvpv54kVj
dNQ12UFImLmplxnpZThgHK9+kzV0iKQvnZdxelUlwe4JsoQruSXlTRKjsWaUvy8RnNxlRqgTGWjB
daxufkQvl0aopiOZQjuSXX9PqGD+zZUObxakJGf0Ea8GAtVoZHH9KsYLo58QYkAk1cV/PHRe2u90
uIACGbr4Ftt31l4XOduHVDflQS/Lq8r64sKKYn7RMEytxaLXGArWT7730XZLdP96YGx3KEr3UzWP
wDK7ChGhQm2hdscMlM6vS1KYK/eD8cUb7VPmZj8nxsRMraGodmCyocPE3XUZEklfANsFNRC/VlHf
G0HKkBUOE6PhgR37Uol1QyD1JlJTdKRiUEzlEv1MLuzg72K0i1sPoOI2JI5pN2SyuIis2/ZltJxr
BsXb3LXJv7KZedrWyDqHjBy/BRLozMl0L9GNTCwp28JEF7yjBi4o4u1cTZ95O7UPC7y3bQmePvk0
rE2eExabtdhqZepshsxNYYwxVnTOJXHB32ofcgZqKUxLl7nC/yHqbKd9lazc3Kd+TzKIeVYCwyeq
n8n5yw8ZCwYmoPM6EOqD5TuniFfnOyDjkizkfn4SzUx4xBwUO7ci7rweCr3OSKG5OP5vtKjW0c9g
IBgnB9DNwPfrwdIkaSvDL0Y1ubyTjrsNEN68jrzjT8XYDbgIbBA0OSjAJP20MG8+V4JgZbqmI2Iq
EhISMVEy1mq7lFJu5kkMm0ZDGo/bID3KPjVrLVvYLMvQHnw15Yz/mdwR3s7sNXvs+HN2z/6uL5Ju
309Uh20efSzdAr6gQfYuJn02Ya5YitQfGGN7LgmCWTLL+T17NvXvXE2nnp54XzhRuykCeXeXQd/k
mJunJGnO8+y4BHQIf1dzCu3rCWjnCLAW9VD2PnegikRfkaxCUDig7oJSqJjIPGci8eSnv2ICzMNR
vMfNhK4vqH40Fv5Q45niB3N1tU64xCYvONJYw8gEcLGZMtEiGRB6l8npVTqFvsLVW3yZ7wcYgGAC
k5gQFQiRxLj1Y37AY/9aZ4/U6NgVIMcmao8+CnZ52Q/HomyRrsRkeA1nW4af0eAi3mzJ03T9+RWK
oHccACFGdodYwUWELGvirVXf03dE6AQGBG9IbUjYyGEgsq5d/gYeKtyG5Tjdo4Lf1EEpaYB7sp9A
+I4ZhBwuRYpbRUAZ+ZPVRFdU9iWiHER4zLUW8FN10q6EHmpS+5xfbbLtHJdK32Lt16t4XynXrBJg
p8qbG4QG2bBW6Ez3VbIcxlqpjVGI3ku1mSKi1SK1D7zG+zfZR98PViWTfj/JxbPlOCP4JuvQ2MQu
VgyuXMP8J0iGq5bWDyPNn9RlFiIJ/FzXCzFlavGcY2PNT8sYxldllfpComG0QU0lWWiyRG0dZ1cL
N99yv3+8det1aUj1EeajAK4xFSEpc5LznlQbDV+OWz2JJl5cqIOgnIJ8uW2m2hx6gUM+SFwkl4xk
qCXQ16lpDUBR72RTRKuyyD7awWJSy4yfJhU9j4IjhwroVoE7PCm73JfJHJ5Tf+c4Hdpxq6s3Yc3w
y/VjGBtx7q6gjYo9UemkLXKPOpET+pd5uL2PBFRojNLTdmLJVpXNL9ZkAfwpwVjLwlpDFbRNyXBa
5YF9lj44DCOG5KVluDQb9rUD7oWzNfZEV9f9S1tCQxvKFDnEYHnf+vpX6HrkyKTs+3o5O5sWQsph
ePT1FoO1sc/FYcbeu4bUVG99RuF4bgvG6C2VowzfMyuOGC+qet/aGRQeBX5JJibccRqeebEMvgZN
b2KD2Bpr54T9Dli8B3mWc5bLEEfRCiOUt86yTlw8VDlHOUG5DPvmAlCMyU+nNVwZas6gNxcO4WVl
kjJ+qnLmIDmztbxo/Ude2SsVFGEGtUAsk3VHEbnFxsPLz/IzJV1Wx/vFlsgpDFlCDaksstW3IVxe
HTZlj4lUeHLcSm4g48701PziJjXT/gdWwsjTeW3LpT9xwp28OSgx3Uy/hsl11kXRWOtOMN7LAIDG
2dZtKd/SxvkNn4loKa/+29G0742qk7XVfNZll12Q2BHV6xd/J/8x6nJTwsSx3PsR6C4XF+HOi5Lf
rls/JcXX3JZB9uyyJ+syzL8DVzXBDMHRqTN/bWL2L7KpSCzvlXXu/IJCFmvheklrj3OWzFyIBwfc
VckuWYiOs0aGRZFVMFhQ5ir6n8ww1gWFyHs4Hedeh6fS6R1YYgWvTtSyFc1ku8XAf4pBLemwsHe5
nZUnQ3QpQn5n6+bjcGxrUFMGJt6OOvJeJ/+cUDd32yO3pQDwuq0V+TlByjszjM2KmSM8YroNFWMb
SYkKRiQZH8sKeGqlAfAQqaLAjKW6VZcKZ8G6CAhpA1kWM0lAhjWRHJ021AN5xTBoLr0/icOIxit7
XuXJPzThBPfTNwROPDC9fmT9rjAS23had4wcuR+Mc3Q2gh/PMxEZwzUwYpl4epOycnyK5+wgQiRd
TGjTDQhFsQ9ZtpRZcEolALtpdppjZAXVvmDstxu9H/ZsRefWAHV08ik/ht6tYcgiCLIm6vqeOj5M
CTfmCnA73siVfgdrM50w9jV7tRBy3LB+Ml7AQl+0ChWJ4tz3QIZ+PVST/1cxW2P2l7c7hhf5EYj6
cxIp75Jp8Zua0v5Tae/uJ1D5srmNdk6WX8NxKri/js6WkRD0tIT+B8cZL3CXVPSawYF5S/5exM1t
mQazqhiCFeqxHuvT1x45KwVTVTxQ3se27KpTaqf6WBv/DgHO7N2WQ2spW9Z7a24ZGWjVCp3HH6Jz
9aCjd8LBKc4nUe5NCYHtwXSmDhBvRVgf5ND9cpuufFWMhPasy1B4jKK9yUG/UlTNR2NDu13q6ntN
jTRnvTiOsQZab/ptEpa0aSoj2imfPOCyDEznCIN9S5xq1rvZSUMqZCqU0Bu2PgbzrqQVWHBhOCnJ
JAANLkjmdg8h+7Y2aXTvMsCEllH2jkSNnyHCtbUdpBjHDd6DiNH3umr6Q+s24mzm1F/F9GJ9wfit
BIvAoGEi80vQ08DCvsaLw30wJBojZRczl1axYjRGSG4MorKJaXXwl/MaJy+3KqmCXRGTbOq1vMs7
5TKhyerkKm1zsI0Xnypq6eNY4TIPVIfeya1u2ViRlJvu+D7oy63iZW7CGr3NnN1iLINZgX/CTZ1q
L9lTsoIy3XFRHq2ydS0a0kV92ys2wlnUsa/7aRdh8dpEdkIoHH1ba4KPivfKs3RmTamQHWsUVE9S
WTc56/E4BGV3i9MU9AERi9eJ92UmjHPyZYPYxCSAENDCZeUt64G7dpVP9GoCVHceeyBwdcVpVdvF
+uvgj0a6ydAizqXpXffIveOWz5SKdquem7R4Ei5D38UbN9UjCoEXM+QS6jnIlbJhkA9XpvJQ9Fod
fEsClhOZdr81NTVKMiE+AjnsIx5wfteFqslsg1/etN6PiEHLGisQ3xL+jm3dSvHdHg/9+Nmr3nuF
Pdk/R0X/Wnfop+iH3XUp0uq7X2WfTRCMn03DfM+HlAdIPDv4Fq1wvsyXEUrhsXNNeY1cb7/ERv3g
NlijQXQJUQma7DQIzXR8mMNbVqIpSdJGrs04bFKnJWy9gvSZu69dHr9kcuEisunO50aoNQbpGcmi
FDeQiAkdae8/jWoZ1xkggoZR3lP7eJhtCSut0+bZMxPR5ZPtvS2oxlfZRKIXX4weF6zGVD3PSphD
Z9Q/Ccd9HRUhwbcNMLDGm83zFDvpTdu2ZN3wUid0voxuwrPPnHMTYWZgfJ8Va9eus62VDoRxFp1/
bDudYwLA27Yo6n6NlragqEUH18BQ6Gnq3AkonErLn47vENnlWntsm9nO1YjcOO5/hs7iU5E3/TFv
JoIUc11uF7cMcFBl3cHD6/StlMTjcX3n0Vi/ejHYxJY+elXyXl7s0X6aDMdPEZZoVsFxr0VeNlep
H8IWLxpYrS7JWYK6zPIlv2BoLG+uc0lJ4OXiExIBSUx2d9o8EUSqT+XIVYdjqDtHQWJfR6/ubm5X
He22+SZ8i/EzzpxjpDUFTe+v3ZCKy4lT8QZC8YVhf38aI1LUsAhARUyTb2iEv3tTNK3ssi3PbZBU
d5d80RVxxvkmBDPH0i0prnHRMPxzMegCCSU+gKMOI/R4kLEz74aid+9EzD9Mwf6mHargYoK0uw22
fXU4Mzbd0BB5+riLWBWj2yDNUd6hbZpYYPnV0jAXHPqX1Grse5wR9rzHbFX9KRlPrQNjd8/d+Nz0
VXWpMBfQeD5S0tMUA7ejWaSzZninXxyna6K86Ico+obtDzdFh/EP1WHIdilNyUBNh181AaVbdpne
STrdTzoC++xq7glxLrY2dvBwInG6R0/Oq8LhVFZjBvpRvDYRtZ7nZExIHg8RCyqQG8O94P79jA3i
7giSR2CEnLyiQ0UEyPg8zhCg+xa/UedPK1rWiauWh7Sn37aWaTpUw7Afx/IRMuwXLwnCuMButyHn
4lqKcTkHDDAOc5BOjGTkabKwBapYpN91ztg1lV1y4VWvcTCC58XrSgxeQiECrCO/y3pw9x3b0e/s
tpHp3ZnsBV755EoEd7I/qQjOthwe3TN0AT0eLGxDVy+13xIWmv8a0XILDP3nYGDSN3Y2XzWJxI2t
0L2cKIaiPpm3M5SoTTPIW7OMOfUTLXpTKvtqM+tfQcf/1iNQ5vda5+9Zy3injfCLTbPeec4s6Gid
tU8ROspRXVVZ6Y1ElckeKuYQfjA3tQx+RWnQ7LNg/OZa6ZPOENwOZW32SdDRtCX8N9qr7v4cwaFP
RkIjiqlgTlIlQHYB/4zePN4n3CUTvoOPQDP4LMv87uA2ZFHiBivek7g8QD/Owy7o3OAvCOMyIH2q
YTb19VD4TkjctmdfoTFt0o3FPuij8lp9DioueKes7Y9eP6IEZBadxYS8b+gyiIHWKK+KCIGV8v3h
LePiZthbfkdMVewZH9JSLWl4VF3qwEuN1e+ZFdGcO/YlK0AfqCj2T65YyAZoAvSdHat6IcWfCKnQ
W8cIh2rAb9dhGMFmV5MhLyxozlaffBrGQS95Uiw7VSNUiL/mVTUa01plgt0N46tAd6Rnzv/C0AIm
LATKTqAyzhrC3bBv+4frIC/Em79M2RpuM4HDySjeWsf+vx8GivsdtLh5p6txONgNsvCqNvI4TzNm
AZn+nAeRv1XqhbCF5vvoJunLJCY0F0Vxj6fMegJ8sFdZ8spUZ750Is6Q58XhHTDz/+HuvHbkxtYs
/SoHfU+B3HSbQPcAHT4YGemV7oZIpZT03mySTz8fQ6Wjqpo5M9Nz2UBVKHyG4zb/v9a3oifj0ovo
R1LhgmLt4ft8jLL5qvNsl3JKOj2mJZU2TGanJkOEwTbHPCkXS1ToNfXLHNDCwlxA5NyMPqxpqDl4
qNkAC/REpfRsoW1E2MUiL59tgm2XgEn8JVlxbU/4IAuTTu6E1Hw7ABbc0d1FUWm35TXo0U9KDXJf
Cx0Fg1DmkRU5hwSLjdWY0+APJo1hhpXuWu/Gedd77GVZW09nhwX/uirVwPpOMw6eYXU3w8yWt0pD
8TTRe+h62d/zwj6npvE2M/KQbZ9G6kAgRbuCJBtcIfvutnQ1abAGjXOToiiW5FwOfXAaQha8edt/
8nVSIAxJ45hg9+6KPF2mYsO8Zadr3bKt7LH82Kdcs8dtNxJubD1Pdp4+1qHWPLJ+IxZ1wfzbFesj
VbDHVnM3X9sjhbJucp97U++/IrFli+vm0x2tHeOauKnNhcOMhcOmAzm9NU5nnC8n2mDQ7MEDSf2C
62iTHZraG/Yynk98V5mPWs+4D2w/7vv0rmoD8xTkI2OawbbGcc3H2XjoPE08Gx9Z21/L0QufIk2E
NxBFnkfHqzaZ7Zb42yJ10zetgl47X+GADTwf5A3xDzN1g10xsUSdMb7SJi70XVs37YVocNLTmVnZ
bImSqWJx21vZe+KhvRyTynxGJxUhsnvoBnYkiWOERBIPzTlqixvXGrQbNgyIgCJ4zOWcNCcj1Py2
4psHmvLszEZ/sAZSYlN3eGVnYRyXTPETJbvwMI5GvvNGPDNNBnncQwdK4SS1nJGtauRuRRjUmxLv
HG6z5imiKr6m2f2eWYIw6f7W6aJ8i/Ffbee2/zFU3f1EVtJmtEp1hlThD6VpA48Lv4ZerZ/6vCN9
dNLmDfOE3CthDT8Nl/99U0htbLv/mkP6n036XrTv7V9jSJfH/OKQel8cy7ZcF/CCJwjEwkb+B4nU
s77gOsV8jLjcpqvhYX79RSJ1voC+WCQenmnSBl4e1ZZ9F/3Hv5nmFx3yj+1Jrl7SQ/9LOaSCgix2
0z+hD3Ci8p8JPsoAcbMsP/9qR2UPLqxK9NbRzqQkIcZi1srbUxTbT5nlxsdexCEDifVhzqiIqeAb
zhERwas71vq2Rwx5CIEmSyd/bb0s2jgzM0wJgp7AjPCrZ5jnMqeEwMzED9aMHT9CoCfDM3q5cZuI
HDxX4NGK793ncEqWPm+yjax2wwpbUscjoMh25/MmksmILk1buDuTvRPCTLdxYK6r1PhG+24BRlzp
Rcz4xX6TIG7CDfLFk88g9pkOpvPQxpTABJIXmvQ3AEoOUOtgx/dkclQeWoBk1O19LsSKr2VcO6AW
t+4U3VqFJ46ZTjxD/nZsqugr/H/nJGs5bfqaqJxhtq6pocy3CX7uTdrOWCruIkd1V5pM5pXuUqUo
y9Q7lBmdCJyvcQlBbUaeHzOJI4dIxhu7vIG+UFLe6hPgWTnh2LBpEWkF4zrsKbLZ7o/ANbN93ZQv
7IsRxaiiOKn5NM2zze6m0Nd6RgH82kB+dCx7uP6BOEUNcPahXpF4SsEnmZ5ULh5yNnebIo+evblO
tqiyrN2UayybTbDds/oMsvGma4LbLCEloNZTQpYGKNExTRV6Ifkh7WPr5CxlflRBwGUsSnNg+lUv
KlZPBv3ClG0QAIJ1kFKiC2M8Bk69C0D3s4cvd5Y36Htsu2ebmqGkt5J4chmEatzdtJLGjAx7sxnD
vQFeZwW71tmgMEU5YHuPFb6JVY0zZB8voQDQoQ6zKt5g2tyXaC3ctnqDTROjEfXm60CjS9F2OrZI
jy3dQu8TIWacJKX06kQEp+nFGwV6r67Cr6hwXOSrIiw+kppGVDTeg/IqADgfemZFpKnjWyRLCtbU
tFRugdnSDRDmIZKeyjh0jnxBm87WrBnSbecZ37U6/op0KPCqxyaTpLpmOe/LcN+X5gvsnnjt9Hy7
tV2+uwNxNaFK2etLirOxprmHPBTnvCQxDHNscGKdn1ZwwdlEYvulfbca2f3rVfxjFlSlMNsOtIyt
nSLvpMMWlGXVBowek9Wk4S3Pw/dBhHgZglsNu8IWwtNLYqIPyam7i26joEquOrhu924+HExtcRnp
9+1ofwxxZu3TIjwkRfs9iMhtSrMp4gMVd8jcHjKmou0TLYNqV/CqIco4tM7xPY+9c9uk9IMWrSbb
Qs2Fw1unyQmGUQdIm+TxgHg2tBYr8L6MH1W3roX5RiQJnVz0+hQQnZ1RYeICsrVpaKmsQPUjbbgv
HTXsnXlw9gSqPEULYsKxCP/hgI5E9lTp1mtJkzZqulMYoxysMKfqW2RCZ94TxYWzEcv7hCOuk5Ka
sbgOqAGvQE0VSHGNeLWUMUw2OHuBpl6TGgUrktQ0mq+U0BENJ4fRgmE1tlhPZ1IoIz3/EFQmWQLm
t7VLjviUxY8h5MxNKNQZRR467YIuXl5TKTaGdFkpqU9QGuOKks+r3bNIhhtpak3iS816ayE/X1tN
cwxea2eE9T9SprWo2pld3B/icUpXRmd/EuEjVyIbg1N4LyuM8yndpgdL+K5wv2cFmSl5kljbmEpK
iDNqXYZWxM6qToGqD0eSiiiENt2WJdJLKslsZg7gZ25J7C5Dg757dl9VMd2PSHeXg1IdIRaRBhaY
50RqBe+maYF8EkUxjOdQUDiYKiRxAn79wSUTY5XPS7TmYtLC6E5nLx7f1KSlG51gL3I0vuF+b+zm
O3EmIajTdAV0ElcP1IFdEwljz7c2ejPC8Z7aGW3E3YRqZ8WOkU1fkGgHifnEaHXvmBSNH3GokH8U
xqjttPiqm+kzM/qAYUV+kX0vsVevQ8y6ZShvBbRObG66vvFSVNR15sIOwECtOZ489Sq8F12pLW4/
DMUBtSd7M1TaedInOPFEMqO7jddhZTi+mxM7CqU0Y3PGL6Mcr/KgPUcyFDgcaIhKKv+70QQJ201w
McEy8YMGVWNEyCMyFYW7rs6f4KfoTGYjPLQ2xiOhSDYboFhqcyLow/MXoibbiVxo76ORiQNxRkyx
xBNuva64GSjNxbErrzzVXY+EDeLuGV80khDxab8AsW3XmdQpXEHOifRipvlBohUSXmcVpzdwwqwT
gwGDcoESPRZqz1YBi7HDiAd1sxnTfYL2akvnvttkpv0ky/CpdjR3Ww+NhvgvDzeGvZDDAjol8SRp
gPbXmSPMvcrSEE0lUmMRpu9VrL4mGPmfZnloLWp37PZCHADbgU1eESb9QVC63XUkufCbIS6C8r01
1jfFMGc06fzQbOuNVVB3pjsV9k7sU1s4NAUnaRUfFD0K7Nze0+BEX2MsbyH9lNjx9rqFCFtWwxUJ
V7zUPuSbRftK/xEuGc0AitnMqkhH+KtkMTEDQX6pnwi2KkHbeHgg2PHRmdWQ7qVk3gXCL9LpIS2w
tHe8Ro2BZEVYlnaIl3BLrWvODgjTjO7o3ZQ7byRcQiUf1XGODe9kh2ozlphkGqwCQcOBTHN4b1R9
dA4S5yqecugd9rDudJrPRRBvVFy/T/kmT8SpCFx6uJX16ZkVv/xpR6Jt+zWqG78KS8ZcDH2j8tha
xeTj9Vp0I+YhOxtknIccfPZonoPZPBhx7xwlqyYM4/Um7r2DPgc/vO45T2xr3dgl8TkqPdCgWAdj
lh8N8tm2mjvd2jf9xA8vNeo3OFNEbikmaAWD0GUw2yRNhY+CBkHa08wQ/OAUMlzGFutbw4GIFa5/
GbSSXWZGu5xq32Z+cfXubSqt/EoP5G3J6u2UoRJEP2iFJzJH34ykxt2EKIAjN31MNChk7jJr92x3
jlDyEO7xAbqBhdE2bIONmbcvs2bq+8iqcPKNJJmFNDmHCAbSD0HDh8nQ3pfYlgOVvVskj23aipm0
SLFeay6DVRu3ycHFxigt7w7UKg3MjJVgbE3PCP/qjdsSq4ITJCM6qkU0rpMvzBEGaqQTR7RV/Dx6
g6J2JNONiNg+evV4pHsXb5Muwm1VBkfIx/G6nGfWTB5jF6tASk7yOJp86ynFgI1hEi48gIb0QBRc
Ve0cbzqbLmMTpWLDPvXQe9CbsHcQ7GpG7xlbfuLom102y2vmpXHrlua0CV2n4xe59MCK4Bl4tTP3
j8M4eOugVfo5c7dBlLg7fCD0GEPxYrs1KlsHgoekm39Zc6VajBxG8lHj/92Mgd9qyN5QXND66w+5
dGCpu2BcHKbAiQ34eo5YWTQIRg3DQtluYznQ+9TaBNUWhuaNp4aQGWziJdX6/ZxVhy5o7qPYRKU0
G3JF4PSm5ktoyMDoDfO57bvpaNC+A+tAd083HZYSijb3gKpDgdA+ZJ29t5FFbahS5mugKB563zA7
Opa+TeeXjLXLfkiSboPwYjijBHujafyNZADUEUX4LZ77rRgCdPZQGejpQeaF4HmCmuWxkbZpz4jh
0wDkugoL0mdck0F5Ui7mX7zDLNsslpssNQl0ex1KZV6rT2VW7xNUy7o0z7lApINNgZZFb77UBMz1
aWdtrIRCahbjY4CowhJREn2JVIpOeJPQalaVexSoJNgM9TpanPneJQxpQ9EKWoNb+nY7PqZD1SNB
IeTNphm/bUZpsusgLavRCRl23PQeDzEAP41qlTtgt+igL3odS/BcJO+xrt8QO8Vys6Te6no0nD0i
TjEIrouj+10CPbF1eLWDVnCcNBtiJUlwyoZTmX9H+K2t7KFyVw7VU3au+uOkjrTdYcEXzS4u2w/W
Sm+s9IoRyT5cn37rgY20U31RbveI1UbMyrTzFokAKgSnJBpRQzUjnHo7OAOh0pi0Ke6uEARxvMXT
VTjpx8TonXNPfNYaW+vH7Khyt9Aqe7fA954geGlxm3VSI96JRDdzl0aDu0PgTNh3FLH4yrobyyK/
dx4kQxx+7bTUThi79WNjihvs/yTrJt2zXEg+6ZC85a1auYlWkWuIpDDHsL+ybVB/LSwQclS9u35K
zojq+yMKbX4ekpDeXsVrIGWHpjI/MzN7GGqGUsc4S4TRq8EbkCRAusFneYMVVweRs7eC9qpwKrYx
jYleXjjHYYLkE6MPT3XMobX5FLpL3Guvyr2TQSBiDp3ZheEKPzniZghZS4S68M0CHGPYwGuc6DuH
tvZhlnu9YylbtIO1bVMU9BAnkUJDAW60FsyX9i1RIBqoBYQr9J3YyRdoOZsdAv/gTO2EjiyEXlZE
RFLkS5ooK2Jq8EnQrl0JIzKgwxOkl4bpRrY1ZfoCjh2WooSsjexTStqCrbtLjMjbU94fQU95r7FF
WU4PugcSsu71omTbXx0yi5jWJPzqFnxzaYz1OGTLXkzsTep7q2I3780DSfJO4GzCCsaKXr0bYB3W
DqYB6u+sspK52CQWcpqsTB89d7jCHt4cQIo9al5Uw0GZdhN5sL3+mCSQA8ax4CMlhDUyyKjrY9Q9
OTVzT8L9oaBOVgP+iTC2v2mt/RWRB1+7ePHsPAGc0TDvsYwyDWi3RrFVKiFSDCk2jgSHAADHT9Ow
2fQttpnItnboO9V6KF+7VgOwHkMiFOpNxVF5KhkK4gISQhKJBzkSTqFb1aOV7wcddVfsEBLX6Ld6
K90NVV/mvBT9cHfhOwOlSz6KMHpOZG1fUec5z9okV8yXo/FJifEt7ANfdjrGo7neSyovNL7VVuSm
WAdGf0Vwx7TWcFE7kbKYQ1KY/aiDVjMNR0oQwTEkzDd9U92UXQnVVutZJdeurr73xadQHtpQNdP6
wykd2BSLbaVwlGvY4x2rQPgJgWLu3F3hjKg0woR42vLadVRwF2gka7oj7UhhwmoBboDs/4x3Ycvu
TdvmGvQjkNf3GZKxQ09HO+/YVcpaZ3s69eow0RMvs+4KiyTN2J4aVYuI1JX6o1C1e5Tm/Jy7u1JL
g3WeMLiUgXFOSdk9dKx4nMRINoMiQQ4jJDJBWV0Hy7oEEyfkgqw4G7aGBkJiTm5G/akavK8YU5yV
0z05tZx3piM+VBlyRcJvmVATJVk59G0XnR2qWrYIzyRjPQ4IX1S8REsO0NfCPHkYI7K4ioiyzDrJ
wgfqtz57senc1ZSGOkR1/Jx0cV/M8Qvy6PbeiPIFGqTeZ3uv2qQ6YiJ8ccxxfe687iGeo8fZlICR
WwawGAFnN4Sl3/Z81z/PXi4n+XeiYFH3xV1ygKWxrZqOaWc5MRyJXBHv1uUS+aOlXxtFB/c2uBV6
t55yVz8GiytCZBhng16/GWId627eH9scfWJg5LyFiYI8vybOqgyyArW3fWTEjGRpf7hsJmVjebss
HM115LTDXaRqbBPqszDb9BgZREkj8LttXfHUQ53ZVHTBDybbO2PAWtstQBal3QKW678pQCnQr1Bm
t3Zxajm31nuclHmmMNjGgeSVARjTasBpAAU+HHc8OtpMwQJS7Voa9pZPutgauWTXLNKb5XAl4RWJ
ofaguxEuHl1hkXHPxHawhpzSfhMDxNS7niKQEbOl0w8U/Kf7QCtHFidbOLTdvWbXuLwqWqqmc7Zk
7qcqQx6vrstQU5tS09dE/14L99TE1ldlynQ/x/QJSc/FA8FPuwIcHXlk2ev6GzGhhKD2kGySDK/n
JMV95kmQ5271yvQAUafz6wRcb57MdHBs+yqoClZ0WopDo4K942byOu2cV68SLxUBnnVVLQE/hIuO
Xo3TGmxDrq8th05dUodYl4dM8KNnWJkr1JnOhqTgWL9FyHMmKRLXUumioeEQEgWxD1Xdwh3SzYOd
FQ+ztmVJdjfYWronMgRSmTu85Ga0ds0ADGGek/FOkmMWJ7TAzB2JROvUJXccheIckOWcnignXFum
uJogu+zw3Va+8sxuNfZRv9HdofLFP0/MoqgwF3GXy3VAH5BImWOxlrSQfDhRAyo+7aPKM4BJc3jT
8lPaXy4Fdf61zeU30inIi2+JYZ2RC6wuB4cTL/ZgXQoGGcyAWe/4ZZyafufrY1P50KSoyuDgNMf6
xcx0Xt/s5Ux6y43DkjHaWnAuLq8cO51Cts/eb0byQSGEl9oNUwYvXUVyH4cmgKL0DTXoXZOw5Je2
rOgzcZKnYcmH8s/LBl+UnjgRDByO58vJhOIX7fRyOREHi3L6EYf0qTMTb0ezqxEjNyCJgWcwOi7M
4eYcEtIzIymhmMNuE/uifL4cjKZLRUsMzQG7yh/PboThr2df/raJ6Ow44WQhdpY/kmHP2V/ese32
C9tl+Rwul4vIa3aumO5ts//mDQRZR5RPVMu3a+MmCqIaw6bVj8rHT8Byiv2Yjk3exOkdhgoMQXdU
KMP3WjnwIpdXehlFLhfLxpzXctk3Ncu7vrz0xsxeamYrppi+9T3Rr3tnsNDQWN2hCMqtdBl+wSay
bBT9XdcG1m60E436aJ6HNFmRFfqa5xW7uvDuL9iGYbIOUVUOe9ZgjAm551WHKJkpS9m5P+Wjtjed
lkS1OCHDIg4soHA9O7IRvTLWU0W8VJevUJU6m3yewL5H5A74l78zhw17mWwmrM1IO9/V3Na3NTwd
WisOjmY5+pri4lQdlhXGZfxFutz5HnKcbrp8hRUlf4QdlMOi2g8STi7nLieXXxw+iM9ZH3PMzxE/
M4F9O5B6dvh5qFyOl+VEOBMDZuW6SFjIN+0riQ8V61/pezwYDX/rQspKwETE0E6LJbQsQdjhIyAk
Xh3PWY1fqbJ/5CQY+XlmX0sqBbuLVexyYqKF3dodh7zrQqg0q1rymzdHF0oH5JcyaEPq3Yw23ezH
LUt1NlcoLbJgn6KmOY1MbOAK2PVcDsbLCZr70r+ci2KtOXThQjMo0mxle3HlhwAPf57My0/jo3d6
ZlmDFqkfggzye+erXiTd8fI9iAxyy89vhGqOFNoHDmi2gk78rVbedMVWb8Ye1MHLCpNmD7fo6yhs
d2PH+Q2qVxI9l5M6jna9JqZd20ZPOiio8yinP24zGm1vJ448umNpX2WBGFDA61tZsWHKqUhcAbN4
mnEz7S93IIK6JaITuedym4EOtXWCT2XhrTdrbW8BfdzrKSp7ocIBdOtCrTM50FZNVeTXg2Uehsxr
Dy3VUFzgJQNUYEdnJAbsxsbe26p0eVfQkalePVBboILbsEgSy4vWG3pcRBsP65yFBqQltqXawEXN
mony7Zkezf6qc63T0BaHdM7PvZdRviiMgliqz7I3oitHwIsiuxOoeTSlx7hJDohs9F3SsXtWkLmJ
e2iFcWbIFOehQUiHCD5eWWl2BfhyPvS1Bu1jQDzOFgvwo/Zahy67qYQqZ5mfZFAgQQY2WEMcse90
r4WFM+Zv1US1x9azl76e1dZG77MylPyIm/w2T0uqDu2Q7PuaNbaOz6iaAUzHuIVEdUJHwYcJCGnj
GC0yrDoK6WtODY5tjL6n3yfuiKLHlKhZiuBKDK6zi6R3R+FWhxA01Rkakwn67tyxBgEt1cdMdQS8
by42T4kckqUQhk8rWSgBAv2xnmHSn2X284T4PYpANouz3v0xTsDkI8CQsYdJupxC4RuWafiXc/Vy
8XLu9w0RClp/DApEm3RM15cb9Mhi9VfZRCH/8wkuz3K5s2XETy319V2ta44/WMLxBSjFgr4cZz3X
0A6ThfBGsxWi4vXl2t8njSrdnw8qGofSJDqPNSpmlmij6+MU1ldyXmYS6uR+GOjSH3VBoHSuH5qA
XGdWhFPLj1PVmMaHpvtGccXiCcjNyNXeU0F0qiaOGK8yt0wFfC8Mj6Gp+ToT57FiVFUTw2auWRlF
eYWNJUxhb06wKhKoAG3OYtII1NESjGudlpY7m1FgRfrnhx3pHN7tc9xlP6iurEunezHLmsML63Zf
to9xyh43ld6zSmFdEUi84nM8UG7tr9EPfc8qsJ6ji+rDVBWtt2Yr2ty51DB9M83eDHVOJkUdY4mB
c8hy0kT2Mep1vcUzhaq5/QCtgqCu23oo/xLvxZoojMe2BX3VmkjM8sTK9UjnnBSVrrJ5AH6K68kh
GK3p2GfnoCZKIs+j+BEc1kyCssS1jyt6LPPnrE12gYklqTB7JllGPDsCBttWfAqLP7tIbmUb+UEW
LR226HHI3+J8kIxrN+YEpk7q+U0pNH1T5cHXgAyxzi23upVtGQcrPBcj1aGaxcIcoaGDNNy4RXUN
+w4Xr8NRHwy+FFl3Wsqyy6ofgiOqoYrmF36AOrk1Jws3l8tUCjrwGzMDImxxk2kYDLXkdizHvVrc
RAsTz8seOxqn/LA4YhxYt8Vj42IXDuI0XKNnh7OpaP97IwLDcCRvN0huZp5soLpYjAiOyy7et1VJ
xRiqHDLB1jq5DIpI2G2xkDCq6TpPoTdmjy2i281gAuxhAFz42VvyyYe1AOG50lEk10Hw2hmUKeN6
W9b5cQTpCnDrvaITQJrYrizq66ykm6PdaqLyA/okjpfdQUzq+szAP1NcOxBijNg9RqP3fXCL6xp7
7Soa4neEG9ux3wIyGpjR7gKJ6iptza1XkvtbIT3TkMxr4CHyqFwrsuN7agZy2BuU/MpEw7AFV9QS
wAKp0TVSP2MW3veK5aepb+lCXFE+t8R4nX1qYjjELd+q3XyM1XyWRbZJVXhqBYpPx3gwnKvAtb8j
OUtzzI7U/x5GRXGNBjLaeG+hmjnjhnw8hE8LhZSj3Thdzl1O+gVPOknG0jxK3qoZrv/ksmRLAcvs
ECE8CxuXcuJkBZX+KKKzHq3yZQig5wDuWfWYvdrkDuekJ1m9ISdufB03r+80nloWZ1xuoZOCdmDV
rUTnYZ8DzpNQYeyVVbOHY+RVYWq+RtjUV1k3CbZC9OGWfSa1Cr7Mjmqp3ywnIlKUpSpIHnhScMOG
7nWvJZvYFLXfh+igkQumNIUKSUGBZeHlxHXduzafm13VUTpeEcVd+pM0q4V6882ZEfdnOZsYd9lx
DAM55oE77aMqWOQE5Sqz8BmuLjeON0mbZz4V18o3lpPxskLL9aFb55Sa1/kCAhTIkxPcz5QEMDDW
KINXbsExnBrN6GuOzhdPg26hQ66HYs5XDMEemjEbDbw3x4DYRr2go+sobDuc5Gx5fP3NXNbbMMcf
ZME7KbRlyrvcqclpGEQAgCKR8FFHbg2lM2rxqy1nUa1huG+2RpphgZThs1AdbyePG1aL9vKOMaEt
q0eaQVaPKkOD8tufcJiw8kTku9GWFarZAjgdrJL9zO/LhWEfdYWvwusU3d7ffz5ZXgiNPTrdjC2Q
jtgKgVV0arB5eMAa/3Ld5dzlRBPlFfTFnPUR3DyWKu5hdOGWZvOrabUdO9fiyR6QTjMXGJTgKDKB
S6dJV5rBquj7F72NKQkPS7OQ5a8D5dGnFNj7oUtc8BTjsWodg9loOQlnDtgQW09Bbdi/nNjo62Sg
JYfu8g7buSywlCrMp20i1l2oUcYykngHyPhrpjEsbsfF6mm4ZbOpGp1xuh80fgCstdl7sd2InRBu
LyMqZ7kya53OV533cJGg/XfV2KEBIyzuX2vsNnHbNfFH94/y8x9Y4Pv8W/z+Z73dz8f/obdznS+0
zliEWNIxyacWv/V2rvvFMFzpubrJKgWaCmEPv/R28ouHPm/R1OECJ06Rm37p7eQXqXvmEn7r2EQs
ctP/+Pe/xHa1f7v85xiv5c//WW1nebqOKclkIUqOrmMu7/zPCVCTUaQYAkb9oLEqoL6fh5/2fGJ7
vNNb9jSAnxdLUwKvLTB+2G1EveYBiQjT1nehFUtkA+EpIbuE5KDULesVPb7p6heDDkcX/1+SQViX
/29eLZ0twzT5eLBq/i2LqbQdp5Iy5NWOum9EFKjwxt7qLpLewHqZvOqqRfAULmOVe9By/X5ZCVTz
9SQHSo8sAnPaH5aArKYzI6AfzoJzXMqdgm0yWRbbB8aqEkYsJA/UZOaPlio/ruZVFNzwNHUB/SwI
1mFR3S5PR5joOliu4x4pSw0Ibh/LfQa0MF2VbJY/V9reQWFN1GdUa/wpwK+ryrySKO6Xq5a7LE9Z
V8Z+eQXs2nbLUym78luwLXr1YfHsv15UTVl7eU3LC7y84Fph/rW3jpuvl/sQ8L0KCbwLlEOrk/uW
GuZx3GaxWC/na863iq5wZ/Gn010bIluU+s1ynyh3to3Nuo+HcrMFOS+seMhyV5jPAUPMVBcbSf8q
HY+Muet64P+mR1bWrKyY7n0evDltnUE7dphGi8Xt7Af4nGseWwOIDac9BsQNBgwkBkTNJicEmwfL
HHbLPdJY3dXcu+wQ8ix/VnX6p2ApixUDbf+N3Z6sctfyiLTgCfgbl9fFH4cFvfv1Vpe/12q4YKE7
skuoi+Gw3GRhKVv+HQ+2/q2lEicgLl7eAM9jVT045ni/fDzLe1/++PIeLMSfdJN2y/nlIwyW89zW
lvjNSvBMjzovDd7Ek4XKEzAhXnJEqnxe+j43w1VvcWiwWHY4P5S3iXgMMENQyEFh78ceOg+72y4X
lzu3BoSYVh4mHUsESpU6ywncHXAn5WvInKfl+gBU0zAEyOneiEyCicbD0gG8Qb5OebrlKchKWHs0
AgsqzsurcrBR/3qoFAjbEJanWFfj2FoFnF9uq5en3VYW74xnSy2EPrHRPSDipE1LBWnBkHBXle0c
79UwNWx3wYFgxd0AGBhLfgmlERuIw9Ts0KquPX7+VwLTkk489jsOu3XTp/ejFjwCZEWQYlZvaZtv
gTyvvAkDUp49qcpheYRQppD2npLQqZ3cc93QyYdI0CUp2T/i3I9xvwHBZFC/36uOFZeQ8jEtXnCQ
UUmIg3qdJhI+oa4+CvKtgAMnqLQ4YMDm3WaGuW3p+6dxvzVVd0cdcV05xDyWM5+gecMgFv5/yMsP
2/vtvy+T5UcJHykOo+4yQP++tP9RXr/nP9r/453OD7vHv9/hL0/KsP/HjLx5797/cmFbdEBL7vof
zXT/o+2zny8g/FEu9/x/vfEfPy7P8jhVP/7j396/53HxayL88+Rn6EvS6r+ePP8ze2/Tv0yXPx/x
x3RpCO+LRxQhE6ZLDDid+1/ydMMVXyxLN3RYhcBomVL/OVu6xhfTkktquCUJgzfs37OlzU227nGr
abqk05nWf2W2NN1lOvwtTl9eD4J1yG2OIXmj0vxbPpN0B3SVvW79mNvuE4BMeBXNdnw99Fm28Rpj
fo/ZSuLwT76T+kJFMTJMqu1tcjRcd9iXTYn9UI13YUToWN/niF9tu3xomqG967FUBTKrHi4n2NBt
apQ5nO1wqh7CurLOvU2CtUvLg+6aR1xSqsP0WB4RanLye9zIq3kOs7WssmpnxkN4nsk4arPy/PvE
rYYSGUAHkAtni7duVZ1vft98OXe5z+XcgI34irLa76uXvJbGzfudtfSWWsBXL5lrXNtMAz+MFMGK
0fevE5TBzTDaznUWppmf6ma+R/UZP1j6MK9qMKVbd6bMW+hlgzYlqM9kqlSHoAy+/r7qcv3l5Pd1
VHa3bY0C73I9NO32SvV3mlk61FEWGPpPmnsajqfLRX5p2cEDVfn366VANabKCg5Qu9z7cvLzcjkS
UrC6PCCWOBcz1R/cy/3tn48iZpacc7NfuU2Lf69s27tQMdZZkxbRCbRycCCEra+idMD8OmEA/F/O
BnGen6xKy47kpLvpFumgOjtFPp4v52ZwnNNKkqhxWm693NDVZbgvgNns9ESj3pA29Wu8YMyDYUAe
4YXyBapBmHvVqxdU4X7EZOZ6/XgNjAw16kT/zjBij5wBC+tt0ltPhiBQTVX1K2XH4uCaACMud6P9
dodaxrx3E0f96eE15WBaXmSiVW5PhbrQwB9JWd/+vEjdxLp2Ag12fOCgiS50TawseYPfJOAAqQZ+
EbX2Pwk7ryW3kW1Nv8tcDyLgzcXc0HuyWF43CJWqG957PP18SGqLUp0+vSO6M5ArE2CJBshc6zeL
Arzl2VIy52xMjWMq+GIpcKF/xaE5ucCGvQcREk0zjs5ZjxG6DRLoziLmO94IhLZPVlUadgd0cjvE
o432MCZtvJR6vl9fBsSUe6wKknHGBjRb5lbI80bTIZ9VxavoNaNeA7WcBr72fSlmiLustY8xnORB
q2uL+8y0TFRsnlrqrfcgt+elW3jRDMWX+ioaKrdo2knWCaprfcVgod6XafAAWSD8bJXqNMh+8h3F
UGUW5473PFTA8IIMO1sIe+MaREOyd8MOc4DA69fIZDV7T86l7tmvG7dcuhBlgb3IyGwWg7Kh0hNc
bk2cRoc0nqRifoWmI8lGQgsNfWd5HwhaJ7h8qn3v/zx3mpiElbsM0xikDJRClkqFvQwVB7gBpWjR
6Cqfc2P6+q08LWKBOx6cUAKK1vQ1Cmdxc5Bt6XaSS4F2awUJCZ1M1Q9OM6aHKFmLThDi4n2L3w6F
ChcrfXsJUunnSDedFqrggWa6j/n2ALOBPTFqHfbgJawB9WPYcN9r4sI/1VMc7i5x12Z9lqJvsr7N
a5AKu40nlfypJcpuaJHVkmod/kEZD1eyDNPxrenUnIXKYM0LJEBvMVyIX8rILQ/ZFOq9JCW/GYF8
/s9JtQ+Y/ctFWfxPszOvPRceCTlP9tOLHUNQl9UGnCy9WyhqqlXYUeEU3Vip0svEvrnPvceNIa1W
iSQhO8lveifQ78g9uMcuVB0MS43kh42tsBSPHzJgvIXUJMgrDGyHOuPnU+G/TzDCBaRJ7796MH59
yLJh1lSwH/xv6Jr69SGbkf7IaoDRf5mO1Wxq3rxDr5XKATWn1lxZsWGui6R+llQFinQCUWBZByNK
L9O72AC8Gyignb2G9xxlvmwrD6xRy2lQxHxPqWcWCbHd2AXGUUnCbaKXERp3YfgRY+GAvUyJbIz3
HUC+9BS3Rf+QQwsWPdF0KH6aTfJ06+TBQfbH4FL7nfRk1AjdY7XYHMQgVOJuDou53IquDP6/MjNn
ZgHyPMexIe20ccCZPpbD1zEuLh46ep+KDPwGw/nnzAwgwQaRtRoURNR9YHt5F8qXINStdYnY886t
WuWooya1REshfVZSdvB+BU4e0keDOjd6qGqX1iSCW/2KgKjOhlghdUnpbzv04dRF4TAZvYPoiWl2
FReLOOelB/j3iFxN0wDBgk1DHym5ZHalryncoTNRB9azYclns/TaD9cDvMW3a7yMRUkKwfHcBerG
2YeL8Y3SAHqhzgvSluVPHZmn3xaRl9sK7I88hvqncSr8M4sNnWHpEBdNDXfgLyszK1T7BNaV99mh
u76IEVm4tp4yPmgeoqEqStZF6yANVhcX0x7wBXSreqmFffIk5+DcrRRideeF/V4rKLxIo+7uuZ9I
e9aiDiBQCeWuDFnr+4A4EjExT3S/xO7nfhn4p8n3GCtMPFt6C+CKmi7zQDeOuR5JW8WwKVkjn3FJ
pMKe+7pEysNqHh1I+3+XCPzmleb9QIpRKScokHHofJAkhlVpu66UbSpaU99niZBQKSd6OxRRszYw
DvaDw236NFHEHRVgE/ul+NCFJvAtUGFbYDr52Qm1eJFEmvOG7fMZwSb3r0BK10pb5NvEIS+iOJ2M
GHozLruwreAAJ3TrSfBOHPZxcQ7RqSUPzjwRGhB/WAJt5DEXWRN8zfjoi8g51Bq/tTFL/GWVQfAC
3hU9eBGNnE/6JxmrglLPogetlaIH1FITIKUW4jVTTMzTcRUBI97WJBL+cy5YcmnXhMPbPYQ1ZAIw
W9vigEcRqexUdOajsIPlrj1H6JsA6jb3otG1oiPtq5QzzGisW+w+KmJV0GCM9E/DTRmps171pcX9
FHFUg6BAYq3Svo8wvg6m4/2lx71y6u3GeLFiZ+7hkfeEZnT36CMuCUkC/WtZyg45ohpzpfaVD9PS
N65nq6/WmCDC1AJA7zxffuTh8kNMUDGoyA2jenSMoNhiWSGvcknDaKex13reKR8ODrhz0o/d2Yzs
/MDTZyQ9wkC89tDp9kbECWH1o6nljt4xAvpxHEw1w2zGV7cdtZ4TS2P/sXDrCwkpalvo7z8qKD1u
Qgs5aDEomlYqL0OpyEfRu88otIDTp7N+XUPMUNPUvV2jDj1yEWqiLgu3GNOZHbkg18VhmCn2TqKG
Dnz+fthjsTZgHAWqZFkYjfTitj4yprJubDTfll5I0OJ6ZvM0EKNmif0GwIBHP0qla5dQ6JxmUQMp
1v/ttvXnfpLU77SdJJcrG4pjsq/9M/3q+lEfSFGc/hWpDhoxKmDzDvHOjxzXoDYqgQpHJyVA4m/W
eu0hrC312W4yfVeH0sGP7ZGsn9ajwpzHGcplPPHsCFuVCqzCLmhTFLHCuhtWowVawYzSbvnvf/60
G/99OzxlrnFq1h0Tdiw3XXt6kv/4fg1Sr/p//0f5v4it4gpo9u6n1IVHbO2yl35I2bba2lul5c02
7Tx7QdZZfwtldqxtW7ChYMP8VGQJHky5/gZ+NNhg34F929R1m+wTH1l0wm2E3SzDe7ydjVzdSq99
fy2uXTjZQyUf9aDZpd23oB8rKlB5tZdLYBbkojm89Wvr51FkFJjBGvja7mtEf5fZAII+y7KwPYOc
R8TQn0BHBn+E3mwj22hR7SeLuw9iy7o1YV/BhBD9DrAzaEUVXkKCyaV4+umutwzq2n6jilatehUR
cifLy0d+Q59iQsmve2YB5rmOY2xt3awk+9o71TuSYHOSp9F3oD3RKuq5xVFoVJ+p+sirtAKfILfm
710UEtHm1ySMaHTviFKPfxRHovFztpu2jSzTl4FgxCrq3z9+QcX/LRsyffzseTWZJ49moRzwhaqv
aPAhnD40P9vKLs2TgW63ByLh2CfyuQqC4ao5YFWRDdDRkUZCHzXO4SoGYqmGbG8Ot2keKemt78XN
zKQS6yjylvJdrdoPYOfcB9x8HLDxyUub2S6mJMC3ByWP1obnKPM2xghlLqcQFSNzEq6dzhATR89D
ZMM09uIMESfbOF1VBFJPt8VVRU+cIa6aKL46v1/FH0ptHhpIp4l5KF/tCjgTyPUaO3B1kLdvh1Nf
HIkGkwdj15ms/4EbcthMkL5SQ/kzitLVv38Kijq9zX9+DCS+sIDRdPIZGumzP3+FlHFjaIeGCnIE
GgRJ0OiclPHVAWe3s9AtOIumHZToHCIZP89ysOwiJuaKo7K2tGWnOC3OCZxxH+iLrt5iIvr2JT70
WHXk3eOXMLRfRJq88FBnuOTdLyOmQdoCLxRr0u3VRezWaJRt4FjhzfDr7/15Rjpu1BrRgi8DKZWL
o8f+5h6/v5iEL6GdKtJeDIp4oNcJxmYl0n1p0bL092nqyKHyKfpfD8UEF1QFvlXT3N8OfzvNB9dD
hvrrxaZ+LeXSwswlZ9GUPUxRObaP4ohKjQom9WiEzSOls0fNK+1DAQES96QGGJFfD+1MzXz7IEbg
j9kH0R3IT61QdS5QxKWs5Uh+91ypyuvoVN6VDFR/AiuNjqE0yu9x4lSgnSLlMHp2+pTH6l7E2UyH
qw4uwybxA+VdNa8on6IsRZZqmwMkXIhZ/3BVJS3Gxb9/cVXzfz4+qJWqMoVMlWcI97M/v7jw7mF0
tmrySdKDT9h0UZ9t4H8co65cQciL9qKXhaqPqL6KETcZV5Dw05TfRrpw07txcQvVg4yZo67aaIU6
Ou48vyb3o+fc5lQ5uJUBDEHtu81a7rhvqVGzDhScu5Sxsx/gibH+AdnlWKnzIEIp3ModvsDwlKDK
PKhTg/QGGsUhRA4RE/MivCrmMlJqaxHrYm+f8DxG0S419qnSGXtxdG9EzPShj3CL9mZiwFKLGATX
dIpovpz327CBiSW1WzazEzr4y7wv3X+6VFHxSBzMxT9NdeoaPBnv0R6Ur3RAClNCD5CjIKhe2siQ
1l/i/TR4j2lIY1Amo2aHnOHv53+Z1+mYmJSdaSy+DCDbgh2OuGDlpc3C5q/FCeVXUPxFJimyjUMe
DaKGvnfxTd+Togr3I95gVVRWK6kmLgbtPgqg0GmBcZt3P4Ps24PryqBpfl3kfpq4pq+vA/eR7K58
sPlblrJUdy+1arxrU+o76k3Iaan+3WzDdk4SoVi7ZCkvvYcUrGkX3+zBHhfxULLDaArrACENdznd
hSdBokZs+83Yz2cSiLtHTDWjjVWEgMpDf9HFhXtWUfvOJ8k7rJi8cx7X71heFy+hF+WHpoCmIrqT
tSnq6Vgv3OYmaOiVzYhK5jS5K7eSdUiwzZz0LeGZ9GG5HWRzXOeGFDx2GSnt1IqtT9l5D+0ern6h
UJKQgvEKYcLetqGNPVSkTU/0ZrzmiAzBQCqljYgZUGYvaNvfThAhkv3NKvULhDi9cISzwpVcT3tw
8sw/ihltD4u7I8W1hEbdzU0nJEs8lNDWbne8HncVSNVkgQalYCvPnVI0YvR+Z7wPRDxbDHxtd/dQ
Jy5yv6HeX+keE7OVX5d3N8pWPLc99GwmQAxye+K5futPT/RBMahpKO7xHro//pV/WA2IeffFwZfL
3c/lLcDQXPR1nEj/y2JB+1NdSbdkUB62oRiapcgWa/cvt1wJoS8LQRLtB1hXLN2y2EYrL2o3UWLn
s1vfCXzYUIVeoSRWZ5tb0C7s/NiP5dKiOG/PfF/zQTOOJp4B5EbEKThruPMyQ2ycvXN4LnDSWKSs
yBeaZIZnERONCW1qjeMuRvHTgDE1+Nd56xYqDcLu//6U0abVzx+rI4PNlTn9B56EyuIXzIiGbzqS
hVH1Q8evSwXUf4hzV101RfhXXzojVqRFlR9uh57zWueStePZIP/wKFdnPLdeFB+oo9sbzr5y8Epl
Sa8vkhLH+TIq/L3VUMVWK7M9jr3mPJmJusJQ1n4Ds55uWkvHqtPynTc0e7/nbmVe8GyNHzzHeyet
//Dv/9apBvr136qg22WBGUJGy/yaOVWcyFZ7VU5/mGGPgELYmxguuuhI+wjgTD0ZqtEaBrsyj7EC
x6fUzJDP5qMVown8eRxDE3AGWHmu8L6CMTWpu/bYs+zFUa515xaVBhT3iVPxNIEyT4eiMYYKwa1B
3nWeAQeHstyukNpyX0c1mGg4Wmc/6FlkkIV4snGonjdOrs+aiZnlYwTI6xqBd/DwLjuQSZX24kjE
Rl3Fcs+CtjUNfpkm5jZR6wF+mYalcrpWELQnbwiKZ5adBtxMvILGsJBe6gECGmDJaie6gKNekXMw
zqKHF3jRj/WL08vaBaj/Q4Wp8ebfPyblaxmZX6HDF5IFkcxqXlW+JitdCQ+cvDSkj0Ay8nWTShhe
t+mDaFx01SnQhBf+TIe0TpDIx0CGsT+Y6UNghOlD2XjJOTKAeUiF681hvpiXwJ63QRvgndl8NzrJ
PYtrKdNVbYjvo6yXp/trGAGfqc0SU1xPxBH7f8Ytc1FH6vjQYMXJx+86+8Y1lH0W1iOCsiZcwDBB
Q7Nru+9drWwSqNh/23G3TmPT/q52iIShi+U9DuFYr1olRSoqsmr0WgCp62Z2EpUg0ejjZPOpKUiu
/CobBaV5dRxDO4gS0eCkzTFWin88KWhqGe0bTrCmE8Q1JLtvjtOr1H6sxPN8gFV5fwVDKi6YwSBj
WWT1NUkKjC+C8hREcn0VIX4UA7glZNxEV2kdeP0+yO9sAVzcPOhuibtAnl06LXAees1+7PhVvZVm
hVImxFp+VY35VvjNsW0dkM2JH5/Lzk7x7STeJj1spsGOt6k7DLMwitGjkLJsrw9gaupOOt4bXzZ/
drGxenajlhz7o4+M6Z489s9GdXVtHzcGbDnXq/RtbMQLERNThjrR9n7lK2ucVLxZGWbNq/qjnLxX
ZPxVj0khU7ieuoBEe+TVB3OFcob2WrIkmHVtik717ZzMK/Sr4vnmGoPJ4oRbBsx2/hk/KvM4yjl8
0QQZLFNqDzBtskdzIL0hhwiZDcYAhUnSdxbc7WfAD5uEmss3jerLUtKiBFW4IHgLgSGI+YkPgmsM
c/S9p9MdMPSc/J5CJcOeKGtusJw/YJC/lwsURZW/Pgn51VmGeAbCX7WVr5sP1G/yMoF6/4FmANKx
uW1Cx6UpRtxE60RG42Lqdk2O+Wwpq5vS5jlxn+cD1du7sXsoOq2GjIBAW2P1ytobGue1xQgyRGkU
Rc6kWnSy7R0QXBl22pBuPUktL6lh8kBKza3lB9VFhGo9xLzUQMnrHhMDBp5nI1iso4tD1aUosQ4r
k0xZGdDzqbZrwC4oF8BO8TEzN1pwJKLreXmI2l45dPvboYiaZoU2528TxGGeU/MJw34revV0tdvs
6WynLHFDdiNz3+pgPnXJzR91vPk2FcYHG1LA8tUrTfTpRgst0hDTr7DK/INoECTxD0OeFnMKGUgj
TAMiJo7safR/jWkRZoqu+XSfJaZSIxvgkaBD76PbTwmysZaSVICO12OrmDV4yWyNaXvmTps3tNxW
lasAUZlCgxVnZxwPF9rUEyHUSTFoSUbw9qobXlSr47HPRlTLquG9KJE81T3kAJvcHN79wN9PAqdP
bhzplP00aCHTND4YA+BaFJy61NWubalfRRw0TIfWiOVtRRcDFQQikncjtIEQNjPE2KJ9aOCuisOA
/4S6BYQZQNugex5vET/BiQN79Z1vlgaiuUm+9416r/ZNyUdAI0G2n8V+F+5GiOyPle/JuzJUJkkX
Rv2xBd0gD/lWgny+GEIvOAFTAX3f46lWp1FzVUfZmbFFdz86lAaDWnf/QiDxlZJ0+dpVnbGQp5MK
X0Jq08MPK/aCJgXqGLE1FIfW5MB6ayTq8NhV0tdk113nYQlJffALbaEauk0Vytl4eo2GI+Jt1cyW
ko2o7aQtFUcDnNNaFH7kJEU0ElcJG1TOK4sIPKJGJwbwaY+PpHBP2Jsq756b4mlbS/1CH+1wh/W5
dfH12oFzhzvX1CvyzLqIIzTHkJnLzJMdB1Ql7H4VyQNSWOKeawdDu6nV4F3cdw1Usn8OiH4y9hgA
5+r+y/0ZpOIVVw9UPcMg5xmFAZ2Pr9WDlSFi5JUq6tEOhd46Svx3PTM/rUjOf/TZsGvtBKaq0z1I
EbzHBr8C/ozWPYnGLszkELrmUkYrR7sNSJLhnrJUeQtGjWK2GJAaRz3lRbt2Ukc+uMNIYyfKQXTt
Oh6Bs079sjKrTWHll9u8KXQbFX1+HvhgT42Yx1fsIi7VV/E5KGM8ef1Qn4+hDI9zahQW+sC+rmZG
BcoNixhFtahcizEv87NjrrTPote4aftYlOEH3g7yHFkPVLVtAwz11DhFiOEBMJTlPYb3hXTuXGeF
1CtaTr/mWpE17Vrbv3gl6azKBXtO7uVo6fTYFIqgmCynODKXYXqKLIwOJmGYt0FzNrWRUPsiqXxp
mvBDhMNAxy4Krt1KdFu+6LOQm9kZHy77yamlhYjXtgX3JsYjGRHd+C3qfVC0AJRR8vHY6JqZ8i2T
codcKjcCWGvOBXYskDLFKb+7EWV44DveA9gnYAsagOuhb8GHDy3CcK4Ef21qItWE+3fv99KYIi8G
n76dhhFtYtgL88kKRa33Sm7F2wZ/6WURSunFciSklUsp+IS5a/V4w1Dj7ee6GzRnaJYmldWGZ1gU
Wy/Yez2ImZjyvYSdYz8byjCsJDxSdg5CfH9ey0OKn2R6fsE9Tdl3sWIVK3Go95FWzMRhrwfrPEdv
VEYzGJ3/Hxg8WbPKMduthUH0c5FgAG/GXbBp2TQ+y26A+DdPkBXL1vI5G2zeSL9SlmLUSTqe+y5+
4mIU8mK0rUycb0W3Sril6UovYcLOuX4rp4emZZ0iuikfmBXr5tUbcdHV09b/ywHE3bhdhRq4S7IG
/Z9voQvZLVBsNCOqSsLeVXH5zrfZTrJ9b9MhcNvMlTiyTsWQ+0uE69QnPa1h1ln58B3R1n1TatI3
CJdbaiLek1n59mXE/JD9dljNkXl5R9A/Oapwjp4yOWiXBsjveZbqKS69eKdnBk+YITmIBoYTsKBf
3UaxkkM3NfeY5CKnjZQhyS9MHVdKGsKRhLYtGjLf9V73Q0pdtW1S0EpsXAdKHcNZEgZn0WROEmzb
tP5+D4mjUSqVlR5kCuyIpF4EujZ8S1TnDBAneqqtoNiLuDfFQ1k6S8gL9hj27tHFYL/roWfjD352
IqGcYYXEkQz7/hS3w8/RYeqKmBh1YqAwnYtztI6h61wdZOOkmX11LCl5zaW8Kj6QbpyPWCS+D15T
rioUmLdGXqiPueZ9V0dWwMBFN75Tl6cMx9mTOFLJ9y3YZJtzcmV8TpLNsBiBxko5zzMwap9OuQ+I
k4fKQF7CGtK1GBCx2xUMNXi0WKKtdbU6ODzGQOgGZ/B11KwLG+GYqYsFB44CU9clVY/oSX7oSsTo
srEc9nXe4WqpWNFlzNuODDQ2pxbb5RmaPM2lQgIavcLAuFkTAHIvyEkmxqycnAruXak0u5U7kNZL
vrt2xpe4SLQnGU3d91abfDWQw3/Qa7yNeogI+yyWq73TDHg22XL+AFwDc/XCJAGOsNOaX258bh39
JQ1SeatNPRGifhufY6sJUf0N4egZlMJ5WxhOoMgvbWV6Y8viaONpfFW6dlzXpiWjWgG214dXmIxm
86QErXXI5Tibq0nRvtdWDLmiCfpjoJrjY63qRyexm3c1zRLshFXAI9Pp4Hdg/KchRI8QAwAK9yQo
7J0o1ovGEibIU+1eDGSirH+fA2PHX6RGsVRwUHhU9XDVxm39GvP73CN65M1d3a9fQ5jTK3wa7Nso
n52CZFhnsfRkVEaHNNUS+0mvC/eSFuD6wkE+ZrIbAsXK3Atl2fCYmdSvp54IiSZN34fe1M46QMHL
KDk5BivORY7SYFGoSbZ18YV/UTErntVJae1FN1b77/XQGSfRS10VWn6BWco01ZaWWB80j3JiBvOw
wPc0N81DNXTmYarRoRY+HYq+aIKudxGcruLlfaIY+NJtkF0EG5b/dr37Rb7M/adr1gU1ULlrUOgF
bXduVA9T6XIihZBYibA2T3Gc0MNkKUevg9mYnzWy3pqOiOqMZNq5CGLpvUJpYD5qmnftpm9r28nD
Hr1NMu8Zjl7KIEcbtyfP3StpsjdyyvF4cQzfMA1HCFbKn0Q88IOf8VTBQpR10lVtv9dJ4F+KnrRb
nvflR20UJyvsvRfDrVisp+zBqsEeXrB02osJOMlNd3+9Pwdoyh3Mscn5fXjVB8axsx5s2jdUyPVl
GdoZpLK4u5oYwd6ubYfhp6cm+WPvVdrkNBqvkFns30c8zcS1tRI1tb4ec4qRunXKMdaap9Nf1cUo
u2RBB92TmhEuW8leAMJFI/DfAiouju4DX+Z96YrJSIFEc9vsvcX9UuLoy/XurwGHsACZN+YLPCyj
lZEN/aYqhvrdLldZ20TfKjjXazvmYwoVO/pGkmfeQi0mF6qNYDhQFhDTkqxGzs7oIDHFwS7VJEQA
66Hc951V7gM5qvb3bjvFIltqWOBMh6J/m/jrlHssz6CpZlHpLv5psg8dc1MiiDJXsgylYDzk0UNV
npoq/OEjwn6cqIJP5YBMQdQZ4wavXw0yEI8sHy5ZAiFpwhzz9mDbbQbubyknuw/2RWD6tyST7ZB5
w/7o9ZZBup9w64eSt6+myfKYy6iRGv5OQieLCh+SPAHyWbejKSbpYfG3jsMYIAjnoJkW25KpEd17
k3kA32vlr3vky6xR7405knsdMDdog2VWXaMJGzeAJQLOVzdo/NFVaklncRk5Cwch/ieztFNwV9J7
iB4aylcjuppZrBwlBbteKXPSd4zZd1ilmZ9Db71oGDS9pJ5pLPWyUvchomvHJigwDoiRBejyRNqp
2AZsLXcScdRM6WxODiKi6dFLR2PDTNamEnsXEaulrj7L+BFNs4ZQd62ZNUBpJGm3q/BGSlFGm2me
HP2loAPnO/HfbeD/Fcg21S0pYlfgj+PRpxi3K8cuWY92l1+BJiJLzgP6I+5jZnASa6QLBrkmpGoY
qk5qDOfGBEiu9fpSCXAMdp1q4Utj/VG0K4F4DgrbmvdJEZzMCdWHGMt2yMbsQUdia6bqqfoBbf3s
41bzrNSBvjZknfUrbPhnDEOvFfKY33rLeMbnNLtaUZteZctmoVCg2Sy6YkAqq00CJ+MkQpKVUL2n
EFhrr+yWwT0o+acSVa+Q4SG7oOG70hyv38ljNJ7ZGiI3gDfzDz3b22NUfCZtQZHaUaKH2JWKLX96
tUbnKnnya4yZxJRqwMkN3YF3qByoUhaWe0AP3z50PO4WDXqN70abbMTrkhDni8oa9ZobpbmsUrc7
9eb4s8mAd+0TDGfuccfuQ5JJIQj/gm0Tqor/mXyfM3SUC7JBcWdNZDwEmICtw77wX1jqIfLR+8nm
1rUrex77/CNEd1RCtAcgzu9E14iQdW/RT9+TTPNfjEkLq1Ci8ihGg9p9IyFtnbiVBi9sg095bzWX
24UotHuJF13FiYpmQn2tEzRRkfkUD++EElYXoYYsHtoi1nQhVdMSrbzpOX5/vAOS6wqyyTVm22z4
wvqqo7a1Bq75Xalb4KPFEBfbLB5/ABweNw0M6XNW8ENBYrd4aQY0TKOocj4HiszqkAFaKTRM5Mgk
fwtSI4XvWzRXJEzYCEpAbU23S/cOyYt1jujhA1l1bDMAnGLEarvofQ9geQqw1rljhFfROA0+eSCh
TrdeUJGnNaWtOcbRbYItGeNaC+EWY/A7m/SyJCPqj6Jx1TqGBzn1B+etxWV4xFrtJXMtf9+hgTXX
o9F5CdTBWampherq1EUox0InWcFle+oigPaZp7p9EqcacTtrZNJlJD7yqxYbt0mmnauHXItGNJc4
B6HKeJMmqbfEoH7p6ixNxk4vD102OMpqyC1U4rk7zbSwshV2hQHGKSEqKAsxlDmI94v5mvgIEuyC
Fl6cQGdmIXRWkCpBiCF5EL3M8Orzn3FZ7QZ0D6a5aoy7+TRX89XqNg3M6m/XEHER6nGnPpCqes7k
ZCk2Q1Sx1GXbUEO31CR47RGCF3HcXdSlmWXl1pnif84X8bbMsqfSY8thai58ZwyvxJGaAC/HXR5P
wYhkeY/L0SZDWwq79P8sOg04+4exK/YiZKMlcBFf2dLd1VT4tkVeSCXlle71f13eiQG1Nv7KK8Vn
XfTHevK+FGyiTiH33CDGYb6RNMEpGLGQjWuEztKaun7QncmPshCKQxVtP0o9Iq5FDl/scuTZJpvp
U8s6v2S/4anas+QnASQ37L9h4kvvkSp9K90Wf1tHi06BU7IRmOKmzUKOrXlOQstBRDFrzV0nO+6O
rx6J7l+8jUqxYgy6h3rjTUBX1hvSxUWmVfQE9yMP5ckzRu0XIpZYBt4HIULPStEuAaOol7Ivjccw
tvKFgdfamrfXeCRpLuMbqUUT211/FFN+ndAD52SrHALRxAjnqVer5ahawYM69aKSe2KWhE+hhAEN
2jG71hwnBnPduydUlFxoRsmlN5D6AOewS2OEi1pkW1k/1MdhguOJRp02XpFhvbldW21FKJw2aP7U
mCS15iA+Iwo0lPCk0ZVQd/MGZ5GihrbT3P5464r8oR7lxyA3UaCcUorlqHJDtRG/pk64ZhHkPooG
SOer1psFtALHfRwjZVyyeEcUe+o2LisWPZe+6VFtlXhL5CtWV8NFzM0C5N7DsZFuV9OCKe88eRtR
ZpUeUXVUH8cffScjiSrhTTkz9aDd9XVnrFDiM7d6+JKCz/lbduGqOEb95vm5h1O7+WkGFXo0YTIZ
9kU1RQzdPMlKWD2UqV4+KMhxilCatuzHpxl1X1snMSimTSHbVXZwO/INezwgdNCB7YOFPWy5CJTg
US6xMWBBMwKum4AeYvg2s1DGcdFrWjX/7UwxyfC8z6hDPbcnrXYtK+0h0fXhbZTZ6pM+gh0/deEL
fIu5eV0qDFDFLKUmp2bXwM4DNopTw5qGL+OIjvg9lnqpv6VCWkBjrDEGRWxr1iJXFk6yhJg5BXu3
N/296IpmzLyUshLi1Oh5sxQWQSWW0MgWhxEYHKS9p9PFmTW0djnf1JVZbDDHqa5e4cO/1a32E2gU
B2r7IccyYIBSq86126A6o/B4Qj0CaGErfaM00X6qocpeXHlIcCnZYbzceOumNSihB1T77bREdThF
FG3WNuNF62TUnctUe25hMCDWKF9wFNGee3rR1BNjHYwbMSZPM6exHE/U29j/PE+MKRMG+td5uhOD
Jvcjf15FOYa0fUpFbXCbLSjzbs1jIH/E/xXxjQnOZCIIoZMTDM162SSB/tGBi5oNTaJepLHM9l1U
ZEsFPMy3grVZPmofjTd95KhBU8sNohMwU4wypwEFxT2Ua6NvZcePpqx8bRcYNV/QwuJROF0ba5pz
70lYASmkTdROyTZKHUkHQEwRi17d2IVFYuyquP151JvZBjVqHNGzZAL+TFPuo+LofhpmEijjp254
YrmO65JmvnmWOqzzKOrXvRO7bz22IH6qJ995TNVLVUED1+T2/MTbdDG58c08H5FpZKvaJ7f0AadF
jbxyBql9kkJUPSQMApF6YLSVK/iIpCOwI3dRjbAr1MG06GpAr32CJ08iWNbH/f1KlQVePZtOZT7m
gFq5L92oOaBpqs29NsTqXnQriw9/aloUcxDzmg5vE6cjTLdfFL5JaxG/N8XoPYC2g2qfly/c9qu/
yynnALPhkyVvO2sD9Nxy0/IA0DbIwPSBvNeDEIFsqT9FpdU/tJPnYx+XLIkACoiQaAy03VS/as6i
Rwa7f7iNihP8khVCixb1/Rqlw+07Lvrd/RoBFlp7xy9fRCjhVnJS8g6Q0EQFBqBu7duJLlxPzb2b
SN5rIKMi5wlGsRgA1y/XK31iD4u+aKrIjcCQF3Nxga9X/a2Prcy1UHUbQrqRbP4/Z+ex3LjSZOEn
QgS82dJ7ipQo0xtEO8F7j6efD8W+4v17zGIWqkBlVgEkRQJVmSfPUQARLxRLkl91FRiGWSvt2vVq
5bVVigLoTW/silGJt8MUXPdUkEp+GmSrOPWTm2854xo6YmUBY1d8C9NC3ZoouM2HTo5vrRFBxJlC
nX7v+lQpqU52E71CAr3rFDDdIZKNyGmoFXtx9GgkGDLzmeiH5LLs+0gEjot9WNdIVeSNsjSl5sWF
6x5Oorq7BVVY7ZCXgL9x6oamEe9TdRJgk5P+lvkDqCAdqQ/htXrJPrQ9pLSxaXS3LrCNI5QSPxEV
6W4p4Y5TiP6c8NVFrJ2dIH8SEyPP1Z4Gz98LX6wHxqWwpJXwZXlugV+EaWA6i5PyxKtTWGl5Nb3u
RzeFu5EXBsM8jDaplegvYlw6wOtXEhEV17Y6fUGa3V74TQVHQ2OmN7cbtpFBqpJqgeyGSuqbnCEO
J3x2CAxYDfvoIJz8zJEWcVDmEl7JChBMYUW9Ed2sJU6Q9j1k+5CxmGVuI9OTB8f8P5thWLRypxyE
eWzKnAg1qp/3YaFC4BUKBwiSAxXRw2mqjPhERyJiHDexWl7+dMVE4RezwyaUV66vQ5WUw8+Qm528
YzlAzIlHNpAeI9YOWoMyokQyfVG7msO/ajJ2RemCOxWD7AAktTwSXOzU8fhoxt6Tj2qox/BVq1tl
6gmnsEcD8W8qxJ1y3cHyPBPGVKGKHYkKTnOfnAXBsiqbaUEjfbY56DZSviB1OyVaZL0Zw+tG43sA
w9s79lG0dlMnd1dSpNdgsCY+jq8x4lCSwuRg8WFn1tCfI2uA2BHS9l2hh9VrUPB07x3DIx5Dt0RH
Yozk8En09AbSc60dnlm9sNXIDtFE3dSVxaS0TIIcMm9tumPpF7+I0I0IoPEMoTUM5yx10oXWZhlc
PXzn5olFpt2TyZvd+0rpnP1JTTbRVf0izmPnPMBT7WmczofmY41csAvknEsIEwVX426I6k9hutvH
GM4SH0lF8SKErYXocGG3XrNEOzZbKQ7iePq0i4pGrzp7qMhFuquhKFBW53JqhF2CgsJH9fMohuoF
Mg0zPqm77TFMzPoaK+yJPRQHZeI0avJg+Oa6EBoomfzeQ5i9gW64XoXU9gm755rju12O9caQi2bl
6EUwY6HiH/Qi7BAyL/R1k7TtdbCS7uorG9+u9YuwsEJRN8Q5JdgTHTeehyk84ZJtVFvJs9qrDojv
SWH/f/cCCKL4KPCduZjsJ9HvFijxwmyG6LXpi22fJupFa+KIwkL0UdikPStJYN/878JYBXbzXLYW
yRcmpD3hisys98Jnst4/O8gDC59HuPaoqlDmNnWgXu3WePXG8pfqZu1LWHjmc26uKgkthjmnu0mO
Kx31yWfGlTW3o6zeiKHwDY5ryEoqbhZ4k9F1Dl/nUYdKnCeMWK92AaXDlaKetWlnVEy7pTzVnpWw
g4J66nkyioJF3XdLKWOz5ARueZrGCyfUiMazXBl/jyd+2y2F09XGEv5+/QyrKaCl2A1no93bOzM3
4Gnrcv3KQ0q/QldgoI/lZNu69I0rcoXeeUBYTTjFMF/p9QVqSPHqMcvonjOK1S5ijprDT4vYtjF/
TOqV8mq7angUc5BQsHf2dGF9uuZfFxZdLwwPURncTLNVzsgDVgs58t1X6FI+Hejhf/vaSyZpyE7n
VB4rtjp+1AFsVf2oAT7iMbMqYL7eR5lLYE1iE5SBkLwE1lDPO8s2Xt082XhpC/1DnzxXU1N6HTUn
KO6s0yxOnh2bhYQaGAfREyOsorJmkOPBAT1NcNokPJSD88NC0xf+VgsmalDJDUgtq9tSDZzP1MiP
Tq3dq9vEas8gInp5Voo2cB3vqMgfYsTdROlldBJ9hAqWIOPkvTKZhB0GUugywqJfyFnTnjOtYgsS
R8XHWGnlopCVYVdVmvvWlS92ouYfYye7m66tm6URRAUxyJiimGisuIWiSVE4eX7NpkZ34WnzRz/f
CpumKAR82QY1tnelnC+7ugRhQXdkyIpOPjEqh+iBwoziaHStdtamBqJS2P+NOlwJW6XA6QWZhHa2
fOvCxkXdPUyF1uinQLmoFeuCmZieAxXnB5/M+UVTUvNrNCPjIBrJdgh1icOsLThE+2BYJOyO5o9B
Vd/8GU6+12AF+k/X95BmIjO7hZ/1J/eN34hckvHsx/GguH7ALzhrnyn4tUjny+731LTWiqpJn0br
rCRPLqAZRIEnqRPjefAjZ4n8n3kItUrZBfApTbBq7wLlwi40PHBaBloRlfWBeK29UtCJXStTF/EV
AG2m8WajLrINW8VbZhFJ9syfJClHV0NQQ9LeHC+9UWJoPKl9Gr6MZFeFuYr8cC/56SRBxyhPc51F
0ib6/zlJy6MUMbUS9BbB6VzxfyChoi7yutb4NQze2Uu9GZ38nX3lhy6Dqml1w7gWhXsQ5lKhLmEo
UTlpgrh4T1GbneV9Z5Jg7mEWD8z77F5VCSNaSfMUI33Sk4z5IBQDgwc4oVWcD96HNvhPqIdNDBh1
cCaMX0Cpgx22G6RFenUKbnr+RzGuutDI31GcN1lojGgsZT1kj62ODk8y8TwTQGnZMR5bRQ3m0pTd
LjtCQEOrhUeQs9ELj5e9SHOXgd+uRhtNOJEcp74NVZNgeIVzvtgPOSozYphG9Q91b2V61mHyuCD0
9i5OW2QRKumqB5RpukqztBu3+Khi+KjQ0kOUebK2o8sfnIkVuWTuqGMB2SEp9jFHLM8AHbCthh9G
K4fDTNGG5zDyNXQc8z5b+6rtb1Jqng6jQR4hampnLde+TllD3danuqWEoQ+7PcFVBenUuy0LjjWk
xNnUM/S2XbEejraSOUj7Ms/g0eoS5yUoBulsOPFB9CJNH18mzpPJZbdds8+ypJ7CFlQTUaJ3yEry
9EFD/aILPyrfrsx/T2znZ94a0i93UlgJSfzMahY6dlcOP+EZQVk26IxXuGOCCWBUAM3tUckM+hI9
mH6ASquAcmLqtlQmPzmyvxgUpSa8rYHWTClYWPqa655y1W6fPaBV3MivQd/R6ZJiEWmQHAif5Of9
0dcLijRx+lXEiEj5hbpBdIgoKVhxXZJakVbP85b9xVgk+jlvZOUOAlP74jOVhwT+AJJqFgvchQCH
KW2/QiIte1PKKt9ougHmrdfMjxJlLhiUv/Mr7pexTzk5t9ZP1fUH6mIQeYTLodQWlTZwB44CFkHQ
4IuG8g0AmeKQgRxmyHfsiqn52/+voY/5Wt20f+YLo5h+d5c18YIiVS92Q9yoz6P2uyUDC7FkqEaj
k13ALQFQ2z8HjuR/R61anRWt7ryUBRXfIGHkM+FxZe1QMQsDW1ntpRAGWU02412ZGO4Fyql27Ts+
K+a+di/C1lENMee7rK3aVCYwHLd8D2P4d9J8LNYNkOf3oTS/2zAsPZWUMDynibZGkaBgt9qM82g0
QSJz3zOXTU+QCBRDc3BV5KGPQw6MwUE02hhIQKZgP65IRsBY66vZBtyNdPU7fkM566YbQmQ2v5oq
Ibfmlm9j3kOsaRrREZ2R8k1CebCws+AG5Q8Q09a6CnOd9s42yhN/AQV69cYz3gWUr7Ub4bUd45Oy
XOcknMIkunXW7VERq299340bB02Apd41ygcRsWPTusYz6hfe0fKrl6i3LTRa23ACOXBxVQnRE+id
pTp1wdiVaB+kEcWodClMkHaSSyYcgqvgpgW5d1J84vqS8YFo75tsDMZLVaXqCqxYtqz4AF40d0LS
WqU/byvJeLFJTpz0PLzFXeXM1LpD8b7UDo1hNc/thPBMIagB4BtG+2HCh8Im5W3RMo5AD+AV48I6
mJcsAC+i1w0qfBAJkEu7cC6AhPMdODvzyQcKwPe26n8qTcH2Ik2+uXroL1nbs7xRbfnU5IaK6AQj
cljlJFTnaqJW8wqJ75M7guqwSktdjA60TVVjzTppPJlFcHDLKn23QsUHLRY1O0Nzk/cOiu+Ox9Ct
scz21OU+OQQ+iPc2NtwlK1F1rZUDdLge8RFIvxCjQ/HxV9b6y7jgax6olLlZuiadQpCduz7nMcPv
33hBSdKbaehdXfTYDzeJJklHp1P+NHJcXA04ObYPew3yMtb7ejukUKprfMc+pDE7N2CcP90kWpSm
HP9MAyJ6ZgnYiarLaNU27BPlXu725siFZTUxr3WuIo8FccsPK1dXoWoMn5rn7gaiMd8qNSvn8uA5
B8NABkuKymYmU179GmhpuIOaZ5iLbumbJirJOlm6yatGMHL4iWuswKeVryRus4UFmfVmmLymSsDI
1AuCO5OXxRB1yzX/CYngxOuoKvCf5dFFnClvqEHIqu4FmM7wMmiICExzVE1NN26emeem778D6Go+
XXury3X1m2RwMusjJb+ZlNMsq0FPj4lCcN/wk3Q9EOe9yMAl54OPWn1kIyTlmPVnUhjbjkDLt9D3
ynkalOMlUgOKuqWk3qW5Pxx1Ocog+GjUmzalahG9t3+b8ABPs7kF/ErMSH6t49gCTOBkfOOoiY8p
vl33MDc8GQ4IYBWZWqPicwTG3+6k9AXQqBJsC6su97DVVMS0kJYgRaJH5V40wvXommoAqMqGt+xf
c1IUrmZK4UgbHh/ZqZwaxPzihVIiYAhTZXYivgSETbiVCkHfhydgT8eKnTHCS1XLzWFjUPfbzOZZ
fG+MzGN11NWroovBq06ODtEJuAsr9QPCLHfbiG6JHAAshABWpyGyMU6EwG5L8gVSezLiZTYTh4On
TIdjWq0ztz3dPUXrBnvIiQt/JQ7/Nd63zyiSmxdHr1YB0ZG3UdbSIzlFIGVTN6i9aqPBn45oauu9
yY2K5LDhjRvh5UldzMas6Y7CS1Id5i5JfjaGonieTtnXivQqThk0I/JtU1ecsiP7tRBdj+XN/ZSi
CzvE2tALa8NvUN5VNdEqj3IsSMrkYPawiaPOcsed0ZXQcIv+oxHzHl1x9LCxYNlUTn0kw6NDJnCr
84SCcNj/nxrPsp9sarliMxsPD7ve9+osicFMiBHsb+2neEIl1kRiyVD9M1Ut+WhUs+1mYly/0zWS
styfo3Xno2NZTkeKHf45Eja2Sn+8f437n7yAEuz7+bLYO7qwuUaRau3qnnpCmIiokLUdXdfn4lDX
R1Yd4vA+QIwlmafOfLut7lOFrRTzxeG/JpEusXa5YtSLwbcSCgVQ3ApagLpJXHpPY+J51GwoLCtL
YDoop5F8/HIMkeWdKJ+fi2EPuxPBMcv9Arg9oWp7Jty1rh5BFXf7xzgpVINdFQzvvWFY29p15JVV
yf1OnQQeWmPiQBd9RJSGXSBnrr58+PU8xS+GCuN9/L2vImQNLhAQKKxPsxCZY+QwvnsZYpNynNY7
Pwi6Z1Wp34XdLfOZMQx9pVKazzIvhjv7klSK9ATZ9bjky14vyspE36HwtWpD6hEdO6+HdHYsanMP
yvI+Wkxhcemco/xFdMj9MaszpJVDiusobKLRYrDFQHi5q8gIQbZ2NQVPpyrZWVelOkGeyOGXlUq7
tosoTfWGm6sl9SWX1eIS59GrnufDO5wJsBOu4HmXb/WtdK32VrmtxrEate0NWbevY1ODeDLxxjNl
2vY8NDN11Wm5yv4KoiggS79LrbEOahD3L0EJQtOX2T0Fodu/sNT1Ng0r8IXwShUys9Xo/BDOuNAU
lkh7cAlxMw+QHFE076wNLYhGvXCOokkaktwzwx3qdSs54ezef/jFkVU0G5SI1F3TRHKzrqETX+Qp
0VUnzNu90RKrQIBIavaib01GcfSXzY5VSumJTLIQ06AQUXXwPrYWHOrW8s6N3f1pDAu64D4ci9Vf
DgoG4LkqbBm9xX9mEN/zzomehke+L/O/7OKcrp89D3B1bEWvN9WOrBqB5Kk2SNT4jAj4bA09o1br
n7IfYTfYpFGK9igkYsxWY9zDdD+yqR56nE7YxDm/xgrTX2dXfW+vmAUk//0YSVQzQ9ZhuM3GiRIk
xmHwGkjTdVm2be1oOqQvjlKYUmdaHBxUH8GAyHK1ExRe+klXRw8OoWGhtFJ+MgcXImIlSJVFKIUp
oPvJq7N+6Fpnhj5KfASrzLsrh+BtUPkapXqbIJ1IN3WRW4G8pdiCGw7fNCX8rU7QJuGMjCu/Egst
I7A4JBifkAgO3sAyOjuzhc5QDEIVCqkeu1BBN3BCftbxHDxktReDe989lqSjL7Zpkk/jOyHMVWKU
0NKawf1FqUhQSdK3O/QhTz/Qbo6eBKSBNUp1wUIFT/z0QDqAQf/LkikfYdRGT4CFqzte4n8/z/06
lfH+OEfXUyxGufKuSQcwBQSa/X0puwPiwb4ENGxqqGysF+kYc59I84ZyRakJDwkFqwdxVAvjOJps
ztXaZ+c2DRL+oFKRNvzXKHEYJWTUoToDmvvXSYT7Pim0/OiAKiQ7on3kNNW6bZwXArzS3td7ozyK
w6BLPSqsMA78ILlpUNQA2s9qwdhR6Mj3IHCJhoSutA+IjqDHc+qdX7XthospjJjPRNJRZCL/56Sk
cAEIKPZipKT5K1SE0p3uoJNdUKBaqBOatGR/fqdhu/e/3JXcSd3pq9sH8FTPBDebAv9RtYijft4V
Blq0Slh76weTW60N9wuEBlmW01f3fgYYjHrocpKOos6xuygfpmFoF9GUptocQ90Hbu9z92r9StoG
FoJlbdpol7SK9UtUeFSMSC6qe182h3vwooosEq/TqYQjs0p3NqhkGB82WTbfnWis9+JMws59dVGB
H6eMiJmakoVPkoWixHRuYSptPSU921zFHHTddkSR1G3AHovi/bw/aDX3q9Z1EALpinCWQtjRcOEu
pJVLg2TXNGBwvYWUh/3OmybmYpA4RBENsZrQrpaP1Vg5rewe3b8WZw/HY8H2fw+poqpGoxPq+75l
4zOCb/Aarzy7wJlhG54as3vyBqPfNTzmETuZbEVmvRKB1beiZ0VleU41pThbTvGrNwpQ1V8mMWJQ
UX1vYPTdDAZUxFGbS0dYVoOZ67fDWzxSTtk3bn3tO9Ra4lxyj07dKhtdqeKdCoHzobJHb61ldfkk
6Ua3CJMguY1jwaa5NezXuOnbvdTI4KNIkNjANGm8pE8OebFX0sA5qK6Hs2n1P04xQlWH8KCryP6w
MZZjI3zKpsRiGITWyTbbpeiJRuIusIu1+lc7eFE4t+qgW+dOgdyw6ZqLyoz1XeVRbO4FPlqjw2i/
tFLJpjVV97UBppCU9pMTnCzDiKB/pIl4Gl9qqHsT26rPone3e86OvaB0IAExTrV21TfXDIydGCHH
cXyxIV+ekbo2Nrrlyd6cAg0gCVXprx9nlxOIQLuUxPnDllWxtBy1GKGW6TTihE3RDGvS6ryj6UUZ
U9OnUb1FIA3lNfESHBk9MsdUXvRqHLy5CTPF0a/b9eM1N6aWPmWET//z3XWIHiLxCGj+63rwsN/f
3cP09Q4fryDUbVIioWdu7pdM2W4AVGH58LhmaFkw8KRk4B5XbQMJjTUDjK04vThhGaR/3uH90wpQ
V7q/u/u5VcNjvcO7E6PF+cU7rCBOe7zIbnqHSX3//90/li6nCDzq/7w7MVu2jJ3k2aCipg9CzM6S
9FuolsbucXqLtOOsL1HNA4ZXPIM7mupd5fyYm419JVX2XKmW80HxDRx7CGfuUsUt3jIlneemlJwy
1dGXzoiUABKTZ25MxnOqEpHzR5e7TBCR9YzRNZQU7btwiqYAjKEZznAfX7YUzdcEQFciH4p0ZHOw
8+jXY7yjED/kmc+C05YXjSax1ismmvakRyQ0tJWr72XqFearg93X0jGcekNhdTs/5IsjnGKY6UJZ
z2rbhweTIW7tQ0dhQ3k8nUM0ap33y6S18n/Z3KhaOaZVne9XGcKKmL+rzsRlxKxaD1AFMfNkJ7q9
MlQnwM33npjV19AZFWYBHenX6/XVDvSBYj8JUwjhwwYyiWz+eL1whn9mclztxYi4Dv2jpVb3VypM
cLsTB+0jn2wfb0jYtI/Ia5v7RwLYP1/LYQKMX/vWO0fNTdNTJSkUsA5ecBZHRpxQOtWV+UZ0LUTf
0WVSQSAEeh0u/hrtRHK/Lal2fJxAjBANV3DT4c8VHmYzylEC/brCwxEXzZ+rZBShwB/PekhGx1SX
/WQJlJnQNouOlYqkNiX1XrRlOQ+Z9ej0e7LONun2sjg5DlIJvezXFw10wYJ8jvki+bY3b7W0fzeq
zkdaWBt+hFl9LO3W/XRGcjWp37MmbMkqszTzZrGtAp+S/Z+WrvyuLU969xPHhiGsSW8qdT1oPDv6
hdIltqbou514ucra9Ftrb0mtvXVSu9z2Et9c1GGFDAsrL8X9yY9rOADVyhvUsqZWYclfa22yFZ5e
c6aKo5Rc8kxtk+Fwt1qaM+t5ECxBVKT8C2r+y+kcwTzi/ZISrxqF5cm8SKd0tnJJo0q/FvAPrYMq
3walEhAzdbyz7IAHAV8sQUDZxvNITerjWJnyNZSrm7DbyGwiclXWO26tCjWV2iLNLekDPKuyclTX
JJHM9L47ZmoD6W6n+1t+GspSmNkh7ruil1/CizH6NmVgZlxD/upQZ7limUgQkoxvvO96Pd5XVY4M
rTgcVVgrbEPZdYqXEV/0F4Hd5stxSJObY5I+a3rEEWzLjG+5hKyCmYHvEN22oeQqzORP0Rul2j47
oXMUM+F8Ma6wpM/hRuZZPDV2ugFZUr+IThfla5jb64uYm4TjTfcC+SR6vBOYiF0/PIihcQcIsCFU
vyV8IL0k7D+3/BRyeabnVUCsnkbrFZSlrVRbotH5xzYm1HPBcF0BFDYI+4mBYa/+454Gms2IWNuQ
gTf+sufGFGho5Ygb6fgaobYCrLqI31ppUKH/58kvulpOzFMLdW/nAdJ6Yw3wKhuo8VKuPr42xkIM
UlInPmt5y/eYM9hqSD2TqbASmKbEtkE6X3JBCUzeQeHm2FmjfRTekfw3OCTvNoCuuhhafSrrOHnT
FTvYj2jrEo5nUtaO2coEY7ESk4xclkD5BmweUFjZw97vrryIMkzRhEKXxwnQ4YknyR5h1MASEh2F
Cmb0yvI5JKw1RI16aSKthG05iJYZn/BKOLvBds/kGe89YSqbzpun8cBPaJrukNLeK6giz7Q+JwEJ
EepNaryQbQJnIhDsbEOKC0AwfypG9QNmB2A/wVQmrlv5U6QXxtp0x6lmrof2UOKR7TRmNVVWOzOo
vfPviNXuQmVKoysNYlFAl36abpHPoiSTb7lvkmrRVZVAto4EIQxRW0caJzxJHizhks1uVczWjC9l
95P42uJ+JtTutnnX6t8jnUoFk8Lw56Ym6lXHQXLU5IzMXdR7m0C23LNvadnCVqLkLTClX4llGb/j
/nI/D6JXFwmplY/G6GrAV610cWB9WLjjiEpTH99GZK1eAvQgXtoKJajISq/CFFb6OKNqA2T15Cya
pFhlhNOXwsu9MTq0egdEdPLm8Cm/1PvHucjHTVGtqD4Iv+UkybKx+JJJH6nTtC9DmywKCJzf0NJS
gF8E2kx0tdywVqbfFFB319UbOzGknKKe8olpsJa4KxIfMKC4SXmltOpu7s3E36cI/4LgYVSc8Zuj
fKRfD3Jj7DsJeTrdkLrjxE+xkCu/Qx1v7I/CJhqgCP0xnpoxrM0Fkk4MmWZ0UPcOYFfxiL4qQ9H6
cAub8EIHB3oqNfcyAnjzphvdU2V61rHOrB5dwtH+Tghu5/Xu+JqPCDhkblWsqckM3j19RFsitr9L
FDQvUnXUD0GrhE8p6RvKelXrexoObwriEx6ZDQQw0w5cYxc8PRqrdo8VC509xYyFPSmaR9tRMn3U
JhkXB9afwV4A67Iup8fIpLRpZhKqmxVGXfH7F312F6si4eMJjHR4qiA0240dUB5RHdAO8c9yhFlJ
VA7U9ID0+LA5UVUwOMFP2WyCk6gOmHz1NPL/MU+cRTf6ra2UwVkeKRWQKhLxrhE5VxSPnatdAR+x
zYuwDDJBH2hy6oXwCZuJunvv1ONZ9GIjijZVB3OZjwhcOjfd6gma3v4YTifLXNVejahIBaphXtFf
pYA1SNiYaLV5VbPRvsQWMBd8wlKZhrR0qWdfoAIOa2MYhUuNApCjAirbLssQGeeofFWy9M+RsFFm
1TwPfT4HQxF8c7pPzczKdys3U3TvYQoUZtcL9o7V6CR7uVshHQOVQdIF38JR/knJfnvxoyY7Ddpg
zcT4KkWem5VEd3I0Obm4qv5b2A0nd1kHFCa0NfzOHLs4CDv31hruzKTZhkbivYc6yfnp5UidFK9j
KNjWosurM75eXdfZ/TKbXgUMM/uisf68upal1LxT3VUFlUpYdNnvwlLORGSz9zHMjIUZ9fLRrZ1i
X2SQPXZdEN3GFogCcZrsN9Xg86ju9XOjqcmi0TUXqksPEZDp6NEkjTSszTY6OGbzb7sYq8v6q6fb
/q1t9b0Sm+q72xfwkKWRfyyUhvJ42c2WauJab70an93AVn6FWnYFFZe8aR5vqyszaR9qY3eEnYLK
Ud2vPsDKbz3W3r8UN/+GNJd+k0spXdk5wXctqOVT543BRJrpfoskbymGQocUAKDPq5eM6u9Vqzfe
TqaU/Qx7VD9XlYEf8aC3kI8PLqi2Ube2Wuhs2GCgpAlZ0NuYlvWsG4f4m5EHP/Kkcn8QSThlEHT8
LtRxKXPbRwS3PUJ6koWzxoT+hoqRGaUfKz1Lyt+OLz8hptb80Nrg94gs+EYynW4lozzy7ALey/Jn
6CKy57Ys2IAOrrIStnbUyzOFY5s067L7COgKvbkT64QxUJgbsuDqp6FzzgMDFPN0RCV+tWjiLFjW
NnQiSx+GMf4Dzr5USUrzeGXfaBTR9e6tXeqSQrsOlpEFeRHp7obz/DPlbuNTvU8R5/eVTFmGfVCv
YruVZqEUS2fX7tR9PACUi7ys/N6Gr+CPrR9x2aCeCzPykX+YedQhWp6Xk6MZfibUIX8PTbRVvZJ9
gDkAUcnlDnq1KLR+jHpORUbjv+fdpNhqh/JWyg0UO0IfyahpRN+aLxo1mLcA7dIN/KA24D2zvDWJ
8iwGQEmUzCD1A3JWVeValQKVj4B8EVBM4HXVuwUmeyPFSb4qEYKxmsh/hfFf3ca60y3tXja+mUOz
CKx0eHPLXt+g/A2yarKX8o+6D+KPBjm3dQP8aK04gfktThLjm2YTUehj2VoXTRd/DPEP4YuocV6x
rdY2SLaMb4NWLYRdMdiooj+vEvPq/VcCyhtxCeI71iJAZVczY2leGj5SZ+wl9uIon7oPm3Dofvnf
hnS6g+AscIjFX3N7kPY7eOxRtITiTzRlCE65QAz9X7Y06bIzLyJckylAi+hrcDw50Cew4dk2fv1l
V2tKbn2vPv5ld70sPTYg/tvIHOYVVcvzruveUqMqL8VUuWjD4bP/MlH1Xl0Qp7mbyLKVBJGoipXY
1vr6oCxyFPUuXmZoy1rvITxpHWeVa3p+dNjpbaiK7fdyzf+TtLi79Uwn3yeZj74xLJ9HA2H4dR3l
ZDAkVPwiuJCf/LCCE8AtvedEaWGIDVmMhqp8AgaQnUtTk1em0iJNnxouG+v7ZyEPGzgS2JmaZnoW
NnHkxo6xozLoJHqaE3pQGSV+caxISAVxl57vtrBMkBBM5HjhD4P8TDG4t6vHEgCrqw/I86r+HAB0
dxFeI66LhRUgDyq6WmR3h3zIfmRlIj9XetmcIFs8xJ4La68aBmR0jWgjurqudLM0D927N+jGte5E
7pXsqfdSq81CjLJH1i+lzjpeploR4BdcM4Mxkifs3PDgl3r9GujlPBo06JgtIoWj3jZL0W3q6Be1
8cOTnbTRJWXvadQxIFFH15a5WdTwXjIpQa0qI2OykTP0XS3TqK6lTRRYj4NjMzHbRrURHFse/sIn
Gq+ry2Wj+uXSNJUxBgjdPOmGKa89ECTbNHCTs2gUvYgWcmEiaKdl6d0W1GNCtZLnowJqAmecBgub
OKKCs9zIDQnOh82VfHcB24syA3mYj8s27smNTBw8idMku5CipnVM/4l50Nm1TcMNyrk5quZ+BvGO
B4b9OyzcT7Xp5deklEZgSZV/rjOUqmGED+BaNPVTp1C/m2t58aqEeUB+o2h/g+U1EHL/1MrwJXxJ
S1nnCTWY96ZOLBjq2uRSRIii/2VvJ+dfNmIbKK40s9jwPwvDq9STA56Zkgx5XOoAC47ZqClgI8Pf
EJwPsLoMw14cPRrLUJK1EjVUUSPv5kyNzzqEqsfpMNTKl1YlQ/wQehN2VaJOX9jug7/GCe9jcF8q
xTKWdXcjUY22Rmx1AG1kBm+qIklwB8rGNqy84M2Pku+B6VRnHtzBmz5lwePqv1g7ryXHcaVbPxEj
6M2tvC2pfNfcMNrSe8+n/z9C3c2aiuk9e8c5NwgikQBVKkkEMleu9eK5Vk9oOHkUU8aiUg+kDLul
cIo5wYL8otqDKCzPlIHHxthRWWT0lvZshrqCFNtQXWJFjXeKXCTgFzTzVIRxvPHLXnmwKBJbdpST
vHWj9UCQfQLys/0iabVwqWQPXLYhvq6VS8od6we94gmSFIp8UuCqPaS25O3GQh4vuZ8OqwEh05eu
45Scf+I3JznpRk4KIKy6BQEuOVoBb41P3lQm5TSUQi5EXzRA8kIQDs2IRmP0a0SsIdyFz22O6KsS
jK1d+zZUenLvT9TXSt9lpz4toGLDFE4mEAjGOezqrTCJptPV5kKsYCHmzHZxpU6c2DcbHjfX3+tD
Dba9LSgnxOmSqLrYfpqdhL88BtLGNcYKIJbmbA0CW8exCItDnXUOIfjGP9uVpm3At0VXePHtFQeX
4TEbjJqEsVZMz9wccSbNWyFhDjwg0pUjjC2QGCQTW4hS1tFGGEMltYvbpe3B0OwSTRuO8oAWu6pw
ns68pnpsuxgkuO4SrE7kZCs3HcSIfa7vh6Qs9ukUmQxhZNyMThlfc0mEslXvSZezZGnKVfEJHWEf
nlBCiy3EpFRzpmyVh607HaIWAAvXbVdANeZm1tZCVN2YAB9tIQUHDuDovU1dy2/cBfUS0imMk/bl
t1tjgS60eypmMl/76eZWpotoGW4Oqwm7WM2c3MC1vHdjF2KCExjjU1TX5VaKbZL70aA+BqZZ3vv8
gpu1bxRLV6UooIWR4FA6sfpomam6yzyDSv7J2Ubc5jGltGdy1fMkWypg3XbCVZHr+NBIwLVFV7dq
BC+dQt11FikhaIPkx8SHWdNwjOgl9zj1NKNqfqpDNsP8+5XP0QiVhF8r36S0Zc8VQ7RNrGJhE+YK
F1655ZiRwtETpOsqSop7Sar0ZdVQal6GLRxNTULokCTAZ4rIz5nfELcI7Z1XZvYP8nPPbh8Wb3li
5EtLKvQHDZTcpoZH9WyGkbZvhkTbIcHQ3okVofpJIeVyYc1ue/9zmbE75dk1xY5vKxYJ6J1pRb11
8uUwkRTqwKL24ozzT6egDzYyYsXBTwhtj8bOp0gxzPQ+RWFnSNYJ/EOwdEtantwHdZ49F03xnHWa
eje4bfrMq8wANxpEZKbBUcqgurO18iBGraYK4e802p0YJetRwO7kmuhzMpcwrLGpiHX3VXMHhqYA
/67Fb3Ygn4xJdcW0OJ54rvMp1c2JbjRo7pywApjZKi7H85qCsKhoF5Vm1d/HjetJ+fcyjnsAIlBi
yXn3RmmHc3Kl8mdTN9WwjrNYW3wY+NA1y4rTFsWRwj4GGdwhDhKCyag7J78mDA35OofW0OCEXwT9
N3ZkEDL33Q+YD18QFPc/OQk8wdQVdZcw7o1dRV0OtS52fklICK+g2Ta3pj44Sx5vvO1T01BgcDQV
Gx65XkNeXBgzVFERlh4iMtOGy/NrDBaB7umnrqrcJ9frpi+KWiPMSDdpnXJdNgaSF5MzKgHmdtR0
6Damrt848Dgjhnxbysqd5s6XmmcxdeRU/ADh0dKaXM266ZZsfYJNzHmCukhvjFZ5zMEz06Ree20S
fn6qFeeG3l8ASe5RfgggHTBWeTR03+VceUzJMn52W7NaqJbpvKBgNizR3E0e5UYO1hBPH53EgifQ
H+BsDcds34PEgflEkbJlXbYHtho2eHZGFUuPt5Jhx6ssctPHZGoGMgtkGu6FRXa9k2ONe5mhs++b
zllVMmNEt5vyadl0kxUQoU5eifFyICKctfAVV417DonLLwu9txepLz9FFtVXZsX/fSD9tDHdtFwK
ZiFBHBROBbB1lk/S8cBa5bFCXyVWXyydP8+O1IvoyYTQQV4/oalaXRU4hw9llpYrL7WMt6HNvlmJ
kdznTiXdQQ9N0tvo+B6h8zBFI+/JJldfEr/5ZvCevfFwadC+BBYQak2whLH5itp8d5dRxLQObBsk
sWMhmal01b70KLd24ZscUAtCYEgeT3xb/lJGfiDRAUHxrm69jemAsITvLfjm8I/RSknZRUoo7QgA
fhlKiM0THQLyAj70n7UsMESmam696oPubpE6SbdmkTf3vpmfY3dQkSHTOPqXyVe5htmFoLN/tcLi
vpP8cN/3gXmExBtGyKkx4ouXf84Kv/YWXke9aBa0Pzp1I2vytg8K55Ofud261uTyaHOAuHi8xGXY
sMnSYHDYoLqtX8qx8ZYdsUiqhYoQpmjHjxZ1E1mUfcoXTWnGz8oksQp5SrpwrTznEzVsMtl+9eHa
/WLbAcwqHQVnPFDCrVnCjOLKRvfqmMC1St1vv3rGsC29gsRdoz21qe5QpSfde2a6q3XIFgYL0pEh
Upd1jch0l/j2NoKT/Jj1Vb8zbengjlm6VgbnOMZVu5AJehCIafpNG2jmJnObT76V1ii828GiSofg
C7xMV9sorO85Xx6onNGAhQZ940h1fYD69eBQ33yHwyRmToXCXTqAS4+AgfSeH96LBoIy5ShFsNJP
pkiSoBVLbGNNbkc5d9agnOUu/9Tb+bUwU6LxWflE+Xh8gdhZfs4kBQIvxbpTw7w6D0Z57UKgPHkS
hsfA+R7KTXqSIZ1wwn7YexYMKMD7M/0k3bkNlYq+mbx1oDK2YNOhZpq60mBepsjWg6m23V1j1hSu
S4DadCkMVqXc+EfVac5K3dhw1k+IwwmY6DtcsUX4FuU+GKkB+gJhFw3FWODphYvoO371F5v+dNW6
w3OPmtKliMPnWsmqOwKtfJPGjgxfV7Uvsp2GC4oskm0ZtN9sMiH3yARr5763KG3U/WDJbiM7cXUv
BiGN7+7b3gKuPEZfCOvj0SnGsHeCKF/c+oFq9YuhUmNAdWm7znu7eCm0sFkjg5lvRdfUTB4/jgK/
rDdS/+bkw7KrKQMlyqalx9ulxan16OpU+i0nUMUx8vQHUsHS0u+QXfSdQ1oN12IIjYudgGrt6rXu
aN841xULOay/dLrRXsc6Ie2UQfNZBm9jyfcwlNTl0ITVj05/7GwLlp/Id04FaaYFLFTtqo8onmlC
pMgDqXF3SOMRcOLrfE1g8rym0xVp6GuixgVFnJjEYJtRKNV1/FaKrqzqyZ2klF8iUD0ZSmdPZSS3
PIOghRJdK/DG82ATLOM59wTms3tImmxJGYT5lGdysgiACZA479+ryY1TN440nrq++XkWo5vdhIcY
cHg87LWBu//WrLNgyh6C+Efh5vahL+B+tBv0bai6SXaBToUV9ZlUJpdwk3HkHjZarhWX0S4tii3l
hhiOd3XqIttlbNWPqU1ezufrv+MZQnIug0oBwsPxAilztnaDQH5oxshCZaiTn/L4vizZgE5yvfdt
G4a7VkcRPvSc+jIEU/LFics31U3PcsE3PYp71NaBMxHl0pamheS61hj6rnFHeQdWGiXzTI3XimEV
e8VkNcDd0yOjK8hMsy+lanmtyqX53c6TR2VAJqjKZBnZGmndGWH+g1Penc9v4ZvX8go7P8qgaAqa
XTnUdzZfpW2k2t22N+zhKlu2t4IDWn2VSVCqZhL+SM0zmSyg43yZr2ZfW2+WD89p0SrVAwmmZlPE
dQbWpQQbTRiLPVd1zSq9WaaVFX0psn7pZ2X8XfZLRBDSIH42gQZuWqhPjuOowdJigOX1nU4hpz+c
1Vq3n2zHUfjJ3hDlKj4HvkF5py0XB1fvLPCE3XfFi/ihtC2g+EZlAoRvwiNUxOGayM1wlzhmvmgN
40uo5N4TpYjDToE4dQvpqfPMGR2qyNT7Co0FAMI0GR6GRO8o+ynlTZm2zSu8qAfhEZj1SNUa8Tm1
q7Jt01c72fLiPZwQ5l4h/3DifxmR+qvNC9QTziqAyH/d9ATdBzUYTilh30UfOO6ToeuEg8r+MGFP
Og2G4KIHLdjX8TkAqEdFTVmvSwOZao/3cmWi+Lnn4SK9NOHoL+zWJv09jVaNjeKMoT/J8sRF6mZs
imoepCWQCk1vu33TEL0ebSV9c2LrewfS9Fo4oX7NNP8bYu0pBdDOIgdHvaSOD4YFRzb3iEgN276N
0gdPnSLXWVN9NSHPSoJG+c4p53shB9ZzAfXTWlGiN3so8xV5T+eaTA2YZZhUyR3tXFNSJfg9KmU1
lmCWfLd0rsLRcUyg+SFJ7NmWS71J9JcflmkV4RYTV7rat7Vvi8Um4jrNpW87gs2S56/tLE/Pklch
QDDGED+1WnwCdfGXBWDyHGjGOvOrRyiog6U6qqexco56QhzXcmzlnCPqvhwHX1kZdd3vnLhS9+iQ
DJd8aoJdOhByAWUQ7HLPCVa62aiv5gCfftn3PyiGG/2OEzu0Vs8l8fZFVTvZuoMgiZ/L2BsPZBCW
vi4ZCEXl2k4eALHFhakQq/GsnRtJ6ZKPPN9XJf7kOyo0MDYiMJqcD6eRYtVlopGODk2tX3VGRIRe
HixK6pqmXUR18whZULITtrmhKuyXS2Wr3bqzOm3BbuSskyp4tauOMIylBy8TG+WqTQztGjm+s/Ep
znYTY0tGajxRYJTuPAPFm04tYPwJ6nNXaskjjArsq20ZriVV7/fCpiRAX2CXBQ4q2VeOAtZ3RSUM
NU5yZPaDp7FLRm3isyxJw8HXs/EAHpt3xyWDEVDUf2rAHrERjD5JFWmHjiLcdQsB8y4pevteRtBU
ttSWQw9K89S9EisNOOP4QbOMvSQ4gRlO98FIwMIG5rEqrFFdab7jQu7SPXhEwx3DJIU/hpJ5rkEo
utSr3UuZl92zl56qnZGNGE12TR7o3WcTIQDEDX02eXFdPqPyRRA90p/4/JhgdJYwvKdXu5mUlJtn
i2LkK5HP5NYU5KVXBQxh62HyEgNhUbl3df5VdJB2ldckTKOVZZXjFYYpZ6EpdU+WRRuvN5tsmFs1
tnXwr7iIAU4L+sUAIjlZ8i6MlrKBgHstNeWpd6zi1DTxz6sYqgUYuqFhhPQakLLwuV3yS8TnKpbb
TcyT8Fwa6BlLspFvE8Vxqaqk4WPg7JvaIn6fjmejNHkAJOF9XUgRX39+FtnBWmjgwtCNsAklJKVh
3QtbbWcEGitoS0Nb5ZhUuSTpiOqC+tuOcpqusmK4a6ADusowGyw11/fufV71ltBcTLawgzXfG682
YKITX7qqU1bwCuo8pl396ORqsq1D/a312+jst98Igpd3cTPkG8d2YYsJUCCqXEg3xRWcytDkiMu5
qa27vugHQqfIj/SmbCI0YcFXLcVvLqwofxnIWywMXapf+L1XlnXoeo+FXaLUFpbuxZT5UAQRpD1B
dDQb1IjVxuDRMnVF00HqQRWkk/XZQgypPXHrtFtJXaxeteoh0CdyJtmMkefhDb5xN8mE4/ZUhZG+
GCkq4dSrTqE+BNwEwZJoCl9hW+CbzUbxZO1G4FTWDfKrvQq/0EThJPw6dK3gizZPUQaPQB568aqx
FP1QB9TrO4C5nhTfrB44Ti/kPsmeYH5cA5OU7qeNuttUyqsWO8WpTAL31jXyJFmGQxduIHBBYyVt
e2mNXKu0jYHpPlR69pXSCTBiadcd+K4Fi45M1b2RReDlnHjcGo4L4KqUXny0rR66IVnqTVk9ecNQ
PmWJfc0hE77LPal8crTOWLbD0PALS9e2FXdLiiJcubV7Z2R5d27zwb1LkZeHnzN89ZKw3Aeyn1O4
4UWvZkRskjhksBOjEXXUYORJlYlRV0K4Ko2kR9nW5QeeHzth7q02PcV+BrKJgyYAydGHvIEMpqFV
8Yp6CPPZiCMIvFW4w6moMp+Titg3QDN5ZU9dY5CVbZ7xeJciy3hOqFICEqrEazFXdVpvC8N3s77N
bUAO87TXYPjFmR1etclG14MnjaWitg8gbaf+S3RVRCrXMPPLG+GcdmDSdWhHb6OyF6WEbvx8e5vb
9+4Kwh95K5w1iilWpW+7t9HYrJqVRZn9TjjLQQfoqZ3SsOK+oy8t9bqOtuBGd4bltJfWG6xNEoz5
yY6OGRG6J9S+WkXunqZKmqek7F/IzznnDGaBHQwPsOtrfXdp6nhPSbtztDQJNhZhq5XPxUhl1s3U
al10p4NUcOVcDaAuTfUj2ZGD3dndRfinZRCvOD8HCLajbmKlHVu8gDyxHMbI1pG7SJT+a5ob7ec8
91WE0TXjQl16uAvgjapJh10bI3puZKTCTCdVD8TU22Xo9N5rSeh4o8FzsBGjSoXsR13EzkGMZjqQ
viprr15gay/N56pIvJ3qZ5CWd4TtwsQsV5VUlFuQyzy3bG8cDg4yFcY6NKxfl/F0qStJoS7fOby7
1BMl30RTtZdnPCBu672Y/HkULQ8rCRqgF41P270bI0Q09SSj0y+hNzyIXjim2V0BOk/0wFgZJw2F
nkUw0auPJSRPdt/Ddz6tikCntpnYtVahKWmXwZV/Nrq0t6TOu8xmNvz5IXYBU05Osz3W4Vz0h8Bc
fhjIvFBeFG4ybGdn4UI8grOOCdf879u5LQdGo1SUZ4QJNtR3D2/2aLqrsXa606Ck8llWCXc1KsDB
kDOyP0A2EUw6QqIpJlkhcRVrxsSDgTDsaKEoJGzK76s4m5LMLfK0HwaEsxiFtRfRj2llMQ3NXw8e
BYgs1iMg6tuqFbFlYE8kpZoFSOZVNIzpIauCnw21gemByHd6EFfzwOw3D3zw+y9c5uWBm0F4L9af
54nu7DPf6b9w+bDUPPePr/KPd5tfwezyYfnKk369/D/eaV5mdvmwzOzyv70ff1zmP99JTBPvh9IO
6Dv6wYMwzS9j7v7xFn90mQc+vOX/+1Lzn/FhqX96pR9c/uluH2z/H1/pH5f6z6/U9vyS3aGWIdo7
sLULpq+haP5D/91QVPnMSskR3mbd+o0eZe/7twnvpv3jHYRRLHVb5d/857vOr1ruUKFZzyPvV/q3
9f7t/hxmOHp3esjufL7jbdWP78N76//rfW93fP+XiLvXw3g1iq7dzH/t/Ko+2Obuxxf6xyli4N1L
n5cQI/H0L/9gEwP/he2/cPnfl7KdEurcUvs8SEZwbKR2YkgEbHaMfzdiJBqG4qBqV2EWFnFViQmz
r+mW4VEMlySQ9k6MLJvWeQ+Z1uhLrzKoraoN6T4LYgjU6v6JUzBEtlMvzqlcbMG3TONizhjo5oHs
+w8xLuwuPFGbsYQRS9hEU/WwZZg6ILAasv0TdNEXSD3iS2FL8b6zHQSfO+p8bTO6NTBUxuc8hYF0
8tKiCCU5MRpYEnA2Tz7dbGJYjfTvLQAqImcN1DJiqdzvqXPOVXl9c3RhlVxVRmDDk2xQX5KNSOxw
sgeHiZjqxo/QcrXhuzGon++Ki07QgLx9SHXP1B0Cq7gUSlxcFKXRtp5eAF0Xs1utGnZuAbLh3Wyr
dwAmp80b5IKsKCZWZo4skVHfz2uJpf1OqwhqesfbekFSNKcwjaHl/XVL4Zb2XX9W2Vjc3PSRI5ql
7hy57CliRi/ImxTqb2L10CNTov5OuL6Rqb8ah25r8H87Asr1Tn41adkLwXthFNPn4QKciCM5+iHp
GlAVdl5QdJrC9JFZ+7yw/FvHUQIHNMxkz4HjQnBF8Oo2QxjnaZI1RkuSHvX63ZybZzWU6y5O0uPH
iaMy+PsmlO4/rCW6RmaeiXQbe6Uy0KqPEVob5c67C5rEuxNXgL08dFtLb+sCmSWvzeg8IPw6Z4zO
I5Wlk+s887aQ1j7YdhQTNw30g2hGQmcHlJH1g7hCMG3YJ1KyEIPJbzfRdXXdSyk4YUZGcTRis9Ki
dWTgZaiN+RCPNYV610qSciesLWJyazC12lIM3EYnd3HVjTIhb9U7Cd/Zg4yTuZFyKD3Aa/z0nUcj
xX9EZEglYPu3QW3M9J2u2p9nuwmeUIVPK83I8rjyVozMN3PQMARV10FhMr3q36/r1k0p1aPU0F6L
F2FYnso7UiYwbNnuQTRGlqFYf2tnaxeZWDNqQogWTr4JyBaErweU78a4k94toBc5AYO4i6XbgrdJ
7xYse7heJRgaVirM6Ed9asIwb46iK67m5oONOj1oYzmILeeB/2mBedrtHmrvbDKo7VIOPmV/Sjgi
ooCsJldf9tNraKScrkIEJcQA8bYIDWpEaidxSnhp7QOlAGO6EH2wpz+NluE/IbQgb4Qd9JhzmGfM
vqUQthTLiLmzz4du7vVUYzj1fpSjN6lJyWTkBkxuehg9BgDU9rZF0EDmE/ZatNpOeFDA5XDmdvyr
NcHY04zqutyMSyBVFhT+E5ykneAkzQCoJx9zk9TjdCmM9TQirmYfMaXqN1aPfNPsKsz/1A0ERGVe
KZbHO7eth/vRMa56nXRPBQfuQ66r5Xoo4/SzpxuklABYETobIHmbUlBy5H4qDICrUQH9WljX7kKq
h70AGwsUsmjqynaXhuEk69kmYMspVXXrBPzWUgzc4Mmu44Zbzeaj/w707NVttId58cvNsaGKuwpg
zEXgyj04heMcOLnq6UJcigYudgMIQYWm/c1aUqbdF6qx0WZPyE5dZDgnH/JGyMROjZhuF3UAwJKw
QG5WPYyhKYTq8ujVyOYE1V2Zw/ssrkSTDwnVtqkOqsOtfg5Ev69iD5ADTM76VjjLmoYcdOTDiVpb
1aVP45fQdSzIh2Mgp1I8oBvyyxaSyrqIAX+6+pM96dOX+PcaUftE2DI/1U4eneH+j85Naa0qh9An
pF4/TWJwLLoRPEml5HtIaE/yaA/dQvhUHQhq8p4ow6dORH3gtFbS1lWwFZdxY3y3AzXbvrOJW4U/
cnjBT+JaImTa91oC0Z3uHJKp6U0FRsq5L67QCUaXxKx2H+1S6xz+ydYbvnuQEH1C033yua0qrKIv
5oimHSg9WYqRohjkHVnl1jCVq677+UtNvNmXAbKbsa8/E/WozSZ/8bxURkG9A9cvZy8KEvIXozMf
xYwwt+NzmbNpzHWitWbDD41OyfXRT333KK6SLv9r8GxzI3rdULhHrwKSzMP9l0v4+2q2dcBMUcNx
UZ+YRueB22Sxjljxw+1qqnVWaZ1MnPh/mzc7/5wbyKhQWMFG9oNsW4y6dy/JJSz0hRN/Inr3ZvS6
8gNxbcfQSf3aXvgYW1H95rQRKZ2w9R/80OY30wilo1mb8fHDOg2kX0e/K+G74UN8UuTK2ndSTvwJ
2oFFjXjOKUBeYjg3sAJu2hDoJVgEs3wNI8lZx7B1LSwC5SRMk2gN71hzaqaGZN37ZrYJF0VW1lFp
S/vZLibMXeEmbGmumbsxctBq+9uSRj6+v8M8XwtJR9RJcnUNg0KoGHEHC1byrejGcp7cOUl8B8A2
ypdNipqF56O25Ws1PF89ClyKFvQLSLU6Eud/azL0etF7NeD2XoihsFPgsRaXuZegAlsQVntndIvM
XGtdCMrNqZpNoETKVHLgP4qm0SGQQOv+XvS8AgKc2aOb3Do8Amv85cGuCfyjgry3UqTVirSjdy4F
SVJRx2zb3axfCyPUmf55EIRI8eQkjH/2mefMPtVEuyQGwlDzdjJYPRiEcu0ZrpDIVfLntkKJ7lfn
10ghFdImpTqKYpjpd0/zsnUIlcNS/AzOv4rZADOuPw3Mttvv6DSgDy6B9OlnVTTzUvPAPG1eanbO
EGwiXpuk/K7X4yO1/v3CJuN+GCP0YtTE8si1UlIUW25TLCu4SvxGfeinQYgx7GWjgMwWvr1kGseg
mvRuM60tSKsER7tUg4sYDXL+I2kCjbnoWmTm73SvPyIcJD+Ww7qlPqYCSQdkYZI7tzNt5Tamv08R
ujglFixcnInyaCUuIRYfqoWdgeykDLXc1EPaV4tCk3+63sbnqeKqCyYOhoGziugSZaeaqQeEF0nZ
g0218Z1ba8rTQNJzqUWWvgc1pTz5pWXDdu+5KE7nUIXJerc0p+yrgeTr3tCKr8Uo2xxXJxuYRg8Q
WFPuxykPKxrdU/R9UNdfRa+ZcrbCN6B05x99pzXn6eJKrKtkUrmHpSs+9lFXUL/OfkrhfbjoJYAZ
YWsVqjVrx3W2Y5FJdzl1uuuhblGb67182VeJchhFE1cAnLJJTnAhDO+GpvEMro+Dl7Q/r4TLO28t
Cj6lmVzuQO+UB1WGWPK32qCQHBTdLMiOpEX8ozDVQpWwSkidmXI6UfD/0icUzqVJ5ZzUq0CPkSx8
N6NX8qNhWt7xtoAYmVcZU+iuV79fxtBWJMpHL14aQf6dVGr+SAaqeJSk+C9y/e1Jn3qKbPQ7IJNI
WU0eeaEWj1nQrKA+H6/CXylGhIh7SqTEoGSY1b1aE7qfpotJrhsrAI7Q+r7dwI6Tc5Ia1PZreb7s
CJUszMjJjsIZFMG4VwcqhcT9UYiQ94NNWhLiaqvVXpuq1M6WBDxWdC0PUuWxpipHdAvHqhayHlnn
1JPk159z2lbRzlICz7hbONrrPIdNbHhVVdT+fDgtAyv+koDBuWRTQwpTufhqYqz7Sb10tomBRM/Q
SYhQ+RFd0QgXXw8ee9CJh9kkrqgZ7U2CM/M65A7tg5tC+fv7djdPlVpzt3fAuk4vQTS9pcOgnvrb
zpXqo8HZM4dtQK2Pal/uzM4bdrZS19DTYopVU6NqRfTFpbDe5ojpZkUSEShuUa39EfxzU2f/MCGT
qfmMAmmnNBwhRBO3ngvqaupXsqTejJS7/ByeHT/YxmlGYzbOz8liWNdidauAy/+4tBE7doK259+W
zSl92WkD/I3wgsSrCMWZT0rjdDxpdUQ6TS/7pNjPkCJbLxCdlecqRDLQ6uP0U+oO+dr2KC/niA3R
cykvrExWVs6EzEcKOj0aE3JTXAnbCBAdWPE0Iprs95XoQpPGsGPE0PJ004M36/Yye+YTvNTNVfGT
9qoqhrvqOhRvZpspF965yt2tMHUUXcIyO1G6aoPd74VRNCHEEFsTQMfEc91c58Z8DGs3u4LOtDgq
GhRxZlXpALjnhkVoyufEAM1GiekqhF5zl5Otfmkq3qEqNJAcnpSYqf+lutpt6qM+dbsaBCsVwu5J
jJq2/7kbnOFOTAUBe0lKtbiKMVvPt41uxg9iLJDqBQic+ElxFOe5Q34YhhfHlJ4CmPKuADarY+aC
SJ16CdQGt6vGiREhUNpqLwZ6wyuvTmk3O5i02I9MzvNA40t7WdEbBC9wE77g2LxN4wFMmX3F6ojI
FZHv32bfxvwSOIakKWvJ89yN0/nwEMRedhGNbCANNdYI6IougsY/B6q8gppGlr3N7JxOo0hOdCs/
yqGe+71K1CvZxfNVZ901OQJBvwfEDKMjahdKFmRMurQxYdrecx9znyqoxkzklPIktYcsF1rBgtZy
7s/DCBdCeCn6Q10Xu0qneNmPxm1G/h+WJ6+9uprK52260qJziAbghZzyT0voZt0U9eEfJBymgTav
SyoYAJMSLV67UkydfujAEwgB7b5zaus6TA1VuagAl0THYiWwrn5iWFdDca1t3UfWYrbpiqScqHA6
CpOYKnyhsVnUqeqDUWQ1Mah4XnC7zWybb+O0VBy3cNMcHd9q9xRmU5we5+OryZZ7legN8cipa8NG
Rdm+ft+3UvUY6dbWk9URrEnrHWMQpstAdHUrWseNV+3EaFD0n0N3StWDznku+PQKL7hVIL7nQIho
BUsXlZJuoOUItqI7hgUoSsV3zqKrlCA+pfQ11fzmjidVfJuEPgvMwzA1rIVXrhnSoizB84tuakHY
qSK4rRd8bM08Q2kBOqB9lVvplh9d7ZFkA7/kEAl8C0zotyHE/wJHYL+0kPq+fPDV4QlAiwXfNEbl
ne3jiuJdZ1XLo3Zsp0ZciSZAiupoFb5bwIHOiATcatFqUQ3hJt2orB40pw5fu6h2wqc8berXXG6+
K02wsa2iuM87WX2iLB14ZFmxUwx87akH7bHyjM7ditFA57yPaokGAAPnAeXvY+QCk4om55IY4pUS
8IMYFPPD4mtscxoSFj8P37xSguF68pZyiP1HiOVlw5BXMV+1B9FQfCUb/kNntPkDxZwjsSQZssvR
jeKlHXNcTXUdYtTf/nWbbTXfMO5US/3uJgiS9Z0SX7qMX0q2k7Djg0a8NFMjBvo0NfdenzzXZvHL
NE1IUzs/l2a4vPk3pncI/fHcCIrSiXxeXM1N/Q+2ITH+zW+eFoZ8/jOp7ld67EVgpV0YdwadiuGp
5lStfBXGIBpx1ebkSRai/2EYLGiw8wP3JOy3FcSUD36z7Z1PDlfHhu/Dd0UuVDYZ3PjdneYp4urj
q0l1YkM927rFHx3FivPawk/zJWNd8KsCUzcaAcvOhlWaT22Ub4yJW1r0oTYJAA8DaJxtXa+hYfSu
P01shFHMmZvStsJDnnfSPcBB47Gt0q9SZnQn0SPkqm44mxmrls/NI8IhuyDK+lPa2AoqOVRqDGao
om+aqhdhE02bGpBc2mq2Ft1cGsHuFu24J2bL578p/RfQ0AEVakqDVmCWbnRnQMM2qhzqVALvIE3M
ryxK4BqAkD+WHhh0z7+IK0PlaZMpDezIfx9AZYzosWu8Crs5JiE0FJOLEv+oOhJJYo0ks33IIXqV
nznJREGW2tDbwsK3HEgYuF9jhEmOSR1nR6sP7wPdSLbhb5OwF2bp54uPlz0V7Vh5o2+zxfg7p9+r
Cdufl8xd59fqde5tATnZa6Vz0nMVBy1EC1Qa5NSYLAKz9b+nwDwpIvrBf+aTBjfW66hk9cpV7Pj/
SDuPJbeRaE0/ESLgzZaeLJryqtIGUSUD74GEefr7IakWpb49M4vRIgNpSbFIIPOc31yKAiVBxP30
3WhX2sVmj7ayRVcuoe57JB/a6RiawLM3dQiVyGmcYfVHo7yUhREAUBet4QPXArMNtlufjrfuEYn7
btH5fEz4Jn/cOiLkYfFYw/NSzYpHnrbcjpEjlTWYEuZdU0zvsiaLvjTnL01fr/VmLB5lmxohBFNP
Lj9umnxMs0nVRmvZZ85NyJ/o20kxuuWtLctadzEKwOq3hYbk09fwLr+uCh3sAE0uXsg1ZFvuoS3r
p0O8kW1sjqJlpUftDp2RS1GOWHxgs/QoPHs4oZt5iucaNPnqcUSFf4No2rSSVVkQw/8BUD4mOsmw
tLG8i0/GW06STS1s6y3KBmJZIwwNT3gYQZL5WDMOpX5JQceb5RSd27km2/XQNu/YOxxkzVUnE5Si
PlZbB8uthWy8Fo2qX3wdqzCjQ2lOtoW9apzNMV40WR2vbU+pzlFpkZ1FmneXOppx5v/tAnh2tBdh
k0BRhRl+H0ttmSGGAplbmIfcjIqPsIK46qJKhdiRoqyTqXKOJgolB69Rza1DUORewIdcIcGifrGK
6JMMV/3Tibc4agQb7jP11oE9d995ur0sqoA2u+u8RcHe/Ni13kH22kqC4n068hXHa9TeqWAh9ykW
NytDr+0jtPkfSCqEECg0LL3npltxa7NRct8VagffnBGyXRnGUqBl/c80uJv/P8v916vKtvkdcu7S
1wFI+XpOX7Zz0c2ZV1lANlrFAH6PtyY5ItBHbdPpKn/Qeaxsk/NlFSLoI3h3ay9rt3VhyeRogWwL
6FKHDlj5bLOcPVcihSzqfEXK3rs0ZNjGJq92ha5G57xvYf9ahv1ANAjnKc9HXAkf0gW2GNbXweqe
+oRvsDI0S6snx8kp/+6qr/qH1Kq8HL1MX9eVCVVmVlbVDYtCXs2FHDLN6qzdHLWOpuznpJfjhTsa
MtdDKD4hqxwqaJVfAsSNtvDLxa6K/BgbG/XT4ju2y10H+Z3CKV4HCEhbz53Gtaw2QyvWGDXlW1n1
pz5eqZYR72XV02fxK4wu7kZula8BSlbQjZDeqlRVOeH/DK45R36tUl39ZdDyX9V6jrfKqpd4PlJk
4levrGb3pbkeA/WHmCYP5VdbxXUoNcH6tnkCOrrnBGNrOJbwn1llilBPsiaLLMxmIQv9R9wbebYe
nL1uE+gnbGBAh1GN69W8WYcYU/UkgSCayQ4TK4drLz81E4rSPDqtLX1d6j3as7+7vcoyypVc8bos
zNrFmPvKusUqZilSURysJMMnELvY1QT+/FO1EGHQva/K1FvrSQujQ1e7+ZORGJ+YeGbbMgjA6XRB
cZKF6w/tsXcvsjI2VdWtbp2GEmhLq8Ziaeiqfoeg4aufV5AJvVpfeLqjnNvZMIRsQHDJU9SWLM34
o72s8sBc9C7ik1HbETdgmJyFAq3YTwKnS9IX8Xuno1FpW+5H2wc86JISnXgBL6PrW4FmROF9IBP0
oZWifjKNMTmwVdLWSDz3Hwnb49TwPkwidWRqSxUsrK49mpP7Q87jHMDjG9rJwwDjkXxEZ/Lcjayr
JJk6PJmarX2FUYp3JxCRvTw6yiLjKBQ6JY+p+TQpi6iC9qm2FQbhueOiNFxOzqn07JU8hLrxbNeW
B0vNb9VLk8TqpWj89zoKtL2syUJ2xom/6OHGnW7thq6bx640pgqrSrXxXu3JmE62H40LoWIqOCEy
t/b0wd3KaqZYL7g6L3FjxRNjlq0xtTjkU9PDo7xKpjBrFvIyCNykWdy6VLfl0FJrIMOZ8sfAX5fY
/i3M1vZQc5yGYzwXAVGYfFUb/ZtT2N1WduC+5WN9EhVfbDOHcVjWYcPfugc9JC/DWXYnnk0t5gfO
8VrMSj7X+nVQR8pNw+sLQawZMy1R0Q16bhrHz9DBYxRdaoVQMX6uk75rZ++eBrg8T/XY2LWZrr+o
wv/Vi/RdfBh7nOHYJ7gLuHTB5+Qk2zo2zZ8o7O+buCPIh0gDx0d/bzdOcS8D+aleTQs1yMM7WQ20
MFxXKtJkbuK8NMOEP1IyfbV9t9yk7UDw0XPqt7m9qPTxK5RZZFn5CpPeWVYgpA6FOkRvppsgZuw1
z92ICmQWiR+y2c36cFsaw8LKdjZntAPK3Sg1z1fm39VRGfrZvpDu6+V1eAjcCutwxHN/z/nXOtfR
GvYC+eK2ZuA5Dw48iG2dO/1RCYoew3usrKxeu3R4mZuY+dImexN16I+yKOr8WRkCZ5s0se2fZBvS
IGBo9LJeyBmATCLC0/OqVT4lO438T4n5K17fcJLKtN8kv8lc/AGdaSF7rSh+Lxq1202tpsNqmGdE
YUsmqLQjWHq/B0oWGJI+9tFqPzjGJgnSloINTckmpG5JYmyVOrE3JXpmqF3rmroKgvZnWRLKV9IK
n0B4LzAr/jF75/+K7XvX/+qQBvDXtlkh418dbu5Afr0tI0dLl/ircfzf6//XMre2q3387xm5hbIK
v13eTTS/m2i2h5ajb+/VCvXHwMyNhaY01YoYQ3GPw1h+78xX4AsgMNkX2SKLKcRFru5t54+hXtqO
nId21ym/VxiqMeM25ndrOVMubbqqOI/EsmSTmYkQxwvLJIwchfFmiq3AW2g8V0+l2681WZXzsjIt
SGeq5kYNoI1D8xPdMQIRentn8tXh+zrc8CexvXV4bSfuGoKO17dhqrMJmLLCyNl5yAg7dR6BUt2q
3Ie08cwTuJeD7FPnpqJ3EOowRnZHc1V2tGXXr2vN81Z6zD58yQnOXzT0z27QznUMf9SLjXjPUa7C
XaF7wM3m1g/2r92j6nJy3GTnRp11bq0i5fmakQLVGhWIDsoG53gyrbO8coPa2Adt+3QdJ6cEffo9
9/Npl/HPIPDNDIefxK5tjGhhz6vKcbelZlzo6JTF4fqSGloZEaysVT9nG3vRBVDwynInq3idYwRs
QUWSVTdD6qPunjAMcO/wl3Cuxb+qskO2CS+ONuUYxigPgv0z4j5d4G9TP+AxVz9EMTkvs9RhfPVj
zcdMAc/kzzY5mKdgu0p71DpkVY6Tc9uYvYdJgPk691/rNU3YbssGLraG6/mdWYhfhdc5dz2bBijw
KC1BpvqnY7YsrzBCQI7Tipui3qBdjuYEMoOVVgUrucIfl3JZOVr2+CiI8EPDGmlSMY/CfBNLzDLD
E76NvSOUaYJsvYVbetln6upah4XqHq+jRi9AwcIOP//oseSkYp6P6jnHb3iCbMNT9itm7St3E6xC
9lcUVlIq2DCT9UPQR9cOyVBGxwieK+rzxiHO0k1AjHMXO9CqprKyDuRs7V1g9o+K0cOyRhV5YUyi
3XCAGr8mRBHgn45veoAmAt+QdlOn4tqe2/V0be8z/Y92OX4CTnIdb6adcsJVEUmWAfmkvqrO9eyu
myYcj9tyjA7T7L3bO1gLaBjobZrZbNfg4LLjFxWuZG+ANOvRtxMeUPPcKh/te1WJdt08FusD9+AG
/isSptNDYwtj0dSo9qAFh42DZXwYWoc9RiAi5MxNKK56oy/S2EvOIirTJxyXLhVq4u/ArPKNHTQK
Amte+e7BZCZ+VEL2w6OdhD+uidkJimZ9QroaA6EKE6Dera9NgR0iUEQmvz5ptUIsLQOeLQfLMbJD
VmVROvDY/QBHniCcNV9uA+WVMks6F/232/KyWS5ya+vD6GvnvKdDMW1qowm0TTXZkBYVjmsrjEir
JffRhm3U3GXFSXUcOoO7eObF6YYAUrb4X7PAUsUHwzNW10XketdBZiK+aIpR72Ijjs63wi5AUffj
8taCPFJ0RscSr4Qpsp4JSQZ72XYbIq+a0p2WvqYpq1uHNrpMI2oabC2RwTucX+zaKC+LGmQH6k0r
IzX/fBeGQyiuK7sPt076Q+CP4uCpzq9Ctsmq7LhV/xgSV0q6+KP+exll8s2lj63WUvbeJv8f13Lm
F1baMtzh2bxH2mPaRoMTLupZQqtF2R8pALdclYpn3OWhh/SWlNpKEI06JeR3lqMVEez161HF5ZI5
asEfZZz0OzkE+YEIZSUMmIKgtHZD6jjsHmvlve+1Pcw51LjVcCD5NWuXz+3VVP0wEpQ6ojjUz2Vr
Hpqw2/SKOMSNVXyGmdvwlDSUlyg2q9XQKP29rVrR1kFb487FemLZpWOJtZ2O+H3bfmSNE78YpeLc
FxCJc+TeXnzyMc9FcJBdskD6AUiz2uAbyGj2FQ9NYy7w3P1W4RX8nGBui3OFspQ1CzOjZ2fgR+Ym
3Wpkr71yjIWtRMlTEHbiKRmyeOVmfrtNM1s8qUURn7gDvspOWQyB/9Vlt3iUNeQ4nG1jwt2MVcJC
SxZz58U8J/y12NSk3ZZA8GnsWhJ+U8EeZhbxEShkgzmZqyifrJ1W31YpakBRpPQ8hP9x4pHGOFra
IOxsgS+9dVRN+YHNi4PEMlEAJQvJMg3JvURagTK8VG2W3EsQ1tzXzDXZF8TxpVFTdTG27Docqy1J
FybqAqx++egUZvHIXhqyRD7lW1mVHUYBTziOnbNsaixRH/XWeb6OnycFymyXGnDoSUcRp8vebD9j
L+ju5BAyGe6lnezlbYKmtkuVm+Sx0cxF4rAJTspIWEgFp/7ey5RLXAcKhyWAn2csy8Q56xvy/2oK
acVHynNrOHAW8Ciqt76vGXyIfrOsrJAU2fwwTfUEbeMY25+5JgvZWcwjbsP+722jwIVvaCD3Jsq6
sF3UCTlTu8iNrMc4c++GIawueJRUS1xas2//7xEZawx/r9FpFZ4kRhHsqiRtn5pRefN5j8dirtV5
F+6mftCWimI2T0YxtE9J+qabafIoWyw8RnAytPqN7ItGzzmbAzpJQdM+pLEOrLkyz5xNcebOhPjs
eWSHlhK/tY5nbBrPiPZFotrnjpuB3bv+Xc1jroauy+UwecraLQFA4vruIoc5YbY0tfrLiPTStaoL
W3/phO/8Ub31ysH/NTcn9rdD8zab9PYoC09F+YCHboGU4z9t8krtULwgFOyTBclngOeYYauroiy5
ujZ2M5o07pxdZhvTYSpRx5ai7B0OSDyTnGehTcpuFB1Q/VyP3tXKWCL6GX4CnAQOFrkvuhNjkViC
wUkEwq5GdLZ6RT8nKMhAbuJncsyCcn3ttOPW2duB+iWE0kCqx38tGm4Rnj11W4GBzarwJuO5Cs3m
jvSHWMiqjjj4fdQkmPTUSrc0jC+aXnZPsq9GYCFRqvAsa1o5lkv3PEXcyu/RwHHvxkRJlgAAsBcZ
7fEkqslYYrcUfjqGs2GnZH0RbYmqiI5Clj0q4Ws5G4LNA+TMZDYmqQcUneRMttbR51RZm3x0rC99
35dbkazDAOnvCcRw/T2q8DkcW015tUX/WVt1cpE1VX9tulZ9AVLXPZBcO6VpgfN355PJ1NNgKat6
3mdboMD2GpzeWwY/fl/Vdj6BslemXQnqWk8JDalzYYUDmlO/r4YMpQwOA/1GdshCK1P7Os5B8OMO
0bDlbX7akETB/qhrUIDww42T46I1uB0n43pMzl6n6twxU+0RpeZ+mZSNy4c+BYvGqU3kuIxhWbpB
cWd3VeVeLzO/LO401yIE7ZQoMirfOgN1bgJuBVZDAzDwkadUYfTY4nRt/6T7s2d4ZsbfUt9fEnrs
fmaxuDcRo3qfRn4wplGV962XlDvR28QItUw/G3GlrkKNhD2a3R9y0ujuS1SIfjhWny1CNa9fcoHR
eu34YlEHOICTHxQoivKba0az3rWJ3T0Tk5i9xsC2y966CAOSPOY32ekUgffEByO7ZIHd+Sv+3d5J
1gy7cZeG24M4m5dGuvg/15KdlTK5f68VYXhiGpp3MufJcq1Yfw7SzFzJsJuwuhR3o6j9Fa/7oy4G
xV1mHYpDzby3bnW0Pyb0YHZoRVjPqRY7m0rkybqd99oirpG+VbgDi7mqDsZ0JmpN3peaopX605A8
yIlyMccq9zh49Dzz6McgqIKtlXl3ci3VGP77lYKXMoh49BiBfy0CvbWAjoZJtOlE0y1kjyeqX92y
eh2jZo22B+exv02OS04WAfpBC200uI3WYNzudBtvM2Cs5AJT7q9zkz/LnquhNkbYMnF5HZ1FgGsV
LT5MSOSprvZuqSEw47bzN31QjF+NCe2pf5q7CqVd2aw6/9n812i5SD7H9P4aLZvDOP7uFWgbD6or
dpycrG2CGv2zOQbfhF2P3xAJeVQQIHo19diCXGWpMDdrjj/dNC3kCGQWN73wYHP6YQmgvftixNqw
NMjAn9hNoryqKm1xkvUO3Hg/60J5/Te21th2FebPPCjP+Mq4771e43ZUEdV2iKdua3R2Dk7TKUch
PH09FX3zjLB5j65cM3wramO+8Zg/CQxtUR1edLk3PQuALeiTqGC85k/NqoF7/Ec7Hmqn1izV58BF
C7a3rF/jI4yibuNv7fN4MY/3HcbL9eUH+vf42+sGrPOv8fL9/D3+P9aX77+e378zFuuBBMqz4Vk/
QqPrv3WoQE9Jij+Mu4BJFyH4b+U7Qgb6N/zTvw+x6RwQuRVsOC1rh3pQvPFdf/yKXhtSbLXyxdHR
PK7mdsyLx68o8izN3+05RLtr+zx+ck2xI3rSLjIMV+4aM6nrRZop9l3VGw4GHkJfyR5ZyI5bVV7V
jcGUf3UXcXfowmHY3dpHrbeIlIXqE7bO6DJlif5eiubFJav6E73dTHHQG+umfjfgUbMckGHZpKVX
I+1HgZ9WfZRVeSULpSddHphtgxIKjyQFilY5tSdZJKXXnqK5kFXfGqwlEi/t6tZWmx1xbFkPlCne
GGYwLeQ8OUV2jCWqsnA6a+T9HfVdTAZWb3XwUrhWdBS9o13bxxiJkyG1sdNUcSThbGCeRY/8S5Jm
h8rpcFFPQXNtvRzjbrTblSOBXnhzDlTkyZj17/LpaYg43ngFxy1nfMIdZHpy8S6AUiowX5zboN2M
GLuy4YhsaH62fg+5bXxqBw8JXGAZKB97dbUMBhdGQaqfZa8dzTwrUGJrzQinpw4hrvk0zGayXRqq
4b3F4fhFQ5fwZ5rcOygZBgvbBh8xzTxBZPXXXcq+RS+AHQi1+6rDcOu3OM+FZySg5iOm0WPlixLX
sFOdEGSAhrCbWpUHWRsIjVzkVXVpRDVcrxWesStLT/nMBoBAcPhhDWUB1PMKZuKpzsuh2NZiZMuM
oN6S5ORwsqBt5WhBofRjiE+/KZZDOZro3ZbKOlCz6JBo/fTYWDGSswjL7QbV8tZuGzYbd8AxVlOC
4bVNZsHHNg/3etwNr6MbawsOgDk+DPROVcITBQM8M4sGXEoqnhi/C0wgf1U5H8UHxavQo0cL6AwN
Srw0TrdkL0LWJNa4bSQBnjhzFZ49onciX8WDwX/JcGZ1zQIsMSH4tV02+lupzB7iTeJdSLjVdybo
EryhFAFfMgw3LN4uqhZ2RO66+oMs2NxfDFVDyjBAu+zajuyAqZT3DcjthyKFmBLpE7Lb/0wxo6on
bhi+3ZomRDp3qkFA+7YMeVKMbXgyXqc2CFMu06nLV5qPEXINGOeUTLrxBSn+KlDbL4WlB2cXMc+F
bFYTHQcN037TULUk3+9usGAHN5UQUFwp+gxXVvN9ndSesurimjNSkZubSWjZxU2C/FpkWJ1gm4wE
tg0U5VyArNyqBj5sVtONlywQNuwbzfmKRPOmNIPiR9G3b0WtDa+mo/ZrRY+bIw5v/bFoi2rV6137
LKrMX5Eij3aNFk2vxBeA0QQ15IteG19Dt/uqgDWBJkhNDSz2N1n/ZOat+ayCneLPO73mOPPch5P3
KAdV81cGzoO2cCKUlvW82yrqkGwqE/0+uC/DiyG8o8Jz98N20cE0BsA5UYTrJJRMdOmGvv2oRih0
hZO6DwPKYne9Bg5gBKn9URF8Mzyn/ILyfroLnCDaNq3Vvs8pIzkAl140cMdcHGqh6096VL12xF23
AbGAXT0Lv7aepj3PiKNNUjvRAdNfSJCIWS0x+9I/B+VnpSvjdwCl3P3giz+GnhPtjDIydm7jqw9t
gLY3wmPTd/BDCGgp3+rATcHdNPp94GBb3QgHy1mgDnnRxHferCAtC3+c1CPYn2wzztCKW9v1ykVk
2m35Ql17rHlgqPERO4ZJo/N7HT4bGyNU7NWqMh8OweQQWvz3pazLQjfN4aBCI/nfg9RWUUk7B/1w
sOKKVQAwhmCEkEpQAZkZkSbOQR1ZD2U9iPvY+4hNA1v1NAvzYzD6j7LP8VrrISyFuqtzMKk9lIJ4
mVihuRaFrZHDmusBKrNLbs0Fsm8M90w0Hkt3m1Wo/I2lru2mmpQ0ZHaHfbBGxqeZwH9jYCm6+6aJ
gP2r/VnWELzt7kvbJcKcJ/patsli1lPAq0A7Y2TCUrKt9fW3TFPaw3WE9aZnwYEIxYSWqIC7VYC1
wDtmxj9WuvNA9j6+pKqHyUzoPmRG5TzkmdUe8NSOFrIaOIN+wU2REJ5wp49G6w+DDtJF8ZJp1yqm
uWHTob4DQET+VNk3g/JA5Ek8DE6VHFxL9xaBH/w0y2Te8s0e1taTXbE3acmbLQYUlF/0JE5XjV81
vH6KEQAowZPTsGFxHCjrala7d12oNmRsC3HxZ7sCJGLHp64DJTiaSvYWBNg2Ow5CdbaNugA874fS
b5JPXPyChchMjD16JNUSt9Exg4iBZjgie0YuFi+sLnYeOgJ/63EAfghtXNu0VQMbA+DBzs51406w
6d0Hgo/RVed7hGq3O3PqkxP0b25F9pBcsFrkscgp4GGczUyqoJyesDdTCY9gyDY4roX2yqC94Z+Q
wDjkR+0gZNuGTvXdVMd9mc8i/L4FY7ibsDjIwnFhC815mWzscaOu5lAd1DCk9WTlNUH9BgIJZwij
QHzYcOq3Ml1wFgreRtUujkiJpEs5KnXgfBupi+3IPAnJl5Wb5sii6o04W41f85u2a6xQK+XVDT1I
kR7RiUIXT1agLNXxGFpnkZYRnjVDftCxUPpmlPl3S7Xid1UDvhjFLr6ymk3eNU0ngLI2UhdZUJ+l
XY+OaL9ju1VpLNS+ERd3ppFJJq1k3ILFFMjhi0d3puPKpj4JUGdJhX7w3LR8muAuHjCZFouqTsRu
ABO3wR5JvSRtFKFfoZ1lDaQswJS5QLmw3SboE/OEDMx4XRm9vlDKzH5EjkVfjIPtfxVddcEFwg0W
PGrtWdCWVz1FeQJzpMqjTW4UPCl7I1EAR6V4uuqxAzGjdU6EqYxpFUC4Yp/YHa/VSvj6prUQZHJJ
S/NniOONm2iqelCTBp8tZEYXqe5XJ1lkc/Km5pMfro1JvkO9xjzKTjUzUR8hRrauLMw8UhdUSGsG
8Tk1so2tIH0/ggPjZ1yY97HwjPuwENUZgiGqrv80NfNVi8KkP4zO3a19SBRzaTei3GhREqATjWHn
7rocd0SwO6N1XUoujOVod2zq/qfWTGjrD2HxIzs3vdv+UBKrW5huNT659eTxPzX7Aydbb9W3xSc7
ABsXDVLIQs1DMmFQ7GT11nGtkrxKvCY//at9MDt1FaOrvZLDbkVREMIw83vZYrpZ6a6GUeuWuunl
68E/qHogHmURuny0vi7UvayiVK6h+IsSz9CIR4Vv4SMyl/k2cF3c5edZsg01TdjrWuwd5Li+hfiS
TP7mOmEeVuhhvmkmf1zJWX1tise6Vl+xJC2Osmlw8ZoVTXyWk8DuFbiNhLuSDMVZ6wnEjRrOlUbd
E4xFlp+7p/6uBFmwMW0jOBBW1h61CXlXOWJwmk+iW+pTo7r1vraafuO3eAWrRbxvitIyMHnR/XPV
wvfvPOuIKgkSrngJrCxzFqnCmnCFDGy9J27pvtk8XKLSMV/DSIuPPRi0Zenb7psRNtwK1TrmlF1Y
r5aP/Unmhsu2ADGvaW6ybzJDO4JPi7ZxHPeXom3LNWqj6iPRentpNk38WlWRhr5Mhi69PX5VMIT4
1oh4XyaGwbPNHbeRP/nwSii6kJuzl486pxui8baPsH46vvtW6i7byZvuqkQ4L1Fqr8Nyoh39la02
oZtq5cbwnutEpQWyrj6RCFzIDVIg8/SxABYWlkN56cqpfvDD/kNOL13dXmUWsuw62eskyk4Em429
5wE178pBnA3HydchbrvPVqVZUFjz6KOxcY+WR56630eit38icvBi2UnxHhVFtVQbTX/MhzHYyBV7
jh7XFR10W89K1mM+NdjFczUMFtB+LfqwQnHSE51DFCvmoCq+a2S8xm+z94yhh+67HRn8PXrbOBpZ
aD6FPTCMPnXeewMoi4L6wN5ERfpJDVJOkQgUTKWaY+iVX1F0QW52d9w5uqVE0YFq7ZZj/um7VYQB
le8ua63Wd4FHtRcpYkl9j2sy8Row1K25jRQswmXvkHBCC4FkL2WvUUFqd6AW4u1n3Sme7q7QLA4+
03DNw1/7rDqtxbQrU49W1KSXUTHzmao2PM8Is7LQ93Vjjy+c9ctDoMfhWgLL/m6P5nYJRPu7vWS/
8F/tcrwylDUZyczaqWkcbDJPC7GgN+KXUBjKtkvQP3D8OHnpdaU82Drml7K30FKFc8fIE2nu9Twd
N/UhPU3anMRpm08J9zAVkR76HpmCG/pDtpHvJB3/G/2hDGZ6kG0SICI7Gou8QAM41DEQOvZwaDu5
k0EaWYn198rlzt7oNpYn5XuL4/VrPQvoEwRE4Wwemv6wkk1XgGqUkQJz7MyzvNLnKwT9L4MypQfZ
dGsvcrvd9r9nyQ4S4r+m+q31xyw9nL7XU2PudE2LL12WOKsCus/KKlFZl22yCKA27PTSw9UKEs+l
qUXHBhfuHzwvcymmRPA//D0Fd7CtV3Xu3XWcXMv3IU22M3Hlj0ZF9e2VM4F36KwmUlbCLOpdjdDt
IvWaEMPN+RUSXkGuLde5zp5fwSyFs8p8jbiT0XkP9qTBtNOG+rtn/CiLePi0ytxY8jFkF1LL1iHE
IGyjY7d7CbXEwiOtcdZK5nGy1ET+aqsCdk6ld7thruZWjfRy4tYH2YuYgwDKFPbHUY3yV6vLvnpx
b5/hdOevZsxRnl/VoQ352qgpr9pMavkOhg95o9CMz7HiZU8why6y3XKLAoQGpOEJR6V3py9Xo2fn
r9i+m3dlH/2a7mdIjEWoqJ8NO/3P6QGglnd7Kq7TEWE37wLH05dOZoDGMCJ/mXhEexJj5CzgdvGX
pnvzEDV6aetGuQ9SEumZG3/pjNA9EOJp8bQpky8Dp9aN6jSgpfibLDzFbrb66OMwZ9TheWhxZx/Q
h941IxZJSjCKVRuW1usU2T/LFHeKKn2AmswWeyZhwNdYxHZxdg1zOEqnXenHOzfxfceOw/rHovd3
U13hWdhnsQ+Ete72dVo9xqhTq1s4Ae0fVbxjuj1WUY9VpxbnMKlhGPpetjJMEwXEuciy7muKXMp+
FBXGgWMbZxcNxfFl7DjdRlblOHXuyEadJGJt5NcF6qFeeUYKCk8Y4/PgE0WIjeYNB8KKDPlorUAj
zQEFBLfR5E5PAw+1V6tNF4mVtG+mYasHf3CVpZwVBHq3zCxsomWv+jYi7/dGoCU6ZilOanC8W3bv
cbYaG788NJFqrwhrhhuR8gRHY0DY8Bg5gTnm9bJAqLsBkHsEP0SURJD9T8Im2xuzTM6Kvbe7aPua
5zsaZUuij/GL2yYgs/BK/ZE1IPV8+3sMDIGwsTM9GTk2tMNgBnemBZ8NqYhorThw7q26wK9oItxM
Nh19ROuz5y5MajBA2hLbhO3gl84e7rZ9biKvWnljqr/VunWRL2RG4S6BC4k1HA/SUp2AGhR+fJFX
dlN9V5TQIRH4V3tVtx4G9riLZ4Q+d4PCgVOoljgKu+mP8qrL419XTm8pd2oEVJwBt+Z/DcUdvb/2
dmLWVbFLApMJabOkC7Odh5XVNW3W8wc6VXr8JjvLGS5SRIsxddNnmfxyFPODrVJ+kl34B+QrHX+L
rexkC5Je16oiTzlkA+nkMNGDe0zsrBVGTUCbItjsss2fr4i7rxVVJ12MS+G1vfL1ZifI3i7kiNuE
NEJaynOGCpTmP4tEGW/FjRD5mV9GtstZiXDNlZdgRy47/lidFzQvUayWDxwlupcmd0/RKECCzDVX
y14UNfLOsuY0xXc/mzU5xky8ODi64zVZTkdrrpbgmReV6fZAJ5ipIlqz1ANPHLpmEi+JCMdlhk/e
Xs4l4o21ZGxOOzl3ULlhj31obq/vQUNhxBe4Jsi5LkmuTWeo6Ub29olvAX2c/fUqLDjrzMZCUfTl
q2/Hu0nVna+2qdirFPAD5KGwfIY/eH9tR5VjlXCeP6pD3j66pv4h2+U60digzum1072dw70W7eR+
HTpT427b1pcwSryzrVs2YQgNDcE2G1bNgK1k5Yb9PSzM/l6Z6fk1j8lJ9YCc/W63dCtckbi02KEx
QnYEloZZRf4/nJ3XkuPGtqZf5cS+HsTAJcyJOXNBzyKLZPmqvkF0Sy147/H08yHZW2yVdrQiRhdQ
OoBdBJHIXOs3KLDMTX6hKi7CruM5w6zkINtSM44WzJhiVe6bCPC3xip+Xbr6uI9JbD73+fTQVD0+
QQ2xwNGuu2fLhoyIQ8Cxn2vXpgA1kwrNWVmL4KvhZZ70B1kdvShb+0kwbrwYDKLTttYmk8wdNfDa
RTEXMY/fmFUXzEsY2tqZ3aOB6y1WTRQAwplxuNoUb1N3ussKW/lomFJFyoqcrfUOkVF+XSAiP5rU
3WGilr/wkqgPKMTODru0oxH024jrjao9iT7Lg9V4CcpSO4Qssw8GPBmnJUKuM2kvRD9Uj5mSubtg
jIbtECXjc6oPvxH6t36LLOYR9BLe8sJMNg7IizuC6eEFCVzkZKzY+s3JHi11aL81Oha/tmclJ1cD
FFDXoF4VOzUPaCPUC491D9McVXnw4t48zIEZ4P5z409FV7YabZluyA+j+Tj3N0KLl+681WR5v8SQ
wDsSvzadVW+r4SpUFHvVpo19wsG7Zc8T8bQERbnrDMMGX0OHL2oAo50YICkyWe9kIxkt59otggCy
iWt1iwGlrlWroXeiGtb0iHeu2M7GUlh4jU3KbDx8x9ylwqYhmh59lw0nIisnWZMnkD1UV8O8VVWV
ok1Z2LbLMqmrixzi8Q7bT7lmLQzUgB/FfPB1xDf8LHb3smp0fnIK1B2M5wuUe8L61atAfcFfQJx/
VPknfwR+HGOXFOZPKtyVtZpiMVCgyrK3vSnYs1vyT4kb4odE7OUp8EtlwYPffOnK5McVdXIg/75i
jW7W1p0ydY1VqL4ztRhNi6ry3hFi/l5ZRnUJYBJg9+i+yubRUAmvpJO7deZRhW1shR5qz+y2J0zf
dcG9pr1DH3c1gOW+w5mqfs/Slfx/mBz7wTLY8kKns/MCLnYy/FzF3VJZkISyluk4YbTUm9UxUiCc
bsa52M1WQPJQa6WNdwhjCgRQmoVsvI0xUO7diiJVl2FG2FE6A2v6uMsaElURz+RCgNF8Ge1EJw80
wQP2c3/dV43z2ljzLyh/w1jMPfl9+Me1BmhzV7PaWwVmm7+NZdowtXrZ3veUcOV4XrdRSnDXuotT
V9rxpvL6bstPNn/PED1p58CtCQVmFRcx9p8I0T4I344XWJtNX1uQpLzB0uRBj+OE9KkPW/FPqUZZ
koKLV1XGaw8bbVa53uY2rov6dBlaqbHM8Obr26y/jPMhKR3i6H7xvU3RAJE12W74ISzScmQtiv7y
dZibVOW5EO9y1K25GVngCD1Pd7eOsiCAFdkAGOXV5OfVaqeBdzWy+GvR+2uTqeGU1AM+V+0YPmZg
eZa6BQp1rAAw9EFeftG05hXTy/B7ZpAN1VtmXVfbZq1WsAU0/TvdqTGVUsR3YwyMd7ccAyI46fCs
9/GwyorSvHRIwGz0OqrvWx1Gid6bM6Gz71Y3vHwXDO3SKVwoeiTMyLD0QX0vu2v4oDjD9N9rNojb
knAwUjx5jE1c/jC1Fj46GjCuTCmIvcc65m8YTXK3w+auBY/3DjNPDo+Is+zjrg6WVd3nO2YpZBfr
yFwF84QrD00TFcG1HosqqxZGDZP8X//1v//v//lt+G//e34hlOLn2X9lbXrJw6yp/+dflvOv/yqu
zfvf/+dfpq2x2iQ/7Bqqq9tCM1X6f/v6GAI6/J9/af/LYWXcezjafks0VjdDxvwkD8JBWlFX6r2f
V8O9IgyzX2m5NtxreXSq3azZ38bKdrXQX/ihErt3PO6LKFWIZ4P9jCdKsiOBnKxktdWEfqgw3+Er
pxdkgnc2vOgoa33t2c/Q3sEbXXsNVpZIXp5lR64PUKvKHF0zB6Eus0vWbWMU774TOntnSpqVrKI1
mC0rJ42Og1kU7+0KRHX6Hhskg5JJS5ZykBp33colFLo3s/Alc7LT1AzVRTO9Yuf6ebfQjBz6uGzM
Sge6WuAdZY2QanWpNGVcZ7Ubr5wyrS653X399X2R3/vn++Ig8+k4pqY7tq3/9b6MBWoohGabbw3K
OWDq8odirLqHXslfpCm8kYEpyiZhbaTFfNSpr3IUu4mEzTQ7Al/LvhczZ0YeRKe1ePrE34HmVQ/c
ctqjuL37c5SYIyV/Nqm+ZaLKq7bLwo+G1wTdiskjXSBrYIMho4SvQZO0j9nkQOZljK949SkSJlGR
y6+/DMv+24/U1hxddw1H0zXHUOcf8U8/Uh3Q49SxVfw2VXWz0cw23ZisDfeEMZOXqM/PjhmpXzMn
JcHSipB4dhCdAzdRFrKjcMwXtHW9J+jG0V2XuuM6Hkps9qrmCfNRLCunJHjsmijZX6vBnDqQ+QOV
gOy2VSKMZ4KkhYP5Z4/MMYzoucc9VmW3jIMs6Yph39/OlWfdLvrTYM6XnytH3Nq9ATgr0oH83oFy
HIps9A82TPP8Wg8MbCz5tray15qH3MYhkBdcz3DlGbfuJEoza4npvP8Ps4iuz9PEX3+urmFrhtDt
efPsGNZf71CtajV65pC7OyUsN32qurgHof/juBAqCTOwL8Ua7RR5VXcsGheSfpc373athwcj6bKH
UETZg5bg/pn0rrmXbddDB/PDDwoMSedxsg1x25TYRdduZbUdreyhL3SHIGrSbEb54Z5XkNTNy24N
JcRDBgOacmwaWbMYKgVdZiOmWIKoJ0Tq1MvY1oqjmxTwYH4qNggO76LJu3hqDdo9yvjG+0TseDat
4zSU8XbojfCcR4m+BjbaP0Q8ESuMGONnvyNExS7de1WKHorZMCkfSRB8U1TA54ruHNGbnp7hYj1W
ptbsJoBRhDnb+KIT67zIElyZ37kAyox/NuUNIodRk76a7jQ41xOK0oeZmYILvZ3fdNAKPcJwocLT
mM+Cb5OVl/FXwioQk21Elny1tJem6PH51QW037kU2xNS7bJYT6F7bZRVgObmXfOHiMn9+kuw2vEc
DkzWbhMAYZYHP96ZzqjsSW7GKFgrtbHUnAALAEj0RyTwvWOiNN2BeDMEeGqy3fIr1tA/FQE1r1Fj
n+5uY3KXRdtK1i3d+haZfr318mYfqkXwEqhtsRLE3o/5ZDonl/zw0piD3W06G0om4p1XTL4he2ju
MeQmP+q15Csra7zC9CUyf/B8LPocqJwzkH/sXOKsNXAj2Qn4Njr3FXx/4U3F0qzScTGqEfZX82Cj
cUmzZuEXMN7NcXJ79QRa8schyzCgYa9rb9mnTvqi7lL1FGnA8pBt38hxlvZdHZvgbDexcz9mWLMP
nhV8cXtYH/Eo2G50tbjYAzpubm6EX6ouh3jkOQn4GFN5Is10MjvPeyEm0y3c6I4c0XhSvEr11x3e
kaQ1gZG5ZXE2FHgDSNJinZ1O5UG2ZWA50brUijORipe+QDuiYgfqr9niEdgB27kbESn214Vg0aZk
4CLkefIUWXKDCCJNwl9zu9bkIAif8LCskyDhi43Alq3NyQtWNsvltdbovLlRjT/BcsgPwqusc23r
1nmMQNP9+s1hGp/nJcPQVc10NdUwNRjc5l/npaHy0sbvbfF18Ly1MfsoaPOByFvLtp+SQNzOA5v2
78bSGYJVRXr8pzY5ugUddohzxURtZD5b1mUpGJCVV6eU5NNkIC3YtBui3wlbSCs+VQHTnjx0Qxbh
lyHLyCqoKkI8jJJ1v3JhFfndQZ4j269DgBC9oGflo6hTa+oiFxl8NgOj619/T3I58Zf527Bsw3WE
5biabjpymfjTG1aUEe7GilV8VcwoW9pEhbZ5WeAtCpDpoxMo2KFr95o7Tnsgnox+wdzuRCglqoWY
zsmkeBdfmL/3hTXiU8v+heVEfSf0QX2LymIh2wPPCHdEQ4uNrGoZFqEgOJ6J2hlHMxiq62VLrWBB
3qjpaRJBukl0rcd4IQk3uuM7zL2x/dYjbxTPoNhP7am/NIs2/+KPsbPuMQbaJ+guvoVqfgUYR2iV
XttxM2/fEuLJEuj7aXxGuwQMu6ESoeNwCCsnf5rzkqsiC82NrCpjk59hpe5i4l0Fwss6DO+gy/dR
mxdPGGSTYWnq7+OoaOtf3y3nb+sh3rU2iTDB/RI6aYy//qqrsjYcspjB1y5ocYLW8rfJqr2HKC3t
U59X/aIRbf8xtAH4Ad+1YCs72gsaORsssfsP0Q3J1mn1cCvMtFnXAUgXA3zJQZsPDpm1g6zKkmwL
hE6uxrbvIj3OLqx3kHRReWxKvJAviAViFzswufSlWhw9beyPBWYZL80ozkEVTWdEifIXVxffyXc0
97IWzEHKpgjqg6ymbdgvK9fu99V8ZumzVfMnw97K3hDc+NpIq3rju3p6F8yQMzCQ7bGb+UTWrB3f
Lpu6r4+g9oBayhbZdxtV9joy4g67haxGaaqN+t+Z9K05v5fqFvkxYpuPvMeKXRzVBFMSlRBGrDLU
iLt5aN34O9uDnFm7o31vI+U2LYSZ2/d5ZZ6qXIz7cu6QvbJdayz7H268vLE/P6Y6MUqhqbahmmzW
tM8L4R4p6q53fePLqPvVKrcKELVC6a+HmB88aiTua15F1oYtRXRvlY71kE4I79oILMoaefDkLDoT
OChb4NlUqlvnnhkushpczdgjZSYPaEVlJ8dm7vcbU2Exiue4g+oUoZbh1LEk3v/6R/23qVoXhsrP
2VBhwhqGoX1aQsamKB1Di7Qvtua91ZCa7xtmmZ8OQ486H3xHjYXcZC9SxKXvQY30KzPz3EuZ6vkm
ZnuPkRIapCLLvbvSCa07FQjNrkum6d7rhmpTYM18gX7WL3pjbA5FqBGLN4t6B+galFAyrR0v9fYm
+L07WSrUqLuWsj9L/6n31nYbR2It/odX2t8efl24lu5opmMId968f3qlsYCb2LOP1ZcoTb9n2Znw
vHc/RJF1Cmcsj8TnCD2NVygeidWtTZbi1tGPGgZb1xNKNGoWshhNM4jYKMeNvIAcLDtQspmjH95h
JGk9/oB6dygMlMEYoLXi9PdX+LcsqkM9SzWNybonBgruAMKoDqAHbphen22pYzK32WGr3V+HgPq6
Vo15iI/mygKt2REZ2Dq7VHX6rDvCvJNmQzgRZxdfFc1OIKILAYuqPMixeRpfx6bg/Z2FKIN25yvD
po/0Grqv02qLdijvQco7XwI1wZ7eAYxHhMRmEyvezcZ3v1i93SxhLqAuovXOpUoQY9XnDsSGCAfn
QXYGWeOfi8lDdHPuyEbWeI03YgYugvy+HdQ5PERHNBVvJoDIXz8mtnwO/jIHWKxpXICttu0AQjQ+
RwaQrEw0tGy/WAPI8bIOCX7hLrCOlN5+LU2vX4m6tnbBXFV6MNyq0WT3spdXN+69RIXHQojnjCWm
bB4tsFO83L6hBmq/thr4Dyc31aXsdHVsWDweFQ5zr5M/BH3/jDtReRKlsO+FH+rLFmXlb8DcYVQZ
4/tUF6D+cE3ZZ6FfPFdK9SYHdEpWL6x2bB6Qe4wPgT8l68QblK9NuJADcj1zV4UbjAevyFx84j1e
/fOl8dN7Zh9gPbOKMXaDoeBGJomXTmoR9vN77i8yR1tVi+qHcT5A//nRVmVm9SAPSKX83CYH385V
oq6+jru16RFKSawp/nKtz9cvbVBBbCd1sudPtq2eAjghH4mBvVBcDtk+rxX7vY/Qja/tj66BQ5d0
aoVak2d92CV24FAWWcB34EowGEHkjHbolVAT6sy6dNmA5nUCNdR1y31XkPhDKCThMTF87KKh+0fQ
56qxP7Dw6INXN2+eHB3si57Xry4EgfvJbJwn4GzGuncRdwtxI34a/arD5g7fowjpiiULFxDmQ3uW
Y4cJB6+kUjxYq4z1NZJhVT4lC9l7PeTN0nSj6SFh43gUg2Zs9T+FUqTeySf5k5vICkba0xYr5sut
SZ7w6fxP1U+Xa2H0rUqhWwt5rpRZuV0vxXLsTi2wNMrtZt31uXERhdaQ4OBjjbk0zG2yVy1c/Vr6
9bgczfCNq5Jj82aMuyXh7rLo596L0VrmtYPYtHZ0JUJe9jrzaFkqBh9wCuNickSTAQliYi0GilqN
HuQh9xrEDLwwXc5ommtbI8xpb2czXHge184HtWnht8T6+XZqZLfKSZ/aZR+N+hp1oxfTcccHW53q
pdZ39VZW5WHItHbRd06675piepBtWgo8WIH0JGuyvRjdfe4U4/2tqRUR+vltdMkM0VxE9t3TSBXX
CY5GhFrHd2y9vpNv9C+uopmPgxacmtEe3kVpGaBpUG/CIeXnUX3MTAO18jSmBbh8GIPLaDTScpn4
Jw9ps0dXVYan2o+INpAy3PrdNDzp5WgcZ/6h43ZZSXwSDyhwLiAFGdvligMZhZeTFj/pvCPQ5R8f
2C4XT+qQtmtL6/W1rI5uHD5kY7mUteuIsdSWpq8rWxjLhBh9YgkIe9nVxvBM4xDqHau/PtthE2nv
hGn19V52yEPSA/vcuMKYtaz6aiFHy57GVu+DpCgfNRfx7LIR/X1sO9rJawEkASItvyUIkKXIOr7l
aZptM/QUd0LNixesvx7kgC+h7tt3gV0rIWp08DrcxrwfHGcg9jQOZyiw6QkywOI6QmMlc1Bi83gb
IYf5RYaLmtWATDZVh8Vy5RBFCLAmH8Qwf2dJddB8ROSDlGpiNd4+y3pjjVpDibImAR178NJvBgI6
ZWwNv2NUBLAYS83HbvKRx0kba+dF6sjc69jXIQnPnGvZv1kklSW74pJl6bjnfZyiWPHWwvTCpG9A
ALDOfxzcuXprK1KT2zgTLTcg3NxFQC73Hau+pVQOSCsb3T0VIGZU5vY5UHktS8WAaUwe7bTUj0XP
tzwVPYrPqDZ+mZyZsqQpwylVCemZmInoJptUkN/LotHKL/CGQB8Fbg6Xpm0/oOZaSVZ+mQD5b716
Kraymuh3xeABDxvGcjeNZr2RJyMJuczhub31ioK8kxePa9ke1OGuiTTxUkxqd5f0pljJy2iVfVIT
woVe1iMd0KI7mQjLhC3oDR8mNsaL0pYGRdP4gJH7F9mu+WC3wXdLY4PhPR4OwTxcbxR152LYt5aj
ClWczdoi5QsC+t6wCgXFzn74GEWDBEC5iPFbW/axI14stbUXQ1NP741fx7g9heNXEfnw1iv9dyPK
dqRJfECYyh853MiIgM65ZMceLEhzb/o8rb7HfvqgDJ3xMPlhBmNaDJcM2PwSwoS3iWN91vZVWm83
6k3OWm8I6rUXJYsK/cSzK5TMWxgaDMGKr3QTZz4q+dGHHqguO6yyUu69XlPuBxsdsFgvD7Lp1i5L
au/1/FEsOD91mIGhrCc+bFsNFg5dU3x2khDZHlPxXsbMSEA0u8rFzQv/gR2OszCgcJCJpc3y++wk
9OCBFOUxUo3+YAyaeVYbX5zxC4lnWba1bJKHFKANNi1De0cqkgh2y5LBVbXgpY8B3AJ9iUGRtOEL
Sh32Oe5K5is6LS8ennzje16G4Uuh6tXKGVM8j9yhuR/mQ6FHyDtk1U71suZedWwOc0l2ymGlaRRL
AYlvLds+jSuTAdtL6xnSjnasdHU69G5aYqBTR8/TQBrcB3zxPcQ3ozG9750IwoWH9BT5Vn9a+yDG
ridB4Cs3UaItBFDpg60jHKvBSOsQrDS6nWI2l2sVVXnzONaowyzstQnf7qXJMDCoCh6TSKTVSwlR
cI0xWLB1fKt8yQzkLJnVbdxiqOqliZGokyN6OVdD27Z3AVrSS1l12q68Y4EZXasoKroHeIngj+bB
6WSp93rh/57oz148qV+Bgv8WAdH8GOrSW/iVsJ+TSq9XuWMFD7D/8k3UD+r9oJQDQf5RvUtGblJi
FUis4OeztFS9vcCwjXcq/+0tbWxOkPLEyq9GjU1297umBf0fPBpKlSR/RKzsFjHWCK9lOAbrqgAi
/IeT6ekqthKeADWy3GNf6jtsFnkACtN6zcrMuCu8cbzMtbIp+Kb8IHsBBZwsFM2YEDFV0xfbN4FE
+0p1J3tdLUNzEV17IPH06t3Qo3LnThtZJWscbXsCeutpzNIX9KjMRdoq8dHN6+Cs69ofTIbdWxik
+a6AZ7O2EKZ883NXI+xXqKiy0Ot2wVEPmvyxyZhBhI+wzdxsl2Z1gM0sJ9TurUHvdl0MtbqVvfxY
ULlPqgR8Fpfs+1UFTOnVREbvbPfmT58LKTBdy3OMdtjo2DNaalc/4jiWA00useyKrfDkI7W4cqq0
fkMu/Q1mEr/PqF+S8Xa/OZMHUGs+ScA92Q6BwCp8PilwQGoZ2Bq/TUFyPcly+qVTFc43v08RqLCj
+tGfPynVg58/CRBc/ZZV/pul+Mr3tOx++iRYvbtJsRbMpQKU6JyMlyl6eajSZvMPm7w51pHLZP01
K08aTTdVi8AZAKS/x3nazCsCRYVPYUeBgfBnGx/0KtNfUz36mPyoPiP8p78GRgyCta6eh5KlTz96
KzkILja2xkCtr6cEzXgXmaCKZHUGTG5RoTO4cVzCGZR+hTaJsZNXRCISlEURk6Sbe8cwOsdY0Fw0
duV3RH/CU5572S5I8FlgtYbwh5jCo+8m+SKI2FLm4QC7NB1wxkqsZznCH97QfOueZH+A7Qif3Zxk
LdR4FaWjmtyNbvDq1K6FYIrBbly1tl5lKDOQ0DnCLYUeNFdrJYt2cRxF4I2oukk5IK/p2jtZNRsL
ZmjR6IfAGZ+YiF91x8oe7bjLHmO2HCAxyWR0Bc/C0o94eMMsPcheECPt/a/voGZ8zjzMmVDXVQWx
GguWkPgUzopsZpOydnp2eMO4JUA4GWRvJyZGL0Ucq8FMO7pvhWoerCrjR8XfCtHOI9FsjeLiZd90
1YkeiyqPH0tMrPdOLBrSiBHEchctURVh4m2thsp6zIvuXe14Mbep0Zz92kFtpZj2iaJ371PXT7tJ
AOMMEId7Lw2UNyZCYCfLxCEHfPj1dOghzd6peXT6+WpFC0PWdazyvsee5HUEni1Pr4spvyvIomPA
xbByhlNkZlodU9Cnb86Pz3TdOj44bmYu5ShfIOinMTse5DXQRCKpOa4UJxqWA5HAi47C3KXAfMFn
ejvdmlwBJsYYEG2TbfLgYcWzMVHXvZ6KnLN2NEvrTcVE9+jjr7jLjRS9t7l0a/tPpV+PsyP3x/Xc
P0ufrhKHrtgCnSbXqj7UneJtoyAMl2zQpnmXNj1oaZBsRNvlq1ubr7XTqms1Yy1Pkx2dqZdLM7W7
7a3NFg6CaaNebkQ//Q4OHHnMWhM8eb66FwZhrEn0KFXXofOI/nu+tLKg/dA78Qx+LACEo6xpgMCk
OuXJKLv6y69/339L+BsGewTSahYsdMK2sv+nhFFmsckJ9Sb4QKgmjO8se1cb2TMEr+a75bRbMdba
F9V3xDLQbeNcoqm/r4LJ2kL2z4856veLHODgAoQVP/L5oCDrv7JikKCyqtfN6df/ZONz1sSwXWEb
BDctwzEdU3wKnFma6ocBWakv0zisIneqgYhwMJMCz2fbbnZsk+NFr3o/2tTBxuIbP7uFnprdh53V
B6h9wM01KFakESBPpWn/4YPXX6QiVe97NMOelDE9W6nafxQVN0jHUmaXBito04Wf6fdjUxHaHEz8
tfOEl7zlOhq2ifTIkjzIgSAVenyrwvwfoBqG82li4g93bAsRZcs2yYqSZ/xr8ggWPUiMbLYfsJgw
RVLmR/Iz/mzkTdGeD6nu50evgHNOAHv/qV1W5YjbWNmWiByt1sTE62++yKdxt+rt3NyFuAOrKUIT
1uwfDcTND4FwPyAOEAOpzRGDBtsXG8es6Z2HwARdDjDnL7IJtNawZyad0KalU16kV7Fxqp3Q3CFH
NzyqRdkjpnERUc4llY7fpl+1qLbMJ8iLKF4ZLIBP+Ad5ERhm4ynGOk52irqN117RmzJRckiIEbLk
BMYQzwdZamozXyCz3K4/dWQpWu0LOdDiUVnqGkKyVVvYyOnF0zIwwu7ZTqzxxBfy2KYd6l7zoRw+
YEzFT9d+i9Aoi+T6KPsAsehZ1hzzBM8bq2zQcvUDDc8GQz0mWvmjJNvkIZ57Pw2WbbK3bkx7L3zU
afrJLw6q2xJ8GJMHoRUFcfF/H2Tn5CB4v8nNsTjI+q1bjZA0JmkwkKR18dtVJmVjzG9ebT6o4Fci
rU1PzvweBkYT309Ndu6vr2FA8hvMWltwCnPv7OaDBGdGJhFUhbxIV6bqg2g3sk+OCtOp2qO6OrJQ
md/l/+lTtW7ch57541OjdFCXziCAbKTThIIuBo0JknsfNYgfWGmFe4a46ZxltddH5UPvieIbCDAc
u0HPzmnWfMVf2DihKm+eZMnyTHaAuGRYZWGyTZwA4ciOiH0+NhJ1uZbV20GeUaHremtSST4sWi1G
JqXplXuAQIix6ZmzCVRLuZdtt0Ng+cHSL8LkjuhxfEDDCwfAuSQPteKN+UIWyVolG7RRz1EbJMfI
z1DAcops7XAbVlVUVOsUmQ1UJdCDJsg1QHxr//DLHP2Mvsue6oa4dT/q6vpardv2wcU2SDdML1+K
rCL0UhYdfnQMDty+PWXRdCT4k9z75PCQPRXOwmtM420YdGvdinraymqOOeDCnMb4XAa1/1qxYtHc
xHxLprGDsPyXs6zukkKSYbnZRMQF9PobT/PdCLjvzbPyapv3bH/yPChQtAwf5QCU3saFHXjWZQjd
7iCKHAnhwS2+gQadL+AUirPKAE4dEBbSL+1oTgvZAVTsgUhJ89J5foG6DIKycQZ6PXT0OzlAlGhS
KwRdOgc/1WIZp57ZPfcum1YPjTZ2ztVmJuF8HVYIJwKyiiGwsWQ2dl6om69mDTRr7o6cGDS3xX4l
7Str7QRiuJvBxfC+kJ5TAuVQSsW5QV1lNuJZkpjhF/E+qIsUXq7bHIbc/0HY0Ifud/IJxQMeaOOp
KkvSU0AwP2pzWmtho5zRWxgfR5e4UgGGdBdn+vCoo7L40JpH2SdbKs0uQCcF1lJWiV08mKZp3eGp
GOzr0DA2sarl72NWb+R3YQ1ttwyaqT6lSUkKbxTi+vUixLzKsjz70Awealx51P0QDOWTwPBJnplp
MRJohYCTUANUUkzfXbvDGHyBq3G9EbqHyF7voNFp4NVxVpMyW1oVwghKh+RlZqJtWpfw5CC3lu61
MMoCTkLXwp9do/r/M+bvH8F1srqt5mXB7SMUXxf/8FrW//5WxpnKUAG5mrZhuZ/fykL4jZta7fBi
mpNzjpP2jH1H+aG1+GN2aLRsZTVDtsOqdAJmFZnBZd8Sghz7lZf7Shfz9djFMkMQD5KgEgGJ/3dJ
MW2XVcYYbWXp2lta/5CaRKbkr9vWeWVFWtKyMcgFQmR83vOwd6jLAgz1s1n1CG+iuqtWhrazTcQ4
ZenW5v6HNjnOzc+4hi5GJSUrhWZMsg8JTt91U0nkMXG9u04v9mM2RcZWGzx7M7a8ea513Gk26Bmj
iTIkH13bJCujruy70kVQVNRPka0krMqsbB8GYcr0TDUau99xX9QuUJkMSH/h73IUEYB0bTg4mclq
5T3bQFreCmCVm652KuuUDFmJ1lxYvOkt6486aPB/nKthka98w6ue/XQyH3j+WPPNAJ3Rxnkpd3Hc
DNjpObGXbAOUnM49Wd6j7Q0bWRvj1j3LUtU6Kipj+OnFNvLTC9moWOkHClre/jZYnk+UaqPOp17H
ynOTlrexbOwGXMdD34Ala2je1g/VkrVKX7wRArZBAhTJnfxLItd9JHNpErwNu5euyYjw8hdZ+BUs
4ZQPKG5ltvgo0vBrEE3pb+EUfZhVbrLsHzx+oA4IUMwhn+cBIe+Jl1CUTHW9C2RuXi5di3INpY8x
d1Yb23ppGvwjbgurSmsLb3lbSqFQiucC7Ljt1Jrpxgmncs963HkmTfxgGKHxtRBejGKib5wMIyhO
flnzEpo72mA6FTxYL66a+Xs7rLpN2TPh1NFvsp/Uc7CeEizpzUadvRm8fm2w/D8lCeuKXnOLr7ob
vcHy6pD108UdiVxlJdv51pcR9sDvs5bqtm/temsXrvIeIF4jByT4R6313qju0FePnrOQAM18QdU3
q6UzTs497GHjXBcdKZm5o/VI+KJkpTzoXu0dpjQtV1Yq3EvUw3BBl/S1rvIa+bLCfxHsDQpfG986
2y6OY2WinzRm4xs0j3DThEYGIp/esEBYVcH66SR7KzhPtpm9obI0nCpsE9iSMCoOp2k7+gpiSG04
vTVRGy9V7G8O8iTb9dct0m3PSt0rFzvDSVZ+MLyXve0G3UqehOlismo8x9ojaVbfVxHaLNM4Aeyo
511TGBkvtyo+UT+qZeFVB0JLP1dlb1gRcpDnNrO7Ulj6hHRTco+uSeJfBN5d6HfiR5FXXzf7U5fe
nQaNW1n/rU+eoXhibcSW+v+4O48lx5Et2/7Ks5qjHrQwe7cHAEEBkiFTT2ARmRHQGg719W8Bmbey
Mqq7qnvaExhAFUESdLifs/faaEJOWRmGxqdm6lqQHQDnEKpSss9o0AyqecqrFU0X1jK5UlZ6rufQ
eMwW++H77bljUnVDSWz3U3jPbPplu71jSuIVHUAATEv5XdHXvRuvUhNpJq6liG391lya8QadLHkQ
KVjdQSCsAc7rW2VvBd93yauxgu04pBlzIHYTRg4XWWA4+rWcwVh2DVE9329rGvOayIsU/Elcs94W
KfczkvaQwYLpKyq3IU2e2zF6sNIweRnG5kBScRW7dfFcEBCeurW4ZWVsxG6VpRAtouWlm8Nbs7XH
Z9J3vi1tpXxWF32CCgbgbqLs7UKJB7MbWhZIwZwVBAY2h+uQHMLTHGyKXOvu9qBtr9N6sqJsu/C2
26QWy4wrxbxGsb0GHYTkAL/zdbv75/PskeixOF4qfwiLyXXAnOM1zSJfMhv9hjWujJtVUU6lk4or
ui0wcUbcPUoxc2V7aYcvkOJuwwi1oivtonIYvrubktXUtDmbNhdTFBXKOV5Q/qz+p34mmsLUisod
2slCgMaGYh82kZrMOidKmYhgZlV5+TsIakMQxd0nZc1n2zbO6iQWUXElIF46bzdtDzVjoJAhnNPd
z8daMcmDihEf87Q1dqo6R7dq0S+kV5kzyXS5fu1TefBVpyrfkYul4r3VomdtQgLTMYd2h6zeZWB9
vlZTthL4FP29kwA/3F6pjZQfr1StAa2aKakHU2qNK6Wtykjiq70e5ExDr8W45IDdxibZd5a05iJw
j5XrKT5E8jk9lJBUTdL+yE5xmda9VGmKS1S3/bEigfD7XvzHbW/uraJu9GWs/KgD5MChNor7Zt2N
TVkOJIPNdrhtDM0uTf/7gyAbGipBGzzUzkzFq5Q6uRtAb+a2ln9E8qMGti66nWpidYaXARkspjqA
Xa24s3ONHNb1Dnho9W50hB00Uex8aHPh5aY+kZGCRaIch3m/HaL7OpEkZ7wj2yelXYwBLIe+Lchz
5aNm9l0lXfiF0PbEK6oVUCZp7b7Mk/IClhctM9jdQ7NEw73iLLMXx7jX5Zzmg7ZWmKK11tSPiX6y
y/bjz5u2PbsZ9V2yphnKBP4oWWFfSCS3WfTjm4M0Z3jqerjdtm2WmpmLi+eQiEgbOB/EoPuWApin
0A8DpFuDUtiOl/V46iJUTNsxV/F/H0dF+1GXS5hfpfxJRj9ctHL5ygIRaGdpsF5CaBBnuvmAVtjc
x3adnE2riK7CXhtOUt++F1UJ/QKy74t4zvOsei1VNKRtq9rvJYY9hAN5f43GVg0qq8gOeSOaB1ad
ID6KJn8eCNzcnqUM9W00M1oh3As9htbD31f+VONXexJdQt2xVJmysGMYmszp9GvNixplPNhyHX41
qhV/sGjRuaDWhwfmVe2i7rnIFv+TIcBcpwSse1lynVWi8ZQOW7FkKMmtUKcTSUhE/jWhxoysuknS
tjsJZ6dZdXIo6ip+iMuHPOtvKy3SA1kytIBqAYEuVZ17ySBQwOiYMlg16btKnqF+TbnM0MHL4aCF
8bkXHxVd0nf9DL+Nul1/wH5COVlrsdT0MbEWSmCu4htLxj0FUPqTqgDXKrVP6QvKWe1uqd4TRueg
9IFgrNLfJDnKLi+yEiqHohXvJWchqCiigYnX3jjSTS08jJXS2UofKXpA9VbH7taYSeIKB+xICRTp
syRbtNwhpLolOa37AmXqbgzJp7Lj3AsNpdpjdZP3Y5hr+8X4KnS1PA2UWnyL+rhnADLdUwGfPKut
mXsb4hQuSX7Ei4tWZkE3lBmVC6IXQycZalLCv9xV9HgyA4Zz0biTnCyPI9DoVCK9cY655mPvhSmi
ZpaPjknyEd7V+1mzVTeLR1r3Wd/sZIBsJD/AkpFG9SmrQPYNZtn4ZRSWriQ1xa6I1PohRQ2IpEC9
ArFWrz1esExJBIkMsQfhZgoQHDtnEgwBn3cYyegZxo8Zpkkvn1RKjuS6IUJs2hMcvh08TJr5aX9a
4NgDa6hdc6JikC7iayE32gX5zHMUawcrZs5kNlVauuEwNwHV8KiPikuh6R+m1NSCqJetXWaA72XW
Enmp4vRkR5odPZZ3rOqKC2b+4tIwSM8x0FeBI6NNw/ox1ut3htEXgZHQqg71M+XrW7BY5ifG3lNs
E+5O7rgdl9dKM9OPrZQfFGscCbVKOq+iHXmvI6YbWt3NYwv1Qx0TAEeCHk7Z1B2Gob8KM1iQQfgr
zXNPqO9V5PZyjSsEKpJFVxwL26UOSZmVca7trUk3grpJP1RFOF7DmaJsBjPDVtrwKGb13mY96jIk
2yewpUCh1elRSVtxs21UC3Li1JRE8MUtoqtG1s7a3CGV06xLTTf2dkSJspvNGHy/RQwtYltvDBe3
l69RYxsfsGm6dhyfG6rYgVRI02l2hs8F/vGrrk5oozW+Rg2Bq6dqBAuzokfciH5yN7QAEsLFVg8T
M9ldoVpeImlf5bHx1UTl8jJP01Uui7se7yLp9OhrMcmDx5i1fpeVgiD0IvYpWDiHPLKqHRDlnTlF
T6aqDf8wrCm/1gwY1bACaIZiIAbHovAX0yWVNafK8KN9K8BrBRAAzTP6kR2p5ikRQTl0JqJDQrfE
pepSPAzJ4c4J2FZt/IKG7f39IOsovyz+t/+GlHCArY6j0Pp86ySfkJyrA6f3N4c5MRQO0RInXb0M
drxaaOZ+t+hO5pop3BB7sl81Kfsq+n66iNFZTpVuHxrZYgZNEevITGUKQilG/tQn1l6JGyjnC2xD
McSfUCTJN90S32SdpSA1GJJrIdT8IMiFMPxtMU5w4kepSkJXrdN3iWgeGVMdP6rHgnyt3Di0svYx
yYkdTHUYYrqZwTBby92pcAQfF0gc0Ziyr0TDqSg61YsNefDmSGlJjrIwtayHrWnmfjda5wgjEikE
hVtMZBOCjXx1+iQ+GEn/WS0XQH919VDZuhOokRKMifQIqSr9kHEOuYrtPBcV6DptFvIZlYh+LCOG
s0rK04MRqu05jfx2VdkK8WrM+i1nJ56sNvfnEZppG2biosp9j8LTIUJArs99I/prXhAObEaV8KDn
Zm4m2wlVC+UOlL9ENyEhN7Obl9e///6Vv1xjORPX8xF1uq5alv3mGlvB7bQaIyq/lZY83Q2tUxP2
FOqjR5fhsYtVJuk1NV51PTvrporvDTv9B3+M8msBajsHDcvAKE4djVCkt9p42Hyl5bRO+Q0hnvqx
mlEYkqZkDRIWtd6SKENg44eq5tchn6w+GPUrSTLWIWaOR3JQdlHkLAsydCciGWZ89Fzt/v5jUv/y
M1mbpYg6+K1o9CDfNk4VyeomfLLLN6XKvxKD1l+QO+Tg2IoIWSdola2bq2btFWXEgSVLdIpnZfKp
AaMXHit7nxjqMyR/cZ1Il4WlMkvnHBN+OpfybhwH9bKM5Gj+/b+tvKnt8dGC6pZxUtqq4qzNwzd6
BiVj/YUQyPqWtPw+5Mx4csSo7kjqg6oRRs2ptEw0JUv/wYh9qt0naOPal8qeTlzrcMES3MdVux5v
pKF2KVc6QWfNuZvawPyh/3sKpxVzR1t5lzSK7M9xdQSoJO/6LjorNrCGkMw/syt2BI6Ypylauh2l
Rvsw2hTHxj4HTFIQsEma0crFzj+G0lTurRF8cUxz99ygt/SbMARdEiXDxTJnGiD0XfH4kuEpqrRz
m3R+LnWagTEWQi+TZuHP0WTtK8OOWbhVw65Lhwb74OzsI6Ht48po77WxLzDl55Y/EXS1D3U95RLu
ML0zopFy2NJjENOaXatHvRfWzPSc9AknXdw1z5KuG9cmZ0ImSeTdKjZJmw3+d9dKk5niUfgOb5lz
GvXkVTBRwuazTTan+QSztj7WXY/8ljLFgUusEgCdTaDsfpU1cnAhamjtQBBV1ccnc21O6axPiYtM
iGSM9VM3RpM/wvzyHNMoHx0w5kdnEC8G7MGCWYCqHBUcZHd1x9TuFsUOCyIZoWkQzhdHrbNj3IyK
Ow96slBeKD2jyb2ZrPA7zZLIYW2AP46yE5cupX7pPik/lTodf6IblOJMQCWTqVLZReMrdO7isat0
86gP3eL11GxlQ7mDCL/mAmG/q5a++4cr1RsHzfdTWYcnYVGvduDUvXFQCTl0+F1a4TezTWKmH0Pp
Zpbk7DMkO3tFTgRd2mG4MU1juNEjhUDMNDpXOZ55xpb9pA+Pw5rQh9XvXcGX8ve/NPVX7df231FA
x+GjqDTvLf2NuVOR1bwtmjp9mQhTJAWDmN5Rru45Typi3ufxqFoEj9W0Tryacus+VzpXGxEnb+T9
egFklc7kcGj5XlPMbo9GgUpf0hf3lVw6vrzE6n5ZlydlNiZ8/bnm64VBbF4Vf+wZcv7h7fxlvLNo
LhgOggPFVK2/AGY0dVyWbBqzlzERt8iGlUfFQe7eojD2Qq6Uu1m0+V0PDQ2dxOAp6owjTbEVrzcY
sCWNVO+uU6ovky1Q0GaWhggyHR6t8Z1T2c9zNNfvInr+/yQWcd7OZvjgNZVOjKbZjs5A8uuK0VSS
ruiILHiRIsA3C0jFsbLe93nKVAF86d6c1MmNpbA64dmhPYQs9hHa8J2VO0GpmMZpW0wNsnaVugm9
XnlSR9KyKsF6RyGfwo1QV1r92F01pT6lFA4Pih2twBKMNRDTnKAdF9nVwu5ANNDXGaXYZy2zEa70
7TUtwvZAbTh7VwwtZTMG015MH//+m3ujYNtORFtn8WbLhorW1Xmjl1kKATlhytIXu1A738nMiCt4
iO27s++1pM7O5qSYPl6pl1kiKEpMgTR3xrmYWh/3EgDiMb5qk9xejCKu4VsrnyyC6+80WzqRWDhI
vf4Bsy9pkJg1dqgXE7fp8sGjqAL7JI2am6UMvwhZMEaHLKrwub4P8fWcWwGL/O/fK+fPX75v9D9M
WlSbk9RUzDdjQjsWRmdHZfmSG4a8Q0k73uAGdgjaHiLrlDDNvC2SbIdOprw6S/So9/Fr2Cyql8mq
sc91J7pum8qhtAu5B9iDgbISu1UqRHbPyBuearv7TATzdJEo99p94SdSe0Og8gSogvIo7sYbnf/t
Tgc4lHBuHR09ItM+l/S7iXbfTVZ+TqwT1+mcNEtyHKAalI7mGrWN3VXW3jem8EN69FqmK2dCydHy
94MMaZeUMIFupsQeX1tcGql7HcMojT1BaIjbReXa/GCJtTwYRenOuikRalKASsGgcwv2obz0K/Uo
KpyGCHuA4Ghp+McMIX2Q5rzZ0aK4Rb9Y3ajTu75fkiNLzog6vYmpuyhrUoaH3EMIrnqL9p4pIRLP
bnwRpjg7TUuWDxcfYOAuTcXsNmca7S4IWv2UxBO3WDn8ptESVdyUN8zZnbNtVsmZJlbl9pluHJU4
nILZnl+nRKh0HUolCNdE11AtX2LRgLqgjukSGjBdalI6woZcyh6238TIvjeYdWGRo+AhA/dZS6G6
sVbghsFyiZ45T0MLVCzNP5h6S6blmsCr2tTc0AzhjVHOXTx3V314pUHf3+ZMhlwwIidYb+NBD9vs
A0L/IGypEVfzs51L0YURvNlPEVTvFmmdm86wI6iNy2dj3eCQdklorS9RWD/DKHpp8YEflcq4Aeys
P+hCTEcLmuoIl/ZWTZBUTkbxtRTtVTeh0vd2dDeSs3UHLNXrlOKB5Ijq1Yq4tJs31Patj6WymO5M
6+FcyurNZCjq46zEh9mus7uRNSbMs7k/MixR3x7jkQihGCcter2jmVD6B0/K3KIuHD9lZnJG8T5f
I0GparGd7i4i/+wfZvTWX1YVlqkYmsHF0HIU9IZvxuGBZErOOl28mMTHeFk8M4sr8GXZjmAMZQZ0
a9sNJ2S3V8lyr900AnhiKtEuJpjxYCbL12JKjEOeAZxPDcDjX6h6WC6YLOeUpWuFipUTl/MLCZGY
QUDhMcRFV7wZbmaWI+kvoemqGjbpaJztnRLN4PuLcb7I3ZcsL48aos8HEAEVAYKluMIgMfZppbxu
1BxcIweyS7STMdEDAl+WfS66Id9hHeMqImKWIfytsUiMPZ4Y9YB5AG9olFTnEahWtuZ9ll0rHkWq
Kt4yvCvofMFdm1JfLkEoxUv5Mtkojcxp6A9RSEMpW0/hsE1uhnSYr4lp3PVL3X5fw/zfX6hx3UaR
+1qBFUMM1r85/I/DS3XzVLx0/2991h+P+o9fD3nSjxfdPfVPvxz4ZZ/08714aeeHl07k/b+hdesj
/7t3/p+X7VXezfXLv357+lYk5S7p+jb52v/2465VTg8fw+Ty/gcWb/0LP+5e38K/frt5eW6fuuzp
P3nSy1PX/+s3yTF+Z8XGdFwHGSxj7eP1IPytdymy/juEC8PU8OxZ1Bk5Q8uq7WPoetrvskxkNfYz
h9+OrnFXR97oepf827/f8A9K3/cP+D+n9q0n/y/XK0O2dSJb1jqLBSXU4F/7dX6SawKSVBgPl3LQ
e1Q0XhO2V0jRRRAmYRFsez83//PbopRXcezEQm+zvup/+dKtHkv7imJDC1JCKwgxXP9+1Zj0l7cn
DTptmMFKdJa4Jyxf92E+VufcwatqqeOhsQkeg7D6Lh7hy1TqqVxGyx80nm4rCnmC6onX4odt5Fir
aJ0UgW5Z+7Rueld/EkIq/YrWFak4rmaK4UDKORyDYTkgO3gX2jFidi6EQJu8XoKtLmKatI2446Kp
8ZPlVzS21RyE5XDN0+EDvZkTUWjm1UlbxnInpYY5WidVa8liDqXarSvqQqBkXZkssl1UfLAc8wnS
OwssIPM7YZZePZtWYMij7GWq9LkwqXoV+IZOQhsBX5IlAS+0GAcuJ0x0hKZme32SSk+OKkhpNivP
Su/d0LaQAFVAQvuEeaC54EKfQfOkClCHbm9BJPXSTG+AqJQf1DQ6dibFdYIPXkc91llalY8ZuApX
UNLahQQY7rEPxDbX1lrLP0R8Ub4F8EsP1V2ljTbkxyHbKUfqQ7UhkTmM9w0fKtEf0+QjXsgRhn4j
psPZD7ZTuXoK3Jf8rQs69Q8O8wKvMu3GH9p3pWl+g34ge7os99c5kSdvRH7bxk18EP1+KcrRbzXn
45AqjyDJjL2u1wcoqfdLbX8eqgY9iIQ4toya0mUVRsu3tagmDt2JOJyrzViqNZnjQgH4OiTN7I8T
50Gi6F9gG9KdGWuQJuYHedSqfUVhxdVlZA/CIqQltioclimM4YhmBvbbVr50+WTvMP4Ua2Lk4uEG
zmj1TYglG9l5GkzqLiXouP2qrWzrPtwp8tdqWJMAjSfJIpUwl4t6l5iOO7dZc7GHNUSRH6RLG64k
FSnj26vqWy6YJpdSyrA2tUw/MfXbZSrNoDDIXEdEzvmhnUDgQLtG/uZHawIwWq6jUOuG9skw7utc
OnFx8rum8PWmSek+Gw/k6dhuRCyoipDHpY692iXaoG7awjOtseNsqyJPVGHjFabMRUONb4pomV2C
NWgxp+SPMI3dwcV9Zsn5HDdiV+kosgfdeoBk9yLLEm1M4yRQg/imMdeI9p5KCw6AhVXEH1RqAaNx
opb4LR0m+Fr9vT5o5Jin1W7KCMVTAMGpUf6F2GBfVqbnJR8+owlsj0a2VG7dl09MN1IPHTILPe29
XYeGJ0a+K0ltsLH2ZJg8T0r9uI6vrj3rDl8a66+BKXgzTsee7pxNcJBLZLx8KMHdIyZJXs2seGB4
9Bda9YcKt4qfjI4nmWbvjbFauTQvhfZOLQFToAM5SrJBnVQrg+8bS4rcQv+YFLTogGLdpa15n/US
rZwwbjzErKWrIM0ip+SQAvK9w0F0GHWSqhSThJsEgVdL/2+q+E1YKZ0G0uYMl5lBqmVAM8TXlF+X
Li17BgBq+w9SJVwN7HMBFeXcSL62JB8pGg0udQ9mpM1IXaXLz3mRt7uEED1V7A1tNHATMgdJF6aZ
jCj0nPUrvpebKQk5NdTmKBrdi1hsNcwmXCvqrCMg4sSzsvc0+qi/WbW2w79yjSz72Wrk8dIaR/Rb
KTbTznJT036AGw2cOFcLhJSWb4glcQ3tVk4m0mwHE29oZs++ZDA7wjc332O2ZA3QGJ7c72p5FW5i
VdOhzhe1VniRRJwRIcwsSGYsIXo9EjUb7jt7iV1lealpR5qDGA8d2RU+SYBf6nDyMGW1s5828Hlq
HaEDOpzciwsyU6GF4Jz2klaBDgwViNaSUdxobYJ8DXr2bGvQXhBUtIv0LHTCO5daUT1VJ60AukKy
UweR7GrbuSvDXThIUQDdpXV7snxcC5ULcFfijKZi8QZh5W4sk5YXk8omdA2/fkhVEZn2IsYLXm1Q
ouk3tZBPIZCadiG7RjHLgR+d9NKMwycGJG5Nh70jEOLH1be6Gm+5GFzWMEY3jRl0qXzcOzJGeTwX
TjpXOzK8EoLa3RJndWzGBXQZpotq/zqHswi6LH6X9l19HESzo+i+7Huzf02nfvIk2971tqVfEqP+
VBqKn1kJ6y4pETuTWTZjWz6RwG6/Ln2hkX0CsSujvNz1ZAeD72JanaDINvh0cyzOlmTeaIZR4EqL
q2usK8/jBK1yni8Q9cQpHubyMoT7Poo611HzD0qvK9SUaHP1pcNQm8x3dli+b+RScsOUlSPZja6x
mOqeuBKqhnUBbSq8QpjDrgGWBXCNlhmshXvcwGHx4iT03zJY5IPF7Fde9DONpcov7elzP2by6hB8
ohvvIdMgLdcSr7VTWK6qJ4SGmstl6ZL7ufhgr10XLkCWvjSeRSQpkbDmq5FT14U25daDOuzCuOVj
MqwHXvLQiIxBb5TTu4RANFdRo0s2NoRai5hWjkPQQBE7Rz2Dr16phBfNiPOaZj7b/cNYM8uounY3
1I5F0qaTezK/J7cRSKuSarjBqrBWrUlhIaLV0VV6lmb9qWhYrZEK/OoMiteNcnPomdLBBqEU7UAd
G7pu3nXFQFoA/jK5tRpXb4eW2UVre4qEv7hTckDE3eCZDGxRkZyTqJL2WKNz0gJ9lX+YmsBwxzyy
c40pTnZOSVqhxnDsd8l47O3pKSQjBzpkZ+0HbXyJgMFUWLqAzO8qyKVqmiYH1OZAE0fbdPtcr7nY
O7B6FNqezaRXXg6lR8nXKZ7dH0PJzC6SXJyrzr6de3Vk4V84OxHJvmVKyk4UurNDio/usOiP2lQc
5l7uPdCTCpqmrqUMVu/kmfUcFB2u30aceqndvAjBgKFplb2zElrOjGVwoljA3jSGxonSNJOrE950
6K0Cclhcu4pSWiT8EpcsTymgIK14sWYtu1ArYCw6ymPyreSbpJAzM78C4WjNlH/RGUPenah1j1ar
7W2DeFNDUvkZSao/N7NxGBeurHVk+WmaqS5GVNcZF3QCc9fsZblUd3BCUETqhVsZk3wPDLV2aS30
+9ZU2gMohwdyErOLIdXqvuqYMOimuHIOMAfJTw0han4ThZye5fDN6rJvSyo/d631GOJOouo7MWUW
4ktDf8qfhW0EbQp+aOb67hvG/F6qk5QYTOKW21B75yxEGFXVrHg19v1w+KZPji/B+NgxqEPWyNm0
c3zgGjb6JmvPUhNf1ZVyQKCsXzhafwAeQRKtXd8bqZeExsluKIrrZVsC5LOvxBJWu1ThQo6LaEAZ
Usp83RFphBZ10lRuvKaz2l3eJDSqZoxP+VjcUrAiNdtCqULcSEGYEHP6aJGGd9Jk3FYtdbE8jo6K
pldHmcIaBUFPxem9j2OUE33YJzdpBShjqVTDs6QYaYxUDJ5cK/x4q4bOZ8zMRiOyzkvRJzEoJ/VF
TqNhP2TNiwxS6tylwDq3PaGOt2sJgtC5iWmjNVIcwtrDbAGNPbK7j3j6pMOYzRfdEMZNbPHDpr17
nNNZnEYum1SOCChEqSf5TNJvJizOJ8tep+0o911WjmC3qlj2pCgkUlBQxB1qYz+uNB19Do9cKC7k
MvfnHAPEEcD8/ZwO4XFCXknp3womqyejYmqWABjNQz6ACXAQ55zCtJE/FLZ2lyoA3cAT+GTNwFxL
LX9WGneYKemJekqvTWhfCwYSoVSXrlrkuwlpjEbgwkVo5uc+gdqOay48ZhMpeN1in4u6eTScmgSV
0jqqxQO+x+VukZeEJEHoETbWNt9BlHhIVNOkKY4Of7SXNBCm9CgXtBVCVhb7ckhIZpCVjz04f2Zu
hNEW480I//62xF0bgvtZgMVDTGmYJ6ybZYRDtW3e3GZn+dckYsaB4WYIanvgshiJMCrQN2djsN0q
1ySOVYxn9Zo3jPxmDIj7Qjb883goEtQxxNtqjiojXSvmxkeQ+5rKC8u1RRJdsG2qIqI3qQ3qOWq0
p6TXBAZbXQBlaLo2cJxi3SVjKPh+3DdPUa0tvtmh6FEyYh1YIeXTMSFwpkUpHWx3bBtkyjuq5eIo
wNwMZwZy42ikGWQdNJhwj9QqKHCHEkC67hJga/tC6T7GSP0CPbfLP23Grv9x2yxJ941uICEDCOWJ
iJABcwmrYHuNbSMzsLMAAUS8vuzPzdBiq1AG0tymGWTW9hdCSQZpt+3+vNHRk2OlyvNh6BLQWswL
kLeJcPa23daJiNtV0Cjl/BrirXbQq//eDZWiDJosmeDq4EsaIt6Y3kuL39M1gd0g7TPsV4EjQvxp
sYTOFgqL7ClN1LPil1lvNFHdB1UIbsgSsdjFkJSCbYNwpwrMCzk2RLFnCzPGUKaRp6Z8S+tXte1N
UA0Uiu2uxlU7aNVppacnTMzWvZp0qsXTJ+uTYAT3tVyuA9Ow66CqxVIdZ8zr8HbkI9eFJog1tQmy
MucL3o7VVmpIu1WXoyZp3oSiOOgbow22Pb3NxNGwBOkwYxt062bby9te93t1+jysD0VL1/dFHCSK
9uPk2/aInOd9D1M5exD9M2872yLmOoq/vXG+pPVEJPMitbTMT9Z3vGYTB8Ixpvo4FthLUsU8RFkM
M2XdGINeB7VeNwGiv2CUSQzZbloWZEoOy1A3K98b+Ig48csSMNd6Binr3nZY6hgHJ018M+hu7J25
v296LWIOu56ZlIXJQfu+ux7PcZrsMqfA3Sg1ZeBEEudCt+5ux9tmO4QbTKJxWzolWleW4cm6EJMB
urKIC/fbiSOxZPDjsPgUx2YFNGh9B9sb2t7L9CAwkgeNlhZ8JyW0ZVe1hjpgmKjB1ZblwUS31jRL
F1hIL4I2IbDkSCwAQ4n6YOijkuNbzfogrfqedQCbjB/Krq1SBesX5/q24Tf9Y282e97Lz+PtbuKl
udEZstF3ZtbIfzzPlDN5oYjL6/RCLdpPb15t6bTi1Mn0eifeW6Nz3n3f1RsHlQ/k5+83pkOMybwl
bPFPjxy6vAmmdbPtbc8eEGd7VG9mAO+cEmoq/Nowi+N2JDucNNueo7WfkApZ/nbUZpTafDmScd5C
h0AkVSa7FJyfqzGd/f4MY917c2gq5cGhe4MIg0Wq+/PlNa2TdpleZ98/2+1jpRPfBdtHvW3G9UP/
efjmIXG1UJYnyAodBZ8JZSZOw0oJZV+KWvNoUfBkma0Xt1XM4DkpzUj9DDCm262ji2UIzsxtt5nV
KyYOc+9Md6SiItQj8i0It8HJWccle9uljNvsloZrQl/dS9u3KdYv7U+7yzrm2S0r6SQeDs42SHIJ
Z6isYF0cM504ebxKgWYOtl9L8kcufXXw89/fDpP1Edvetonr5vMyCg2FP+ORRDs0GBiyOIf/OA5H
evK2kEgU5J0162bbI8TPnwY1OVImbndIoumT/3EnuY2TW1ODAm89s8Kbqf2t4ws/oLg9bruTpNEp
tOzey9fBt6A7EaTr3nY4RS0r0CJJRdDnT/GoDKdBbwXjNhuNqz5j07o7KlAHY/ftSbiek2YkmmA7
Jw3qb3tl1O/+dH5vu7QIiE4aTdvbDmstRiSuKOc/PW47s+VeuVEMSdv/6eTfHvPzbwANlz0yQVZQ
En8XxBe/p3JiBpvouAK2f3B7SmeSIO5NplUT6j4uu7SLga6k69UvWX/k8br35nC7Q8sq67sS5X9r
I8W2Ndrm/3UfZfeSP41P7cuf+yjfn/OjjWIZv8s6igoF6YysObKJpOBHG4W7MDpyYaXrqXOH8UcX
RXN+R9qqGuj5dINuh8KTfnRRNPt3Hay/IfN6qFZVWfufdFVoE/zaVNFxV5gKgBAZ4aXNv/dGwpgx
yqbK4jTHIVsRZFxByJdlumvawbiZzhAJ+LCJSfx29e0XOpj+mDTlURnGaVc0Fjy1jhmVgWrcSyUq
sKluQDpBWIwpHCF9ysRxL1tx76Peis5DGfsyIxK/1UGFvaP25w7fa54xM+9YwkvRFwIxu11v9KbX
mTTMEzuKPE3qZcq28ZOMEZfquXmzSrlOSa161JaBCVFtjmWdaosd+clcvWSADw46sMU9M2fGKcoP
Q9l9Ak98U9VBUij0QkT+RZdaexfq4jBRVf//3J1Xk6RKd0V/EV/gk3yFomx7Nz39QoxrPCTe/Hot
6l7pjkZSKPSql47qqemykJw8Z++1d8vCiSkTAf8H4wLKyTuPMUjI+pmHLfopKEyJCtZIZ9DjHAjE
dZ5JQrnoMQB6bXD6YIyS9eIu8aFa7YMSaXPbGk4ULp70vXImUVBfj0Lvm73d5Q9mHH+4UWE8e+lQ
M8e8ibKyPZcr+1Z9eaGJjU9eFAlwyrbxLY9ujp0J3KsNyrQ11r+ueucDK5LBajrAbk0VznaeP0ex
+JqqfVvcIitRp6nvQLPZxq+1ElOQCXVnkC8QyEVCfd58RIgu/bZLPwa6xjG7/SzH/F2Xxhwsad+H
7sSOGIVuWZbs7vo9x9BnPtWspMqZ0Yn12COZFbsG3/1eN/s32B7Fbp07bwfl95KwWxq9+KejIfqt
IvqNRmI+tiPRbjlWWCnzZDcNYPVSBsr7eyJC79jeTDs9zj8XO9sV4ryiKYp9oy5vhzSjU+2+RBF9
KtG5TdC1C9wDkiJl1qAvdRzfaRbcBMzP6L6VDwlP5CLJ8VPR3yJvsPzBNB8rOt4Lunrmx7cIjyo/
mavnMe1T9vq6F7Toi2fmKn6RVyOpd90p9+JH0ytv6qW8cfTvrSofVJOfAelVOASjnKYIX0q+xB/S
jU4LPD30nWudnwrLesyX/KNx8BSIun4e8pIxVFWgk4gC5nYlfS+uAgkTK73dlUI7DvoyBmnKVC26
Z2G/n60ojLie+9gbX3jFoI+d3qRXTE5maRj7cqTDrzX4LwY9Jla9OFqxpsJyNoN2qFUw9nHtE0bY
0Pqbj/U02Xu3EZD0Wkmk0DSfIGow1qvp4874aK2qIN+kYZijdJAiUDGBfc1+hfWXvnD5mXlPROBA
hWX6BULvPrK1c0/AHwkzwr1dvOeBeDeclBg8gJqJlVkGuRFPWlTs5dgwhmqTN0sV4IjTT6JXI/iv
p2JyjgidPN9z+ua+c+UxW56XxerCYoZcDLrjZSB0p3DbsMijAPt6eugLWuq6VHXQEXwGVZLKziKz
JSt14jyaRu7czqZNzlKTt2N6Ut8JcYgenDurSNh5WdqdYNHZq21t09IV/Q/6IMS9X5aJlkisj09l
KrSdSdMagF5JWWcSYnzuSNM2RNvugHKona1NXTi5zWOzFPONRX62b/Z00pp+icPEqlomico+lOhu
fYN0QAyOT4g37GOZ6jjVl478U2akYujJOk30ezmucg/nb2rQ45Ke+1wnzYpX98ooIbm6Lz+LDHNT
v8YVW0vjh0jxemCFmJ6jLjuOKAl1kA6G5sfSeBANXVL0k3fj8mha2aWvDAzuFuQLVUYk9OnAIscU
xwdp2Wb1nMbDFoGDN92Bx31xUZZfgI+hYqfnDzw53sdqHvxiroeLMsnWmHgBVtO3F2RI7cWcsjxk
j/tzJMoiiZY9SSdvEGA91gbm0aPjHay4p4c0pI9i7uaDNBAY1xED6Uy07sU0nfikBhJSyzesBsPF
hM59YYimwrqAol4yXj2uCKHsFIlzToM94Giho1gUASKV5FR446HOJ+cweNPMosM6ush03dG1aYNq
m5qVVvdpio7+SLRqF1oX2iUtOgfKsvmgVY5zoX8D7ESrNFp2TXnBUcJIGwgoszSRHatpvYN1Ux0x
86LzW/SLh/16x0dB0Tmjom5kfiMq64sc1oxIVCEvy9ioI7O82zrTHT/DmBImre3u0t52/3oV7fZS
rq+nwQssMgEek38pe8Z9HGh/vcoqgXmbDziGscCWqzLPOKkcpqjXm03qnrz+zZH1eo5d66Wmtt9p
Q3LE2GbuW9t8nC3q/mLyxyS3zq7orPP1VmUa1tlGw+j3GRrAeh0/S9Av+3ppGt/M3seCfyWvdvMx
rkFrkgSkL/ZDXNl5uMj1tugX8xyzWT4ZBWPXQcyHSVtvGzD9f8kV/7/WjfhBLEqp/7lwJLW5/r1o
/PsP/q4aPf1fKF1AolBTOMyftiL076rRs/+F6IbRKCp1bBXX2vDfxTfGvyRWEAS8W1SOy5/9XjZu
uhkKPct0DWF43v+pbOSBfoN1Ohy4knRCxyH/zjMIT/pDihNNWjwmnC8nug874ZEeHcl5Q1Zzlpax
890CCp15373RgHRX6wEQA3jmnffeSK/ao+0Zg57kdsqS8dRgilMt90srW/e5Nz4UdekExjRHeGjF
eqy8ZufI9lEZLhP0keRvYyrRVUZmvoOcHoK4k6c1u6t7M+fqhzYc4XCe6wmUAc/zu5eqPtCET44l
k61g7cwzJlfzf1Ht/UGzuX4kJmhAh08FDbW7ley/BzZi62sjPEn2adWEPBJTQB+90O7wYS+HWtMO
boXfAUdLFM6rdafHydFc8w8N3fQuUzQBF95pryRwL1nxbuIbqbBcdZn0TSpziliNzFvpvi+Cmu63
I+9vrdXviagGX98fXyhm2c1T5yL1Ep5rb7Kt3199lJiFcoe0OUVxxHQOhy4z7MdydvVNyFMfltWg
gf2loooKFoX6sBHNdLJb70uNo/BgtNgtkHgStTiByhW1Sdm4HIc+R6hHVyljcmV2GCcgv4+KFodl
ao2/SZHqGPFS5xRkIm5+smw9GOb6mBpN51da+6t08o5lsr80RVqEqp5ZUOMvtrneko49UrZ57+YY
vwrV20GdGid93SJx3ZORZ1i3vQekIo7fQTXfpzJ/XW+KMVqP2mieyg1ulXrkempdSJswpj8+A79I
trHrd7iNFDvu+GOhfdeQHVPydwxH7j3NaMMOLjHahxEcb/+T2Ang4rTCvCxaTnERd2FiEgFsu18a
UsN9A+nVBpnwXe0NARfFsKn9IMxAQ53TY6wrhqPA3hDoI7krfXRt8uvA/jlamAwwPtbFCXnyS2X2
rMBzqXCM8KLrGBDeYD/aZfUjjvD1mdN4EFlVUNgb3/LlZR5zmwmK/c1LToYHujxq+ofU8S62TtbY
2g6Rj0D0gu8eyQOI3RX+QMRmA/8NVZONeCEtu9vGXq29ntApdVbzIKrq25ovXuDCfgzWtdkNY/sO
W5XvcuLC2QxIp5raxKPDWL5NLkSzr0HZVxVJki6ecBAG92Y0NAGFnxUZN/HSDI+59uxZgHQgVYcy
87imGcwXx/lciv47gaW+kxCE3K/2Pkmrb/CAECP3k9hF+ljt4Zs/xh5uq0UtX8vxteW6GEDRelOL
/dH23XdRNGFmD+8CB6YP4Odnl6WPYJAZlKbpfZv3pF8P4xeYdl9XJ9BsSP89Li0mIwg+PExNgMoU
QyF82fa7SNNwrs3bRl/boM7MQ7pgr85bthPQFOHhGCXHDzSZuvZIDLCXk55AHodOCgzofiG+MzH7
mwSaW69BRJqnU5e3P4T5aCEbGWT5CoqtoEE5f9MMJ2yG4ZxbUK1bvhZv4gdCppl2L732BnGQ+AAv
W+wwjZ4QsSsfOBwaNPuLl4P9zlMu7OtNphIdYUdW7pIs1o+V7QZDudyPaf2Ew/pbbXZfk4IM7hhu
K2cSEonho/eOVtXxdMKd/MqDD0d6Ri4ZzupathMyYmF1X9aaJpIovnee9xnxWtpiOVe29U3r2CKb
PQu6IGyrm+VDOjrvqKXORpbcg5m85A3j6rZ5nRkd0d17EI7zI3J4A5X9zV7w9QgDXVsVPZG2d5tJ
rabRSQ6s5jwVdhsyYWZ+Y8qEjZebBGs5HsrY+FVx5uF/niVduuIVkcIegwcNehc7sKOnOS7Mmjzp
OfLTDh19JzYvSrE3iI4NVkwurBoQOlRh3deVi4dZY2s2Pi7Ce0jn/DFzlzu2DEcl5M5QbAkW+q2h
wLsxSBnWU3cHEpZNcExUpYWis4uGU9YmHeKb72AVbrQqeWaA0AbuMr+qwjV3YLVbP5r0h7+eN+/X
bUexZ1R0jNfsW5GL3XZ+L12dgZdILm2ZnqICxVmGGnNp/dWOmabUi7+O86+ijBu/idhBaxagZeOB
KNjH7Y5Mivd8Qnoyy+9mHz3FbsGcvrX8lLhky/M+vNm6ib1LlJ9EJ+N91ABQPi3obP3G2HaMEdDW
dQ5T5I2I5Tp/0nRscco91DCbfME2L0ghke8HN3mJJsc4ZulwQp5sB0nvShT5MeHF0z2Dw1PVG18s
J7SzdkucFXcuaRjYyy556rz3mzXZW21MvN90QSu+SeebNa0yv5LsocgITbIECUTVoUfdUM008l+6
Fl8lAvdgWtbsNEFvRu4CpcrBB831681KocwUxhTOlTlBLrPuC9W+ISh4cMUogrgSbwaZfFne/UxS
JCYSXZnVVX7dw/gAdktaQ4ozEMPR9a5FNk/KljcVkDHitnoIR9aHiZRiVQXyyBYBvlwLlhAs9nPJ
tnNZMX/n7Cxd6mrmSI8ufIg5Lr+7+qyf5zabjqnrIihMubSnBLXV1qj2JhmCMbsDIgPKEwDJl1mr
J7gdNJUE157F4D3nxo+yaZHTRfUONR6xuJbzNZ87C8me+U1p0Zc2GW6tCJxLZdXwTmKd7YhL0IF+
W4q09tlrIR5pFw2WaOVLJjjELuQH9P7PxJBDqhbvpbdIjP4y2X1A3vi2lGs4uI71jRwy9qHJvtVM
NLs2ofE47aowb8UdDkSCHGhQNKp3H3A9T0c6NwCEoMghvDomad8iZXPpI2AhFSlRV54C4J2YbNm9
UqpbF//rBf/rz9XTwcKOq897QJ7GAa91Hb5mxDID0Za6IwkEcOtfqa5aH58grEK6BSW8v9iQpz5G
IovCNAo956WP0xjZ1gmsMeSmUjzo9sSXbU8/19Riq24uB3MxX5O2qw62hv3IAE49CPGCO8TPY+9s
9uMdHSQ7YUxaO5YfIV32WLeiFUaq65JmxSFxu3eK7HaKhi+rZwvW4tJF03kz9fZzMTs70ef91+2j
67Fhs4Drh8lx3uNm+LlqnMRlor9PYkJyU02+a4svOHWeS0HQ19AbYVdjJGtNtRfoAHu7+DlWo75T
VNsIGWp/ls1FFtoDssAPmwtisNqWPyFEc6uFfTB5oH7T1G9evAKBKO4StzkNi/ukoQHJVLtiEX+h
/Dxrw/wSJSkdNHtgaVrlyZDo1GKywmPn9fruuDwGNsLgskCzsz0tyOy9mctnL3N/dfQK/GUWb/Q9
HyGEH1yb3khuH73ozl2ae022vHB72oFRERFC677FpT9LWTwM4/d1hB0U0xI8tN2BRrUVusjQUZ9O
p75cxKmfXSsYp/LRqhkZsdQbhD41lXqd+uXr2ojhPEzGcSZFB/jQYvqms9RMBVMR4J5AnLp1T4k2
PWqM8FFY13vlwjCFTh/aGJkutZweCmGaoVZnuPIqQjOUCc+mTdKwLQuEQ6O6ye3ixei9cZ+Z7GDI
1v7h0Q4gXRgcY4MwdU3JptCA+QIdgOMMsS+DRuJXyI2GfsAMnevPxhBUVVqFkZMd0Cpz+hvTibpk
OMpK/krjNgor2F2Bl/HB0whNbxZzNRG80WLmPKwwYrV3NG71JyLwuBDG6WNT5tohl5qGeAp5/FjS
V1UG3UsU5LDxdwQHBh1CP/SfroGby1hDneZmSX7TqREolGyH1jfEAL+KbVJ6ovJWlM1zkhA01K5F
vxvBipAPwkDO4fQAJjOypLkI4KKkOPYM4pmfL2lJgrRD9TS16jxuP4AwqPM/v15vGQvEDndKD9c7
Jw25tFZVze56519/YD0U7TpTGTFL/OchrrcWfR33YtQemoHJfo3fGislzXjTOiTx6p60QRhIWFNm
/4mqs0AzY0KvtwPm+sPcXtD1ga6/KpIbqgylarPNPfG94fy43iQElf1FpILY877O2xC0SqwoqJxJ
hSIztZMC7VC2GsI8IUDLzZV9Eq20fTZw8ZnLx7OwibLLFrCgDkq068NvD3O9dX0KPFs82/Wxi20G
59lABbqIhSnW8qY8Li7KXaPU+b6a6SbtcGSOYsIIFre+ogV1kq2uXyLJtLxIvPUuQ/vBWu+og6V1
R1jg64VDJrlviay5n0kc22uLIKGq6aqQYC4jiI0uu0uieGvEksEDdhT1dgR5aOaiMDMtfhIxffwW
ovKeCoZqrgAIhCPM2dlb59PQbOfRMY30DAUFYzvBKMGCAiEQjFYQZwAYrxftlvZeQ91OFFa3MWzy
RAvBNBHkKOsTONz0hkjDtx5aDVUiFoQCqaxRNrd6j7Feo+NoeGUVJiv8Ac1AQJYbPH/nzPHNNDpf
6S/8WNs1B1lCldq1EVqLfdEVCiyAg/pQU/ZTYmRnudArd7bcDlrCc1ApLhU9ACsYpk7xsXJBwmXh
+YUa20uzrbO2BxKnidvH0rZpbKK8DtGyPNuGOd9OK5spvaR12w/YIV1aHYnbxvcGDGYfitiJPT60
gTEiHlMy7I05ZSg1qu8jYem5Js/kTNY7mAPVhV64heA97l5jRi14q5GXGkJjoUjG4l2I+LGG/kMD
APd1nY7xy7RWn1bD+j11im5925/kFFnnZZy+Nnk5H/D5rcjeGGl5Zl+xGY/jowubb3SFd5lcTVzI
PNuiB5Ze0Twpqne6MGz3sGje2+74QNKIxDgbf3fqfjmp2v6OajghqQNb3gzge6f6NLu7ahFBg9kA
7eZ2N5jueVmb5UXbdK5MTFgtC4QmUnovsdZVJ21E7V9DZWRX7z7MS4tWPVcrrouMirXKyGdV249R
twnidYAtSyMPsQSAwRTuQ66m8pgO822H+PVByuhuyozi6Fl9d4nn6bUQBfoHUIzIeh7gXVdD9tQa
lrxJCzJB0bGidQYLvdAXBzlIq1zZ76mLEUkvc9K8YO+dkpkwgMmNzbCSXFX15j2iGtlxEbNOjBDl
qRhrkAGtulMNEQY2gKyTW8xB6lgPMcrso9YNuCdl0R+LznT96cXoaDystnvrkk1BBpHofJwFxPaM
8Tm1q2qflNHPHpjhkwH7OqtGcVgSO/dXiPknzVi/AmLMjylEtFmvsaPA2ht1ouM5ctvO3Wu69Qqx
9pyg1zyJacYelYA5XY38SWxInqjtLhNK4UYvkf0LDohxRS48lPElpisjfD7h2e+raLoDNUz32J0f
08WQe0JbOqQJuXPUMV74Bk7qHdwny7/CumFs9fTVw6FVcRAPw68Mjvb9MHtfo9J6GyWVzExonCKr
9xH2Hg3xGNEc4SlkyVknA/cQlL6BABwsudQSeJfb9MNCJ/7UxAAu+/yMeTp+zBZ1F1nlGKZVX7EB
AaG5QnOs6JN7eFQ2z11or2+rXkjmfuQHpllxpltK66UXMw0FP64JOranfLhg3K7aRyctH1JKGoPs
Q3s+uIiW8UtYePTnSr8k2nJPPZ3ta6wrp0g7rBtYWNfVyLW60MJYLHfka8FGL5A366UpD2kv3TvH
nVhlQE4ddD062zjhUJNN7z1Svtv2Czlu6QuhPOAqcd9FiLoRnHwrCOF7IkKso6oq7LCyjbCBq5AL
qvO+rVuKbJh7DCrMcHZQB3az95O8jeWAaAZzdrHuhLPi/O2dHb3SvSJwZAcq63WRyMpHh7k6eptg
LjJ5VDrg8ravbtr8tSUaW0B7D+N+iggfCrxeXciwac5r0V1Msskf6VlCmuPg9NUyWewKGinPYvtx
vZWmN4q0c/SfmmBrtN2cW8IzxoirY6Kd4zE7TstYHjOpNtEqvSStnaUD6LhiKmkNtG00pZ2LpPms
NGMJO10zzyQ6sy6QwwCeGZMERqPaOv91M1UzxA67Kc5lA0GSlJJ7sygsMozR9rjUJfQXs/005+vZ
3pCufZmBuHbEAmnG3iViAAkWTV5w/afrj6WTbzM6qX3e1xNy7tRcNynj+PfNnEi6kz7CAi4d/bxs
P663TGdGpzf209+/90uR7ojlwIZwlae2iFKvtyr24VT4NnJAAGgW+50quN4xIORlaskMt90KF5LY
FDo18LF6zaz9+m/RtXT5525QMEZIOOEHy7wbODnUgn/uvD7A9ccf//bPr7q+yQOnNmMKjMrc/+dP
GkE9GyMy/fMBDU/nT67/8a+bkEfJI0xiCETbK/7tnn9+9zQXUFgHDOfPd3D9P/+8oOuvZL8otsAQ
qq53JA1mKnShZIT+xxP88Rf/3aP881+MmTM37fW92qpFFkLiFuy5CKM6tVaGdrhQSNkEfrXdfRVD
mZPkTWbtUxoLEu5q5F/XHyJKhzPNUzRh199J5OtRGka07qKiDtWysHlzyxKU4Yj9qlm056LyXlxZ
YkbcjgDOqx+Slk/oAOHSQw7x+sxYgzvilg1+1DJV9sziWfbruYzm5qBhvlouRccYfmawQAtAISu1
9Y+5Wk/tOP0kr27aY69y0dAPpjpXpdgkfhEXyMUB/ijg5HAU+WlBne4Qf5uXqd/m6jlNxWeCCVNC
aYwt+YBn6ptb52BYxvyOTuxnO+y6MX1o5kH35yEVO+WmJ7bd74w/SRSDlGeU1ne30+at4dP7eqt9
G5CNuqtgWLuqIwGCP3Ki0+h9zAx7tQGPYozrrO2XW6vWPiOXAlgaz9Vkv2b59JI0iwoH03u4ThAq
QiL8oph+YOvb4aPusc6pL639C7MuxBsP8Ig+IsJHmUAHSIc6uUuS/pe9jWWt+SKS/FJq8cE04g9z
e88IkRVRrabhXYSTRRSICc827Xrqv4y4vXmonSCOq2ctry7TLIMeA2reCEQ89r3pDG/wIK2EZnrR
vI2L84TwEwWMbR/6VPvZIZ7ayS69N5v52TPWVxQFTGZJevRbWd/0bXdU5BQW1G55HuVnPLPxsZTL
E+jk8W6MPgVGFFxdoOQTHJBL1HV+51q3DbgifLQ9dWdhgf5GFdzaeH0mg92ALF5ny0MJO61779JS
bAUq9+RO0oeQDYFigjUJORDlP5G9T33zuuTL9GmyNWWQhq3zYwFd2szRyRgirEITPAx521cItXpr
K8/viFp7seESIUqRzwJ/xnLbONh5+vEWmiTsi2Un+49x6mzam9qPSTY3+Wjkhzq231T2RkjnlxkX
GU1YOK+eyi44CcpQTlNG9Zo+eaaJwsBV32sL2ZDsUF+xkByszBIBjvB0PzWus+fomfzJbAweRi7A
tDNtG3kFg2IIUQIf9W3lzEfL4Cz0PGNv1xTy8Cg2SFQd7ZryZ4uABf3TiArkaG2umUTDUVTmXQTc
kg9QTRX9p4W9IDv1szfKYHmSGuILtXo/xVDc28Imp4gUuiACkkqu9aPZRsovqxyfPBUsQr0lFE70
mtbiUOndG5uyE3sJDO0j352t4w0nBOYhtXjDasbgErVb3krxqwb1muTPdSE/PSxu4YjuTOYFSroV
wTlAro8O0IFvd/NuzTFx23RU8TVXwSpcpB66Pe8E/XugfgVinLoUNIIKjI1O5w6QyRrls6Tkx1wV
4NjYS9qD56u1AYPD5ybj/H2R+mmY04BGkSIINgtUpTm7ufoouMjtze1cU27JpuWsHIPYAAziGbS0
gtKVBqcV5gRr7jWnfeGAZ6VxEw6tFp9uPkDchKwVAOiiOb1ycawB9tvtnARM/pMgzdygTlaUCkW9
w+M9ML1xZ/QDYPkZFXA1E0jp9PhmwwO4ssL3hu6siLlyE29Ho/hrR7vn0sGJ3K+ehY92buddnXdI
3aBqt17+Dp9sDa2ydQKrbZ6jQhB5Yxf3ebfSbtLey1kwoJo4r1xBw879MGsZ8Xr5IMnlY/6FeZbd
ClOt6Hm0l4/OkT9a+iF8G8aHR17WTGY2IWfZOv/qmUO2ef6UyjoUU+UFkRu/bgNppl2NT3ZQf/CQ
SLSgxEMXlKEvcgRcUwM0BxhkjjF+nX3hlIQdTtkJinC6q8qStMF+e/u9SDEyUqm3lkMnD7tKE7Fj
ttkPzpbLE2LI6hz9ode0KRzd5ofZJN0hg5uOYf/UMUhrC7jtsWkz87M/R5ChuCsvzqjdz1vDvt/O
yGo4VUUd78whdVHCoFSR2g8zyW7yov7Rbv10c0tTVLQKL7eejANnlBGeFC09CPco516dInP50XAG
tbSdwc+/jSmtm35Jv0bz56yBZ8srawdF/G4yGO9qtL7Bs686rVPd/QSpTcNNMTqgIxP0QGQSZ62O
7JzaoGQzgynFqxdyQkrIEPRg/SF1vqYGU+Ms/2EVZhE6xUpHMFMCGv30uLbej5w1VGnOq8iNS7ly
NpiGea+V44x7yP7Wd2iZOL/boO94TUXNh65hB48q9z7Ly83cBNTJm/sdZzufvuvhM8U+ga+Vr8J+
YbCmgLW1iJwwV0Oa0dt9KbUnj9PSL1UPrG0cOewjeZgtme967Vhov1psMvQNmOwMjjZzEY05B+bm
LS/ui1quu2UFaN+iZrWUeTsMeChnJcJ8uMNA2YRqWEKciMQkLyx8GUVSs1IcmEV8vA78/9+KaXTb
Q7f8P4tpbr+1S/Gt+vmfBDV//dHvMmwhdNfVoXBsOuz/ENQI+a9NBW3BSWc4BKzodxm2AFtqCAg3
1ibSRoXz7zJs8S/PI1xAuA6wPx2N9v9FT/MHxBXEjk6gpK572EWkZLf2h56m0oesLZN8PSo89gzV
18kf7O68sIjlxAKxdUDrkhewItA1OgHxx9GZCSF6yYZL4+L+lEl5Y1d4Ji3xvxJmeZf/SezDixO4
IkDi8TY92/1DG9IXMkHV5y5bk+MMYRLuxmjAv+ynzee8dUPat8UWB5tJrFGCLlEuu9vfvs//RqKy
fQt/vggPoL1l24TBG/+FIds7nY53LJmPRMzSPB7RLDdq2iCyfCgielG0ZQBAQstwf33P6kqFzgiE
RyPlnpdYMGmyKUdr2jAm4WUBTeAyUHrxUfQftAmjQHa8Zi3xiv+FvIn857++dDgYpiQ30jP5pv+E
Cg7DAlV8Ef3RsRAtyOHLyNoSmpZ1LHBzBtnsOgy/UsraDLyODsRBp4nvrl9TnXfZa8XDNE/ssbbP
es1H3cflxNW4LwKe7whN3ttZU/lK0+FlRthwTiVujzH6yodkHTNmG6LiafokpR85YhUdwR3MTX6I
dSZ1cKSXwGy89JgiJfdJzxC4VssZgZRuZYtP5WRxXcgpQ9WTibosiGwj3xMKCEMgm8Jla1eSVbSz
dCYs+MHRYtzOacvlvZwg2GpoMwmb6DyTULslGncx/S17UM9xrD1oc6zCFfRzUJQu30yF3jdn8yFS
85i3vPkiQsA1F+pD0KztZ7YzAqYuCl922auTIwubzu6QNDvL2T7J7X+3JHy62cOVjNCvQ3rINHp7
uaJS6BB3kBYRX5SwQgN74S7pXA//4zv92fSYJDA8igjq3WjGnzKumSmX9AZwmycHVCsf8WS/195q
crXgYIk2ZTBJGLqvSWsMZKY+prTms8svSLR+FAQO7qzMy7Hsx5SlDHUnclATm/5mYzYTKtclmBlx
B66l1n2avdlD3OyQHB8phTmrauuGWQMewlU9NG4iGYDSUmHQdqgYM1M/UjJ2H0a3sxLvnovm1ttf
Dv2kKLfpejiK/VrexyXdXfOXKzTEy2iwUeagikV38NdZqo36p4Y4FxzFA1awD7pJL42tEdsspi+d
m304VXKnKmZIMv9oEaRZDQU8zdGXwUJo1xDToQSIhZZAUOhQR6YxnJNtTFaju0+ZCFLEsFFw8o/r
PaXB1zRO03527OeFyEgG62UwrFxrO/prYe4NSFSZt8cuEqtq6l5tvZt2WEretBhAAG6JPbPPY25X
9c7LK9CMfHZCcVo3a/IpVHwzZ8UrikXkVk4SJAOWKJfdFLImqnFPhqtpIlsAXDhpi98KFo82ZY6D
W/QuMjgQq8ljB+YykLJjYioq/QR8nV1wDcFhVN7u+g7ilJjhulqe7WkmM11ypNJZ5sRkT51v3/s6
2p+TOx7tdrqxsom+fYkwAIP6FPPV1TlYa4bNhmJZarUuf5qaAKTjbtYScaqmCXyVS8yKxe7cs9RD
11CNCuHtSMG+HTeT7EL61M7Om3CotwNjFHEoVwoTEUMEyNuaDvy0foWHB+xfN6sA3/U9oB7EkDP/
n3gr+vUHUzgKwQeAVUn/c1yLN2iBztmcrO+UUiktjiXf4wt4bWlAsXL8imn7hmCZrFM2TW/V4jBm
JCqE5qzjWzpJuFlEg6K2OHpTWUFSZBzal+B80oI/LKvl2GrQjptO8pV6GIqvy3it03HvSDjaY8gH
SjLBhHG9Dj8IhxJfs0jirUxm8WskdbUWmfex9mbr3o/BsTkDbe+mJbk+aY1gE/Q4cngbDFY2Rjqb
YpLvRg0cH7UsPpZVj9A2HGorOzSduUlJOEmmFJEl/nCwNy46QEMZt7qBBrDkEgEfGbYp586wKFD4
gA922T2DOIC1PZdfO+fUvn4jQ8/CPE2Eq83aL4AjT+3MGrFULO02r5p+LEIZMuIVURox765CT1iZ
I0V+waMnU34gU3mXICTwazP7rNX1MHU5jns+FFWzXwAoMdevoAJ+2guDgonWoNWo8PpEVCm8z/ns
DBZTcQ72Q6Gnb53X3FsZl5frYcK1wWSAFz+tSDGDauXUGDsH/M23bErA18Xv10OEXdMYFHr82dUe
RJcE68wa7z1j86+kT/DQUJuo6t8IO5PtuJFsy/5LjQtroW8GNfG+I+kUnaToEyyREtEYAEPffX1t
Q0RVZGWuem+QkRJFOr0BzK7de84+dzzFYjcY4tvU2YDKhs2jS0ekGnRk1r2RPTlOIRnFOsglhbEa
1QdouTnPF+xy8BSKvufEO6IloLui9gqNMOzWML8iS9cJGYGQoa59K8xZCGz43jSGmfqjnIET1dE1
sN+bzGCGQY9juTDDic07wTWkhbGOKK4gvWQkv3duPtuEE33AlLPqu5flKrIClhU7mn/hv3yqa3/r
hewSusnHWakLHLpStgaSxvDdQONVxSh5GG74HYQLhgQDc1FWMs2Vd1Mxb8ZI7Ore/Sj46AKTRQXh
o1pz5k2eu8jmkJEWFUaI5d/KvDyJqPoqoGqsq5TONeRl7OnV1s9ZiueMkwig543WqgfCP0B+wZur
fjPh8tiLxVNuFfeSbXXVhxNoqvDW63wqDu31lSwtksgClmTdYTcs1caB7WbXZmgoo4h9J61Shrfz
Ex2skpN6+tsO+Z6+rF4b3tsQw9va60jyq6C40JuNLpKtz41LeO7CginTIJgMvM2yYwOQFJsuiP+k
jHYah0+Rg1a6dnJrZ4fOa8+r32AcIVmOpVUbue5HnW2SzwR1HWILUTxO9P/WoTdQxIzvbcWmkipH
zNSIb1F2H6XtXXNHQ9PVXibZAwNkdZlT8V2MN1NKJh1VeNdGLq7JK1XpfAHgLLdstWyDLspABH9d
yUKGSeNY6MxqqVqAkYQ3HH6/+qQ+LC8EvxTcpYlZBbsQp1aLQ6D/JdfMdImvVCvnPPCeAqlChAUv
rkT1+HcJYqAt7GkdLZPDsuGyaP16gwWMlLv0qbTCPUEoQFy4zaOheunb+S1wTyM3tIjsR0sU26Rk
oGLjBFh7CALWPW5M242JLIKQXCPAWHUhHkSOsiFR0iQEY1v5zaGk5+7kVunCFguxb57RpnEP2uN7
lDHvK9WyasRssaLk3alleQ8iVrvK4gdNYgWkWFnxzHrGe9F0WMDwBLH4GODUNJRIEdJryiqeArFA
8ej1qFe4ZUH0r6KUzONWcC9r2KTWtjf9jnzM2K7NQtpyFGHI5jvgpbQ/6P7ptILwFXPFDDJUpS4K
WaYkpgGZK7K1Nzlk357P1uoEXD8yge6kBd+cN3ZOifisZgueCvNnW2OBp9OkMxVv4kZg9q8Ziqk6
frRBvrfZrdSyGdMRL7KQ0SHupmNjsiprMHc2QkdbOdmHIOf9hKnLZzYlEdda9CRd1L2LC7Jo8i9s
dT/MaqZIS7jNLY/3NXWIVtkgCZgfze6jUQt7iuwn8XFHo3+b9t3wJsDKrKr+O8y4ddAxoifHvMQt
CL/NbJ8gRJN+lMXfvvr9eQ/PkSGsqw8EMbr5FR78PU2La6kxcE+qtRkGTzJd9lF5baNYP2AZXJHa
cs9IINoUkn1Iq7Gwp7G2TqVubvPOhpXlrWlP6LvI4FoFs6Az/KBEFPK+XH5BbyvhAcSYfksw4698
ZuY6+g+eWlSXek6O+XUpgxLzIxtAzS2LcWr4t6UGWRbxtGFzNVL9ObRafkwY1D2ivpvYOdRHSTzQ
K20TdjhMKGA1/BvZqNexaFARcqox970HtC9+tUpEIzNlRhCxO+PZQ5zYiK+l9vVc8DkhDgHfwgjV
U4OXdkVGVtnhYE+yb73kulcFd9aIj4DjDYMNSkiXIWzSJd+JIe4xrEsOxvlzFdrrIVV5TydUhFcQ
H8T00uUsfE7aaUpndBStjRJH3Ge1/M9CHKIKpin7EdWGXwNGMj7CniWgrvtD3Dh3kbOR2pP7kgXi
uUh5r/sku3uNjXSvprejzu5YeAdMi0lwGwuLNbJ1z0A97svuOGscXE23ewQbdKoowTlQJC2Azatt
Z/ekoaqR3vybAmWDopwSJw9vZsRLVq99HOJLECHpUHVDkKNDixpuKpl+UyVyDGHfc2ysthMvCO8d
3yMkllUWl64CueRugQTpzJqcX8DCabOxEkv3XGTmVexLTfxZrn2E38k+CRG0LN/BuNOmVl73HVVM
0TUvDMsfFnNNKWaKluSnqhdoc9wQ+KOkTqiHodlucvXe+MP8kJBuBIat/5TtXVRsmMvHPMfPAiEi
nyRIv9qJr4iiDpqdXaBQiU3VFXcTNtyK0fU+sUpv39CB3ZXNFxkZxpQYKkH3Wx2RNvRUWNAITWO1
W65jtQ9Xtn1ANPvt5LSrc5FfAY1eBuN50mlm+ykl0mR2fyg17zZmw13TW7vcyb5bqw8J/5q2U63O
uUMMAhyzE0irBlrC+GOIhY2n+lKirHgoiQRgpk0hSEhN5c7aQdOqDytxXlvd/xUHAR5Tec1c7i9p
NMMqc7PfheP1+5Qrd/dEItJATXJLZrdUWW7o8I+aOvwRms1mA3xoDQdxHmBdtNiGAprwHioWOtku
vunNUlSqHsDiZ4K61q1tMODLoVNGO1K5Aso8CkLmuG/CCX8yiQJ/BbDMJxl2bbrhq8sGuQo8epUN
LuXdjJtBApTaV3AfpVLGlolx6cqg2+ghWTWVoQVIaqyngqFGH3oTCsWMHq0jdujLZdXuSXijXorC
3djryXrsCIpMBQpzKrFmzo4mlN5tUEPWDB3cXEkxTrwz0y+dJjQlBaHTHo6wPvVWulvSn83bF25G
eXIUeqD1SmV+yJj8SKkxGCxyhNqjgvlAIyNaDTGCMkzUp+FaZDFD2D5naBRAdYSFxkz+//6npPA8
6cUIPWUwZ6BzEf3hhf6jD9HaziHQIxuJd6BhXxdu0vIkaIFH8vAPTKkLUblJz4A3OCJ3zPrkCTuD
u9OnjvRuCjGoLC14BAsgkpgn7BILBWj5D/T3LXaY+PDPl/76Fj8fAgSNSliw/BN2Cn5QNxNOwGHF
1HL814dZvuWfb/7nwXrF9FhYVsvXlr8uf/rna8HyyP988Z/v+f9+7d8eNYFgBrywnv5+eaALeK79
Qoj55/csT6/xvBDqEz6o5R+W/6AROcXgP+kaauiVlgcXbWDn//qmBL9lkIxHS1bTycC4ERPqKhok
Gna6NWqLYV+tGDBWP4S4mXxYSsvfI8997kq0hwtQKQhBzQ/ZuK8Q2p70+I59oN3xXsJR6yIUCQ3w
VRKR3VPn2bKgZdC6MGvADC5fXP5TVRl4vSjVVk5kkZ9NI4lTHCmaDQjXEx4q/7T8ieWUrAvQLKh9
jINjNNcWQeBOTpF50mqcu5gATUKF+mdzCvqd5nLCbOrqS1D6liEHjmPElLIZO05fXr51kUNuDTXi
GXTC7PHJnGqdo0iuoWAJ3eIgg/4QxtaMw1CIdWKXxcoL7NdMc4PfDBTSyTrV9YQQIPUbuF4qb6bM
t46bu1gxkodecpQ/Bs6sr309JM0Vm/QUgqgzYX/vyNqAl/zoNCHNFAYo7NGooDofo4FIKCAaTp29
g8y5fy576eF2Kx41H71xUUMu1hmYJa+RHp2GrNXW+BEYDg8+oiZjDg+kouwmLX4QrhK4kjSSee5X
E4priVVhRZ5Jx4xl5kiT0e4UUUEqLYSAOYyeiMh8trroOmuAQsAJH+bOfOl8Ic5DluBDrjCZWpb/
x5zsL7/w7LXSLCnx+O+gUejcqv2qiOYamRWNVQaJGdmsTNorrJLHpoQwLfPxEpFzsRpdFl7G55sS
qO6RMcFD0Q44WbESFdYwQq74nRlT/6NpGmtr2aGGs97bVjFP2eWC8DPvIEMDrTwpxkyg0U1llnwa
cw81ukEFOEXeAcYV3PXSEIcc9WXrYjxxEAfT2/GKjVnHP8bcdSlaBAGXTu2vpgzJQ0QwBnZS8OiD
/+K0EDmDfPppxgScFr2FFY8KNPFRic7YatdDhHFgzKfHPteMg5eSKzlUxq7qUsbOrcfviz6qCkSK
3fTnIGjlWvYWmVsQmBtFWaB7uwqt/m7YdUgHpt8MwYtJHOxqoD7GeWjQtx0uZWv527b09ZVRVIfS
8jF0uhwy8W/+5hlwXoG1sRdWeXZEtCl6iEoVojyOVrG/0qa9rccE0en+JiLQmKeRbsmfOc5R0t7S
wJSPYvYufUv0WkmFL+Qv+nH6OrX9ba+3zjGomDv2bbjumvKLo+EhKs27zda4F1RiRTXo246Eeo4x
9BDxZp0E81raqfEujojC1n3/EczLAxcQiJJaB+FJNLSJDsVx0dwN0t45DQiMzmFA7GQRYzz7SR9A
PjYa8PMGPCjz3De3ja+0EQhG9fedxWLhxtVVusFDbngKWyLXtY+miHzdRhuQzDb6JwdXWipueu40
+W7E4PoDryOGbKSXZQxrwLM93tbeJ/G7+iRb44DNOF7NKOpwHbiPHsj+tRh67pZayWmgzPTWJ62h
z3hOH3rDOmuZy8VQPLqPdpx2uzpiTmIMCZtxufeb8KJhuAaDCuNj1J6bXPwyupKGbBNx2YY0bYxH
gLH9qnVpV0UubjJApmzNfX+oK+8dx0eGiMYHkIdc0p2bYyWrP3mQb2Escr+a00UQZAuOZ9yGQYKy
YUY0PIfutbbK+lARKzeZ8a0tcxIIcDRMneo9AhYZ+v5hSocOheK4t0D7rml8c6NmGPpS/+g30XYO
S3PVDZg4OjBYTa/oqDyB2Gn2eC30S5Gl8QNh8scURwY+EnEdWoG4QzO6rXTj+vxs9bbzokFbWaVu
vwvj8Krjd6aCybJtO7lvju28jth9Qk4vsum3WocB1xzepim4UsltiJlBgAWCFqMk/o/mVzg/MOq/
VdLes9TdkmFY9zO9Pxm+ewz3EO6Y721Pv7dyDq1rnYIe/KWJaaXXArR2HE5lBI7Fql7KfADBUq3C
CY+F3BEFwoSDM6LKHo8T4N5lfyP4eDObWJpCjjiCTcx3xuesib8sG/VsKB8ngDt+h4ICK2I15mtF
BCHyd1352R4JDj1X+OzYqFcRvl10UcGlq5xPMkGYhtFhpLXOpETbYORmSvaIef6hlOWtdY17kZtP
zLZcFBDHsM8/AyaEjrqkjSjdXXpfiy+ttLZaEwLHCNml80tbSnbLD+VxHT3tmpT1E8CCh7gSt0lj
2QikfEj7jd2bn7FJGWzCzS90422IzGc0Mbuo5aO3FC/AdSBCA/FEwZ88jk11JsSAOUB3sPv2pN7z
vJaHZDZ/Qg+5wqa4mMnwZLr0DxyPRjsMXWT47SbJ8mdPz0CTU6u1bLEE3qWiWs0GujMR06ZSefBN
5v2wOHOteu5L3JAkzRLVVNdvqLDPOf2Iwrbf1EejHirxhgPJi+CcBYv3Q+r/tAWYNumXq6TuP0Lf
/RorvIsbO0ChMI7ea8bH0Y3lx8Q9RHLc1jdenTD+ROZzCHzy40lvTfMYN0jmHaPZPZUaMSUGMmiR
mfRchgd68KgejZ1PC7wb26M23sepl8ARsMZB6RGk0NsE8tJP+YEQPsK1CgORxAwYzCE6vayP9vEc
/NByJhQsS+2e0FyOqucZLdVm4I2fMla2xHtu/PxXMUenVl59mjpoF48gzu9a2hEOHWu/GlayNqWz
ZPu5vZkNJQ+a4FBpBNA+tCN2OBR4MKN03NeV+DE60x96Yu+UKpuqLL/q5OynXIbYkDigG6RKAbpE
d38e8/wworfXg+aM7TzcuYboOdn6zxMNDjQyMSfs4dDVtrUtRIoD3PCu9lRAhuUoSVM0v4QeERK6
7Zxd2msKpqpxMw/o2VOfWO3skbo62uC6mTdOEt6rsfpTjs3abdEc1UbkblDjksLknKG+HNJSua0L
5F+uVsKfHz8bUX26Dbs+zNDuoAtGrA5N5fICRmtr0OX242kTS+8yNsN33Jf5vgDP3zhmuAoL9CfC
iT4GjWttmA0Gq5QHYzBsB7C5G8Lu543e4R3uiN/ApVAdNS99tSbOR1Vu7nOEXxsRF+VGGzlS5XX2
Zg+Wd3YNOsep9oMO97NL1sQ6zdjo3ZEerSn45KcBQ7bxY6JIUp0XolBszJUhx8HYW8upGw6ppsP/
Efae1e/LMMI3J0IQ1Jb9R1dY0Y7+EvyvsbtLBqjxqAz1VynnD33Ew9gW7Onl1F/sId/D/GbwaO81
Kd97k2tkSPP3LqBxKkj62RUJ+Rcu7TY21wfCELnmh+5jiuNdp2cMtSTo5hnhw7pItFdE87wnWfWq
kfbkJvFrTvwCBAUseHNNosHQnVMTWrlrYjMw8ZvTNyE+vmSEl2yZlqFTw40L3yRbbRxmXTjr41vl
BNch918xbrqW+LRn6mtqPRcn8mrKOQujMn1O0ewOoX0AYv/Rd09Guwap8VkpbTX/m9BFUK8T5kFA
Xj3sXKd/QYINVL2EBNliBtkBVMBZSLPLsWnD2it9gKLDj/ns3ebf/5ZA7bIp72uyN9nlGD7n64YL
ROdXuDy8erQEfV9VGvs+/lX3EKr+/lEzRtHPt0j1LQGzqzFffp10goN6iA7FqghDXFqkvPJwVPLq
r6ZVbKzkdZ6v6nEj9E+Au5dvxkS+72LfW4UGFA71rEareMMbscYx6pPaIGnM0TsLCrEz2JDK2N2U
/Bkc/Xb5s/o3/lcGGKi5ciyEgMvXKVKNqtviLYNX8Dkcagmo2IqX/4f/fuBUgRxnXyM/DhCDBfy8
+pbS8Hbqz+p2DPhd5Go/1D26TwlO72zaT6xDa4OOXd/q3+qJFe0kGFHS5k2G5xIlvGURLsRPGOmZ
0MJ1nwe0cApunH0JtFB9h/p9JUbfWBYb9VwdlO3bOQ9xqQQH9cvLGrysegEMroErH5kljxV0cn5W
PS/1azX1cqCZLK+dx6gATHHaUj8d+/pTzSTbQOim/rkecKr//fLUW/h/XmrAszKxDUf0zSqCOlwA
eAmDNTnaW9bvXZUqfWy0apiATV6OXyRavkcy79fdT51jiy1pcfCtDSYn9e1JpO91jPEhDwfMYYVD
bG3Qx6JDUcXeTn0p4p+JLziob8HphWuHE4pes9NmX+qhdCTwucGzoek+1fXnIIurekj1PYF8zOYn
9R3qORXyD8E7fz+piC+qZxBJ56h+Fb/iYehTVup5mzbG8uvUw7kDJlhJqAlciRSZ7nyAk0/1km7d
Ql4gCeuSIZZfFNfRpLGIreHUWkz18HASN1NXm15liERW8u1RbFvcVemAxnPWXHw+ka6x3U/XZYBf
tuk32+2NwGRB108hOvJblJrBWc91MogK5hzQetxU51qiF60XXIp+3D6kYTjukSN8l0FzGEem2bPU
k10hwpU7ONXBqWGXVOmlin5h/R3YbMxnTgufyBJzBu7e0yKDsCsu1D5/ZJOkWaaGInZ1s2VDYF7u
NZu6wbpM9iBK2PkQm3l8tNCuA6G8hXhfYGsYnJuGgXZDdmpk/6z+R2KgucXQSjOU8rBBNGSmzbzr
d4bXMMFiEwFfE3/rMCJ2ifelBW21rp3pvQ1rWEwOLWoYGQK8mrV1LOQGVu29WnP6YRUeuJcKQCcH
BnhvDArvk9O+iIh6aHZosrtkcmwsVL1EJnKM04/eiAlyUhtWTZ4lKwpNY7ek9vQjPP2q3U00PN8p
8R1omzqHjqHmlYbiUNKwyxDyMo9JrMOkQWDHqh2v6bFyedMUnvLpCjwHA0cmH6KMwtZVIzO9RUFB
dMeXXSfNlsTSM8kOPP/ij/Qlw1or+0A/sdW1loqJ4f5xqI2DnjNAMhMdv0+4rdryvSiN4jLYAgpg
iZXBsnezwaCl9WHx2Z3+AreDKZmZ3UMJ03SuCh8UQEWmdpgcKouzzjKcpHY+FB69gyKm0W2i68Pz
b+3nsGUSm7ENBzRVpmHaWy5kBnPsz3qZ2cey1s91QDNiGkBHDWqY6ZjysrTws2MueZqL8koiFQPA
MaD/63fJSHSRHtLLNtQYGutAuc3kSxRSpC4Xuu/F46Yr3G0NZWxrj2G3yznJYNRN9kXD0A9+cEOF
xdy5U5d8qXku53GoqU51cSfMhZPGp9r1/noQ1I3k7RwKZxoePKolxioqNOcUSO1tDscvcEow54N0
t/zqakR/4QoNYo5ZxOvejoqjTn3tFMQfsKdyJrPk42+Ogupc6aFj5GZF5qbkYEXxkM7JsGlAk+QJ
18Wgu2/Z6NfrcqBxSljProdZgUzgKSTnAwwPP+mlztrRqahQhN0spcwYWKPTZNeOmrEoGfaFU93y
glZzPHjaypzCk2WbgCT6Y9bx2SbvTih9TBfBizvW864w4mI/jF9UnHJL9IUJ6UGCp4BKMZo/dYPh
RDxkF86BCObHWey6obhasfxi3h2vUN4EW4KfTl1YXbsmvpA/9u1nD0FAaYQU3V5PGl1ndS+EHde2
lo+vaF3gabisAYYghLPnEGHoLYyAI4RDHIEx6q28cFaukvT9NU5VA8VFJYVbiLlL5q2bObm7g/Vg
UO/j2gYIM1AetURvICE75rRt4iDWV0JNj8nlZNTVU+hlyanz07UaFy1DgzpjLkf5cRcUTOtQqRrU
33RbXp3Z+ZGjIGTYw+CGG7grzce2s96clANcoe11Ro4EhF7Qq2/ZDna6oj9R1Ild6DERkCASWrkT
4XXUFVeQrPt5RhdHVDbDbn7JwCS6AMWZlfLeZM6LiNEBKZUXWwfVI8OyGeRInnAD5y6XWUZwV5jr
f9T8bBHmzD3rML8Uwyy6CXrFD9EUMqfljGbHYuMnF84edJHUOXeM6L9ZvX+uUnE3jfxqlVwLRRB/
EOdMnDtDbbNLvV02eNzPIx7TTt84IRt+OwdEvhDMMurjexyBUlJtIIcE1w1QHCJ9lEYGEcrNmOkR
FbzCGpw3ZxJLrNMYbbgbIawMouQ3AjGLoSp4Towwew3nEC4ZNBFuPRyGDoMHNsjgkmv+rnTMiy36
HzOjb1qHXCBuz4vA8M8kPiR4ysjrraxks/Wl9VI2AekN3bRJZDfC4UTpIYmVPAbk8VnSuaeu+VV2
zaeeMkO2ZmqAglCipOcjCDDTVNHawGyzjBkJgTrFoVkjquuHDZqedh2JOlr1vtJpqTFTV3N6wIWy
85hJ5Qzn6qh5E2OwTx3eudpjpu213/i9SfNS4qmh+VWU39rwnMgjUSNnkSldrBr5ZYn7MJsGoRtc
5o1SeorY27Rg4dZx2SOoaWpEI1FxVxM7Vw3ZR6IbttOUfKuhoOuXb405vAgDq5c6b/QTVy+NYPi+
pfvMdfOjqMmz1GwKV8UC7FCJlDL4SQD5z2FkAQICwqsPiAN2jDLa9Fn634TEW/9v5r2SfBuu4XIw
ARHhK4oiguevXz+SImr+1/8w/mdtcqOhgSU4qkRDMXXLUJTJr++nBR4d52VGHHrIG9qItqaMKMB6
1a0OTrtU5sK/pIF6y8I3srErrVJFQs5G1vKqKSWjF1EWhYGHm5y/OeGoLneCCcE6neLI3ZtxC67X
4oSjfA9Zx/mtZxwZqAFeBU+eA+iPOeJ9+6+V3M5/ysn/etmW5xi89kC9Mf/ywpFxybxMq/bAMe2Q
sXCMs/EQeIhHNbZmHOEPovyWEymVpuE4q8o3yPs2lOZCptwQnORQBVCuSC6hScl8YpQAWyZL3xQh
vyocMVTMwadf9QhO/B1GDMbFahBOg20tEBQANbWOZpy/9HXIjYAEmVDDb1U2xeo6FUqKjKcj+1tr
rwQOhUK4hNV0pcr6GGpWbLXC5a7JkSgmYEGvkoOIz+WfKplBbmT2f/OmWf/OZ1RXCy/UtFzfCRju
/tub5nsw3XrNakgrtRDAleFtZkYJ9Ym1TM1yx/oF+iUqB6X6WeQRTF2OEk8QWHKKFppv+PxA0Tja
a19oj1Fl7hZxzCJrmmcWD8+dJMe47CxamDG9y0UT6/EzbdKPv9RstvXam8xxZ45IStwQDclhFvVz
249sqvERpk4U05RWd+B/fc14/3nNWA6LBi4MHyXjf1gQoq4SxENEzUHXG3MHW4dIv2jtxWwTGEGZ
b/XY1pSYXjeJPGv85LyI9DSLj5LcdkTgSk0eTuGTU84Xi3RHFr/DTDxmkvdHgB0ZZzkKhrGannHk
7KXaVCI7v5OFw7YUBDdl7YY+RbsFDQTrj3YOcwKdIH79JR1yUiynFceKrNTx/CgqtCcJxfFRUqUj
Cg+ykTy9OKTztOiQ0sEmn6Ypj4TIoi1Ue5tNys3eSeyjVEIsP4KlYmSMgSzaRwlH8H1Qo/4Udz1E
exRNrwJpwgwEHT8AuyvjKvxWjqjQk/OJm2kAnBr0amcfK5RYm//6EzF17z8XMM8yMa1Yuh9Yrvfv
MeVOB2oum4b6kBIdtekpVvetn44b00azUwyP7uxaq7aFIVRU3cl1K5xqffzNngyOUweTHb1OSlMH
0wipcFWc4yB/IHfOBdjDD2lJ8Y5hkOYC86u/FqXGOJIZt2r6Kt1qhvmLLIvfXkJegE5+XZPczCD7
9gULR6690GdhQ61NZiioykTt6utGeg+p3d3nvCyJtAv5PNyPSuk4beziW60H9RRP2RYG+2vYxsBK
y254Crxx287ksla4zFVkgV8XcKKNAY8dclchrPxQMyaJeehLn4+nMOhrvlIYx3AwN0kOz5xeHYl/
maDwAvBIEQPWB1oV9yVpHA6BuluWNswb8q40+F7l0uxkwVPKsEXOZrUo0B3rtxLE1hk1kirS3Dr7
zkD2tT5rk2OzNSxKquXfTQo5q9ae9T76LnKCu1JrBdLq91JQRnl5dTUmmDVcPeCV3BlKuFV7zm0O
64s6F0dl8tNL62Mgw1dWyrs6mnKKJgtU9YbirP05BM7PUC83wumQ9PYh1pGg3tOGvFQzFVegUSPM
MPCiWX4oYRAVPzHHMWWaI77tfnyu8vxs6rHLIRENfYIXepiD31MRvUV1dliUqm38S0bdp2aqx4o5
QwS4zAssEU4OA1Ta2rYXXCngNQHykF6gCU6iRFNcate7CQ0Fr1J1qYqzgcqixCDZGlH5xc/iox85
wPD+0rd16txR9Nx0eg6blGH8IUFDCob55sW0OpSAzo4ZOwmd7mHB0zWbfN4xe0J7b5e3zkDPX5FF
6aujMJXstkEYuWs669kP5c9QrULezC/X2+otqcyfyw0OgjTeOMX4HKc9CoAywgBTmdcyVdzjmjN+
Q+MhYqKX+PW7Hw1XB1clR4IAjPyQ7h3O5L5WU8qR0IGIm2OR4ek/xkr+KBN5nZRvomWU3HI8Dho2
f50Q8k1ih2B6FF7TMNa1Bch3OXa3Go2T3qAVMFPeG0r+KDV+MB2PsJsuXfSLTr+mLZctLDDDqNk9
mBllln8uXRT+aWsl55o32Z5LRBIFYCF4gZWPkU2AgDszGYfJKY1zhzzNgeg5DCK5puZwnCZ/OEgT
+K3vgcwbZgJWMaTRsujED1n07Cd64Oxxxl8dzpZHTYCwLElpOPr+cIH8+OmIyXwRwNII/LxoMV6w
GRNL6736ccVyVIOq9Vo6Tgl6T50MyBpaMO2tgoZsm9i7Im7M9WBa/ZYTug+/aMNoPdu7rYYf1+2g
mgWj6pK2nFRtBndtibAHkWZx8BpnuwiDQDepFAESZRugLXF4QlV2sgRJ1qDkTzOAqU2tkOgjbHST
rvk+7sH/WmDTcwVQn4P5IVZIdSwwV60zIBbZJSb2Wexne9YRdP0sFZCd02sEr6j5Hk2+6ihsu1QA
dyRp1snzgLovf2JsaAgC6TVTf54NAPDI12DBgISPXevmKkh80L7hVnbpLyFFGRaS/PLHlmFQB2Re
Ktx8q/D4JgR6JA/joVJQemKlvFM9fy9/IbVROy9/wlHHELQGay8U4J59HNS95T/MiNcPNjTxc6iA
+D5k/EQh8kcFy7eg5gcKn28rkH7UyIeO889BwtiPPGD7mcLuJwrAnygUPxQZbS0Vnp82onMm1+OK
iM7ZL89yeRaWB9i/gPAvFeo/VNB/JHOMVFQQQMgxdC0Hy9nnpASAhYsBOGXMdwgQyJYoARUqoJMu
UOh6e4DoyU3F8HBrqRCCJYfGz98q0gksFVMgPAILSlWEhAYhBr6KM8Bs9myrgIOBpANPRR4I6k4G
LeNbkOq7GaLCaJq/LRWTkKrABFtFJ4xkKFSI03e5ilWISwIWUMiA4Ac7IEbCFzwVwwC00D0PJtEM
qQppYC0m5sV/Eyq+ISDHoeLICUHRXYMkUxEP6XmYnp12eiwabhd4WleTJHZ83jP6QY2kiPElKmbs
3Mlp5gl0Kk4iV8ESiJz6PeG6p6ib2r2eu5ySlyg5R0XJdaG16meGKOt0Mq4FCqcTAvv0mMoQ7THO
BXqEBiFnHAsFJpOTz0rNxpN6m+UxIqS8MIKscW16LcHUSfyYKDK8qTwqHMaSVUFpVjTGaVEAiwYn
ipTEdQF1WNdgt7G3xofFwkVqHR1g0X9HLnodBGuXZdUioHXYIK/+ncXuq53Pr0t1kfdkTDMn2w8m
47yobX72EWpHn3EfSu7s7k8sUzNecF35GRxJoz21W7o820UanY1jso8xVE2O3A21+Jyi6LzIswsT
5LlHIc24ruZmxLQ2uNoj+qjd8iwXwbRqEc1hfh3jDaLGkxGT7EUwLjcpYaBdwPiruS11Uj2xfQxR
TowhcqsM9/lag/SgxM5A+Ju1U8zPavtcNOSYX1D116z9vIqULsWPBYifQwwalDRYR3ZOmV7f5iq/
Kz2sUp+7Fgp0jE2MEqENYglIMEGGkmR61TUnOG3Drk8p7dJHLgekOTK7NOQ/0OnAiiOYw5XVWkBk
SukrrrqO39MifRYVojOtqzha8ZXFJEMurr66L9r+Pubk7iU7L6NHkIthb3TDbW6T/ljkQqwSK34A
vSB3erNbPFuLQHissRHUKgmnR2e/9SqcZQgpvy2AVyvMc/jJLM631Tj7q8QFMkZIEoGGyoMamGBA
q8daD26RMzOrNK+cbvGGuMPNQbmbZ8n3XGXcq4ygOu0mRjoOrot3oJ7uvY9CpYXWYU7VtfLsQzG5
GE1ILFUHaE+pjbvGe0It8TTkjbXrG1RcrVcfs6WbpvyAgXasw/qqZ/RvCFXFEuHSXYVZqtJlM+sl
Uw1NsCY4E1L6MXoVnIe4o2ixLo6JboqTft/gfOH/k4Fe5eQV4YpBKKGzldhVIV00czxZoSUYyGDJ
iMI/fTxQF6srYo4tepGUkavULB8poqGGqmYLrBbYlX327gXtPk3qn1jTjpHKIZ5aQdpSOuAk4kk3
x7xDrmKPVE9FRF0EBGhjdWDcszy/N5q2azLtffkFEcFWi47bKsaWJMzmpkw7NusDq231rmrPpX8Q
gnxtKwf6BPV5U9UvgtE1Jhlq35ymTZpyrI81eUlqjUz0wfuRTdZjpbUPiYcKOqxROsNIuulRgqiW
+a27QHD0EuNM+uiYLgAdnpreObfByeJ1NL7rBj0d0+PtIDbdW0UOuKH6f3N3Hs2NK+sZ/i/e4xRy
WHgjkmBQziNtUDMjDXJGI/16P906Ppw79l146yoVCokUSQDdX3jDwokG1We8tbwPilvg+SdJAitr
eYXcT7RhagQ20uBqkFTUVFKRIt3io9n06VSKqPEWgZdcI/77ocXXNZxzqtXPuhX9aqTiBejXfQ19
Zzt7NTH5tN5NFZc5WpD89ZH739hjfVvQb2X0geqCTlWqxT+MijFWRqlM2DsXJfV1at8P9RK86WX5
yzAhC8jndjCSe9cvD+PQfKIzdMStnOyXyi+8Xv2YL4jrUjm15GfE6u+pQf9smwXrwEcMQA5VZB8l
mu2ntWuOpWUCF3NtnUTjMGk8OkFkO1skRrbJaEFuFK29dxLQutac/VIVER+kQ6yhUONRCNzaNN3V
bi1ZLqLRePRz/7s/BzfUoHYyXkpGsdNHP5JYK34BSR2q43f0lmBIihxjC/RJZcL+NZbFXOipzt6D
Of/ux8lnhUYx1egGJrWotpEXIWFthEtCJg9InOGwhzeB8fyMLhJkrX1TCxIcybnrNSCNY+uFkrQi
83GZkjgL6TUxGf8EtfcW/MxSL6QKkl+fYXacLxAGJcND5UdNwqwdJw3kmYFHfgyeFHFKMTAMeVOh
/fVcmUCToFOrApyqW5syavZ6SCnDBPsGQQVwpTGUXwK/UtaZ7anKNxYPak4h8iBmA5o95meqAaD4
OTg3cSOA/jK8ESitzDps09+kfYhQb+c6xL1E9iPKq3Cf793gRqzDvqxNNG3AnhzT3gCM5fp0cdLi
lC5JxdTyLGyXi+FcZnZ8NGysw63eK8LMdcnHAP5D0tVuxtV9GJoq2mBGSI9nGKl6Wz8XOcrm5KDT
0EVSyw8YuuKTuQ0PUXWw57CR1uR66no729qaA1dRMWL1dIH8UQU76LQzhiwboyLRLyeyPfUR7IwR
d4raNyyv4KfzcGuzfdvPFbMrIxKagDYalLD2PQq0ek9wgNvHro2WO2MxAGDAuhArNilWo6O0jbpW
DFnjpAiiU3ywHUFqNGyhemrVrWpwqiTXRLClwfRNaDl9dqrvXVm/WYMWxvV60088qIp1i9VauXGQ
RgutH2iPPwUaAk2DDUFN6fxm+gRv0f1A1tMKh9K7aioAtItHIb/BffxYRz/sOqH2oJswfaODkulY
hLZcm/ZLETv6ppxQX1IVHwfhKG4Zv7qiNn3yArgHM0Noh5JXnWvgP72chw7hpqK4y1JQQj5RUy0p
hoqzrJgnOJUcGdGeArt9Uy23ZWGu84flDbXLK1y+78dyRdrHJ+Log1yiFKptG2RvivEGU5R5NRE/
kP69ncFtT7X3NLTzi11UOy93n6ZovO5qZ485W7ERlCpAjcHZknzOKNbqXSlZXrLd7LaQZfnwKp/U
dPQaMAnKLpI6p+ST1gDO0Vzvme/UzIfu+F0v6B7TzQwlA1E9Xbm1hHbbX/qVCXQpf7ZjvkqdtcdA
gKGLhgv0myDMDAzP6pErZUdGNTVko0iMPzzXqKmA6y2GPy+FTe4+cHNZGcYn+kcleC41LQmlGi49
DdQOZOXY98C66gGwDzkl+3n8Q8tqoMr8yl8taQPlbSBRruREiVW7ijTnUXV61TUEakGvPqPo3NHM
75ruKDx6E733RKOJmUXGSLU09BY+dDnw18d5xsBCNuPx0/0c7fHbEE33lMNoOOQ40CWYAvB4NBQw
1N2gdWmzU8+FqiFoNFho+fCG1Cf3i+49yJgZ0Ga+VZ0L1cAanO+RPzwqLlEAtfkCTWm0rrJ+O/vx
QiFxfUlmDUhDlIQV8TC1Rz6rTdEQMTqk8haJo8gpQbUFihZ6EsEe4MehkAiNV5Yz5vUqljdkI8id
ZSwtLPQUyEGPWlfdBai/gTqsroyCwbcnZsJYEsQDaG8CIfTc5IznA/mEyl3cyXjMqudtiXSN5Aui
DSFrXzLSMgg91a+cJfbrRNzpzxR8FMXLePZWN+NT6vQle41ZLEdmmdQ3EpeLHf+Svb40AZ+ytjfN
iNa6fC9HdnXXhk5q1rVPJP4okUKJnjXv5HPlN4pYXMpxnFGfst2+6FHAkjWgGdSJqjfPsQHglJ6E
7LqAP3M3OtEeHdwmzOAethNOfrKFCdSMnpfPZSm7O+jN33qS27UNnqE+0LiglgGi3rzOi+SbeoZa
w5hCDxOIyPDqHfq1O3+AYSI1aiQlzp1rbn8/vlNEWl8S8CWb19M+CooUsJiCPdwSwgz5ZPpj8U7h
CAXf8UvdQNDQNpZ5h2Tj+4xtDT/Gi2pxrCWiBI37uCTP4hPFfBcZOeaeyLuBl/NekVKjlc+V72ny
tlXxy/Kq97Sc7tJggW4ZG6r/bXtha4E9VvxJzWdSNRtmzrKvrhCSBfbv5VXYzHu0c8vaJm+QN+uS
EtsPsjolwxZ6ZOl26YdQsQplPJdKKQSrhP4qOYoKNuJYZVjYGSXjlqY28CnYmtrB8uqNCysIp8WI
snHGXSsfLNo+J2e27zEjbQB+LFNoQ3ZG+xl3zPqXAgwAsadnWg3byYqH7XuHVjqIcoSCV0GAErvv
cGEO8idjpPumB0so05lUcmvtHmdRj+hYNr/lqJc1AmcWstQcWceLaS4+ZA1yEsSQisHN/PESSxXC
pua+9tEldnS4PjJObyj9CniiGMIc8YVON+orJONM2btaL9oaBwEneVQdjErem7MfPSldixyaNXMk
6N8hPtRoAuQo/m5yx3wPFtKlgucqxWEA3M36MGs0zlrUiziOtgBpSGPCV417zQUMDKfFhm1OCoH+
vNE+LIXbkvGS/AkuS4Bh1CwcGmgQibktVLACE+quQgyv8pNf8heV/y2xOjIyyejoTf2rJl3aJorc
K54lTn6F8PpmdaoiVGV+ncTU2FZd+SGK9FpGTmtOiEZsGxZZCqu44t6hrfKiG5RhIjiipTFN+Pi8
tgICrkehw5WBhGPaBvod66UaM3rJS88yAE05/MkLeCyXSK+GlMV3fFwSPZrpX7R4IptZeKTOPrVc
A4WlziXFq+d12RBt5FAqyHbRvpXKF5SJaO9IhkPZDZ86DQ8NGZONOTKQlL+AjlLcjbyjMALqKWRg
tiTcOsOIODpIcpQTV9AY4083y/bydldjIhZl/DuRhaof4uqw/guPlhIhmAoz9cQHyu/89GsoEKK8
yuwk2fh+hcq9o6EvqGFTRA1cSRb4qROSR90oqQJDkuKThSpv7UCWKokh1fOTWB4EDsq86DKW1q5b
4ysZe9ke/dAmXm/mCW/VPu1A8XnPS9ujbe0/q2KCqmNo/YIw32g+KnGMrlhA2+Y9aE/4QGPOMOoH
CTm05aHiWN9byBwuK5ONa/px2D+tNlN3nsPMKn0BXePXYiOAlGtQT1vHeUzogOP4th7mgXugqpjY
9WA0QgQuhZR5Kb36GpVZNEjc5bs/fSqWetTmwEsQqF4FtRqfJBUr4KsEpq7vj0wFK7yuAHnRjQQG
DGRElOGbTTHyEGFedTUnjENW1DJdo7aIPUNiCPpo1VZ233WP6uMop7qpeRkYkmVlpaypxxjNoSUz
8gJAf4CHf6kEelj7R8sSL+M02xuT65Oj9LlXSmgR7RKNru0krO08oZFJXfWin0gwPDf/zJv6uBQ6
IaC7XtiehPrKQj3osjcsNb6bCUME3TkEJVedsQ7IlukBztAg6aTtzm4Ack2Fe4lv8QKkzr4vJeKj
mMabtjNX+jUprjxgsLoVHFwpwVMot+uVw1NJcXaHVxYmbK59UaxU31qqpFs9QEBXQi4G1yfzdOIr
lyBlgw44OKX10yOwBZsD6wVPgwqFLuIkfS0xDYSN4XSoAHUe7zdneN4YFcCu3N0p8FDigqVbYtLT
PmJQsovi2+xYXwJHxvg9G/qNQJB743XvSKkyVwPJ3ciZXPbElPJO6tIAaR3eFI+lX5qt71QBhUvd
EpW8KnGVNG+vtXp8lPNmCwadwr24RKEKGrlM4TO6Q57BY97Hxc9avKohVI1nVfaeuiQFVgOW0n4t
gnQfpdQH3BGRz7nrrj16ryFp/ruWODujbO6T9nP0xfempa/uZ1wzHFIcsjWQerMHAdPKr3pbgpMY
aJRaGcF4c4GaH/XXd5ndVXGAUwemrAB1rMqlyBPv2/XKHBMpD9BTrwG/HNpNcKlp0b408h9KlKPU
GOFKWZqGQ3DRSdBHHPlPwUAEFllEYD7Duax+eYgCKEzHtCanyU+/gTikuDdfqDJnQ6tnA59wH4xe
elDCUArphQWJFTMPKOCAbP7lUijVj/NPIE9ERhH+OXabfyphIcdlRglqa8sM/Coy+zPri2cpYCSn
Tb3OIGnU3Ydf99eAKDEGJnoD7bdf+uZ19YmDUN3Bp5uqRCqockrM0DiAtuzp7Cby4UNY+wmK5lE1
gA2Pjh0Fmgs7CO7QAryNgPvtIGUw1MZg3ofoUaZP80x4j6g0+FRJNxs9qWBFdFhKiJ+wy2s3D7AP
rbRPVRw2XUknnkfKUwInD+TNakyHtkYPEr7qkBAmOQA8EoOToT8HqUiEI+C3jbpJaYyOiKW6m7I3
atmIfxAJ6Fn563Nzg+uhAVkOzRVlwiuJVYK9cFCxn8rdau0mLaPd6tPTLFzpvATYPq87gI8Asy0E
moDopntc3fdD5r4aJkMyaNMfiYTUJka3C3qTFilxiNX5D+i24i0xNq+DgWMq7Z1N4A43YM0Awksp
MZmlzVISCb6fjfj9m6z5jmVh7ihiraEsr9f9U2+DuVbpzSCVxlQbVQjzw8G0Yiucj8KZYRRKOQmZ
2cjqaMoMWPXoMVizBy2RlK3gsCfpsxIKglD2MRv9WyyLrpN6BSpgkZ/ZTntCrZNhtPKwDMzesxJo
mgmvRkbRCgCX90Ra3pq+tbdZR0KByx8yXzICGMStdnCxithFs49KiNHfK/2ufGW6Tv0Q3LxPBogZ
GWMkVqRAw/vaSrj1Ii2sFojTJi2rTSMgbprSWjP7tdbeB4aj36WilcwZaXw8w2k5tEV7JzVF6tS5
Wil6UEQmZpxtuqfBI7Kl32ARwsNkJGe4Y1y5K1f9SWkfFvLjB9rVrGv6rs3hEPdSjQ4lkXIfWcB0
+8tAb76rKosxM3Ik/Uoi2j3X1PkhnqbAAFNrK39CjOSQt83GB1+CeVC+RuvcAwRDqoWHy0uhq666
glDKxFM9uatU15M5mKo9UaM4WUQv+Ff8xOiUshffyW/W67LxT15Du251f5ZTC00GiC4u74vUPPLs
DzOd7+XlsRw3DxG3x75ONgNc7kOuhkaRiZ5N6xEfck3t9gEKHxM6bTx52CREm2FpXLQyspI/s4qI
ZTld5dezx0Ov1Irk2QvqcKDFCZlVBjggrwDzOL9c5EAhZ3A4R/mA8p6YM0ASOFiJRZO8TSrblrZz
SvJhsoZ3eMlvTs/Aq3UuATc6NfwSqwy1fVm+R+vy1p3hq0mU5ypAXHet/6BmkhGUD3JHOqE8/f2s
IRLhFn1zESws1/JkRzGabQxR4jqvxJsca9Tc70TrjQXwaAdO1F5CKcUmgONcmHH6K0IHQ/pPXhoN
2oZp1Xwb6sfFcp6UgpQMel1rfS+q4BIGnpQfRNN/jePX4Ubvk7dGsz6aezvM7drZdg0XVEYVarLR
fNigyxICifQjGarK6oV50yOWcGGP4zGrpiM0qVsg+i/9hIce7PqnanpISjrJUCKeWhNXF41fSAY2
Kr7VKlvDXuwi7Z3numunr2qcYVAMcByYjWZsfaEg/78KEXuuhHH+ex3iTV3U3fePfzH2/nrN3zLE
xEZ/6bblB4FjucD5fIBuf/t6G3rwl+6CbLB8PKS/FIrPvt66Ybkur9Shv2P6fdYhdv+Cqoa4rItJ
qkXsFfxfdIj5GIAv6wLZkur48Z//4egACX3coQMkjy1gOfYfWr96mTR6pNHXL2Qh1gN4d5pICk/4
vv299rWvmRnKEItvEFBR6+qs/3EMH7F12y0LVXD5Luf3U5tqURtmeyJFmMJ4Cu6GXNgoakzFfTKi
0FFJGZRc6ZSgsICBTEx+rHamUt9ELXDmQHTk66SuyvJ1o3arswr5+vOpv73d+ZzzYbU2a0htdGKC
4ocl6fngH/91sjNCivNhtfbHOV+frNc8IptgTrfncyqjf9Uz9Ba0Yjg2XkfLPaq6U7VO3UlH5kuH
bRFRQlF71cJz+3/ZzmunO6kja0I/hE7DUb1a7SpGg47ok1o/n6g21eJ85tfp8t/+9g/+t8N/7Ish
NId97l4noB2Fqzc43vIFCvlOag03+mtPh2CeSNGdmd7xulGrapHJnedN7Bc4jP7t3zuFpcNCCXrv
61Ker+IfF1VtVur6+7GJvLrrNfTyGvSPO9tvTou86RCIQKVn9tIdkHvuWnUTAkFO4PWi0qJOVPvU
2tfr1C1NFmeFxmDcqPt0UfvU4dIwLltotXu1VVC0IXMZ8PZR//N8njnZd67wplAdON/8avPrTeUH
xE5uNrSbye7ECUsiuONqVS3SyRiPAu3zNBOnJe4YisseY5pcLhT+Qm3ano8vu2ZBGwMpffLqIukO
anXAKwmvcHo/SVlBZULLVonkqIXoQZvoXDMMw0R68HD2UvtTHxkdtabn0d6sOn2vVI+iBimmLMgz
AlOpoKS2rQ7OWOFWb+aMCJJauA4/vlqzCsDlhlyozWJdXokQ/Z0vz/Bjpuegsg+4ZvAwRZTtsFFP
AaAEnXfQpWHiKK0TY+BbyAqdV630XtE3+mVuKfNI93UgE+WpVKu+UVaoac7j0Snv3DhwwtbRr9XX
qdaAf6FWfQycpbRaOW2whsAiwfTM8lbD38bLMveQ2bhn7M4fHzyPtzVlEKFUpBr59fFq/l1Uyv5H
Xiov22u/TwhEz7JV5mpDW8PIojnR3hrCdelhBvIrAOhvAcqwpv6bTqvoMEugj9HNp4Xp/JStKNwl
1dJi1ejhSGwLdIvitGXVcQaQGjmMoCI3KWKvrYcdL2y5Jevxi1ef1TZWCk1Jxh0Kzg73Dfmh1DWx
NUjlKPoc1C51hc7XKqJQPlanIsLeGK5Q+dL0VRx+baJC2J6WrNY2XUQu0VMSKNMoPsby7os85yWY
JVTNXo9ZW4/7FW+Ykzqm1tB335nk/weuODx8HTK+WgvmZiRqa/vu1CZavzMs8UEu29HGhxF/snKt
5caTq2q7WrNH+HlN6IyQrLTRQgxMrUZZwowld/p9mXIzxVekB/XJqCqUV4cY5xwXugi/FouYFBPu
Jre0E8TfdC1Bdl8u1Np501+DBnAjDEp5UIgY88nZ3SU1FHWq8GCjfDrToRWv10IioNSuJB6wiHfr
w5z7r41dMN7/82V9GC982X+20TSC/jnTZT9/w6+vaSU9d12/tKcGfdyjXl7FyFWfzt9Sbarv29hN
eyL6C6HKRXsQbQuSB2Dj1TdXX9fTRm5DRy3VjrpFONGbzEMmfyIxy/jaBKH22/2q7g7pvrK1XIQz
rV5O/l9PsLxtA6HtscI29uddtl3etAlPntlpjMAWU/x5gQR2igxKCqRE/svaJ9Js9fEuczDLmnqs
tGw5bavNTMdJ50JtOwZSFfUKb/g34TKlVKb7WAdr6BeFBTpSG3e0AmiaA+qJ8p53ETw80YKo6SuP
Ex26aj6pfVG1vHs1FjemcLJLtXARuoeZBs4VZIy9tVZnuBAGc9oc191JrXkA88ll8m4+dt6jgWM2
Kazvopa39qcGYDK3g972p0AuxhlDskCfy12sG8zfuYk4nbrBv7btFr0imGY83rGxdZuOR01d/k5e
SLVYF5+d7TKBTpDeD/EqLW5NnFZPAEgRxdN0AN6YxKPalDLj8fOpm1utnTeHzjV2tT4JYM0Yoyxg
/9Qijo1XZ0wB/sIvPuly6FQLzLnL03mf2qzXCmk6tarOUYfPm2qflcWI5WPyq7ZsZmgUjeVbf62q
vb+9z9eqj8yRS/nq4OJCHHZ9e2VWZY98HSOD2c/OUe/va9Olmo482xbhLGs7anFMoSagrAqKbGs2
3GeFDCUHGYfQa2PUsOXOr1V1nEHlNpLNcL3A/ZOSBdOEnGS6WONTqlW1Uy0aeVitaUTNTBrSpff8
GrU5okLmpF9vog6pveqNFlfOWbmJy2nTuw2hidxO5Zuc3ymJshams0PbkgAFhr88XKt4Rq0mKsiV
OzO5pjZzpQ943lYnnje/DpcqblZnqhehCESMfH5Pdf558+vwH/8tO7/GCTLIHQJVhH8+0G+f8uvE
r/fwWqAiVCMxHZSOe8gVMNr0E5Oe2o5MGweIaAAfI/ephfhnTW1Ca/z7ZLV2fq3aFGubnArENORZ
duyhB6lWdUS6qJ7ItwKRz161+rX3/D7nf8WMCPi/AC6mjqoPd/73au188m/veH4v9ZLz5h8vOR/A
CwNFrvRgyocVYM/fi/WfNbXvvGktJf5n84QwuzwFRBLGhTLaOC9sB4pn5CwfapcuUqb3QIZm51P+
2FQH/u2+Grj3NgViQYOQf2SpeOGP9/r6L//rcTE6WGu5rf33J/7ni6rPrr5Frwap87dXP4Y63FFq
KX77qudzHMB6x7E9BM1kHSYpiizfWC3UrzVpA5fcMyYMpHL3ER0PdHgLMW5rFeQhT3adxKUX9jJK
c2Rs5qmQT22fF187uwpeTtDiYf3nSZZ85ddbqjdR2+rlXzvVtr4gZm3QrZ18eOWJr2HXN+kaiWwX
nIZioTSsIeHadilKQEjH72yns+BHNB4K0qgjEdzKaW+21+nRmPutR/ftMNp6BgQCkIwuA2hbhm1C
SaCuKtJOEr4/flxI1CCMuYtEYJ+CVbeRtGQtaUvna81OMRcm1UdKgtmnl/FToKKqrHKbTYCCxmYp
YizxtEvDZPwvVcQ3p2T8SYWhFQhdxtVYLtROV+u1zWj2ttQ+fTCToAuR/53B6Sf+SZ+HZT8KlDMR
sHROwq4x40a2q4ub4ZTJrEWtlWN/pEmLxote6adBLiYgSKe+s3A9rVEgE7o4jTIlOi/UPpcIYWsZ
mMJNmNVeaGs77eoeQU6zB3iK6qWDtkz2DYcwf1eq6Rh2JtGZXNDWGo9oEOkMwQwR8pdwZFylfhi1
phbqQNHE4BPGqIIi6E6nr4VZJId+9cNIjY2DGpmV5ik8FAZptar2Imd9syCHHi5TMkIHMQJyjZTv
G3cLCPh/PdmQo7V6mTqi1jAubSwuBkyg4bcF3effN9VRtQ+4ao0RDZIxVdWOkNCW8eRmdsX1TSb0
FNh3PqDWZvlTBXMQoM9ONK+ur1o7L0Z5D6hrrvapzcGQRZ/z9tfaKu4xaRdQ+lW2IN9QHVAvVq9L
Y+8GxKkRrnLKFXJ2JTaEHfPPpqamyEQle7083hpy4j2fip0uUlU65sW/nVRYKFWnwy4ZSVUDAK7o
skj9Xd9DDDgwPZ/gyGjIet0U9FMzJmhrIBiMRiZ0PbkQLaJ8g/ChA0pvg1hqg6mFKKlDXdg2ZFhd
NF8DeDsuTC5fI7McjkpDn5EDgpIhKn85FVYLmKSeTpZM0Qy5OG+KVbZWzttqTZ2jzlabEJuK/99m
b4ap69if/fsi6/6z7uL0++9eb3+/5u8iq6//5du6EWCBYBq2T7n1nyKr7/zl6oFNv1yWZT2wiWez
N0qh/23upv8F3djGc5d+GxQd8/9SU6VMIIumvxVVgdFC2ebddNcAsEtL9F8Z70iXVvAA/eLQl80n
cMbyArwCuLRfgeOeZg2ehgjy57Rsr3Qr3qN7lm588NNU04xrwEUXXlKMuxi9SwkY1iGGgMCkShyD
ecsaCvZ4aXaBeWH0ARqYk3HvC+3Gn+C/xrWF0alvgSiFqmnZ3ucKrlp3teAys8Y0hOuTIHVg32jk
g9uexPHCmOH2zZ5WhV3S4k6RYclVgqCanKHcrf2S7Czh35Tmt8nAUtVBpazPkHZya+eu0eD1idzJ
tmilXyOf74edRguRV9IjzdDLmCLrWACBvEhy86OaoQRkK6aR+SHRUzKz3Lypavvd6BaQPTVCeDSl
wiXTv9tFchcVEcq9PdNTUB7xURw2eSb8XVP7tyPQgTR3PYKBageXh+cZUNQ+pR+1zZLkcSxHbAAg
rvpB3dIw938GmM6YuPQAUcdifejp2IytA3wkcx7Qf+TjNs80kKerNb+sq3U92tO4LSlBX6zlQrWr
sctdCnsZ5zNcBCgL3Gvu8mkX2lWGBljqWPscCpdZrfsU3PrEOAxptpmOFsIn/KFteZ+72MiC3W1L
Ax7E4t8hbvXio2WANHSLqdnagdTFqKEb2hQMOW1y3FY3oktmmPpAwnDHhboBA3k2/Y9yTG+6XMP/
F5Ft7VSjFG2ZyR6dlp+gIg5FVb1WMaD22t3HwvmZe/EEzLu5XfhaiH3deWJ4jUr7imrchtk63ro5
0uYIRmNBOQMzSsX9qi0ovZf+wzTYbxqsPLur95Z9RTP2owFFlQ/iVUQZ+tUr/WbPP7i91e+sgL5t
b1/ZSC0S7sxwIbq9tqSfBEUh4kQ2t0L+YFrNB31RGojpDisVuIHLeqjr8jRUIH7muUCZ0TQxFQtA
RfpGsB2ob4Y+McTYQsVyi/7RiQxAV8tPy/lcaBxu50QPEDRBNTMGJ5JH/OpFPkBCMobrnjLJcbF5
ZKKpuG78WpYAIiNEWAdVBMdFd75eHrIkK7Ewi5JroWdHO1/EY9EDrM7bAwNLeT+1l4M5D5dDOj/N
Y1wctGwBXI8d3gIz5ugE0TfQrdrGl17dcx8WLWm+n2n2pW/O1+MISizF68TJ+hgaf1bsrBhsZJ2m
EPUS81LXBLhdLmaLHOQeV5JgB8e5hWNCj94XyRG7umULpvld+rnFFW69LS1BLEW9xK2v+1x/rzCe
g19rPKO0ZFykngs4KzthKb1eZVp6Vdfcu7PhrntjXN8S+tJMot1VNdDDlHroLgLFm8G2b+sc4SUP
xu5FMItDFKXaLlLqjF5/D19KPxgfGMAGR/CqztYwZ1e23TFHTaJdsOSYSwzySzfznV9laCEucEE4
4RCXcPChq+xh7QT7yTC0rS56EDuJ1OCHU7apDGt9shJ+miD5kWo9fmNz+zgvfn5LJw0zvaA4QVtv
7j0DYm4zWz2OHoiAo3eAWgg2uq73LdcC48ZpxLZwsxAtf+eqc+Kf/ZCP+6g2X6YudeGc8sMmgsZo
GwupwIUAu0WVcuv3kx+WFgCyspYqWC3CljHKh7PZvBXCc0IbOPZl0WznDtnSdf6JDEv65Mw0lo0O
2boJ65LZGHS4EighIReJOBOUgUnrLLzUNb5PnA8bLQdQcQkcCxLo+hF5XbdrDXckrgius2H0eLXU
386K7jDp9gYLSHoXufsy2JaHwVQcji1CJMCswxkW3AOt92OcB/MOXTEQCBMEUObCyx78LkJqSXvr
dsahj6tniyg2XLActkAXX9ZLf7QTlKN0bgR7jR5SiZMwvPleb4dtsloBtIe5QyANzTHJaSb2rsqX
oaq+EzldZ7M93Ro+E4ofRD/LTOP/d0Bdqy65NhIw9VUPrW1tdq6DFaNvGM9mn72UWJuHfZVeCm7+
XU/5bh/oExoMenPrcxtQ9KmOZPWEsY5xcNIRFdWxgi7v+EFoLuLSn+MiFFE0hFqrI7GLaBPg87sF
8fVk0e0Q7yuBgKRf7uN+fks8Ud8YXvwyLsNpClK4YV29bIHgJhsH2OR2MLUHZ4VP2cX6rRG0D8mU
CnA0/fTNJsG4wQblYQSgcZoHPqqRRChHeVOyRXVyPVp9uj7Xmn7nt+V8Sc0XYNaM0HyD82+drZIG
Oc7fksa4ZkLrD2ZnUbBr7qp6LXZLbhsHDQAeVF9+ERN6Zb5G/d4fq/42qY9mVOUSghjsK1Sdi8z5
LkyRHgGe7gTU9Ddn6jIU+g3Y4gvXD5ALrP0+uY3i5Qad73U3OKPY9k79g7nGfV09+3kxnwq0W2j1
ptWuMoNH5M/rCxO1gXwtfo5WFNCiizyknoLDCkbWRRzIXGmmoThA3uZ9oIIvTYncb1mCEoLRZDcT
iJYTlpzDOu4TK8A+1NZw/+htREmXFeGPnYWm7UM1ZtS6i+DWR81pCx4l2wdGW558JuMC3v+Nn9nX
ABWCE0O1SSSy3OjAwbdC67QnnQcaQOfwlnke6LhWr/ZdncPd9ReLHzaOmY8dZxsUnr6L10TbeDmw
ZDzA3J3TVMG2dNF+F1kCmGI4LpljXs/dtHdrbR9xVx07iEWbUSvSG/jhh3bsjqgJEWYwnZi+517O
KR4p7ltZJ0Ct6+ZNDwpxA7NR3Cx6+91HEM3A/KSpG9QowQw7PLQYvpkb1+4S1ABRotOjHitwvxnC
Tqpi1AHq32tTFvvCyN5zbWQgcWs5LxXaxewLlx4ZbgBWLgmurrvTopXRUtf1Pd8heY27F5H86of3
hQIw4M1+3Hde+xR7ZvCQoYOYWN1u7rxyj1ka/jGJEe+6fIXosxTQ3BEgu5U0EhgxxwrZZarlVgN3
fn3R9f5GjBmA52UmuS7ra0OKEnQenPW89r4nsRRbTeQ1zosG7bTHtCsuYa+hKWe6M+Ly3Jqe3hg7
tyk+CYcohMStvdVzSIF5x4+xZgaT5moi81KNuwGvsa2laSIcBh4VYONdNyCx1jjHhsI2/tjjLxPX
S8M7jH2VfLPL2di7ZYq87LgSY9UunjIRcripg60DcWV0QBNNXJjR1ITCbLAdrPqfmW/FB6txSOeE
E07lckgn76IVznRdTDe+4S6XelT69/KWafLCuZ9HzDm1cteidLQlQwVNVq3tLoqWE9Qp5ikc1Ukz
OybmsXjABIxMlOhWiuxfzx6hPr3t/dTAPRGGp+2XvE6pD3lwxSCUAFfYAnm/172hvyvNrr6VReLV
EOCjVuvJt8QTaStEtaWBKm60mEYk3nwwCgsl5yCT9Owh2Bleh7cEn23vujVm8cL1uAWaH0Nc55cz
eg9SMC9A1hN6KTyfXVOZ5m3gvpfJgB8xepYHr8T5Nunnb3HdXC2l+YYeKH67qN9tsjEfeVAgauqx
D96LSXoUqwHmqLJ3TcNUMOtgDfz5ti4rfYvP8ftIgm40JeIVa3YbI5E6GqMJNFhYEBqOM6GLViL+
mgYPeTV+d+v+iGhHthFLdK01FeB6+9C2L60R/PCofXmV2AvTPGLi8COakJUdcJJK3wJf3EIhOdAP
2rovXeAA6cbOzzni9rufY+uYOsG1Agrq9jGKXMQSEeqd0RrGHDJWdsK5dm0RRAgLTVkLsvnSwzCd
9kMq4fL9Xlu7cNAGDDnWF2eGVFJn5la3ALzh4b011vVgW86D1UcAED3vhyPWrR8PCHw3j5wIC2dM
wsZs7v3SfWKmHS7S9BOjVkyglv41gjreiWRATC+6BDu/Nwegn7CV8ZQRxnWzbZz2RZ5kNvmzj4Dz
vNBvzqaH1o6u/NLBzd7GztroLnsTX6bUCJyLtGWmtYLLYnHvobcig+/9Ek6wizH72tAmbRpaaeOA
FCd6SU0B3Hu10YxvHoc6fp26+zho9tyxT0OMEYoeaoa/W9cYpIP96dp3vWUhpM4/bFEhM0byjmC9
nDnujBABMrt4ae0c1rJ/IqFG+aK/njzmeG2JYSk8dgvcblzDQ8jGGKpCUEaboCkvPAtmqR/tygnn
tOq/uDuv5ciVNru+il4Af8Cb2yqUd2TRNm8QZDcb3iVMJvD0WuCZ0Yz+CEVIt7rhIaubfcgqVOIz
e6/d6ssb5OIGGBw9pNdTevJAStR1QENMAMzUpHuSYAkjqw+xpQAX67UBsgZsFos+wuQuJTaW32yk
UwIIWdIFryNq3L4yEOt171J0Z2ydymjB2YwvGr6x/O5FhnltiLqZHPVbC6bDTCCY571FSQITsHyu
hvRe5d1HZ6urRnWdlvM5Ec3OVkBVuvrLmvQHuMMXlywDOcB8dJENmd70VCn/2Z0qCxmn+e7F+cVd
4riN4VCOT2BfNgMlDgU9mEZU8NKa1o3hbTDHPDtjsU9ujeDmSr7FViutaZF6siyuCL0QoL40wq+y
JQs0bXzeDVm/hTegmeVDF3GlNCbloY71tvdISehUcCuPDjWlx656Rad3shlvrdlYOlJbafexWd6Q
5kM7mEcXr3bMETHU+YVdz6bBYqa38b0riX1sevVU+tOzD2rQA+7h5sM26yFsDc5VVv0R9M9Nb6eb
ML1yXdTavvfba+sRFkgb5qZpSCTzmdHA2+h4CA/hK0sH+aZtHcsu/cX64REzsTcZZQj9g/WvfXe1
4R189YlDaD2O3bduQRLSqkvgAiCZ1ZXf9LzoCGDuYMuA1uZZV23yr47dfufqWcDybBeDMaTzeCaS
rdsJSaEHL8v2/T8NcduWZTyAAHxhgX8AbhMGZXCETrqegExSu22zMuIZ4J6KUORBKH8fW+QmVLkP
jHf6NSbZz5FZFTZYhO4Xa4676yefmOPdqNxnzvC7jtON7lpPJXLfSdZfuuUQejSAQuuefXOX5MWN
kIet7iGq72i3yvLg2+ljDZeahvGFn/Wv4USP8F8+iAIJfPXhAZEiweUwY6yoe/dZFO6ffpFhzab/
Mpb2i250fzADfMX9dKwYddaRDsMoOGd4Y135OzbLnZ71NAxcLLGT/aqz5hNy21Um9rXsLUx6ybsT
PYNhYdevi50Y7QNyjguj/FMzSm2tJLCT2eFtP5UsZi008sb015S85bxWf4MGkRJosFTAddh4xnvf
+y9lvlCxgquimKga510yKeVMW8fNeB1ya9MUvwYt+6x4TaIgfyKweJMF+nmyYYhFQbUbNAhkOj26
MzxxYMSrWDNCrVEbSOlHzVUPbi7WZZnsOqvd6+wgMhoLKzNWZhA9ZRkSdJvhuzldUFBfEldtnOFB
BYiXZ37EGbAHLZGpLcfi3hvbTZKDq1Nad9LsD+/KoPEGLt1cMxwbufvIZDWlkLwgizbwkpiGJ39g
1W3b0b6leWTTtttw3ZRDbjUHZjHuDb9y0e3k95bTtSw7sgPwIEya+lMW2WuTiGwX+4GxypewcezA
UyU43XLtWXDbXEVlc5mEeWx1a1sb3uvccFVPS4hEqm8FKKPacK99AOK+fcwdDJBdU/3qwOJDc6Fp
mx9mEBZmDjl30u8yYOhktdvUFW+Bqh9bS7QMvio6U/LprUJg+5rSjPgXuY+1PRO5mY6Yg4PpBJrF
caUaEkK0vvswavfRyHFSEBCUFreyLw+upu+MXt6qUbuVDnARAxlPTmuEUMvJX2xZv7B0OsGfJogw
CycjXmdd9R5M83NWGk92o0AjT5dm1piUA5tdWW2WrsqMlqh2NpMaCC+l0IP3tKtpA21333OYuFkU
mm5N4E4RIguwTO/clv17Yu0UUUOxsu+OJR+EV70nSLzSChgCd1y6Pz1AYiXzvQC1M1jvRjFQJtun
jmsECSK6seiYJXDnx+wZKJewdzFnxKjgCDIEZYfM277ucIflG7jjH74bXyiAqbRkTrbHknD16Iio
3yz/FtnD54QpBY4Jte5T7dF0cTzXfwQUGhgUy4XvAS+gcOJVIXdLOva3TkcbR8PfDmkXPENS9uqN
GUxvuSEfR367gRuFUZ3I/dyw3/qOc4TuBFaTHza/iba6KHaMxYzn2hofXNfjedOahZgOYiFB56bU
eXm92qH+Nbrja2D2H2VXXGG17Fih7yDqIWm7mw3AS6LhTO7H4lJNfwjg+JtCt+r14jMi/RBkKxak
wBruUU4rbM9ZGiIqk0uNuDYyCCqocknnCDaujV28tyIC3L2nSkaPhtkf/Yy0R7I1Ziqs+qkXTzMc
in7C0qmB6Pbgf5iq2+foR/ZGuu2YZGPewjjikPu0rRrGkwK30mIFh/6zZaBCuJEzXHB06pugwgZN
g/6U2R+dA8yxdCiYCpaw3vRYzAcvgKvf4XzLx/ldjFZN2Eiz0+MYXEGFDdL91Zuk2SiMnJNV/sm7
ibXmd9xWywH+WoyuHVqFhvd/Ik3JCnhvGMxN22HGnJG1JxExVxj8ylgJuvrQi2FyuuZ1wHhr9GP9
QKDUpeZaRtFAg56rdu2lo3+0HYlNLNUvTJ2p6rCCS5CQ3sx0u8YPWWfUR5bv/y36ihlYb+67YB43
gxbp55nLyDWojJyq29pWgqLa1pnbBRx1YMEJBKGF3+ZNzLbbwV8xAFzkVJsOdAArFl09yd5BgRPY
6LonVZtiI+GxbJwu3g9uBEEiiZ/pCL7mBDJH24GIZPt/zwAB4ttLzJXlJ+nFXOKVjdZ+ztyAOOGW
6EXbenAliA+BciywtFcyYB1exvh51tQD2OrXyAHDgJixIwZ80MKkb21idnJFFFENlM40qJsxkpBX
zvYtSDauIXyoIN0rYQBBCADjzcQWsyVQ9CC4b8Gie0e+S/lDq5dSy8ERirUNBhVHwyMtmqwPzWEU
xFyLbRnrWPU7+infJMa+bH6o1sGubTueoXQCIK/66ypqvIB0hRa602i91MVvlgyfQl5tEOaD7b2I
hjVglQLI93gJ8XXppqbhFcK8ku/IhHXPAao33n7scOKAZryCo8bQIMcrFcsDnI/PpCHLZSqHg4N5
gPqtsQ95YcBhLNuDVZCgHeMl6qN6OmfT4PFqDDVQDRizURZ9OGheifBocJB3wtklWGgHxaWEAcxc
1Zg4qaHYpzpI0szRLU9wzp4Qcn5n4wzvLui2gcuPJ1zgiIX7kAj1t8RGu3LeyrqmA6jR61kvWma/
1gnBtKmjPXXLlSwEa5Ee2S4yBLteFbUPT9vvwaqDmKkrfV4Jb5vkXGxiRtWCQxEnXhLSqSbo4mQh
HhACPCujfk0mAsEfxAz2p6luTeVvSCpbeOpwlrpI/poM/89s71wgSG6RtICNoonq/zDXxTdygbBA
2oUDm2fQietVrqrXRjqwL5zpMJj2qenbL25xF11Oam0AcF7ZQnZY4MUFEwIl+G9jF5j2w+w3X6XZ
hYOvtSGDZS6LONvlUXenvy7poIrXwVtGh40xE5YUhChb/xQN+7AC0/MKz86G9KcUuLUPqbv0Qj3R
djZYgJ6XoOQNXAbmQbF0sDVtJ5X3jL32VwS7MEEdMjc5kFvn4MbGS4R0dGVqxoFbtoM6Jb1KfzBW
LAz3JqLVSKo/tFWsrhCIu3Ar85ocJVmAoNfz6pcRAKYmO1jqxl1m6R9dloA92qc4s75MMRFlklNr
Veq3rpx97stXK6Up8TwolN2LLrn7BOI3iYTWaCeHiDtv17vd2uadzEhaW/UM7LZcjQnsAX7ZleHT
XeCLPjrcFTM8VwDItC+w3scua+6OqNYMQVbJqK4sud5cpoWr2VXfSSIeU6Z+0r+zQwlbHfonxJMl
zOkpVsWzWZK0FGGNzUBRD/D8+6g5y14nxkDDE+1h8GReXW3MuF83mgvYSbEKcaGVztUft4/2uYqP
dEmhR8SfCCRqeNe8tGPxGVPfQ/51HmUud2okXU7H+qobB+XKb5I+fjlR/67rzq3XiPxJyuIpTte5
m8Go/SYqhhOWutHuGad7zskrjYsWuBvTWpKMZrBH03AVWNP5RaZ9IdSnYZOW1U14QYx0CBs9g2wy
+k9dmqxxfX9ailYr0GfqmIKLbsbEJeQlluMEcWBxChpqB7f4W0vFcWKnKGbzCmfoMe29X8EYvADp
281Ogcu1TpuVLilGBG49rXzwNRvDv+hfY4ixRjbu2pe4VLfMI9MjEMnenVE0DKr+Lqr2YKjqYaym
TWr0bGUR3Ho9fjymihZbihT6rdslYaR7KEyWD4HISdD9X19qy5f/9ti/fflv3/bzHf/8A2m3yycA
QF3pU4q6T2lWG1t95ikU7ejB2UQNEyxKUqjFNivm+V6h+f9HG2wuCpoflfB/ffi/eIxYOTwAEWMR
T5I0+qPnn5LZDZEFoPJYBB4/GumfDz9fBp7XH7z5RejD2J9+JNPFj0QZME0cOkmJZZF4UjxIi4UC
Izo/lir9efPzKdmwyDB/Pp174xbZvtpGfsqhHJSKUL/lg7YIb//5rIMv4Ebu3ipg9ulNe/B/BGw/
P+Y/n/44GX6+bvB5MLCLVl4j8jUl3H/XLP8Il38e+y8x8z865p+vfz50i8zZK/KFhG7jibD9Gnj4
8mBTvdpq7NloIkD7ScPubZMbmy5RGCxK9B/V+c9n//Xh57GS3F3YTV9+Mz5EmvwDIxHguahDwO35
2Y8Zx3lW+jWzvrlaXj5RACT9JpUQqux9HkxLfuyMvZUjzu+YVZnyO4cbSJfKB5++p+jq9tQY0xQG
gUaoGcek5VQRrE8hIDAY0SH2qxvQ2Akx9bRHS8fhOo1X1Nu46x1PrTHG/lJOExoxN0G6ZYS4zpuO
yuc40gRks1NfvXLKID6P02aug3wXuwetyP/qiMcs5SO5G+R09dV89zOZH0076k9JHR/1qf0SGBH2
IyHR9NarrJPVtWub4drbbcCJ6hLMyonPcH5To0vz2jEC+GTwvyG9lrcbL2Zdltk2ZnNJTepxq/K1
7lpPZeiWXcnkw9QPmtQfLWl019ERF1C0oEJq99CYc32gDl+RQ1sUF52sprjqretoWtZ16mPe/Rak
cs29zVbz1yvzdMO3DNcSe3FZ2ReRpu6OC/sh7ZV/8AwrOudLVGFjhRHpkkbAGMVvzO/O7MtLRe4z
0jfrMpB05PHfzFcR04KJZzUPGP8mcKVl0H1KJQBfWXV107q5us24qgcH7aOYIegyXcxGPd/0Lq8K
edOUuHo/g2Epq2vieeVV157ZLqmLM8ciTJqClQrjNiC2agvSZHGFm96lYCJ9YUZ6iNPqbsYLGYvg
8POSpKn/tRgREOWDqbclgqky8aIzyevRZuNlZOg4h6BNKRlN5v1GQ7uZkJhsKBbCVTCd0+UnYfcE
AdOkvDF0r4KT5A875ca8KgRvroMGYa4ZB8UVUPw79zuiIklLpQDZ6MuLyEYJpQkLlZKdHH8LTw/R
va1rbX4e++ePf/7EKb0kVMOCFj7N6R5wDsYvWb5Zgf9ncGfSdFtq16x+soVihCauUeIeMy16UWrd
aerTba1vfciepzK+5OWEoqI9SWU8pz0Bcb1tvNYWRDAtaD48UzK+mZnKtvMd+vZwKgsrtDX97PRU
igbh3DULmD0B2iSgHxsrPXcVdV7WboekYPRskbpI1sgq1UdnXXvjm12b+5EQibDQTex4UbcJksRa
k4jMFEEL7m0My7ROExt20MgGxRifA+5VmvIfJbkGDBumB1zgpBmYEFmgGauaEqx3XmUkL/6UE5SJ
Z9ul8dTd7sEokc4YWA/3rLYpS1SANBrWHeFUNmGxza30Lj1r1BHPQAAgS+TpU5NGYTEwthq9tieq
jzhMht+/ZUsR5pX6x9A0O5IUg42srTHUjBNwMF7s2frr0NutWsMut06s7lHKrWNSNZO+mKxQagfD
fYjG2FsHTrrVzFqdZD77a1WO74Nr3e35PidcNomIHwaQ6+csQLNRLHhxCBDNWJ9IIlZUkFe97BUH
oc10pa3X7ai9RQ2bVzOp2O3mNfkC82cU8XbKR3H3DXsjs7vjXHGpwAGBOJR51cskylCbrHPbGuVm
cNxH30gOJN/9to0HOeJPTyH1hrXff1QoPnKA09sJ8SW1wHdFGM5B9Ln2oCmCd5qBlZpumiej3loE
puzhusJJps/bAlC6Afy3YcvwNBTTTjnmWc+oKDvzMLAIU5UBmpbsM8ICCbRQPi8oTY6VEg1nAV50
Gn1xhspLHZ88qrgQgEoFbDZvNwwoiGws228vtr88L3JW0Dt2+mAxk8yCp6lL1T5xoDyQyIAjM/4c
E8N8GxBaW06H5ceLD+mgrHDKtTcMlnBa2OOiQLFF+6doyfyux2PdJH8NiGuYduolnf0hoDgb4aYN
U4xWTEuNFdQR4idpoLUkXxeCigFSw3EpJTtLPxGXkDOmgHDoigEqhGISkU7dZ+b3TOobEDmRQ1sW
sCGP//idW53A5iBVo/khTHsJg2ecsDIn9Kfu3O7pdqu76JoXFFNfo519Z8Mfy3bIOyOtLHTnGFwb
PUrJk7XEiJpwSLeKjp99gHrxGxjjBfAvZmd9v/3UnWrYtoyXEd7Om6kl2Lrv1c1I1LBpXZaP7U+E
Q245Z+cz0ax569BR8nLfmthwfkWO8d0m8424R/NQucLfZETiwkgYMCnhjpylznu7Z1bompTNDD3I
IInZaA7aquwjO0wsMmrrxIZPFwHRLGeuLjduHwtaz41mCm6/BKkBDJo2UDZ/m2O1Iytyftbm7MCJ
lKDDra5ODZAeu9RT4lAzI1AHhFxHgGiGdp/0NvVbUX0rLZcwsCfaYU42RrruJXOQ6NTRWfftqx03
KN+CgslYJ2x2Z2i/nISAXlN8DJMe7LBePTKWDfYkNd1SllLCSe5FHqUrgLrmJtDjOzvrPZMhHzo9
AThd3+gH4GTEDkxDiUmBwsV3CLoEEUBkFcJfaFB/3XZ+LWU18m+7R8c1zwMs4NdiuCV29ydW43OL
9gBzmQhHSQihiPTdkEUPTFn8bRu3TJ/7CWRqae9GamNoOcYXoaiSbL+lW2jd75oJMEhiTxKy12+V
HvzRezSZ44ADIc/131Gr8St4zd6ubEDZPRrHsmA8EdFSp26rb9vqkPObrUUfiM3kG9FJi7+rzkNe
52OzYjFmnlLuu9tcsW/KE82/kGHqX6ZCCw2JTVWfI3tTl2mOYdeDCNlb2l4ncxIESws3jaj4owdG
B1cqw9PuYiJMOmbxeGX6UuycAZ2OLgX5i23+VYCUOdrwxldwk7pwREoOLczNROj1/PRECWZID+Ly
KOs3gCnp6Z9HloeR+1dHUuQti9+w0geQXojDTpBfuFXFTae2g2jf/vkSzclO2IbcT5G0tzTZLBeX
4m+K2VgsKU7LZy5D5P3oZJtpyXNIiwAJ58+ns2DgXBaAZqzKeK1mKAU/j/988AhC2WbV8M5X/V6X
CRoNvTh1RJqckuWz1Kd16UvrMDFP5S1IJGIzV6em6+ow1QQItGimte+Jy+FQcYlDG4g59Bz2wp6a
P0hzJyenJiyHw/2UVBAzeYHODb/9SSwfWi2S28TR3n4eyhOfeNmyqNaQO+38ILHDHlrN2bidCXoq
7raombvTz4dRAldSjbOAzYY9+Ckt9ITL6VVleDMK4nGhT2ZhocjsiEcCVydSbXnF0QNqyLAq/kKW
EbXTQ34/FeNQn9CWtIBQ4HSLqPwyYqFx6wLnlvrXQSiWiyXEEptg2DDX8+6E3FEPB4FUoEy5fBwd
JV4aq/QEXTDlZ8x+07ZyPaAiPUnak3WlWFxkAvy3gUWQ+TbrKXtqTswWmlOvDyg6GnNnWFZNKRHk
0OkbvQ2ZLgRMHoHVm0r6u7qPz31GdTSUMUkXDlkgRofzwxtiFiE/D3oEsnFJMQRPA0KBdU9s/Krl
jjElp9y3me38/A+JCPBaB8ubVZ/G5UmIFQsD3AuXNg6Gg0j18Odnh7SuTj+f9Sn31iGjiOomcasi
MqbFyDvNEL/B4c6HgJ1vYaYCprh3wJVKjmIrT4m9BPM11DPaPNz6kh8g1dW7yQoeto2AR9zBVdVH
soiH8aMF4LbqAG6iSKGcm0z3kyd6O8uhuLDWbkLf39bohGLNQSnlM01yVQwOIF745VIhlSA0RhBx
az/a90hS601BuwN7+mGN3WsGc2ejAe4vGySX41xx1XYMzLHQ/xMB9v8rKcZyzSUQ6//sYnj77vr/
8ZriZKj+dy/Df3znf3gZPO9fHjQYww90n8hrW4c/8x/AGN/8l+tYNj6HgKUBf4E/+k9gjP4v19Lp
QGC5uBZsGMIF/9Pb4P3LgBYDZ8YNdNvElvD/ZG5wDO/fzA3+j4/CdjzPMOzAMvgp/nucXzzZsqgw
/R6kRmqsb9bf5dh2a1Omt27RiknLKhDM1wwHh+ETnw3qfe2cS2O4juhtbPcgkZmtqniXkhGDUymP
QsfGI9DJeNu43meaRbdB6ew+cG0vOwNS/Nom2hUZJayMo0vqnhAXuuGkH03Ej2sRB0g7TJFvIjm/
yU/Xdhqg8y3vtXnvD/DJPEpYqSO0QzjYbnU32Iy9BXKR0b6v6oNto8seJ62nvJKfXkwyoO1LmOns
SoxInRhUzmdJRvzs5Ux/UdSW40zwZtCuC8JIkpzug43FIUCfh1yzAkhotKGdje7GMJ+GpExDKx+I
07bHS6Fb84NCfUgL6CKR78aa2iIj5HzKg3XTN8EGUK9AnZqUO2YyTL2XHUCR5mSpm+opHxwwEynr
KMUAvmrTtTl8igmqlZ32040degqXkNkU89YJPxIBA81FSLgfjLC10G3JRzA0xfas6NswxkTP65Ru
Ub1m2yRpstBs4i3WLkWetn8v/Y4YtaI+KEwdOCi6C7CNlbEvG/O5WfwSjLqfDdPYTH336iby0bHF
epRsUl1j5YoFqNfiJnhDqrMCIbxpde0km+CG2+MyDsGLziTUJu1ibCYw+RYCLHINQq33D8ufWkVM
nlXC5L3qPmRGNetUrHv7ksWbbtjXPmUMoLt9xxq/PllKQfA08FZribHPe/coEaOtJtKbMBgWJ18f
L+aov6csAM/zZPrsGelvEibXCJFYvJkaXWJNVlSANnfHlgQLDWM3orOQ2mV2t63HhHlrx/a15gJf
9U4JSLBlGjyQWPQ+WxRV1an3POqXOK45nNGFsDOQ69YkyX0yY1QlzJR99bsv42fdLJutYYuBCJj8
YgpkRMRP3BvDPOdMqRe5bJ2ztm3lhx0XHonO2XuLcuAmCn2l0lnuNQtQWs5eyEmVvxmYG2+0Ltim
glwACuTk3DkjpUuabGVl7HLdnHkmcciPVLG2DHbWRFBsm7vJJrY0uRtidFnD8GYWRXmIozrbDIkI
OQl4m6lmDSQWErOIzhFBc6PpsL9uxS2x5CXqxM7oCG2rUcgxw6qxEJG+baTJE0w/fc0qGGtlR4p5
gyfQBpbC2nM79r18SZ5ts7mn9LSlqe1qG7AJBdKfrC+RatRQCJEUob3cBpXOexEMMztwFFE4pYHw
zQIrqN8n79LBLuT2e6BLyBXnzmJn5u0T8Hdp/p5l99ZB/TZIJLqemW4sw7l6gnlGGiOcmt4qQ31P
2uiR0uVcIddB9SVH0AO0Vjv+tJ1zdDSJGh+mKSnCATE4BGs8XETJhBkJ9iRxtzs3ih9Fn2wDPXrs
xluEdnwjsGdx4V29CpiblbtA/NAHAtnz2vU4O9xra2SIgQMIN8FUoXefyCJws3afShFD5uke+FT9
U5+XFwhl89ow7S04zp03Jhxl+Ej2ml/hXYrF78HUC6wBtr0rEKa3ZmCeYcLClrWiu2qD6IV9xrEt
nsqkrTd9Wn1OQ2Kzk0viY1exARR18t00+oZJn3VLJdYzNKc3K46IPkvkqxdY0HLt18gFYLCw/Ubp
H1LKzcfRQrhO3OhajTOiUdgrYRDXpJInUFNlQ/qO73yTg51qBHoTAsQ0LOiRhpjfEouOLHW5mtwJ
lK2jP3t0ZBvZ/QaDKK8WPSP8NX1h6DOFMF0jDLwvZDUxCmU/QX/AgdVbayvzReg3nExtPe9UPcIz
QbHw6O4MbxAXKBPlQsjh1RUpIEZnoh4XOMe1QKMY1c+5JxEOWifVDKSMsaEVif1Ssq9ZWUkDRzLD
fEZUdkRurl/DzrTwUdGn0vGmhr5NmDDpljdc2jJ+afV957c3ObJfahrUs1m1BGVmqPUi87EM9HVu
E5zUNqU8diBZQsPZOEjX0UmZq5GkadY/Ps8Ns+o2L6nMDDYTU/UkCjGtiX7MdnMefLiBN+7Lv2zt
3zOfgRGJ348dtKqDsVczWnU/n26FfrUL1+WE43jpMcMkNuNc0VtLCAqkDD0WmECach0FbRKmBapP
J9KJTQo2Gbrhc5G+ci9o1xGV+o7217giPzmMgtuaLFuSoTr/oTbYbsJjdG10NgpV6slNNFCDXnoY
+qoJC0A759RtLt2+slztZhM2lyXuePXsYUH26idbD57STrOO9ajlD3jM+FDI8qDBY0qabu9k3sbo
h6fZa18cO3jO4R+ygXhL8FeilJdvgcFlaSDbk80wHWqvBUXpWrsy1kiBs4JDmzYz6vED52qLCq87
pnOLajMZH3NyDKW/tlpPXAM5sS9nC4xKhL+HIWA7jcHjTMLBYzS04mhP8x/UynTQqiVg2NQ/GiHv
Qz9phw5ZKo05qnmk9WtqDon6wOzXjMdxma9MsLTkUNY3B10KWo4mHKC/hLVsEF3hDXVs5jWs4tph
ctduS0bNsgBHgCe2qSOhYUv/2OVTdRw7UnmV9SwGP9+Otn2PKUDSAt7uEARsK6NpFQy1v9ZL/RBN
PZzvkoE6t6NUaBN+5hz4mTtevPE9NdN9NC+hqfBu3ZJlLluxm86wJwH4+NF6XrdNDY32fmSqWs/J
y1gTOIxK/COJ0h2hndzgQdWTMUl/jePBREJs5N6bM7DcmrGRHcmljxDdG8mm7Stz7wb9sKVB6va1
YYxblX462izfhR7/rpn37oSPXMK0Tm4rO95APGO6hn/NMgOiiwcWub57Nl18IUEsgeZ4RPDGjvla
FtRdxHh9Zr1OVELPKBc318ppaxJlMZ2UU8/kZWTiiREvrPso9LBfTnHQn1k0wxHxxhf2AugoM06u
jjyJS51Z/Cswwy+ATLrVgD6k+dKj1rpaBK07yFRDlarsOE/9oUxZxrI1OOWN8wmVW2wMMT+mGp4k
J4Y3Fb9jkeNEbD9cTCw5/NnQSlhs2zCQVhFSw/1EslRn5x1W0fmxSJ1h1VqZ8xj5xl+EjTG7V1gy
xrxYVEyOJellh6ZLNoVP6G4dveXLhSrMbOvxOh+W4cnZJ/PQqTjrUhkhc+naeNN3ksiT2IEUl4/T
tmUXgYLjEkeEAs3eV5Y3cqVk0QAVxzBpfsFnJ4LNbPCLmvpXF5sftsmCqdPSW8Fd9GQAy2aw17BM
uFU6R3Ql8XhpU3WP2vZmeF2NUCu7Z/OVIIPHyM5LNjwpJWVhNwhgwDkasygJXy+fkb+t6s5etI8I
7cnwIR4BlXyn32s1Vtd+kawt6pvA5z4mG2jj5nK4Z3a7m5euYbg7ujTWqhaPHhNNv+wvUT5DqRhx
LQKG4PYSMZKyFx9h4GA8VmrUCFvBlTR3s/hV2u0bJS+1XTcOa2tEWl413cNQsYeUBuHh7NsPjW21
zzmK1hUmpuFiFAgioU/gNmOcjw8AbAPfEweKuItxeFE4EynLkXKnLMW2c19Op1FDIGdbFgoVKz70
s5IhZG3s3tpfzhjsDO1AQsCyEDSOEUh5QX+tZR5Fqm1ex9i31ja/M0mpNZ7vRhymkSWFIqcYsRP0
HZ9z1VtUMLDKYTROPsITzctvWYQUhzqp/WCCgjge9sF+jpDMWBoKL7ds0QdF8tVOvd3sVZeJHn5V
96V8j5rs9+gvBsRc3bpk/B4s5ACZ7cYhjJEH2Cf22Rk4UdIsVBA6V1bk4kBc/mjJ3Izs7uDK9Kuz
xpMORm2LOgOBV2F+JcVZKx3+V1qdbhPZvk3O9G22+b3LEPlRsWKWVua5u9iasyMh+lIZ2IHrrkNc
m4l81QGg9vTkK85ZylCJoF4UB98Fnzc/iCw9dgN45Tx4dMfpFcslwhLUvmwxwOJ+9Boi1rgy2lU6
B/dyjHdOhNwhIcpVZyI1xwVIrLvbBHf0Up++H/MMi41wBBMZvQ5F/MnY6xAIY+3AtCCEkjpOMt0s
MBUbQxiMQGMKZpuFd0hLVEEornaEn4Vu5+4R0n0Fxoua581M9zaq5leDJcxwgxfbU+mKoboKnqMp
+E31+csbOUNshnNa88s0LkteplgWltxafL2gN6ge5p7jz4se5tg8VQRmpBrmUU2uZr97sAOWv33h
3Z1sDosE7btusCBKsLnDZiYni34zBpfBP5UV5WNj9+HoWkejzCfi+ViumJq6OW5ybiRKrdl8rwSL
Hjz2zgiBEtpGp0UbBvonvYqvkNPJtVQmmn+IpzybXI5uu1X/k7sz640b2bb0X2n0c/OCDAaD5AX6
JZPMSUqNKVnWC6HBxXme+ev7o6pun2NXdxn92sCB4GOjbCaTjNix91rfCsU9ULVns24OmaR1HabW
e4r1vCzPi+boiBxTAqyYHFfN7Wxrd/D//VZ976s11Lm8Dmlj2jQkq0b6S0XEwwuWxWRnmPolKvRD
n7AqE7cNIozFW97Sd3utmbuSFX8O6wB9uS80jaLQ9sMpfbVcAmWw+7/3uXtN/Su2aYRIz5D9xwSw
dKbEScnfxPvAPBitLJNIR02wkUIesuLGFj1GzOjDtab7DJu0ESQc+4R9ZznKM6vhEsdii4k9//pq
irhA6o2xtzkgHeQwxHFU1I9Juca84ai2J9vdCAdeEKl0CC5PnWsemJtsHUt8c5Z+XIcd30Z2pPWe
a6NzaUq5d8PoElTnYazw3gK9xv4bDEQylJbtLbN714vxOSQ/vmoHH7hlxRKEAdF6oqx4pnuRUUZx
esZ2dZeqYRcmaKPkIK3Hhwqc+VWhGb0/dTDH+zy9SyctPpoj9RQdl7OW6vp1bLV7cAUtihkWDUiq
w7hwjipRvzh8TZmuaBG7zNTbioOyVqNWRXbUFT2UGWIdsdZOPR0ANi7SVyqA/KP2GJdip0Vxc9AC
eVd0beNxAgR3nzEITefgqggnaAw26y721qasf5SKCwhgmpu8Q8tkZ7dtbX9z4T4d4NxtIjUuUMnb
jkfC7SFeL7hmcR5qAda/iuOrHr01lHUxQSEBMxtfN5xrM6z2dK4o40LzxoqSfmffKOfc1JQFCab8
ji2a2vHdHsx3bTy2DWVcMrJbqM5Ntjw9N/Ns9qRjKZiuWAmWqnyvkPQec1kRpenCuTNyGvRue4f7
JMK1V36DMH412VgJglZnujPOFz2+rVeLgxsUJaln1kWGzpmt724gYmijdHtvz9pFIbHvzfFZtLRg
SrgDnJTdnRaLW9vK2BfLhZCJukaOFsld58y8bf2B53InyEdjKkDiGYGE51h3nJs4NIhjFNHOqSKi
QuLopKXZbgjSCq4hOmrkeRfLaPt9VIlXsywpoqsPOQAvnBrlJWVmHU3d9hMBb6RMy7cSDdRm7FBk
2teELZQ3hHd2lwKNVeAmGCSb7iqj40mTnxnfsmdQwnBqIADFXrntKg0JKKquYHK5ePkIH8mM8TNP
WrJbbIwB0dIc2oplw6DV6ZMoe22Og+FPtrgSFkeOcnpMosGj3Aq2edG9Gg72+Y7CBrGpN0ptRl5b
YT2xuqs5osEGaf4llGpTM+4FvKzvCrdtvQUUFYqh8aaMkRpopKdt46UEw6H+yAde0B6vHNT14UV1
KeeF8THLyPYIMWxs4hLpTetyKhkz27xyGzgmotLu+0zA4E1F6keCg19u2fvJRGgnRMDpbrEO7Kk2
cxYSa4ah5ZRAceYmbLaj3WXH1LIO86ROTZQRs5STuUiqOn0U2hs5UIWHqf8sTVr2I75sdu6RbpV5
rnvpHA2kjZ4rW78UPXVBPl13FY1KxDI3Y9Lc2VO5N2jFbsaJOX+tMYGoP6yAVmCC3HHBrLdNOdBt
qUQ/mML/yOGs7MYs0Da9YyfrWOWxcduDrlWtB8T5rtPDe5NYycAZeKpd3GASAnjFKYdacMI17IB3
JurursrkR9y6ieckwzVRVecF73QqmvUVNdeg9jrBOA5lNky1YyEuwVL4y2DzF5NUOM3ZTabTviyS
7j4rzUuvlTQHZg3uhTDxVugAem1zHZMSCqtrZ7KrzQCjX6yrGjIudZtupnsrH8iH32PTeCZZkX5s
iErATUAgkFIqhcnAO6czWoQCaJUfAXT71HTxpBY6UioJ021uDcuehuohINw6sDl3aHFGFl4zQS5m
dF0h06Egy2u/sCl+waJtI/gSizjWwTXhmJuuqT8aTQo/4FFej0z3LtkVaPH4EbYVIpgks3bKaO+w
PBqHODEQh61z01LZJL63f/2qCZvFH0dQwaQzagBo6aHHnHU8y6H3+fUjjzIUstizT6Qb8wB+/Wbn
xjMpObzqLWvmqQ9jki9pWB2TL+xbb9zQkLF2ZQ2Rsyr0yKM1I/6kIH8Rj80wRAXzp3aymPilGRLS
SxeGwwauKrxE8552MjLBZTiMeT7vv7ilyIr/IpiOHUWNMx+zig0sU9GxL+9zo44Tv02bq2B0OYp8
/evRiuaqJDKIokRXRk/egdD2XwzmP2WQK8Dwl9+jCvWmpMImYfElDjmju5FQRG9skOaAr9M2tKHF
qVDirx9RwbGVyco3c9WcTiugLCIleN5+/dL+EmzWK6DMWbWaDNWdXSGs6zrWUXK20roayjjBVsMH
ZMQHXq4aglX1K+HwchO/fvS8Nf4o9Ld//ZawnBNVbrWvRU9L7V9/UM1Qlf/1f5M5N7y5Y2n/1x+M
JQMMs6aYA7RwpAPY7jlKkjn9v3+4Dak+XB2/ueLS6kYAxHV5C5zW7Ta5AOJrM34vWiQ4XbiG1OX1
o50FOcIc6uGB6KUJDBElf3CV24W+2hQ3mT4svtEbpEYNuek1XbPN+pw45xRLGmL8vG+xAHBYSVxN
Y+FJNYSM8T0aDoSABMI8ZEFzg2MBnzl7KSijRbCfjvG1nYQLccU0ecmBDODSqB+L0AAWFMORM4F1
3ZOL03RO7hNIjiTxEa1ft82pbulCKqIxncvIa+gZGl1FcrSeZuSXe7n62Hgo8X+ZH7FgY5ksOhDp
nFyMIKuutQrpiGFHPms0tHVAjAsDPM6ZRL6WQX8Hwbm90pfIN8q52aHt2S1OjUpzMpNDR2toW9nh
aTFdhfGCFCPEdII2jE5uQaofMID1J4Qr38EJPIGaI4OSfhDUzn7M7zkn4oewKvuYBT3HpcbGcI8u
sG73WtLzA5PmRoTvnH0zQFsYoRB2oijC4lEQr90UFTDQ8rbVb0IpDlj6/GZNr7Tpe+bWc4rbCOaC
+SPX1GPDoTqrmdFnc3Y0UcwMmgyI40rOpime0hqiA6LMPHWO2LUahieI+8NhuqBdPyXpZYBqRRL7
eBv08sElS3p0kxsCf72qLp9pxnPeL/BXAE58miUr7oJvZGAQHeXu3frPVg6gwg4FGOoG3Yvi5LMA
iTDQwWcQN78Ete7nAUh8Tc8fLWl/w+9LQhZN2SzSX4qelbVcms+xMV86PqGFkW3TAdI2e9F+j2Z6
2KV4bLrrEi7DhkaljZmx/bZ+OpIeXeecKnhHpGK/2UN45xLYaK32a1q7J5IEuU03SehwcpObXLcu
VUD9s/B6ZChR9kGlP9XdtB8EodpR3H+2Y0d5xTmXDjh7pThWutSu2u4ikinwLTR8rGfOUdQQCnFS
sTayy9d5A48h/5FK5vVofksPE1cSl802CokR5VQB4qkhnsaYL5VwPxQZ9ldtRQ/KINJ0m4J0vtVm
NQL2qan7OovTfdTQcUBMQ5veWaOZzNQZDnUUq7uCLmZpLThCmGVkZVH4OAH6LUizblMw2VtvHYMi
861OZ38wtdcbEjojT4AQ3di99aIBfQk79Wj0CTrXUp4FI7hk6LRtIOh5BwYN36A+N4rYmvX7aMp4
JcchsdDI/DJm59vQ6G+slaZXlOb3oUSuIQM+c42RNhvmD5KZYXdnfiiacN+N2cgfNxeFWCVkIEph
Y96GRVXtxrFG6EZfGAuYdW3QrDsou9RPWZe8z8RQGqK9j1X7BznMGnQi/IY5zuHQQgcVkwu+TRlE
wEMqsJeBWIjM16VCxFu6sB6ke71A+gl683PMsYS1AT3Xsi02VYcAQ/KL9Y/iGCd7mrafgiy50pHP
KuYlDeKB17F8bmzjFuTmuLPSYfQbNBlZ/cwhC44Us3tIw6RwSxA9R5cMoRbdxSbPrQsTdclDSvPX
BUrpLZhHbLv2zYR4wbgdKJ1xzdffdajHHoYydtWYr8RpriwbiKlm3ZBwnHm0EZJo+dYO9ZFIz9vO
CIlCU/zLwgEWFfdoxGEnDSq6JJFV7zCGrGUqwzucIfswnKmNQZJzX9fandOWK8hnQ38UA0XbOAe6
2S9aRPZS4LCZX6W2cd006rWmBGutAnSBm0IRcR6QV75jq1xz417IG/shyuW+qu9sUfqzpA04BTyL
6x8AdmcQXAcv6wPfRIvfx4DxiSc3pXaaWlDmUS/v09RGvZq8gdo9uKokCJIomV7Ri3NH/W4O6MRQ
LAjPmqenqKyabZJqD3maXVfDuxYGgBiwLCyWfpxRGG1VE5obaTA8tBzfbPvtgpXCFzB2NjWuvgDR
WqrmG/pU98pWpGp19wUqxqIAfpeZt1//7oyyDmcVCfKqy3aNXT5ErY5BC1WCsVBySz3m6VQ4+SmQ
qIhS1LEye0Lp6a6CsRY1wfxDw8qBQy5i51nPiGAR2V5qP+kfWqCLm0EnzdZpQBwUwYMiwdOcx2af
yzeXPu6GsL2PinVrhBDYNvVTUif7tomurEK7wX16iiNWxcm9c+gmmd2aC9hFrGDSfGuz+aTBZumw
jTrZu0785YbZ2aVA+wDA0dMLG/N5ydS90Q8srqutjw7rpB9IB3mljcth0Uk4Rnb7goVWK+q3JMwf
EFPcwl7ZAkRcDsByEfvn9uJTg1xDJDiB4rxYuvxWldyznA9AbXmMyab10Ki+kkoENYfOe4WUomIM
s9Fon1KT+0xf4T8on3Hgm97TMu6z6ikZptMQP+hW96GH1DgCm8vYktA8XLPR7kFZ3epsBkbEyEbO
QINoExsLfUmnMvJtbTBtbxBuJjMzsYoM5EYHsTiX4uzEsQ8q7KVe9HV6FVyVQeeh+Pd7e0bCazFL
IWParqvvST98a9NO34o4vjXxDmy6JL4fu+LTceggpbJ/cbLab7v2vZ7lK57a5yKjLOjjp1oN36Wd
EmNSTPfUGsWO86PNBhBP22xM36LO3LlMJza0S0FENu8W32fgTFAyGOhPpeE7mZEenBn/ntbdJ6V+
XU2e0GECMeszb7PAQBxbx4XHuQ2QJa8SqYyxzTda9dPkF2PMk2DBKcrj6oWGvocwSWfg1TGXNNK3
rkYRELBRMBYzd6qrz3rOvFhyY5ATJBETXua3IvzeamqHtwWoH5WPdNgpkZBc0Xm9szQ9Aj54hAT3
RsS95FZfnNl4o2mWbY1x2GsumgYzLz7W9zsglWbbdgrAZA7EVJBWMkl1ITj3OOCT50ViCjea87Vl
M2lzGpWjMrZnltL+ENqdddv2KQdQoX2UNX+LpT0XrJp6C+5N5dQtVkOIZ5MhfFWND5l1Pka0jL/K
fbv7FIr+VBdqDQl95ChOEcSCgEKlZskEzkyCx4cmuYpWM97bhmBwjUhWN+fxKXyFkAeSl+Ui6zCO
Kf/dAUqjET+lArk10KU1x/FOJ973qmdSYsKzLEGIDku52j+DixurFz1iLhAG03lOg+dOH65U66S+
UbdXQQ+ZLCmqH3MN0FyI5b5Ilr2N+2TT5tBIOQ7RVWAUAl0FfA6pNL39tpLn1iRoz54Sg0YS6MF0
OhS54Usm/FtjTYGOaIPgIDLHfalZ3+olHo/4HejSYcLHd/6tFsttTxG5D2DLblyR3lMCoVGY7ReE
N4dmaVwwEVGzhcDMJzKZcfezbwDm8lf4Gc3VoceAPOnqdaJdgVmKdYUvV+4KLXqokTP7RlAGGDN2
qgxvy6h9ESDA/BFKgachTGox5QjHDpFsorVnenJyQ2jXTG+2RFV8MgxCJ8upomytGyMYwBY60xOP
Aiag+k5Y43hE9nOv2cnTqKP0Rr4TbuOCjawGwZBMY+khD8MeP60c1YJPzhJ1LNAOBTN9n7bNeFV4
VzZzje0ciyuCKeX20FuL+lCFx2XBXRtyINRrvNnDyLjU6ORIn0DduTPCkNKKzxl9qz0zZ30/GOmD
VZnvAAmSa906uulNwyH7vjfAJkXwWxiZdfrCV9JhQZ/YsHIwNxsrdKDNVsu4qXRiDqoErRTdvKrP
qSMjjAju9NTRFhpF8dCV43U9CLVlhv/ctSWSZOsFH4vq7NbT2hjXrIgf8hinpEmbrmFmObfhCKbh
3sFtsdATsTXaYiXde9Vn4y5btD+aZWGkFI+KZXlyt6UgRsnq/xBurrwsmPcy0fEmvGap+qHLZTsW
orgyC5QzAIWvF2x0vhsKi/IdFzSGN7Fkz9LisS7cigkGeoKl9aAWFjsNiu2ur6AYt93NYEy6J2dB
cxDjQhAZsU8/msgTcsM2i6mzJs4FfgL2EL41apvk2PbzOg8kTjkLSC9Bwz/BuC8Le+9Mz7Rn6BEq
zd453fBeCMYyeRU84rZ+AVD6TDviqS9ANaCFgUebq5up6OlFz59GQ0c26ylpGqY2WO/ibd6D+HK1
I9SVfo+5YdwYY2h57KE8pll7lygIXBEsRM9Oh11XWMfapVcfOsnbknFq6/OXMUP+FPSvbeTuig41
vF5BJ8UQdWYgfp4nJgdgltQ9s1nbLH6oAm8u0cQBIatT4o0cP8Mlhzxv3zoxdhNS4EEgsmVj3hW3
VigptGh1WiYJnfF+GFcz0WS8j3MBJTkzvDxMDux94b40nsgGgHUmKPbIdCp2pgYWOcsJ34GRQOD6
vVuIxwG2Y5LjqQRfQbX+XnX9C0GRQdXk5wwXBtse83IkS1gPAIUEwXJt6j3HXAEKoBCSBJrwkMbK
79yFXnqrHzj1afT9sPsn52by8dE/xXG/iXLga5VsTA/r8+TBJgPU+0eNw8l3exJxnFi9y3mqNmme
KH+IjYdI6t1xGhEat7N6wVpaiuiQ1kyTaDH2BCRuLDjFU9Jx5CqqXRRwpE1HEGr1ORKK7ExHbbql
mD2rfoqDtt5j+3tUQktPMe8vBV+W+J2opNdPUUtqfA8+zHTAs3VM1oqDYXbjlvnWIw4oLCThrdXQ
WTeC+E05Ij4OYrhtcSZgAyKIIptymJzxNHuLtPZuMdgPmjVvldLh75qjH9FeQU5ZbPuy6bcxweGx
kR0Y5gR+CYP2YGkHAVv+HqwuA8QEQLI5MMMNiTvVp88v9fH/r/pqwxUOKZj/d331esBv47fiZ078
n//Vf3Hinf8A6ChcBouOtJWlUEn/pa12JTGdjuB/rqEb/AnI9r+01ab5H7pgB3SVQ72BbQtB9F/a
asFfSKdSd20hXF03XeP/RVtNNujP0mrDMEwazNKwbMuQtiXA4v+7tDqem7Fn+NAcC2tovThq3b3T
zBdQlLSsUE4oobBURDBhZ6xUDAvGHaZ3JhQDyIl6Oa8cSkQlxsZVuK0Na2aIfp663rrHkPFkJJTh
BQoavBSaj3ys9ZA1OLQ5asyxU3QkcJzjb7fygfqTEs33TIJ8aBtCwGOSlby+ySGpfHPQBNSowpqW
jjotj6p8YdUEzZOQfw3M8JigreO4w7qpBTZH7REE3yIpy/OWAWvveJAj9g4t3Y3bcBF1/lZnsj8o
2VyamvldE/JZS71DaCQ5QkpD7MMBkEjdII8qtP5HZw/6EaPJIYvi0Ld7k36NNu+S3KZPU2RvVc5f
0OABn+o5333Z4Oapnq6A9m7ov1WuwylmZoBhYHmfwNP4DAUPiZo+W+d7ZDQVSkMNo2qioHmXwsQr
Oa11dKK2o2GGXjjAxJUKhY0BqKCIWX5JlFoOEHOQ2nDQRpf3OgPmOvzbE333Z4LAfyv6/I6mSdf+
z/9u/P0BkUj/pcVTwjNnWr9o75PZaYZyqKpjZboXvSND+etH5rT0tRi+bsK5Z9KA30zvuShJ/2mJ
7b9u5j9fi/u3ZxXbiambEouCwzK7ZiB8vD3ERbhe+P+AUqJPYZrSDtRgW8fwx0xjK5tDqfV3ocif
NLf4Ecu/si0+pv8Mf4A/+gqm/ekOrK/Av0Ur8IpI2wRC7RhAMA1h/nIHll4ZC2OLbBUkXYPSmTc8
2MESbiPIZ10nmv28qm2SESRH1aD+0XDhwwnrTnwMdUQi+vzP90GQ4Pu3K5KurRuKF9aBD/LzjUh0
0Y550WawtLkRSaHJLQ12gasZLmlZErncY9tVyDE5SMAqL4hehyfAkGfpt5OpxJYc3B9oQkA0qsXY
u2W2//qrVJBiBRBi2wbJ4z9ftLle1K+3EZ2KcqThSFi/v3x7IW9AXOQJF82sEuj9fOgSwkC7QbM3
TYLUVodc5Jlj/V0Z+rCtQ97DOGCKJ12ShxrxWUO63JtQBzdM4eg5BzRI66eMnPN6QpxQAg3B+bfN
6uS9K7EiZKJNT0NQE8mize9u396gyeZGiPhz0iYqQKsccWiKB+HUHcd/9/KbT7w+GL98YmhLa9ox
mcqSmJCfv6YpDbOIrnx8LDpiGbSvFHD0wCESdGcR1/jsgYehNtKFTE6GXJDfaEREZQv0uWq0saYg
9GyGId/ZCl2k3li7GMRXjD2OjpB7GeqVUYn2JEgHX1UsAm7VV16RBW9uhSPa6uv0ZKVIhgurf6vL
aaFCQ4lbYnSpA4JvQ+nLIfjdivGLW4f3xdKJq7M5RuMKZdf7+WMzbrTBS1E9d417KUFXcMuX2ybI
3okb6Pf1H8VMc5bWrj+1c4si3WKS4NP+WXYu52APaEUHfW2bG5a8+c1X8n+6Nq5PCMdyHCmF/vO1
NbWbmV2jkmM9H/QmtU9LVr6UTsOW0KpLpTHLXfAufm0HGDesjapImghh3pnoOrfj4JMIth6VxGtr
R+9ymaFJUFTzWAJz4mi/pVuOzGpp/rCkjpBEXBZ3PlkF9n7rrg4NtCcCsUOZYJxfa+I2GaSn4dCo
jIo5XxK/xjJQ53/+2MbflzALMxZSBUMh1Sbk++ePzRwc6oGqcDwrGuMkqtzJFlEtPhZwcEt8X9Tg
GIpuP3YoCdCeIvCBj2TU0cPqvjsUOHU2v7mkX/YV6VpcBrniOqWMZejyl0uSsTYaA9r3Y4RcgyHf
QmdNyX2TF8cis+UxAlN9CFFsE0xueR2a6diGC9rmxu+uZH0N/+01/boSy6BRLR1bl9av7rIk7xTM
d17TLoYKKD/baNKItQ/7XbzqoQTrUDpjWljoqIbMk4iyqw5dXq1Yx0zRBLWfkFMwQOyRYFjCwkQm
fnON5vpc/u0aTeW4ip2P1WS9m/+29fXEjzSqnFhKaEy4neESbJV60i2fNeG0r4BOl1DPIRkTd1FF
aIcWdBCMfm+sOL+hoPwkZAcxVPWZwvR+nAy11ZmFDomT3wmN6JMAHfa2xIDsQ94Fhiu0p76nq4OD
qD1nE9We0ySeZle/vfu/bAvr3UdBw55uKFso/dc3cpiNNK6tLj7qcmZK3hEDQQAWJmbkkF3LcMQE
xl0IXFXQwCgrsj7xAwIMSVUrV3Yj6VfFwU4T7TfvjPVLtbFemLAlNxwJC7W488sDOoRqKJcAZwEu
sL3dMcJokzJhr5/pN6NGn5KUuU+6PDiBaaw3kAM6P3fo6CfO4xSh6GzggeK1mAJtJRt5ZWXaRylm
47Bk7Q6m6VbZY3bLXLve2QNa1yF2DEYm6hBncX8xJ93YYFjU3ogSP1qYYbfZ3H1OODoIzzDwn8ue
qAxamKWV3/eIn3dzGRMfUqYa/q9o3rrl2FxHTkfyTb5cpX1/U4jUoA/J94gmqLaq7s1ZkvMksORk
oH6j7OCuqC6XWZ+WLonXIYHbBKsGARmvdv/Pi8DqEf31sbZ4mF3Sq1y2cfXLcky5in3S1rSDpPw4
jKQIZ6jHOPbzwTNwIncmsUqBqwI4n0Oxq2sHBTm+ZpQqGqDwUDCayJDfpJizbWl6wLGSu9nRvXkg
E7Apix+lKYlokeE3RtntqillUOY2Fl1tEy2Siw7P6WSI6SRwd4R73FZDI79XwQXtRsvJ6RozFXOY
xX3BfooKrUFSaBZBsAqiy9Oy5hNGdDIzjSN3wNQmXI3jsBerfvxjbG1cRyPxvqEkUlbpLkGyteT8
1DZvUTvfLhnhN5zt850JHCRs3fDQpfAkYw1oO+Ol6EDrHKwvaJpKYd0ZM/fVCjVxX5TzLVcMvbcp
dwtze7jY08mpLHf7z1/Q35y3ruXoPP86JzdqVboGP687ult0ZZtxl7SYkW5HTghaYFotE7Pb2YCA
DAilxMawqZ2OQmYqLsQbozh1yvsIvqSf2eKcauUX8Iu2Tdt2/m+u8Jcii9fUwWO81hsCJoT966Eg
1rA2BzQi/6yF6xHweQBbtdTZ2x2HO85rBhZ/3o0kTuyyhvonrMvXOaZMBiTVImYJD3JhqGgvHMB+
c3X0C355wB1y4BzB0cFyHQBQP9+/2WmtVk4JT1kjJBmCurslzes1Q2q/C7C9bqtpnL8QHFdFHps0
v0llAPz356YX1aH3zxdk/nmi/3krcUyEkrprcZTi0n6pSmEva2KoSeyazIzRpgmfHpQZfnzSOYZC
e+GPdh0xiNdhHEfwAH+4mYAdWH43EuQLpWni/HPWUjXKDyNRLVeyJHCu6a8Ceyy8GEjgLorNO0KQ
J3+MMC8Bt+C9HngrBgPD6pA9hz2h6AM0kwFy4l1jxxypeKuPfJVk/LSf6PGSswJrdSBg/i4QJe95
OAQnJg+I+OGjbHF3mnvVxCv+LLqerJo4gLJBiJxQBVuuOjG0uOupME6Ry3UOjTe30vnQZ0Ty6JCJ
8JXm5B7qIrzqM/4qjL7tDikIKiIwLK7CAVNGbP55CPxFQE04VUkwboEJTVg22z/4utttnQyEJ8zO
p0ngt5+hS0H5RWKdo9Pki1Ci6UhVBWbEKwjthkcSWXIRzndudnQ2C3rkugx29hgtzFDTFLYTUp7O
cIxrVXWWH2Th+LxaZvq2lXAaGi/eq1B4jqiaKzbUV80el3sTm4W0aUlYC4PEfIysU7Z2Lhi5kx1U
Zt9tnNdXcQY3DUUI9WwekIc5yO8g2CxqvdhLwfFWqabOGLSARjioNWp234PbK3asPqMBGwXRvmwC
9bKIfSoZa0bDfOxy8ce8pOKhz5I3e5lH+kCztgeiN28mzAM93a29GmHZv7AI3uS4W85GYh1RtAQ3
2UKLuSuYIjI04Zt0hp1wE3EwwZATTs8wpbJdgDPdys9ctOiuEjkkfVkciHc29pxuxL4TvNULI/Tj
IhN807CJvai0n0NDx6hfAcIbJw0EuZlsa7RQW91S350OnUYSFuVpjqEwqdH5iGRW7Qp7JEPIQZRh
1Chf82RqLhyb853qU/gz1lxsDK0klHXgWY6KsjuqZvwcbYbCoaaIKrEIf5FAXby2JFXKJn4JnjGz
0RaPeAq7Zx6fJOb/DUUVyXdL7w21AdyJw5Q/CIZqCBOvpNvSFhpbxiitvReyOUPwjJATkYguknTX
qwIgjtGlDIwR4ktEtgcVy3thDt3OLtYWdj9BDChXl/CEpAplXXiaME8u/fpPKPvazkqdrC24VCDx
A5Jm/iy6myLYoWBfPDBe6OuVbW9S7NsccQSS/CpnUkFkroagp2osakSblnUD3m8Pa9LZ0XP5FhiF
7bdtkBId5sZ3WYZoaGnZvkznuRxqqCOGBiScScEuKHHFu8aMV4Mx3yYST0ILJzTmCBpwWy8bQcHk
aRFeRjLvxK5ULWPjMLju4QypylE7IlA5106ESc3qTA0EPTw4uMin1/nMravBSNfzj0FnwLSAIfKm
1A3P9nrRKIFvjcxGHltiEWnhTUD4q+l1mnidhwiytRtJPA3TvsanfCPmD7UKIcGbndOVvyATyEuN
BKyM0da61osSX1nP3D9ehovMxSFiInk9TKZcDYWMdPTo0JE3lxU05BlAnQM1dr4oIv1eA3drrB+8
bPJxbwxO48ukn56dqoMqkSxPKa586kftEOVFc+ugPvTSMA6+Rd3yrC064ilIgWfUgf020pEsitja
5+NiPhOVGG21MhquBpNTLrthTAYEJuNgVyGnIR+DaTPTXvmtEERJmmYC60eE5rbUWv17HchukzBw
hPgt9xzduU8O/QlDtocY+rtvGHDXgax9lCOmMAKdSPjAD7ml6fPQhIb7qDQkR82cwHKzktcq60JS
EfYdpeTNbMc+hQZH/3p5kQ1LT70OMTKD1kTwA817wjnA/RRl3e5qy+yPZqsNtzHoJXBt7v2Qtoqn
DwwFx2xOOAXIcHcykLfJmtfyYNnRJQcBeauXZefJ2Cw4jzMtTcezHdzyVWZHaKPvNhnGdHuN6gih
D7mENpg3tElesKAimO9aFM9xdM6L7CqLxX7B7GxFvINlY2qeiXqOtb4dVjd8e8pQZW/jfm824xsx
Bs/dqBfnFCWwNyAt31WyPsVoBio64wA6+Vun1k62ekweTTqNqAYcM9pJ41VODWsVYSVbFHx7Ma92
8UKvzguIO9PMpdcxENaEyk8I9k4ZjquzPpAY5BhjsauiqyVJmnvMvGDnW/OExt3Yd/3w2IC22mUh
6YK52+A7MvBxAu98qObGIPJtFeA5/ZYpRXYal25ZSYv60XBL/RCGA3lE+uhrqPC3jnKDbaayqxmJ
R2/RdA1KSYZ8QZDCWDZPGWT1IDWHlwz+Sk7zhhOLucFlezNFRb9JGr7gONe3Y27hlG2yZsd6gQAo
S2KqyuS2bKzrApfK9RihXYzjUewCEz0bNAp2NTbBOi/Nxwi8pjSuSNCBllY3x0Qr/bHInet2OJDj
SIhhzfCfJ/aYReJlcZGRRTD38F6diL9CG5BTApoue3Tllh3HyB5+Q5GiF724EacHl8S+XGsNuCZs
t7quVt6U069HUJQHFTAXE9nHla5wOmFy9oNIGECqKvNgtMh+RnRrO3dxntLJ/bT7CIWVjE6kudIa
SqqeERyRIhjKr5YReoU2JL6eRj2ncEtxjum3pQqn2wwJ6d4d220+kLimJ3eIDR8ygt18oMXwZ4Hh
/i+uzms5bmTbtl+ECHjzWt6SRS/qBSGKErxNA/P1Z6B6x9379kMzmmSpSFYBmSvXmnPMTQnGtg10
ceqFx9B5xDYS5Iz0y6hBxYG2g2kKPhs44CBEh/YY5f17mA0/B+NjrGAvIXyhRTytcQB5L8Uy8GAd
P3IX4JBZslyxeL7hxu1JP6mD4CAcHmsnrnWxK7JRs5dM0WbklgOkz5LcTIDKGOvMe2do934hf5lZ
g88seB8nojDofwNMwc/o9bvGKDHFIwqjC020rPDfEyymKJBxe1tz/BR00amoSNrxJVj7eERBNo3J
TskWdi8hKD21064HApBjJKOk3tgZ7FCF6CDJqhAL/YwvXZVf0zauFbII1JOaZswknM8kaDmzx+UB
fsFrT2tkZZL8owZAV5pt4Mj4HFan7GpKYrRETH7F2ogp2+ziTNJRhgE52BfZjKtrBkjRw2tdjYWK
SZwBw+7YZrYOrK05zsiYTIxBH4NG6d3R3di0JVtzltivw/zDVrLaFola3LmIR63CddZjUMktWo/v
dnBG2rf+t+W27/lAfh2hYPE2NvKdEVJOxAoQHHPrMjQ/0eHtukIM2xIdPppN1nckX6shbdapPV5I
HTHW82D8cNHro3P6xdmeuKEu3KeC43Y5HsPa1ksyLnyR2kYV7Ii3lAMcZQUWRsp2rY0G8FD7ZfnO
OfBRU09scjRg0quuadnl/j53XLkWXYpZLo9OdeSf+4bB3YyuPh+Nx6LeRnMb4CjELRxUkM2Djped
+GZopfFtiJFHaZmvc1kO5I4A68zp/AP2SqGA7MdgCfIlGIODk0qDS7k0g6LW/pWp9tpNhJ9JbJu9
Uf5G83iOkgtsIwAuE/4IBENUCmQ8yqSXbNe9uU7jryIsn/2gemn9/uDr9k3SbyD9iiZHF3FId2vi
jbGU1ZV5iDAzbSPaMtj2uF2GLv9dkAkGZpHehHpLJXJyeonWxokLjiZGdMRPZm1+oo+pn6owOqQs
BQQcNyx9SzfQZGi/R+z40pKkg/ba66+MALklutHYwJT5SXHElg0OeuOn0ZufmWydYAqUQXq9WD7o
uxekJowgq2pKleXT+zfuD7l/+s+HCWlZhnCLbe3+v0NM7mFIlOfyLH6FknZ1f2DE+PA/j7l/jhE+
W1ah8/2zfx5oRWa0i0bz8s+n//OjlqceijCZ1x2AgYNlAIVohnzfdhVvxf//zLaE+7z936edhE0C
CAqs+xfvv+f9//75l//8sP95FsCmL/WclzuEQhk5GMtfYnooC/MkT9b//ef/+v3+5yn/9Zh/vXD/
fmn+eZ7lT0xU/RYJmlFTck08juuuNKujJ8DtMBU+6Bx1wBCMvyIEg9SqcJqNxF1D0Z1PRh+o/aTp
7M9mA3WcFW2XCxexp6WHmxNS4IMy/FGliuCK7Jcu6iv0EmyhrWeuK3I7XdCY4H3eBzn6XOrkkJsS
iHDWJXJrjfojSevoGqDN7swhPgqZIrRhQrzKKjT7ddGKleXom0mmJKWVUZEokp5E2NaXhtk7IMOL
H5I3BrFk9JEF1thndxxA0m24BM6CnvuLkCh5zvGLDoA87SIjdKR34UhE7rgLj3NNfW6M868+I2ic
mHNAMiReEL/tZ9CE6fbhDWQ1zctx0fMMxxJDy6ofzHPeO0/9tMwh4kZAprpIZEFtBsi60TME6AkH
pRtKtfeDfp+6/mvMtXI1MXwEXt5shavTfWjcyKbtUPPATXQ0RtAWXS+2ZtT4xnOCiR43ctJgOukM
4ia6mBdNxAbTTVCsGFFupfmS0ere9HPwO8RDQ2QQii+BN98fjj6Xziqwv0tqNtvh1ZApmdJei4Y6
QBaZxxiMJwIxA9vI9qi6+iuNCeoektGbynioUHw9GuGxq4YrfY1fpqX3DdkhSUGSXoWXfUmlm3AJ
veXQtC4p1u2s59UjzPaztaKbxzQJ+jBxNLIydnqQakOp2G9jlWf0aIun1omx+yVRcBjjCccQCyo5
oefUbnba7wnK88pjHSOm7Z0Pm5zZla8pRLqgaPhtaac7ubj0nKgfw2bYJR3ZY3F2cSdAWhZXPUrg
sNsT1T5iDSw24zwR6B1ER8K9yl3WQpJ2JhMhajWtw9nAgAwrKYUKd2R+o04F7hmL3gPZSOG+JlV5
JtLpSJj41UmZZE7gLYM6J1tesQeSUoc5zEQGea8XfQP8CPmfYL1J2tlAYc8OrZV9E7MClNN0viHb
pvtxGjDNSj98SJ1iTY4FZ/O8hLoQoEacVHvjTxPXimlCzVz5wcjBAmbBH1EicAFdyrWcAVHOURwe
VJrjO97WbWQDnUeX6cDns7LxDDGn3oRdkr8E47drCvPIPwI9P1bA6wmtmhr/p9aQMnt4JvMLgkZy
fGfCjTJHXCdItBo4y5xItlN7/uW5VJJ1NjyWdfxaJO43UyS3D2BSB9Ox8IxTnEp+yaqMDzoIjXXq
ZijWk5CBbow8tp6jFrtY82NUNZe+Q3iorP2YrlH36ED1WDpHyNyK4hJbzTbtmQjAyWUj7iNWrq4/
2y7a7nz+Cpd81draOoAXVr1d1DvYER8I6kBpLUlyjOlehSielvHApAZi3gM/2zmZeC1EcvG8LxOc
DF1TgwAddC1phSQTLWFL3GjtrkxzJFgh0cDiSBksoSjz1rYWQavez1oFLBpugnbegw4fZGhG7KEi
q7mVPyyAuDIgfISY1G8zH1eUzC/gYPbZXzii0FYwJMPmE1s/sP5yAQ7rYSypIXL33Qpws1Ln72MJ
JVQZAdg2x1bI74DGOjYXIFKUtCzXNVHTO47JJGdNWK1Ra1bb8osaY5RJdsaMdZr90lgTYrsZl+Ez
XqHnqMZVy4LxXnpOtSuy98h0Vi2Sv5Mw43yPSfbaBMh4YcjbLoCP0UXHOmWvBpTdNTPFBOk9BmYs
MNW+//Yy9MdNSBG6xLjWOd5IYjcJD6j0K3L2R1Lo/lZG+BRKJO6QrQlsnt1t9iyqrsNMR154M5VP
VVFdJ4+UXYYFTmB9Swx1mAFgniXdB2kWQPMT1ABqqF7b2Yz3eZWHG2OgBx7F0t+OMzanwCh3QYMN
ssII37s0Eyy59Yn+RfIlmhuKteRqmA+Zmb8DmmE64QyQSJh82NgD1gD8GF3PyXteuH/sbop3Ymk9
zTPhADUlhQAF+ezApQuctTkORNJ3gXMR3AFpb3wJ+O2rIfhB2CgHFgyiVy1xuHnee2ApZM8/J9OE
5WDHAEWq6ZgI42Z2WbcPLfM0F4uCeQZlFwfMztK4V3ujDt/TBIJvZ1afPoVeJ017ZyuCqURMu2wY
/VdU1QdrSQsS3KHF3KF6MTB9Z2jl02jgPFsxJ23y8UD04MYvYapnKv6VuqkJH1Lqgyqba6a8n+Dr
8l0kC0YfwZ6m6A9tSQDRkf3HH3mscsibbjgkZnEE0AOU2TzQFw4zrsw0Ip+B5C+gJZbTHip759ec
N8JsMneDEvVOBycZk5A8x2mzoczvQhxbRVZMlyFGqG0NTbKNO/ls+/Q0Ord8FQp1s4GtkNWToyoJ
8qXuj2VuW+c+XY54SyKpbORrG3GuD1UxrhUkga3ja2geLhU/W9XJFCBU8mziPEgeB1IiDFEm2bCe
TP7GwXxEqIJvHZs6UY1MtmfRc4iQrlqTNUGPkA7V4MbVLmrYOM10Oo95dWgSfcRDu3KRkLNwonT2
N3WBEM8rsreYRua6tkdc0dl4s93pta41TWEnG3aNSTeP5Xvw9droyGMNEudkCOzemvyDHqbX1qtg
QBc63ejlJjUjGC78xCnOqz3z1ox+G2k9IcLgPK14YUmcVJZBTTPBYDStxNtWHh0QmhVEIsLgY0x3
6WCRZyX24x5+ZG632Zae0HOu6nCvrHbC7vAyN079TV+ctFRzjcyiPZHLmH0kRfKhXOnTJBAURxYs
9ZExet0e4xn4VdcDH4+j+bGUrDroxM/cRN9ek4TMRQrnNNWkNaHzfzCGKt3GCSCCUds/Eoy3IcQK
Iqo57dCoEy3QIew1dtM+ZJGXP3SBf+zhm5PWEQ07EZj1kSyOXYhBuNX5acPBDYhfZQbnyM6vJIxE
h8mcngkJRz1nbEXf7wGea44z4CqznzbkrlW1JcCGl8dSmDkNRkIy0pveUeAwWvcdsfnzRApllzLO
7lL/Q7UjKBXMHG7soF+SVzOlJHHBYSHhO5uJcyMfjldgCEB0pI8QiTx4WP5D7mnC1rwu3oRLv1OI
j1jBvWmmYOOOLjCska2x4zzGNQLYSYLw9gSiNWgQ+mQll2aUr8wJYAoZUYXkOX+erZvsq0WyieKp
kxBHXEIMdM6vo9rgMBv9BX2gu9UjViM4bkspjkXPbNOrV0HUszS9z4Z+JJN3y3gcZfRSCbKB6yxX
J1q3NKXrzE+2eUs35Z8vKs14vUccZAcNg6VygeUbBin0eeu8JTYzKpVgRRcit5nIDBO7UVNvlNss
wYQc5g9+ShzPHJmn+4cgMQB5pZROuRz++eDHM/zPAOG6p0x1CpYPwm5OwWw6B1Fj4muU+oHSj8Tk
OrBPQwmJSQLc2GBXy86D/wYUgDkBQQefqHO3haOCA0E546kdexRoTnOJDbMnnYcPBiFs//wf2xVg
WhpC6/vXiDvwxi4/FXbenyTk8VO2/F8sB4ao+BNwGVre0RU4Be+hTMP9L/zv544imG5K8D8mVeCo
M5C2BbsLQBODcYOAnylgnXF+WDnDovaXYfIB3SrG1rOd8jY+3n9m7aSC7/2/H5/RfRMVucJ5BUqC
ljXRoVFNkLqajRcX/PBJfDJo7k/p8v37g8YF7Tza2BBmJ2aBllC98HIO2L1qb+23nD+SwAQgavWM
0dHgsyvSjeg17Ecj9Ygohh5Q4/Hc1BkXY21qiTWCsoIrQLf0FvlQCGin88M9xqty48W8ENF5aeMM
P24AnkK3h3++uZzfeSMZFI5fc+i0zMA8iAmdXOAJsuIvYdj9NC7nz/sHmNDhZqRttbJ7o2NwBeei
wveE2vch90kDkq2EoSzoWwKq+E8mV2EIJDOMy+WhB8pFGLh9yiaq7cEI7c/Cm+UxJE8BLbd3Cork
V+d3xtapuX6lrHZqKuTp/oF+9sZSAaXy0AWLDSako4Fj6v7N+/+Vy6c9Bsg1gKIUNTZDz9SY2MSX
3lqgx3dRtoxyuhVJG9wAdgoqSr01vjPRSpOf7HGfrIC/seAjgEJEo4ntZNqPXADwiqHNv0nDl2c9
PJUhBCHz3S0xw9DXoMtrvs+ca+E22jd7dD4s23r3dCbWkvAO3ESk5wAAn0dsnzaBl4H+0yTUzT8T
T/3ocEej6uOpvbp+DIzhCQXmuwDVhFznbfSpQAL9y9QRP9vq5MYAyeS6vxBfPgEk4rDZmiPQGaRi
ZCIYNPnX4UDL3Lad6uxIBOyUZjCPiRnQ2FIBenK1N8F0KdKZQ93ypf9+EPSjGDqo9FhPcnX/ehl0
HVwGzuzL9/710KxcLr77U96/bSoZbPvR/fjX43Sk0dffv3h/3CzgiJide22KiqlQXdWHZHLKNaOG
v503XAk6p9UeZT9ihnibnm5T1U7GW0AFsCKrCKNcb25C41zlcXjuFQg48qeuY1z5a+aCT4YIH+Pe
x9eLF0p0joSdzhtSYWrLdPxM4AZjHM/YJQDzWgebiefwLREuXrcMr9so2+CFW84y/yrdyMd2XBO2
Omy9podMkMcXn1iRAeRGWKSbKdL5s1Nh5e4mipu6IRfSH+FciWqEq8Vt1S+9u6TE4mi08qtD5rlv
kHx2dgXmtbEPRtO9cuwPqOm6veeRM+pJc2ejUd5UWT1vfWW9WHk3HgAOUXRj9QtCaoyJ7Xrv+A9O
Hx3GtBM3Umn2nTDlCSfQkVCXYOMBJd4TUXZIObJQKqK4ThGZ7+lEctaX1t8gGPtT4U4bfPp6nTv5
jxYofB8ToROw50/Dh2mF+hQ0xS8rK+XO9v3fooTQ5Ysn2ZU3XybfrlebZ2DoxFEDzkv121DYe1Iu
vGMOv3EwKX4nsZdeqHEgpm9VjzdzbhjUWdX03YjwvbNx3HfLIEA0wQN3x1sWpegNrARYixNia0u/
QJr8YLXnT4RZ7wAwZy776kbjDQREq5j3z+VI3kvBfSaHdqdBeTFzmdUeydcf45tz1nDJQ//V8pNh
iwgVO7JyXnGcyJMH43ZtyBLfdhL8Bd0U78V8jWvImUzaTswxKwL3AtHHEA/mF3eJJ/Nsa28RUea7
v4k4Srh1mX0wVwPzjhZaMo0dyTBZO3G2aKmIqVUMkZSO233WVzdavVS5HM6ddDsY9kEJdanHudl5
Rs0SAasFf/0NEOzPwElvQ6JvOWIAr+RAObiEsMYxNAGCUmldE00FIp+QME6aW3jm56ldgu4YXhUo
SWwPrEFgj6+JxRC47tNvgo9ILu6Mc90JhEnqOlbjp1tQrqbOcCua4Kn36VVI79kc9Eda6h91ml4D
bzzk9Oy9vMVEO1U/wwD92azblYOblSu2ucDb+MW7T7zjAqAu09/UWniz6/RoT8WFhR7igv/ti+ai
yBwdLRe0JkcmY/o1lgjaSKxeHPO3ua5I7pSExmMPuBBH+FWJ8C/GTQpicmH7Hv67tG6O+EYD86Ut
/6f9KhUMABTFekWA2O/JxD49pn/GkKxrEF64E8f8AffdZ7FwrJBYfsKbeJ8ioNPhAl4SYcItKulQ
OMSrd+kn12W2zZfMOwruBzjk7zL0002OTpg+PDlCy/OgFyFH3SIMbhqLsxP2LxbAAKaqYHdC4Gge
iLsVWp1FBhhQ65nryKxhp/X4BUobE2EA+7DhFy+E2W5Md3jNO9nu67lm1N+dUyU/ZWliKp0+sEEW
W8W2WlkVzT4dR+eetLBi8eQb3mM6Ot3eqm3aoB09CjTkBAFEm8EaHxzt0wUDoDmpYq/77uKPDDY4
XD+mic2u/tgutiG3e+tp8kJfuciJ3lWwrFkEHmDaTo8mrDSfmRStNfc3ZuMRCUi3IT0JckoCqn02
1Wso8udBDCtY0NYISiFXDRMQg9YvTh5WKy5AnNe0/6ruYPQhdkm96ISP+SCelGP8iqPwmVd4ohJh
b4c2T9LBVC1oXX+jiCQylHxURXxqEu/QgGuqFkZRNbzTYHIC8y/i5xoU9C4KiuemmV60nD/aoaUc
s4i2zKpLXzIAMXh7tIf+0aKBZWW/EYYUpfPkFFhUAhl94SYQ60yrdJ0Ozk5kJooaT6/bmrDW2mlQ
uQqkJL8StHSrSMc/Z1I1tha/B17qITVuQORWBaG2umNeqZwvWhPn2cOn5Mbtb6LIAPMY67wVgL+m
P61ChtYTeLrPA29vSPEOweaNqQVNNEUHOSuHP7Lp2DOt8MnMkr3qPmMTAienLALzjGtuzb/J6Hkf
E0ahTAoRxG1jIq8oGup3kmZxV+COTtKcVmAbs/H03U6HsbUTNPbXU8Tx1BU/GCa56yEP2wNWBWxe
WqNrs02qh3E62rb+jiXnF5Czt94HNB2nlQla0aRZXv81aYuyueqnhCgvlrt8PZErwDH5dRa/jQzb
kSoIbFzcpJaOuYgQ9O/K6qXqLYxjHaK2Ji0VVgZK4Er/mpIgu2ZR/5HUcOJ8YUaPCd3UFbPkL4uh
wAH3U7bNqqY6pqwlrsEgAmECsX843TazweuZx4RUTxYt0Nl2Ls1Mn9UMcMHr1HyIFhk9TuRTEnok
mPruSze9OLpAqdcgr7BQ45GBnDOn8Lf8leh+lvaSCvzfMUXNuZtB4zQDXhEVD/tZJd3B4SC2DYos
JS4gAUTQIl9vfM6XpmlajJ/F34LcrTJC9gTQgPXVtluA3jx+7pFW4YWT8NRCdzeGbbf2LCi4Ydm+
yLygheIKvafczLAGKxrQssjIa5qeOuZ5l8iVwcXPOnuHtwQEbec1FxC0Ldnc9jWyy69EB/Mlxkdx
HJmJwX/rLmr5EDbA0EaLtxfvHly8xXcyjeW5WcKhiJ6AmE5g6aYols7SEgWGJTjaLTbMqaysA/2z
Rz9HPXf/QJ4ixWwFSt2L9oUXTKdMOGiCaOsnPtnnk2IThTOLfb8ApmmwlTzcP1gTyj0jQmnuzreQ
wb0P5WZxJSL6hDIQXeIyRivijzgL8yo9aFS/dte4l5HNcN3G8C7cZgRQp4T5Qq2qX4Jjm5rzS+gB
US5Nz8bg34Amlky/dDX0r9Iaqx2uCKrEPLf3ABgRX0vPeHKat0Q1we3+iZ9Y085aZviNASjM9QYi
B7m9Nq6NorsQYn5I55R91aeaaUG3rGC7Rzvfrt1Lqus/wgWA6Ni9fylnnFVWnx18JnSg7cW8NlPE
P0HsPETBiGxOxQbUCmwRQOWWTOwB1u9gy71tc9yT+eyvBk123xQZDNcrybNpBsNzw5R/Mum5yOhh
DPeD004vPMvGzuVhYlN/LPLO2riaaJeg1uPaH0hvsfdxllmXZGKLE3axpOcZLW/yCF7VVRwZ0vk4
T8qE6egcyfWGyU45UeZWflajZsPyD0R3PssZUFmRWbt08VliomOIMRvXsffUJkyp3X2F8g55jNxw
m5HjRh45WTvELIbdhGB0Kzt2pkzwjx0z2fm8ZPvWpxFvLAAIIWS4GTTqC8QDmCjdU5whqBSOoFYM
TjClbo3OjxaNPyooAPKG/Q7GmVVuMfSq1s3WZiLWEPrT9eAo/HlsoFs3zLeWm4DzHcC+j11wTfOR
7HDZP7aze5kFUIAx6D8LbXxH7uCiJa1IcVvkLQ2pKaLihUCvw9E1Ls5ljfmYIpBstJEVZlZf7jQ9
zLp+aWpdMPOEjQRVEyAgNZxDEiQT/JtN8NDWA6y3DauJYBHt/i3ioT9IunlInMaHII/Py3+zx+4L
53odd1H3kSISY6yZ9gPZPTF5Q4AlCW+A9qVZ/x0AuuOUfhpl89wIYzVaCXBaB1t/MZW8R5QpLrOz
TZaxVLuNa28QQK3h1M/MjZW70WHyVeYCQe2CxMsmAony7HdZexF5HzUNVB+0wQysbO/WyDCzGEux
4XvXoiZzOuixZCcRTbC+ONF4Babl5HLpNVusoCYzMv8Dl0x+k8nwo4MnZKVKHeqEA9s85JcoF9VW
V+55ghqwbNsjhuOBuA/ZHJLCSahmZHpwRk7WeWVih6ySnd0N8cnxS+5Ks5TPjmUfcvc7LqKUGhzF
9cho9Rzn6U152iBsWn/IhAQbpAn4lFLrLPIxJPs1QYBV6mpb0SNcrnFzqxxaw/e4vElaxEOyYcCn
OKYK0ryJ+Sr34Mj6moQCq7ylXeUfoOUm1BxWdqm91oBqHzyyH4I4bD+5hcxjaqD1DMHHHAMLwnpD
J8+2m3ebKdTeV/KrznOwo172jKp4cZuMlyl3r77KQk7B1BeiHt77ol/NQO/iiZnH6NOcJYaW55JQ
lXMmJPP8s9O9oq3oXYBywfpqOVHZivubKXKMlTI/cX1l9PLam9fPsJoV5h+wyxuiC49qRkqTPNWt
dvGPe+ewNdYeomWmEt5HiSLC8UhioS+Lobt2v6zZMnZ1EdJDZyKxzcZ2E0cSUBCdhfsrBnVYb4vs
Ed6RiAW20Pmt9Q6mSdeuDYOz4KXd1H0jNo1LiVhabQIP1wDlZ+H+RCFCH5inCt38IiLvSSso13cP
8N3sZw7SO/tc4GuSZcnx8rz54KHof2jd5/ujwHCi0IzwtIIpQOxdU4PoVKCASruINx2QnCcRItjh
Phj8iAyPmqogDx8shxjKqAPp5Nb5NSBrR3XEVrdFaK0jxHHXJhIO/xa8gOx2d2ummRhfyVS9ctZn
ZjanUM7jc2EVFJu4aZriKx0S82D5NIPFbG0LL/uqXUSsSFpgoC1ee0u70P0Y4NZgTeB/UF5mqKv8
WdZ70i2Yjq+rBSWAARyTJjI9wwWwUf502gGbN7JRYBnFijqQANYa81wSfJY049acMF9zl6cEyaPX
SRcfS4dXHF3UqcJotRI4YJWPZjYrX92OlIu4wGq8ZHa7rb4ph4qrFPzzNEYtGfftVkSxWt0fGRQc
aO9LauEBgU7c+DPX8WsiCWxJmSEhX+O0qwCRDJHx19Hgfquurkh5YkJTYKDusYags1rPSIyMzv5m
PV0sbMXNaunF2QNYPSvkZxRdvklTpBCDTT7oAkn2nF+BxXpUmP1Dk1JRm0CXE5t1PmV+jJyRe8F7
NAYw/qbtkbW9JiSHi1wYr2OJp7zNp0+pOIv5LVMfI+PNdiHRplNOYWSgMoN8vbwyDCMJlw4p7gT8
d2DL45oG5z5AXOhUZbhRVvp130/mDmZpUh+n/KZt73facnRoI/7JvX3XO2iCeCgBHqux1j/SmffO
aqDxN8RBg4HElcLb92Dnjy7Yp73fjtU5j+AG9xgIhJLjjvQEjxMq5XxYDsabn8rxNFjuoTPNh1n4
Ajq7kteGmXvFzPQYFPVIqGrFsHDobqXDoplN7qdKBvemKSPN0e4x/JVbw7H1rZDLhGfeMGur4eyM
+aFW/qdY8lrvHwytfqapkZwmg0D4sskuRqLMeE1njrgmDiFnEmA/0sFAPutNC8rHXOJ0cIKzjj4z
bNf72TafW0/6O9YS7+yo+IwYhXoIumzLEf/QEQkTlRaZAcJ6In4ZDMdkbAefTXK5qMwF6wAw7YcB
kWqTy+X1o7128iacaW58ml2aoPyVlzE6MuwBg8SZfxplsELgZB5leAi6MiLOnBkrWgQGd525KQcT
yFOB4+kuu7WUdiBoQkdQvHsUBnoVUSYMy0nN7u1kKxjAyIbRHzdicmzM7EeuUYIWEIM31I9PXtE+
BGOCpWze9Lh7RBWgNu0zrqXBeCCxAwDXTNFU+sWLK70aGc4fHHbhxncQYJNHjd8L7RC/Wzutm77b
doP/LtsQqmNFuZSg7qlF995TGa+7kTXovhDRXmmAKzjRqhVsx3FpQCJ0vuZ6OY2qgLM/mD5JVOo6
YC7B7J7iFhrYmHG4depjFTD1p7Omt0H1WJkgS4Z46g4mlAgqRfQiZFjtmQJT70WsxkroD8vAcB1T
lpGsSf+b46El27UswVJbCrWtZlO9v06+/8MY0Ka5Fp55G8fQ/ReGqAW+h2rLHJK3mUJwQ+nKXg8D
xaqIk2KITuiiYlhnW3+Ilxs33JMbo3FxYynEEuEQU7SONDJx1dFR4F7NTA97Yp3TM2DBsi2WmgK5
j5SaAEW4uohEmZkGx6ZgjJe16akP0q/F/C9F+VXVXE0IaRF7W8bGJpdvbYb6JbHk+8RlhUcJksp/
LkGzZ+id4/lOXPVqbXTBilVMrI/wXuvuoYgm9kdC4Kz0By56sakHjGhQIShLeFAjg/1UAYyyYzBy
9Nb+mBjY6ZaFG7NnyY8fqnliTfaHK61rwF7gYNYZyk8vQWSCPkAQcEEYW4jVxaqeOcc/GAkGQVL5
nPtKrsVOI4pAs89KLiYOfMBTAZBQ8mEQoVVp51+RmK73ljo2EmdVcYpHJtHQgsunjeH6l2DpU7K0
zztQv+zkRXVrA3XNWGRWRvUlLdVhI+avac1qO9cus/75UMUCxDrtc+iVvI//rIlqOAFVHHbRkH+V
DK3WnYNZBhJXZmvnvMR0SW+I1uXI3R5Oj5xJ0oeOKRSQMjV9aJ12uEWaZAfAefqo8ByaQ7i0M9Sf
jIbOoRs98xY25p9xfEmixv5JowLFM1TfS+b6+cFzQFsmmNU3Bg2qxjTLU9M1x8yz1dUZ9bHSHP5I
m7WvmhqnKmd01s0U70mL5T6JIaSQ6Jqj7edyhrdOMkJQ8oRDucl60THfrb+82gLgUXI/LldIb6nf
MprebLu+whR4GBpwIHFPrium96PZu0d63xxylMVYjz7zsFw9ntmxSFElmstKMEYF2yyLilMaDrcU
dxyxFz9nNUHCx+cMEvhjWQ+5T1AdBNs2zb7SIH5tiu6pnt0fckq/y5KguKFmVctJz6KrseCSNW9p
8NJRXjsDHUInWzr7JeUu6QmC1YAfJMitWc3eYoWs2seEQBOsvlzeLWUHvlsiRCaabyYrclT25KkG
h/uGTfyZY9pnTHP5Kkm8kiAMmOcEIpztPvxqzfBYuBHuQPsIzw57lmx/x2QzQ88B1KO81zFkTg6N
DT8zoSYLE5clekIEPNdsvqHm0nYZpLD55V8+ZupVMkeH5d61czHvKn6d0QhfR8ly15t5sTIM+aBM
akW1lBOjE+/cDrdy2DzGLTeDWeOWFrS6AcY9NOjwVvffvNe4tHN/InPEeFHaNRjHY3+jimjn6MEu
4JFOMxuBE2DflBGLXIrXagweuoLL/w6iut8uSR6tMEhcDbTT9BZ5fxNMCErl+dprWZZixPEYNt79
5cvcD+NKw33DWMLqgL92UwH+aKxoPU3ug9GVvApu0LOAmfHfzJ3r/fJ1c0JqRekabkqNVAjJUB8v
GFKXiel0dYeY3PDlZy2PBej4BR6JvNwWZs5y3GkD0ybpgDtJZVccUUuXnk0nrQUwXIcsSpt2SG0w
LfFZbFvFRRHiaSr9njevYg9TVfllV86pL0LsYwsni+ScQxnQUYyTRWDn82fPUT5tp+rshfCp0uVs
XxnztWi8317LSSWu2J9TWtBB2kb70jD9LZXPu47irdFzuOPqX5VEq63v1tyQBCUuoKVTONbbmBj4
TnAUr0pKhCCEQAr8iOEOhgxjcF46G1Ac8jafXZygqpzGSWhwFFi2TS6OBk/6vMeiYWznDvdZgWuj
7n42vHPbvIjeBMYaKzOeMgFAKatItAldxZER8lbcu+beIpNhEwvx4g7qXS6nrLIPzlI7Ew4KtunQ
ZFyeDrccbzfRL9nXYHPT966/V9HMia2grO1wcWBA6g8JEn80ljOSkjmiZbxcj8Odj9QQKmQYf+9r
N146Gg0WCvaxOWgJt6/5P+7Oo7d1dW3PfyXInB/Yy5RV1ZIty7I9IVy0KPZef30uro2Tk+8AGWQa
YG8vV4l8+Zan3KXkkU2KcjHrKnkyZvWe5d/ImE3vtEHF2TjAogOIn4Hphcm8VdJ43tVSk8J+Vi1X
M5LKAdaQnhJqD06WVBRhdKRELfRAI6k0L7RznGJ8yLhgYue5rKBE2HcSK2irJpk3or+Z9jN+ow0G
VqiG0eIXu9iheIjFCvqV4iiFR2Fhx5KN+dVUwESx+GFrYK1i1tbqP9meJa5xnxgA2Wat2arxiGbx
fGqpeC3glswkfLMKqdlW0HLA4ejBEMEaXCr0NNCMkOIY7yi8MPxO6TljIwIgyA3oRmNc4U91d0b2
CFLLnGYvkgLypmT7XhX2AfXJfXJsyeAdhSJeIYjFeSJbfFkAcPbgSf6R9Pn/VlQQvS4Y9/93UcFt
lsW4EbT/83/ciw777O0v2mb//NG/NAWN/0KWRIG7j2KGjJ7KvwQFpf/SoKQhEiNCx5P++rj/y6xd
Xn/E91eVFV5M/begoKL/lwWfF01KC5X49RX/XwQFNVP6T8kDU5INSJDo+qAnqCAB9d8lD2I9Zg5L
7WOn9te2tKhtId1B74tG7fusNq1DFUp2dSS6OfIxW2soezFrRdNX0/hXn6o/S90JG+3R1NTOgFFH
IYlPbJ05ZvMdrjxW0HeAJARrN1dqfjARQ0MorxccIPAVp/IbAnum9BMpo3GZau2wCKANJ81Y6JUt
JrBHVSKIFcOzRufbmmREDmpa7HqNTnrTzPQOlm7wlTZDg+R9LKt6O8Kqrgb5MGWp6BXA+qQxAWwL
aBwKzAx9FaaXoam1F4nZl9DQcZNQCQxI56gUJdmbOUfLXlS2tKxlf0KNtmMRF/ocvY86TTbYxHNR
NGcQ084M+P+AHeg2B2Zlow7zIB+i5h2BaxpRCj10Yqucu8IMn6oHYlXhgEP5TE03IsJOIfrdRKzp
sAuBswFySgyUCj5+rynA82MAnEbimW1YP/390Ony1qzr2SPT5xoYjUyGxt9L5SbNcRgZhATfp0SB
1V80SO3Fwgt6HMmTxvu1TbUEmjTuq2Z1npxHr4bB51m6VnpGFbWEFQDDp77HJhBjY4qgGKSr870Z
561ooUyatYJvmFkZoGt0UqduBjJOodRIp3OTDYadoPY0gQJBapJgrU1UnIg5t6ZEsXYkNXT4PTQ1
CNKqFs4vYFRhKvZqAWo9buAKPXQIespYkr1aJ1Oi6wK4aRHb3supMXuqRnm9zHGi7zjhsdUCW5Dk
t/gRncwMYy9O9D31zXcxxLVsbNVnDA4KWrZYL+FNq5z1FaFcGOYn4eToF4rgUAis9oTOsVeXGCkj
3djvFGukG6BXGYmP0HJAE1nQX6cJpbjdFMu2AR0QCIKe/fOBW9Nw/L4MMaaLtHFRiindKiJelIuP
MKSWB9bG0WQEiwVzBosQgiWuzXhjxoLiKQ80iAq5R/VwoMtqtKv7mdy5LcnolKb1MRKlF0NvMCRa
uhPNbVtS5PiYprRdI0XyZOoJdLbH19qYoydoRFshRWickpb5nRYdlkjJIa/09mVuwcVCWwFCZLhK
LW+HWkrugLeORSh9q48S9YoQFW2hGIYTbdmzUEsEdcWqUitShetwkXOQlwhdKvER5cEdwdmz1EYJ
/BzEtIdO+jFzTg/46I6YaiHeuNlGsCxc7ukPwsGOqWvRSIhA++A9gIvqGGagjnMKhPGwpN7S9auF
aQOiXcemFa11UpAHRhxa6c8RZPhH7oxUOKAAch7KP1qTvuKbLPiABfjrRsQ1oDJJBsyWx4mqwQOL
MxMLDIpzy61MJIgd1NaRmSjPiEHhFY8E11TGFoxlumklJ3I0G0YQ5dVukr16HleXZT+cYkdHJsA2
UuH0wFzQrRCGGEqaX0tTZY7QcotQi2Fkj64uKzQupfFbVtZKNpyMnJaIVoMrCFUa67ow6c5jqtsn
NOafFAx+6gwfKJG5rRZ4zFHKrkvc3h/md/P4MFR98u96jrjjKP8WQp6CTrDVc9cVJ/ipI3iI+n1G
DAp26UCSsqSlH6tSZYflgzC6LVRaeYkHsGQ5E+X/qaPxQi5BgK7TiyyJ+xZAveG0i5V+2qd1k2wB
xH9nExTRh5p+N1m9RR1poDE9/mmKR+yKafnTZVXnVGsjuwF62bNrIkeg6fZQ4zK+xDAgyUVxR0vO
URmCVH9IKuiISx5lf4ZB4a/UWXNjCTjeUjZnktNAWCty1iuiV/QBtOVmqYJkV1nozg2mRcy3ue2f
9Kq9xji0FlN8brMQtSVdiDa6QF5ULa1lh2b/mYfzqvpCXVCTZ5THkXsfdIOjSg6d2CB4nQqDijnB
JdBkUEBoxSDv0VS/xZ169BmE3rSTZ/FJ74jxs0nZJ7l5lI1p+8gRkoNtFWCVgpwLrRFHrsQowGYW
7x5Tuclh9pllZIpk5r9VLG6rcf6AZV759aC8Ryloyq6Ob6iDPVHJ0QLpvRLHFLst1GFQX6GWHZNP
UuNHqFpvbzgFoviPes0Y4cSLyBUQona5LMXwB+OqGiV/8FLhswb7h3IT7CP5DxbcpdONlrkBWlqe
aL4YVK2XnTQ+DLs03+UMqn5p0EVkrVv+9CBOtx7jSbSeTJjgji7HAw5CBaT55ncx4bLQgCGK5b1w
UvJQr8XwOTa/4jg+DlJOeS6cMOOs9KvQtBd5XOlYSXdXNZRumgTjEUPwJys6RdourMGEVwU7N6Tn
cP8Qls1YQLWRZTP0M2pHi4ARVcL6qNJ82KZgWuz4T9xqX2oP/e4Rq9da7kDxlK2XW4O8bfHjcdD3
EtWXOQIaCdeY6GJGIUaIL2w95qpJiVdNiv5W7HXZSg5brrOBp6s1zTSG9RN9dPzFhzdY7ogKqHeT
EwiZr5TqJpTRHJk4ef6oR9QjqnRuXEGWtpQbKDKANCOMKLd9cjPiZNXz4lQrIOq5syF/kMVVT1we
tX5lpoTHwWFo6QF9wIkaGOE3LN/UHvv5qrIw3LF2uij/ZakuW+Exchbj9E53GJsiZAqyGs5Kg1Ye
7jcu0dIeIUBaqjTQRyraVj3T2IoRDgp18R06/ouYomccVepPjZdIrejuooPe7XNNpYZoolamPfa9
Ia0tM+NQ9WBSNABkj9O8qCKuFyJoK4WtK5Hufc5RWulI2VGdwaC9ih9sPL3h0Nn7lq3s1CH7JDbF
NzXMz6h9m4ZwL8dSALCd5Jkp25uvYbrpHtp1yGbd60kaC/KpAoA7E91PiT8WaFFGU+ySsflaMPVo
6+lMc+pFqqOjbJa/co1LRj3v5E7amXOChEV1k7Ct9nSmmFgLs11j0x3HfoX1WjCICjV14vR9XJjf
Rf+nI8cOylbGT3PESTzKyp8p3M3pj9IvwSM1S1eKjPe2CI9tpP0idChTVTXucfZUjYNw7BZMxCEY
5XamWR+gM0MX9CuLJ2Xvo2k3aiiPIYtwBisAXT40PuMCa1JFx4mevkNUabJnphaS/g3VaATDTw96
Hi2hHxPWkYfvxUIXT1+ejSYChdJdQYrszDWuFGtlV/yqSnTWJKZ1TGcTz67TZMYg6tvGjzDORG8M
18BW2CJ36OLbQY3n4cf5O051Z9rth7ygbIDrwYAIPTXyEG7sNC57rc0uRkJlGOfPayfNtLVztpYp
F197GJ810sfpmKwcjhtGCVSKrSTcYGEDc9WQAc7KKpesSSvlLpAsUnvZwnusTi2eKpkAGt868S0F
XqkoaM8/JKxWBCsIcWGtLfVnSoegU+VPK+2OCQ1C42G+aNIC2pL+XAi0v4kWNI8UdTtUgDjb0tws
6UVOIUoouvYqNUUFAqtzw6E9ym2CXErG44c+uynUYtukbHSogMx+nIGKUjgH8yoZvVYEn5C0UcCU
ie2wWA8ZEU5EL+h4MNYrMeLvp5rZWzBaKCQm64/NiGrTPz/5+3Vc45lp9hTF/v723w9/fyAz9iIM
d17t3x/+/uTfXxp46IbSHG/+4/v/x9v//eW/F/Yfv5OmyR5+ZBGkfdFJECZ5I05Y+rZ/P2Xfh2vx
77eqNWljKiMt0jbcaWV/KY0Uw4P1lv5+kCz4I//+8u9nerlyL/73r/SNAvVYBJcZotrSm1/53/f4
+1vqf//Vf76n7kTiVNJkE4WD1UqyXz8seQ8POw6pg4ciMj1/v/n3d/5+0BoIJdPqOoaMb/mgtvQf
f//vL4dUmh3w8hTMM+IICmH/eiOp1NOgZoTKVV1h+uvJWQOHkooYHMP6PdgMqTNmMFjSKYb4OLfP
4D9qiLxxVUI4Wa1J/37aCxEG06C00DseHwfh2KpPnFaLdiSfSJIrTDPdISgNPU7q3UoK/RiflQtI
ixPEsdEZ9kQuwPyueVCETnVbbkSkNM/KHxCwXsFu4S67+FWigqzmF/OgC0Gi7wyyIAes/T05WU8h
ZcIbOOPKeM5ezbNCW+gHKTQ44s18oPiaO1hXYmZbudXo93fWL7lKD8mkdPJPZDNgxcIKNDbx18jG
g3c1SIogl+AU2nza/cCcWaXQZ7RY3HL4hBaOfeeDo8VVvttjSNfMaQOQaT5sW2xfehs7XTt8q17T
/YDwycMdUY1ZOaWucEF2D9Mu6ZgFZudLr6q6e0jBhKeq6iEN95RHzjk7meeF3QKwZ9D1vijBJyGZ
fZzyXfkSdX75AnqsyQ58REroUUJIBQKNChBNYfT4zBm4ypGPkkG90m7v2AYveu9TZKVqtiXv0Xdx
kAfI16OPAkOUlBVfdIqXwG3YRzust4SNItMWJKzrYYZyqjvqKzwT9XVCJuEqfJ3b0u9CF6QEta99
dsk/2aCzc2xLm9LJLsWlfkbkw9Z8zKZIzaKNYcsEubZh51+W/25YJ9B1iEzgFYSNwS7z895FyhDE
fhzRCJWBAoOPc0gxXXrPyRdIp03jze/qqfJ+SEyjg3XEknl+x6sQ9xwbRTsK8c+3yZFPdP4OuBhB
AAPBYAOsIz1EH8451zTmNqZ7Th0YmyumZf1YovXrqOfw19zCz3e7jfoRvpp4vtqBfo6P+lb/Lb75
d2SuNTd9m33HVwnNgF+h97ubChspscNz5OGrYxN+MQDKxkLS6PPhyOFubdC4d/Fc3IAInDkV0WHX
t3Qa7JJk1I0/w48f62qeMbgaPA33Y29St2G0s0oXF2xZO1NEwgHP8B+Vm9mBCj4FnodXXut7+olt
pC/iaed+lk+n6OVdA6blNpmzx3xOOqGzmpUYHW70CQKwjVoUWGZTdiGZOzC2AukFnV9Yqgft6a68
vMTDVnDuXeU131VnG6WbnGJP4N1xd7q+Ji74HmmPOispLQvveXoE2QcNh5y1VGAL7rSjY3kpDYJa
uAP9OSF3f6hONIhpalxHBJj3MTtOsOzjiZEqj7jKQCXyt+UVtaroU1rcf32XgoYf7XLTA5A4Fy99
yQqg6J644MBstKmR7rvyusmpDuo7ujXMZafbxPAoR3dyqrf2QIYiW29qQJ2FWo+z/DDZfo7JYfIb
F/VFzY6f+mNz6i6dwhYyn8zjpDLH3+LNtEVczb+r2wbXV4DBbty5OIP/nSn31Aksh5YF3fXZbW4/
adBssLB4pebD+Q2KpE24lJzWOIpRbnrEsttFMY5SPVW7dTnzMJllexjZ0W4dzPa+lfjxeE09RHnt
4lQVxzDaGtQ4dlG+F3fajwDRwEm3eD/mdrjpUfnTN1O9jZ8eZ5SGLMMpj6BhPymSwE+4xR4AQD/9
jL10h3lYvCPPKZ8JmBi5MgDTN+TP/ojR2XdClOKJR2jPjz2ygz4CU/nTZ1md5ef+T4HO23xCpQ1j
xxoKp6Mje2QxanSR66/2KX6ZF0CMzmr6/Cn/AsMSpTciXUpZ9eDFAfXJxZWgybGQKz2YloMA4kn9
Gn41Otndse58FVCe/QlSZHHMP7F4ShT7GzQPTnBoxD/hq5leQ3e61SA/Y75D30ArtothU4mCTnDC
4B7xp8rN72UAOInYSvke73hFLTKCAB5bGEBuuz4yWcqAUfGiHd3v+fp475/HYDBOjM6yR/TbwViv
+TZdY6F/5siFAxkoI40315n+mA/q8FEeJR5R6yTvtCgKLcBMlprXjlWIjviEh8GBNQLnuniBsBr0
V9rSxU41D0hOCi8J9RoArVhjYY8aOXC3IeDy6Md74hJerSfGBYyFduQIhFqxz9yIzWEEFfKJt2uq
8SVjUAfRc8xB70/fM5Gq6E6VS/mHDdpZnz2lmvIr34HM34CQFH/BEtPv048Pf9hA9cqdCoGv/i0P
BiBXqRcT4iXyC4XL7PUTlEP5FT1nF4SsTi9coniHZ2KP602jJAjYfxs/Nqw3qFY24jv+GLnLU7eh
5/73/2jcLt9oXewjz2+v2I7Fhr241FmfXIQJwufiXF7BQIMtUzfhaDMSRUFnysFNYNKD7Efse9u8
L+pJI9gNEp8rSLEU7gCde23piIC+bfjxiRCsHa1rfudkYBu5AR7AA4vzHNhadWKec7yFu9oWPdGL
Nmvr7Nf8o6N0K5NqckYB2bNb1kodcED5nKTcIBI1z9J34aNtjVvgt3zPdwAbWPY/BjIhMkBZe8BC
N7l0lk8DN95tUXssfB/qg9Yi/2Lv9DqAcGpj5kVL3cDtmPZVZIfPyza+a72OD3flQTir1o6R+PZ4
tTo2y2B5Sl9JvL+7G+Iyu/r+wBaBnU3Z158odDlsnuwZgCNkR/s29iNehJHtI9/7pe+qLcvgPfoK
P4W9sq33kQ/2ixF0Bp8jdle2Z+QkqcpnZ/kr2scEOlRAEJHw/m5MLpuTOxlYCjvZ27mzTZsCHfDW
xhqeeDjt1ZQChtCZvfUhQrnmfhP3dZ2mdQA/AtNx9HjxtvXYHVsfHRW6OtkXfcSFvQ4nYL8F++6y
8s1ztRfYC0kaBIliBeHQUn4WxHDqjo8iSgb5WR2yvcr5JSClmrl6eIBsjB+QlG+M/mKYQTVeHpR+
YyDxAF8jHi12Fpq6h3YuvQC9cu6BicbiZu+KAZobB+FiWfaM9l7u0VmXfATqcN+EyNZ/NqeHn1jn
amN4AUrEjuoi/WzrDrP8BUApEhEeZNdTOJ6i+jsznPynFl4bFJCmX4VsUlaso7CvCnH3KBwBIJYR
naUecYQ694S3ZCmfdIe5nG/MryhpbSRmAmHTGV+ZyeTot5XbAScKl1e1yjyRxrzNcUWZajIulDi1
EKivrXrYuQvFj/zawFJCNYg0sQaniabaGB4RfR0+VZdKAgTuHduOtMn84pQgDLBRvtnbOE8IpCUj
B4OBsTJZA+jm58Lk2fqEKzW+bUE9URjbEqiy8E7sPA9YRbv+Xjv1FYKq5FQraB97O4eAuhrYPF5a
1dVeav1APb7QdrNCBOn9LPshpB1jm6qNaJKkBUPrQB9b5CuoQiLrFPEXIu6ueIbf2TrNZak2la/e
1buAzLWj38dAMQkjPqoT69y44SuyhTEybKmYyKYDn5qiP9UVO3+R6MCPzgMdWVzZIbPgqtpQgYZi
7U6IC8/sFQ4kxJhdjBU/2oKjX3rkJQm2xz0QEplKEDiJAkUnGOzTDvEZSipLdmxiX3gJk6cIvtMx
/TTeQ9U11adp8Bm+4VeQ3H/Gg70v40hJPZVrDjgTqnLLaGcngcQD2Pe2uhC6UH4Uxy3gT9p/4OOU
9Vl6LP8+fUt3SeKznoHN03ji7H1Vx42GxBBujI5+nHciYDSvWg5lep72JR3/9Yl18N6z/UO8C+oB
Jay8cD8RgRPAHBMWyV4Y4KaIRgPn83uSO/1Tc56v5eihJSqWLwOAvzTAdJGiinht443Q0fDHfpMg
bavoR6W9zMJbOH2A8gMAzOaCE3P+2Yk2EeGto8JMCP6wUSyTX5bThNSIb1jo8ngEGHMQ9ScC1GWf
ByVzXjtRaDR2PacAiulB4tI4r4/wiTj8U7e8ZhchfaWps8NP0By32nfLSTCeM+wb6B8wf0CVuyRm
OGpXmyZ/1h+7qUIb+zVLsHYkhXMKd6LpBlqL3QyEIDpTbfndYG4qZnskkTLl3EsnwhnOx67asdmN
d/M+Tm5LSbZxE1SSjAArghSaUFa+PjBcfwg+BDUsHtFBADvdn2jSRgM0OfY2ZyxtpQGNvkNMzsj3
SFjniTv1f8gTRvbZC7UQFXVnDFFFe9Wk0UCqUvx2C6RpqiBD697CcPlQtETyXmsgGhyc1um3sU4F
3TAroB2T5i7O04+XZFugVeHr0q5KDggwrEEY5whIeqecnyO4bI8D5ejCIm89pIhHrITPbH7J08jt
SUggY+qAn4gR+S/JniE4pFcewPJNNIhus75LU87lOj3naTD3bvagl0y7ZP9gH1S/TOPciFhBIKJo
A5it1O8RcV7b+q4Eh3AkvnMqyZpzRyZVQaai34hnzdNpfh3UiLOcIHaqkHbx5jubDQARKsHQGjmm
aR2L2GzFm5l4WbhqPjoLD2ujY1h+Q107f/yG+J/cOZImJwFIN4F3X/eczLSVahdRC+EoImBir1uy
Z0DdwyvHA+eT3Z1YN+YOS+XaP4HHIX6tqYf7xB3dBUtPdnQgqU/RFxbMh89qW9qf1a+ymW4/C5nY
hyU43W8FHoY8jaQ0/orZmOYjD+FmENMwRd8oC4D/OpPLbuJj/pxU6DKgeoM5iR19CZcEAOoFGRfr
S3GH06R7yQ9hl+EoHGPG4bXyKwHNWjZUc9t8Dzf20sKtn2PmHtYM9tQE6CmuDG5S7jVK5WNxyo/p
jhuyu4u2WYsHQTP668FL1f07EXy2GzK9dFecimozvky//So3Q6Edy2NxA7dNoxjBrK69vP2cmJWV
F5a+JVP3MFHBor3gsrsyoFQl+Ar1FHUbm4eUfu754dbjcT1Ipgtri3cicw/qK9tY+dwHLDjkEk+g
3k32rENxYfGyIjOfXjn1Avb0iT3Ilgmfxs3DgSw8bdEhTtZZNt9jr/rF4hmvMsMDk5fvaiBFPrWo
P+JVema58y7A9IZz5/bpb1ra+T1+zp+NPcq+HuGdfvx7PaisJT+itxwsn2OvPBLkV3gTnsL+VCQf
MLdaBJRhdqPohLWCayZPJSUEwuK1YdpfFQIq65a8k5MbPsgnbSPfKTAJ3yiP5z9G5fbPskekwwZZ
+CZ7JmXV6bxy5E5kqtKN8BJNyg8FGTvKBf4JSvHPKhR1WrlQtknlKfbxbEZ6GQCUHNOQcqQfCkeI
UhGLUqymo5+FJC5AMU2/hEUv2vEnoPjKZ9VE7H9wfI4ETZr1ejcGP/Lk6zT6JO2D4kGVND/KAOfW
wCjh+9Ah9pT01OinOP+DztmNN+/AxTKjOY7rFRaSdB6avI/IE18FZKbW6sEC6focGXb/Mj5lD1/e
4rdiE82qyrkMN+KHTu1DP5usrzsTaBsG3AMYv9hhy+odGa9tN/1qDo1sV6/aIxB+wgqkBnhWAMxe
5FsQAUh4nZDKS+1GB73wb/WPFoyH8fWxD2/NdeTAJOnEabsFR2s/nuFGOpfGuJWiK5XO17RLwNdx
6uS+W84utMLULZwsdTnsa+iQX+Gf4VJaSCJtpWpDmSuNLyNGLLrLSiz11xjkXkfV/lAN7+MX5xlv
85kHGrFQ93Gr/qA5DGmWzSryVOFP1dJUddLP7PJaAtw6tM9EI/2nznFdOrK87yi8IitabkBcUGbs
iGOpDrT3Gdoijhf2qLnLYIt3ZR9YL8TmewSlyC+7xe2pYcof8kfi8yDF9Cl6mkfE6v1Z3qd0dJcD
UBHZJ5ngeC4uxAL5pzwHrwbdMGYqImprQkcQtu7T6OlQB1mLHfekCTI/c1vczQO+C0ZWYA5NW2gn
S3sUsYjuPahNKXYgm9y4VqEHOWN10rlR860M0DD2RBxqtvv8zexOU/PCUz+KNID7fYpIVXGyGiKB
7LvkIKipwSWQwSp+2ziI8/sqLqkj/HMIC19bvvmPiowFBGf950kJ97mioUl6tYznqd3raxyqx+fB
VjZVuXlNwTeDJM7dQdjzHgDs+iD8U5yY9T/URiw1mDbtsDXRdEHKiroeOf5aH0HHcxPiaMHGGrq8
UPtihHsQyArZFcDmD+p0hPCIyN2IeMmWKFhWOyF0tgz0qkF2DTEkCp3u1t34Z624bbSb9VIXLyUV
ZzS49Y8euwFqDcz7jmAlGCSH7O02sP0slUcYxq5xItMwiy90KmyOKhOoJfqk2ZEdlbehfE3WxmJ+
sKsT/sZ+s0l87DlizbXGN17sm+QydZgYbX+CGrgWdOU9nnk52aY93YQnjqHSZVPVQZzQ+CGIqjw5
2uRUbQI5fQKY2Az+tFkH5JMrQgLbgCxDopusWTQnIugwJGhT0/u7A+ZHttsLuXp1yclq9ORp+ma0
hhuxFtsa8NXExjKb/i4uyLsk/EDf+YfUhbiYWi4bZOyzLRkbOdmTWOzvGUS8j1i9EGIiZQe9o23p
P36zu03vuRSgsAAPmjrKSNPpWM0kyhQ1WFpYsdl4iKIkM1ON2Uic0je4itM3ZhyCo1SUZpAJSIMt
qb09xWBFAhHO6E0cWWnPQCoMJEBeRdqUqSfEp9b0hCcGOa6dhFqhiuiC1x/Hq+qBRa1t4mqfRaZ8
dxewZAcKHjXVGgJQ84PoHnkePqX6TypESCFRsyJGwHIxfYvIFUF1IDoOOmgjJace1JQNC/FPZvlE
VKnuUHJXQYl6WkgNhrAEZARsg4Gq0n3UbkhvrzJSu2T7LlyoibJlBAjwU1LisnhAKubh94hyzh+V
QxGOMh2JEiEYZLaTgBEFmJKSIqU7kqTwYx6Pyq04pR5n2wfDJia3kDiL/NukQpO6lLsE8XuyzY/4
M422bA1cTX6dvnklthWNhB2RhIUw9ZSBnnrVSWpBq/tmeVC+VXkvs8F9Pi7jU4y1OBXHN4Q9SWzC
Y5KeUIjgxbL2wq4lMzLkFhdlM1zyNzrJ2nyonfENy69Pfr9CgodJ/Z1GjnWZ9ixkitUgwZ7MIxOc
SpPJ4VNWVBQ9BoS9KyfESj0S9TUdAbuB3LhpJxYtJSR83rTmls8BrTaaoeSv6Su/S2EH4zM19WTN
57nzNAaN5hLKdR4dC+rFsXF+EPHVHn839i4B+galBDKJkWFqAl7KKrYRxVHtRncGtyfroxT+dKBj
ZhjUAFrwVHEm/bOAXB9tKljZ7DDKPtduAls/1yzAIcDsNtpkTTDh3MLkidfMgy2b1BrwCxAJZmVB
79fjOag4BZ8WkO61h0iRwEnAVLkQmOC3plCsKDdcPdfKK/OJIjGfqafzdFFYgIzF2HC/nXLlDdnJ
GI+KLWV65adI1bQaFqIe1UQ+J+UqoQI7qvSaAGpXB+TXnZLl/fitpl8GtR8/+HPeZ01XXAa6Iz0v
bGXPsHJH3FdFuINSWOoKyoZLkujX0wLjxwvwmrWfYwxnzkJGnPFSBfjIfoIS1rKGQZXNxRgmkAaK
PeTFFU+REuUns5PX1Kdnzr1Q2JTiO3edUWys0zfK/nzB5VNZ79ZwRONHMnVrdkpOPlJqqeLAXW+T
FKVcZwnPjHslG8Sjl8iRh8o5z6iiyyJQ0JAQqfMZP16FG+Cpd3CI8PdJQUk6Vuhy9Vwjj4hdgakU
auxwCHZdkP8P6k8rd7ijn4cPPmEoNyLQeMr2R5Q0JWpog0+dhFIl0h/rpDURi31nrvAlJVdZW1/7
n3fmHaxuyyWgukRNQ0UHiP44clh2hRsIE3X0uFDuFaoniSyvOlVbhp+35+AvLvOyY1j5ezrj6wNF
IKj2uPfVXtnyuR0mvYLf9YZFxE/4FR7HGEwPWsPrbXO3Mi7lqZPBCsQ1dFivcdUvYievXF6OO+eP
uF4mwfqQKmCbbgGyDfEgWyUHRe9vbd9AAjmEO5KNKOPsIUqi0OKYvYvbySdvPFzoEsCHiH3el9vh
v6W98II6ZR7ticdDXTgla1bVi6GdWBWaumXJ58q+07Y9XQFNRKcUsSMX/BsPkRdbFwZaxSwGze1r
mnWvxl4l/zF9HiwLhPfgF3ns3CG3qdrc0aAH9XMkb+Bm1Iu35M81MMm1fwAMlOjXHdal7EjWJkeH
O/QnurqWK73i40LxREgpJlyY87x5COoZb5vam40zqgIZLqfGmftB0ovcRtkgbMJj4HetZS2gwIEB
lsfwMGor9JWKO+EOcxVY53W8aw3KJDajzFXwezwGydzxGJAcJuJuVjkIZJqv/MFDPIzWgX4d84NH
uTKk86CWAt6JnjveL228SwSWOk1Aaz+uq89Yadc+sx4mGo0NlkUKPRJ1SZb1uX+hQRo1zroWEVh8
zYB4Toyx96gJW0DpBLTYTIrZflTAo/sSi4CrYx1rD4/Icer9FnoFFOZcgh+4hbTgsp1Y/fPQfSTA
xFq4Ptk2V49A2tAZNtEUlo8dL7/4sNFKcUtr3FI8EGMpLELNF7Ubz5jLhFXG2jPaC19yuyuCq3LA
cBCXh9LGGOwGay945C1trnVgo70FREf2SJ5AOC7V9u/wI9NKBQeKC3PSrK/qtP1nhNlLhW4DppLx
SZEabZy0cUa0h9+mLVg37gwuD4+Etcj4aG3AgoOPzxJszuobNTxGo128Mt1IMrZJYNYuBuYqEOej
oGgxoPJ5dAwUXWuk08DqZAA+GVh2IL5uNG9NpAoPEhSjzt+nxY4xxaeFpfzPgmxtqJ0+Nblf7o/n
yrQMV3eutT6J2Ib1XT+H3BOJE5Mx3jGwpHlcEve/AoIMwEXOQ/fQokIeq1xzU/CRsbpr8uuy7Hn7
dRIMlDKdgec5OVTPtTBQqXKSlaFdSBfLm/BxbSip2f2ABrVVOwG7J5Ro6v1ggV5i/Z3FaO0fP6BU
85d1vgow/e3B3M66nxSfZA9MMhJccmCVrK0cX/EbR0tCnEKvFm4iGM+/yw5xIX1YR1phBBR0CGip
cGYSWigtUDg42TTGoEoGLRxMyVsHXF9JepXlaG8Pcgf2cuBddBhBT+FlCiIAK69nIP31K3U2kByW
uZeEAmgUFaJnIwsDlsG6fuCLItEnu0hPZeem35X9gW/wqOt639QkFa5F4xwMyxP0n5wpfATZlVC5
xwnygSYt9Wobn1Rdg/+wgWC4zmvlmWdJoVWkIUrbExPejkI9oBdkxFlZfesDuKSSyw5UUCYFzpXj
cgntcjZ37MOyDHdaIcXHZwB8P84fUL3okQ8bTQ3yDk8zj+25VHdMQ+5iiAISaIFAnQXaeAlJySfp
bp1srQd+LgDAfSjnMYL4SQCVgpUGItNMkJr5En5ArLCNqfd6J6DNaL7k2EUwpoQ31rvRPFdwBS10
QeG6b0GWI6yjEaQcLcFtGZ5lr0RPdPai+n9xdybLkSvZdv0VWc1RBkfjDgw0IaOPYN9zAksmb6Lv
AXcAX/8W+K6q9J7MZKapJmFJZpIZDeDu55y91z7r5DwTBKTf9fC8Tr1oJSTbJOWMcL36sLn/aDkN
60bDvQgBy/tFGwGivbtv2gMXJh8FlyyKf1pSVbqfb7kDfXp9HLIUdKXrKn5hMwrqa652hngmOPNX
LO3rmSM59g/WF18HyZFfFSfPkpfQHPnU2Mkrm93+BKC5YGY2r6+Cf1lDaeZLuWlGVtd9lZwTxNaw
7cPDepLmvrfQfn7QEeG/V/2GO4/fzMSJfbtgO72uHa5Ghv7zuoCsezYIdOfISoJAeUk3pC9w2Yz+
A7cl4vSof8UYyefe6JPDr1q2QwqD/jcXPDOQyH3g1h1SFrsNF1SSPU68IMQO3BVWv1laknD34B/x
loDV4QNDAzOeXf8Qm4M178CuJPGmARLFIKbYNvqMA5RGDm+3VT1EnLhYWH4WI27W5r744JrhluKZ
sRItev2w+UdczCxGrBx8RLG9t4sjHxorT4loBW44NzIvMt30vxCEsECx31n+kX8+7g11M+dlUsfQ
rJXXtbhjGcPLCT4PzzJLd2yT8su1s5592PtolvEl7yGHM+4We6JGvWeC44e07dchAx8rP1XGGHPQ
jBN8yGaHJQeO4VXlvVpoyfyv9bzHr+IIku9ZQooFp3eAQDjL6Q5rrv7Y4ObFU32gn1a4vx7RBDCS
4STGq1e/WeTv6Y1SrFOvrts3yhPanyiLsHiuMoOhR/V3RGlBM5nNGSYQJZ+1dNeDJeB8TmGJnNQj
Pim0WTyIqqYr1Mr65LYQuLly+RpgP9Mi7cuMX88C24JmO41d66ASJoVnkuZ2CYoMp9CgTqv7L3ah
6RNKgdjEEC3USO+B7Ab3JMbaPYUtvn/8xOa68sojhrXPbMBG8YMpJov0KrLb/GibhEG3hakllV2F
dTU3pwjYMrE8UQzfzIEDXhmXXFmbRXwKaZx1UpgTqVF3TSqtnVj4RHrjvRhpCN6JeoWxguTB68Fz
tzp5br2AQioGrP1DZlaL/92V8S+SgtmuXHZnsCj7UW0zzjWkzlbHNT0doDlkj1yJpylw690Pxfrn
xyMp5x15mHc/3+pyF/+7az/9DX3O58NE5+aHIA7/fjj9UMYNdtd9MAJdcdBU5v96cOIFIebP1z/k
69Fpgmux4rk7r/kbt/3D3I7dHnRtzVZi5pbjhv3473+Qyex3MEtCNipowz8PnZ6Bd/37658/6Z7L
r6zKI2SXmrmHj4rx54+FDSrwyqqbbF9Vy9lqUXZaeTdvJuIKcT8p7pEUvf+GuIq/n22wEsW7Ngc+
/fPHn5fwnz+4/jTKTv7m399s8uioO2qwASzDdadQQv78zz8P2frJ5D9P5+ePP9/0m/YttJkk4s9F
5FPaLXUlO12z+q1+Hsz65X/73s9f/HzPGcFcZRJbvTIXkgXFrtIka6qlbbYmo5BLYgBtefva2Q78
ixaa78B8A/qN2dja968dci44s45Qbbd+oep9bzUvhs7MgljMD9b2NtEPppr+9IXdUflFX7GfF5wI
2lMNwomkN5/ByIKmLaOFlimNgEBX8V1lIZRxvYXSbzXSJT09zwZEyqx6nE1QUeEZ8d7NY0BGjrlv
BjZkbfuEMJL75sqZkqi47abVTQgsfNPrYDmEU/BV9k+dT0PQ70T1DG/JSinX7bQk+idos73vNAxC
aJJ4nXyYHXHf2nO9dz2Er62JiLzheDKjOdz7nayvQgxalAT052rgMEmRbVOPLa3W4yOm8auGrlUA
wv2mKeFt66OdCgzsRdduomlkahhQa4W+PpApTh+q8QhZw7hWTrzT8UyQyDBsurFCsKcuBKp1VOTt
9zSC8uljjkGSblvcMEzPrJxpPZsQ3kN1zVQh2YiMqtBiKrMUDXZ0uFmNhvxhNP1Rclt2jUERUgoq
jLJOX2t7OKKnJz2QAW1G/VwrlYK5Q4NU02UOaBBKk0eMicZPDdyC4hXWVCpf3ZDaoZo4bdqh5CQ1
QffG0TZ94g8ckWZqFP8uTN/knWQUi8IygcM61t6+qIGD0AHyRe4fJtdi8yo4PCYVA5iRZpWMmEct
9HaAxBg0bVm8BvlWN4DWnpy16sIKAbKdZhsimdJTKI/CuykE59lpS+3txHzUsFo3lpUjCrSCC1wj
/9Zm7yKJ8lRN8cLBHrFnk+QfCprM3va/wiz0L/HIBlf6GE2bNH4TksoQHfN4tJz5PCZ6Il+sqs6h
qzFK2MASlA97QazHewEXMSYl+QY7mKmNvvSddm8qp3lYzIhCikEvFpTlLJT/DmsaKYG29s1IOGQG
jAOsceHE8YOp7npXhm/p2kL0t6Fxg3M5VccsJWUZ1tpVHjX12bc6Enx9cwCg9QkxV8DzatGqcPNe
t5Z6GDHAI2ycIWcQ47xeRNQ5qdJ0c9R3taIOF4O3LfO879biOBeXLggGziOWruCRpAoxQ9lXx5Ho
vUQRa2BQ0mbLXKJUMpj3svEjTy2mQMuQ7zLB/jt73ypW5mA6jH3YPm6hmjonN19OcV1w+p+jX74r
sXMQPtvrON7Pz2WrdtoTIeFb7QU/zXDGt3IuIvHHnXsMNA2NM7YAZg0IkgCw+b7IYMBr2Cw4j0rR
nuzlcZCYZ8k3cE4V4ghsfsdAK1RszkyR1GTkQBayP+GQgkMV+d825NZ9WUsCuQp2gq5/MV31aWSB
pW0U+8UtbtcrHaduaG99q3AuKpm/AshmhGsmpMFheTNYVFrR78lK2njhAUD2waQNlmaJ1aYK0Xp0
i0nPGftIOOh0s4YqXhuq4lW0iAxEtThgW18drZHzlu/U9s6J1akkrQSXTzRv8jFprzENH4VtLUfj
VvODlySHrPHPXCLlVxE5N0GFeH2opxeYqzDCsLlJw2TN9LQNk+7D6+G0B4N1XlJkGtZqkGymJd65
Qf8yg08+urZL1kvN1t2g/o4TCB6j+5dvqG9wXEHII7GOOO75dmK+a+KMQij1lzuwO2/kaPV0Ppb0
2KUuZ8KaRlQ3D9SEmLBkk6M36/R0rIVEN5gwRYbcFwl3U5MAcG238mnG/3qaY49IqwhS5uxUhLBz
kIGteBnTxn0Y2+w5EsBZWYzzo5O9yLi2b4eouYTx4p4d5lkyT0Fuz5qhDlKsvrPE2ajPaQ6/p3lM
D0D2/xD1QhSCm7yAgsByeqyDT4vMzkvY1DcRuXr7DNMx7gH7V7FKJOyIeVbQdBe7adJLLpLXSmrq
PCYZcyFuhLWwbAba7KycDBFRNq9cpddNazU3shwozzXhEFboQyfsLaaAsf/kWd22WHyAJlPzVzZF
l6x3XOS0ZQFagmNnbdLhUlDtFjljl9ZjDBTkQp7HSD8PmdMfYxw6DB7WFgne4bjLgBPn7c5T5Z9e
CfwB4neESR0TqDFgStN860vnbShjs008f9oDOJJga/Sx9We2Ws+RO99QHqnOI0GueBXaRaPRzw+W
ihmKuXrZlkG5CUHFYXwMhwsxEpxtWVpGTzs7YzvjxWnKe2OWj4lIgg5GC3XF5B4WW1+8tIn3RK2A
l5HmyaNreJcpUjJETXB2mV6Vwwq8l6Q65/mMxMVycUY70dGZdEFpYXUncLiMmCVNhXZwimfsP3dm
ni6Wzgmuk+FWLSUuCA70bUM0nY9Zck3Xu04yq/omnmxbZP6W87v3K7LxPnOxP1aeoFWugmPKCf1Q
xmtoejJerDl8FNiQ46oLGZkEFQJusF99dmh0/xJKwdJu0VUUkmJriYPf6cJpsw5GpDKSPhWItqO0
aWnmlfKPg9nO4S6fKA6FRmoyJChNAXCh/G65Z2wx7j1F7OWS6Rtcj1Ne/cG4fwXX2f/VLO9tt6KA
0whaueb1SxwvyxKmZBXdBX6JtmH8mL0JMet8yi3nPC/ZGYztRNrrBDAl+Y59ycGccNfXxHo0Pnr0
POzbXZTp73T2oqeQyZJdk4nlAb64iWP9O+5VtLeOrt8c2obRrTNMtAGWmpBGjvS5KM9JV3pA5vrf
YiCr1eG40QLH3HfB8p7CFeLzoe6bZ27jT9X3Wy9eiKMSmnGzWFMml/xWTDezmyaXsWGEGmTuzggA
Y0ZR5FCGD7VPwZsn5P3WdYJVUn10aXg0zvjBhvMoA4eE8ZUo0ewN9+m2iSL/0oTFeRILEOJq7THZ
9dMUpvUxQwdH7hAv0sHgC19ujf5kPNi7+J9lu+3ai586yx05e+0NYALa+oStEIgCMliT4D41d64Y
5IXssrM/YcTJE9hOJlsi1qb8K6ij7NJFI+qgLN9L6dNynXwID8auD0ZtINdQI/lnMUH+UbMgjyG/
W0Yjb0TRvWJbZ58MUG9mGNIdhyVnmmnukZh8n0s+SkARqJocKJ9zwpzTNs1Gigc6ZkNRgoIf2pVu
X91UXp/RAR/o1ckVjBj3p0zr9rVHtrhrmK9Dd3iEQ0T7wmv4yAoOdNpmSt+KitZw51WY92rA3iPl
sI/hDkfXMR0d5+iF4X3fQlEcoeKuh286Z6rXz5Smzb7Hho0cmC/LoICVlPufYNthZHrd2WAypmkp
PjuvvSORPEQBtQxEgnWUDPOW4pE315feqsnlSGqVu0pO884bOh8/NscIi5WpGLuNqemDRJn3WXP2
3bql/VfZVczsbUM4IsHP57Q9qJCblAQwljGXCzxiXFuYURwjXQbXbl3id2OZrAxOC+Jk6YT3z65N
Rkir6ezWTn2o09WGgOCzEr44T9Fya9taHBzgEAfqadcs66kA6Xoe27vJW5AzIgijoD6JvMsfxjTM
9snIcD1fbZF1TfbEImf3YhN6LEot6ZqlEbFe01Ea7EeBGin6oCGcikIn7Fc5PSkSvD2xuBxPCK4s
Zqzfc/wa+Bq9aQ5DKavFe/xeKCz4GYf6jVRLDo+Wdkpr1gQWx45uZ5WvfgHGJ5FfvNg2fRHpCXHf
BJhhPY42V15cLtupD3DKu7AgPBXvkAFm+yZaqgNhzWd8jH+1s0pP4VL/0B0/R9kcF6vqaTkUZrfU
4hR1KLdD1VenjjZaFfNi7SC+G1w+3H5hfbYXCkPfpl8d2MjIZrQZZIv6u7rq3y0rndl6NalUTdYd
uxk5OlUELSeiSfJhGU4L/pceEqij45vAzu4cz1jPlLuka1q/IdO3115/1jKlYxMwaxytx7pSx6ii
UIAWXLBZs30XA1P0St1SDBGp5/42eSLRNackXnhlxdhhQb81vOtoeqXt4FM+Baxyfn+oVddioAib
SzS6hoFEccwp7k+q6VhbWlKGmPTDBov2eUvYX1HwcWJp3ltr5MZg/LUKtfVp7l2EkzEzw5Gjc1Wg
DBUu7hNhyiMh5u69Z/RR0x7RcZTeJDPBrl7YtrdcnyynmbtsMtIetpzTOG5L69vBWXAORPo+pWyr
dsLdyNXCDc0RFvvQBPcRpnqP7LUXLKOzjOVVE3sB/6D7qF3jboe5+7SN3zFUTLlFm4bW3/IuUvsl
yRgVLpqxfBCaCPk/o344tQsD6vYzSVuxdSeQthKted8g/09aph9JQphJXea3U+o+WcrovR3OirkH
EYpfJkZ+PScNUg2LrJPB7YptlzwUy/y6QJYENUwDeKzLW+LHXpakOlhFHD8V/luv9e8pIw4MII99
1dDm2PB0myuH3q3T26d+KnGHoCAR9YReITjpIL9Juosr7M9uAclQuuFZQRu4Cn0ZoL3Vj31Y6ofc
Nn+5BhtJ4OMK0YQDXvUqz5/8tHiX5rWpa/978Z6qNH8op649jtXCGCib1qEzk6A+pN2aezcTG9K2
l8Mf3Yb6MITM8uDWaHb6JdxDUCImXKBohN/yy1qYLAhptnrGe2ah4duK/I0FS+/IZ0IpSR7PmfDb
32ldfDcqbunqtvediMZLhZZSs6uqJfheM7W3ckWDpMPy+msMyEyxR9CH5ZqZpux637oROoBtV6TO
vej0QeUlNY0ZduCpnetRTBetY/foxC4H/uSGDGJNL0ExumiWwwRdA5zwjO1gBByRymPprD2X1Zho
OpoYM4kvYUd+dGIWDlNOQ5w3ARFDy72btN57FYZ/uaVV77Kx/6okn7iTkiE0L/LOLQQd6UzteqKP
c0Vt1wRYaTzAueNYtVj0EYxPHiSQEN8Wnzq3j5ds+kmh9chhT046IT6F2/PKyufoVofNd8qYchjK
P35kYhTyeFA7BMysNFFo/7JK5EQiJmZoLpgjpwzjAIkypem+KoELKgp2cw95k2xullePUi7SydvY
9++TXgif9O/DEqdxPloQ+CtdoV0EqmRZnJjXpKCQ32EV/cOQd8kuMf149UMv+/+Vz+ZSk3v/Nz7b
a0pqQJX++t/5bH//0N98NuX/k44G5hcqjzAInED8438h2gL3n7DWPOWFyveBibug4P5GtLnhPz3f
9wQpJa6UjrDDf/yPHuRQ8j//AaKNZ+WSVyRV4Dhkff2/INocT9og2Opijutqpcn5XsD/D0qT38nT
sKHC/VdEW6BlTV5PLA7D0j6AkmuZO1TZVl38AdPIEDM0DWEEqLbdFwv0RYMhUJOtAvyDDC43Gk5z
ZkYI2TN3oLqtdbwRzoSmbeqaU910+YFWyDZcW/VlY730Xbqlbn1ZxMg6PaLAASdduAV2cxt6Gge/
SEyPKgUyPAawAvon6bwsQa/B8qOVVvhiBV1sldzmf5ale6PJ+B6pxubQy+I9x9On6e/T187vBQHz
rAd0VJXTfGZ9/DVxAj6VFPtxIx9TR16Cvkc5LOn/W8cZLky38ZSMdnG/jjeU0vMB7t51mjvqZGz0
iZC3GNFX8o7t2Dn1teceOOhsgFJJEviSiWrVC46Lxy0J0RONdbPAapkXsLjVHxrkPj5gCQQrBNgU
CtzZY/uLMAyCMPPssbNfi/DbReXsppowiPBlEhwqy3U+ULAin/j4HtNIA+pwHeI314fSJ22UWsr2
JwyoJXDJeoyBxg8W2yLZgleOXc32tZMz/7FsHDxTeJKeSjb0Sr33zDLxbiGffVgi9C4pz99xXYnF
yP0I+oTj2mC11cmq/Bu3I4c4h7tHthw0Cpf2pLt4m6Z6aWaeWhgjJZcJ7EfhxWedTo64Jif2qgO+
d+wmi5/Txb5GQJGAt+Zq+xwjsNPROsUpe+fVT6tkJ5ncnNKJ3IZJHqAqoUsr7LVPTLssK+jOhM8G
FICJazBCFuNoRPzGIUzFjmZET8z3C8ALPVKKynf3VVBdOmG6kyMq6FVJcAowpKQLQpb1uIYRiaAq
IdxdHjN4tMrSrLvttU1w6ZFgj3PeeTiuukJQzpdPzZL1u1rMX9PkmC2hs90pZFITS53DauLa9jFI
I01B9A+Hvjr9PHTlNCKoCfBerUMXMmucTcbvZwslUnNYH7wR2ByjhkPI0OU0FR/ktH94dnmJOt9i
fL7G6P7OA0QZQ46ju4O81nuB2pQdbfKqoxXk+MWfH77czzWSks3O/ZzyRtffhSrfOnKUYAxs47HF
cNP6GTgkZR9NhCbHUv3p5yGyimM6L2bv9+S39mu8KnRfwmbIDIhqxuyIw7PEQoevyTEMG0Bv6xtj
le1NVnYvZNUiY5w4l+Z+D0ReLqeoyuxTVKLOAMhEQkwa9+fa7h+6EazGksnbQGaAZEktJRHe2ssQ
8kOT3au2w13iJ3iUwEEMcQzo0K3NyfHSLckXCzLEcAdQaECFMd4lZOKga8O1rxtkX7Mp7W1hum3X
W/VBjRZk2t5rr/U6A8p04O46bd+1rcHVL2M0PUx//vN5pv4TVAVDYuG4MFXnE3JrjSVwsraJSX4F
EH8II/OfhCJ+sysZ3xmktsu3vaboOutDtDBSNo+5GYZrM9rEKQzkazEVdVVw29Aa3vsg4WH+lceJ
kzIngPkg1gultQQJk1EPlxG3ZGg62F8WTDir+mVKpobjLO5jGqwkjTAx7Kr+CxoUaCLSQxFN49TX
on3wBbd2yGw4aOZjxCpPUovnIsDxxq9lXd8CKxFgU3z7RGrWH7Tu6AcFNkOLiC4L5i5RQqey9cTt
3Pjxk7K85hDHfAoSKDwjdc7vYR8UQNcZbNuymg7ZopZ9alKkasQJPWHEzdtE3NF5kcS3LGLjyJDY
lfUBe9roq3OVtr95rgX6xYU6I3LLjlwMxEzdCJO9iUnndqvoQfUg1apJuTuY0+uXaYtVzHsk9Ocy
0Id/8WFkHqsJL2uSYuwzo3yRI0mV6W0bQfkoAHnfQnpKt7JqCN9aQ55pVeOPnclEJMoTRbpD37az
gT3Vc+3hH0Uc5Osi3SuP0XfixsvDaPn9sWz7b7JtKKr8qNh4oimf6VYz7e4a9ZJZN2GBTc1h1TuW
BNWjg2xaNGnmt8zxROVukCNQ1sVTq9zbTwjH/lcaAZ6Su2pprYeWCQTh7OVrHMWk3a0m1QmRRxDJ
8TrPiHr30lrcTuV4k8nhyQ2y+Hsp01fPjhyOZwndTF/fN3PyEhRpccSbNpc9hl9SqTh8s8VFomfa
X6uvsgFSPvRjfRiqMrgf3Yc20SPcCHt5d0WCB6e0bm2dDnfGHoq9qRKFPqBlq7JJWtUuoxS39/Fg
Fo7AOykK3rA5uAt9VoG6Y5jmragm0xQeXogsf0ld+vh2Wn3UqZ6Y9MsnRyDQq8uyfY4YmJDXoyVL
k3Vd63b+tdTM5Mou7e6qOf49SxMdlrTx0CH38szS2XT/xx9Nncnzz4No5+el6GiS/etbPz9XrT/8
870kXH/Dz9c/f+Ol6jsVzq/RRTEootLfe3jNwR2/Mt6/8tTvfHQVtgmXU4OfwKYJfXVdl5Z7A6px
01p1TgA8mWpD399ZbXASMPHeYhuLWbkU+lxJM+9ahlEobrLu3pUYkhxSHVhOaK7968GJS+cMe4gZ
oaju6rHGTC5JVJqaEbUYXdrNMFjTI03jmcDfR1l382PqJtFexSMdpvVLhh7lpueubicqDrtDX+Dn
HSpkYA8qEsj3p3I6DDO2qyIeH+hhkcxqMvvARAydviS/RaruuulGhfSEZ1MHA7ZxF7uRYFEI+uc5
nDEvDXSAZRGS10OpsnVsn5lBTvtlcItDv7oQBj/7HD3+rhTVfJIjk/EkHo8Jxuh5SRAcZSjTAcht
isiC4PNCACM15nypWuKFCeShidxTDoV58iq7or3EhSHVMvHUrsqQo3+ZPJ4epgX5zaL1NzPb56Qe
PcwB/sFler6dUyRedviXX0wOArry91hJApOG4jD4aI+cBQ9M1DTDKRBAXxQnAgouRx0s7y4R/ROv
6t3rS+Yj6ZlA1QS2/wESlV6z1xOoHaF9yfW8TYbb1qlm/AYLCI12dDdz65WPpRscwzqej5bKKELH
V8E5Zyu80D36SX3n9xbmKMvAD2DeDog0CB5qksf70DnGPiopHtBzYu5vG/WUZDgkC72zTFLhq+oY
dGqUhZ1Dt5K50l2acn7w9JzuYs50zCv3uccbNrMqop/sPqQqSTjMvXibILHjAlweK7CFk86wjHfM
K8d3cPaarXrcmQ5NOd8jepVIKNRU6KUtAv9ShAD5mvAxNJgqh5QOSV4fEtqE14ADq01EbMZ1tTCy
5VNADCdZarT41VJzb+8dNb1pg2lZTbV3sEanO4zERPKJzrd5EjDMKUoJ7qkYZoTDzUMEiO0sbYWF
zgrODI+YL3dN+uEk+uiWsvgEmb71lAUtMG2TmzJ0EYMqlrl+Wmf7bYKOvOPE1RNDeCdszlkBL2kj
k+ibEHWmTB2iSY/hHPhGaP86G7D7L+59b7nMdQiI3ZBZUG/ssB8PS8YLlqlFu9ef+01eieTQcTW1
NVuH8uiENn+VMbu7QCAiiIbctFQu9148mr0pugF1lwvlhTHhDfOTZqtmtEJD4Pxawy66Nr4pKpAH
Mw13V65gsNmz75w8uqToas5ZAEPZHctnH9Gaa0vE+6P3lBr4eEyCzl06bnXoP9crVpVWL9cL2Xhw
aGX12aqhfPBLLkomNGSU7QqDOi6g73Y19uIOOaMaTyQ9wbBfg+Bi3BB6hoPYk8Mx5/ijJK3kvnaB
NpCjzYbN1sj+dl1bXFV1k35Z2iD6at/E6N22I0nBqfPZxeO+i0CZTl111xFMtWmY3S3hgFZOuy+8
u6BicNn4TvMxRd4hnygeofoupedeK7W6ggL3xl8IJXDzLx9xYhm8dD70iQCFo4Nogm4H5Vws+z8e
EPErhiTbYG3nFxFNs2p2MBZz5HD8PQeAM3UgRx+uvqvKhkaUJi+xmREitC9J4REImlovVUFKQ9US
LOvkDWSbJOE2Gz/c2Y032r9RKYnzNecZSlH0riS/5MClyzeD1Ioqrn5DniqtBhKFQZI+68tYAcAR
Ez/V1MuHk94nyYQlsHjnWvz0SoSLuiJQu5H9x5B46d4RaGyj7Hc+5TigLPvczBiYokQBKyakxhMI
RMEBLM5MiFomHv2ZA5lDq0bKyWzyAqnmetF6Sf6QW49KtA1PxeVU1RWv8YwWp0jWeKsJrXtXOntv
JiM6DrIXr+6PTgG2kAqRqOQaQwBIeEp0a9qOPfb4enbYxvn4bLzCJFDMV7knmWtoMlEML3Yolz8F
CpIczYgz1bR3p23QXGRArw8TG9OW8aB6oIrUJ19AVb8UwZZNhQs0b2B+zzN5CqXFeEhse5QSGFoQ
4bZUi4iT/oLh97nIHsnAhGG/Lm4RUqltPHlnGlJO2J1U2B6Ex+DfK9GSMw4YmQkzKqpszq/qnph3
jvfdKuAbzCEwfrJZ6v4T3d2DErSu7aWNdiLs1/nYtSDIxgtPxN7k21oExzpGzETy7GrkPRM29DtW
4UYugB+7Vlc3Qp1Ds3zZRbkKjjhW2Rm+ApN+Mbnvj3kAQrd07zN7FkdTxsGVxofmjaxNgXIvkr9i
8483ETRcPAn9X1Hrm7ulAyMh4t/G8fS7DMittlV1gzRlbyLzqjiBX3tWnFDQQjqtXd7armEQYZqx
/cwjlKqjpfI7Ut/ItbCWYBfw2lBZxHiYqGgRZnFla4LCnKY7EmWOsS/DNWLiwL22Pec2zlV+QUKK
43p8DVpxkvqo2rH8tF06lqX1x8oc1HILVxyM4vjou+6VsbBK2ENJfEQwRbulArA6q9UmrvFGhtO0
b5v+PlRrXrJTXAYXRbJTcHAiKnS8KRAEMtl322e/To6TsNgtqhnIGz/jacYzJN6D0kqaYV957Zvd
L91HJptxO09oGyJ/cTe+1WPLj4AblpZc4SHTeLDyBY9jOdwErn8Jq+YhjHsobPfWEoU4FUy7FwoN
TW+XGF3DYGbo3R571FfVpKvbqpkf5TS4uwVvhLuCkikwHqQBy1qXSPeAupYh+mACT4l8NMSfOBYV
dFtb9259S5rBI03imnqtvltM8bjYMOEyk+OBuS07cGu0A71NAgEd+kkCLSfm1K+Xz8ixv0YHuHY3
4Z6g2fzFciPIdt5bBBIBIfqKjSigMN2kmmlrwrFjp2IfdmJvGqCbLcP3CPJGKBO177n+siIGFW8X
1bHiTBCMfbjzzFsyR3x8fQw0ZcmOrplRoFcEZRGQeuV00Z8oXf7Mucd4m8H8VZhNDwhuAMflbAoK
ob+HePBKpawBNpFTG7+znlX7OTVsDIRNvydQjGUPxwAUMNBcbFyO84u5q38uU+u+yvvjMNVM/Wwx
bLw1TBhe8G3oNF9cESWIH81Z7MZjlMR0UOQ3VcgpghIKMtIyvBhY94QWL8PFLRpUVwSoDwEMK9QL
YFO61ywcHmWLxS9o6XKVzBnp9ADIkRCWCpQ+VN6vc00UyrSQwTums7PT3UzQVjNslkG9MOfFExPV
uN3tGk9D6pxdO9uz1xFWa4Vo8krzXtifNSf/ndsm/WFuq3HXzpYgbJY5Jm0uRhHHEX1qAVnLydVb
YOrnmQn4Ngr76c0Y8J3EmqVkNS2l80nmgH/dLMmL0G1ylQkrP3TkGu3S1AHp1+Gem8ryTpVYmp3p
ig8igE2eHKr0XXOUvCGZELeODz0Km1ZfUPBGQXdZSoabglNd2MzEirnjlsSdkVFkxP/gPFqskbuy
xQAZRexHTXWKI3mak1bQJJ26XTPhz/D4n5pxltfNVIOFgw5dy2/y2le2LSMKyPVwjCdvk7Xl3djy
jjF6J1OM/tzMUZBe0YF85/jan1CW6QVOWNRYdGfGx8GxP2ee3C7SML08Zb5LmSAVLu35QQ7qQfes
W+2EjKfz2cTkuDY7THdbkEgezGc7cUaUp/XdPHaniPHUrsuPkl7mwauCY7Rg4pXG2cf01kA14Xrw
MWQ3GWkgwoxvYYfXznNe+x5XzzCpZ73UL84wPslMbdOmJ95WHuKSCWWs7fy+0VZ+n3EcPPl2+BQ3
EMMDb7xhkKpvfZbV2pXWHb0t2dyU3VBD32KTtRGHqsQiFIDK7kyDv3qvLBYmlJNe3gcwLNt7jtft
xiTuMbBicUsu+solYK+igs9917mUY4hTKrLvuYc5+KJHWNhokN03nC5qRNlyDfbz8eICs2U5B/5p
bFtu/OY2qMydoai5YmOd/4O7M0lyG9mi7FZqAYVv6JuyshqwJ4OMhtFKE1hICqHvHHAAjtXXcWZa
Ku0PagE1gZFUEwwSgD9/795zW8btZfcE/R63rtt9yJ9ZZY6HevG/e5GXsRGHyWrK8llpZ+bEbNgt
5nZraDWstFnJG+BZlk9feNkWE833Tkc9hnrQW+UmxlBlPwkrQ9wGjD8ai5AZ+7gPDb4epmtx9FK4
s6QRkqygOpvkGWIoEmV7otbHgY5rI8sjIgBzgslirWBGntCl7mtCOhiLGveMApsUervGVESz0PHs
cuT2VHIbmowl3RRudamnNxpRIS4KMVefPA2Dvrdn6bI3ZwCGkS02loIEB1+ANlxK7c6JmQ4/8tay
kHDXO7LVzdVicYdurH66n6IfI/pCrGvqxYdkvUqcCfwmxCK3sL9KRRlbLLQfU8N/8/LfMne+pkWc
2wAtx1ziNgqTGqdRi9wHuLtmZs+oo63gCQnoUUGUqBYIBFH3VgtOy8EZ3oLWwo7mAcjTybttVjkP
uCwQXcS/isDWgh7POKJcdTZoOD9lRXJZ510ti/toP8Wv4RJe51goGuemfW7D+Wj7E34pa4TaK5qf
i8zZNpDkdBgDknNrewAMh+IoptztIzPdZnL+HC0feRas2Db4nFERrPvyM7LUIfRktCoDPuOA5tZm
lA6ojWxpiSOxnLXjwGpojPx+rNJ1ZGPCE+NDaMbQacgPj8nNSW3AdwWoQxlvxIQ6KU5wonH+4o6Z
x0esdQ1ktFBRVLdrGQG8VGJCXe3cK9UE+yCUX0bx3oG6JUEFU7zv3C8FMiG5NChAMgAIzlNLyKMO
k44DNpTIDsI5MzZR6fNTvcc6HNKPeRHTll6JXCFnphHNln4vatA0yzLthqy9z+fll9FAwDHV9Itf
yFuZjjT2qbg2cCmjp2VJptcxGnYM1ZE0Dt69ByxAFR4OQpdNLMjqa1EF4bZmp+tyH1qleTdhuIY8
6UwXvxMPdGPR8Qzp1cqQdXRGj3Zxxh3kBachZbRU5Tmj46hEV9y/x/h13FGLQCVfEAF8asOAAwNq
q1lF9N9T9OdNvOwrHwULwRAMqoOEzf7srwiP2MVNibzIRyRMMwfjgI/jtRPTwQCGqJTdPYxN+jEx
mNpm2femiAzmVsFDGXtPnWWfDdO5SujW1O/lxUsYU1g2TR2Cvl+i+WdVJcTRKZu5S1yurZIdIBLR
YeNE+PBai+utZjkyNDnbaT8KMsXu9LCQ2pV4cNlP47ahGsaYIHDbLwMWI9hXTkeUbxpMsJyRUlGR
EaAbIKoARoLFJx2bHY0S8tKRP57jVH30ISG7NXbQrpKnOcEpUoJlTjLrQODKRCDgzIipbO4sf+h3
MhPTyrLce0mMA0JwZBBaY6Gj9r6T4UD2XQQEvgxeBS3YOWbQV+CQEaFk1ZyjldnWn/pPs2m+uAL2
qRHdsfHaGtBxE+st550jQFm1Ordg8kFPCZQlcDiG/s20re2SGi8kg0/nsrVfzEOPcxwV8sVCl7Xp
C0ALSMsAXfpXomrmF2Jjt1aKMJ9pYr7rOli+YQXYJYFF3CbEL/ojdj1jICG1znmDgWovi5xR3FEC
20GyqWNk1WzN1cPop+4KkxLwcvKPFd4Dnz6b9MLdMI/PJHYTShmRse6a0IUs0y/3Za+TGQoC+FqX
GWFf0Bmnc6y/NtPdWjT0tzRTlscikZdgqoEVZFjjbJuYutHHb8Gy1sQweNM+3c90hI9aYF1ZoPoY
xdQjE8epaB7MoIhYUhDrJcBf7RhgCd8JYqZpFyZpdXbq6XNS+OE8lyZMH87NcQyb4yKRPDrh1nEi
4BbkVBMRUR/6suA6AyQcFiTKRgBgkm9xMb/LmFANJ3fxCIckBvriVKYS4NF0l9QheqMI535Az1Rf
tcjACDYcZ7Pe5nn8MNTep9nzNXgZYTt606A6VGgC/dZIKokyR/8otkUhSIcB1yXMCh6Y+JytwgQ1
OSMbdwuBEDt5kDkqxTAuv1x0qTvXnH+lIPNGtmo43ohbTNgjEwcun6BWtAxBD42t4m1ulQd0Ieux
ERItaI0VE/w2imDwNb7JVFGt43oMrqbr7TMqrk0qs5y/3Y4bE4XUevGGB9QB2dGOM4rvEKsm/XOH
fhhX/rPt6NYNkiNnGO4kTtqerLDtOKdcJ3YLoL3GqZM3vLPANgqmdMtzHuM+9rtXuUAqJdQQ/32a
7wkzvZi9eo0q7zW3aRGqfNj7pIyPgdYfjniZ++CTPNj0MP4YlP+hphratMt4bsqsa1nluKIUfZEo
83+koY6jzbpmKxtGUOV6NtwZQMvsbEqPkr1jNxI01Ws/s8jmBHVsuxAf5JD05oE4x2OZ+duayRyV
Vr14nyiX1NZgkTjlZV3Tn51d2l9YZGp07zrLK3bK+qPAm9PW+a/aq05iSphs+IAII4rAmeWqp/eJ
ea84NpSLb6q79EKN373Uw2BZmOgWjtRiRBQX40JmXHOhjX12aa4flui5jponR9r9GRsCckF+ATdp
oKokDpvPaCbDlJy9QyM5nSi76DmTDvUpyD9fNXBfPO5eRyMjvc75nYe5e2f+rNmfbtA9eUevRQnh
VwQDZVUJkSJnVlvYpFKnnjijTKOUsX5nDOWIkZIvhNfRPvCDD+nCo6t869EypPVId84izJRmsCO9
jypxl3WcUDTQMhfbmdgC8tS8DzMD54n50kzYcqfEcbqT962ysumhtJ/m6B6ki/3OOsHvnePvzxyI
QN4i6amENj5/pqVFBlXTHbpVaQKpIZpr3Rb0YK1esluKuJExV0bhmztvw/g9lrh3FpPQPDXLp8yX
FRbbFHNwfC4RHLJb0E1aDHh9+0h0l78NBXbyjv3dqhDZe9DC7BiqVzFXDwP94V2Nlq9mmdmmIkHV
4ZOIqvILX0H3XIbhoyJeex2VKdVpeVV+eBm7+tsQhBAHIqgInt2vh2Kutz52P8P2AWApJCZDWyqo
uGC1WsbeVRyAahA/ie4jHkStKcNPXu9BTLFSOqmL8UQMBCVkG72KJS3I/XLgERLz4/olkLhG7wzc
vtzX0AE4vectgXsBa+qm7BjXUArBl4gXNGuVdTBduGYDQ60tQZmHXnkHFVQQm9KYYtX2aCpL7qkj
U7H1EDQ/Rhb80xJCsDDgQyC5I0nHrt8L7ov0tOMHJ8kBM5ipOtA16EV1KNOuPtwMqYVPP8OPQgr7
/Gg1ximNhgfy8MiiWVD3qQ7HchRXuyL2f1Tp2O0L2wHWQfzQzuXjdgTtJpuN+noJ0H62qZ+iyMmD
+4gCKlyAABUtlDYVth0edi5BFbmXOoc2GUSAVkafO4FHDkZXfcV5Pu7YSc/mN5EuF8SPM+KUK3GM
450IxHA0SusgmJxhwF4Q0Tl8x065rJModA8lumNFAzcfm02DH2Lj1ct69HPvPh1GRAr00VhS2cDh
Z5057Yje4rRE5bsde8lubKByWRiAqTm/YpJi39XHr3b/aQnjb4FNWaoWgCHutT4bkQi6FCvMyGOo
cR0YZz3Tr7PsmLn4qczc+sIkVmwThP84++PqRAASVCt/OhotrJdKkLpdGjg1Mb1CuzXFSxnZkOsM
4KKCNBkOhk3KtbNO5rg4md28Kca4YwUZQAKVXXr0IjIQXVy/iyTxB11ztpnTNzd7DiwgYrKNr44s
u91NwlF3eF3i3j54ISrP2bXpyWsxBSvBg7s03i4Ki5OPUHlPv3sG55pdaD3TXBnaF0xqzWlUg3VI
zX7j0bsMfExf2BAQpffDZJ6Ep2ijA+O/vZ3YD+hJ8nRT5M+TMNsTsxt3UwVqWP0lp1q0HiwbhyvN
7m5ntDjKDVsQZzXGyE9HHHlrcsMqlChLDMXIk08ybhWOVAobfDRdByHBjPSlWfGt+rgF1r4V0RLX
hvSkxiwZGt2DKxN0Omb2sw1xJ0xcHL5B5nyZZgMFdN9to4hQrLHbKWbgvuUfpjyjMUns2VJwIvZV
dZWsw+Vq0KKRRvuIjaD+bMwKTX2YQt0YSfVdwjEnilR9WzAMMqIJXhYTJ25VodZYWyJx94HXHGRa
gWhZjO8WHQjGK/UTmk/Id9YQbLlsLwi70KCm9nekteaJORGHboL2Cm+8TUlqdxNqmMheLDL+Cgov
L9z49rUwW2BBLkFCDAv/OnQw1bjg5j2ue3WaiuzDr73n1Ic14Wd3k6KvLRMYkpkFkbxmPgeUMOGl
rZPNDyJMX5fg0wmT8XhTA5UwBx0vR13tesfCsn8nxhixzKLXLaIYSX2JBxpNEub/tnO3XekSN8L+
fKXiYtiq0AZ15CHLQgvx5tiWA9EL0EYwYuOk736KizhEuBZulhpFUehY1pqelNbKpMr/Udq2u41L
xLOp4pQYEjif9tB+ssV9D2drXqsquLAAAhk2pTo1ZbKcwiZ3d93QXZFGTdusCq4R2wGPHUk1DXua
8zGYArqaSpV3dJ47EE1cfQZbm+d+bt6W1G2gGhsffj8jJ85i9ETl500ZFFB9/KVlUjRR924ePbFx
oHhSn16h1XbDUuwbVz6QRwny2dzVkrDMjG0mTUxgfNTCSUKqSxvXYLSrCbQ70+iI761eIFF7XAmS
JZrxloV5jlZm6xHBLBxUI/oitzR8YLLTftua6Z3hxo8O//f2dlreVE23w4KK2S/jh2RGVzgYT0GH
cJOOuIn8sqt2dqjeSisadxQd71PgwiVDtr9T5H1zBTb8EGnup540Hxm7emBz5raN8Ei/W9FAgu30
mWLiKbtzVZJuzJzeOIgHvTqob6nl9Ces1vwX5EMNbchHG6DMO01x9+AtbFeIzPxAT3GJ/Tw7ONyT
/LG6YturdgiZARuUqcHvNyZfUT2xzgnMzsph6Dz51W70aarltkba6bM7d0+F5gBgQm7ZUyfuwVZs
9n2GP5MLT91L4n2HlKZRTgUihq2SweduxqCJCabfoC5kLnwScv5Fg5x136sZMbKg3y7AxOGWYNgT
k0yDZnWWAI8a9U3OLp6lhV2W8XVf3EsLb3evZpzfWXIdCwaq0VgCBeh2QQ9cOGp7Lje3SSuwWOxR
/79WUFtuFJL5/P9IuAbF82/19N//4G/1dGT+x/KCANGsizr5H+V05P/Hd23uznZgRYHte/4/ymnX
0eHWVhi4Thj5/DvkzH8rp13zP1isI6gLfhii4+Vf/Z///XP+X8kXGbg3QXT/X8//Ry2rxyarh57Y
7SDSyuh/KacJJnYw/JK86kYmoxFHh1///LwiIdN//3+qahjGOshQKTvF+wwsZxCpB5PLWMuO3oMZ
52+hrbJzaPTnHuEpUHG6SYGyP5HsZltDm3Cxs1+IsgfMG35PtU3X2eR9kb1mDEhkW/5W2s6rtK83
+D5om6+L35fayMAEgQWY5EDQM6Fz15rinI0kjMrpNRZmcaxq0MByKl9sNOZPKmjPRj8Tkj3VpyzJ
WDtrY9r7dRydiil8dls8/GKgAVkA6E1EeE5EgDwXI7OnLc20yujVx+5AVoSzRVYGn8qiD14XgH3K
0n9Po9x8aGzCMtByb9s8We69wNrkPtjVuHURndX+F3V8tO7T8SvzKMEW4Z2zaJiPLq7sTtuzgxLH
gRMztHMbx7hzXXWQ0/BtyhxAsBjlRm6Fa28CcMUU+rUA+to67sV2ZfWD1pROajskzaKe5rg2j5Yc
jrjMunVQFUC9GzvfIxM+Yeg0d8mI9RwOBoHXmNFLg8hZq6Wrvq3JK0e4PGebMQRHrTw9GQ64I8CX
YWipljtQLge3PCrc7/PNBo90N8UWT8m3jbRRPsQx72vrvNIm+kDb6fEu3bvaYE+28xrJxHcX572y
UXVwx2V3nlZ7C3d+p236vTbsx9q6P9nsw7GxVHuljf2kHww9Rn+pLf/WcpUaAdAT3aB995YX5vsy
Y39LQISNbzua4QwGA+jK1nV/O05958TTcFcb4pzPRnSOp3DnvxUD8P0lmi8l8dbAMtIf7tSNG2Gb
J1cDDHBx37teg3PRy+ZD1nwZvL21TMwCu29l7BmJf6s1EiGj7tUz+I1Vxx5Ja9jRIUUc+wBkYu6I
ek0YHiM4j7CRjE3VOMJhaDCSBS72bTOJf1kojw5O0SND18iGQsMbBo1xaOE5eBrsMGrEg6dhD6E/
fq/NdD6U7nBBl9DcUZai2J2GIzadoxck0d1i+1vyAsKmid8b9UC7P3ny84MzRhsrFZBkOMH2ncV8
sw0/PMNZ7pQIN5ieY+xB7ZPQ8IpRYyxy67eLtPmSGjLWgcfmGokRyJMaKlCACxTGUH3HFTdvYDXc
Vcghjm0kYF4N2Tu+wpSZEGtYGlT+2Wx+GnMPfHWsviVqmMBMkgJlCzIR0UTY2ETuTTvG19zSG8w6
EpQn9c0JK9gYlFJrxiMPk4Z9VFA/QuakeWoeq9DcyBFbV+nS+7DYvoa+P4Ek9Xc++84VUgnYt+EA
WCTBnlkU9JtU7x28odvNQYmfaQRHIolxyaYy2Ud58TGU7iqGXZLMLHTqe1ZmMEwpGiNCNdH6ZFtL
KWh9nbmyw4zkT51UEHPWAMWzFi+josZMn1ZQ3WybLJemfyLL/bdLlR8CuEiykdBWpluZZ36FPj5y
UkYJgmvhq6jugOjmJ++bQLwiOLYNRsoaVBAxdRiEg4bmgUecCaZ4In3oQA7Zt5lgsSKml9dXzLTG
BQypmb5W3LRXvhqYWZcNOIeBMFLRt2p9FQ2KiCWGv+j5M776a0LWVlDX9NLa8sGleb2Tnv9zTNNl
XcKR2cZ+B9Zbs0dUIe0jVCSq0hIOlZ8/it7HaVYWtPwm4IiD320obNeTr0F67gNdBqyssBRo3UEK
k3GBdZI81Qgd13qoPtpFFDsWKnaiecZkApsdieLn3ianrWwWtHfql5dAIJspmVfAL3aVqxgQ++I7
+gXdA+e3ZPfRQvgK3qsvCDDlvqjFchTETbJPAPuF0jLKcHnKrP7ZzOA16Wfc4/9iPGoNBqrOOF3F
5C2mt1RXNBCuaKJjTaN51dFy2Enjiwmbv8vmlNYVm+iNM31hdYOYMSM+6WkJvbHm0nDOHhcRaa2I
pUNF1DnPaSGWdfUDc+cr5pM7a+qBbpLF4Cf2CG1sfO9mSasDco+VE3EoLJ3kYd+lFGfPWBqvyHC8
3TJD/nPYUCBo6JzdnI6ENhILpGDkQG5GuBL0pv0A5nV8U04Yn2Q+gMTQM8RJEajRtyAQ4t6t7s2A
bCnHxj7u9rDykoAIksZdHuNCDBDiO/TAgLRnD/U+nj71CAig4WTHU55Bpme2rWdbQXQK3Qz0tUCc
Nbc4CUktFuugg6yGvdXepzbkdfJ8IA4cDUVuvRmFMOp71Pl1iuAk6vPhNMK68EdvuXf8toPcWkFp
bORdFk+sCeEM69koX0NFp8oYu1cTkdEmTHqaLCMgBIrPcSPRFa98hCmrYeFzE4w3keQgocL5x803
HnaTLy6ZbM+Vn7h3dGwE9qX+7IOC2nhINB7oAe79hGlbG2GwoI3Tp1mBTL8iYCE7jDHTe58pxHaO
yHpmZe9OM9A7t4X2RdViID6aNnM++azI2vbepE8ZaibsKfWmMLruDmHiIcLoDr+crPhQBET7SqLv
SgPZVW1x5iK5RCbLApyRbgK3ghMhJAkhtcOLbF37IJ6NrIVB7zgIybLkJQ5SAHu45fd+3I7rKdXk
Xzmy5BaEKdOp9+KOmI889y5AAIhIaXdda8xngEa6Xe0dZdGQzzKJUb/L6qHPKAMiIuQMhnhJaTyH
WZoczSFk/GL4EPblUp4lFG7VJcnGK1HdIlxAG4kB/ZTq/k5Ylrl8HoDnBUlrH5IlsGhAlcgRkwRU
Kx1EAIvpsOBOYjsnRfjLHhRpLch/i7Q7/cGzudp4E9hyHZg0JMue6U0Qs7OVitky1CHOMsJqWhvV
oweeYV1xmp381vmOVUAQ7DECX4VqKLiJHczBPHh6c3w7LKW0IA5Hn0XF9irxxp+opDT2Tnd4TEZ9
W7skExV6ScOufJGorgxYrsiD3TQpId5HM6VoUYMzhUYx9CHZabBaaJEUAesAA9KM3gaG7cRQW2sY
fgzU4MR2NDiV9ZtEIwmh2/aHdRPDaMULgqtoZJDi9K+i8nex3qgmhnileQBNie7VKfTC9oS07cw+
O9nfniVteLaX0SBYhRNRaSPf7ZGtO3W3R38OFVhUp82ig9T2r9uh/+eRsh3jSLC6GOPsLmXydGqi
q6M3t10cF8eR+0mNBXlNmwSgYO6zOfdM/N3UrzvLbR9vb3cKmKqkzNtvzdQbNPB2cKaBvt6f536S
ImeM/fdZLSQear8Pc/OyPsT6sp8zAeqXvQxrqxiPmLvEHkkmf3EUvHZ72Lt8vAXIIigvnG+m9W5h
ojmG2i02jhYz2NvD0iMnqlvAu96+1iJ0gO56Ei3CX8fbC5bbPC6+WSIQmL8lGunI+dn8BXe8Pb0d
HN1PE0g9T9jQ6DctDROySa1t7X1yRrc9efpweypU8WXSUNn+eanA8YnPn8Rrorrb0+2z8G4fy+2z
6m3v7OGf3tkvtRiWEyMNF/MUI+xwyYEVZ3Z6dzv0+lEf/u4kaNJ0IvSkMJHjFQl7lKbukFMQghJS
7BxuFMg/h0h7Ck1YfNgVl9fKaI1Tm6bGqZz0OZdxferJ/GLI/nQ7hGMgtqbff5XmMpnrZepIce/x
B2hEYawJhrfDDWD416PahW1hLvSpZmNA3otb7nbAy8HtMiR4icKRe5/sGeg2EbGRHb+pn8n7WGDv
Aq6BvI8Z9DUKcIvc/nDUF7vTzYCTOnpQ8GRojMiSOAaTWdbmdp/w9S1C6J92e4T4Dj3y7fk4JG9Z
iJfz9qXcvovbFzVq7KRfB8+9AySGTAxuOXT9d0FmQczTjZT/On97LV9re4La//xBwICCsvloy47m
+u1EnrlrIO1SHRI6CoLw9oGwjv/784rmdkQJk8v0yHbir4/g9lvefl8XIM3pz2/ObZtoIZFipBo3
7SgArJjOr6YMx1U61+4hGKwnix1x4IJn8myhiZzM+c3F/dZr4oHNbHoYSJFTzatRS6DZIRgXe0GX
FoXDF3yBEKsvoYOT+hCgSLZlmETwCRjvFwSlbbAIFJc/hzkSuAOt7K6n/RPp1r6/RMVKwMIPyJ+x
M+86pmEKP/jSGd29ncSPOA1o8aYs9K48JTntSQZKRxfjWjM0NPMw7KHQa12QykFB8W5VxW6J6suM
xq+uf+JLeTMTVLWlUbDzm7L3ynzLUwZLZdh+JGP9YQcxYZkOl4BV5fcirctD485PJkqEpiNWbK7O
GXiFVWUC1/NHB9M/O09B9b6i2tnJAEGTuXjFLinlYYoVpU8wvuSt3d6BTrpgXggPSZm+dpbC/0Sh
arr4k/DtBHDYWF+151KGQb238BVaagYkEL7kwGqAuuOc+WHQJ9iqitRKiQ/Sk9AWVTieAMleSvFz
tuFGX9uyRKKVMhLrquKcevMPNiTk/hrGvSFJ1LCRyKyYVG4Qx3R0ItDS+jHql0QYfGOCaDHvoS4f
VVj8ilVGfI9KuYGWyWcvKVYMhTfPlMU59OZwPQfjwcvbayiOkd7q2diArJDYRa8ZHosAgVs6Owxt
q5JkmOrCTJqclny8mPNbHJC6QOP5oigyBhwm9DpUtkI0klIzb4K2xXTHWudgkDZz6qqwyI7LgNiD
CAK3+Oy98aX3w+8jH8KSEnQiJ/wAke89i7I4hZV57UoGpngPtq1YfhY2e+oxJ7Mxn/onNyY0yged
LRgNrZIye5NMyOfRflVxjC8nImCm8r6EcMQGqdZR2shbVC8fAeht02a3uPPdAKuHC/53z/gWeXiU
bqB6Fvbsnbu83PZIihuZuiBkM3C2HsG+rdlfMecz2jrYOciVesh+0Pa85pFmZxT+pVQEa4dFfQ7i
+QCR76QF4QWi0WIEWj+6889aWvcpXuBFBM+FFX2LfBmvba4j7HLe0aShu4Jo+Fi2hNib5f1UILmj
Jt0LX34gu77yLlfWGDFJRTsKtZqNl6sNYk4NDcUEOB3zDqpGM2Az/PR8Dcn0OJd07mdimkmmIMrU
Gf1gl2mDFy6ptedi3XOq6DGb+49FxafAi9FV9P2HSNKYpK0CHD4+uCoMSYkUjKqHuRjv7KxDN7kY
32AcR8AIGpaCI5ycr6Dpg10cMgZPu/HTtBHnm4bcejZDmmHhduBL9M1BSfBAH4br2NikBSPHNKFW
Rkh059fWSx/W6Mm6qdykOanttgDeJPDK8Kl11MkMAKtxupN9rzbhkBwUpKpV7w7zWkxmtw+BOsu8
/l12jLRGv/0IXWD17RjhZ7C+BoVLL22AjlJiwSuKSS8uo3ItW0KwE4aXoEeIA82uCsXWnaxGtE3j
3ilmekRAEQ4mGh2gBwZAzs44m3ZyTk0SkZLJzB9bWah1JJx97zFcSVHYMZEdN4FDAEoJLydX/m8q
Cy02GNEBlY+BnVinuQISmD2xL8Zr6WbnJiIRzfDlb0eiForIl+S//Jw9Ye4XYX4Dh9xsl8W9k4Ft
EWREMDjOa87yX24pGJnlC4LVBDcMoo4ZPnXmhBevBZSFgmXlLj6ZGTm6y5sp3ER6HsT1K8ilxx6t
Bnk+DvyewbXAAJRvrBo9pxSNQFWf+2RiqxZMZ8K3rlG+/PBNp77Ynoe0E+v7/UCGp4malpszPN0M
5gKqBNQhY8JonrbAUJG3FYe/87yct2xDkFYaGTklAfymitDm1GtRswXumdvaJpv5Nr1E/KbtoXZC
c8Pdoj2YcfzccQ861VH3Oy2n9eDELJ+V+ErpoiAv/R3mqoEjcQ5NQGSJWz5BGiT/bUQb4VUmESHy
we3g7Lg0ELiR7fDeU3MMH3IMv1jSEYjOYDIjzz1ZyMfz/Ffh+Wo7QWo7+xNrY05NJrFn2X3Y073C
fg3fo2RJ40LqfWyA6N8CIraKZhG0JY3kVEHqD6NHa5QZLg3uMlS1qJ3MyeY2CJ22W4wfgRTepsWw
wpQGm5/IrqLwqnu/RvjnV368lnIia5gFsQweSzbW5MehHDDcifRIdyvkpYmx7rjudzEHNXUmdrum
8oiv/gLGp6Vn0U6r9lcg7Lw17lfAgyh6bfrn66mXp65JvzHDIgZt2ESYmtMRxKyzwHyM0UaCjMbh
CPqJ9MRsRjnuMEBmXDd2Ab+wjZDI1I4M27/2eRsgsC/yQ4fv1Omms+GTiBB5F4NdGPMehPO1+1IX
IITqvAholnJDS+T4GOOkkoJcyiyGWVrN9yoZ3YvDWZ0BXFjyCau3M3ksX7bcpaeiKsVm7kugb2DK
DZ+cCavsNIgqec88tAu9e0fDG4QJmA/Puiac+nCrwYDuvGD6WTjFSyMvfR1CBmCSsCmldmhKmz1T
JME5kI+RoflGNAt+1Mge1biHKcjkuZnq1Wii0TU9L9pk8J/xKDymlU5Fdd8LLWm4iQJuh2CEOV/U
8cGq2xeXG9u0mQLtGxlsOl5a0yJBP9ALzkhaivHoFiz+ye9qjtu7eHLNfRDbEF0IAOZmOAORLS8s
c+silWiOYOkg1Kif8/FHNtzFeNG3WNFQq7V4KWLHeRWQz4JW5ahgis8oHmFlBZk4qHL8tlikfaUE
ZCXld7MAz1aU4VOcNxtnpG4R2ZNT8n56XAlzCnM7ga5Zhe62CgDJxe6n5ykGi3WL1BFHpcn2KhvK
L+kG16bDPzP0ZOY5+Q+YEz8WOh6EyYBkm122mpKzLgyNi50hDRiaGMGFJEeL74TbcFGjrk6o3g3p
83Ui2jSgm0wK3SQt0yt6JcSHBGV7FRAzKzrGfoMkBnQ48Ya6lTRVb8KyUc4hjKKZ6Rx9B6tv6ck7
NcOvTH33IbB0vGmYG4jfImh8WdM+DITtmgWGLXYDuGRGQgZnUXTn1I8IqqjIrgvQBGbeZz2O9cY0
f3btQP4S32PVpvZO+nj9WjP6nFotm0yo2tZ0ndBpaDJhqBvm0lLnoLufFpoWkWheqhJPeWcoub7N
hQdVQilvE9zXt+dmlwy0mth6vZWaaCNufYQ/9JLbi7dD1qbcLpixY00OTrOy2n1q4QttaPxvlP4f
kDAzz73t2ULOtzTLT0L/oHqun5iJzDsKHn6CfunPYQTdStY70oXbDD2fPUJ2bkN0M7/kS/UtpJWx
BcYt/xJWQNNlVD/UONVwDgNByTROqCkSOgIaTiK1nuYmquENnBcrIUJIv27633LbVUf0eNPJQbxL
J4dCcFGetYFfI05z10sGbkxGbk8Df4jWRtP6uln2t/QoNbuKWHDKmYRggCPjLlxaWK83gW6PePpA
5+bfh3Iw4S1rvchNXnNTxsyxc7WGkkotK1+8yRbIAOIJXA0H4KfzaRkxrhGQcLjBeHKiF2htcbg9
+vNaY06PwMsYmwUWTXm9A0cAM54wO2M1vj3/82ItcBB5CLfMfJIoW4atKPz2YHhsjpa5TVndY4ZF
wsshyYkBvpHuFHV1aK8w+pH0CsmWTHGmWwbeGxLfANXcFCK3R+4/3Br9Nzo7HA5OFLibHs0OavLH
0AnykzdIneqGofRk2ha/oi/cv+RVlW/bp/YmtMq75Bgw+cSTBPOxmBCyIMI3dgGhEbfX8oQ75+0R
XijI2xIBfF/LL4u8gW3tYaG8kVXceLSO+F9vT24vu0M9HAu+scGszdPtIP559F9PKXh7QNRoK2/y
L6OZHU5ZJJRLfzJ1QMbtcHtZDUN8nEke7gEi4A1Oi31b5veWm/IUzoN9ur3jgiJhHfgOgfX6PaJN
xuupD7ent4PfIT7qxLVoWYkrWKInQgVuP/9fb0J/SH7oBRWmPN7H7U8UJ0IWUzKnUwHAOHxxsT5E
o8LckbYJe65V05nvVcJmZQm6cpWlAn/CzMZLBT4zDlh+YbJyROveL1VkUdPT0jZGutl9PJwtm/TP
Ocw/i7n8QQ1EwImaUDVDq7Wa7Mvz6tdm4CwpFIjmBk/IUpgIuZTE4PN/uTuv5ciNNk3fysScQwtv
InbmoLxnsVhdLPUJgs0m4b3H1e+TYOtnq0cj7ZyOFI0AUCyLROZnXhPxc/UpqgnuQC4h0TxsgypB
jQGovzbo+5qMpu5TY42lq4n4gb94h+1PvrlG/gqsZunhvINklacj7a18yZT2TYr5BmaLsoAX4ncJ
pndGp5SR21o7rzZBUrXykyQp0JpMHGL/V2M90OVX/xbr8TxkQl/nZ7jHj+f8gHsosv6bbGiKrUO3
Uy1LA3HRvVX1f/y7hNg6D6FyC/b/Bxjkh1aebvwmK5puOvwv67qjqj8jPhwHCRVU7TRZhvqk/k8Q
H8jx/QnuYWOYougo+Smqzvto4FF+hnsoo1pRLCq6k1bcfYRYDcwb0XbvITGcqRD/hIL5ATf5GV6i
AWH523cTj/8ELik8Tc77jndzj8M7jUHzhhwozECXbviMJd14znCuP2rr7BrkM/2ODumbtw62KJvj
+4R02tw/dDfl0C+sLX4eRBvkhBKRyTLb//1HVUwhR/jnD6vYNtcNcTidBMKQhcbgTx92UColNmJd
OdKKI5sUWL5J/MrpNLim03yNyL41z2vVxnDmihiNMGceqBA24NGRQuso1Iu90MMuyetLCNQqa2Wh
p+NMbehLTZtWgWTh6vLXaeVCtbLfacrY0T7Ns/l0LnU7IixzyBdF6DjgCDDpdouiXY02EXotquvT
5kPeLh0J1nQk62aTXlswWdxMGLHpuKXZ+wEZy+UWnlnRIRYnqqZGQBdayeHciPbD54agt9wNFspm
oBLostLLmDZJ6SprlLU2n6dgVVK+pV+E1LbWUy0X8FhZrOeNRZ1MqIFFSxis2CeLtySOVDcC0Dth
63Qk4UV3TmynExMgbhS9Aj9WAKnbpbvW4DAjz1DQTqBeL4ni77TniL3psCoPWa2oUGipLCeaT815
Ag5PG8xuACD2qDng2ET5aqqEixqvNZV7P4+hkDlI/LvPRVyA05PV9SRvB2EWoWMDG+2gdlcfincj
THeEOpAYdO3gd1vo/aFr9w6aFmdPcTSdmjafh0oR3o2OvopU1GQYAltoiE1Yez2OCqLLMF0Vu/QO
VpUE689vOe2RgNHAnHZlrCxWyRg+fX5DLAaY4qdjq+6o10AL/J4LSKJb0ACgF8sg/fyy055CZWrD
7UAz/49AdNqD3AKWWlizoE+zAs9xm4LUOAAlXdGda9WKnq1UoYAkojxquLy1o9bw+5rs9nGoidYN
PshiJHzGeNPoUA1ZBeeIc/PUHxMDhituz2uHMQ8Al5+oEH2bwo1B5it+Dbq2aq1570kwEMl+SRhr
oNV+Qf96Ckq7zmLXS4G0BiPKaOjJ97tAKftdp1uo1aGFNAWb07BtxWf+2Bubx8SgxfzTeM1Di1E7
fc4qy+xV5ZbH6dNk00f618YQfUZH9J2mR92KRmJAiXDTDsghujaRXpIxcqbDadOLBz4Pf/kTNBqo
zFc0VZE6KXfywAj10LilKpKW1tp0sjUaTuVuehSIdUlj8U+HqQt+ynEqJBPD1lhUsUbYqLnQ+qan
mMpokRA098+Xn/bqKkg3Tdx+/FXpV9x1PSlpqROXdxV3/iA20950Dq4203daBkCcWuqP00lUULF6
KRDJ/nj4p7+s5TeplZJtKOasSPQPp71eD/MS5U5ODl6qjMtpd9oUtvHis2QsKw+u3OzzgenZxefJ
z1eb/kayEwUrIRsJEPHLR//6+U0dQQoaGRccWbptwTpL27hj2HmGmKKUpHA2HQyHbvpqaJP9+L7T
l1axwFk7nrz/eFQ3R+Y7fxCz3sfjtPmXQakBzxIUnFA7uIO1NMSLfPzt9FfTcabQ8/08nPamcx8v
99NzUglK0dDFe6VUrbWGpFUfipvsr17m85zaIcFM/Fd/t6qMghwcC18MU7vD54DC1Mt0FIpTshiv
sT+ai+lcp3C/TXufm1/PYaDEXG1oQB/4NRLElvkFxPPS0QffyZf/y+dOT/t8JJue93k87f36VuIT
fp7zkGWTHX6GAbgNDmbvGbPZshXLrOYrS6sHKyCl8l13KSyFAhk9bTqx6hUj8LRYUvsctX6ZIeqh
Gj1mFERG0bWWAZFRT4YiMW1sQ77QYixXv5jJIYxKz1jM0J8bdCDfqgAV7UG8j5xntNlFx3FydUPU
Gw3PGh8MxCZAfDZinE8bVTTPPw9/OidWPaoaGCHTMGTYW64MUZAfGTg5IiADNNLKGDdUtcHCO/rW
jht6w2X9lZ+j3UqKfAhR5FoHptCPYm2Rk5biQvukP+hRFH28Z8vdvrOmO6jQMwHIopKN1Uq2DAx+
nrKk92UU1gYuUL1U6wKVYLFetknVEbKJXV9hYpo2ZU3R2DfRU7KHbNV3g7vJ29fpBzI0KcWqAYuq
baWepg7t9CtN3Vigtg+hM4Zrr6ooBHaGUCYo6JYDBeztlwL+4KqzvI0TVcPGoZeuZN5O974Invp2
AkD0IjxxoPrjkghTKECAcTWdE8NBU/V4UwLoYTWURuFFcuhAiM2qAogvWsCPJPq3mlh3GLxoF3T7
rFQicuPEXBuevy0MT90puEF9bEY4EdTxEH+uh40eZYig2rTc1PFaJG5LvyDZtV1+CRQCnEyxSgrI
9IOgqD+GeokRd90rCwqRIB7ERky2OwdFw4/DjwcCwUeJgTdOyIhp8zECpt3AjAiCo66dBz7UH9WS
TpZvqXMhMbQoff2A4hKMPBWVqHqsoB932Dv0BobkAifQq8StZmNh34hqWy4bMECVRHkH4J/gKs4U
OG2UaZUWgInpMNUQxh5N2leZ/j3vlTOmCAgJQifYTXtFiJs4tgI0EjNuwoRvAIpmJPb96RisOYiW
j9MRxn8fj9lMHa0BcfLz1PTEj9dImhZIAhU1Z4YXH/0HsQhhaAn+IraxnZp2G51qiwsDa2Hp2ATO
5M4BFDD9aQ5W8OPvpz3Kz8Vu2vt8YPq7j6eMffA9xp8J5QHewSoKZ23jqGTmKVUzsRHCQfx8YpfB
jurimNK2H5EKn84hL8vDeXloB7zVplPTgz59GBHa1btMigD8Fnw8/FE8cLLysuxce5s2xrl3TX3F
SGFJV5F7Ld1u3ZleBC53OleXb57tlUs1JzKfThkJTHpZw9mnFn/x+cDnYfeAJpyD3xHEQJTbOvRy
FwwACl3WWrHbU7z2QhQv94qzNOxl95y+gbo5dqDKWR3X1cK8Ypw2Uy4SIkAgQxcQXAYUnPp1DeAz
manuvjB3yGUP5aXqDmVwEllSuAi93dDeGvWlpYRNKQdJf6TS/eimhw9KuIZZnkh7kHpWuK5V7pm1
peztFjtYl/v7kIanoj80/QGtMBjsibuvpS2lUNN49KCpO2CIt1GyRSpwXvYrVObalbmjf4SOGiv2
vH4d4eYsk/fCpxC5RirEkr7CJKJv0D3V1tYIw7k8PIAuS6JnlZ4qrfmFjxfZrPimSDNw8q16hU0J
3VqnLUkDCc8TUJ0rqiK6trbklZlASFx6wQqkZKE/2Mks/FKG50r+Fh/lVT47GLv8xZ6FJzpL3KJz
eO07lHjm4dfhUC3CdzwlX1AmQE1iIZ0NZqIUa0VMKOb2Vv2uPKbLbhvd5UV+Kxb2AllqhDMetA2m
FXDEg7O1NLFoOZN0IuC4xSjjqGzybwGJZX1CbgrNrkifCTyCtK1wnTogm5ZDbCbCrhcZahmLb9VM
e0i3IFCvWCNAFH+UTt7b8N2/5e/ZoTj0ZP7zcpncMTcySbO/4IJmnNRrddcXb/Vm3G+br+6WT4US
1DqY84GJQ3bZeaf1G2uNctOANZDgfrFkAY2fIVmeQEW+1+Em8C+YP6gFTNiViYn0yqFTEGPdB/aS
Zq75NKJHDOTuu549+ljI/e6hnoECsbZAb75PgJOhvrihsatRTANPQHGgB8yPJxQGVctcAVZUfi33
B+vR4WulW6xon8x+ZwNmXuJ82S0k91lDBxVyAI41NJ8YHF+a1ege/I3ziF7a0Vv1XylZV9/VAyp2
CYKZzsYLFnm/GJ6gHwMyqlGfdZadu6UImpkXwdx/0fK9PK5+B5wcqo9ptMmzU7eSX3NpmY/Lpc9K
Kv4BhR6+Wd+pRyI8grNUhH6HvHcJhbu59qDQu7gVw3xvXKnFS3tllS/QZ/zusw5C46wYSQf34skL
63f8LQYqiF8R9JE08SCtM33Tfh2ueN+o+kY+EHs9xl+VN7meU5mQvznpPN7R3GdUAgfO5kQ/MLcX
Obz+LRi80Jz7MBDtWaCQMs7UZ8r9LZbPM+tmfmsfk7N9L7b9McHXpUOm4MDtL7VoOi+6JzTmE1AM
3715+YYYi67gjz6HSNArqzhDUWTNJ+TlY2iT9DuP2g4nQpSre2xQQNTPgjf5KEzN47O+BPKwC67q
3fseXWlIw99vmrk5q+fuKXounrO9/EhdwFv5y2aPxJZ5yjaggMZ7vNVPt+FiPOEaeA7fkGqwvLmG
Xt1Cfg/ShbnrV5TT6xkTTfmlXreP6gZhgi2mzeUNDdoWiZRZtK0W/UxfSneEhYFDLPDGWzRXUL7M
hcqcrCCEoY7Bo7KoEf9lyiaBeGy/JlswsZi/hxg0AUQ6oJ+09p7pxoMsespciELzbJnM0A2kU7nu
ZupMXdmb9NH5PVo4t35pLsZN9DVZG0spnwf2AwYEeAc5cybNhbdL0YunBzvH2/3A7QYc6qQh9UWR
jHF4APlER2RZ72gTc+dDBBpPoT+3+5Wx7h9f3Y13IPPcpBsKwWtkVe1zvUEhn5mnXOnOjJ5yQvva
mamL4onfdFvve3yWFmo2h/w7eBu0Qr12gW14yG19du6FDDZ+RvMPuDo9ZhSOU3WG4T3I2rnNOFzT
2W/W3jKaF+vw9+6YlV/IvUJpTk8wdVYGEE9sJed5MtcOECG2xcFdJTvzpvOZ1yjqbRCARTJubu0L
pM82GmvKXGdVn3vCahKEyPJteIgOzot+jr54R2/tf0sBtJ76GFmCz+XPhlkBgFCsiRrTRtLG9Ybi
0U7WrXLta+5JsQlsapGpuBn5ui5yo6ajCRdUOHAEqn030aCDTKKjyAbiNkfkhwrYrhVPmfY8kZBM
ex06fQiSiIc7Rw5kvBpaAERViL4JfxNP2c1//2wtArFcVJCFLPSmIX+Y86jOMKy03n28OEiofFp2
tLp/bMJShritwbOd9qYHqir/KmUyXg+FDUykK/WdN44rP4pgdVC5sjsg/MBPmCmnXcRiRrwIAOpa
JkC+ZYV1xRxkPTYgdtvvfATKEIpM/ZB5lxoEAAGOIc70O0uLFwMmjxuzhJExk9Ok2jk2paJpr/ZF
UvB5XOKrvQ58eQ8VJ17kMTpfqoD3ymJjBRPql73Pc3B5uzV6a2dXbheBwuA3By4w6QmZbpGC3B5C
RVq73sNEboUmTgwC+mgb+mW1bkQsPW3qCPcFpA1XnagufG5wqOYq/euc2mGc7uOcMFXZepG1TXvl
xPX9PImmOD36oISBJjI+EzC7rEPGncrBk9nFZwsviFR5I5xYFFN5imXNXdkOpakcYPh8yFkmUAop
9qWsKCtdYz5ubr0gR3bIU0tG76w/C0iYV8JSigD2weFpklkgsLaIVGOmVsO+QZaIdF1g5RtEk2A0
aR+HchcAxCJUclr3OrG8/QTvw5k/Kte8tPFe1RkI9AH6naP02loLgEeO4gqXuvGcDFDw27iHChSK
ep0OuAi4kZ0v7KwlUxFX7nPzea5t5QHNnkMqCATKhPLWG6DNg15c5ao6WWQ9GkDPzSTIMJXoRBdk
brQts54oJ+sQ1rlpp+LxZzEZyt9Xw7CYWKUMbIFoIKZDvSf39ZlZi2/AW2nSdhgMrbJKe54amtNG
BnCZypBOqtKEJSDKqtMFnjafh/hFBHxJEkOZmHy6vJMVhoQSLIlR4aBxOXQ25HGBSZ6o6x8bUUM2
8pKTnqcsEijZM62o3bk00pOm10vFbvJS+Ti2ZVxs/lf30FTLNGl6/fd86Qu2LW//tkWbL/3+cyPt
xxP/cJ1SflNU2tom/TVTtR2Z7tGPRpql/GY7ui47EJpNW5Cq/+ijqb/xDKjWpq2YumyqPPQHc5qX
o6ujOKLHY/xPemim9V/spmybZhxtNF3nc2kW3bqfW0UF0uFl4jjZhiZ+CqfN/zqAX5Gvg12ra9nN
4NTJiEiAikQpuMaB0ulNXBXDLb7LyqqJrVM4bzwiraK92tm4D1TjbnvgZTWI1uicz0nhUdJ+wWzy
iKDhqpP0mR0e/STbVtlJMwKYyNapCwE6GV1Pq4KI2mlJUDJMdkDhX4LeFLYOj4AdaBWg6DNmXYSM
rYduaHyKZfLn2s5qnJIQ7CxIwslR5VszHq3S1oH3NZCEJHQKtHiYA9koaCgQ1yjGO60R+Ldo8fk9
c5B8A9pwclK4QcVIxlIDWA+JJLI2AkGmhu/h0HfU761THrdAo3vlHNF1qHXrewtCu4QfxzoM1M6s
9I2jJUe8QRFE1xcavO6ibK61znuHWFVbyVs3DBepKBGqI4ExgG2CC3YNIr+GBTWQnoCf4BSntke0
cfdexa9p9ajPpe1jJ8dHIFAo8embJs14CrygQt5K3XAOSuskYZEOCGefOfLZceWbLwGPS4ezC5y6
U1dlotxKfGGxplgCaqXIFh/LOnhX0E92pOAZ35tLYDdX1TfuTeQtk12F1pFFucjSetKd6IiZyoti
QM/t+JpReuyU9uLLuCZ7WyeqV3rQrHQ1OjbDeNZDRKrNDjO/iCAj2JWhhIt8eAxs5BuV4JgL6RII
l22zqomXApC9aowxTx0BiXROnSrPM8u8FwM+ttJwlkfzWA/Pcozfp6P771rCOPDMbN8bPggtZe8W
+qZLveUQQruVUD3DWELZNLxzVrloXjGZB3W+UGrtHiEo4hnxAVlzx1bOuW9s8trfhbCIFdXbyWWE
GgzKXaiAN5VK8Sf6pkfxO4W196LuL+JnzKXxVtgMan28KsW6jOTXQUbxD0OWWMZZIDVnpa0gqBZt
C1i+iFJeHCHWXWa4oJk4NXpUJirN2fUKwOnR3DRDQNNvFinGif7LSfX5BfN+r/g63j/DPvDjd9ur
SRV7FLp7bQUh4KgZ402MyREUpCzLc90Idq7Rv9o5nuxwJ6P+avrDpcv1u69Fu7FT5sRGx7IIX6b3
GBp09QftjKsPwGIUWJrCe4d1CeAv7ddeH7/Af9sTbi11rooPnRDjAopJx6wezrh1zwI5uBtN+F5G
FZNEvUqA+shDfJT0aIdJzjEZgo1LgRaLlBsi0HNBCu7D8RyM0RFzplURMlal8gmF1Tbs12XRXuB3
XEspObZiOrC/9f54c8bmIsBmXn9RuSQl+tJV+ztOkbu6G29WMd7EFWzkYS/F0VH3kxfxw4jxqHjd
xcLcV8rGWwV0sqWGhGwBJrU0FPFJAOw80yx9A4klJRAdz10ln2sVUKu3UntkibWS1ysXDt8ncoDn
44zedQYyzmQ7dMkC3f7mEKaC/QWv2Dw1oFjE2I6iHmu+8RZ7zGVdW18DpHLCUV2HYYqXHFNB4497
08CPzOVeb5JmlVTxe6/r6IPeO+EDHfRXValXYjA5RbUqAvXmonKgJreaX0prrXufF4wXebzJ+raS
hGBytQLDRTO5XGUaCtLpeLbK/gyz44rZ3aLGsjjpz1Iz3KywWxOpMctkwYvtSc+t4z0eqh59gVJ+
9Sn50iSFF4nwKP4XJ83qXx3D/ZIaHQ484XudDiAAEPxkMEt4O9Uo/3jmSUGRUjq7XXbAYAflR2U1
wL4txmgX2ybKBe0VmvoZN6EC2xgxZg2I/to3jKwfZUTK61LbFGp8TAo+e8/tMVCyw1htievmvPxa
aeVD04x7J6+vVTWuRlwYQrQsR24E8U/CKiCjla4xvHqYB4anYC7cvFZuf+4Zm6XeXAuVWyzU87Xr
j8vSIldisgoqbitaf7jpevGOSOoqJmy9LyG3hg8OK1sdjjclTF7qoviiurcG2VDNVZBThmmh+vRP
nK3XmydxS4o5gS7PCdDeStxElco9hj4SDAHPvgMjQPkzZaVx9HvRGBvWRB+cb30xde55JqpZ1J79
OnypeY8Y9BQiQkcfg1JgCSa3WvISOh33h38Q4mW8F8zw03THYdOqgJmC6KB/raHwIP2QLGU869sA
mwNTNBL8QfsyqiDnIceGO9hyGqpx2ibu0SKQjfrZDosX5JYFU0d5DT3UAAglSfHc/ABAGqZVZ8JG
SL0DjIUYbb+BGhdE18jCs92rv8TITmxCHK4Tv6jmcRPdkx5iUhYNe6BI+1qpvmpgDpEUsWvUPOEd
uWk3wLMJammekkfMdBXVtFi+9sLWUBFgxcAEozjtTeeGMaAckcB9skwQ96GKX6KpAX0P9N20N20k
nWRy2tMBBs4BCv4r5etFQ9qxvOdWR7Wg1eqD1SC8hD4fckJ45oIj8gMNIgTovGnTDSD2khCpFXek
FECqOg6NS2c8XRH6P/sBhXevBr1pOzkEBBImutDomcnBDRaZvx0Sytc+TQ6nkTdFDWsVAwO8XtFG
iOiLScuuAe2voLkt3e3q3SxNtDzoP6cUXoea4k5hFYvB4kyNTnDud8ukEiJnjVRhWpLVH5sGcO2e
DzduRou8xafCTFBEiT11RZMXSTv/TBcE+z9Jv9kzJzZeRsPZ+KwCy8K3X8pUQeCzae1dkDZfwd7P
UyApS8XBRR3ixKwxe1bjWL+ZvVUvcmRrqIWbEdMNUi21AUYoZWCPofoKY26HTsDJ1ikik6bOoxLd
zXy4Nzn64yO3eVgyeXALpENzSZzx4pXDnJttObgEOrph/x7LCeqH4dJhslGyamkz/fVqgaNGZN0F
A8RIuqtaDqidZ6cYZwR8dtdIXbwEuBx15V43o91PQf1fwL+U/xom05JybFO3VdNCKecX+FcQMgzx
lMg2jRW9F9GWRvwVpZWra/eQ/+ajNOwL4qjeKj4Spj/pHP0MPFMwpP0Zy6XbtqM6ZA+aocs6jLhf
sFyO3mGgNVhwlD3lPGg5Ja7Y3MYIkjK/EOgEFJGFZankmFQPqtU/fPFfRJXE2yOrZFt8AhnJk1+h
ZJ1l9VqIvsBGrQnimWtSv15JBRbN8iVSuoupBTQFtnX/GBjJvtSZ1QhsfWqW//BBfoH7fXwQTINM
gjbUTK1froCnpQieVG66ERff6NuLQWQSS5Sc5AfAGhc1ri9YGc1sWCWNUi7TuLkIIE1KVzSOCVgd
fROk+jK3nv/+k4kc7dcrBAoSd3mUsQwFzuufUyj0mPAOHOx0A8MY1RCkfXztUargzvQd8gmaYS71
qPk2De+8Ij6Ph1cisatXndHceZFR+Kbhy1gX4aFtjGdvrZrScx6Pt5qlSwsHCkqEIcR2ZkLTqejX
IgQxnW4dhcYG4W6gutVSrrlT4v6S+KEgNZ5HzdiUXAvsZlAvQb/Pby9hU4K/vce2vCpY/IANr9OG
8rJdXajnbGI4OzgDEMOitt+i5WqWKxll/gLJjz7xbpI3vEaj/Gz2+klQES2tPNtKc3Fz2lZOw8uH
LyXMDNawuapb1GAYNSjRoloek/8BLY4gX+IYV2bpPwA0/2p4YNAMCNFUZENVf7lNVFRxkkzVU7zR
qpWeyefGiXdJ/G2KrPubUpfbv7/sygQw/UlvbBqRuqKJrB0IrGH/ct2dTrHJTbkz0YfGDCR8CmF3
I6wbZt2lYuFb2ZBPByzZAHri3tK0V9Jd2rrJTiOuF/oXyvjkV9jFZOjNthdHEIJU6FCY4s0ARaVo
ZAxnTAlIJNSHSt0HNVb3ZjrwI7J0dOlhZD5sCMXE63aI9SOJZ7TmRicAFVlBzEhwfCpbao93ElVw
a7yBHoEEVy5BHSLd+NXEp0eCw0V+j5pifEwRIA6qbza4pZkS4QZtWjk9EarrVr7Bv8VEq9g2tqGC
KIWeSzOkfD01XzZljAOZ7R5d24UW6kavSt0g991eVbR8k8Z7SKP+1lnuNQiaeUsKRgSu3dWY6LjM
lrGh/Q5mbJ3FwYsIWuu8W4dGfEqG6rlshtdWJRxLA1J2/1KUW0wI0FLYtvzGnhEeoc4cfVu/q5mx
6XC11odDL4XvkppvVM9AqKVZDXn8osRQTtVFrZ37XNsgkr8ZmLXb2r6brXIW6R4Ryx6tX25XwVQV
eVJmbtRmZNr1YUM89iqLFt9D6ojfTO8E0QQXq2ZhKe2+s+VX19ZPlkKZ4O9H2i9o3o9xZtkCOG1b
Knp5f55f4DxmhS5p9ENI30RK13PZlZvl5s/iK6cwMtJ/mG3/atZHt4/F1raQB1HF4z8BiEtk8qxY
H5hsIxKyisQ0++cl9S9uWURqKdyKraPav7xJgHR2HcsoK+s21JAO/8WZGo9XvMfWhQcWhFLQYyQX
F+zkUDHFLVmR95UfvYsou3TGfVhjpqA5SxDiotKycST1FJH2tKp+t5gIrTTeocm1rzIET8Lwm23y
NkUb4QWhIP4BzpGJOEr6W+OptzZkqgY3RD9qXOZDcqwgZeHLgX7veEYp6kV1hn2NgHuG2pfIyyxt
vPmOfopyfdNrhOQVzmHWZYQ+Z5DoiA8J3gZ9B/M0aOYVF0aGzLK18y85FQabPlbQnyMtPDodouGW
cfeSfo8L8zEttaOvekupGvYibar94CiP1iJCbZzhsR+9B9ul9FFRL1Axo5xR3Zv1bfasNJCWXT9d
Nj2hl6wG7wbLhTSQkwTREVnsnUrHL+ZK2rG2EXUF8XYy1uNQE417ajbXpEJmv7DuUGPmIilx0A+X
+Cyu213FDK6Tr/394FbkvwhwGGKObpMVQRgwfqlApmpe4z+apPgvs3ymCc22IixnQU3eVFookWDX
s89iiH2KzzWS+gB11Hzr99KT6sxpvI/tqSTNa0kNG908Nbq9q+qbQTOgIEMXqVvbnqukv/iSd0Av
51DY4e9OjT1gCu0/lE+oPz4jYvASqry+pfKTdmmz1VFFQaXwPYVY0KjMeQUlgJY7n2hUBBVN2V8a
1ziJWbUY29fMBQkiV0I06tVi5k+YzCwtQ/qId0LpUNINgo9+rVBcoHrnYijr2O1FaWjYGv0qyb6K
JNWK4M1J/doYa2yUxj02lOvEINqh/mLm/a3w5TMJXt/pc41imYjG3IieN8ncDHXAFEVIpdkhaHiB
uf46NP1aBEFGJUoW2h17sZlwzkDGYd1k3c00+MZIPWDc5j7mlOhq+1tkSBdi93rx9xf6L2YxAjfx
n6KBmVJ+ucydV0DF79p009lwtlAL0XM86qyuA2ZDgaHuz7qJAI73D+NLNYTs5y/LtE34zAqtKCri
RL9Mn4WOsAOalOmm9o1bUsZHsc7BIGrREelkLkacHNFihG9JrhK2C1fTNyUBTz5QeKHCqXKjaJWB
gjBAi4aSFUF2RFmTbhgyY1xP8xvaCkhkIihGvGRTKLX6s6hupJF9b51q1RUh7cJ61QXHRpLWVWui
lMdXJx+KHaKwZHhFlOjkoxSiU9wLwfigg3mERn4T8y5OH6eQrpqHzUqZGMsGk7cwOQ4O3pJRd/EI
eognMCN9VcVilHI1Qx0S+YgCJI5uGvk41rN9POwT5C8BA8E51qIX8Z21Ub6NCtImo3xE2Qd3lG+S
FR8H2uwNz41AT/rI8SDLsOzLeCcCHauX9zXDHok/sMaLpohPNZozhnunHsgd29p3UaHAzwvun89y
q5/yMXkX5RDatA8pkfn3rHDWbdJj24ypWfdexqC5EP0A34yL1zi+gjnVXGH4Ic1RdJeC/jTW3JUi
rBuN9GXENa7qhgdkI2Cw6RCl/UKZjbHQRcRyLYp3g6zPfFs+5sLjFR38psfGabBOomqtUK8T1SZE
xFYSmB9RhCP3ehVf2tGIWCLlXEjBTsYWrgybi1jhA+6NrjVOUCzP4jhXhz08t4ByUdkEx5Ryctub
Rx/VJ7qzGDNEFfJayDsg3rgRs6+orCEbdtXr9kHBVUQksUNztYfuVcnCp5HijNJAXduJWRejwCNq
tUecE9cwbF70IDwqaUOy6b/oOp9KwikipfqaIKsxuKEBDWZvGMZdVNqSlD/g7k1l484Svg9jlg+i
y9x/CgvzIAImJR5ueqzfQ6wtM1fFOXREYJGljmiiTZOd1IYYEFBHdMqVCtbKs3aB7a1Era2uY8qL
xdLLNkS3uzwf9tOAp+khwsiAZbjv+D2ZvXSqAjpWICIbj3O8CFAcpYYI5x67Ke6pVK/JII1Ti3dv
6r3KEnV9MeBE9TVkUc17cocKSwUEz2hBUF6orPYWI35FV5iVtGDyH+F3oBeZMB2LOuGYu29/P2sp
mvVX04cFx142TCYR+ZcoPx60sFB1I9lU1vCaVvyQI6rA7hfqXBQ8gHTPRDJqN8mBMiY9mm4WcSOJ
2rMYWJXvIKVVkwPU2LXNMvwp48iYpu3pBSz1WxES4JbBe+YMr6GNj53RozsaPDnIncgm3EyUssoD
9SCIBJjNwtOXMwS/A7igesuak5b4eCNCMXP6BmuJQuBUGvRnLJJ0D/iWTMMXu5zxmGbBXRFVJHPk
NulN8OEA+V/yEqkIL8zlmUVRo4RtMKszapuyBmjqlDLVYggJnlDN1l3oUwlvnsJ6uNHI99v2XS61
fJ5xg4v5xR+1bQZOscvluZjVTb3eL1UmJzHnPHmSfJILFCFKH0QXUUiLHr3cX/pQ39QgNjBPx4Bn
KdbwOKiZh3EOMOtF0RHqiXW3iY8OI1Lcf5XlPCnaU0tfIw7ls3g1ESZ5qkiNg130ICFQktETEKMi
snBK5kUc6v0l5WVRGZBoJ0BI34lMQ6/aq4IFjZENr0PCB6BunwyYIjvKalPmREFZc5EPQWHJC2Xo
cFcbmZZAUhbVe1w3V83sz5MuifVH6P9//lT++ZC5fqUGVgaeX/9y+J/rt+z0krxV/1c8619/9Z9/
PuRJP1508VK//OlgmdZBPTw2b+VweauauP5DVVv85f/vg//2Nr3Kdcjf/uPfX77DG11QFS+D1/pP
XW/dMAnv/vt2+QNo3yz9i6f8wThVzN9006QRbQL2UDUhF/4H41TVfzNMw6CFrZimrPwsMm7+piIf
blCpUlXL0Bw+w2ernIhDh7tK7Y5gEarkH1//R9nvb0XGkSz/83QgG8QRVABVuF2k/PKvdYaoasao
o6d4Tt2vEzFuIlaa8YifQDegeeFhBdfcfK1wdyNiZ/idR1/wx/vuyT7OVIGezj+RKNPeBEdx4dv0
JgxLjH7PE+PxQxpfi/Z1kcXrkLI0cNUJEFLnqAf30nHil0+bzGrC2ZiEZLfcQE5bFltTUbJl7bNI
hLFprs1+xA8DzueqisBT51USbRqt3RPsvIYIbp8LBg6QaucG7wgepDEviBHPprMoPVrLiCUEj5Gd
bN1aPym9jfhjlRyNJiq3aat9C0z8LtxR2ns61LdC6tJVoQgdxVGwBUpBGpn2JpiTqfY3SO7CiMB8
0No0XxuxcYpaOdpLfphC/q++u737Kvva/+PuPJYjR7Is+kVogxbb0IIRQTLJZDI3MKYC4NBafP0c
d2YXq9O6x6xnOYtCAcEgMwQAd3/v3nORQGb+vC0rVk8K3WATOUE7LXFRl/fMwkfnXMlNMCCxsbK3
MY8awJGoTRsblkPEu9FgDyjZm9woWIo6VHsgEVlMg7kMpUyoiKAudLhOBvCi53QBLrL0MxwZgmyU
Qki9h8CFcShzZLrUj4C0yzen86+tNGQ122HsEgbH7Gm0xB2Lz+xM+F+/mUtQCmaTenAnYkfCYm+J
TUymZu9Sae8DHEmTIjKzTd7GiJoGHVm5MUArRQTHBB2fSNK5xyj0232BkY7ZQof6z+ldczWNXnMO
F8sk34AwKuI1dmYeeXuqL8bRCv7+0f/xTXx8O2WSoiFtIEHZxV6vsMBgjxErClzVtumUb4DNNNmg
n0vnJ9i9Gc3kiF3UFc1eOYWVQVTtfWwmDb+EmZXh3p6d3R++3D8OEwkSbXD+rxsTTXEMMoM0K6mx
et9dJvN+zKDxJYb5qlAaKsFG7X0cKsPj4jWsbfNsrb5pZXhUex8bS54M6nCZp3pjOC15jlIlpi5G
byGSjPkjSjL1oDo7RpbIVp5Y6CYQ7KmP7mPz8ZgVe0h0xbteTyn3Mlhn6buh2ZCmKaXky5YRnngl
lcTSTqxUex/SPXWd5wm0QLQzMdUuL062prQNN9i6+PKlj+tvx6gogGs/ABZk0u9LiWJs90TINqgc
4DGcuqFECqP5E94B5HhU2JeTIzfqUG3MAF24TfsWmt2rMPKDYYT7akAUHlWdtQHMikLE9MHyKP+n
3zTs1sVc7As6T7hBXvySCPvSROid9NoJcAAaoiXfjXjM05V6Ufa2S5LspMuLTT1gyI9cbay/9tRh
0JYGuhF9b3jSfit/wSQ5aQ+X+8IAQVgX8sm0i8qzmxuYPnSNeolVwi+12eiaNp8gAySSvvclyZvg
lGhxfLKXZz5ZMIrguoYTgXTDaZAS1ZkLHg6i86Vqu+hMzeHJF5A61Uus5bcd5wADJ9eE1yNvaOoH
QyLy+ounB/VxHmvXuBqjeJrnbuGKJqIpXR7aoIZYNdqUR4f2Ci3tW8dUbY0gCMb+AB4SCbYc6dam
Gf5IAoOkpboydnVOwnDYkJimk5+Q9nT360Pgj6DAiuAtrwxns4z5Q7DrA5Zk5AvfjXlC9lrNM+qk
QxZZLuiCBd4jhBiVDyPSn6bXiSAVY0pfIxueuDUJa9PmlJOnatmQG8mpME03q0mhMvb6azgbIRC7
3ISa1F8TEzVEKZhkmQXApASMB6Y3JoBdVNlbAr0JdjGHWxoXJG4uObeIIbkD6IydnrMpkjRHB1JR
hTqMsvGU2gl5DebFqKdPAOWMNbGoqHJzL1iNosfF3TO+Of50qB2kMrIJXPmlWDVT3J6DFB0JtM31
LDRWnXHxI2XSDpiu/67pEU3fCvi25Wf+akIisK6HhxAIzNYMBiI8augsYr5pwu+OEeGPQNRReREv
R54qfXLLEtbZa52cGA0f2b0F7hGnRZHnxCaGKay9SqyEaXcnuKZnDVAp+KN6IHObsMa2h5xJXFm3
dRJiM6PxVkaCYEG77tYQ5YiZSEIk7gs2HYfJVU+CxzoTCIQcSC64lC1rZ9FjX/t5+nMGALaPgvmp
z+Zb1rjU3mzL3C6WtutKy9tOZYf8ZyZY1kVxTPOwP5j06IBr80exOd93rJJXfPETfdZUuwKa45ej
HzTt3atPl3tThxWdnzB/plI4MUEWxs4o7a+lIEV4XLRTYS1M790uup+z6mx19IsWpAWa1mjX3sWQ
F42E3sEsxJ3kpNOnUTSIyux+3kQ5lVu/Ny5+hTQtN4iGNpgnfctckpYXg9eVkIi2M2OkcigTX0bA
GL2UqxHrVphHkt4pxCQ/0oglx0iy2Cr2tEtP3JwxYzIZGM8PHW211VDEr0QMEP+9jN5mqGryGxET
cJ8NtmbqahdezA/PngUuf4NkUQsT3vLDKKx7Lw8fisq7pBmfKbnz+GbaV7/GMTEFl7HMT7bHdZua
rDxjIYv8sY8uzUNVz6Uap1ydcRx7pK/0d4Q0OWR1hdpuLgngcyLtyMLgOZ3FsXc0WSE0dq6tQWzT
xc4UQmaQY6Fh0fi5dIPvmSkYTuDMbmCdaNQ4tn1eir03u1yTRr6sY+R+WweLC/Tw/j5YTG07SBqb
QWkvkp6+NAvFYcmcdN0dY9d4Qb0EuV6zXyeXgcaDWOpOz11CrAXpnr9SBC8PRfPUzPFdFUTT1oP2
cAQFNW+Yl5qnosSSZovwQNpigiAxzbeVf2hwHd+bafCJF3qfJBGZKNpYX4RFHuYMSCF3f4rZ+rJU
EeLHWr8j5Y8oZR2KZmRVmyQmBNhgbjm4FJ+7vNeoYenaJQ8BsflgOHWr/lWVDBHNoCOHznCJoZaX
nn/6ZlDut03jfZuc8CbIZd9Nen1JwkVsyyF2aYYYd10/Xa0ZrEhfpA+mlz4S3Jeu26F7svE/tPEt
65LmHLsoxT1MwpFTTscxHQyEdqRnm2mCaQxjObSqCJcwrYFtXTXMwKb2ZUwXSj23BAHL2nVhb872
bBxc0iMtEhsuvmO9Oc5Xa07CcxPS9SSDmKGIqx46ecJQm96PHlMZ3UYKajDzLtpvQ59mO2/R3hbK
NHFffImjhJn4YpMTHFs8K3iJfekgSlrWD3ZIluPYH/pKP2t0fVh8o0GDkPGDhKzuyAdBeV7cKiot
QaU190BVELGsYw/ifuYmUKMrhiMtgfKJIXs1lkTXWlkUEDmYIJitCLFgxD7PVKS4PfVXxtIIVOA9
gvt+bYSEepsFCWzFvJChQTsm15Py4CWCZY4+bNOp3CmGdTxKoofiXKtjtaeA+upwlDawWWNKJpcv
asPclFD6vw4ZEovd2BafJxSPqyEvxJYNkeAjDHJlglcb5YT/47DsJwft1akwme9ZjCabepk/WVaj
09RALNGMbXL2es/fVDUiR01OJaohylglpQUW3R5vDabsqcierVKfd1rQztsaONuqNioSm7L4eyQj
1RK5WSRfRG3ENDED9pkGUccKN3mNpcSzscKYgNJXCrRfWDhnM7kxHNAL5DbfNTb4l2Ie3lIJ57dM
YozHYdirh/EQUGgzh0OOJcYq6/mEJX0+scaYweo5EnSIX0pRvX3f/DFnC+1+hX7BfOAcB/2kyPof
m06CBcwo9+Sy7uLKGa/aVJL9kVeFvw5cmQwgwfMKMt/ZDoIudRxk4bzDU39TsP88ZUWDMgF3sSUd
1n8LBZAQ/HBns7A4jWmX6FAb2OXeRTCPzsSQmqC0ZVxndA9otIxPjlV+JhB1ODCKEIg76Riihhr9
Xm4/2cjQhOXfa3AvjklpaDekRz96lKt7chi989xCCvArHd0YEsirLzdh3P1cMrJnM8ebT9pI6dho
WB8tcR+Q2gKSfx+H+tekYPpkuN+TaCYcZsa+kSees4ZITfE4KWsgFbl7M4b5EBbMF4rYfetLG0Dz
QBBKnETXIqhYmuYWYmAtK5i3jS0ZrubbxJILpmT5eMfQUH3SatC2WvNidCJ6cn0NiHGVOBtW43gM
ncJ5HkLKoa6JBc4efs1ZWF46A4Bam5FemMr1ok6zggY0jXEaws0t7qPmNroO80+9pMcunDNnHtza
mFumi9uIq7IEf5G4TrSxtXi60Kh8mLL2AtPlyhcRHMrMEfe28dNqm/Rq10dRLBZl6srdWAWNtpEh
Hs076X55C6W/DWYiBmWauVjicWfAhB1Sg5JbOU0PeW8RMzTViHNz1v+cMPjz6cxVtVmve2/agiTJ
UYTmzXECRxkWdoNQJGmvfTm1u4oMYVzYVLORtPs7fWx+OjNFg4CYQG/dobu/dC0+12m2UST75ZkO
FyZljZVMTtKf7VjR2g64BUcB5zLze9j4aN1xQB1JUcGz4GG9dkisJMSo/VGbS7YTJpotjVhibYhx
ataEp89IHLTAmO/HADWZb9/HPeHPM1V7bXScBzHF8c5Pp7cmiL5qBeLojjDya2FX68IrtAtxNOE+
6O0fSbdkZE3SaZhZYz1QyWQ8dKZNzqyFfN76OhhFdi6cgfkccjod1BfEPRrdFrVHI+VOJbii1r1l
1Df4sa6X3Cjk3dEWsK/C1Ogv4Fizp/x7ZwFomoOM3AVfiKvpkw5VEEbwkNZRcRgYpIk32LJqhv05
mSBRcDHj1cBb3BjGscm+zL5geVLyvWbOBMu/J3KpH0NzE7cYEjoZsOOL1uPkqoZ9HNObzmteTcIM
vuA2s28XtD56KtMoGxAbKQtWk6LDoa/FS+mykF3S7o54Ui0NH+wInDpVmgN/ttjW4GMY5QvOzMYD
w5BCkAeIY6RTejOTFtJKGN754WRhy7dPnkGBW59w5COtu1N7LFFMgtiFvnHdpiAkwUmBggiSa/MI
c+4cHFj1XTSSUTZz9jhARd0YIeEhyJl1RN8C4uuAq7WcB0RBSX8JBARvw/VG7PvbUIzDVq8hnJlu
cLLz2v1EIFf8aBCYRcq2sw+68nvmZzrJ66xxtEjc+uA2dSMQLWN4jqdQf9SL1x4L5D2Robt6yPXr
4Jbhlrtrui6ab4a+tGvbbbpdEeheTO9jOY5tjneVbvVmQkV4a7Mov/lVnF6z9tuoE/EydVZzjDsv
eqqW6ATy0D/WDX8iE+WP0bjLBt+lFwi+DaTXsMuipkR47OwF+IZV3NRIFLruzcsM6y7oxbIOeuht
CHb4VrOw2lLr6Cl1az/6ypt3oHQJ7Czcz2lTIvu1xae+C5qrETvlsbeNJ3WjBXz5GDnUNbTIGa/o
oFnez+leJeIQw0o3LZ9Ptp5xIqBq33S+cW8nY3TpHXNnlW1+H1v6ldHotQ2N5lT40wNqF+OSlJyB
HXqhvgKQLkO6t7NNFYKwFQ2RI6lLaFOeudFkR2M2jyyBv1cgNy5zFEybDjzMLsw6b38kt4EIWK/y
N+Vonkw/7neZD5g3R07DN4s3vCi/pDaL3WboEHubxi1JA2Mv0kGSopFWlzmuS+Ss+SaIx4buXnOb
lrF/lNVUYu1QwH7v6Ph2cLe5ptpD4uLsHMtEnsPlPiq+2aOuczkMh4jkWBwd35hijIeUkNsDcBRi
N+LiuLgE6RWEkOyKFBoxXc19UZeHIPN+Cqbtzzaz+75mFRlrmnsxHByteX2Yi/kNlBegZZdLyR3m
aY2RKGFYMcNnJHUBwgRcPNeBKKUHptdYYhvSIpJRuvp0OIO+GfwCQB7RnO46prrkNHsu+qZII8OM
GMZ62xvFUy2T5JdZW6P8wrM1mSSI5S6JKgmpva30Mi24ajeunAPUY2Ptxsa8qqmY3hFYUDh0jfqy
/dzR9tkg70M87VjPxG6e7I52mFP2kDqraES3HIHr0cu7IUqiO2eczmQLUoxhst511K2d0C837uJc
0KkbFH00mIFLvo/67PvUEJwMpPDR68zPmWt2Z0uzz4HooRlnJlEbOMM9L6uOviPCp17vp008vtnj
Ep/HrOb+NGPkJkEjvw0LNqCIDPQgl9gHUANDjslDpxF68oJzoZfNxWiv1VB6THzh4zj+MH+KLG+f
tmI8UIqyV4hlIWG0IYi/JIuvmcPcGy9QugtYvtYJECIjJnkUZWSjC5gMfjC+OQ2InbQCLF1DcUjc
kODAKXxa5tSirKlBmbFFfAk8j4JDoN/1yRJudU+LjwvTn3WSBKxazU+spH4Niz5B10NGwIqRXnNp
/gpgkhj0VI7jUmz1WUvI7MtlG7wEJiTtbIhYSLiwk+nc99ouaCC5wP4snhtdn269Fd5c+60Ton9B
6szItmTQe/32u59mMGO4S161LqYSVTjOuWiBgej28FA3OrY6p/C5w9jhHl+Z1AU2FDlb47FgoIvq
PLiLhvhlzgLmiCQlrEYSwHHnlvU5x/vQDraWyHFGv7A4YjycshL0BM7Uss80+tX6sBJB2xxyYzxU
oP7IdOaEtRpzk9pAfxHFXOyg1Qjaq77otQ9DkTbl2ePVT5pXrnsZ5jZQNjtkS/iWR1X1PHMhJgNJ
JLETTI9aPe6XSos+CcTFYwtsPS/ofxiCHujS+uXeQfOfBF2/GYlg3mQsbbe5HjnrjoFmG4fNRMsC
ZCVsI+swBsVwjpsUo6Q1apuws8xLIv+VlsrtCj4cA2nJZN635lWai4HqumM8WfQFyfiCG+DTrGH5
UGN8EI+lWwTbgn90DWXGPMQJM9S0Lq9+BDugccg+bYibq7Ps2KXZg6HhxsZGr228oHPAWmssgfqA
AYAl9tqHiHikPb+OoxjP32TsRzvQDkNttmdrRDZEF5Qw9XgStII849i55XfTYVJkDKDpQ80Jr25A
SSKrjejArGhnjRGfyNImoApR09jmUB2dEm2PKJsGk+ZCHMWoWZuYzOe9+qANoplJFycEHSm/S8bX
2SOfgFgfb2AkWopkR16Ef+jc/C5MvOYBtS+d5IrbLTj+2f2qkecH9rt80jOxHJzIIhojClYDHqML
kQOvQ7YY3GUjSheTTUUxR7GzY65MgbRNv9hE2u6dfIFrl+fBvp7zb12ewqKZA+8QDPgqDYIlsQcV
d4nL5CKkvIocpxHncix3BrlVlL7pWB5Tr9KPjk7TCXMQY3J09rswu7i5vQ20tLx2erezeGf7akpY
GDrRY0ht81LofFLjl6RIxjs/RX3mhla9tdEGnDIvYJFWao8wfryz2vgNJNRAI+sGZVN+c6oq3dkj
sXx4a2Vcj9/sE7T54O3d4sLb9vtEu9nCfXWcPjiG8qjzxCsJlM2ZRT2ZfBP3AixEL7mnFde610tk
b+ZjBdv1jP9mWM+48rckZG/RtoyPhdwQKLnNiv4xGFipFpNobrX9ufKC/kwIbb1h8YAjxeuy9VKX
DrUoUZ+XxBDHMkjHTZEhqo216ZO+xJzr8yIw4y7W3rANQon54tZxW3lHrYdZkegEMjk0LIelSfaJ
z9w14N61rvtQkMCw3KaW67csp2/2UCcHQsb9axHVaw174SWIehhKsQEzUfTfx8mxH4ib2iB41j8N
IZmbmX4F729cWfOSIeCxqHPJYB0WJucgWEqnvYHzyXZN5emrou1BeYT1eYzIOu0iOyUnhmmjQ+E2
Q3F18ZtNrVkMBtIVk1UoPtBlHqucm3CORvEi0/kEFad7v+MksgZIdKG465uivniUDhOQ75ussp5G
xzxXTQ1ARMCFivwQLFXd0Typg/SWzsONqPaBFAixb1N8MHZQJsc8L6jTDPMK7nsMpQh5jDHbKxqY
wWrm5kmcBC2ezhRkwpaFRfZJOXD/CLiuB/dXIpqfOvSBfVCQlDF7EByH/Fp2WU3ZHfo9obGk5zTL
tbFKHC2BNa5jitOAsTJtP09TtyfrmvA0lk27MbdkwQ3eSaJVe78mWhrJav8ZZfldr7nW0fLoNy+z
V+3nnPAtPRvjs4NDQ/f7ivTVjtc6MU2v/P6pCgP/jgLuU2QwlmQh0bZJAtkL3NvRIz6hraujOzvW
kTU3J0fP6m12pCiS2q6xoCfpzVxj9eg/dBPlqdFJY+IiNehercOsp6eiRDD0TyuaynNBkEikO+Uh
EcXW0hlk2r59KdzyVcdKtQ7n8a3vmdn6k9iq99H7tbO3Fu9ljAtOYARfh9Hon2N/6El3Ig9k7m5L
iCvKjnYD/lFugUhWEP20tMHy5lR29lOVng1bn76gtk42Y2PnMDP6d2buB73jD8KD6gVGYf8Uyyg2
qrkUe3NZS6pkN1Zy9vuQ1mhJbNTiD/Ga5lOx0ZDIcCcQEJ4lidgo9HydeVKDoI5F25KcmkdHiof6
aQ7QzVkYzVHgxUzfbXsC4Qv5NLGTYeXr0UPUB3C5YpFsVN9ecZqZQ40HgzgBXUKgOz1/yy2/pyyr
HYLmJhqkCpEkK46yUqZngUdEawWXiljmU2SCnavxTa7EX4EGMbT8sOtgcVKqObWzPWztiZM7VzHS
acNK2TEfuFia1eDWn50FE3tvJzGxG5iSELcZ0Zqmv0p1pYzhGlV1nrlCPLLajhnEDorQS7lWUAtP
ch+DhZHXXMCAUQd9NgQ56pHIW6n8+w3AIHPUJkQNy4Z6J2oTyF/NZJHv4zHNMsUOmtvzH33o0GKW
lLIaUZkO6p2rvVKmO3wcqj2P1JRNY9FJYnnILFhmJao9/689dYh6cjyVpvm0dPU1ruEf5RVAPG7s
+AId/Iuj3AQkPpD3rjmbQaJA1cZh9DoucOTAzgynxWe9t3LlrgrVUBt1uJhMRoUo8WDm093g49ls
o0VnHsCHIV/bwvhwop4vEzRSJVJIuTtL/kpU0a1gwitwA9mJH+/bSkdoZmlbFTKimMupqpcqKrPk
MPfYT3YqBiT/KxUEORYT+SJzdm0nbuqHNBKnY+x97uTbUQkhatNVQ7wZhwyCs6TfKKVM5PqYFEgh
IGESbT2QlcGnaFa4ESF+3WyePjaDVd71ptHshzhFNUJgKusqWRGmOWhsA0ukB40AQ0NWMpPJvrf9
1Hi31f1/1XUZGDT+V13X+a1o39q/67p+/8pvXVeAdgsDi+fovgOrHwHHh65LB3Ti2CZSRts30P+j
3/4nAkX/B6JrkgJoDQEogXbyl67Lcv8RBLpP69BEKgYgxfivdF26/qeui3/AIpLAMiD/+iZt9391
vBDQ7DMpmdyzEYZHS2RMGu1ev4NBTiQLNOJIT1yk9NXemFnnn5MP+A/uMAmJ92G2LklJSyHJjuox
JV5Rex+obnVYmvl66BrM3/JXEZIloV0dlS7kQyGiiPdN31vHocYa8U/hiHqW+pl67F1c8vFjIFw0
uVGNNR5emjW9pHGX2BELzmyba8nrkJcA7pg0h7V2VPqVVCcs2HKbfP3O4Ff3etr5IPVFSd/YratD
E0AWX+f6UxFN08GwNfqYWnzOzAQSnOv+Grq+3uOCAuPa5O3BlxWnJXf0k9q0IbbM2c9ejFwWS60J
IqXO532soo36HAmG22mdr+3fseqyxaBI5n8cYtv6urRkg5FWcPMy1tRO3CGhX/qLyigyaJlVrtHu
VfKA2mQOuXSFnxMlZnd3WejhZseL8j4e/I10pHYdva8OGe+5zCNiogeGwY+X8S4smiDNqj214XV0
u1YfHz7wV/VfYHX1WMc0eRoBuRWiDnF/LyslOhLUzd0yIzcYOmgWb3F34Yr3pbpGJeqojU5KPNrw
4TCRZ03nlAbB0mXabhniTwoMX07Y/hZ9pwDxbiLRTrQopXM+DBPofohJNv1iZdtpwTFHSyHd+4Q4
61JRkeSUcHCnHKZbpA0BahlK55bBgrToLY/+EyhEvR1qiZc4JSBJDfolKzVxsGEHkCkTFOSJ4bof
Daen/m98C0r/TtG3lFxKbcw+1w+6PwBWpO2WSA49+reLUGDoSPaO1CaUiiW1V87OcDSyRxKIX7wZ
iLzLVZUssS/bca5/tHA+B/3Oj8PkUHicmVR/tkFYtoAMM7hdctYxVkFJKp5tbdTIQ828QVMe/EKN
Y5GsRIE1X2T0zvuzqzyikaeeabc/p/YVMGvS6tZhEDYdWAr7NlGXiI49GkuD+V1rrRlJW0P4B0Lk
95lMLWc3PZCzTVVBkMkrgfIhbNCpSwmZS7lBKlFA7amPwUmNaqdX1eMf711JDCMiwPZd2GglTHL/
PSCDceh3Soa6NvE/o05TuyEUVr0vHFzp61yGAtuJ9qMZ6ninIUdvFzQJHQTasQ1wlMTkb7Q1s4Zw
pjK/hMa4zrSxJYIPxqQrZYlA3p7cSbAWHyA6eM3wnDHB3aV9EO/iot6naXJoygkvfogcnjI4EgNy
kt1s3+q1e1QcskV2dt+TMMyoROOBHkWe5CzlJxCpQA5LXgDmjpDGB+Z1ym714IwHj3DrRsaO2NRB
11nBnaKThwBLDJoDEd7zf8aHmU2Q7bQp+hYh3ALQFCzbrHOTA9kLhxRt6KZFYUOEUevsO/wfahxX
YkMlMVR76jF/NGhiu+K7uvqBDDSnWloSZbZfvh1c2JSxnGmEOCU5J6R50DLIpqZzt/VB6KzeX1Ka
oVSCQqXuQeohL7CwPmhGs8EXYsi0MSaizJp8pl14HGxBHaWoWlrptYNVQooN1bnwvmvXJNr37nBQ
2kMjLb8GBbLDVM7+00Divs1jby4m5YiAelTnLNUKeQaz92i4xhV3CBO5CJJCcEc0UwOjQpCgPtmU
WoltnsdkodjrRM+u+bDk2lbqG7i/xNgNFOxQ3n/V/a3APDnZrni/L/sxjb4wd4g4acha0I2Kmls0
PmgJxa6YZrpdVdT0jXZdJb29BsmRrpkSzGurAQCkL0m0aeAjbBzR3BHGPO7dMAEKqTO1U3uWICnF
07pD3gck6Mj0CBUNEevid1xEaPY/arqg2ziuqvUs/6kuITzF8ayflFCNbZnk2XmMURJXuxLV7Ell
CvwtckAdexGZBu97Ziu2octts5GY7kkCu98zDGyiriLSbI+WaeXnRc9yVBJ9fu5Ht9qWGvb1vMOQ
4RZQfKmGtaep7sUxhCceAGvKQFvjvQY8uhB4e9J17rAUMt2dneaPlBg2dWeBdvX9h2JsDigpUTbS
tDlZApQCJezfSkv12OxW5ibIdOrbI0phgkvnPQ74o1fo08mpB9xMHVf8PgwqwphH7yiZXvTVp8M4
Tgu4/IEOr6gZ8dEpiBbVWGg50ZY57RHKwhrBbbQHJjKcRWUO56AOgPNs08BELFiFO5e0XH2tvp+8
QUmq9tQmZiK0tzygjME674jObKP+cZrlndi+dskQ0Q+BxLTqOis7kYSb1VwCalP4ldgBsvjcA6I/
JRJsCRb996aQez71lKMD5YTsAA2AgHysCKDxFusuz34203jLvWq8Mw26E3EXYf81EXM0xiPeexTR
3vBmxiiKemp24Npekqh8m1smbxbNkTVrU4uyn07yO0Hks/cpr+gGkWaob1rKIglNsnAaP2cOZW+6
LmKdji9zmrVbpw/vGq0aVlWMDjqQlzROTSO2tEPj1C/54D6l4YRyWGuXvR/P35ys2rYk4o5cjFRD
kgvGuWxvAsDvfdvcZ1VCXHgSfKZEcgctCkApMsBqtn61OM3LmaDmHnvWNNAS6Yxk+UxLGpenPeys
RWBmb+rP7oB+Kck+e92UX8nOzq1ZWxVJBmtXxBYtEe/apvoduh3UjsD9vBLL6yKCLTIgRDYLlSPa
vAfhUa51J50QN78+ZDXq18zDRFZO2aZsSzkOvFVliwKwqp1jV5oIzuqtJN925n0du885GdT8y16c
V7cwQdrldHL0CRhaFlDLRQg+xrcDd4cWuqfMOFAfGYnAmuz8KTEDUKPJuOymZTI+t4xJ/qD/IsN1
AVSjfe9wi+yGTNK3wRWHizuvlpDZ3+T+MAb+T23+ySCUdUXEYLSPqPd0UrIvFhQSAfyHbb4kYL27
fQRWq/aN6DxVx1Ag8spkMTXR869Ta32Z59F4GOI8Xlfmqp98qglmFpHo+bV2yvhsOiSXz8nIPQ0I
uuN5N7O1iqM9zny8QfiGLp5eF4G8nicweiHJ3Vj3pNCLRzpOrcQTVrs+946WP9PidYAqTi5YJsdf
VZO44MaCGs/EgdoQjOi5i57NuobUPSPxagvZ8PPFkarOrrARQ5aFa+2yCXj64lETi4vXgVTrJBEM
eWB7Cq8xaKM62AmQlNB8H776fWfvAjCHo0PtQ7iPI1HNB7v0X9OZhDLPsSG7UIdoLy696bVt0UT0
pnK89C6V3p5iPqUfPGE+TLUleM388aIFvNLhqY8eUjdBYdeVa+50pDHHDfjhOX62fWudIdE4LJiL
KOqV951F9GOZEitujzx9wvq1cZL2q8d/o6i69dxsnSqeOEW9Z1I2qk21iLvOgfRltRX5rhoc2VGi
0M3hYY5isfEkP6oxndXkBD/aqOFGaI+QxUsv3btDqO9pgro0hg/kFNwG6htcxVAWs9z21+gVVp1H
vHjVT8RPB+k6NJx9NlN/0kNv3sRReB/BnRZjhBZ1+ETQ8Q+NeicS7Gqltz4pv2KLFuUlmopvCFZ5
2aNPIXXRsM/yxaxML/5WYpgllrB/JW0v+2Z07ttQD9uR5fIOdMqXJiDUFcMR4bmF2M202TcEeMZz
lR8N3OerQKZsVLXLmmmW2vNhEmJnM2ywxHKqEBS9fMLHRj3p47BQv1lKvq168I8f/x8fw5pwCbQq
QVi87uDDrT7A0sYUgoZWx2qjcNIfh6MiR6tjlznjji7qRSGvVXqG2utcvTpGJDIgTL0gBfPf0yXU
z3IZzvHx1I/H1J7rtsze/uOP1XPURsi4D7U3f0IKikVJUrfVH9c1JzrOMe1b+dDHE9Xh+z+gdtVm
SEM5XcThyupYvjT1aMnMGaZ4d1wEUfBLVb8IOcYlKjsnJNgqbWx9lbWEuKzUg2rz8ZyPx8pZWkc+
jv94jjeEdE617jVzRfm3p/3x91K1YPjjd2P5kj4eo0yOVOT9mf/2lfUBFf/UL4j1+fhz9Na6XTqK
h8purGVbjt694Ucjxiy8PENLgfpj48pZlzqsZ5RIY9gtm2SW8VODiqv6+Pn78b//mf3XX1HPT5uY
hHJ0qKNnb0Lm5Lw6l8SCQSchWC2FM9K/x5vaXTAIrrqpJu5Nlg3fzXRyTx2qjTLjfBzqNRx5bqaH
j4fUXqFF6dptp3H94dn5+P1/99i7mefjz388Rw+Ch6oql50uw3rinDJ43BQ/NVBP277S/Heyy//f
yqMtgQ3/2VF6xpjaf0/nf609ql/6XXv0jX8EHiYIJ0DXojDKvx2lfvAPxwMkZjhYOmXhkfLi78qj
FUBYNgMS1JhbuKYhEzZ/O0qpPNoBUDSoMjbRm9KH+l84Si2JvfgXOoWJnRUsBd7VgCrrn35Sy7Xi
BiF0dBqnrVABhKmq27iTdiwrgEpBxPpmofuALSmvsHkvfhEfdHhrGngbbZyORdfgXmtEuNM9ivhZ
gBFr6hjl3bEBmmDlLBIrMqayyd/EqfiUap2zHac8w17OsjXUqTUESXgc6/FnY1JO6pe3v30l/8Pd
mexWjqRZ+l1qzwJJI43kojaXvKPmWa4NIXeXc6YZ5+Hp66MykRWZ2ehGo3cdQFxEyF3SHTj8wznf
+buP9q8QO9sx//118k4x/jVtaW+crn+x0c+du7iF7ctzDFmRFJH+MGdFdfpGjsdbjGXmw2XugwSR
+7Zs+dueRflsH5ouwnJdnmpAFXUs8N6Z3INbF39RkWdXeUvTJuM9fhw2Y4H1Inuvw8WknmrD/EkL
wgR/eyirVO5kMJuEAiFZRtA329M5M7ZSVzfb7bfeV5IB6WHB4gtJViEKNYYT8qMG5SZRL2ZsT1dB
VxC2kjmfhSCKoC2WYM/zfcZlRKbz9hCwKLtUoB/+kS/9PSpZCuWdV+Phf74ceFgs1yohzB2HXRfY
60lkNva87SHNaGtiKxB/80B+z5K/x8gijh/Yc1qH2O0Zc1gUjgcVix/qpD37a1SILBYnoQIFAnFJ
luZdmVmwz7ftTTrwntWBF0ffQQRoXpJjLYNbBgD0WvPguwwqwOdBRl5/WQ4XoF49lGg1AQej16W5
fpQlgmitqvjioAfbk0xArtv2v2tvBn95+P6aob2ocxbvpIllOGaiu5+3v9Vx+HVkS53sOTWinHpr
p0oMJ4VN9edZ/OUdE4nkjF1lU2E4l6Yc3cv3fwEHYUv4VhgkyPZMVpgsEXuZ1NTIhJ3qZGVQ+LcJ
aICorON0wEBLWq+fYRkGQhCgHG8+7WKw0H0mvCObqn8R1oPZ86XVtA8VhuprqGfMT9NR778ftCRP
WCQquxqRLl2hcyPNXg+v31/6fkiSmT+sVmRVrnhYzRQDS4nK6vL9oP0/lqq2W0lAcLXzoYtyPKvp
GlU3czlz9qJsXTe9H5RQZ3KxpiQubmHsciIYAF2Iq1a11yW3qlBm9ocvf5hDV+znFCX898jze3yp
mQPvlDBelUHRoCeZn3vtIPrEvgfqKHTrFbQQpLLtzp94axaq0SeHpAteAwm6Lq5z89Ixgu6rVZ67
vE+v6iWRB7wBz0neUsq7JYC6+4Fu9dLCNCkHwl2bgBSqGdmOHcAG5tw4eXlNDlC5pTeQKk1dIg2C
f+ceFFVfXpem0YaD0YjQaEmQYPkxOINFlJG/7LJtRP1tdv4e0uENqHZWY9ehmtUDfmB10QHa+9SQ
lMzqje/3zt/+95Wp5a51h3mfNkzj+oU2KHWdSx5wilYjfby5GSrshvFz7hAiMyOn7K7QUmWRrfvX
Nus/SZYzLjMpTatvncF6IrH2RuY9hIGkWQNbeRmvXBHp0aFHm+qXplrxlGiTTBLWk+xUncipfAIz
p2AnS/1DTKlATkRkSOMSMZOkLcJOgHEJbxFHcXC0hcUVD9HRa43k6TAX5Xoek19qkd6l2R7K4JEZ
63IumPCFQam68PtCyb2vOTnVSCCu2xzXuXro8LdElYmYyXEGoO31c1sCJ+lSZJ490mfqNt1SJs0Y
HqzRYPZS3n3PsXGli3NAJKHGPj8X9ZUk/TdIiilc6stQxAZa7/Er37D9K4lrvp1fE1zIdLkM3lPP
CWtiwgFElq9i2zKnEx6+JSb9y/cE3QobaT8zyIvO5Se6fmbWmvi9tDHsEJbW85RoYJ3ipbbLy7qw
/WGJdKsGyMGVH38xlnGS+iPuufiyJ/o+zJeSIVHWdkfpVx+1acp9UybrBSHnSAQ3MfDfwSFEZ7wb
cuVZ2iOyYKfneCCIhNIzjoYU7TqWRNuW3SHpIGpnRgvZJX70xGtntSCvS/D4gaIs5YB4HAssUrYH
dM1empAng7LbTFknEO9nmPU5aIdTnhZmBGuf0DCAzkinwbBXFvMHZKSI0qOZDwdRinvKyFsJB3fY
l4Yg4Qs7X9gu9qnx2v6MW3G8qsUjPf0c1dK8qVLxwzkGeT4eSOf8kkt66/iGFSVdLpmjNufAqt0b
6TIHrYaGmK1BR4XPPFzzHWLpvVtLYGQRGdSduFi3OFXEgoqQJmGzf/BnD2kGLoUj+refc64Q8qDe
X5MWbGNixpB6xjvtJVfChF/PePnAguVvgSQFkpRTZ9endsHcrSE+VxVZU0F8V2LsiVTWvNlWyqYr
YDYjlmDXZpQv6dj+9Fpy2kWCAMOYDbCQRt7vs3Jcz4UhT3miT+Aqlr1P6veuTgcEX/F6M7fEQsI1
IJGyiTpBfLLQ3bynxeZ6hAEj7tm5JgHZ3+hLGc4MzmFcK57GYrx4mWJUVBvGA1E4/DkBD6qyLxiR
Qx8TrCF/xTHGAa4sRDQS1YBeagGsgFHVG7OF6TzO7YI82NK1u9AjxI0tbxlOTf0jM6nMEMhxMrPI
Q16Z+vH9JO3mSQLucrxh35dlgNoaYEKLbXe7lB1Er+5mW1YvsLw6u3iTAcosSGIogW0YsWOLgQ+T
RgTyK13BZ9VFcrMSS4iJsOI8Hx5Msy2PxoDuZSBfpndfs1Ks3FAIZHMzDkvLKUhW7Ekg0MEKwb7d
ddkw7VXPx68zvKYwJIZDg5GRPBJUUUtXwMIz7bdS3bnpIzqc6Q5a7I+m7tqoW6thD4msUJiAcMqU
YNdDpzbg43TCOdqY+zH6eu+5HcAHHCa8B5W07ln32PdVClVHxe9pVvlHrafnZsrzSIzOnxLRmsIQ
dF1gKc4DKrJsaDY+hkzD0nKXqPNqec7ZykXdH6PonauBHOy8j4+971rnZBD7uq4YYWaO+lSdwL7U
j4wAZR6cZhYCO7eIm2NSdgVCEErgIYaZkCRQvoOGW8izY1f2Serq2pqbG9/mjclyQFIkjrINOlls
VELsM9PHYt44k7+8+qoiPXyAXDAYUSs7jlN3jUapPcSrigVF+bvDxFN1a42+a2SEh/RXOri6Ssuh
N+/YtOFkuviFWPaBh63M27UNAXVrwgzLwbbYYXjAnBmSO3StPWzmlH8z0G30Xi4PBmbUGy8Pm354
V2310w98Yseo3fPuNx/6kxLjQ+GmKZPS6h7/F8Pyqj50dg7AMXCqUFsv3Xedl+SnsrSieal7ToXl
58rwFxtSCk9EHJomDmXiPHirfbfWnnWqaszO8NdYV83BXYIyWq1iPw7Yh0oYr6FXjz7hafUXgBCr
SeTDOiP8H2r7xmAy6MuCBIK+JQs9DQ52PHzAcaGWKt43r5nh5Z+yR+ycOogbDLAzPOWokKC0kqq7
t1RMEM2UuFHpM6kztTmgPyZrNGbZl9kZhQNIDA9Ya2S36q1ffi81mrcEovjSBKh6alBx+QCoH9DM
PHvvtY6flF2SKt6PP3t26xhwq/YUgKGpvaM3O/5JLDFTVCD0ObmbBeRIrz33A2dwJmq2a1aFk5gR
4Ta8QnzJzJZCHzlv3x/cxc73kzWbEQOA21ETS8OnfKgxPR1AyERJEyDVwzzmugit1/K1aTRhKs4+
Thhamlay7glMhpaQpOFc2zVSQWQbgf+lhs+ps1+43xxFUEmsF8MfNjTnZp05XjM4Ox1g1DM15x9v
KKdDUgGeRqG+M2RwE6BKNooH1BKgiCnHlGhlVGfro2Vnj0y+0V+bCTpF99da/9ADAZBZTBk02pLj
cEJ0rx9B8VDFmS/AfBlW+fXZZBrOp5G/Naa7U3IkpDPx13OdwzVjobtLe4Big7mSrQfFL034bK2N
X1noh7i4tdxzkxT5tdTi52QVj60U5rEqBZ2cm93Ei78c3ELe270z7aep4TrcCJtLCnCddSJUMTnP
ed2cVsn6f/KwSkBzmFF6MHQtcJfsYgvuGCsFBIvZ2S5YYy1I1cPYF00kTEtFWTLu5Rg0ZByBPp5N
CsnEz1+aUj0Id5rOrXU/FdTjLa/ZbYV3dMglClqHGT2Zl4a2f6+wHuJk66rcERgOkTmxzNKj1zE2
x0w/z2KNWMwQ6Jl2755K7mZM/zFggKaiiGlTXjQi7APswTzqzRXBWRl8OIKoFhYrYO3wDasA5395
V8/Nq13hRx9dYw7bhJAS+ptNwfM1GKdFbPuSOg6OA/mMte4tJP4OWrfAeMTr2h7mZkFXHLTVgYQ0
HTIqfi6a7S3lWogJKexivbAZIaKw7gKiE6shNGp5pwxGfLgvNr1ne+sPZQv9o2WKndmfST3Oe2HZ
dzWMkh3Lw6vGcF9KKW7M1v8Vswb2CNwL4WCJvVPaJezGXzlU24j91A/XMThy0gpvjFrC5DtrnXrX
bMOMlfdpKEFoY+1stJnvSkeqA73ZzmDPdcvFcYVViRLTj/ysvy1rQSm46NCY/5CX82PKiokgHesV
N8u4W7rLkGIS6/EAGcspEE52DICL7Io6Cfd9nqmreNqKEmRo2DXKX0OXXgdVALqVvKqBFlGVKonU
cB4mdgiBwQIm4PJnW3BBWO9a6s9UdsuzYVBzgDgFkXYWSU/FXcn22JbqlxuzFIancG9IUzABcPdW
Z3S71BUNa5NvDJe787m+L4NNOmsMyxB+pMOw2U+jLM9YN2d5mJqkHseBBavTJb4CLeYYehXCCeEW
2Z4womPfpwSCzjOOsKB9MGTyUpOIF+a4MwnbetS1/hJy+LLpRZyqtffmwfGWD5gGJrGrHif99FEO
/lPGmmg0ils7H3kOJSBgoQJ8Y/IDoNrOnFAl1bNnhoRjvJfdeuocGofSq4GaNU/8YMqmnAtY55P7
20EVKzoSBGe0MaZPkdcTrXXoezR1qv+RlVN9RmtzsRYDlIkkEN3Z7OzJtSw8DynR4m0+s9uBXi7M
Jz1gCVLQD5Aq5LkMFxPchGrIMCVlGm0HzSWCn5yjhCQKkwrbDdjL2pLgTjUP2W5d9bOZsFHB/YMM
NScTIB2oAeP1dvu3QkaUsaSZC7a1Nd6K3v3BBJHDdc7CftF6N1CQLMN6Ts30XRkl91dDgWNu/J3P
PVbD6CL5r6Bi4HSgLBh2fZkBi6g8Tv/tjSy0/bbJ2lfeDE82cEnowDGOYUDTOU03DkZGj6Q22B+Y
xhDlFDD3J6Uv+BYafkTwp0yLJ50ddFp+GcwCmtmFPiPsOEod9941ETnVwMvZIK5yZ1fmmdoe9Lx3
BMX6Egi57OfAf64pIhFgbDYIFT8YDTeyOcbgR1sUcobfNav/OyY0LFxxeQRklVqXeFGUGxNxuGYO
fbIuyKTJjJrI5dIJdkSx2qPaECDYncWvzMriSNlIxqCmDPT/Nr089wl0gvMplrxv8YSUh8D5MO7i
OJxAaDB3A9dqamiJcyPJcx7EZv0ReO3cNDnGXbDXgszeQOqfAWykyEizx3g7I1ngVptM9ypFPXRc
4pTxic0NKX/VifOKghzpftBc68n4NU1EhMb9R4YhNdPeSfXjTes6YbFAxI3GwXhyUZfszKx6XpI7
vVkdK/JS4jHgr2HxG+Lbdo4Z2E3wlX3xQcCsGA9rsUx/KC1So8GsMyRAEeY1ZOMlQjbcu6bw0VgZ
OCeCq5Z99iJ4A6nyX2arvsCfSXc+N0rueg4bWD67NiGZtOciusZc6WBB7ErQE6GvFiua4j/UVRjP
g+WRiMbkVBYxdFdEXI3RgpbpTl2gSE2mmi/VSNy2tb4IiEosmO563zGjVKZfmiBjvPBQaRf30S0b
Mmtxx3ShcIdX5Tp3Hbu7oap2MzWFN5dXjlc89YKzZaTqTyv7sWqjIvYULhIizePEuwpmutY1BNHB
jaGMf8R0N8aQMaqar9zaCDN4DFY70bWYNVdaIsfVAJmdPJftXBPqq2nrN+XRS6ysr8Ec/FoViLvc
sgkHteV9P3QayE3/3Nb2S2w9GRJrnaOMP12/3PiJzx7ZQF3E0TNHZUWYU9LOZFLok4dhJhwtbA+t
8TkbpL95nTFzZoifFGzhlKHDGLrkvZHQp4aMyL55AFE8ZvfocWQu/9hjceupglmZlXymIrgnkY9Q
On2H+eKPYVRPpB5mMAL6F6nyqBq4kEPogsWGn6njkwq9HJMGtDuiAnwoDDtrhp8wOv1vy5nPaE/V
rTZv5iSz0Rfrc0GZikXcjw9tDWiUnDVkLIY8IAqZDnPL4Iz5Ph1IOW+qTuQZ8N4ZIeb+elmoJBuI
wa617G28W0z1iZpPjOApo1cQjcldOn81Yms9IVQkg3VFDdDEY8hOaQDMgDVHd/qQmIV5R25POHoV
ugpHRW4f4xTMyLm2k9ArKZl9FF67uWr586HvDjjsfqjFREimC/SAur4or0pPmV0wTYd9HoOW3VFi
M8Jcp19VL1csiAVAMLhPeqI3lzjXGBGg4+hMerrbyWlei4OFEIbG27IPZua8+i4VjTGa8H10edsU
hIALY/1Z6tnYLxxGrPdqZ2fRSkCU1ugKGpQNa/HW5SAnjO6xiUt83VVaPs3mhQuR3JcdQqBt+nRq
lPpQffUStEod0kX9dqh1Q+OhlOmNpVFvLHWb4Uof52s/bX/3KT41B27JUS1ziv6v8G5iinxqrfVz
roIZHUnp3DorB0LjL/fV6sCZnWAFVHZ+g2lv17eYU+yFewhX0Kr379K0oMUg+nXnIUg/Ki2zfSmS
KYxXazm1p7Ka+9tsxSC4WmKXknMV+T0q2sm5IUkM/Xn5R6QKp3pfO1jSGFT2lJa8brSxXT/yMpGT
xAvj5mB1UF2qZ9sccOY7JdFTRoYtfszvFyOI6UDm5ylFkaeszGVPtO5j9h97rnE+ZD++T09TlNRx
jfcb0NacY7uvfPcpsKv0KktEmOb55kdarqiSuXwtg3PsvPZnVs2/NWOZi1e7F0+X92VtgeFaR9Kx
Y9M9ehi5MMV5PxFN7TvPj19rX9yiyvs5M/u5atSKZlBC/50nY4fzl5sjkhQu9zho/bbLiTPIQ2nP
XAVV95kXSwzjawZYxLwIvn8FjsotSfdjKmX7dARO7LsIl8qHzrCcm21X7zC+PhS5hRaLo7efS/04
tZzcM861bGymW9NIXwHBZCjRZjzRTXPdolrb+biH8YS6VUQm2k4YpnmXTst5mbdhpUO+srUTPXlg
JnizXdlSxYkcQcyyiLusgcNHjmjAWevNJ6IaNkxQsHcmcpnz3FkeF3UHpASvkqmHh6w292Zrn7lN
oJg0z2ntuOe6/dMmxnTNh/cbprw+5mplmRGg/LGMa88csdL674KdCKZBSnwPQ9rN0Lkvky3UXaBv
ayChxCtSh1dHEyBJWCUFWhTFqgkQn77MJKzL6q7xSwLYQYtRcMprRrPdAZMX1gaz+e0Ny2Oy5I96
SW/6Vb6b3D0KZ3gvjNmF0sMn6tGDBj12QZl9NX3lPGgbwxx1Aplp+NZZUKL6Ibc0ayiAG7A2eJ4S
Y4COkiH4Mtbh0VHJPaOj6cilcOfiDHiqRyM+uKv/HAc1FA2lpoduyr6yAqo/PVIULNziied6nTIC
0sgpu7WC7rMuxJYLZuJawha6z8zgPZPq2err/i6edYcxiNufWJL3JKbjMAvnYSWPjiVLOrIEs51d
nGVvmi3BIVnekhXDW8IQddXej8Ei5h0aNpIpg9puiYlxc8UNFcTgUxsmNbrXrG4ecmFO9EDVdp8Y
T2SgLOdxwlXCHBMqjxFqf8KiHwOPKooUhguCGkLjbmZQwq6b+Htfd02YKaLiSvKsI3g+J1W4B903
qGnLiZDUlXOyuXUvuKMz4hAb8iz7DUbnedf6pmAt8dg5HiwhRuBy6ybTYo5WuI2h73p+WKXdl2Pw
PFOkZ2rM40iazk1rMQ0dfUD8SN2KwU9PgiDaOmjenUn4aDeYr1TEABuFyzWxS0/OIO/dCSoi9d0a
2VYuWeRZRpgXVOUpjk6UYCsSW6TDC1yO+E+sLKDu7OyswVmY1xW38Vr9orlKj0j0D54MPmdNHoKt
lc0ocYhwyeZnr/0qpzGPSHrEQmIDboEA4d268X1bCefabOrHoqDBKxbB6ZmPd34wfCQzzMVuIf7I
8N+aavxU6ZReF2y7I2gwLkdTcRC8W2PVtOw9gKIZvUl+VavuCtrmfdPFiDmlGQm0PgQGLmftAkMd
R6q/yZmfPfejSNfbrAJNwPptuFiugwc4RZRdNwcvWGwiNF1JXDFradF1m3R9OverrjECq6fByF71
MJ0CBysvg8UyGjUXgYrxTD5sc/tNxogkB1JwzLpeznUR/VCMqt/S0eG7u2Hfoi/eE7ae3FamnmD0
w3tp62GXTpI7/dTs40Jdg0/oIgxK3TltGiuys+kRWao8F899Waz7jYsjJ7TOeArmQ2+CX3Qtw35Y
0IrKJXgpSqc7zRnUhcZEHWUs6mjbJpsbM/tF2bBRXzIV2p6AShR3OGVzscssKhAgGrRwXvVYGBPF
vYuHf1qHlrU+SnKU4b/Jr7DCujcee2guvC9ecu8VJaGJo8WwMUdPWCJTd+Tdmmk7rFfv0a24GwTZ
CsyK2+gsSZRyPA9uo/2rnijU5xnBbGzbyVvR3wE1jqnNH1a7DgitWPffXLYV0QPYpjoc7IHD7QGV
3pMYl+bUx4zlpkR0d4Np/ayWLeeyMO66AVEkFf+1YXF7Hss+vWl0cZJNHRFA0by2wIqtBB33VFvI
sItja3uQekgIHYKvIv2cvOJcmZxN2mkEKakmiQbk+k7UgIM1OcfFBuTFlZbiP688NMXuPnUIAOjB
rkaO05VXvknc9lu+6j91O1AiY7svW/EjcFX9W8jq4lb7YWnVTQ79D6P/cPRWi1hig8uLbsurtbIi
bczpYXU9mqKY0htaJu+UzwkQ74CvUnOtpoxGBc2hzUjDnKZHMm1QRsxYYd25Ay2KTiITyU9vIdi7
Hy1Yk/l6UxjdRhELigMkl2tXJukhn6trjNTDzqdxYL0xt9ECHLPUw3gFZOU4DG5xPczvbd11Z5Pa
KOyNDEFsal4XFQzCqmKup5HwRxpCwtU0GiktqccntRgfjIyxHVXrg5yKJRqn9SfVBljJ9rMcJDrK
adsK1fKCZQ/CSVlPkT07R2wX3PwWq3oQW30je/QcXZsBzyIfRDIux5VCgz2K8m6OAdcaY39snI0l
emK39itv4Xchq83DnKRQjG8zoKk1CYkqvHidc54cNsH8eihndfmYdev9Ohbj3WAwpHA8Ps68WX+y
rrxBlZt/rcCU6PG4mRFXjVU5osDpHhe4nKbuIu263s+8QwQw+MUZRGly6zrEfwTgOGgZrX1ewH9l
VHTDXWPHrq2/g47Fx2dxShfNTZvxO22uFZ3pRwwJABDBeby3oaps8eJiD1IKu0ysCQBkw+PYTLXr
Oa6Y83SRYdU/gry+c1Wlog7fdd7n12RnF08efr5sLq+/Hwwjr65dDzM3U+Mo1RwL3QYNXS0UxG6B
6DhgQlBn+XBpFc18VtkZmyOgbvBSQ3iq48HT8iNTHrtbciPuAxPqas5eEdUAm4iOdPZ+JhWrr6/Q
w45RnhIi5+bVG5iFXduzfK8lDr2kd9GRbJtOi32VPUr7pcBIsdy1rAgvgU/BtQR+wZW5m/nJqr4a
IKwEWfMshsVDnR8YEZM6PCcXo2Po5bv2sSEJJJygFITZZISoT1AfQ8a4L+w1FHO/hDBE76RfKnBA
+PEgJewbykCKuK+5XtlbMsechmHcQ19nOqQTSKfSVXttwfNJFwqULXPLsaYrdCkrPAb4RvaY3yaG
/1iYFVPrdTQokwMGd73D8Atp9UnPI1bObXOosl2nC9SBEihWFze33w+mB/Upc/ejK7Kzo52FoX9q
AiHhMstMzkEXlrfE1TK2X0Yg7zFTnAaLwFD78e1gduJ+Lgf7Ot1cDYKRqxhT+tO4J/TeW7GKiuBa
VLQCdd3eJ1A4uO5elKR2mgFO7Jfk5Nc1ACL0BEuyXvV5+Zo0rnttA08EFo1bCSX6J+7gZl9t2IzS
T5YoXvCZ2BMUORabS1mY+2a0r7GK72byXs7Gaw7XA65cNR6YO0+nrOPmbouYkwwX5LEkU7vqNCLt
mco7mUafNfS4Poqy90NQO9fJUHhPUGt+kXg72LBLBGWtNgCeEW2ySDJb8t6/DJLPRxTBEe4L9N/M
u0/oEVrbbzCDV1BGmtI4ubP+I4rst9eY/qExCUTSXusAe148JigOp8Cq9HHlaFK2+7OsAoQ2Vc4U
E+WZaXjXXYsUpU68s1/IH3WWMV3qgxtMg3CHWDzmNWmhucOVsXyBVjHdIv6yc7WHKXzHJoSOrvbP
9P7cZbjws4bdt2tCwIHehoVqOSjPJoCiyk/a5kPv6BZ25chCLWv5lmGLBJjloV+Te3in2/huAZjU
NcgDa3wH3MVu2wlbRTp0VwnQnJhh4W4w8b61EFx2ukdszri7xDlNnpwHvplcsaEkx9uuljNrQJbV
lAcGm91Dqx4TwLSHIMuckwmrKTKW+of0n4XFasgci2t4lOxrCOfzmasHGH1EXX1UpU23zQwo6JdH
Wv74DN2ToUCAwKGN7VDHbfvo+Sa9Undm2gLnL594z2z3MqmAUTzrCHrkgfrWXO7WFI9zXj6orqZT
mlMyBDhbA0cw4QZ7whaUplei9/PR7EvwjKTILBGY4h+ygDANIQQzJAwdCOQ9IGSuu6RrMLv15V45
On0e5eSFvl4fnBkAkhAxKkw1GrvB7Sjd1uCqGrL4tI28Z51j0Oid38FCb18GABsn2PaAMbGVl8sl
r63XwsoxNG7G0mB7+P4vZ/PwkRuES2U1CYOYYxam1gxY/h95Ad8CZqQJI1Qmc2YJnaIxakVOQMB3
NgAdBwufTFGwpvRTqMPIuyuhvzXshfij7z//fuhmAPi94b/w1Fn5frt4g7lm9Gl1998m1u8vJYyj
MZxNp3yTtmErf0lLiKHOFn7Scs1gEE/sEVXnflUBxOl0g+XygKZwY2m7Jn2YoONbhr/iJ17Lnhft
b+ozMqefvZaMNfJ+1r99KQjwqX6rUf+/lUAHTGv/orfdYnv+Hsez5QL913/cfGY1sVZ/S+g5//6v
/yAfefuOv+ufJagEen70mKhIfEHS4j/YC571nyhyoShYIBaA/Yr/UUA73n8yFvVs3yOszxcE6P1D
Ae0IgA0by4EkHhaLWDT+bxTQ39HZ/6SAhuIoTH5Q4G8SaLmRGf6SNQqmyjT62VhPAzDZHauX3MK2
HJnDzv5lXdqP4ZnZZrSRXc/4cP7yRv0vhMkWL/Cf5dce8AiXrIuA8EkLSfc//3JVA7IiNAjl7Ux5
kIVrf0VXjQZY9kdmejPjUPlFHO//46/dIqX/8poHJ3aJ/OLXtu+It9KKOvG4H8pwsXdxd+VqpjD/
h1/5b2Gr//JC/yU+u2BPGPtYpU+9CIf1wfJwNO8TItWzqM9f//cvz/HEv/0637JgyXj0gJ5D7uK/
vK9daWjsyE17SvopvqQSnYUjQKcGLFprH4Y7uSZ7sbUaEk9jtGA3A8Y4sY3z0CjjL4SWVdOVAqk8
cOQGYb3g3p8aWuO1rdzI8sWAJcwcuJSZb7EHz13llnlYsNoh8fw9IgCY+eC53BPQXCeFALNT9UAC
eYfpUPdpPt3FRmOTjTjdOJIBZbZ2Ocyero5k4x9G/ok6Bm+9MoGE2Y/oUmEtmXCY5yXh7gtchrYL
eFGW4utvI67obwXi8B1gzxfh6zHkTvk0e2X8dDNskh5bZ6dpWpGfe2YSJXTFFrjyk2w/u4Wt4yo+
8eTA9KmXF6zCIRGk6K1KF2QQwyJ0yjfeRIPtuhe0cefJ7n+xq721Y1Q8QS2+6IlvMt18CHt8mRYd
dV13Y7jT2wKpN4RiQhYT+3hATHFE4lA4TDSGsmPnsLrjvpQ/Ac5rYsbJBl1H8MAob17mLteh1u2H
mQC5RjlJOU/SwUIvVimiZuXszxEIiYa059r+YhSDrUfwSQDVj6TNj7ITgI6+X4VWvT4oSx31VC77
FvYwSTDpyWiW99q4SEXQQM8wMYINZlUlvNbM2tq/bO846sNLGIdkxZ7J41exzi+pFJGbsH1s55eF
eR9LXY3oRyIE8dYvIaqXRP+uq+5z6BqowD70xiDvQHGSjVHkTJ0m/RHPiFs87Ge17xyEHF8wQ36Z
k9okPWW0/ZxKzC/m4t4t6l42QRUVnUPoJHIx7SJF6OEpyRQoLpcrzb4bkSF/Ram9Y3f0R4zMvaqc
ogG77K6SrCxKIUaynXjXfOzckzSx+PIaz0wqiGxSzpfhUVtZfYZ2lPVKYdzjNbB2Xp796QpeQdVB
X8aAf43NHa+ZYIwKhOI9F+g+cmDXgUL5bqQQuIeCLeHGajZW8WWWDPxLkCmxvUp47xDTLKXDxueJ
NA5o77Veq9Ack31ObsENvK5TI5siTBues9fVD4HVPjorh0lpWdcqD1ixGTDChInuvwRMSoDzvrYt
5zA1HD/QE4BeoKxhR4SiiOViWjQthwzfMDZsIvmgA5+LToNfNvDv+VlJiE7sY4h5Mya7PZJdYfLb
+4is35tEM3/y4NVuh2+9jfviRv1iuEgB55cPjKFZKyTduusdGqeWlHnUKzqMDUvvGJmi13JXoKyy
OG/HDcq3Z7xrtws1Ndm5/YfVyIRFNhRXpd3Q8QJk6wHzydEmVWX24H27w1dpMEjDD3gaB7KMSBHE
UUS6B6KknRaINov2PquhacKRI/KkfzHq1mU6ytv3feSZjKO47gKMT/SHbfM6yqypjnke77M2hsuz
nXHKYxBFYBfcDkCUTLQQtoeNY+en0SUKgnz1IkkwMfT/zdN5LTdubFH0i1CFHF4JAmCmKJFKLyhp
NEJOjYyvvwvjqvvgKc/Ylhka3X3O2Xvt9R66egOEJP8tlO6F0unCxN1ddJ5UZf1FIyXAbXv2eF0I
3zHHx2DxGbeGwGNbCtCg/W0N7AGpOgc2DEUMBMSUDq/hgEykN0YSe0DNuFEz6S7759rUWrgLF/t1
OdmVNGxndHWU3QmO4OSRa6+iURE12cy6jMK8QZZGKswDGdMbnqv5tauptUKZbz6mKlhKtvx/3ycl
FoxYzCpFByiarGeiFtboeN4UIi2Z+c4mjfS/XctGNcx8I7nN5j8BllTDZ67e/GO+VH1R/9IHZy92
nN2imc+xNgcmL4yQmFURVd3A2d3EMAYgGB+Sii5R4CykAUBjY10UBJUaVvXmqOOjGeaHcApaIOGV
Aq925WSCk5xOD1qrfmQlL/3SeGyqLMZR/6tWvM5+XPcYUXyKxHg0pTdENc12of2t0vmhGqxG9rK9
PGm3UQfRKhe3wml+HeK8B0NFubQ+x4wgN8vEx9VKQD4HxGyyjX/IaFYKKbQHXSJjYWnPvcxHgdsX
Ri46/JiPFQOTBUmaPciyKz5WeIZGlkK0G1GcJJw/CMyns8glTk0HOTBx4X8TiyEAUqN73l2ZqgHd
f52z3TSwf0oObw1RHNWGNO+BxnyuH8lMqiwvEpVtxNNUZOSBZsPy7w0qUs4AoI9JhGDBG3X32bQp
pAawj0BZWv6fLszlgSk6U7+2I5WGR69QGXSkfOEOHTdPboubpbdnjvbPWIveRUbFn1jIFqwlOyHo
3PRW6yn40wJnilFLqJrXi/x7UczaTdddzfhnYFNghitigX+30NlLxsRDMeJW45jd7FHMu6qGftjV
IeGkVntL55KYcUfAfxDm2m09CTRTBIyLGZRicRMlD4U6jU+ANi992J6bEtTOyCgyX0++uMvPWkrg
mgSMBDjAC2f0ka8QwMZQHUTG9NweH/VkFb5uqMsmSys6nJPz20VlUAhOgJhO/RZA46a1eQtoFivE
mLUnLeuokicW5wQdAbObH4iG3dRMZI9dVkJMDc3YBlGIdzb0EQKI8b5Aq5Gt7Nqp+Bdys1mAvdrv
oqGb1QNW28SYiRpg1YUC4tAihNTtojb3ZIMfxaH60xok3tOmSFMV2FI3nTL+qjoiXeawo6EwqNAv
JSKeiyAfuNaEaX8c064/pmbDKjX8oSzU0yKZ+UbvKR8p/OnxGx+mxVJuiLz15En9HGEktRVU/LiG
Vy2Wfj+YDZbhyLkuYrrFSwyNuNe/ppAhdpbT3BjGNnTzHGsaIs4FkLDNx5ljlUmd7D4sFVJOEAFu
luffUrX2mk08TRacJfoYksymvQ4rdNRWFTKRaSEdjN5ZvxnGbp825IE40ghI37r1Zvit031yUVF8
Sp26AjxmPo152CWgeCIcKVMx2hs2vmdpsPfC6cBdMyaw29pA4z35VsoFjrcC9knQVZf7xd5Jujip
S3PVRrM8tkv2GklsPsME5R2RqMcAbjIGeQcIv/DBViLoTKDCowngWgaDqgG4Bd7UoE9rj38WC6kF
fMWNPRgKLT7bnbvhbne9jppQ2nI6VCwi2abJZuNn40wX+ih5S/vDbjceTeQMkbYoXjdhXLHH/p7i
j0R9GX5VDQfQfy9ixXwNs7HT56sqLSdnSj6VwkkY+IzkbpDFwfOBuzCucCJpiQOFgkldKslvUhTS
Ku3qHdHywB7QXyJIJVhlQpukpp0IKorQTRbr91lLnrXYWufnQ3QQqJe2olPgkzthCeyM6089aCJg
LHHRwTvCPToIzl7gadUeVhSGQ2s/VdZ3aOvIwxFZ4APdKsv0M1g8VGGsQCBKc2w5+CK6DmugTeLg
JqZNtuvU6pnBDLekpv3T8mh6Vf2TFCyIeIj/6AzrUNlYM10jGXk+Ay2HG+82nbvQm7DWGNMPfRjF
Iyho4KJVsW8zlE3WLbeRmLzmGi/+34pio0gsSK/o8MAhmenWIagAJACYFq5i80kZawR7fVkCRMFF
wyehrZUE/gkkLW4ahclpIpA1N36inC+7RW3kwcI5G3hgPb1npbUEokyVkXizHTZYfJLvrAMEOhUJ
FQhITjgrkgeyeADThrUFfmVIv63T0EwTUI9JipNeaeGjqfIjYX7dRyrzZaovXGYNjPvR+CrQj3DZ
2i+AqJ8KzDC1ahSuQVBLyBHup63J7WrsfhETcXGbsm+qosFV1FLb1I3OXbgQgaT1DvVDxIlOgBTL
GNkz2B9KH8MvZfXVUAmNwa1ikzFrJ8g3LhajNkKcwPTTQRxcQjGea7kD8DGE96zq48BREBmKnmuL
2jaVP6TsR53qOnHGroiwZVsZ2klPsu+4HEvOtn1vwVrsc3VwJ12/oOT+6SlYGT7mTiAMiNc25ZbQ
rZ8iUn9LlJgHYXC1rSvUII3K92rqrRNMJoG6Bp6SVkZlLmf9W24Oz1ZtEdKKAIojKAbhjFQ6h6J6
EzFTKYtMLSZxkKf7XwMlIViTlsJ2Th+anK/eNCTn3FEvRkk3NTch89oamHF1aI4tV4uOPAoZeM40
wWHhTon+qiYpEU4zxQZzltjsgbvIa+7nGsZohb4mpsHNW/u9I1R9K3TpBdnjs1oPJtVE0QZYhczN
OkLTgecOEVaZRrRcYucad2IKAR0ZvmaEL+E5h/D/3GYVhsUwixkgHdCnuDrcejcktgDkDgCZCm03
Ke/lnt99W0sXbxXEa6Mz6BBR0KzEc8puMwSa/kZwR/c15c6LiS9tz82qQgJihiToxeY2xY4MYMk4
cREukDTzXDujc139hpuElkHcj4SvtYT5IuawGUyrd4QZV7JMv3UB8g/1Hd9vdAFLjZtUcNvOzTGA
jvttG4bDpshzprRy5Y1hSe0O43LLp8ty7xjDoCzeWnrk7DvQ6hvMWi3itYkqru1OE/E+np6KcWf2
JjRLhgvqvOA6CyntEydL3SkSWBEMKRjGdaXlaC4VA7dGo3r8v/0xpmIU6FAoihMsG9QYMsO3Qz8N
yEq568coxny+qhjNOR2IXWnLhmta9B5a+g1l5klDxV6TYuIs5WXHFAsUfY2zKEe9b84B3gLGecxS
Yh3jMOF5aCLJySm1j1IhtlcZssNQ5N/kR3yOqZclfwQsR51bzaY2mq8KUT47iXLIFB1SWQgSt/AW
ewqkoVmtgcVNXpq/2TzvdY5g1xGMsmK65Oz/rF/6hTuzLT9kIDzQiMhPqupblUhfNTKHDfdsMIhy
w3GCSXRQONO45mxaE0drDPrpqjA5YsWKH3nEL1XWOb2CUikDK6E3na2StB5FalU99waVbNgBJEem
8Z1qjNLkUsefqmPi43/zUup0DjPQWWHoDbatb81eU06hZR8FzpnBeJUmhFcLjDea2QXhSbTAEkx2
MeQWnLIMzKQG3F6y+Hrd/2Wa9EwUyItVIkpLI2RmOWYWYkZB3JBM6FkShkj0RkWsi31iVG91Z8Bz
ByDuE3qo0o/aoIFCLG5lrsjs5VijDM4jXgGf7mkS2q1N9DO01dwV+ECClLzXPtemva7zanLT3umG
fnIWA5lPlJ4xcidIOZgs46t4IoGAVxnNJIkh6hSzpAeEeVhbKyO6K28eDFtqd4oRMU8psX/toG+j
ungyW52dmW6SN9eUd91QOtueiz1yDzbBsJY8sxmeOm0SdIfYxHvZBCs2wnlCzluIVaqBvOeo2fI+
eZJke9jNcUeScNr/mjFwKAIry4oGXc3HpbYRdySrt7f5gvQZPlJAcUTqSqOQoxZOgM9CZLvItsyK
RBO6z496Thx/re8yoxHejHmUDoZr4tFBN+SbaWoHIR5VCP+8A7xTvcXjGM95fAL3D05Wlw6VrD7n
I56bEoC+TtKAOxTzJbOEw4bSI78B3Ttb2eLjCd/2ilK6Y9tCCyWYDZMyWBuGV1stJk8tm4bzhFGa
qi2GfUpLcDcX8+jPSjXtJE24jsbvKgD+b4QCnfpmHP1FIphK15fqWJGeYKaLs9HkWtoPRvpsRVKx
ZyB40xpNO5ZcgvCdu0kmWwc5rFACpS3PHPCemEk6Uzk6v1oUFW5D0tKORLF2Oy/ad9yK+9jWV3BS
1lYLheM683zMlVH4yLx0HmfnjB5CYFvJ94OqXnPyGI7Tgt4halDRFZyuBQIoMcQ0nJojGw6F/XpW
m72DoZUyLY2pmhyHA9toY666oYUxyJLBbC/NW0UAT9HjmbFjdnYM8hx7gqQh7Bbc5KzwydGqbTG2
UMllHqRazU8ip5M5LfN1Gse3EJ3ixlRlxmxzjIcflUtlkXFFgtu6L6YPyAkCQzOdYpPhXCuqKBjD
oXMHFaSd0Gm1NsZbuDoQ1Sl0hSl+6kL6yFGmbdtsQoSUcSrkhgNWiw9wJbUpLdcKBXZU7WAbyGZ9
C+LECUorFe7KR1XiEM546SA2bqWNofOZYnQA8YdUYJUop5N+yGdxNI3iFiN18FqHE3OcKm4s2Tal
08YnQ2alafH4ZKSkzCQnV4zvsNZKJsrY2SeRod3q6/rqMDgEsm7PG6XAxYXg5JRLiCrn9o8Z6rTr
DPWVFItzkpeAMZIYQFREafRhAkQ9RVsq7imYhNhXhSIfOsBpgHiB2s5IgUsT4XkWp71vGCsgoO86
r1VY8yzu6UjH98fo4Tn2Oa8MLdAZOjwUNFSe03QqS6VAha9mT3otfSMrSyIiRlW5/iJ5G2pkJPId
R5FyiD5N6VddaieAugzBop077CSxExgphAZtYKhgbSiBIBoiYTkrothVLWuOt8Itqx9vuChPkk4B
4SyK4ZJw8VOujoPZadKgfFTL5IFzJGfQkDF0WEQoNhM3toyAqqk3JkJjsKa0FnoTJ6Y9Z7D+bMm8
GFajkcdcSvfVjQrsdCSTR45hVqNlR2kIR0SYdIKcat2AopEuLRPr9SfLnX1v7RkEHzLKTM1wi0xb
qHTFLZm/ltZJA7ooZ1PCORkrDrtJ/p1IDvqYEstSuyhEyxCnplprExAf4qYam+uoIhCm2OvcYqwe
Y6dLWBMYB4QKp4RCOIeTq6YvFPM6SjSgOxkLEgLcobhLP0YYHpelA+KbLxZJLMatYZLe1Rr2MEn3
jSH2m7rek9v3BX5xFnh64oaSvDXCb2CcpLDaFy5XvoPdfHGYrlsEaGwi037TJu1o5u2GhB00Pp1y
kkza2E3rF2i28MY5G7sSX5lYLbN45zf0RnHxIFAZfkh7z5Hw5RcTwbqRRVzcU7JRq+fJPGnmymZG
d+N1RsEV0eLM60To12Z7iuqQmJpeuUs1caB2C1NhLTJi4AWyEd9IrtsbBITRGUDsLGfaW5ghV2qa
L1sFFjD10o0b6tcKmZ77+S2N7BNzghtwBl8dpUOdgEddVPE1ZXNNPFC1MyGIEg5efdEYfEsm7b5I
+n2ElJh0MAqZOW4yDaN9tFKZWfFfrbm86FL5oQv+IJMERJ9e3s4GoFTJqT1Tqp9zTFduy2GZLQae
g0kBTKi8dw3y3jpxTjjLucpr1R8U4Arvm/1MaPwyA/JUPjFf8rHoqsdUkyox02l4VuzkaD3chvm7
UcK1+XfuiIQaOEcJTH0lhzqnSEMeo11gboum+Dyg0Vcoa1HFIrzPsbcYOplQuvMCChjkHkWgxO5S
ho1M2rmN5rDmzk2MTmCmwnSHDouh2M88kgi7wgHFt0C7axeWW6fpeKuGZmdZ0yfR4ViDtWtLf8lL
dYhLtYnWyUlRPRk7QsLpNanmOWsJWpxb620xUH3DHd0Su8LsMq5GTy8vcTcOnNEEdgwplbsc9Vw6
V4pGxjETQ1FFucaWkGN0UPSBKx2J2LGUfItsni6twbafSIh6C6ikyGAGd5nBPnWWVWOErF6UQbNv
RkZHb0bOi/JrrveqWjc+EWrObUTNXvwdB+cbI8GTpPKYIzP9mAZ2i05Q7dh3SWDGjVOAS3jfGSWD
0aDPogPDlfPVHMSq19KZnvJa2HbazggRXig8VrmGC8Mqbkji+QpTNsgpXu38pCs7PdcSS7HugxI9
iwbFIr7EeDvXh38XlqahRaQQU3E0pFtLWNJWaqwnXMzVaWTicDPl/aDJr8WoJH4rZPNgTMlb2jdE
Pip5S7KI5kuVHB8rZnUbWZgPoxn1Xa4/0RZIAhGa4bHg7qIzYsJTru5EkT0P1tBcTLvfV10uggW5
VKATdGgv0jmrtHs8Tz+t1DAboul/5LInQNrEmGkLZ1uibEW+B3pgWjhNiHvFdM0XoYYrc53PzLYq
hwYg8eHGgyiBaK/pRrST3hq0nQoRrIuwD2FN/6pZ76n/zsJI4gek6jMKAE6DybxEBke23WcXdNJ8
2TRVgWucG83G5LeGyEGMuhu6hgCVFFa+RMdP8LNxSDFGlPny/m30KBaA/Y7hrTPqFK558v1v6YIG
pcSXc0PeZM16A41p+43SLyAGLkLI1+TCfpKVstsW2YDDJvLJcyHyagx7NHrDpz5ZF7izNBTW55x6
5VcTfO9q+i0Shb5yU//2UeyR1ERaSxsjBK0rDQlbHPxbDUPu3J31NVbrdavJVkU0rQvMA9yI6CM2
aVVtq7JiJjbTCO0c16wZ9yLcQFZd8SNrTjNU+O021Ra/V2zTTci+Oaip80VUD3qbUMcXasNbybgB
pPiuwAeg6q80on+AnpKOOoS3Xn/RaCwerAq8TIUPm1oWyEoPhkdQqsm25yycykvbM/pG9OXzCaVI
gfHl4l8ty2VrArD1Uq3Avoid11SpN9RllHYdTCunoXyi9uLmKEuePcm/iVKTmRI71mGwDkpn/ixt
7Bw0Yho2qAKIf4NMfPn3d30LlJeFqjDQnxLfCSHk9nZZwaWDsyBzRHTRMO50TVc3I7djt9aI8cLs
/TC6LNsr2c6abqrEM5t2BbnVGFZQrc7VYbbZrSPlTSWHnXllflAGRGs4GnjPjqxca1mLwG0NiHVB
n8VEjwUh5+NOSNOTYcskQjkFnkk5/5vrnDKTKXpaCvbWDNX8vUm1QMhOoOX6B37m6bYYM6Vk8hTT
mfGjJf0pZYsxqWoztVG0LWkBn8ZA7rPKy3fr4nMmJ49WNmSclBC4eLssvQOjoUsvBJwQa7AMhP/C
zClhiXo2xZR0kJO23WJafsf1HPFM9unRQPPt1pGzBZpHtrxdnSqDzoLaaJ3Xk9YcWJX5BzPdxlBz
ntkaLb5hR345pvmHVTVPYKzcdjGuWi1kDjziQGP8ER5jMBByyfzbdwDAOy1mBY5PA3UERJn2gzyh
gNb/T1gnZ6krVwWgTOstJr+xAFe3SaKF6jAK36JOkj5XSa+G6jhd7lUz9JvJav86zOXxptHqpN9b
d2DVGNBXG52wWn9mtLrVSS/1OzwU6kq9k2Fv8KIo99F7XpUELy8SaWaEQ7tHb0+EW6PioiKd3sha
NL0MsJRw+ILHVd4n7LhcLfOAvtaDpJZqPyYqSuOI9r1GwKbsMP9MNPmAph3vaj1crGxOd4RKzwG3
m7ULPg0nlLOxBzSnrPXwoVKeAfwyNlIY3xVdhBAT4Z445azvQ/6qRIn3bzqE0DToraVQ3rF+zgoq
orpQvvKup4MHdSUgkRIvA4sXMzGGeUTPIiikldRXZictm3+hvfXbfpiXg0pvKdCz8r1Eirt11Inm
EFN+P558ssPHo9o4+zaqwsA0Om5HqhpMqcTiWxakh4SKMLHFmZJKvYzaBKNcHa3aCcUzsEdQN5bj
S03WGTgRjlAuNkCKmPUh8W2eLd2L+8YM+sp5GlUanSa6PqYu5q6UNCzy+GkyfVQO9VLYyCxVr1xC
minUQyh9bV/JrZUYpVB2OIj+/v0Czqg9aEoZY/kvl///rSqzwJRW72T6w7rpAxy6/PefMj/kH/37
d5tOLNr7v5+QyPc0JDUQsQKVRUIahk5ok+B7pB/Pj02LLvG1NHzIUW3sl/J8LxNbXPNRQyZaRlpA
ZVO44aA6KFAW5+bwBMCRUtAZx7WzUxw/k0BETGl0dWLsw8/mUoHcaJ3wMsOHRnvwXXbW3wzktKTs
ky4voLSH17odj1nsLE+8h+SAbY91bXiWnfSbWh6cq6wSU+DYSPwjNbmVCdPjvI8zBDB/DYN9jDgc
oGF4pGA6VOJF4UBfbOklHAHN5M5JGvU9wbqVn9b1R4bHl07C+JGiDy+mcDjLZjwEo60XqAMSTOCO
do6E3vkzWbdAhJbHhOPWZ66PfXYNayuKKXBwb2yLuqB4KYzh3FRpiaJl2tUIsHcqV6YiLf3E0Y4i
CXG3JNkzbC/hE2v5mFSEGWtky5ohxt5MkAiK+ze8ZhAc6pcZF4iHifvJFFm3Gc0RzUkrjvSk8Ngs
wwAQC4ijpEIoipVM32vo/lxDntYKCzcVOILMqn5pLXJJN/I3B4criTM+9I6arxeGU0+ntNlUSnqU
i/VJ15HnOdqUPJdadRlGy9rEdA49JWqdA1P8fSOvpjy18jsBB6rEkwunjJG7bCLpmzmFHaRgYzLa
PqwLAuoXblARCB9NVqFtLY5Y22hO0DJWo/tg9A9UOiS4LrMfJ2q9pwGYXGPZ2Y2521GRHipp/jsT
+/2GoALbi3IY4ghV8BobAp99cJuS6ObZoJeHIwMUjaP2flay2FFrbZq8aI7QSBh91VnkmaEJgl7i
+c/q+meJNcuvY/u5rgmnTmumuM3MaDpdZUhDbKRHLKl+jkn7MIMXg0oy/qrpCMkHJTBmZNdaqt9U
M15x6P3pY9gLVqLj3TCOzN4IVJZpRiorJicUb8jyYi/qyzuL2Lhgl4GQLnKx6+JFfzGfMCj1t37N
elMJTCtkHFqavJTbtgohFCnwGMvCZIBdFF7OdOsg0KPyqAy4ph19DAwrp2lGQb4TXWEfU9pF+7jF
pzEMobNvcBISZMfbYPkX+8gxtWMlVy01iKOezD5cgilTtXMa1rafaYNxqUIm7CQmt40eXtBDqTgo
U/nJUkLCiRqt3C1Me1C44AsnGCt6VuhDbg3FGJ7pwJJeKxnSszba20HiOm9HxfTS6YzWhdQl90aX
dFBTjXzvnQZqjW4VDyQ7wm2sigtwbDLkZFC+V0IKKp0nzDXLUGBApRAs0kysSBpWOHlPr1HI3XQi
qOe1axgi1ZOZvyo2CfHFyFxYFjVWrrFNX9v1hwJBjV/phSKaU7LoFS4KhGsuqY+pRESQp479YGOi
IU966gN5VeUqBP09hRkWwLlS6XAjj7IBhqIQ4LdpvKgYJCvZm5L3fk0Xrkdm66EjMVpspCdk2QaR
ITgOwhW4QxQjptKy1k59zBxz/fOuGTuvdvBg4Noxzq3SHUVqYdw07dcusx/diC6yxJ8/jZCDsnW8
ICkZ0vroI106w81jwfg4aq2tOekKn1I6+dWYCK/tAbnZA1+EBLpti9btD/PK2U+EMGhTg+RoKmaj
Qlbms8q9hMZIRg5OV3xJ83KSZaV6Ss10DW++jKNWBbAzrKeFVyyl5qmM0gP2zvy5MNiOmQBjUw4d
9rOhRBfF6w/Byx6zUQ05iJgI6jVKCb0EBoDIsXOrWNAAx2WRxCa6AGs4GyTGHvQxtA+IdrQtJrzn
LkqPnaiWoGlHpjVG9iSSZNeLMT1Mq+aLFCv4BwPz5EnLT2Flj263HMKGeG8a+9zsuE5xCHSwLKtl
x5Ct9YpZ/NhhSsMNKs+6a0f4VTZm0QvgagX1EcydJFzrWqYk7ogclM2dTaQc2lMjOBrMuGHqZwa4
bSUfIRimdRUWhR1rQICTzATB0XJhzweZVWUvJ80wTTyD6F9hZvm2NvdHRceTXNICvlpVemLydWyF
WFYbfeXXNvgKNoRpx/IzeGF41qcGEevijwSmnSdrXgNxWqQg1sItLY8JpzJNavoJp+TMPQS0IZVD
ymBRTx+EYDZP0TyRF0FTjG17CbSV1EoppEbJ6wKkjpisOj9ZDdqWUgO72OLedTWBb9KBJYwkzi0r
Dfh7nLOVRAK0QmNt54meAG9y2edxtzxhhVTp1J1tEt4vrU0KCSyKU54M3PMsyz7og5ls+oS0mlye
gyGCFmEa6pWpIEJVTXuT0vrvnItHjJCZlTVfzZph+WQo2lla2HHjFhAXpLN8l0fA4aaKXm0v0pMc
tjQFUixCgAWvCC0mi+3YkbFrcvaH3mzG0Ivm4a2amI/MsoNpvMcIqk/6eNRDSg/VunZ6jxEvZmDT
12pxkGLQkEPcn7C+VHt7hsOW2lVz4mZ2iZZwAMFWUwWQ0EK+LWb3OSGbtzCPYnKmQzfpeGrE0Aa1
3nuMY4GpoYk4GBZcx3FGiVdFH5KMRxc4UBvMffM0TwVHg1D0HWfou6pSBsWavTZ/dsISF0eV4Cm0
eeqXYAOCMCPU2gE1UnVmdOhtnH9NLW5YAy134EIANwUig1TG2naZJmaxoXziZjOzGIeTZXX+SLL5
cWrN67/CkU9yIwpTCuJm2Vl5EdEuQEEwGPAwgQ5KplAJiYb20PN+/Fy1zoaFHDcvye/MZOroRlZR
hkvRZSnU+tQSS+6R3lx4hanT1gkJEkOFD3ioQDc+pClI5zAnYKLEdamaR8fsTnNqdDs9TZ+MaqZL
QmSMqzV6v7cSQE2UrLlyjKpeORJzI3n1evj/+7N/v5AqqhxDwmapy8RMs7pojW1hWtpOmO0uMiz5
iIzNllxTpL4eNsVem2b5mKz/4N/fqSVj/hKPLx1xknpt4qd9/TZ0gaHip9+iVDAPCahVhte34X1E
7n6Pts0+2SpP5bv9OfxxTgrjwvhNgdJD49fjWqW/Ui7oN0ABiu6NN3s+h1+QNTqQCk3goCWUYMhy
w3Bb3Y+h2HxEgw9qYifv8qD0zD/8wbV6MflPkdHDGlWqTfGq3pL2snys1mNSVDj3nkrAr7SvH9Yp
8ZezJPvS7pUYWthS3EqWawFf7c6IUP629pxSmqu9ZN+m5UOhWQhXCaZtQ7b2T32Hh+Q0Z6u+4kYz
b9GrTvRc8z3UZzYESL4a5wijTLiJrUfuFoAL/Nw5GIYzyugCEFVJw27r2EFSUzHkfnoK8wApjPrc
fFfypt8V+dm2QLr94a0jzvM1/KMu0h56TONPs0dYAnQs/sL7P110ZFrCrQ91AL+4eOHWrZf4eD0Z
uSJ7xw0PSb8vX2HvfCIloJWE7cGrgt7wtFf9O1ePqrwB6LbEf7uz9nAOKUt11xdoj3cRw8TNcGxO
6NuIMko/h69i2Gi3eGs/8eZmV/8zBeNbPR2G9/jevyo+RG6ktmdQiPWymV841ZAQBVSciodcZLhA
fYD9l6PC2JQPUMSoSaR7Km1AZU8D/vFt2F2Waztu05MDVJsQABwJYEsMF9IWzq0XMnMYjfsMe6TU
Y7p1tGLYF5v5UJ6KV+Vq3MvR1c1br2J024RnnVjEzQAYkTnEi3yz7iq2ZhaOtJdZ1832vT/gDVjo
DaeudCqO9pnGMYXkPd3n07oCIiqOeRe9rZwvv/wrzs2HdJsOOQr9oNjDyTw+EE568RljcvNG8heC
GrrJf1quvF9iS+/vovxMtPs3xrbB5nAVnHGf2CHe2IALbV+BKk0CzPYoMToO1YuzjxFfg/bdz7DK
tX36wF/YU8lOB4smM4/qtr83fnmhDkdLMLuSfIhf81VXveUbgZ0Ywck9qZv0EL1MDylIL0aQ7K2H
KJ+MZE/CQBht35Sb+hTuuZtmzaZ867pN9lccC5dtsKVZQm/VjzDnogT9aLfVuziGtAHfel/fSs8A
PcApdUDX4thHTRJfpq/8IM7WUx18TbHbnrSg9lDlwtzeTm/ZJ4aQF+uGxqV61zcVvejI07HlR14M
ivU3/SU+AvEEbHBEiBdZe+p2ypGmz/jJVqZ9M+dbBfUowAO63zmyvAuEchml5q58cb6NzG0+q4fk
MjKpA/3eHe0RucNO+W4/5cxj0EoUwrnZy+AkUfe6kAvfiTh9UWJ3/GNuqq0I+mvxsjp6kOIuG3mX
veTjTrrTK0o7vlLaQfJd99U/7Xv6FTKm8qzAuC0Qc9/AYtgv1InLL4SvLt8VJ/lFuzm3OMUCvQn3
Cw3kC58QxXpK0OKm/SYAvgu4bpQeYyLzEB+qq/k++tYnGW5Hcg929W/rx6GbfpPkOPcELR0tpif8
cBgNmF83IZ7rz/DYW8/5LafXRb77Jn/Qt38H7Zhd1+QqLk04bXYFGxDmGdRAv5F81tHrEqDF1OcH
Hec8Y4C5jEhrcJmzA93xLDScNSwaFTnYhrBqpI8Gd8+CYL49n/ymfo2/JJL5ZLf9Q8U6ed0MwXLD
MBYTtdfulKcY9XGQZlvz2J8SeFrvLCYgGuvRtGofNva1vgFAWykYHFnJURoDC1ZjC2DMNb32ED4A
0uqzK4tnBJHT8iS9EAU4P6cP9NwSreBNXgTw85TzvMN4p++YmXYuu+6f6GKfQVIPW9nrTtLL9OSc
lqvEEJUbw9kBHHsO/46AKE8wiegAMxG9cyIq3N3ejbv1ZH1ELxwJH8Sg/Uindsfzl1LU0zCAUkaU
3068knRCAitKUVe+Oh5mBjf+MH+jIzLxiOHrRv2AwaBj32apMiPdKRdS6skhiLbOoY3QKbgIgGVt
6zie/SIIFf2VI086pJ8yX+mzsleuTf+Vnoq3kKXNHRy9MtBYl6oNmQyY2JGXc4VgigZi17AfymOg
79tmG+2L2U9/ne4VpD3h7uP/SDuT5caxLcv+S81hhh4XU7ZgI0oUKVHSBCa55Oj7Hl+fC55lVh50
mjSoQbpFRrwIksBtz9l7bbZM/Q62DI1eAg7AFTOzAMCJRfOabKrcoaWEpsJinG8kAopnqKyHhYZY
hgaIMx59PPjqLF16ixoSMiycmXXUhpm6qp/tOwXj/g4TpGHNinW/N9c200S5l16iZe1wdFcfgi+P
HN2F+JTbjcma+kA6G9qFZmEla3TCHIL0X8CRdvQ4E35i8dTWJGPMCVPod8h8CTk+wHl44Yyu7AuC
+yy4FgvpnTo/clz30zhE3Ux9iCY06YieZVZ/2DI6PQTG5HWxLCyAqp+89mgSj72LF9W6wow+L9bF
HdTaj/SinocXrOXig9KPvxW79JDoy+rVf86HZfWLKUe6ar3TPqRHnu4K6qS/4IFZHcHOyFTnAQiZ
c+Q7hCOF3axRNiptNALqJd4Sc3qmXeRga4plvwEkAsTUUdYjIo2X2iFWyoZ6A83m0wWv3i+quSnv
XHlh3bW/Aam51L5UakHr9LlCMDhvn6TXkScNB4vL2L2AZEi/aZkOj/EuTneuY3P3nxV739E/dPvY
3CNMzPphPqyqX+5Gk+Z2sGoeQ8OBFFk9AbrFv1gTHopni4e3w6A4AOmj/ex090azN/01bgx1b/3O
GNvBzICJdEdP3jg2bPfSaeC8EcyN5/LYIZP/SNFcLiWcHg/SykNSg7LWQpkMEXHJxEzX+Vo4Se2U
4z0jrHpI8o2SLnx5TsMK+UOzg/4vsCKlW/WR/71FNiRug3Y5PPbtzopWk7YSyiyeSehQ/kpLV2TA
cGcPzCMnhTB7MvU7YiAr3PtwuxsAjLP8q3ys7VMdOi7H0LeQnLojCxTyJzV4oiiYPlb3wX2Kp3IL
ecg7NZeJFEjjxWCNwji0AIHAwSX/JVtzn03/2bjvNXwqMJ+WKAPgJGUw/wCjA3AmrHsWHLx38abe
sUjEX+GxfbOo3TmwNd6yfbHxt82uftUfc/gRdITRlJ404gOAleGB8kfHTxb5srAc+61O1gJFUbLL
NChP96m1wALoz4V7742n7DN/y32cG0AXZ8QIe8aXZyyxe6S/8XYl+hfesuEF7yI2rNicoZJDODgJ
vvNZvbLuyTuUt5RJz+k6aHbViW6ne5Gk2Xg3/s725il7CeGfOuLscfzaps94UOdaDd5wFt/lxiLn
ZWEdMSEgY0edWQy2I+zqEgXKPH7iHFen754/yyiNQgabNxe+J+ZQzANsX9A6MIXNxCMdNze/GO1R
ekhOOGV6fcZxnO51iFT0A7Hn+MXGVmCM2JFGOqFId/IF3coJiHG/lTT8OzP3IJwKwTR1xXFuHI07
dPTh87CCDaN/MPClbUuY6zbE8APMYp6+AXErv5p9RVrsEsMIyucBQf4zzH5p6zqcWxbJMdpppDes
sm28EpvgTuxzvGCCU/DcuvPvOTl4b8yZeNeS74IFRl/X8iw/AQAgJnby20Yo2JelfXaxxjDajK1x
sECW7qirU6fQHRcHX76KmBFgIk60f703hQVrQh0vMJaku0is42dXWYzZ56v0lvdvcnZs4wU0s3oO
lchdcYIK1kgUEFJzPOvLc68Xa/EIZsn1ONbXKW23OU/O/uRlsKtGHOO50GzUmXSXnPsnqKTtmw1S
dAtygyr752DMjDOGFrqTir4YH0pafqviIju8RvfRRVLUsd/tfA5+KjANklUc/4kJmqEcX+nb5Oit
EdkK1s9tvIn32XsrZt4uPnsHqOOwFYpLg2Dni0LAo/5Bf4aLKAdWscQmY+9RLHuzCLH4NnhIH/na
yoP8Jh+1M8UMPhZ3FHeEV7w+LYpk5Oy7bMHLlXbxG7U7LgrxV+XuEJBMXfazB/acKIUtiqr6IC4Y
dj/C36UDDENs8qX+y90LzJoudz7OyLPszn7Ey0hdL99326SaG4tq6X8mIT0s7kNOPUMl80Ku4pI9
ivHSvFAqYL9uXih91AWBGXMuDQvvXn+UXpOV/EseVtA2K6bqQ8R6iPCTR16/E4yg/yp/s2t1xaIe
51m16DZAgrSl+8vdVRev3IWIeTfqXlpYW3BhhU/M+KwRG3lVvNoE0pIAdOFh/0ZCLxkze4sPBOS7
snD7lbG2j+WxfkLMeRGAQvA/IvxkrqIIXQ17/51Tdfib1U+JF2awiD8GCnze7KsFwcGuoC/RZ7PL
15fm6Gv7+NN4YXQ+Bu/uOnFsd9EHC3tHPAv+wk96CxPpe3z2KWAuLUKnWY3fpL3sgGPTluSkBgtW
f3NH62Th3zGs+moZbqotae3Kg3KaFptJJMYdztooD/l0iRV0GNbU87zD8KS8vBQKbfkFZR+atnjO
2RiLtxgt+7xf6QcGDi/JP6o7/wv7q3iMyWv6HZ7bX2wC0klZpa/peUign87No7vuN9aJNYpJYX3S
ddtrewAmGIXJkJ0Z8Xw88R/rX2tvAThbBxJLChA08w0nYvcL5TjXdbS34RdE34STkY5ycgZHDa7K
I6u8N+uxW9yFeGDO2SF7R45u76f6pkTXZ+k+eief+TRzL/EXY7h94Qg9bNFjysfgnuVIZcnBckYQ
0Ly6VBfjtbqwPPqP8g4jwUOx6i7cXfW7dA9rd7eJjhDYXghoX5F8UWawcKfF0njlbP3UvnUO3ZhL
/oRATVrAhcm2LUfp1fDChZ3IzYqgjoVKHM1KpuVHs+/Z3jKaPsoj2ZIwwSJEYemiO4uXod/Zi/bg
/ur6C2gwKVkb8jrTuVvOUPU71iGi9M+0weHDJa6bYfmWX6cJ1B+Kbpf/BnqpOqO+AqnZN2DxHW/N
/zBbG7vhkN+zCqI5tLcDXxb+/KOx7dc8AXmvLSsagk94jP1ZRD0ofe6JbKAuxEZJc+swHZ/xEn6k
HMv8Zb+UPwsBy2rJAn6RWMgn4cIMpPJd/l69YKdQuXgqR+mJrGnPgDdMd19fW4igOzt2txKtme2f
v4p6s8WBmgPBHmWyeUumNOJ9DE1vXgRXnL5mN1JogBq+wys7BbUHf/5+hAgrieqCoWJHu0ppxTIs
2cfxPLlw8TFMEZ3xIsVAYa3a4HeblaRuZSPlLz0RwaKhdlaEuEsCzl6olFGIds1DJIfFOk75Pn7e
YnUemAzd9EeI7Gbe0NnA4z1qyOCqva70HJf67P/+0YvyrtFzcx2ZfrztO3hdtc6BMi5JNbW/7K+s
stu9LTWiAdueUYRFn7BMcombyp8/zPEptiRvTXOBIiYC43xZlwDLYl9cEFmWjp9zMEf3iAWRwrOO
9xQlByXaYfyUjfAsRQ8eFYsuB97kRgrW5xJasvqpRnI1S0Muc6Y4uvzebQAaHi1Ts8gK7lyuxP3b
xt1deMOXNiVIgjTkCOs1mMdeQlOtmCqEVWGgnDW66qBXTqBaj2yP/dGqmmg9YrWgMkPjzM2f9eoy
6KhXp78ORF+gFqk+pTA823F+KvvqsZZG0pZGnZC2+L0zc0qow2XIJW1d67JDZX2lDNZDBCAsl9SD
xsXTbt3HVNFPlsvlyFKNGYEJ3FhKzQEofnRp7iy7WjznzWisIg81kNuPTx3JNLwODjCZ7lInyj8F
tFyCmppFKfe/hGpIW9v1cfT5jquV+yrtq02Dy4p1Jo43pcXRFe5uJxOkVUqYTjBjDGu3aNat7AXz
QJ+6mJV1J2K737Uph0y7pRhYJJSDpJEkLlv9NVA0XgrVgmiIOGPhKS7+0cvYGL/1DuGj5DLroiZe
GTHHhUZuthjYD2HhcxsGMfV//l/K6S1yDUCf/5JrBOIlyzBtHXcmH3oFdDH7WIWKK0qn0+FDZDaY
gpb9QnWDTZXUMyJH1qUebnNNZTMuh6fvP/5fvsv06baiyZDrTFO/4rtYvdHXBkHHDvTe3y4kd7ny
KB2EVDGkSaDklibVLhmv9Pefq4Ad+udnK6pm2YD4EElc54jKlZn3aq/A0vIgS5Y4xUpzHVjdw2Di
hR9l1PRJeYcN78600XPSTuZmm2kbcITbH77K9Bv/Ay7iDSiqpWq6btt8o6s3oESGPCAPLR1XBosQ
FhJYCOnLzwSqyHv/3svpT05AGIZvT/esfTKmaGybk3DrDT8MB+vGd1EVtKia0A3Vvv4uRuAqqpQF
9MqLFENVyAY/YQXiIX/38aK5ktB/eBParQGoYvGwsJjIpm5eJbpGdOzGPCc+z0wp91ld8mRpBjpJ
TlrNWCPe5PFbSv2W5y7AmHRd4UQteo72yAFwmcRb7X8J0yEkXy4wkcpZXzf4l9xohe0Wx1VZPgs0
IPmAMrVOeL15Qwu8gBzBhQhx2DIQ9fH7l3rrnaqaZmGRFRP16mpcDx50NznyKkckbIQmeJiZWXQ/
TJ4/g/R65Ggqc8eQ4W9Zlsrb/Av/1ON0HmpbLZ22NM6waY5tYu06i+J3zYzJKcFaXXocc5KVPJu/
6ATpR8Yd/o8e+3p8NH1GVFzlD93e1cWed7/Ohf5l1xOzJH+Li/JuHABo5Gaxliv3QW7834SHlavv
H5b6Dz2LGaCppqHKtlBsRZ+GyF+/wzb0XvFUjeuAzdHUszJoBdD2G1otQ8I7HcsgcRJL2/TQnuSp
rCxWaQkZcmIR+xGEEbP/8mz1S0TlUzUxFzQPWsHYeQ9uIsof5sjNtUPTadyxeVmq+eef//V1tco2
Myvg6zKy5o0C1QbD1XycsFNK0j5FtNQnT/9bb+xCjdqlhwCOmsxsijn/6bvcmj0aC7eso6hHGHo1
BDyEJYoEfdWJDLonVgEDdqKNDD41oYJYRs9gPsE2BxxDG6Pzk8/v393N6UuItarLcN5MBuLVu8Nv
8r9jsEdQtCgVlSJzGyASHZ4ISZ0wmwDfp5mHLysCCDK9nFY9hYK60oST6bHJYWPvv4g84k0j9p/X
ofJVWxEFV+8uj3PYPTG3bLvG3j+cW9/9gBOxw0ZJwTRstxNlqZ4wVN//MOX2kxWmxW6s6uKfdQkN
KgNIJtYz2xmk6s1MDVcgqrUVCS8Q2tESE7+6IUgURW52+f7Tb+2LjLCJeCYD3NOu9gS9d/VGT9gT
honTI1Ga6DC4MWnDteJZT6GRUiDp6h9+861VS5chJunwfSDZXeHkor5J2yHuSmfseZcIbt5Mkb19
/8t++oyrXxYYtYpPlAGLyO9uJO9KF8kPi+/NMclkUDSbeUGT+3pM2iGsFrVmUhTKSutoARDFPbN7
BhiY62P/BxOkB0ujaO7wyxwxNdGMRz8cEyzsFrugbO9aGX+ogFbaDTFdKouKgT/4b0EO4bJCAdxq
jGSwzITesjcPEzDKsx7zwP2YgGPCRaXx/YNTpqn839Vek2VDaIK1x0ayf7Wn6EbeaBKwIMdDnD6r
2cZnepwsVURQwEKZZlYVP+HupuUA7saTCromOUffnIys778KqfX/fhNL2BxWDVWxrhedwrRkMeRa
4RTpb8mj2e6r1K8t4lZ0czj2Ze3uNIAVvrb7/nP/PZ2gmhQI6yyTRGHx5wn9tfDanlKPZQTtfxz9
haUyJyse9jzLW/xoLLql+9N5aBrxV8+c30eEAcZ5Q9OvT8d2BVh5GATuMF3Aj0CZzVH2JS/D5+9/
2c3P0VVZ4QWzmuvTL//rl5EkirmstDJHULsZXfC4xNUGhfvDWVP8e+zVFOuvz7k6bElabBLOwueA
pKglG8A/zrZlRYBYjyxAyXT6io9xkG2yKuxZt/NXnbiEIjzz86k1tE27kuxJc6UlSw09lgIbehVy
EpqNfsI3TgfBP4N80KFgK3QAN41HzYikbOz3uZyu4YdKy96QUfRC92lIISXz2Dt5CT4w1eWaH2ob
o6i81diussRP9p1Oh05prWwOzhsBfFYv/Wz8hc9c2nRcKPFMdsgj6eXnza92Cn6xIp+opwK/GEAR
iPkLrqe02ry+Rq8mXhULpQTYxxxzU1cvyJtmpJ3xMW6F5792iSkjXIWuY/T60cv938C+BeFVdLAt
Q1DDHBVrVRrGi7xSw/GBS3OxdqmwZjYN8NbEbhMSdToTvf9MGvvZC+6/HynKjY2JA6VlsBjIKMOM
69NSHI8SQPAmIzAZIIDqd6c2To9ap55EaX9QjWhn8hAdsfNc7CR8qGxfB9LUYfXfZ4GxHVL9hHn9
xVCKpeLnT6MUvymmBuxXqwl+J3tgHHwKO4W5CGTvuWzNlJfrNnNMievelT/LCn+1FR2xtdGl0v3n
rKV1KgEE1ewPaP8no7YPY92cSHOaVa270kOSO6TEPpSFv9SxEdY6/0IYB1DQm4Xf4eUMj4mq7/GS
HNW6PWGZ88rPcEg3mqZ8Dp5CcKt1gAcDTrxU35tUWec9rceAx+6SuagHAVnFybIoR8QVeBbm0/dU
9S5aVFZz8k3l88+/15r7KquOqG8XVQuhQkXOV8f2ttdcx6At2JTyexW2jtuzpin6i6amG3wWhIWn
d6OvPnhEnXkRbAi/fJLG7A63C8wd33/yu+i19PNxX5NErLoeIRRpdac31qdtmFTzRXnJsCM+RK2N
dyt9wBqXPXIHZUy5GK5+GCE3NgrVhpZK8clAlWldLSZuArVULQfU0WDIiG8GAA25dG7a1CGT0lgF
if0ZIGBHklEiZ5F57VHV0wR1tc754btM2/nVAqqplg5uwoblYV9fUaiytG2XJ5kDDgR5+jYi9HIy
qiVLgV6uMZV2i/BeJlepe++t+peSyScY5waGUKEvszanmygkb9PV/Q+bmPLvrUPjhiabpqoIqJjX
a3vpDcRBNCahoVgGqHflAqksjRfE5d7O7ctXNxmhE1pqTLI7nC1f6jZNI7s/bGoTHPn6EcG3ZT8T
wuD/ru+K9RCJzh0a8LLiCSJAssb/l0jLP9wQTB2zPuyHXRojTtSyTTnRNOrJc64T1lIGcYij0fxl
JLsYOwFl+f4B3t94l7nSFHOIz0eP5qqNctYt68VoSg9aG/NbglqFOAdbS8/GlduYhLNRMf/h5f97
hNa4H2kgGQxqG6p6dQ6rojqPIzxVEFqbQ63atN7LdxhUszYuz0RDnuNmQPqjjcBisvfvP/zfE7Q+
7aaKBRLasg3j6pwZtTnuJoDohCXRbsKvBKx9OFOtWwVmse/U5HGUEA99/6E3xhSndnDXlsXBSJPN
q1+cV1nWeG0Tk66E5BMtIVmm76PZAP0I7w1yxbQUj1z/noTWERX15/cf/+cI+N/ZpssaP1tVdMU0
jeuDmRfEeaqT8OuMRq3TW2wZHaaK9E6eU1q9D2Pz2GIOoL1NmkMqgbboqE4UpLb2sriUjXZupn8s
guh+qPDy572gYpK9D8Oj1tyB8duGGRZ9q/zpbf27TPDFuXRwaDcMvv60pP11/ikM6tZmk/DFMd37
Gm7gUXyGmPBBUP5wO7g1MDSKfiaPiZOQcfVRPlJhV9R25EQRXAMLh4dnrROjubPQeWMZ40ZZ25fv
X8y/B2Z+HsR0Dcj5tNhcH7v0HLCmJCKUQPzn7fydZM4zSIaFnCtPfx555CZLXbV+GI//Hit1mSu5
Jk+HdT74ahIYFUWM2rUiR2qa7RC3jq5H94Ep77//ecqtZ2rIlLs0AVlQvS7jcuzqg4D/tuOlxtFs
ucNnTDQKbmyV2WshaftIV1ehbKwEbAG9YpUtNZxWzUBOnpMCqTLgwI3WRXJ/Glk3jks8A0Xm/C5U
2eRG+N+h1Utqn4Yhtt8SH9AY+CfN6FkD3H0d1LumfVVcMrbMEEaU8tNQM6ad9no+TkufZQAJY6e5
+mw2kNqGchQ5tgFcQsfoRwUE1oJsZazrGfFdMN1mGDTBNUAiSUmv5hegKk68ex8T/Kxr3XEOfPDu
D/BWKBgBBZNaU/Ae90kEsYadwAtmTHsKZopaLnDGIQrJm3TlVuljrGMi7yeCzB/oWJ3rGOhxk+AT
iydH2/kPy0AqxNLogBf9+Z8DxLNhJwF9wkROqRUcXNe91ZWxLVuQDGNGGlDseytfaMUc9jFIjuCD
uh7KNyIN51LWOoC47LmqFO8Anlf5dA34YcBNk/SfByvsqTSjCFu/HnBjCMPV11nohk56c0P0ckQj
mcM2KVGjFQBRXKPZZikkEkxTn7hzllpePXz/JW5OLiIHaF/YKlj8q4Uk0QsOD14WO3g6kVTxs+VI
OQur/uHSdqPeyAi2Te69LOqkiFyNItxuWpoXaex0Gk0ntImiAdnBOl0VLakzyhnmAXpw3k2tGUef
9J3SbfcdCa/f/+Cbu5vJwVKoguInT/+/U2kMZWzEoFkdpYJ70fDHoi/XlfceJcMLEeN8oyr+KAvj
MBnhE/Hx/effeuA8BZ0NXReyfF2RYxqYbeSzmg2R+zk97xJ9WVK6PyzW6r+XZIpgrIz0GSjfq9ez
tq+iVBkzVgwzosVgw/mfkdSNOss6RoMC5YE1K9RqJ2hNe9bVjHKA5LMWjYlaQhGPMDxwc3BGmyPv
1L4LdPuSwMxRXcIGeuSBlYLA6edl+NZqQwyFzg3fvlGWEWYpQPi1EcrOZkvA8FbK83ce5TxV1f0g
/7jq33xOqgbrDuyF+KdzE/OQLJPqlzP095LSgESO8veGsilISIGyJg4+mvhDB/zSSeCqOk6kZrEN
UgQw3w8Ma5oB18sBL4omr65ohJNc7XOEMgF48orIwWSMSwfQvwD8AIGygFoZoP3CJJXVZNBwmuBI
cLRFtZbFqyX0c4K2JvvqPawrQdI6FcelkA0S1DSpRyN/tLaCsr037gzbvRtq9Sx6ihk5g0HW8ne9
jp5trT4lefZu9/KePGMc3ygn9fK1FMay8CTUtZyXKFVTgrTPo1I8atCacrLDZqr5FWQ0232RaMtM
Nfd4jB9bDQRMbpU7v9HAW8grOvwL17IAnpqXNOCay7CXUZz2xMZOUVsMh1lkBLB23v78tWUmyz9P
OS+oqPjZRyj/tKvqN9+9RYWV9Q9v3/XRvnSrqaSQsLMV5TYFtiSidtvR5FxME6LsOvRBPuGjSlNy
gfkwedKhrZzJk3wPvfJX41ebUdbPUsAps+5YsIuyOMHieBj1suNYas+j0v8Vfig2yJHGR5RgDg84
vJwMFlk0caas2EQZLZmfLYNL5CQmtRq6x2kt1iz+kQwBH7xUjlunxUmQeY91RT/Lkn7YBm4dMBRZ
5xqJwduernH/XRVjq+nDAICII9XKTOnTR693t3K4VLziKSuHdzlHq+PGRzsbfrjjqDdWRIXFcDo0
06zVrs/7qsKsJtgwc0ZX+QTX9gLs/5ng12Vhp6cwf2sUzdGc4cucjGUGwh3/Rc6sfeZq76KtTykZ
yVOQxDrPp0rVuuoRUKhuuqLeg6XKrk9+GW++n6u3VldqWorJeZ/z2D/X7hbaal96WeZ0IYo2K90U
DfWdpDuVUboZ82grd9ZK83FoodIcUr4cOpJZJzenuEYdYflYZ/z72Bp/hb3+kgj5c4QFF4onJRne
o0r+4U518/UqCm1JejHc6a53X12yw6AUVeZgpzsUZlciGnr26nwny8HR47CVxv1yCL31IIwfc4Vu
HKz57KnyrCqGzVr937HFktfVlV4wtghPmauMZqXX98yaNdFihhSecNZv/VH+zGP5kzr1CmLbOu3c
g6E2J6z5s6gWyJiBT2tyevf9m7x1HODLcZ3ROINxc7tadRO31AHO8ybHOnsBN7YaRuMlNFguPd+a
cT/dyym1Jc8wDqZnb/Xee/7hG9y4V/FmZFsTJhcscX0MzC09qJOU6lIxtKfp/XSm7XgVEPP6Rbfb
kyxHz1li7vtIHAL8ZOg8slB7Cavxs7a8o5TqLymQfUnHNWspP8zOG9uxoqGqsTWdPemf7nwL3zId
qUOjhG64V2dfhlGc44oBFHjFUTTpT83gW4NFI2ZLNRQVScn1QsTIcDO1GlOH6sCKgM95Cc9kBnl1
kZv+KfQH/mb/w3Se3vHVzku/XjY0jQ60rtrTCvXXxT0fu76UXYpXOJYvIzrGHm+4Vd95WfpT4du6
9bb//qyr8WZLYRTq+lQos+FjVYGLwVSB1MUNRwneiz4DwCaQNera2peLw5hnFiYcsRODzaQ1F1jW
zxPRN9GtlUc/r8wHQmP1C6D6hE4+6STgluJxnStNAIZH3lRSfsYS64PQ12qKtVAkdtYub8rzH/Ix
Es2E9iNsvvxLTxVn0DgXGi3YlXDcVL6yKVJrSZ7f/RB8eqq1tKsUJZ21FXiwKbmofebU2bCWC3uX
l+3BToC+SMO6HKuD1BXnCIBPI2E1xQAat3dJO2y0Bpda0fwOw/rcVnxLLz30KQSTxB1PRkynRLWJ
NMowac8DC4RN3I+z/ENs/IjrWaYTzpu48gtRNq9RZTolyDJp0IY5IG27X7QyITkaRJpVgR/tD+HS
5qesdFSSuPH0rYkmyAq9YpX0KKXl5D1HmkVlsSIHq96N3hDDQk3ZR8yCJJ+MEQheYK1rBDYK2wu2
zGCcoLRa1qHXIdysO9h0gKK6ISQgookem4RDombrgEFiOeY/MVH3kSXCSjAOfm/5a8hCSMapYM8I
YXhxC3TWoa2tU2KBhJQfwejh0WHUjyI9gjpfaDnnMUvuN1XKVmhAjYvwC7dkB9nRl409yAqqs3DF
zhDlVxtkR69Mj1JVo6Vw0TzpWNqzX5VQLmqMbzElGj7sN7AMZ5YJ7pbGwcUCjuTmmLyBFNu+4xv8
tyL3TibUqgEcoPnGqpY205DozeJoD9ZOmAMmUr7ktA4ASV+jb11rEdxD1993QfOSWV6/SJth/f1y
eXP+KJalsDhoyFauLqxmURX1YLIgqZW7KE1WZL97GHISL1AJ6YO5bEZ7x0/8YR28dUih/sHtFTEF
WqWrjzX8AYaKN+Aio/2jyPYhjRLq+ekPK9HN7cjghEmHk5Iz4Jv/LkU64iDg9SRjkiHtNB3B4ySN
tAluXaopGXI6oJv+0S7Vu4BYnEL5+aRwa8VnU7VMnjFV2OuLo50nRZJ3Bh0FPBxxgeK0Qf/eSeae
v31AKMClT8xcb3xk8V/6AYpXkIh7uQSQLCg+NgTy1HVJQDCRWsLcuYlKB8sAluwSRNNBzpwlSsoU
rFzHi9PPzKsfG9/bwhXf2UMLTIG0qdYocSikVPM9gkI8DMRJ1yyGzDxrDRi4iOWyGaYeYSzN1RJa
qT9MTid5eNfS0UlHAnd8a67Y1iHxZYT8n2pFOvTYYsAn12tmacFjkR9LkaFh1zENyPX4Pr3NDDIY
/q8+WojQfOYqFSUm0IYBfFZ4JPB6B7mXk8ibK3UIF6aOnc+6ocHRWyheQKGmDe8Eh1SyCogxDahC
VYlVL9SQjNa+BOOogBCO3WBN5AcpBAjU6zj/wkgFmFSGzd23YPkRRnSeTqRBrZ/zvitWA5p/K689
8A42Dm0FDgW9R6s1t5WMiTIuvVnT47Ftw+cxyqFvJJNIHM9n4PIBE1bw+zl4a780Na7oNno3huo0
R//aLwO5MpI0alPoh/SY1KfEjHdDJ68jhbia/6+Pur6itTm84Qzko+NbkBRT+MIpNXYwifOuln74
WTdPySb3KnQpyNG4zv33d8mFmmeFXvK7IqfySdPz0qXfZ6vp3B4qw6viES+Gkx3c8A8/89aphyoN
JSmOWtzDro7IZomsII1ZXnravhDQkwTLS10fLN/eKTnvl///+wd7+xMNKvlTsOk/1Qbg1Khb4Bg6
ZVhiACvPUGXeFXe4ZHH5VbOHQHVafv+Rf5aO63PWpI+l1ola2boW/4xVDtWfBAUn7GN/rhNy2KJx
xGxpEzQql7OxNk8VbCay4Lr4JMS5iKA4lgNnhLKbWn0ZHvP6KLFRVZhd8ZkmNSfSKTZ8QNpgSBnU
CZJHrMTYRYjeKHS5mOLGjZlb5nwsx7Xn5vXcEsy3DlcaWQPUtnctHN0Fc2UXBPClaN5Wc8U9lTHG
uBomXGJrTpaoT71dPKRSOsxcKrEImhd+TSq4TUjwQiU/gdos8eDR5D4vKqBJCAAJCcvm3D7TORz/
11BAnTCA433/VG+OWsasRiuI1jQa1P+O2o40ZAnyXuJ0Rf4VD882tJHIHTfg6w6qvqybRYjfcfyp
kHlrAMEDopBJQVf/52ZQtdLg56qZOBCqv8KR12eP1fsQ1+/JpMHoy/wI9+f8/Y+9tfvTeULxLk9/
/Dld/7XyyHYZIUiGfBixhWTgauY2Oq1p6y8zYxsK5T7OivN0Pvn+c2+teH997vX9ORz1uM0MOcHY
3K9FzBgLRXXoVOVSZu3h+8+yFV7Y9TShBIpIjGspq8JVqbzuBIEehDI5Who+9kTdLwJk6x7VWLWM
a2Jc8t8GYW50n8b1IPt42QXMDOqGCi/adStrZlSO5n3GGfQj0+zvQ087wqrsExfAqRYj8pOUT3LD
D26lA8tzjdcQjeRSVZHl9cTuVTAG/RBwjjE+1Q1IkzE6sTbC7oU8tfLTDWdabNG4TSrc2iS3Xf6Y
S0wRysQ+YbuzD1GGG6mQuG8o4K9n3LwoGGec9aX0TMxGhSWEurOrrL3WIOOurkjTIxgSKdUyNbrX
dtQ7QuC49ii1sUbudXBND5JzB/ySTBO24BrGRDT3VBjCkdYf9djfTufmotQughNxXzE2iFRYen5/
0b2RGKz6HGbNgbiHfGlF0q6PjGUHfjaQ/N/SWA5Lw6+3ZMzWB6P0SYvC/EpC7w9bzK1JY08B1DQe
mK3Xos44zit0lzl19ZzbVaZdWnAUtaxfjNzY0fC91ESU/bDSq7cGr40mAzeERav4ejxxv/TILWSB
MGProAK8R3brqgulmheQcIMpHUqZWnBVYDumGxJpmLiHPghDxwuTU9nQ1sxV2r4JqR1q+Dt18xf0
9oRbteOEloh2sHjhJTQA1cFmLeMWC7BiQIP4fl7ccAroeCzQeagsN9Qqr+aFJw0xmsoY5pGbrNBP
4XCXqXj3pXLQE34V+Vv5LMDUJw3w1yPJJ2zPthFmDxkVcg8jomTX67ZhFa7TE6l66LewOq1JLcCJ
C7+dSI/4udVWrqkBj88hXtYSARSxPEVDy+S+Bq3vfP+j/k38Bv2IaECZDlOC8s80Yv5a0WxzEEmt
arHTq+GyoKgOSk2c64woi1LtV4rt5ossAR2eqMrZh6/AHT7F3uuRDVKn0TqIuAZArRS++GEduiXE
QLRN62g6JVj/FGa93hhzt2WxzYW/b4L4XYqLo59hjDZ0jMg1GSclHO/K6M/AH+/9/2HszJrjRq51
+1cc/Q6fxAycOPZDFapQI4ciRVJ8QVAUhXlMAAng198F2XdwhyN8H1rRCooUxULlsPe315r6q03r
azNG3Dx76b6ofZlUX33OCwWlnphb+TVjK3AVX2KovDPSGtI+lvbrP/xMxb9ZQclGEBUg4EZj589d
TZFFsUPZqCSf3SFSypn3G2aWjUicMD+TEeGnOy11elTJyVegB+osX66+gN2gkp9ibo17Gmh0twuI
QWa0+jmHltSbPn/EC2+XufiBH7Laqaq/h44K9wSzot9Q46gc3i12OmpBBlcVbydvthnquO2lNxYr
AJVV7R6K3Lew7VbcpTzzVBsYcsyEuvDa+YKbkpwAqAHpKyhQjOPKNY2+mFO8vcrWTMga+tpOtA3J
U828eXb6WhFD2piDpW9Uw1nJ07xL7n+6iiXYyYafsS2CyOY0U40HgmxB67xDLP2Ko/g0xbCf4swO
YrN+XPeT0f2GBvN9PRT2hfkqu+5ZH4afBr0++uavY2rodP/5wqbonxPO/EqNR7/paZAnZ6j1YxCn
6tc1Euadz24QW1keUi1kJL1rUab47iM6ZK6PEAFZYkeYX01/WIqVOzqL96qeP//Ds/DvHgUCaaYg
tMKl9s9dtZlmQiF7szxMWV2AhTQ34H1vZSynkPscP5/UfxwtDYnnun4xZ5OX+n9IlvybQwsDgh45
c3vd0f9c4EV33bblekDza14+VTQvjgtiePRbfjbESQ/+3O4W5kg3Kazl//Qu/jerP6USejqUcTkh
/rn6XtFjH1SZVod8QCLZVNnBqmGYuYDuA7NlvKpmGOni2U8274F9GSXAQ+Uhamq8z0nvhUaV3UVD
axzNeVUAjj4QQrxcwj6OwxRdoWUGCJOeUw9xKGeLkFMNZ8Ku+8cu9l+f03/HX/XDP84/8u//w+8/
6wbxapz0f/rt38Ov+u6j/JL/s37W//lTf//X3/JJ//yiwUf/8S+/2VXEYebH4aubb19yKPrffx1/
/fon/38/+Jev31/leW6+/vbHx09+ckCEmVb+7P/454eOP//2BwvnWtv5r//3b/jnh9d/wt/+uKu7
PvnL9qOrCd5+/JtP/fqQ/d/+0Fz7rwwxOnRNHOpC3Ld5fdXX7w951l9JjtA0ELrlMDllsndU65f9
2x+m81dimDR6bPYUcpkOnyXr4feHzL/yR2l2cMe1he7b5h//+5v8l1fh/74qf6mG8qFOq17yhanK
/+m4yqwbDxfxIE6sOvkp8193MDef2rIrZHZISVCGztR8s705CgVI/aoxhsfMdDHdZOpUlXoRij7W
KWgK88bf2mzychlONhpnIpbOrdFaH1GrAXd70aoLNGi61otlP1Dr9OJmfHAAGsYkrZ9qOMbow1V5
kUPTvJrd1cefnadieaeQX8GJVO2d0VfNGYAlk4MZYMQ+1d1HpA0+o25R+eTmQ5DHaM+5JbKOGtq8
Zx7FONvcK7DEggNFih4FRoLVtyFZCpBETp+9r10TT9f4zql6WJVD3G+KqNHps3oTXRfg6Ji+p7AI
tLa3dw0n9jArnZr4JkOIbeKOR7OoOYvHAxb238GjuSGEvfTfJJkYwDY9EByPAo4j9ORbFVMHsouw
KJeSS299Ny+Pc5RYx9FrP3yXqRhmuEK9nYp9mdreJXOWJOwGba/UrsGceWea6atPonbnOgyjArC9
+OVl9PL5LDkDRvywXshOsww7MP98bAUOXXzNHruAW9+XpjyM8Px1QrKT5UuLBgi28aYdA9zFCZU2
dRsIhO9c44nG+TaNrRKfqQ7ewZI1dKcLlk7/Be7Eo/Dt6iEeprdI0WUrpwLyUrmCjDumAHxEq4AO
pYJu4uuUQaZRf7Cm8VZ1o35XDsxxOGWRhNBeFhIGmgebjZTCrq81ZNIdF7O594yTdFMc2RaTLdHA
DEe6VA9MhZOtb3UAdtZP3kftIc9K6+DOjrhP/agIIlwwMteibodbe/ISee8ZpbF1ga2zsa3LnW1M
9G97YCi8OHsuBaEFp3bv+KKD1gjmIs5yYFLlXARa1g6HPqcWqTV2ctYRitRS/Gg0MR/muDUfhXaK
R9h2GOcAegw+3gG+KCLN1Nz1AkysCemY7Com9dFMAZVG6ynU8UCFjL75gDLWW4fxsZuZxXtnivzS
rL8gHT3jI00PCd7Ds8gLnnsEJ740T2WU1yfXvy2Fa1y9dDKuHEfLQHK0CVIre8rTZp/yZJ28iLkX
lc0nD9ruA5qqrdN6zuNkzrjaEhLbDo4B2nEd17mmKna+SKmDtFQ9GmueHtCfganXXPekjfCALOBz
DGG7QbJoA8Tx+aWasTPjcSq2LvT/MAMI6FDV3WRRtoTGOvtlzg7aDEhDepMNm2c1VcOZqukPFE9Q
C1ogDTZKscrLiqDG37T1Wi1c3I4Bw+WmCEK2bQNWT5TUbPT1nz+TsCCY3x0mDRhQT8gg7NeHtYn6
lBEGxwqkDqhiHnNIZyp/FYDsH/zaeHJiMBqRaV6N2HtJyHNSn0oCibl6Mzpx/VbWeuh2stpWrMBX
3juvdh+nrFyM1ejF8ohIjq4cmEH2uezMhYkBAM0E11nVRWAPEV6Jnu5UltFiHgRFc4bnPWytuACE
xTLR1Y3DQWGCEZGm7TUzk5DQybsFISOovTo7iRZd6TfNh2hqpcO1Nig2zV3nHf0BRa4w+1PipXNg
Q9Oppgo6ilVTN2ZEQappPInFf/P8Pg2XlRmS2SX50YhwikXTzNPq72kGrEa4+6E1m2tc9tWd408T
c4E48gq3SS7MGlIW57oEjUp3wZjbzpakw3Dfu53xaOXi3mj76t5T7uOywFmECx6zgFNxaP1oU3qt
+0OB3Wtr+4iK7CVWeEC8svF2VVBDHj7OMrI3g56nxxEcSUAN3d9RdEnDNEnoOBladsga7Yed1eoJ
GcZ9XdjM75HudqgqbLOiq3fsQ9DGOvOxmodXMbPy61/CTYz7hqd/l4hU3EkfaGXlucjpSJeGsQ8z
Kx469vuRXnonja3Vuh9xGvkvZjRHd1anQ0UzCeE3kToMVE83KishEpYa8XTSj3tnyfYljbqHJWHm
NCOOeu+a2jfUNWeMBMO32t1Jg4bDRnehRuvZuBc9jdDUHzAcGwOpuzq52BVDj5pY0kOZW/O59fK3
ItWf4nTSzh5owDEv8udu/mzG6H5IjHXeQnsr3eHcNJBaFxgtp9xQwCHJVW1x2C27kpYK+ra2uzOS
8sTICL9R8/siqndIEQA4KTfvBw7ox9iuQPzFM3iptE8PPk980Ed+9+hzQ7HMnzGmw5c2bu3DIuKH
1KOWNOQeffk5N7ZqTm+TyNuw6vivyuCBgbYu6S8GeuOPZ4s0/iFtq7coseG15yWMszwZt6OHU3Pi
AByOUTPs4T8boZMYBxw99fNQAK+rJL4OR6/9e4/2tKA9uHc7t9/aWBIvftv0YK05quKpUjt3Kpdj
XAkVECREOjxX8Z1iShDpF/ceHS8xd6tvjAlOpzTTH5a0jLed5dg3SmFWjMPUqcm39xEcr4EEfshO
3QRGAdZStcYvY54/yiHXX2b9LLDHvjBqfONg9LFU4MvbWfpAZuW3ePQTcHhikJelBYWde7RhZ4UY
Q701EqmZ6QdO29Rb6Tf51bB0aDvrRuLO2THxYOPPGXh4q+3EoaNiRFOtRyhJ/hIdZtvsEkp0D35R
UDI3PoyWMGCuhH4sRGtejNxM91nLTk22mBlCWXmHrh/EptNBoDNuhlTIY1sfDO5CZc0QMySh+twZ
ZnasS6okQz4jZC28A2/3TRWBqy1uRbRE53aKsrDXmRPs2lyHlgq/sB/9s9nW4ag6kKO26k6ueR8P
lrjRvZhkE58tPT0xx1Ufm7w3gRFq53GKlj2jElyUZSMfMcugqoqiNdE14NIp11uRdC5jlZycFtpA
1pBpYHz+q11aTgUA07cDwG0mhHYN97hbTHuml5r93OlwEXtHbCu9Feju41Bz6/5SZu/IBaqj188/
O2HXu8pHL5Uw6ZukXnadFqQIxOoavh/cR5RU4Z+NXhGFvM6bMY/Ld0XHZm+IZYsvwoMSaYi7lFoe
Q7s0ixDJCeBX0txheSAiwCBqWw9yZ/bryBf1hu3iAb6qveF+dAYOjxmkCsBLh0gRUJMdHl6oNd6m
G43k4tj114AifQ8Ff+9Qj9pIy6qOkpvpg6lprwoZw9lqn3pXq5+Yo1+PEbmo6W7ot6ys9L1oYYWr
fKjexnZHBjOetOVBt/NPN+PYYUE8ahnkuHqcC4MmbrowWcCruf73yr5piaXurcj6YCByCMvlILwV
SKZn8lE3mK7qe/r+RbFvufxcBBUgejnnYpx/MRSTXPoodjdVvLApAJYABdpTX6vK/NzrTTCk0byr
9Ia5yS7rH0qOWpOl4l2cDYgrlvJS8lNE+E3Uw7Li4pCYiI8FoIUNLSJ9T+HvpTSk3Gj5Ig5lbS9b
w80hwI2iP0ONIDZJSdoq6vgwe/M3i1hJaBrRMyj/lJa9SNGzqvuEs9um6pZj1QxMKPe853u+I8eA
BT6cjMjr3ty24SsEzZi1941V7cxYPfpGCvu8OZEOronHW1Hgk1k84aOr1xN2mzmYY9SwBB2V3U3k
jNOttAAXr4nWwW6O3liydzbLbW1aiDSZr3VKgySepoca/QhCXP0oJ8s8apO/I8wNuk/jEN6pWu5G
mZOdpU2OjQ7vvWaml7wCBpri9NokvWvd9d44sNs5S8itCwiaZjKjmGjuXnp0n7J1R5H5+Fp2GQal
9TDE97tpakYlx755kukAwy4ajPsFZG2EEOrirj2soWjwKhrNkztFMfK9NNtTLH7MSyu78vETjTzm
YnIUW1pulBBAl26nq5EKgzW329+HMuWq6ZIlEA0x+EBy6TP/LFT5zvQzY7xaRTVmyNrjWIkqcPFd
XmziNEjsnJ3vzs3Oc9p559PvOhBNpVAz5rusRQedToX91JleGzhICEDTsx7a6I0MOnfqBl1Dv+sg
Vv3+YDrST9BVs1nKZg6riKlt3y5vsa/x3mU5ThyBSComuTuPREhaDtv7wa4AXBvrWMbiHzWTg++Q
cqbWYMyT2akPU8lT2WpWGiamcXB770qUS235ypA/xbjzZq/a1cP7aHDCsrkHbCCO7DJr+uV6jRfQ
mCAx0eefzHXxhjTp17sN5VQsINqWCRjYwdJcMCp3KaAt9Mts9xiTtPJU+OPRiKEIUo8w7upGR+pX
t0l0MDWDRyCBwlfE2VuWY9mKpIfMel0GeOl2snjJnBbA/WLYICK97ti3OdBRBKM9naSD00HmNIz4
jk579aw31RuNtlPKTPQh5sAYGBNrfTRPCXal6akUzhjWvYAkGpkjlyt2uokLiyga91AO6fMiKUqn
OShBKnKMD/iTF7hP+HAHbHwLq2g+lGzgDuRCJ+qw/GljWGTzK44a/S4i/LwtZARnfn0sO6Pe6Moc
T2WeX5u5ecWj7PD4gfjyKjM9N9X8XZYQWkdrrs8Z7qW9J8H6q4VcWJvmb4znW5vRB06ZD4vcj55z
tQ2tOtmq5o0S1e6+cLKYYGdOd8Nqj3pr/9S9bmSSuIqYPGZyvEoL7TDFkWJflWYwjzWdJ4mTiwt3
6s1IHvryaZ7hF6pRBy6UGbsRyd0uicdPqDq83IW/sVvoRD2XTyIjNLf8svWwwWDQFYq3WloSO1Sz
Fu+71hVBk1fw1HNMznVSmvsZdTCNZHi0kt6RpftJkLrCPeQN47K5jpBWT+urZpnMtHNasVIC97qF
oXMj7c8Uy0IkWvp7KjZC5h+hVIW+Dh88ydemCOv2PsKmjAXvUy5HxsHTwyIn/wpyibxdVfnXNtKO
zZTLQzdlZjC45nTTjcnhNZzVeW4k1/KeRbhBdVMZS3RFyfbOzZU/gIYTSVr/6pFWOTaG3T909UOV
qpBdvL+P2I9Ca1VStQ0/F4pW4WAG4A0hqSvGVnqH9yJD7cVedDnK5HhC+iiXLy8D0Te12G+nhktY
NnsXhIL6sxM7Jq/IUkBBoz6eczdl96huSdQd6a7BMi88yul9nISOl8PGLuURbeFUM7dvKLc4phVC
xK1bQT7WXQk6f14wuRGDQY1QpmEZZWlIBGjipA6GcrYropt9A05iCvoyiV4SXYaDaPJ9jEE60E1O
O3UF7MtfLjTgaNbgbeRG0IeDX6wF/lgQ0lmgBc1Unh2y5lt93QKnzhCXyM++OV0/XRpK7iORlGXu
Huayn88l9vCFxOIzTZVSAk8mJmJfuXeEWV95D/0kYEBraz3nJZ84dAnHc45DHNWciUoW1QRYq5/l
yOxJn+KM3LJdIm5i3GxXS4QXaWeMB3xHp7JK1FFbvEe9lPpDjURFDlxYVf3Q6OVel72/q5fSDjS2
gyM8tm03WGdaasB+KwDrJXLTf6BbXBLovI3T46xfB67D1zRXb0WvyZeWCS9trH70zNQ/MW3zFmVw
qeMoef+9Y2UFKgBJBFXX22pfL9q3kULMojvdU5Kzvpidec2NhekTOAYhi5xxZFnhyP5oxjTzEpOK
+4yf3vT5t3VzD8iqDMt0NO6VsNS2llEc1jzkyHZE0p4cDGuwTfTnZc43XETEwdd4qNmraZzyr500
U3BrttKjn6k+NBOXeYQ5dCfOe7HS54OKentjxRzn2ox2eq7Hv5zFnR+KwjmgdZW3iSOgMWPiGprv
2TpW0wMXr8w83ntTQW3KAtRUZb8yqxNXm3lAlOLthr6occx0XM7+ZFDEkCK5c3aWP3jHdgIg4yAp
idqwTJR2lCTyzqi/K6Jzfr+PpxbVal1rh9YbnohS8f13ObrlsjsQg6rCMaF5SygZ8PGcpNdC2Uwr
4EHaoKKatzBPrB8DXYLWOja2km86pg8Ldk+/YSW/t8opORRZxBEfpxnjwf5V1D+9qQ+nCWtOJ5ma
RAz4HexAH3rUZ9ByUgqI2d0eZKnfxJITSx64zXCyUQ/tu2ct5K3MDpS2WZ2sKKovZanZtyRJgkyK
12TszfdYe4sibYBOb5/IcUVHJjTic+YVeAZxSznSOlLIhcqUeYh6UtZ5dnEt0DSNYkwpHrWMkSg8
xOOd0sdjViiquaaXP1UD0p+lgvVlN9NujHhm67VYayp5s9OOYiaGNs60iQtwHntAbVUsFgJ4fv44
OQzHZrbzaZiJOiG9re4tq6YaqZ4Rbrr3lkLi59oXn33Z0BWsDjkBvXfQsbi+BZ3EAT06llOGLM6L
qDfiiiwrl78kK/DIEDjcxiqftlocawesbPGGbC1S2zwCUDuqaGP0AGfsBq3M74rFuAzVBk4g3fC0
xn9S0JlH5lXu267LkTDjr3Z5qy81tXL0yQ8oG2+0p0hpO9bdMA3jC4FzklPRSlr1Pke79p/yTPef
GosKwURtwrMelKPNW13X/LXknJF1dI64VplF8KL2KQFGonG4u6o4f5UkH04sl/gAqTM8Uh/Z1hNo
VbVM5XHirEdZn1ZUPZuHKle43YR5mvUZJItJ9C1tAdYr4zsjxdQLB0K+RZ++Om5zAJb30tqf47io
tcJBG1GIXw7CdkqWlD+8mJNzMvlH0uLtqW4QgjuKg62sisdsqgGr9y6DQ0wUFLN1x1EnPsZiVS0k
SbZJxlpiSNIAzzOSsI1awzmOmuFvh0E/2TFjer3fgQQasw4yyKbz3IrzEXsFveF8KyuJmSl1tqrR
2HNm/WEqzXLvadWHpxmroDMOU6M+seOQ4kdzTpHBw+aKNe6AvXGbF+xHjkNRIXYVWXP3zhUIZMdu
Ow3ChOdO2TgvbhoSITNHZ6avv4ifU0ppsMzng+GOzalP7SdBCWXfR9G71k7azqpZJgc8VRzuFzI0
VFw1/pBWZeLkDclhZhhp27WK2YRR3HMCMffK6oaTK4m9e4PWoU7R6oM9tDunZ/ty5ZBsfKpXmzRD
lbY4w/0Qc6qeEm9vg0KkbISY1qzVaYhjdZpIjHv82KjdAu53u+SBawUyU1sLzRJrUQwSVGTOnRyc
PFRL+2hFBhfeAruXVsb17vf3mY8A8UGOcscu+mIroBhqfk3jur5mFhnNCewPKZTpwJGaxbU27K2e
MmsUCwTvnz2L9smRc3vK5kWF5Zwf2xZx7u9fYo7rZJfEcW4pDioFCBrR2tj00KfH/JXe8c+mrlPW
ovhSSqc/VSlXR9Mufrn1sOyGeJBciz2XOg1ydabm4aTPbqim9hPsNLsoAG8tv2Sd/32J3n47ZI3F
tQ6AfMkvuvLkrr/EOXxopjuMwKyq5iQ0D6FFCWfIWh+R379Q8u03Pv2XQCM1fbLsOg+jYbzkRtad
kAiqXZ2oH33iE5828ieXc9CW455ck8b0Jaz6yPwwAddScWkYuRFCoturKr9VhIOYDsb4JBnqdAYH
iGxS70ee99NSlpfZm8yQo645xTy88y7nkrWZjFzt0oUThlb5P+K2+FlbS9g37vOSFV8wYfcC0CvN
GxoZ7JIOz8oRPZyERBYneyMRL5Fwx5NhYUWbx/mdvP24AVXNKbAI5aQ9gPbRj3OjmIkAOLhNoPDP
YhrIoU/EmGZeiBaxl7lYwSCEpJFuDSdveuDJZQus7eugtdXJsbKSdFt0rtWQbPWsWULqEzw8cfwy
WqPxrV6Yfkxy92CzCIAMc4c9QU+cCM38zaePH/zukSyy7s7kzPm77i4Iw8Wd5pHv9Oo+yLDwbWxX
aqdGX6UHk7EXmmueRDW/GGpydjCq0V54ELcrLw5zTbFmQxd7mx0j4fZ4gqNsBWZOlZuK1YwSmvYJ
dxnH21qJ36/J7nhHtqrcISc0oc4QTBraE/MW7WmWTbfnqnn7x3NpTD0rqIlswXK+Wel47Wb3GWiS
3b8g8ryR3ow2y9B+QAZQVC78YVNVzj2SQnu7DPmvScyB5fdzAKKSVRgwBBRd70hZWGNAvmdwH0c7
fR3LPDSVa5w0PjkxiFRZktfYASewbsZE2msORTyUjFJTQ9w7A/f2T44pvgPSX0o9SDXrogrrRsVx
WwwAxTXL//CM5l2QouF7Oo85B2DnaZIPSzy9M/7DUuA2XHDU+KZVzav89JK7UneGnRZdxKpzH4f1
Um1864R8AofHGDllmXm8Nd4QlMYUJGwJWF9JHg9Yttbp3rb0v+VdsoMN/C3hj57cRN8pM8sPtp82
bL+NOqhFW1n0cduaR7obw6lMDH7EDrCajRzoCA2ceBcqZG0bJhUVbZrMW6dPwa9fVM91sNVn3Idz
zZjxpG8NOkllYBulH3BhRbeT75MlZswcuzXV9/iWG0hIh0oHWibzO0vbGAtb+Jw+xZSfOL7EFmHL
cRObagkS7O+bevFxsjlCnFxYCs3MBLUcpp+ZTQMQxVeC/mZ1l9Iy5V+P2rchNH3sFuuQdLYfgo4P
dKdXB3MutgxkWAd9XXsKUksMAlunoW0mqmiGdnA1VDVGsXcyvzqMin27aVuuSab/s0wwXxvxwpm5
NBSXfEpf1Ae2GjkbWAL+NXXcNw7ETENE7b3HgnEa0Khywrb1Q9zFIkx1UzIhMX+nM8EVIwP9Yc8x
741IZIg4hngnawRtY6msk9+0JUohcRkj4D+cJ6nhDSIky3Ra7CQ6lS3H6slFseBM02up+yMcrvml
WT8tiiUbXsurA3KYEwLKiyK6F6w/v7e7378069pupVm1y2zvoRXJeTIS/n1RLTed1bQnaRZPrW2z
xEYmB+I60YPRinesdS13FYN7YTFC8NgCbLZObcTPPYkX3tpVeU9qAQ5fxKEP2NKdEHwJPz5h7rxv
+iUPnZw3es6wtaca2Cj00fqq49K87tLrd/77/1TxMaa44F05obCotTcamPVWVOXL9GhWxdbhB9s0
kgESDr4NxxnKs3ggjEriB8bdaI1YON0b+5XaMb518+vM2nMpXU62GGgC6DozaKV79Sd92o7Z+Gq4
5ccQO9OWlOqy1UATcMcjY677JkosTif2zjdZns2KphrR8UDjeHrKa907Re5YHTtG4i3mk8NBVy+2
zZ7Bco7ILsqpx/s54PsCaHrZtHhDPA9zZsFgTeFHbF0FnqFEG/0TgJhfrWUfLZs65rSY4e99mwLW
cNQkrBbt2UoJI65PimdG5zh2ABZZN0kOJ3SlG22bPl+oltFFcMf5fpDFFEbZfhIOzUkcB5bZvsxj
FvN4d3fkGs8mFaGzJZLdbHbWzezKlo4ERr7SmSBhlT1BAPUcj4r5y5apCc6gnt11u9LHWGSl1S9g
IFQT8Bsy+GHjHy9ePd5J7dAwSTDOV2U1h/41F4NxXOTsbitl8srFY7WzxJdULacnWOZbVrooTEeK
eSpiOIEr4Cb3ZHdPRbSLUq4s0jtEBrONuAimkxqmsCgYkHLXwpzp1vE+f25XqGCVJI+sEyghC8oY
Np1tj8p2o7Myoos/ImyOdhLVWYYReUPxlmRQKUDb4Z3tzDYK7VwWwFtR2FKxs5jm1vZDaYuj8OS+
iiXlgtL7nhZefkRVDc51vgesKM9d6lFNIHEzpOq+Ryy75WBSdMNHlFU/BC/xxvHQA4JaANfT0X9W
Y/teOcY7tvDC7O2zaIBPi+xHBZ36Us/Y3kHqqeNkYwPkwi63FTdrxtiTrTbeakMdufHo7JKbzBdo
hFLT2LE/VoGfTxqbgTsGnJxffMic2Lt/Cl07SN3AYdaQhWmLbQW89iHDmR0Ace5CvcSIEoMQdWnY
HuQ8HPIxwp9hf0VA6ui0xUebu+S2cwjo+/WvDlbCm19RXpHl0ZAJNsqw9YsY/D7JP2VV1n4x7S+/
kUDtUC1sSJ5SvWcEhdz9BtS2tx3T5miSmd/xD4j3Arrq1rKB9HoV0W3Xzbe97yLimCDFR5bzwkOw
TtQA+JWNwf2IYECcBfbamY/88j5VRXww+psYie5oeGHmPOWAZ8W8qbaViD9MDqxrO+XT8XM/EPxG
Ze5mSeM5LHqkCmNEVpehGmevxYo3eHmECqnoEDFiE80qptL0hOQ9PhLBmrckGeTdkI0PsSv3DQHg
0td/Ur63H7yBGZuovfYLJp4xbrRQpZTrBpgztNTudS7Ydsmcs4zjkAUqO3g1IEWu0m/lcFwBAVGn
qE2YUxamvk8mSdRNGNlVGFEYYrXilIJtpcBvzQh/5Lvjzl3mM2NBq4UbYVLXoeWxSG1h33iFmV0H
dbdKJz1n2fa22x8M0/0arwtjSNT/ujJiVshC1V47Gc3yJUAQQwNtH2XWu9E9m67ZHQdFRiGdMhDu
7kTyh/THTqxcTJ0iVw1D2cmrR8IV3t7Ni46GMhGG0jvklsZ2lINMgSTm29gH6cpwjR9oOvazot+o
aHdV1nkS622NhE6dhplbxGdH1G/u5ASlw/wCq6DbjjRI0oysOm1cahYsGppFs0nm5Q9fdfNGrN+Y
jbgel/F8MarIOqQS3UqaGD/RZjitOGv2hIAxyZ+LptXPc41sqNW4340509qYDTS2OQLXAXGwboOs
e5tl3So+a2/c8tikRdFum3TZ6dYcFClQNEZmxL5DsG5rqBJLVW3TpXwsKRQEZjr+cDv7aem7ETbR
EDRNdozugeKUFE1pG1F33Bb+cBQd5i9r6k61NEBjMeTSD5VPUgbATaToHtqoqCxMOFPOzw6U/k3r
Yn+b8HQ0uX2iMVps2wjxrqXB59Croz2JZkvOEjKYC+U9lvonrV9zy4SYGciMGZTFmB5ElpXBdOOG
050YL0MHaaR7y1ve2xS5eR21PUWv6c2pr7EvGc1uEBortL6ecsWepDwz9fX4nfBPufboIgbB/TON
YC0sOpihfMq+8KZbVzHtV6cIQ+T6VZQjrH0LU621SDn1deFSCjpmJhPhRP4fsqL3T/RvnMCK5l+1
SKaDWTlX00NYzBWChHXOpLjBaKKX14hj4+Q+V+0minrrMBDPK4vxEleevjGtER0JT2vTNioQWk2j
mb5FEC/svxRSNg2G1liLv3fGY9VXy7dVk8QTZSmO1sow9H2aAQqXzIxTnRTUel2Fukv4l9XSHtAT
n3Yl0/Jj5bwx0zhsPQlxWUzwkTMu97aRbCeJFEaU69MgMR+mhbG1cVF2ql92QmTPg6O/whval3iG
NhExUU+vE95z3wpyiHsiGlzTeT4IkZny0Uy85Eyb6qoIHoJnddI9ZCkG1KPXxK+jYOjdfRZP6dmx
ulNe/i/uzmQ5biTr0k+EMjgGh2MbMyPI4BwUtYFREol5hmN6+v8DM606U1JndveyF0VTqkgxAgG4
X7/3nO+4ZOLQxe9aiTBGY+9PqP9no9nMgolRPg2kCzlRukWXdVdDzAq8kUxOwW2jnIYYv7QmvS6P
obQNgMyq6TU5j9r5bmc8rlNVPFddzZS3979CzLJ2kU+qWJRNyODE0oYEcTpztCjABqwWNVgPOCjW
R8hN26o+YS5n9Mi+7DMKo56PL4ErEwoP+B5ZSJ/TdLvjUCxP4kgNzdoXMQpeKvTa1H13quQzDA+S
n5bK3Vuq688vf/ynx8FJTo7cuHFVHo2pTmlyYDXOc8I07aWx8PlF/PdP/6d/lyfMnTsOnrOfORuI
esUxKPvi2CfEWpoj58wJds9ONerR5EiYlsGE2qjbB006HKFADMfPP0X//dPnf/7u7z6/5X/9xO++
xXGIOKfbozetI1JWmpp04baJbiOA+ttQzOPaLDG0T1Mwb4yW9kw0k+gNDNkZnB+hDpvbOImHbSBT
b+XUhLUqcMiVNIudgxx5Lfkup0dm2tnwNUgVS0R1VFZPQ5AoPLzydAuHnhjxknKtra3dOFGTaD8a
bweDaMIoXxLPJqJfrI5JJW0Ol1HtytHxCdr9CtCi3qFjWev5QLMt+PpVpMK/cbIP1kygGCbLnG4n
OIE1iaME+aws8RYmNub4oCVZGG+OIRJWSciUA2dCmu/iWAbWq2LpuArkphjtr5UV3E1hQCA7R/hl
iG3o4ZtVSXEKYgIMiR4TMHs22TSQgxHdNn5i0zO0ET/2KIos7P/WUlHKwLjo/MNs/fxxEK+dgNE0
xNFmNoPnsCa0JiVVym676limKag98sRIQbEckg33aaWdXTBwsh/G8sc8JcQoTGyDZnsxJsw0JHIQ
EayyM+XCVnEiWkXCS7ex0A85WIHeeEBFZG94U88DoUec0oFsCIBilhV/b2lQkPQZj7vR73Nck+qp
MCLIgvjTNnBROsJW+1t7zl+VHh7HnMLBdGMqntzP0PQAm3PC8KRAl+3Bn7tHDBzusdfKPTqlesrA
xFHzcqIb87Fb2kXjxhsntRub5pxpbRxr39OQWOTAYPhH7fLgdjX/YNnaxrEcExpZ9yEd2NrrmlM5
3lrMqlcsmrrZZmw0mzhPo9VEihXm8/x+noB/w3pjvG71m6YnJ8wQo3eUeQ3WZcrrbesWzlXCuCWN
aacSPrdPWQV5dfTS83za+w1pncQgXKnIx6jvl9suzQfCzjjj9WWVMj9YQnoB7239kmshQqJJHG9+
4aCIJ9sX29AfokMVNMeqStF8j+Lw+f5FcwvCgBbKaJ6ZlgM4mSQn7/zFS9M7d7TvkgHdW3RxAlRA
CoQYsgQayzSlH3RCvWPRfvr8h3z32pa8J2Og5RxJY9fRM+ijRh7QbRDAPdOLxd8TouZTwbEzrH0+
+gQTRj2Opsnd2645MbSymKqXpzR2Wc7OSZEcy1zze3t6+qRQhnjADTc4eqBcaSxmIRpXTv+pj+ml
h3zOWdDxWtSpmAenivItS0nkjm+UK1660S3Wth+8tZW4thO57zLvdS6yL2ODJTAGguMNwasdQNLC
EKMfezj65mySyBuB6XAZmTm2g+QZamCrgy+i1ubOA26/ruPpNa2qiYk//ag+MdJtkAR8sGZkPpZu
/W7m3r6J0uRBI2RYmTVo/iHbD6kTPxQRky09ZxcPo/SNkVGvc3zYekykGE2r5DZPk4NpBNHOKJ3o
JumkfzUWsbn3c7oug3Ndjr5x0HHDxLHxaQnVLhrv6FZowXHmTVpZel3MbwX6oqn2HkZaOSETxwpR
x66dovtsOUUNHq58a0a3oJg8MHfEDpQNTyqjz5HpxFu3y9ShrPxvCe4D1Fy62AqVTUdruf06l1a9
33LZw2IGftfqU2RV1Pdk3a1NKtI1duZ4HxTtOQolc6sqeUkqvKf+kBRwGOjkz17HLpZP4czqZ7H+
CZmvkxAdsJZMHaZxm2FeWc+TD+cycUOWf3bZqMdk7Mfj0dbj8McXvyJ0drDoG1Rxc1OIvic5VJ6V
jSgoIzcym5Nj0FkmY4TqvhfuVbcMND6/6AqBimsaZNCq4DIS/bjCd1ARthDrrd2PP3KIdWvlI3Um
D+xEyVSmyw6SEkZqhU9FTqGIc2KAqMSoRWrQl87yZS57WoSkILLmx8VRWPFlrvjevO3Z1aSlTxYx
0nPe/LDitKC5ys+gAOBgtaxp0rQ+8AV3+KCdi9OQJM+tAevQZubZNzcKfdMroWUT5452WwTjS7NM
sEsFNtcc0h/IpaKrXlXmbd+ifvdgJ2VhbFzQK+ZzAKnRGohtNhzoKV4KKqmVLbvmyBzATMp1pQpy
SAMdnWbjY6Jfz0nCOck2lrd+x0i7mEXzrqptsc7cPlw7g2BXsb8MmkGxaSLGcgcV38J/uKZ/nu1R
ZJDW7uibnFff+EX5EHjut7G1H0Mnml+Nsjz53jC+53Z8498N7hy9Njkz7dlwYyY4FepklbQbpnYX
vIzrZHaHXZ/QwZ+wDEAKVGvfquIvlvZf7cFtfkzti0fSQFaYd2HnSE5Lg7txCvsj8BCjJiW+yaRR
yTboLc6GBYItGy/KRkRhRM87eE9nBx01abzRhAwwLOfiZvKQiDZi9gl7RALul436KqAnV+1dZ7oP
so71xm3C9KpVaqfy+pkeFYOrbHEL5PMOZdybm9w5Yxw9FY2gjR67m5ihPk8GKxv5Jm8WJJgTgPYc
AI+td1TZ1ZUbIipJy/KxRCNXBWaLvriFpC7rhwHZqOPb/XfVKdAVzHufqqg6JlS2GHYf5KQ74tTm
bT2J4pjEIkArgLBrqqsQB4zAFMXnKCOvugoVPVhrevft7LoIk32ZDs6HVUdXCsglvO5S7mJgCWtf
2+6tVkJcsRTqvYPC4hHPF+dcPE3vbngQs1EdcNi6Gy+c9SmMXBwzWtw1LlJtMnmuRk/Ka0uX+4nM
lJs+suc7LXW0T62IFjDtthslzfsOuTTy5ba4gafKdDWhmdo3Jly1TIvX1prjXZxa3tFbxhSfX3LO
hMf0ZYi66qZIk+omb2K5VRXd1T/+k0b+vu0cgr+oVSZnHu5UF32JJjxeOeZpFlTrAWCru7H9Hj1V
HVfbzKgXm4hvrNOoWweG67HejSmhLB0200B2V53XfvG8Ob0O3eWaV3RunFQ413VqPLva8rf0AYpt
F30IDxChLacL46CeM+qMHtJBLe0yDtbwP/h4UDm2VYrINZuPbeQG5x49gJ0Nxzia0jv1OMgUCRHB
BWtVagQS/pitm0Js2wE5JuYNSmLLoZdUYZopWYwPZFeqrQqMf0tUcH8G3WIYJItIQaIkVQPz4E+W
dx0FWQw5LDmQv4qJZ26tm74zj7HV+fdcrp2mN3VMHbvowCg1W+lMLbs4k/8ZUhulQYiYPZviDEVL
cunhmrHPZ9YxTmPjgHwlJxlHkrIyVPafVig7i6x12XgZOPD2IEEbHCdKeBQDmXwiO6XF+wFc1E7R
4ZfCIjRdmPOWflJ0sKrgNSvs4ab16+TK0vZtFcwkuv33i8qLFm6gfgpFzVzLoU7qUcCZkycB8eu2
2lameNCeH/wLDsH5GUnGZVS2YN7leMrmUv5EKxoiDBGz1YWHbvB+kJMoXjFVwz2wCbzEdCPpcPTx
l/lLNbVofuBvb2jj2w+oHck/zrLySjuZ/cD8tb31nHmHZgEDi5Njf6HZ/ciDixlHe0/mBDgvBT6I
viS8G9NEbrj27baU8nsmmvaIODi6t7AhIrmIvpIJjKZonPOLiMdi45QOjVMHGBfyz+DsCX2lxqk+
IQm96yx8ek5bX3XMnanPWnFRDvPzv9hq/3Ss/t2h+qs/FbYmJSC4b/krqKawdVBG6AIO2iJwvMj7
rQzafTWUvN3EmiglXWD0Td2dehMpa9TvEu6B/WBr+ADOdA4K37yG2rv1poyUysXAloAzO7ih629z
5o3rH24FnU1t63GenvMxPo9mDlgMw/XGCPJXnN39ozE4JzQ8//ze+L2/fXNygYciF/4ldbKYcLEW
/YzsXZLsi7yU9inIQTv+CqkNC2RY1jxKfBBMryB61y1UZiM2vqmaGPG+pAhusurgJG5G0jXDVuan
/QrLlPnc+O6w8ZqcVje31aqdS8QrTGxvQ9vL/vKn1I3OAO2686QToumttPves0RKcypeyG1odmqP
+Gc84soV57lsi00Ymt5rUOVXucM0rhjNi9klr7HVx89UN3pPKrQ6OJ62HjKE4Cu0SAgxh0kiUTde
6PrIR6wS6UonsbNtOHOsyxImZM3c5DBl8kraG54ccbKiu0YRmlWHQj2y6R2Rluv1UGfRdeXL6Mxh
lgUhwEvZJGNwauvipW9l/94z7Aqc7muppyX7ASmo5T50PTqG1IPsJtzOeazo5e+rfCyOigP1xhAY
SfMaOZ+ne/kFiuetaGb3naX1QPczOEk5YqiNg2DVaRU+JYFDEo5w5RmbHY4LIz9guozZJ+hBRjv2
7WY3G1hUhl07V+0rtjeE4+0Vzy7+3cHvri3gCoXTsx0NTfWFiGZ/5SNSQIvlHJPIzQ+d3Ux7OCfG
oU8sEKJlZ28zyowoKMXrP9+F9q8rket50BUgR5smlJ3FIf4XhgkDntiw8eQefBqmBxPpsk1r88br
X7Leuou9gGzvsJFbmolkXooUKFacEgzsxJz41dBtm2XmGJvWt9ylz+swu9t7JnNykyTVPp+mzexj
77BanAJ6UdXPnVp5MIPW+UQPsm3U1i7h/XRB9IqwDdEG3dG1k883Zsd3ZmqAFMas8l/e9rJPMTWC
+ro4/GmuCNQUuN5A4XnQt36mjBhubcza8qLD7JW3cFisW2uKCb/IjPgcuvqUF1Z+KMLiqbR8ZPIA
7Z840dwag+aA2bT6roXhqnuP/K7JDW+MIJNLs9JGJoNnuepRf4d5j3JwEULO45vA/beyIdL0YZI8
8xBVG5+ZWNq0Z2lHR6t0D7Sj010GEWzVeLW7yaycNHR33zL/2syMs/7lEvCGf3MNpEPEAH4Puo8/
45O93qxwBMOw6K0KRmwWqhvd2MzLrC/S67r7OZTRsQ7j756DdsOJq5chhtsJG3S3cDa3Ye5Xr1l6
2/XiMZtSVMy5ZT/lXki4eUGID5vIya2b/sWPXwNkCnf90H8jOdk8WPWEz81wzIudeLBwJE9am+BX
mcrbzg6Q7zPGjsrsUjB4u53j5sUIO7BVQZocW6PRj753DIKietJ0hDZ1PlYHrcu7rDKH24YR8vUY
Tl+V2fbITPNdW02ow115aafEve1Ij7llvfySObG5kZbgNgU98YB+yL6GNXC2au1yNMyxhwzGjcZV
tJ5Dx93GJKDetoxqNt1kAeNHW8KafdVmHPl7k6AiF1LTQ+WKB6Wr8qTr5sG2O3U9Ioh6yDkMVv6M
4hi95J5Z68kowXGKDlqt0i5uilntNfjTDhrvcR7MmCVP3buCHHtDEp8UdaGzHQwEqdgUw4o0+cqr
1LXltgaiJeQvI9KyHf2PH97km1vc1OkKC1ixHnQW3GW5uKXjkO2TPmu2lUJJ3BZhs405vm9Nkdeb
UXmI74SR7mIrLe7MWB+QnCLfizmXBzPNbleEYDijITmh6W5X0qBp7kYq2IpaWHtyCFgKLhRX1H8Z
HT0jwvjcfnNFRedrnpByzf2r6dntfo4QoeCMpPaDJIQECZJCn3BuaOboo86sO3SbNwLJ1u2Q0xx1
cJgqhDkrYlWauybT/lZ6rr0dJxou8STgKPUFWkAPtcUUm0/4zMv7LBrj9SD5ySiQ1OqzuqAUW9ke
5z4UpvI61xMDniownv95ZYFl++tj5VkwroRyhLPE2v99RY2EQWOo94w901RQl8yOgMUHwRpFt7Wa
ZudHzyH6oaiSYENAV7atPKc4DpH42hdeCD2Bxp2RwJUo4V/dtYYVXWmfbQ0KzZPrq/jQgCzY9d4g
DrYtX7rCXI/VlN+4pdvedpOBdK/uCTOKsu7sE8Lmu6rkgHc3RmlEjvsU31OQ4q0gEZ6QBlS/AcN5
6DPJXvVdt8q7np8LaaeMXpGxC9npjSwRP/QuFNcBq/SN6+SMzUshmAyXb4zN6VQrwgijqELdz/0Y
u8I7W1lXr20Zt7toABg0Cazb+dS95IPl3Q1pvLVxmy0+PUBTx9zQ7Xdvaq9iH/WtMO4s6xvti/5g
lEzLy2Q3U0ScPSpcdpJhOAAPQX9CxOvAgrwden5LaEmXuVQwH2wZ3nVFguSGIxijuekK7oW7+fTB
ux7JsLT1sqCaDzkdm1UmB/+CjfYmJXHy2nDuixnNFYW3fYxcHzsgUeYH7PMRzgTfJiMrylcz4Z63
aUFpjjDpGh3mWhgVxQZGr4bAOWQepXcim8ckelItorZFCYG4Gr2L+5TgvKHzpfJNH6DFTNJyPpCa
W59j9CAz2IqtE2LGQyWZhEn+3U8RBviJtRKA306Wh1fx8479/5bOY7pLGMj/ns5z89a2b98j3b53
Xfs3OM8fP/knnEf6/8H7o2CoIiOEf8Pu+Cebx7P/45oSmCxVEQfdT479n2wex/oPQCpvQTtKHBaf
2J4/2TyO+I/FwNY3OdFJDnam/L9h8/xKcl6CA0k2ES71rvkzS9oHp2GkFQ0VsxnOpQMEDLW6F1Xw
yhXOn1ix+P7lIv3mrPW730gJ6JCnglnpFzh3ViBsYTpQHYZtu1gDZ1U9g2sZHHjyQxDpfyk/fkVb
IXSRS3wL0RKOo5bi5C91Z9gZwdxUaXUQ2Q6JeLE2PNR9c/qG1/Hyz+/sN79K2bQsTJrbvLufD9u9
lwl2jhlzcJt+4Mj8CIz4A2aLSsNv//ybfq6oFLfTwm0Cr8w98Mun1slopn1DNYLlAzvwsmm15Bmu
0zH+t+v3m1AucOaC7YVwScK/fq7ewsrMnTLiXaH+sfBQmxdk+dCHJJoToHfIQlA74OxquhT6UY2c
0zvbIbAy699yOH7e8JZ3LS3LB0plCwnM6u8fJTpRZXT+UB3g6e5M0PNSTw9weS/CmC5jNT5QK78H
VNf/fLE/3+Ffa/jP32uTSEZ4qvSRLP399xrCLW1PlNxCRnqV4FvANkF7d3ioOwQa2oiRTF4nxXyB
3hsgnY3fGqfZVROGm9hpbKTc8imR6dP/y8tysM37HlXALxh42ZTayqICZSD9kVWYuQfp8ds6m/R3
U3U/tEmZjfq7o4+6Nv+Qi9xPaY7NWvePykVNNuvdIEPIY/9dBX/zgP/2Y3IBRjPXM02Wl79frlkn
eiL3tmJiXDd0uqxy0+gexCGW8cHhiQDK4VndK3E3/5aPteDT/nbc+vyo/vK7l///L0+7AvTYG/jS
D6NLVYdEZ6XD1F4AByurGS8IULgUyXgYpPwWx89FE/xbNsnvFgH5l1fw0zkXYkmEroFXQI5yygx8
vMgxeZtLWqQJS8I/X2rL/OSo//3mxJusFPclFjDL+jn5El6mq/Kyyg+AfHe4EU6yTD8GPHNMLnux
c3BF1QVcxviZcBwX7YABSUoND25jHzqfqC5tTifFz0zZdPID7h3b8I/j4O+q1rxUYbz20/4MPuOB
XvIDFdLoli+ALz/8OHmTosVl1I+XOdsxb7mm6a8lvdW55N9Zvl9LPJK9vbaGco9vCwM02trSmtet
Qmg0n2rJDZqmfJPb0bG19bmYm5qZmOBecddlQIW5PFBjPzw4DtYqSzI8xU4oFtmUDaHT9IsbL4qJ
Y3REuamnt6EdCSt3MMHZSEzGqxLA1aowoV9w3Og8wGTmAqrKc20zmEiv8prGWGDv2mS+dLV5cNof
qU7eMs88pTbSn97fxU6Kcnvot5affEBa+8BY87HcT5bPLSxIfVjFBJO7uAyWpXi5MmY6WOvIQthI
z90bre+GB5/O7KMPGcV7ErZuECAEyC+GBzHKA66yp6zTW9dtGd+Pl8/Fo5PjKUJzjSCxMtbjlL8J
fqfTcIEA0V0GHxPOQGKtiBUftn4bDN6cmhmpYftB6oO2kbnBauh8UONiTFccXVijkfBNOZr6gAVs
ufyBm3wMabq1SuMJRNUSbJl/NHlLilD00XnhDWpH8GhTbqyTyDwFffXdByjtjLxVY2DpcWfz0sf9
OfHfR8Xc1VXDBeznhcYajFfwUknlH+tI3Fal5oyHi34VqBloGGJHNmFf9Q++T5UMkT1KqUhdn6Pn
PZwjdpcqfPNppMKYqTdF/KPuR2TW2dvyKxauXIT7iowFTe1vXuKp/rpYO3wje7Nn84TCuibcyzuP
lTx7qXkxBuhroGTTMn0TSf7We6QD2+Olrqnf+2ilyvDeRhcMJgtSClgFx+y4p0KXyUyoAVuU/OM2
LaUJPwwmFqJsM848BdpLoNQnFKMEWFBezLwiRNTdrq5ig+F28vYJbmB3vEW0/Q51C0mOzYfVSH/a
1+m5fM/FVtwhLQ3WXSGPPFfXn68ezka6GkX/sOy7Sd2Wq/jNqujd1/UbRxM+fufaX2AIo2D2yTBl
lUXmZbmVySPgUUawzmgM7VqQHxAhcZ+yx+5h/qytoL/YDL12bVO2V2lCXzAummtn5LXpLMLCjXuH
BQtzZ7WrzWDk/rAtRLXJ7eftiGTlI1ke3DnnPmiM7AsCtHuvK6x14C0w3GUpwbXxMcjx4mc8K+WB
5RY15XD55NjiCF10l0jhjXnCfxUgT/WjN46FfKJpycNJLNA0PbYzNeHnstUvW32EY3MYuYUqpv/j
mOGk7KaLWD4oQAzm92Be9VghOBITwuHpB9hTEb67imhLk6Wva0JiMtJnr0nfjNo51HH31Y2PdKM/
hp7bhd4D1ktgUaYJTUqzZeGGJsxWiXw1IArZf36Dr/dhPfCQef1FLW+0M3hZo+Sl2wTxcIRC5sU+
tGkM+9yCoFsr9MVTd11hrUGc03gO4u5mPJlNbGxS8hZNzbXxweDtBxM/EWSJxrM2wCvG3QB8HXNV
GO/cZkRpossN3r2LzJanS5achXndstNoSCqedGB4yP1Fh668E/427qC21QvD8GZmGnGdGlyYSql+
Sw6HKp3hWFlA6kwMyUiYrryOVbSldY0EYgxWpLHFO4lfgmcLYTGqm8kw1Nrq2pt6MnAtYWJa0yV6
jHpJK2asYLBVyfMY9kQtFE6+9TMuXCZgmxg8V1nEtZLDdDEXmu/nDflZvEidfCzbgZlnHy5mDMPk
0rDEdV2B3K0zf9SBSa5Xse5NcT8E/ok5wg4JXbkJJNqFPz4izvzax1KVh8fPmx/VENZ5dBuGWuFv
ZhNIijcBxXwrFqtoO6W7CSjy2uW2jsa+3JaTftcB7D+3lI91gS91CJIrfCugRnPwARmKHyYNQbuz
w+a51lyRsI13qmaW7hsk4dTim9Stuwnm1FwJH+UGEJZ6LZPaQi1BbWaHxr6WWEMnBhZrECNb5eU8
lBVUuWqUS1h0ePQGHh8XPjluuEX+TtwtSqhyU5Uwxqb5ANcCLZrZTptaqI6Bpw+SogAM3dXjJvcw
LcY8hA3C46JCgq16ynY1vdeqO1uadWtiz8RV8i6BIG7zmovUpxrOBL5XrcZqZ7v8sp7FvE7smke4
37opqRSfn12Z8Qz1c/dROJe20bfjyO3S5Y3HSNt6SyOwSKkZG3QZ6w2SOqJvMj52BgNv/ODZctp4
X3jIyhy0EZ81kWON3/2ELhvCF38zGXLlp8AqKoQ0K5JJQzp/nC+iwd44ObJJvdSyCEaStX5fBmgo
NlBW8KZgIjwUnWRSxCMQBfpxLoZ7a1nLGaDMKPfWbssjGg72F2b5HW0rPg5XI7NPBKg/vDp6QZOy
t1Wtexk99f4JWyMl8dlDsL2ZCyai9lyhioj9JSiaP/GpYP1Q43XN8WDnVDRl4JdtbCfEmR0Ou07r
61AtNB36+52s4i1aSr2RiCe2DvviBikcmYLhdetZgiecwkDzLG+KenSvdcHgo3i0QDcRX4kIwyrb
G2tW36d8uBeeGr4lYMaiVB5B8cmvIVpkcE6dMZBg4Fz3vV0dOHxjQh7iL6rtzVMOjQIoKqknMdgy
u0xOVt0D9KhiBBCjuYF+A2PECiGNZahf7Kj8HvuYEecaPHcBTTwWFz9kkZ5iIq/H7BlTprExY2TG
tJunGlecb8LuBcC25YaOVx06sj28WkSMjUEHPK6nzWRN2zKVV01k35it9VggaF95Xz/P5A63PUPe
bae9vWoDsQvzscHYc12AvF4Iq8gFMeeIsrxNF6WFa9DTjZhvTPigSMkmC3ZSTJSnkhknsW4pypow
13em6PlmD4211YKay+tT7eh6h34crXM3QSD2icxK6u6HMcgzgVLE66C7je3Y349VfiLuvuahSB98
EqXc/KKGMMfNyPPZjOyoqdkaa/q7dCdLuUUmqDaCMs/1vncj24epB7HroCwBCLhtbHEd0IZdx0YD
5j3ZmIp6qx+dL45hzKspZCU3QmCYScjBpLbhsmjJ8z/5zqGHpkCUerSntU23tUYwOFeuhqHEFtBb
YNyGGFctajqdTFvXh6eOnk3tvSmuIIrpTdikJrOjcuDM50LXIqX+EI3NbvCm+joS7bGcQs2ONCKu
aPu98hvMAX26hmg7bYrOYYiQwqb0mLeZff9KEkSHBHfoVxlRpzitsk2h4nTvk0ECxMrceF7UHJA5
b1szXdftUK39EF7VoN1DadCnbthhNh1O2o2sTGdlGGR8LEMHYQTf+jbldlp0Jc7y22UH0MTFX+DK
6MNuvCPPYLb/3Ok+cWUVae+dbMU6GEPnihCfdB/SJ2A5Iz6+KB6s2rHooUbHWIX2Qfv2JmJX2I9G
uAmxa974El5tED5nAa7PqW+/ZbUR7KYwj/ACp19LbBVgBL7UsmCWZvW7VLQURV2Mxgnjs+rkk/LS
eMfpTe4CbNRyap99hcJtyvFRkBLF0DcYN6ZFbTBrdVBjSIFYUKaLhVyJmJaGLKuYElZP+IRPsN6w
RAmKS2GlYK0nynSDMtmN6ahPVfa2bJh/dJcIoSYGOo2pf/CNsV63JC6azksPem4qLWytS1GQenO/
Qjh1Ko2a/d2izpImJzOFDYEeORLWyN9/lq1kyzH2mXhl7UvWTeywnGYSMHC7Jh/uRh/2GEHxe+TF
vFKbD2gAjEKNt/68JrOtnsqivGNNeiGI7vxZ6nZLIrSyUBu2cXKxFMVbGnYPcDdL672beN+NCai6
2i+VMjr0S5GZ4GwqxqSF2TPewGgWG68uaweLYLCCNldsscYdlv/5Fm8a9cHH3OiAIh4jbohJ10Ag
APqAv0LEoZi7a9wu6VsDNifMXVzMNRMOY2Pjdr6O1NbhYArwpFmDYIvWvaP596kulOZ8hwF3G0Q5
Dy6QTUPUaLb4GJPlsKWXXoterkKEcwHfovcctMm3uTQvbtLA6rTTNwuHPNOZlhMn5zRD+gmzToJb
kyxZZZxIgOdzccvszuvH8+y5j7mSZ5/OYbUEaCTYuVV9LoPlEXPni8s+va5iEL9J1a4nXT+6yzFk
GNMn4sHqg1HDXhSqnTcSYKfdF0gjwW2HtRq3QVy8QjABVX2pSMwVKd7zZeUNl5hIe7myRsqXP0qq
rrj3Eta5gsPXVKONrtoARBUb6nIslZ3/1eqW6TyfqSP+uEND3aYrgr1PSZ5tkMXBKCYl7/NlayUJ
0BDhuhecFnozw0Jn3srBLjdScXyREBIwDXiPRO9BLGOnxsL5YOf+gDMG17cNtW+YTnFDcaw9LjyV
PQc0eObxh8H8apvo/iGtqXvyLDyGecksSXMyZTI7W9bl8zPQcU4MH9F/RGvyGpZ1tSiXs8VyPjaj
6cWRE1Jz7KBVE0+o2nyx8uwJ4/9ySraz+TB6xtl0KbWkSbN65jnEisjNtbwIqy03/nK0LWR+sxRT
XCcK8eWwWiXzSbvPXoJAyiin45JSL2ueidad7msY9p43nbK0u7VoQ0wC1hVa2HVa8B3LP730P9yw
/zaUz4gh15WGIZ5wjxR2BIg6Y8wmD6VWX6vejVeVGK+Jq2fL8OI3ezmiD4sHKAAtv2xGy4sXy55T
OdyvVk6jIuHvRWx9wFHbDCU/aaSgzXuMdXSel/Mu3uuWGz6N5RkhDD8/nlQu7kcRS1ow442dsGMa
7q3B6Jkr/7wsGLqovmRoSkHK4XsQchXbDTcpl8eoOeiorL2m0KAI5qyHZ2Jl14+f3WSwwTZb/VdD
SZpnFsfLBW+87MuI2FbdXLw3Pc/0cqjvS0p2LZhWeCW2MiaHnexAhwYl5MVQbSkx0EZyEuYO5idC
e9H47oU5AtPkqZ2X7hihOD+qDqfP5z2v7PqEgWF50ABtEfbefk1HDiDLQlsRSN//aOr+YVlKlk81
mvVBlu4bMXVvifieFAvvT6brLCtYZoxbDFk3pl+iS4l520sLom95ekIg2a73lOroey12c0FXpZEW
Whb7isATA64G16QP7sd5/LK8TWksPWUWxaqTZ1fRzPQMPvulcalbi9OktWwkzxZPRy1pVAyOk25H
cCybz9mA3QH5DbpxMfnZ9doQ86U22o+xyh4Yc+/mYdz4EY//SKEOTaa4GuvSWC8DDMIMEX611jEx
aXr1BfiRZAafyrljafi4YfQxORiD5cCrjtD/MerZC4pEnKYo9f6Hu/NabhxJt+4TYQJIZMLckgQ9
KYkyVdINQuXgvcfTnwV2x5numhPT8d/+NwqVqrtEUUDiM3uvvXyI6mU4hZEVU0+lg1HQp3BvpdZ1
HLkEm4oFEwsLzxrGR9tKJ+8+WAhfUoWiy19whtXAhRdENOCtiwar5AI3pm0hUhRsVAIwlgwqM+bs
CVOPLIUWtEw8TDf7zOvu2uMA7ZmdWGrprbkqxZjtGs3Cc8VwbryPzxaHMKYl5AWXoS35wTnVXd4c
RH8IwcNfYz18Y3joVfXgpR0eto4MB8JJs6+oUS73+6H1cStZCzQjoqGaNGdjZdYPhf5ok1QT3zlZ
CGubQDlfSFLaY1TiEr/ffo39YiIO39xbbT8iEdRMjwYzxr6gZ5vGFAwYF/TS3vO8x1f1ywo4uFUK
RGigLbJw0NdDd0sJnJtKQSYDw3824Itju0fEt1TUiinsvdMCW50Qf8zJkGOeaNsMBsHyfGThsrrP
SDOsCTJi6Jar8wDJdBWHnAYWrCuc7nLdlwHDqZBfiEq5JMlY4CBlcreQTsOo3NOeamvfGAomg+Gu
6np6ULd1MRNHz+Qku7v4MJhhvq2TFA08DbJOnFBoUU3mLRAXH0EMfkbFxhuRxmsbwM/ocQKsUpX+
uCc83HtPCLfY6Zxwkza8Ra2dvdbtdB5iXKyT3+GrazODXAb70zYyKoZrYMqrHLNf9ymNBneAvFqU
PCViAkt3nJ2K9LUin3WdM5q8P+woFROvqrhsoX9uXIXCOo4pTyf7h41CkF8n72PmSy6a2PlJSAb/
ZAaiowzN9X2SXeK+WNcm713i4uVJqZFXuftYgNHYLkfJtOwCSpcdUmjkX+Ro/epGoH2OWzDqtjeR
Gf6Ky8ds4hESz0yU5uJrM7cPpUbr7RcJTVSqOFB5vBE2rK1o8k73nhkFMiPn5dmWWJTRrW39rBps
1cuwel5GU0JxT4IRtKkYH5gyrFhWk/7UkNEXuFsYhqRqK9ijsss+6z5iaLANoRZd7vcyAhF61HJ+
uFdz9x+U0gtPkpKczQsxc6TFXH7pJlpxS2q7PhARHrbq1jjlN5cFI0CRC1Dkd/yqzBtYAvhB+mFH
8G7NEP57Hxt/zAQsSXU9VIeCYJP1ctWPya1KYDggH+SurPJdA9BVI40bbVJ0nd2nwQ4MfgF+ezLh
+vPkFfmxuzQ8SzlKa2T+eXaM+dEguAKhKGkK6umHb9pfNJmXW9rznQo6DjcXJ3LlZl/Lqj0GZQZ8
gh/L4dJSOdkpOXSR6jvUTGsbqgeUsQdNL9/nwLHXk02v67fNuZFBecgTW8PPGvcbNaWnQUTiMup9
9zzp2WuW9Mg3FNyxlHmd5m5nRWqCG+J9YXy3jnStXGE4UWso6PUbTuZ5VJgz0ekWs1mdiWaMH/xC
njJmD90oui20hiu4f/wRaV9uE9E7eHwcE+x5p9ZVlTbb1KBsiLvxoYlMHWN/jn45nLc6WJVN6fv9
PoiHl7ozrUMGRGSg3KY9+oQxIje+86qIN1MZycFNqX20BV5lIwhiwgkdQjL05AsAHbkbOpWcDX9A
n6Xyx3xwIIk5uH2tCrZWvmCm7sApstjbo5pVhbkIybfAznf/4C9mxe69yHvjyLVg/flBFbgh4ony
X3c1Bh25aW/7qXwCvgHed/lAbpV1VNw5EIaKQxOU/PNp/pBGVkBkh+YlGI03oTEwPwiZF1shJ41R
BRikFyOWn7gCQrTebJs0/d7omjh2mf6eIzDepphZPKLpMDoMRna8f4gS/92tAUqLxexJDsxfP9y/
honE8cIq+RYV+OvSgoSPOpfHO9vn/tlvfzQX/yjGDjjKFWBA2Y2e5ZZMUheIz78/lAP2a8MtY6+v
fEY4FeCJQ5zXFAaArbW+A++cFNz91VCRXM8psDDAA/M5G0DsDahdR3OEShFGZ9iw4nj/0IWJCZJz
ua8Y+Hv//ovY5xulycK31UzjeP/AuF/88VmXJOTozsvf2MMym9QFxq4qqh5dDRZZUeq3JjH0W1HB
x0lyRoOLMi7McxvuXPRqWnV1li3ulkEjfE9L9eDIb+lWEF2dAV541q16yQYfr5YBgM1M0vgAIQmS
c5RHawuSwdrJaxPFoiaeolAvPSsOI891CXRqDdVsUbArDp3JbVj+Oi0X1PJHBu3V48D3uP9pHJQB
RGDUNoObo4fseDnBMJW32czKGywPm9E4c4r712zasNbtrEepPYzY6Z/m6spQbNrac/Qu9SJ9iIgS
JZjUZAS0WG9nmUgeRLzPTactHtHlU5WHP4wxgFCBxYsWwDDhMPMZdqk/P/vja7oFfxrYmzPMIYFX
cC/Qsb1rut1iVE4q0qTAmGZQ7Rdj4t2deP9s7MNnBmcz/h6e4Hajj8fASn/FLNq9hLXh8f6l+wd9
gUDePyvrNgZpVaYeh156EOwZkMpzQ4UfvJinpOcqFwU8XJXK6/REjC7K8uUDGJ7vPI7kEl7oP09i
Vwz1syLrxK9BuTnS9MRyF9vL3dkiE911Mj5X2cJDbH0PvGW7ZeJ+VpPBV0QgqP/Bn7fj1e7q5KRM
xuFmDQAy4qjZhNVSn9be1BrBsV5u8SaqiSRsS4lrUTcOMnrKFgpXn1hwKYG3tcd0OWgKv4Cm3Lk7
U1YkLAQJwSg4l6yVTk+5W5JzyFnwWCWKvU84oZ04W99sTvy3FgUdqU7J8k9ZOsG6ceY8dHEbnpLU
mGGUjAVTcE2niMi/VxXfe9rdzZi9xJtJfga0BpFQY9w/JXQVb4QDSJ1RxLjO/UjCXNAlWE8+u3/w
Zf3nZ5EqxTZzHZ6c3WGyQdJD0OpBtgErnIbwz8/uX1PB6xAQ4sz02OU5NzIeD4mz4hKA9URSQesJ
TUkydZsP1KsnFdk8oqf+sQyjr2lIaoOJ4SAsa+hGQfsqEih4alyF06R7CRczg4chOPtAmbA0jWt8
GiWmCMWQzgoOkpYnT2PioUr9m+/gW7ZPDShkoj8/CFt5mxW8qpGK0YDWOlCX0vkKLFWCEj6YzFei
FtjPRQg2Zy180HNmGI2mMfeQH7qomRP0zY+KorxFh7uDL1d6v8wSxaehuGcHRx0AX1qeAd11gODg
WOjci8QnXxq3XKyyb43lfKMxQUyMhBj0ybex8j8nCRjVbm55ANu3mBX7kHEbaOFh+QF0Meyoy2At
0wyZuxlyFnwAitvOKSmMhP3ShsOGIcsaH9U24kDGEsLZVrlrw7SvachpV1sfUWq+1zP/yCIydkYe
c0OHojxk1Igy9UtQknWAmvlFuME3026/mbnB3OspSqxxlQZUcErRfmPX/TrAAJ3N41wJlnGCfa+V
1Vs1A4zSp1acsyL6yil0SfSwPmgG6ym7Knei6x5FBQfKGbuJ0EyEtrUm8Rcj9x8iHnAkmq7ZxYGi
fRpJUfaoZusz7EjGmHb2KxYAJO5THkkiV17op+XHCJdGII1feqw+KwSJVNTpfV/nIzUGV7XP/PrJ
wEPf2bRP94le7Aa/llHQeG+odCYsmODWrfABeSd4r9XwVrt40BXx0zFyC731aSDNtaLRERp9i4wr
BiR2/ZhUg2dayWfk6s8mxSKzQ3pmJ2vXEWwrtMTsiO4jJKQEHWOhlBBaUTnaai9RuP93vc09hvNv
ahtXpytA1kQkosBK9Zu+qJlR6HcN4ysTI0U+0auUBtQ3AyzOyI7ELrNvVHpgWquF7wOB8z7uclmo
dQLsWhgrr6HqZkARoWpeOoP7W4kDayWdTWoCgBa0s5Q8y1i4uY6xxZZZ0Vx2Pv024NmBKBXL5CLo
YmpC3d5HBXyjgWlPQcbItqneSQv/xK6mrbVhGR2k25njmpI/3sBVOlvIWP77m2L87i9zljcFDalh
S7XoH3/X5QUETjiMRPZ1Zrx1yInqhJZ1eUnR6FwI3J4HTCf1ZhwJ3Pvv31v8H9/b0BEFgtdCAEWC
6t8FX43sVcaoP92Xy8Y785kY8Y2M8E0xZtCEuhaA1C3UItNovDm2OLgDKBm6MNaiN2iKGH+lDhJB
Z6XcXuoU+gHA7n+QvC5Jmn+Xpbm6oduo5h3dNU2Whn9/lXk95om0Ei4bh1cZkjoM8KgZVhzDNJNA
WRG4gIMurQ4fuIuuCslYNSS/FjFHFPFbzHK2Ix3Gi4KOGK3Bp7n0ck6K+tMu8s+4zj7xQvzimthK
QVEWxOFH0UQUt493CSI4AnrrZRzYVvJafY0n216NAU3hXadBm/CLRbC1sdNwJXoaeUE84I5Q8GMw
j8QE8iodE4NsA1WZZ3F6gWS2HybyHDLV36Ys/ElE+MO7a6W3pWFjzvNp1cMtrRuyiscvYhkyRlZ1
UDn1bfhZzKwea3N6TrHP/vcrwvgPpxmXo6EMYSrLtnXrPwSr5RgVGh7RZB9ZCakKuoSDw65DLHqT
ejnJ5JLRN2T43mc0EETlZOAoLHE1erm1AKnxOGCi7NjQXjSQ5CeyXod900PmWp7X08A8Z85SOzuG
AfOT2u1v0mcBXBrFeYZzs+31+VeGB5vDrS22VjVt78PmIGRigZUWh8Vn0GgI4Qzm1RG/umWhmEcM
yeKBs7+mR8G3xSwL2PUkltlzLPbktkHThARaM26zeIR6cfuIFd2lvBsiQrrSr/ZMR8xO+zMTBP9E
Cyxu4uSpffsjhVC4uv99SGwKbFw00J32M40HgilsvIlt6cV5+z1z7+P6DLgLAwgvhYMe6vknrth2
nRFr4IQtKy898/Kg19exaS+rkSgACq2/Uugxr2LiIxnNJaLG40D+qqT/Bm7S3u6zdjDnV2knh7DU
foLchqGYE/Va+OrdwKUe+RKDXpzQYOnoypoA2yXr3lXeDDuNoAjyEqpyy7okxrlSHspPYRJFOSCb
gv2p3hR/yYbgGBTDNzlAoLNyQku6i1nah3IRCVgRq4batfZmrX0EuP3uL7U6kFj3UxtGUkoL/GlW
6qyMTkcM0I2E+inEGlh+k6Gtj4Rtv/7D5bocjr89UQwlLEPHCaDwyPx2gAUdGhOpNcneXH7k5Wlg
8zVqOPeH1p5yO6ZpxQmCIida+cWyvFsWZsWipJOLhqFq03/Q7/6n4ts1XR4SivuIiGLxu/e+haqL
WMGI9qkK3ssMngS29mX0nQ4LHHE63ON3iqF/W6RXmZN+Eh3zxXTUP7w3/8fhbsIc4t0xbYkk8nfp
eRd1vW/lRbRvw3Hx+HJXdfA9m3KNsqVdoxT/XtOq9bP6btXsXwIk580y3yB0CnhGGK3JZsk3me+8
6EQOwVCcMPOgsYvK8R+UuC7WkN9+j1LnzEEhD0nUlL/rcCmwJWtwEEi43/2NxhYdZcVG75t47fjw
a13+uJpTy/YUv7ZTrgOx8YejrcvaE/yPDKjPMA0Gr4uczEM/Ya/FMo2KMhyOpow2zFlJaWkQ5hWd
+7ZqWEl6Osa1I++QhhPUbQ5kP7zidi02+owqVmR1wIhDYgBV7ptLLyT0m6ifNQCT3n0mHpCoRa0x
78kD3DDpc71+YLCWfilVm+zTKu+8sovCLbfFukVZ+WplYmtl7tUKp/niggGMJvYWGnGXgSytY1xz
25gVcTvCMOZt5Gpf6rJJ4V72DFdd/euUItbVzP0yc7xLRXNmao6rvYQscHWeESGG7N7iQJ7z/Nkl
1gjBYTZtMhMYuK4e8y74pQq921kmgD6c9kXjMNCGl7WtrBrw2lydK7csb+lEDooFUmOHFWzcEwv6
E4Ze8Uf18f+to8lAf/CX42lJNP9b3vgl+s5h/Zn/zcz0x//0p5nJEf+ShgCjJV1LOQtN4H/dTK7+
L6lz9eN5VvTEOBL/N2lcOv8ilkkXLgwCS2fCwqv4t5vJImIcPyReFk4dW/2/uJmM5Zv89TbEdECX
IE0go44upW4uldhfDABwpEZQT41x0nzjua2r4uLPPQNUVnrF4H4bDTiheleAKkpb3StEND/UFWkH
7mxQKvInYi+cY5a6T4AcJKjm7GtVzARYLX9SY8oM3AhhjpfBd5npP3PRPBUadPqQmRT5imW6SWjo
j2Igf4Qt7ilILLVi04WuZxGcTyrDTlnl1W0c+3cidKyTbfU3siyDB0HR/0rOMa3yqDdHYTuI14fs
gff6EWHXeMPBjxjTWsjiro77u+6AAbe4GRRC8wcpWBD6+o55SvBkqLvjggC0SMG5QypKQQaPIuNO
3Jphr/NQM/LnKomhyPmO8OBwyANiHNZVtimfZs7Lte1bhKoL7RkmJwVnoz+NzDdOkdJ40dV3qwiG
ZzuTw478hm4TZ+wvKjF9BKCZoPhwtNixwtOeWTVF6XhqF+5oymTGm2K9fwa4tEeW4J6dDu5sGibZ
we+1ec+vj/WUSUvtTD2kQZ9oLGnE4ZkpCjZOBZCmnQ5Gq/XXgva9lEH+czI6+9wNjfvszNa6E4Kw
0Z49R5PE+kMhQBoOiyo26pG5B1HTn63Werb00N8JmcXU3Ub+AGgTmUxmnccWwFUTAeRvWAKHJqN4
xVAdmqp/xUXea0H9yL4cOJWGOSKWaiM0s1nz07FbCKxHkir9U6iCJ9zPySWz+9vs6/ZNAa2aLNFe
UV+PngY4c6MNSj2hkN31Ko4vYat9pBOgybZ1qxNB26zrqjeilYuT0ZOIx6zzNlTusFZ20a7ugdQj
tAm0eLQ1vRM0e2IvPCcWyVpOuvHYuONA2FyMBCyHrjCZXNvl8A8d8e/FgqCxw1XHkcC6QCnqhb/f
cE7ToU+u5/o0WBSDvU8TgQbubLYjmXxddGn0LjwoM3puw8A45FHzDgG22YQyRnYQoMj4y4H1+Efh
9FeSCxlNy3f8S0XFK5JQ5+lFcTRaLifB31+RxgSm1Ii+OLkByWRpksVbxaZlnZZLDn0mDzoTCO7J
JiGrxvrIDF178kt1qolFqlyz/lLE6C194CdtmoH0T6FGIB0JSHgdzhaddwaF7d3m97ZqzDh4cb8z
FSMIg4yVU9+xPzMw7q0Ai1q7HNoT7G616lhxrnuCQxrQyBdW4JuqcCcUovyPgYVzPXARhwR4jqGL
q24lbfq9VnXzA2m/l77L9jAO7UO18B6I6jZSaZ3CHkmDbhBuE9dkj0n9ANIg+6ZRDm10X7N3lhZe
ajnHLwGQrskI7ZPt28CU9J6ZcGIQLGmQCqgZwYXyNCF2EW1tRwQEXCuEp5P2MdAf35za9FStv5HP
AQ3QbI6W0OTjXPu70DfCNYM8Z+u6/aaNS/ECP6BIMCLEo34wguE2liLe06SEdKSpPMhwPBiane37
4VdGHMKO0emrUVvc3JC4EDxqPZzj8Dotfp0OvAdo/vhsxTHyu+w9y9oAOkKuPJm65IpkxifMSwxC
LIV3Sdd9sReCytQmuPSGalNC6jxoLblkdsngP2zDjZY1EEPn7ETiMTOkhURSJ2b/lNudR+GIRb0t
yOotao+9LmvfJmKSA2p6hOHh+ez4sM5V3T62jZUwICC4gIABHWvsxee1YUBOEJk9kUlrn0OCx09U
hHvHbhp8LbBZepUcjGXByrrhnUJSh7jACDkNLBIFWNxu2nbW1koj26pk+4cWjXukVho52oh1Gn/6
0ocRRpUp3ra9xHZIx1UgZnXhUDfCR7yAosxFgg+3mFYilPLEOP+Fn+lhtv1nyUibiFHkiY1hXdMZ
50XajcYVPgUvCUW87To6pTYAjNiV0Vb4qDUN8dZXE9oa7o61PvlLqDYZvCwO1qJw21MIZaNwTPes
fJttPsSAeEBP4aQQ8CrfxeWloofagEHSOq8Ve4RD6k4xFa3/qWAEANUiWbs0wh1NLDBY/1nr6IxT
oI0XSZvXZW5yA6sZwlrY5C6BZO7Yl/giaoOELaffjbLyAFy8NK0x3hwA/LbGE8BvtOkyMXDPwRod
CLfpEOCoZ3M05AOex9KYzUNjYsqqRLkelxTVJPJfqOrfCkU8AoGuO6amkVfFRXGecLvCRTCAVD6m
ElXKlOTXEnnfxhe66/l59CYM5nW9BfqXR3GyiWOIkjbpXZgM8DOVOGiKxYsRNlm30voo3y1Oncmh
UG4dP2GznISE83EojLV6DmoKW0Q62hpxFzUJ3EVDp4qPKnaaE/G/TlMQHj59k2VX76UZPMaMUlct
CpvdorgZWZTtKpl+MEzvudY4eYDFfCzsBK8PtWXCXL8RS/7adIptaAn2gtml3AzL+1DU6qSjbdwk
Rb6P01nslP9id1+ZchC1YTy2OoF3C1t2BQYZ9pqJysW1Wi9G2YImJToXIZ6qMNXUbijl9zJic2R+
B/VdUDNkm64atlIZv4Yo41pEdqGa8EeEzMO7Y4Fy338MrXpv5CQcmD3TB9oPwqU548oEiGQtKTIa
2zyXIyTrifT5u0o/M1R1lEP9UQxDvNdI1CkxGtR6+1FmBSmBjkTDVuXOKu7FLpkYjbqTIvpyuXOF
nNhKwPkuF3S5P+Qsu28KbcC20xvCDUZ1BT1mb+93JORIYI1hcbVtOLcNBVXNiHrfIzYq5qJ86msY
uXKuz4TQokJrpwpBeGAhIWx/ZgiarlnXbQ2704jhKK9+bTiPaOzcR8eZEPYFQ7OShM6vAKCep25T
8dpAoiwtXsViYSKbxfHN5GZN2kkCjjgt0aAEjYWHFq7T2kb0BYUfCQZl84ufmtY+R8OAcNE+MzdA
0iI2dgxZH9yQuPgToha8VaxTQo29lhMfMgfTHMl6ajt19q9h4P4jnGzeSCfST31u/rSWxX+CIMKT
xsg23Q3srRr4L6hKfAD4Kof+6RAK0AU/EpdAgyphzO0Xxbvuy/hYm90TmA2mGhwm1zpV4hR1RFdh
tyIqXLiHVI4QU3WkqQ1zrTxAF7tI/4r8iqkEAg77AjNLj00qfA/qWnFqJT4qVlWfQJamrbTwq3Sz
HTzagXsB0UJBllrNednBMBdueRg9kOoEZ70RzmbS8e9UnVSrGVHoOs8mHEBGeV0yPi/AGeS6CYbP
rpWC4FpuQqAlwlMBcsTIac8WZ9rW6SEVK96xtd4TxtAgANlkTsgDgsiNFa4QfjaNm1FqlTrYdU0Q
dsw4D4xqf9bi4UkrIntz/9OQaM1a2oT88qhhkc0j9jkFi6nmWd9XCgNDDumoz4JxxTUGe7XnLDeC
8RAzmntiTqZ0fWc6jv8lK1GUTz06diJeH3Qd7Rw5lK43KwdPK6veHpW/V0+0JX2DQyIP5OtUf5Ss
crxiOWCj5ajtgpjF+qz0NfEj0cHopq9mNodn4fgEpZQGJFeBXjBukg0SDx7xoJHXYXhrW+dnkvLc
ToRmvDTIOTqXqimlpKVuqX+Qp7Zmv2JcS9N44eXEJDlGP8dAb2n71YFQM36DIzidIKhem9JAqyfb
ZYTst7uhQtXcL7/2CEnNFeniWzKQTM5RpDM3QdbtXttKOyw2S2kmvyIdD0wYTjuda5WhJQuvEKJb
k/AwmI3vrMeR2TvVjrm2R5b6kZuQzO12RDjCmzvFOMzsXLvx6EIYbCC51B91jt29JLlqk434Neow
tQ/Kzd5topJOVWSRWVnlt7KGc8j+TXqwpSvqzpIuDMIL8DISsBiSXE3gQivwi2j8g3rLKtB8xQPk
ufWwicBrP2J8QXlEHtYWmFJ+un/ocv1HQZ7GVmghDVgdTCfSuoKEJNy4cyFz8i+sxcwSriW3SRul
v8gRenc/YifatQ2TltZSxfmPBrKO7PmGqCmKFGaljucyuRwkf8zYhyOqwQ0r2YbZkCkX7fu4D6H5
rmJHBPveJyK5RshXDm27YU5drkQ5xmDWrHbPXPyn78NV1vp+4D9F7GQFoTzg+WdvIEgjJEv+/X5V
ZngEHvshPCe6enDLqnwMq0UVOqpyK9T4LaRDWsctCQ9FrQtELEtSDnh9FvXVF0F3x/I/ZkXbKNj6
UWGsyZKQn7wyXl5LaEVATb8hITKDRTUh90ynkDwdJm7L0d86DT6Bbtm7iASL+GDRhpabcBx8nltm
QSIzuF47L0kgCIvlSoedo2XffN1trsgUO9viBHMOpI1Unkl644HNyM3UiLtwtBRKv/t97IR+lHX0
E03lN1pcMlqayt4bgr6hdxwvLllwjnWcEsoxWFs3NJMPIE7rFCw30Wm6zUOOW5mvWzs0jgjlfVJf
cswGq0oxqgvEwex749x34psxUeUEhK6akyDYp8SsyD5mZqmA1cWO8E73ocR8AOh7rZww2gDmZIjc
C5QfofPkSzvgyYN5sml6/6w+sIcO1yE3bgylj5qBAi71cwKG4HykqijeFIkkaz/XMRbXtokLEDNA
6plPRWs5pIN2865AXYGAg2W2BjZDkgYD/IvpPOUHzwrz+N02Rv2a9qS2SRe+d06Euim6+RABD8SC
ELxXmVM/J614bp0JhU6VnoNpsM8mb5ZHgy9wuQcJvxhUUHYQs0SX8he/lehYlcSAZ+TU4ng6yNkY
tuC/zJVomuKgwuypq0CKRnCNRY/yO7aWu8Al2UcaHABuVn3zk8Y8qw7lfyPtk4E3+tru+zx3CD4m
aroIXRNcjtacGexfis5PTrywT3+c7SfliwwT37KKFEq/6NTc26Sitg7kY7vwvCNiJjxFvi5Pski+
UeU+p9Oqt0UNdr29UgMkZ0cNeEKbh8kwQ5SGyfSoM8gx7Co9YlEx12GOmoVr0zmN6UVldXkalJts
MnfB4El1WVJP/6jmcuEjBouDS+oTOqMsOgeMZ+2qpXb3Mt0k7WxqSJfHcTbE4DDvH+bIqxGRP/gh
tt06FoiN22Lt2IW+t3Ka2lgMPxLQXkcM06AMqK0gz2m3Ie+K08DCb9csY7eoXAZfs5tSKzC8cWvm
2RQ8BwwQ/akuyE/wyaDhnLJCkqjj6HT/rDKyjd9H6dGVrbU4XgGAOUV1pkJz9qZhPESAw2/MJ/MH
Fl10aBwE6yBG8i/4GlaD7tP04+SReyV5HFFGbMyO5rEUydZGRPJQoag6+6I1iJ4xRmpRLUxPlPoJ
ER487KB1N2u4vj54LcNdD/icHUr0+DsIMFmiystuDECNvTF1hidaLVgXw5rgYXsrc/+dYA+cwOFy
Z+WWu5Fd7Bw7RRvR2xWoyVpoL0OSf6HS7dAlEeW1yhC5ckkSU1P4HrCA6cHI5noxMEXoi6rslDB7
IMcquQEvByZmJuZad6G0Ez1G9oTIHoZl6KWN5rUfXVI/QNyRkxVELwHijiOGWGShkR6+cErP56kI
fsBZiuxnvbLt57BiPacZOeK8SdXr2m7Fjsd4/FRMyToSZn/Si5ROpeZsnMhjQkb3gQaV9BmlemZm
fUFsdCYeO8d/7unY0d258R50AP6BsYAHnDiH+w8dm8m2CBDuTbW44LgySOHhWmkN40A3jJ9blI8l
jt/VfQhZCis5wUj0N8T6/vCtPlpRJwNy9vuH2fcmPR8e6b5WwZwQDRuP9SoanIl62Y43DAMpgxv9
Elavs13P55ppwKXWLEjwVGmVMlay0IgFrVwA2pe2/RnPYXGOBo4lG9gDwz3Bgxcq/K6m9CIFJ7JP
hfJriA+HTrnBBQ7DiilhcrZFjOfNSXyilsdyEzgoYcqAHwkaJdk8Bb+pxmle8BqzfhiTdt/U8xXF
H+7k1B8ubLL8tRRVdNUavGF3fLSpx+VGBxewAW2RyVWEGnfu/VvGSuicSFnvUw50nragCcLZ+JnD
xTw1Q5puwog2Ke0Jj/LhCeexS4TQSByxFFO4Glj+nu4fZEEw/DwMz6oX9qkfdKT2JAbv7wWIo9XH
OagzGLIjokmj5ZvPxoEtbUBOtZ5uFuP6jirFzGJjg3TlZ+nmt9GuTkMOZ5ET9TMwWcJFzMY9wRNq
67ZOhxF63zD0AG1qOgdNMfuBv2NzdfekZZmqYo9zxTfWwIioXusSZpExuK95dhGIdZFvxcE1yw3j
ojT8laNmQ4sMBWp8TtAqaZzHuU1j6l3nCXz2vHEXULo7k2PmROapqsuHOiS/cKyar2ZpcH+7w+W+
Bb4bRZWcl1DkF6JHAKJCaSiajL6xw9zhMNAhIYYZbVYgaGxz5IP8+M3EJLWwis+omX8WmP62bvNF
G9F8Qo86mAQL+IFOliYmj1WWjqSCkWW/mwvNWk8pydlzcbx7XO9MCHPsD6Wmm+dC65/aPIwuKsi/
hpE2UHm6n2pp8bJ0nS6l9Jj3uJSijI1C7NWWv/F5yh/zU6MGZgoxvbqsBPMmAosQxFjkUDHO7ljV
bDlokIBzjAOjavE/R2zdbSWqHX2c2DrI2TdDqnlQFafXGD0e6kdCbwtTfwkUytemzNnClwWoz+X3
T+k24Sya3bVFNp7Wt/kOzAutUNrHW3Tm1M3mG3qQ9mHK0mvPFPTs2g7dfSDOc8p6YZogMpdpY16m
3Nka3SB3mkvUoSxp8utEMTPBXIt2APfYPZJp8oYEkhLvo3mgEhwfm5wbXatJ9Kutlny76dcgrOrS
cDI1nVNsDSadmA8Q3IX6oI4AmD3pZPGeWVK8CQcOwrqzOSpNZ9XVeb3RVI6Fw+mtdb/k/ZaR+WIN
tDNjaeeENYfhOgDOusbJj1kmBBGKAajC8rFWCaHu0cSLI8Sy093+2Pg570LAFJNKJzp6pqEHh6E3
vzqJPl9rad3uWdKzHrypUBFPJsiUNTWmey36Z9BD/o8E1wD9MM8sPav3JLXjulQVzP2cMdeKYTtJ
ATFxJ4wsaDKYDP+yc4MAjDTQnjuWO1aBPv0+TOn86itrj1s5Jr0392m/R3C2Aj6Atcgi+CZ7w6Ao
DwHv0sqsKa2kVfww6+g4TVicO5PuItc0+6iqNiO0AuwamtVlCorKM/BRkxXG41S5IXYnYlipZpDU
ktBoW4xtLMl8h/l7B2AibDZdSUSBZn0kA4pnsnmJ7hR2/tQP1ZaUtiOVl9ymftx7Opm92MSZy8aG
zD1k5SjYPsO2Hz7cVr0UnBxzziIq9i8mtn8wL8EGswOWvaRyaTON8t0RA55A938oO7Mdt5Fsi34R
AQaDweFVomZlpnLwlC+EhzLnMTh//V1U4V502Y0yLhpIZLmrLEoiI+Kcs/fa5bgroUQFw0AGdmK9
dbXwT5HdJZepR2gRjotz5j79PNHOSuiC3jv3kvvatZvmUXbJi3YotP2FcNOOMtevyKSLk9D/OPje
Y5st1A4h9v+hHY1LX+lle+9I9JI13E05bXkp6j4rH/HAM/+Kok9pop2ja0JfJ62QjvcCDAYrdXIk
pSE8g+K6IrKjqEQ+84oqxtvIRuJPD6N648g+ftUzwb3jSDSTEnV9cdcfaHofUNB3+Bo5tMTW9OxW
2tj7OSJxi1unEx7Gby/ssAALnXLdXnNJIVGsPQGcWr6TnRT/aPhWcSX+qbiWjvHRqSp307VxtBWg
VR6rNWM6ZqnuOkThYgWQy5+g+IiOcod3WCge3Qyb6qlxl93YEZmY68i90Ca9hSPM2Smrm6tGvmPO
dXReUufdNKLmUFV1SvdgCp/1mHxi//9WNZ3/mrFyMS9pXKJU+upISAq5rfGUvzHc3xq4j7ZLCiUe
qZ51qJmbbmrJhbbuID/FS/c90xTfnIrIeU6dKLCxIB+mrB93/lSS29R7m6ITmn2c5Gu7nZsgnari
bTGLc2N5xakzsOF1U8/8N2TEmtWV+sAR6Dhgf4H/OoS7JTfDB/IA6c9YIIj7UW5731vetMehH+4t
WazucESURHhBWry39biPwd6+NfYP7ZlI7CLXvC1pA6M9yfeNlRToK2RFug1dMLl0HxxVhnvZ1jQ7
xCgvwqo+mB63sy8XJpp96OEhXT7nDVE6Un2W4DTYUkcSK0HB7cRIzHMxc0Ah1exQMAw8m+hlUvqa
klgip+oYRzKlvS6+fYscPuo8N6dPKEV/htlCOUjX7eoN095kKf1cElgSpfRusrKOd8vIxsJXBHG4
TvRtQNVO++DK0yEe0gS9MDmSBJSXnGqXxIN4uwJXyth7mSLf2foDEbWoqut9OqFHTdP4s9HNGF8R
DAYiz5E/arLPhtxtacZl7dHvOGE6ZUJoWtjUX2rkjwDqljG4/7/smcxFzS1tzPLqGFUWVAwft/VC
PWH3m9GT81NfUKSlBME0ar5BjSHky4gJEkHkmDrzeOM5TA486hCrMA7ADu0/hPHXxpjRFonQRgdI
04SaCJU8HdYHW830qX3O8n0ZY4jC6v9JVT/mmDQbroAmeGiPrBENUZN9TAJ0WkyXaaRiNBrvmfKN
JiwjwKWd8bwWi/1QOh0UozBFY54aPI2u6QZTW1zJFMgY2aD3SRZiKNum1U9EMMqrKX5aPuiidayd
QbI++1n/FnZJ++qNn5DJ3hxM7hvNMkL+hvd9AI0ctMlCSDOuvNcJF+aFZs7NmJcfY192L5Hc0cD3
A2U36LYXixajSH9iLnKCtpFfS8t8cyJiA5TpZ/tgstEpzr7RbOdojrbdJJ8A+uw7VKqHJI2eUtW/
2hbBURQfO2zaqPG5zR3H+EGQOqGPhiD+o6eUaAhWqgz90FHb8lkSnWkc0ce550nz+MSmuFDfJHxs
uDwq7GdeWegD2KA2HJ7dLO2QAIAmmIfihzBFxOxhu45SHLGMe1F6UyAK870jVnzL8N3bTunMQ58M
jA+MHNh+vYYUI6TN63ejTiweGY4udrZNa+VvnLG5mgVs0Th2/If7b1FkXDM9+ifAB70ZyFwOR/Qd
n8fIw39Bl0DJkJFYE0eM9vlx/+3+w1i0eR4s41hObfQYlQXqsC7+0UiJ/VXnTfxYh+NJV8OMQGX9
s379s1EP0E5s9gmmrcj/HEdgHHFr8IicwB7vP5CiRfsePc7ffxYus9i3HRMS157SRzPy0keO/ssp
ioobHvYUpPX//vn9N2HCqlmG1kH1vwfYRDulr730rJzqavseFVrV/MVGzhLbuPN6hiRL2iiNIB0m
c8/f726joUfPTEM4aMD40mPJzDMuz3drBg8EZqvZmkjCByNLOX6VVWAtTUsIPM5UM5mXHXhhLFhI
4F4zWpNXkqwDYfovjrNE29km+IdkOaIR6ffRi78VfLLEm4MM9vLHpKRDJkPnfaTy2tRV8gH25c9y
TD5K9HdU/mf6yR1DiZniuaGV080StXFC+721L2JitFLIDodXd3argvH0+KMsvzjO8FUw/CPdUxzH
5mAJTJO5+ykXirFarPdt5Fz9mWYxtR2nNqdvN3EZvWjmqJlye4TbDZmUdM42girO9RHqId6fDXId
YhVvq8z8Cp1Kb+L3XnxzmRdRSdkYCyd3VzYmU5shgpeWZo/SKkmXHCAjlX0OuDRVBToTSxC9fbRt
wiDtFruH7XxZRH6eAXxvFlEgqfDc59zJGfHW7aNahj1lKwJK4Cr01ohXZBztG6cwrOPVs6d3seqf
Q1riWzTpOFvz/tE4TgiyP0lVu+hWOB+kHBqxedHH6/KrG/MXomH4UmIWIblFs+w2OzaNLa1jBXiG
v9PM16pQHzNjzqFrfMuhuW9SBeZjWMqOpBuiCd0d10EGlsgmot9BynzLJp9suypeD9IVBDDhiO3o
Z7Rt9kytOA8XxDJZpP5YzPMocuSPZQxBHtgLYnX16te4ppfkxyTwo63PRWuSPJ3Eycau3e8LMFBc
EFl+iD0U6TW0xSJ8ZnbcIFYmx8nMpmbvtOHFkhD3+sjfaSJntshvZmzg6s1jTOS75APb+Ei3bkwi
ewYh1GVqqqO1oSdxofRoPaHGHYtIzoEMy4ODl3w7j7ramX135t9+HQccVyBxL1Y6+xtd6pa6y36N
cQdvhKPNXZ0OtEAhIU2q/WRV2WFSY7Jl7/hLEcnHsX1vZSYUwo70N9+lGR/v0bryDZQCjtvSoO1U
zb5YgFegNT1Iw30m7o6JQoQ5aoDYGQ1RTb7K6kOUt76l+2iTai4BVe5M1SG8Sv5yV5aLBhbFsBI6
55QGvU9kbBeaeM/d9mCp8glT45YkTocpfeHtu8x8Zyj5hc81qZ/kZHCDo1jeVoDLdmbHgL43dkyt
2WMq2ii1tlebE6d6g+8nRBKx60NC5a2M0LlOH6k5S6ZsiiEMeXxULhaAuxFgFD6WcU5vGiIo+58S
27rx/YAOGhuOteJmpW5fSdkgBmjYk1wNNyepmBvaOig1yMSlQJgEn7Mdo5YBvZNu6omtInKbK1Qq
HP8A5zBPJxsTT0PjiABN3S5B3rRLvRrsfvZceam9DYEvbBcD20XCWGfuDSL8hpJZWUl/yxfykXEo
DjyxYIBBRL0ZffNbl4PCEA1H+6zNGQhjITPqH+h05baoadovYN63Rfih8q1jXtBLaeFHBgzcX7EP
lRsoN5X9nQBmpivzV5RNXzNWtI2ryNmNEdRAQnD2Y2i+NzMtHzoYm2aSH8GOxRv3regFbgV08GCX
jq7bPVQFo9rQoREH0RWPURWo9bxpj6o7Jc6AAZRDvOmN2WGo31skL9uxA5DULPp1HhOSLUqUlBWM
RZXwpTqms7d1dqKw+5Sm2TcRw39QLMZlO+/8ZIwPOIfe5unSyPCLxUoUgCKZoKvYLybt+tijuWx7
VL5J9hlTSAx6yvpeV9HHFa6Y+jil0mzioF4t74Vf/OUOuj6QeQJk7RTV7RfC7aMAUhOjhuVatTBm
aA7RjGinoC86tR+M4SY0LJTUCBNoLOa3Iky7ILeZm9dpBWTP+YE64D2qhvHkdN7PYfH/Ak8gdk1u
7MfWM//gBLpL1v8pTnNdyf/ubiWJIeif4rSmKqSX5nV4xkYdwKv7VDs17oUS6VU8RvJggcigLWHZ
rP3hjjwJAuiMh4xCP8DdS8A6bAfEkk58iDgd/bt2TvyC5rdIKHCVQtfrIPJ1iR7/58URIBS7MbOE
M9YyeWrX9pfjJ93eje0dLXr6+bn/4JN5tna0QDN4sbtfkm3hMJglUXrFXIWUKIW4dj1KVGt++cMF
rva6Xz89x+XyMAWwFJq/SPsGCHu99qPwbFPmRXhhOE2U6NOXBK4mFw6HZpzggzFxvBNGc2eLja96
/PfL+E1jzMfkmiauTsTGEMV/+Q4FDkAjQnp4Rk3DkGIhOCRxgqpQ75XDoTNfv8wadGVIgt4f5I3r
X/3PDwAHmcc340lTIJb+RW3ZRL5bow4GkLCOpDXjwjRJvJ0i0Hm7rEzVyEFFr12QZ//+nq31u//l
lckaswR3rkmY068WNuFVaVXmhWIElTRPyL7O3WgEfqjFsYuSwzyu0Fk9vZWL9xPEbRt49g0PPqe9
Atff6rgrpjwLZlwD15Y8NGbw/SVP2+FBqepr4XCIR+vwJ3nqr2Ywbmk+Kc/0XEva3DK/ylPngpaP
z8kYDGxLf8VYzuOqIKgYOgSZtIebFFsmBe0RgZ4NYGMbWksOzpURetgM8x5VYjpa1RUo48U1AIe2
vZ6PuJue667uLj38gb5Fv+dK48DcGBH58qMYPTC+OmXgwGhiQ+xwf8V3jlbOdba0olPUE6l1YDT9
wMFbvP37N/X73ekph4LMM13ySNF9/PMhrkq7MfmknXNP33ijeYA3pmx2zdB/1pKTYNLSABZu+ql1
MnP/76/9u/SW13bFGvXF7BNJ8D9fm2TyEfW7ds4CZBIZ4HqPSBMTiRsG7to2/fdX+3258pTrC08p
B5fQb9Ypp5NWg1rSIRXU+Gus6g9ovP/2eGWiAHEV/vXvr2ety8svzwCwT2liZeK2oifwz7eXNQWR
rfhtz1kYEmpE2A5H4oPQdrmp+rXZsY4Ikoq2f2S81HVbIvOS7LaVRxNwHXk1gJ9PMqpf7qLRovbT
bSmpqkYcQ5Wy92SNbpcuUk+RJpLRoJP7h3fw+wLqOYrliw+MTDrexT/fAQyzcB5zxz7HqeECeqd9
n+r2JggcPE+uPx0JB/wsGYQ5PpeLoKrf+MVEj22VI44eCpEa+k7Yk9ttzz7jDOcBWvZHK6mjt6X8
EKpmOfz7Jf+X29m3yPsQfOzs979+5r4F4mGplXWm1UCDXzHtUMSNHVEAngQ5hUG5RkvQCo8K8/Lv
Ly3+y5rHneyS3cdaazu/7ocuzVteu7DOd9JoUy7zRngodwYgFUIyzQ/bYX4QnVdjV++Yda2a2nYy
pw0av+EPd/uvNut1KcMgY3tE/ii8gnK92v+wtgxmAvHPd8Q5d8jVuKuHllXzc+P+iw9L/YGqnAeO
86HhGtUfnuy7f+2f976PS0chqHMZ2Py+rKyAS7OMzXNtml/oCdYoR+T8WXmHQuYvC6Huj1IVtEDD
dYRjEinFOZ8hSey8uwmAjdwQ31rhHpe+Uk+DPNO5B+/R1oSxrWwOYEn7hMHl02QLsrY5YtShfb5H
7oIhGc5KYYG3BvPQqdLZ4AdcKPw78Rgl0U7SZ9lgGFH7AkwbmlsH7HmV+0FqFy+D7I5945cXhhKr
/VPNFnA5VrCjjSMNnByGXCeG9pZrjul+K9jLRPmemtELtGW9B2Rgn0YRHiMQBtwoQUIuIfl9lnMY
V19oVBtAmYb5fRrl0YC+OxpF9tKudFAOtVc9jAtzMZ9hp6aiSntzwek/eNfSzV+7KLv1OhZUZ6X4
w+3yXzZsrM2UrMTlWBQQ98XsP26XEnxZMhuhOkej7V2WTB1QGnxLY+09D5158SJkGNmMZgAMOxZ0
1a189Ld+CtXJXFqGy7RgowZdsdXnB+C09AnQMjIsqdtT36gPkCjAa/SL9YcLV78/8WRbscriQvU9
6f3qpIzyAdkKZ8DzXSaq0JgsxvyzjyL1rSjad8+Yz3mu3IdsWUKsTzkz6bK/df4aIlyznSKhgW/J
IA/lw5UY6S3dZ4l6sJ3AihvylEX4JZ30Y8S0ajcw5TvgUcZyVDNr0Iy1hP9ZpsCJNsIobIBiTPId
ZOpnMdW3+8mKkGP/WtxwTLEw+pO1y62EHjKzZejS8nkymIXk7Xdi1KpLMOVEQMBo7Y8NHbx2nCGt
vXuyxpRSELiJDov3x+le8gk/FeEEmBk32LHq0Hkpa/zyhyXtF5sqiwiMBIU7jgWVh/huuf2Pu8Js
dLwMHltY7h19mj2P2u2aHXI2/EX+Cg7osFuKVTWaVXYFZGtNa4wRRWQ+4S5t9ofVXfy2pRLNta6v
WIhY2+xfr6dJNIPLdl6gmKvx5GokFa67myqzfUxsOgndc9aV1dYl7NaCDrUn29wOSpfBG1Blfe3J
y/vDSff3VZ9LwtUkMWT77Ja/HqC8xUKTTfPwbMWJRGYKgpB+RUjaACAEQXvGQl7nOub8QL9/Pjk5
1nhzsC7wMeSfoqd+O++v14LWWJhyPbyqX9b8AncO3F1zPqtIrAgdVZ501xwSxoBwZfjSQstC+src
M+gcQxAtzLUZY/0UZTkAsqa4MdcP+W96O2iodikmk/SyTMv7H+6r33cnhwPFWpRgbqJA+LU0A3ib
TE7tjmejBSiJW9I8FZF5RR0LXpKx45EGLBxENP9PYegfDf/QVDzaflLEVyN5kQsmlNFVH+KobU/Q
B/tN23rFNZ/Hh3g/IfR9qZupWD3fj/B661dWiOLCxBLDEXmcVs8yXGW6DmY7a3dL5X8Jy+4vYpCK
NXco3BtmV6Czqks/iEsE4Sq1aS6uwuq4CUE2eAploaMPEqW+rV11Uo2EXzwX7q6zGk1iRlRdVExr
G2XaHmate+g1yNRBuOWRZoFEHuQA86vKJCAXYH7imSYlfRnP9EZD5I2kZlSw8S6TZCx8/1F3hJUO
c2Uf7gVIxUAP9avsrgtuSdwhJWHWcAWDYVf0rvVBzBzn0yz6AN3hS64pcaMk3xl2J044OH+2JnqQ
QS4eSIX2IYpBwTp97z/dF9GUpuHF9IbXuem/mNWCN8LYjSitrokwXvQalxxNaClcO3qI6k8M/FM8
B75/doBD3SvpJGx/TiUK9tQnkqlmJ9iWSyQeRZ6wxxXhUdtq+sOZ4/ebXwkqffzGvpLgU9Zq4z/W
qqTEIYOai/T4TFKtQYxbz9D1uPPwAO8BmTMXmf//T78SPPa2SyAjD+yv580uMq1umOL27GVwPozK
fsj7wb+kRpkDLXSSYPHkoetgg6yqrAIzz996BdU73vXfHyrrlwIHiABHLYudEDOYMn97pkqsH6Jp
lc1o2nhrXK+88hCxBSsatsh+D9g37JMThw+G3c/B6tdYcNefwCb6H9PM2MftyKjMGx+SpPzGQYTG
sUVWAULHySg4O/mM8pf4WTL+CyqU2eR2QZjK9K6aJutPK733a3vJ5r040nEk7wVSAifYf36fds6k
0ka0fY6nJgk8IxbnpVDmuQAcVmzu/4xlUZzvv2VlvtX1nJxGl5DmlNgCWt/rr16I5Im87iLfz9L4
CFN6Od9/JJzikbhPHDxbBWyIP1dEWTF9qjgZNN1ytqaMgULXQW9Cit6bjQyyDAPFUz/Dt1gYpqSO
PCcqhbMS19P//WqiTDEgdxHmUEmi0715pxz9s/BnA3Aj4btK635LZFaoYBhWBHCHA7KlXBZHW2XH
lMzW85Da4TlHrh16NW97grzfrb/OmIUYSJzL9cf9Nx+iOsTL0uQn7mQOq9J8LlWHWaZNX6EN45YO
CS2jFs2Pk2MfLM9EZjPFr03PpsUqhmKueSu6AqGxwS4QW8vBjT/ERaQOboOdjVkCenHDSTZWG7/d
nZl/26/QC2K5I5tATfiB+pmxTJ3bzQ0CuQB/EsoC9KENQa9rCSaS2LQgUlQR/C9ophNaEovhxksq
BvFWxn2g0bKQsZ0xKsgZsIrZbi8+nqBDziq9nQvPu7oFyS6jAr5vQ9BZ19F5rG92Cl6tjgDy5XYX
HzuMYverZAb+UDJ7P0GOS7amW6rXDqhk4GfcDZQvTOaRCAWkq3dXQ1b9NUX8RHFRI7m3YMu0Hb2m
rhxuYdiYb2lk+ocI7XBr++Ernv9t1vAMmUYj2Zd0bQQx1BzUfvZDBIr2qUkRzFbgi7cAUpzT3a7D
tmVsopHRldEOiClI78Kkh10etxYZyzQppzJGvCqN8hBPLfWCppz2VVTttf6Od/YIslm8jTZg76yJ
DDygtOTnShUkSopV7aSuKkN5BnQvPkB4TA84t0jK6Kif/AYEWBY6bwjGrB1ZztGhKvBDZjDsOy8x
mP9EH+kRPWG1og0l7KOXx+JkFfYxothHo75YO/jS5zkZt4w+srIRn8tCfbTL4rOnI4SlfYyvFFf8
yerbvUFg2lFGAisftFXHxOJfx7j62sH6hHCWs3OZEx5OMvpRx7uRF037drpxmRtg+Mbp7w6lmSE7
9FoAoajUMZK93I2p8yrLnRr/zULfxRCGXqbi6Hctp/6pErCMSoNoB29EXkWY4SeUsM1h8LiN7u7i
EIXtzQabvTUSJ/nexl/NaHEOvhb5YYzR981mDigdojW2Vsp1XAbcr4v1vKCMeRvRiMO3z2PESfxj
3vQPGHkEq63poBuhu+D28IgXaPe3pOXULwdAW8Q5pEfdmFdfGeVRDviewUih2cPwt7Nh+OPCDuUL
egFefmnBZOZuYMK5TIlZ2NqOl29Sdt6tlzHyrE727NSvkBmibd02PcMTO9/KhQlrma/6I6y3hKUQ
YoblFAFBfrSjykc0FK1b7xwhtjWRQLbxlWZJDJ6RVUibPBCl7I19KzMdECJvEgWt8gfHAvML7u/i
A+p94FYYuACJQg9nwWU8zNlf5BhFF7R99dVMklWZguEkR1h59ck5FGN3pdWb72hA+tvGTeWeIDF3
mxtVdPIGzSnTiZo3zrXbyivtZ05MWFZ8/VB2vXj0pZHiiXjBuFNsMEOxxmgNzHjofBoq9jReeP8x
VBvYWKY33VJVzjcUVDF3ADjn0W32yo69mxFp8VTzMDWUs9sIMeY5wQe/NnDH89AY1xRUYBgxJOvN
z1U90ZMrx7fM8kN2ynkOujp6QkDsvWbZdzYGJqxaepB6qXqoJJvIwraJmNc+dJgshnBACHXzJ6GJ
elFibzYzuO+4zM9THl2K6Qy7x8Va0n0FPdMekkJG26jOQGsjS7pUlfcCkhVwr/817qOTj0/mnPmI
4GbE7/uEsfbGyQUkw3ZYEdEfei23E26rS4Ka/DgM9ZkpY3oxFFtc66sQD0iNrtG1OVbWLCkvRhbt
a2Df5NT6T1VHFtTUmu0hzNJnu6TV19U8+FVd2oFh4knrUZifwNWbp2guPrDls1ChUeXTXtOMfN1j
SELftuVM7GNBmoYgZxh8iHoC0MBr3aepaY2KyPb0pUY6nWzgrBoNIbx0rx79VP7MIieYJSks6AJw
SatJ7RJUU2XEvBvhbHWZC47LTRg4pf0eNrO1gYZg7TtPcW7OsydU93wNKUFCGtIDE+AR55dxiHKM
ArjFlkdGkjTaQB0FhIH6+xjb8g5XTHEIlwavhA/ytDUfrN6Uj5QtaNXg0zyNrcTJj6x1jTqXO+Iq
q8PUtQE5Ct4VAV2/q1QV75FumYS78dF3OYEDTTadlGzwnK9/NUPhZCtWWgvSHQhn7vR6B7G5LKEe
a9BrY0UppLd+Qjxxs5VUrw1LZUF+zG2Zq/IwDt24XVoHw8mQYfEJe48kRFPs+CQB0roKLyVJBFhG
kivsOVR5C0BA0//oZI9ES7pfHHgbGsYkfq3K3qTTOLyiUtvetb9VljBmidXXwnVQFaZ5fPKNbteE
hv1QlPa8a4f2Rkn5w0qaozf4y0mYgc1RisJo+oGcA/dhoZ/BcZHXUAl1tHvopln0aNHjfrL0TIZM
HQZ5lF8tbfpHqy3M7SKR2oKYJJctGsWBI9quTxbnqDFPbFxal/TiqDpicpqcmTZDpwc4eKZzKrIG
/ltjv97HMn0ns5NjtMSdpeW7NFFwdINzJQXwYq9i6ymSwGyya5Xa7cnKesbJYYTReuhshHnjdJS8
iijq8QIU65BEsbiqwbksXv6j6VL/MUQWJGnwHLqlvTWTzHgb4UzM7NKfExEG8XIpZ79+RF+GpNiu
jROTZyAvZgtmj48jAdJAKwiCwJy+VGR+PijsE2IW3rVpncAjkAjc3vj17izvEjRGTRHv2kVfSd/z
CDaFION3xB+vw5CulsamH7KgaYQIJqStuwmaLgcO39oxz0fTao4kc9Zx4BXiuaY7kvbfTbVvECPY
bUjsH5qSTRyCClQmhnu7xHrv1Fjfx9XCiEMUn3ArGdTF35AWT8e6kzcUrWUwp22NCKAPzxR56OSx
Rm9F47XQfvv6kFjqaxJK+aAWvRqV0pNl5p/DabT3zEPFJi6wSrh4fRKz7C6t67z6eb3N7NQ4h2sY
qFNRgWb1+FpKbV56OwoYos7bbrZLmsX6KLD9WhzNX+jtvRWzZV7yBb3KGGYn4K2K8fYw7ACLxY/I
Sfbjgr0ZQIl7FX2H8WQckjP9R0GEHqsvbcGCglndHCP5yDLenkeaR09k/fIAOtVJejELSJc99ovy
n2idOAkCyoSJIAJLxn6NHt7p/tXPzvMdcBJl7nS7n0MRTe9zX8ZXzvuSZRxJt9F07c7gyYfvtkCa
diM0hT0350Jont31J0QeOoikNzwb/ngyp8h86HpDo4RXUIaUQ5Be7D6lpt0ejIIgp3BBeAezAKGK
Tr65Q7acprHHseoXL63I2NAK49WErXZIpfZZ7mFALmrEDJ6EJ39q6peSoD0piE1k54yOYc1rTUP2
aZD6tSnInhZj+EK3CD1UnVlPAyZr2kMAZuZUI+bLvOKoM6oWvE1Y84blkmhzebJ6wAPEfRnvs8yf
cCL1juH+DGOgxmirvlIPG0FrddekZTraLHRBu0yc2qzkfGNzb+SrqQoHmK5xHg2OHq8Sf+jRabxv
0AEsnGOXpmNKtoRzcc6qpt7ZypcYN6A7/S0C1sAJEI8yTsVctAGhOZ7h+HxolLWL/ZpoKjDnpyT2
JkYB/bMnC/fryAPmL9iC+lyX5whx5Eu95gaympySyMN+PPUpBvVw3TMotaYiPqf2Z6cxOA+WGkly
rWsRdEjWzrpuklNczLeoWaq9bS/hZydGbTM5m7FKh1s0EP+hUi0f3YVduUX6PSexdQul/eQraHRi
lPmVeHWoHbn/Bjr1kiDve+gbm/7F3D4rXevnYUAROdQLGHPqh/t9O6IJ344tDBfdo/ztXTm9TGMr
HtNe+h/ZffydmtHDY/TZzzVAggF9bNC6fRv443xaDOo8KuyPtj/aF6MwMViaVnngm/lEdqJiRrfS
NlM4/T7q0LItoucVKVMDqN3M2WQDaJLTa9EBLRizgawejN20Db3X3PsSLgoAivBfR/Arf3NFeKzb
rV5I9rmPC3oL2xN3G+bFKmSMWAJu0fZKFs3aDY0zNFfldCrMjn2ytUHUDNCm1yjaquc8kDdETXl5
thz8lWtLSKt9ZauZ4UNYCJDq8ietDH/HVAUObVuQOWVN5CsIXBHhpOQ+RaT3QOzKHjFPdikYNp06
t7taU9ycJ4Ysnmpv/HWIf9MZCXOW1YfOR6oxmZ1xaOe5O1Sh+VoyA7jMNKTv7a1Fx9/LgRmuj/N1
U/RhesVizdJsOW+M4N/Gcn5sDVxdNie4udQpjkdwzIaOYRO2eD3FgYQDTVANTASdKmi+eHAanetd
uLqasOrrp7oZ9KGMfHxWwiMEohsO+Ku9vUXzK0h6/dXqegmSbFiYJqDc2QzRuoaVs/HBRL4cKSoD
ZzaD3LMeGZZNX3KFBWXeF3nucLQlUiIckbdHNQFfdqkfx67LzuCSz0WXVxePtIqoa6DbRhOODpsp
WCWZh90RSR362R2yLdLMMsJJaEE9wsTZl0q3zzLlIBmm7bc59meO2uiyCIsFTFng/bSYuzjJRAIy
A4bLEHXyXCSKhlmlAORXXnJVBWFbS/QwNfG4xwTgb1pGJUjAwZw4DFlVzGdYwnze0rfAbjaNp95t
nWMSTo8RgsvjZFk/3XZWD4XpXWcPX4S28aQ0czoeY2SZgWnIdxvF8c6hoqBoGpbtwOd3dNuPo8fS
YEm29X4cX+4gKM5GJg++vxGQ2e6YCaTm4jGck83QxO2Dofo3srEA9XQtgE7PIXWqIb1qiEROENQ+
HKvpOqrp7FFDnGsQYD3Kuh2K3wyqltNe3NR6EqOnX6jPuT1Xg2yRPA5ecfYy337Cl3up+nxCdGtH
N/r3awZvs3OjyAw6F1nlbMTNtW1qkkTb5kmQA/ep36Mp39Rm1D5phOjwTbfusGhiFNQlGmK+efAQ
+1BV72PLv3i3HqoRJOrUl08ZVqFARKgvG1wVm8zrPja9fBuwIWMzmoGd2Fs3DcGEwSDasvJ/K4wY
D1puNQ8jrwlKW300Kv+ds8qmsb38gK2WYy5NjUPelhho8vSh0WDP1yqzLee/G6V57chTCS9ZC0av
i2LvMteuJYmej40Vc+Dt89dQ/iWAcWEPJzTWW9SRIDnrkxd+haL4LZrwzNjuGO5ii4isXFD2T5b0
dtgsRRDqLtrjbDtGuGOyReqdPcCOif34AefgD8DQWDdoDGwc0Sii0XAEIZjGrWa9ZZKWmBC982Mh
evLdWGT0UMUl1Y4n3nyixnXkfJGDGp6sJD+1pptf0qZ4iVoKL1vacF/C6ZlIdgMFlkGQLXkUW53U
3inprIvuo3mnR6m+DiJRO2NWJycr5RO16JVbvnL0dEKNYgUGKT2b+wmuYnUVCdOLBNUxb8kPcgcI
ozuUaEq66LCY7s9Y0I/ClYnRu0cWMM48qwQubWOX+rUaWXZ8LT9r7vVNHM3dSS7DhLPKKHe+Oe9Y
JpJ98j/cndlu3NiapV+l0PfM5jwUuvqCDAZjVkgKy5JuCMuWOY+b5Cb59P2F8pw6WdlAA31bSECw
5LQsR5Dc/7DWtwZ51BdWoJPWXf4EQd4FZMCf5k0eq+QkG0wl5twsN47F5D0mgHCaRnTGdYOdhQAZ
tcqfPZItIesgHETtG7kd4cDo39rAUGLS1LPYxjCTn3GNkYEXrzXoHSxC6zp/OjZwvlXNPSaCc3r3
Ct4f6OJXm2f9DpYI1vNp/VAiuDw4fryL1Ed5sKUug9lIp80XvguqAOykGdl+og/tQeoMa79EkyyK
i4PN8NIvLIAuVjJHptMzhaWtc+tWRKak7PZK2imOIHtCz1tjLPeHqQj1pKkP01D8GAc7O1PKk3Nv
G5xd1E37tBke5eAZe0M4HCmL+jU0ZZJ3/5raLyet0pKNYdXTNpHTmzT7YSuHsiYjjJBA8Ot96LmS
Rm++W1QGidAmFeru68QfB0gSTTNte7qtzsAXxjWJDRWo3VxW8tUW+j4zcT076gUTrWrNZE6RpMcj
ArwYVg3gpvMViafjOz2bUrUP51EnYJCHLEmc4riq6uPqFtpF9gBCiB3EsS0l9w6NqHtvdsoh/ugl
1AS3H7maOyAbriUaX/VkfjBBfwWra0flfZmo4s2jjZLI6ZsuYn9i7FvsQf4KMWMXrxirtLh75/cw
v+hjOGSZdhKyu+hytvfKggGcWfrVOzQPAcQWm2kRwaYSp8s+L1SxEVpLUKUtnttSF09ln5v7yhwY
JSrVtb/Y0jIfrSI59W7zU3VLN2wns4tcxAkMKtxxy8RXu3UcVfuarUfTN9fSguUmM9x8MQcCBvM9
kublKSvBWxDmdtdvZOf8qezIWbLHUtvw+Lg69gIuQHZJoOc8otd0sU9UotPywAx5Y/QwPHJop49o
VlnSdfZCPqEU3I3F8mDgcsM4TOgePkjjUXF52Jq6cHcxkBniPHE00itbrCLuV24HFQar7xgBPwXQ
ZdUJi3BhBg1HLj5sSVDTrDskEI+ca4rOuNrL7De5/HJT3FkKeV6XnHTuiwpXPvbq99FiaLKUN1Hp
+jd9WnGbon8E69EedWv6Rc+fbjBNVews1vSB02pjkp52EoBKtgaubZ+xNkyFxHzqLStceXA+NzyM
ltQ9WBRN5PiYHy0Zfy/oDV5drSWTxes/LeadSfHNrV3jNI5qejZ5IGtoyk76yPrAZdyys+r1EyZz
irWB5DlU3OZLHL/REd0qJkZPTQKUOkuLh2EsVTYZ2bJd0xSDqcxA+yfgWWvG6UoeL899q3L7DIuF
x7sbSbqUJJ+tzKRSOxGPeLxedEqgs9GeFD1TI43gDsJ00mJkG9S9FNYoSAvvuzf3bkWIZTs/dF2j
PkqtfsVP116XRvyuR2hkuszLqJCK831d9DuhblUuzYL3o5CrudVpvXZi9EiuNxRxSebrCAWpiZwy
3hhOfg+XKXC1y5hnFcFJBcakrjj1qKcPcbYyACQmasUig58HmSzxdyaDLo8s5FSvn2U+f48bZd6m
IHRP5CwejftoxF6miWqbZq5q+uWCjm656DzKNso8M9Udl2/FmJjXaeEb+yY/WtdJqt1yYAk9dtNz
imVzZ08qN8f906WNx2fV25t2qT6UhI03TqN9S1IZOrpavfVsV6ISTMW2b7Thm9NVewr/zWTjdvfD
GK8y1yOEGlCRyg+tXd4k0JOX1MMG7npuSECsVQ7FqVqRkXmVtXcG6FN08a49HIniBT7M340DhLQG
VtI5fgfwdaMdRk/89/l5nXzC84KC/zivQ7SWEdyqIzk+V/dWfrd/MQ3WW59gDUkuWQ3JhbXRZqCC
yDZZAEPdCj2ewtABlh144/4k3YdMPqNjb2EV9xtUs5G5CcNLeHm74Czzf5AEEBA+Fc6hvrUO3T67
ZtfpxX01foO9oeptbcCCjHMCPKJ8mj91QzharD7Cotq6HzPrqp26L4/LVV71m3iDyM4yssATRfxG
HzC4jolpbwju3I4yYpaPexUlCA4S9ZIu1UJEYHpLx3YrAKLhlmJRObZuuwOEOEVxPppY8XuPIIZF
2buyvmC7ay7umL7Jppq5Ue2QvbXxUVAI+JSzCmjQwtkldXMqi0n+aFpgAOOsNOcFyd11lOrLmtRb
IafyO7/IUSY1CTVmVn5nkhxYPRKEwko7vOWm+d2YbCZmOeVmXh8NDB81P8Tzd+DyPh6bZXsd5AZH
5uFaAK6Kn6/OI77KrpX2xhJLd/j60Jltd+jAff75qZPmzBFbXD+5nvcHB2rbIe5Ef/j69OtXheDS
GKvqpLFOO7D5OinpqWJyu+30uTl4rd2wL+dXf/u0ZzuyW61pk5MJeGgqB5JHmnR81NiXbefSffr6
nTW2rSCzeibEWlUf4tw4OSwIt1+/GTdTfeimpCEosDpJqSt/+XpbOwzh8ODUksTArw9JHlfc3Hz4
19e+fgXW5v7Y58wucS1r979T1JzX8Rp3a/D1o1tZS1/JTjdItBYbztgeYpE00TIQq3JUW32MGvBu
q2X947sLkdV//j1/+1reAXDS+rIP2JN+W+su3faOjpFJpNmw4UCDCKV09YHOpyazroQzk68ROkad
R4+e4hBiUa2X6l8/fH0tcfqSkV5zVO6v+tcH9rHMTjOv4ONsz+BuFCQShspTn3xqKFv90ByK+18k
We//qR38bwvk53GM5uN//u//9XP+9+Sz+b+A/JdP+W+Hz158Lv8Fyf/nH/sHkt8x/gCtbzueaRoQ
lpC5/ieS37H+sBCso61DzMJa6l9Afu0Pw9YcBBmWRxVomMjy/gHkN9w/PL6bqvI7KrozHEz//PGu
f+qBxd8+/yuO+24bQtXxF+EwekML7Y6LqMblN7W/C2r0rq8rY7T6nZjnAL6Ucl6BEeKWnRlK9ihU
RILSD3w+O4oqvTGuQwwP6OYgqmEzFnF3S0iPGZGibvIhL06EwbRBxgzDx00n/NkVPP/KJt+KmTX/
nehtVnN8jDP1wnFlbbVlNQ7UmKw5MKp1nt1GxitBO0gRBLv/pjIxI4JY2mgDvbLJPnLD+COHVEg+
Ufcj1vIPisv8UdxzgZGGXepqlZjNihdqWoAcCrD2EmzeRgivDcpcQXcjFTMay/bqgn+6uFN5c9v1
vFiMefo5EfsE4Ziiqi+4nJQwLbyMLmD5ncGimZIAwPT9FJuTwFZIDjWBlXRjLBBoVQ9T5sW3sTZ/
KjJ/7wwyPRpUXdeOHL6We3zP8PKO9PKhoRYHh+7SV/UsD84906mGsJxzzkG9EWovNkCEV7+AfbEF
C6bse7O+5avmbDuzQDdCtxibHTylJK+iPpHflrHHOi8jcpTrCJcHVGOb0JKkytgmgKYNmgaru5K8
JvCEfdF7t96GEJo6N3JAF7+S2akiZvnAekCBdBQxktlWI0vjLgO01jYr9IQpvn3F9ZFb1oY16bW5
pgt0FeoQpgt8R8/jy7yI6A3YI5UJyv9O6O8munEsLnUAWmA3MOHiJSR/Twwo8t1SBE3OrsWZq63T
kgVYgusDjftGomcdGUbQyKF5atSM162aYHb1wNEnwIKkOywsU/gT0gZsn8fMKdwcqbSX8zVUPizU
LXEdBgRyOi9H75HeK2YiASYWHmv/ogJRbrt0v6A32RgGDfXsmcjfCaS/9wIWsA03dwxqPad/HohF
lFl81lYH2loxcLRoDJ4XXW4WK0ZwoE2oUwqJvIfsgNmpaQ94eVkW68785PU4QJF/0OoVh8VlOGhM
2gCvg1uj5aLLNONElnYWGjEaZzwKI4kY6cq+hEutN0sITJgydbC6FDvqsN7X4PkQJmu3N1IZ5LPn
RolXkUXM3LTWSlaerPt0wlcQnLJ2lAZx9zg46/UBsJ/DJBc8pDOUOAK+xFEOw222iQUGeb8jhTBM
J/lh268tSqHnUfluaWt+f1OhcY2wkzpbiSBRuad54EUq1vR1FOyWDMnotF8SlDdGk4cVIQ9prjcv
nXOH+wk7mmHD7yDPMXnsamvfaPQgXAonNyaQQh2gTTGtfNTZrDEcniK7Gh6bHhldrMeTP5vQ051q
WM+gSABm2Oqm75U7ZErxPeIvtawoGBA3SINIB5DYYAykZfcBtqJrK9F3NBcQL0hWduH0zfdhRp+F
AyvKtvF2BgIHIpfetcF6ZANdhFlf4qddiT9lTh0k16VSiOtya/HsGgDrF4o6zZnKEPVJg1rGKzdE
/3zaTYyrwWUvKi3+t0GH1YwRhDxrpw3WWd7YyjLmm6fJj8tUBF7m8VgUht9oUx21ZsvwCIPuXEsv
mKryI5tSG1pM/otmK2dC3N0KATYWjcjARIa3N+8pHHkXxo2D6drHuKdsLVDnijbuzN+J22TMPXmf
XW/dkShyYKem+RYrttMyIGFonZQRgjM9l3dxA7kMCO5709iUjfui2JJL1NXWxwLQk1Q+C7X4lqzE
qWvKtDeqafBTgS2+dqKkaz5deORtXFtHHekqCNMPZa4IekJbNRStvrcF3GxM8x+9UMgIIJFsQl3P
YHHigtYm6mhuoF4v0EZ0tALpHbA4V5ifR3dbZPOx7J2KOTH/E2ODileo3iXIL1ngll6E3XyDHHfZ
WDI3w3yHArZ+x3YhAghXOBmX7m5qr24usoqtNJaTZ3Ap1JT1+xquMs844Ku9g6yoYH7lVmhSJNiX
jdm08XasHVAnmYT82ggUUVnyiWBwN473h2r2K0knJLndFCiKOuGybUBgLAOlNjp9aVM/ihmJCnEA
YZHcYzOVmiz7JsH5btBS1mTX2pn7O3MU/WQ3+hSttf0mWtU+dZrQtyUpLKiRY/UCaSwyzEqEfQW/
nxA0jWUwEcSjMRF9rg/dVV/I06pLZZf07WPhmO2DMynZqS6TKBWEw/m6GOBlOY9QUiZkm5NycpPu
UGl98diLFmIBp4oCzyAyEyXGhLKgBcq7o+VkxRbMz69ZMQ6JosfnBX8P80H99wr74q7KsLa1fk+n
zzrBRLkGVFjwaBq4PWsdlSSYRiPs3PEomvkNnjrAEubKXAY7QHR0tjm2pKkmFuV+bo1uvfVoWsxl
HkL8MdAJaNoS56AoiFVwGF9Se8x9Y1YJCE8/OO2nIL9/u7manuf+x8RkxWdTi2AGFoq/ql0BcWKG
yNpkT97KaiUZz+OS9BGlGf/gLP0muj7dosccg0RVZPB1M65j6k9s8AASxPgd0nljuUkI5X7dmdMM
7479qD1rb6WeeJFdehcnnpet17/oAjkPWAEWAuCSm55Hjcq35SoufGxYFzjR606z458uOSk+Guos
MCQLyloyitdMZ0fjbSFGyVU0a9nToGDyNsZnh86erl8PyMkaAmTZP1ad/ZbUpk19n9kurkTZPrJN
cs2atWsxTZuiA/rU1VInkkD7zcFs3scP+bigOLPHC5zI3SKAs2XDAOOi6t8MY7jreQldJEtYaAXM
drcH6LVoGPOL7w3G51NMWXg/yjDCDwc9m5lpUSBZEiDYzGnugIraOKoe1YYdH7SUPlwO9SZGtkFE
uLLN8jeRqajm8lnDDJfePFNcDLazEKThOpm8uEERLwQCNAqmr9b83ip3QDzeCj/Darqf3Qfye/sz
0pct0tmDCsxC8JCjNoHRxIOBuR9zzLLda4THm8RApIt65CwkNsNOHL+lFTopi80bOso5UG02aDj7
5J5DsffLJmseetI6yGRavCdAkT/d1Xy22xhSARPqXuTuU1U/NwOzXJvFy7HQMnmU+Jm80To1nM0V
ZyN7f4OXqBi8Xa+WRMgPW8C4HpgjJ7u2NI2HpFh5oiaAIPHY3cdft94lpqPojF95XK/PBcEWs1Cf
xxm3fzLdvj4gIf+2zEt+kY6YbuZcE4S9JNMOGV0Z2qq+bhOyjMCu5eSepO3GsvlOg8lCXlFQQTew
8hsbdZw0Ml6Irmbk3A4WVBeUPiZBEhyJ5D/GsbplO9VBoJmdm5rozr4wseYxV4dIsQ6ANGPdOg/d
+mbPFptgNp3sw6X2RK2MH7Wybqq1WLe4KLYqKbmPf36JdF0ucrVme0tieTqYtyLh5iB8a9qxxUEG
Ijs9WhRlCRkq6SDthvmbpnD7arAHsWPxT2Ca+dNiMggnkjdXHwjW636yFCTjadbrc622KHFbO7t4
uEJ76BSTswKHwuQhC27XgjYddvqYMEGY7oNcdQ83GdgR75uPBggWGsF4jH/t6VtZlg6Dwn4JDHj6
s24+Lk7xgNA0DpRVObSyxxycaOBTLXsJVjncDCjvXifEiz2TDtijlKq9KZRj7FHwI8m6J5GUAKl2
pg4PpVLuE3dSordSghyHkP5dAuw2U5YkKEoFw/7mFV4BHhKYNSSL67s7AHhdWDRAGGa5GzXeEZgb
+DzQiZpXf2PHNEdoO3kJ0h2Gh6iyeYU0yoVd3evjhYbjsU7GbaWRyNkBfNuMHHb+UPoqnkeI56Oz
TTNYj7k5Y7ibnBtwTrguGXDodWB7YFXJts+wXnW69lHyoNgw6ycoGa6sj2v5iFbfHyB8+Um9EgQa
KGCkvU4Dfr+u+WuG8cbvCQW7P1g7gr5UhRGEC414ZMrBLN5X5+lX/i5I6HqkFiE5kovZJf/aAvmJ
QPXoOBbzwnuFMintqdedG4zd7qFjXWWl1gfF+RCaqwftax7Rb8oPUbTGI4+bY9+xoCl0YIC2O9SM
jpL+RDc1a1CcSkM3dpCF8YmBnfGc4neVSoH+mFvA7opnFRiAbi17l9rEdz2L5thwPzHa31SVbrIS
s74RXbtzFXerVPJxztSKXQq3LqqNLDUW33xNLPNsEG0WTbbdbAbR77VkWTHXskKx6vzZSrVXt+Ud
qdg/MYh1fMNNTAA8yRmfPuXixNK1mU5KH7+7Ns1KNovnqY77jViGXwnn7ioZcw5V3QbQyl/djga1
aO0kXGfGOCJNGcpPzvvSTnSxLHr2BC+trJATlFkDOhj2VoCmsAJkNl2EWrrqSaeQ4F+XCL/T8/GU
rcRgMVvf45Mtk8R46qhNOAZ1f2FrzvI4+014+lYX6xTBBW39O1CvTX85jiTfoGyaAAHEvMttc9o5
/MQbzebojgkvBvlYq34wIzzsWUSEGGScUHogK7wx/lbgmw6mAgD7ajl0UNI79shevJGpsM4hcZtW
N2INWiJjc7RdzBRbtpCXvaQ92Vo1PMjGhDpqgB5I9YsJO3NXNMnDUpYooMRwjtVxCmx7AWhpEjc0
eA7Y7tV+IJYh40JpflAe/Cwc1CAa/QPGZGdu1p2ztkfVEbeETFCUFMyXpam0iB/HAbGzxi1vKi9W
bSmR5Oby547HRaannPjEZDFls6laiDDL4XVuVZxqG/TSBbmpWRFpRQWAkBjD4Esys+r6GQ0P64j+
w3bG4WimZOZ27iHLmcjXcJgvNSvXkOqw23sZz4exW939CH1tw2gJJlZMSe12yq7RqfKK4QwX7Jxy
HoE6gN+apdqZODKCCDR7P2roNMjindhVttyjo/dNM41uQ4H1Weftx6rMxZ4HMHR+7tgNenh24UPG
lDrHXlF56s3qfiIewhZDUMoOueHGXhGSKy0/HIKjqBF2H03jGNg0MuaK/yVZ1Te91rzD7JElbElD
3xYpR3kyUjWasUkYqymuiT5qQdeXbyAc2gXlLKB8wpsTSFhPywi51VSdJix7ltZtOvupimRrbGIA
sKtgfGpSZ0PPPsxT2Hao5xbSedj0BFRhmnpb2oRc7X4DhBAuHQYCpxRetHppQp1SsxMQ2rnoSu3x
IpY5onHFnOz9RvNf+l7hPXaGjVeAHVcuuLnjZGRERVrDBhMRClvPCAeJBldRzeeqjyGgm5Tkq5pq
gT5/B86oRuMwR5rGBK0fagqG9dPUyT/DKfEeU4AjBvAiypEf09CQJGNwsD/mTfxOxDgK1pq1Ih6G
1beEy1NjNX8SRohrfOxDA7FpoKYfJrtuH8CUshkVSjS3wRtgQIZcB0pDWr8QXhQey/EBTN4ziR7H
u65sp1EKIQsWQ0h+03WdB+72AoB7Sj5DJuhlRkoD1jhFfLCKClWS8746av9WPKDUAYbd9Cl6iBG8
lfIThh9ciuRdM/gGJM7UUa00G02CIgebenVqcvMmVvfrRPdq6zbNAZEeW0AStCWMs8Ie1kY9g+Cg
oyQCYKVoQrwayFlRwPHnH2tKy6yrjGKWJj8C7kSWNELwZ77GGK2Nb4uFjm/Jqu9fXVyOumGjGJeY
wyxaE4iD1h07xev81Uq4Iua7UjHCqR9gWm9nLHuhTOZDuj5Ktp+gOaCsCZKogW75pNaRIJF3dUA1
0bNisO+KPWY7+cpV1IGuGzprGw/cvsQL4UNGqryy+K8Y1VRI4neNSnp0wtEfik6ifKnsCU+w+ZEr
E+29JKckpUeu9QYbXrWHTKBo1mtP0BUeK1riumO/beuEzVCJLxNBu7OaJDuQas/eUChsP1nYJGWn
7RKzuy0u8GFyEK/x0nFspx0gS1G1m6yNH0oap/PULDW7ruSnBInOTqN8xr5YwsXLHwksOI1Tqp8A
+47BQOMdMiUhyGRm6IJdcXkiguv72EHKu7capQCAj1TuCBcqDZaGdLFRGw8wDsFpVQDQzHZ+hn8a
Sq4RkXs1GSIA1XBb/okK+W+7eNBw1f6/Fg/nDOfA2Gf/Ze3w5x/6ZxKw94fq0cE6ug0W6l87B8/6
w3EgtnxF+f5b3fRD+h//w1T/sDWNWofQWrhdxv0v/+e+wf4DjpcO+kjTVDoQ1/z/2Tfoun6H8Pxl
34BZ1tHviBR4QIYD4+BviJtes7n5uiQ9oJqk+0keW60eoiLRoRmk+oBRpwSFUcTR12dfH+xUQ+So
5jt1Kdr9pP36Wr19fXARFqESua/i1B5ZFdPRS5ERUmKmSF2H0t7lbvM+qHStXlJT8yHkSI3q0xZN
kDDRP0Nc8LPJk9uFfJYATw5Gsyo/kT+wSajrJnvUHlDNZ5SDCejZOmUVwoKj9sY8XDS2k+64Pk8A
gaN2XY/jKJH4Y8rZxwo5aZ1byQ1+QagOnS9gMm16Ci2/Rwj/QNStLZ1D13vrd5UgWzTUwchgjhSa
fVzHH6K1bSwbMSRoXxjZuLUF3RXFWbVpMFwHurvUG5f4Vd8YZwbPVgyEPm6nkDFN7g8JITjpfuq1
2IfSDoGXe09XiKcwiBLNiEJDPE801ITgSsNhOyfpD0aocPL7vAatr34a+g0xycLcutZD8hqLUNgp
MmELV8Tq8vhvCMoNy7zare30rVWrNBhii2ROfdnebeBGW0RQZn7bufNUdLq+H4qEA9ZEd2c41zJN
rm677AcSQjaqjX+KzXhgdgKe9jhFcAeFi94lKbMwCznZ9Q35b8euBkMLGTo+yxg3fqonxLd2ztVR
CCVil4OWsRAP5InA7sPFwBiIn9hZeT2KuEBcnZO3TG1DxgN4/QYj7Lj+YMo2d/Jz9pDsw34kFZfU
AjTg5UaUqhWWTflsSW/Tup0aNDWc5I6phQ87n6ARr5lDojs5hfs8ZoLU42JS5LxPlfKwzo8wAtJd
2Zaswhzz5lU9y/IBz8rkEuGKeYWX5uhgkz8mlvE5rZX0xxgLhdR4exVLuWYTP6alIf3WolnlX9eX
AF+dXuD+Gp3JJ1ws3xEOVbOSR8SMImDZy2bJwqLXHgkHcdit6OnNVSDYIn4O9DszoSvVgYJ7UB5U
nRezKJK9pU5v80jULX5KpuP0b7VmM/RdNjqwY0hxIFQTpSS0GRfzoRb1r6x8XNLS4ydQQSlIc2SN
bH2bGo+fXrcO8M4ZfaFKpNUY9gzgg8Ew+ic7yUlH0js8odxnLpO1PbOu5am1h2B0zV9lrFXvuIdF
Z2FLqQ7mQjWnAd43NboMx70la/2m1SNCuCxDWpHF61Y0Twk29G1jip1n0EYw81r24GmQDy9RniJF
tdLCiCpng56Pdy9VmI6pU7rx0iYmqETfaul4nLJ48UFOA5/l5mEeSHiroHZvgqmPxjW5GrNN7Jm9
tc1xDaoJk/dQk02IIhbmEekVraPPQdcguGrv0y2ko/gE8PyVVTCNWJt1A+UMKdpnXcse9LltQjNg
LCov1fJtEMoaWW1fBYq70ysleaYj9c45lGhVdd+AZO+FxNqkkVvLPvQ6V1zIVeVNx1a3PlTcHhnp
lpENtDY4ZS1JoBm/RhGIWifJvmVSjP5YMONMMI7F2ogcHQTaXTVkrM0QqDWC1ZLSMCJohWvDui6U
kA+TEK/KlH7PzSJGut0s4cqsZt/HZG3zPVqr+ehzG7eGXW5XlH06y4EwqW0iVD31R6IxjUB/XmWg
kGOZhGKofqfldBi99lcMsPqiuyvPJooJ30Kz4vcz9L12WdMNGwTXjxcTmD0+IJ/ZAqyOjtEg2ZhD
i4+udOR5UDLSF3Owv6V2XGnXDFrOqLHbNixG8WFWILYaz/vMOvOVRDHsaDV8soyMKW25p4TOawdC
VmXZLHsMtCaxmzza2JUSt5RjyV2W5ceC7Q60zUpP6YidWjUQc7OUPt44SmIrOInmU5MBlmPGOmzd
ojroPQqzMtOvvR72bPNyfAVRO9AoCzzAqF6XS+fnw/rizCbEXoGn0F3dX/K+S9A5IrR4PDEAunY0
yLu8wRY3ZT/z2s1BqqYjUF7kquny3RkKl5LYzRlKz/wC04xprT/6rOd+6d17RgtLJ7JrJp9oLfZC
WSl3hSp/E/zUhFphnlk9LgiLMSXkc0c036pQXvfEXWXFI31K1zTWL0e+2Fn5OjhF8Swzz8IWz6mJ
pTkJSlV+Dl5FMnM+PbG8d+m958WvDe8oVhgWNFXv2V2/VZzzOj6ozbyZh4b3uFo3Y6wdNBs+fVvS
L8eJR+PJdsJreZWGafpZWd8Twgef1bTGVCF4qlSXBYpWpDKHDmZPfTHE44imM7QR7iBlGdtwZpji
ex+kafiat7Cwc+UULZnxrDZVcdHTlAdzV+yGdiYg+b4gZc3P7UcDnjTdu4KfhJmjTglL+N1Wndoi
QPZjhKk9f7PT9TUz25YmHw2CtJgB5ON7w0AhbNThDaewCyE4gbmgOTIg7QjhfLPFGEQCI+mmRCRB
AtDYwPhLRroU4PxXqGD50YK7bzFxCQtLZauTk2fIbpZNmNeh8l4UZt4JUFxJQpslp71bYQ5sNFnt
k5q31elouWtbYBV0yPhsdawEAgwbceKhM+U1PY/F/I9io+wIeUyEGkectQ8W1m237XFpqk16UHUS
uEdDbkiAaE+t03eEh4ld1yfooMfS3hIq98K26NXIWPQtZDIyZlH9uUAtBGX9Z7pMG7u3yMhqTd/V
sc+1WomBjOc5Yqs9QbpPNvoH9mCA3dBE9YLbOBPKT8CKTCaUm6fmD4nBkIsm/QLWsBzW4eBl2RIy
h+Sps6yvBWFiWBxQUpFui6KvFq+cOmyclj6mw+YwcyzU9XTNZFiTuTMajGl4bCYPTZL5okVvirEX
7NFs3f2yhK6VcqsqpBoQCL3vZ/GOyy9jju5kTIy1z2ygzkAADxakyyPLSbb4njTiO111byUVM7MK
BnqHtp5GXtOuuNVKkC/ltxlj63Z1CjZNNKKXXtZrOHgu/f5dS4q4jwhAaoWAXA3NeOWnXALhQYgF
8ZO8CMS6oeOxenOMaGSUYvdNzX5WTVEqWvmB24s9jQpZxWpW4LlsEVH92xtRVTzBUPGaFQGgbpFx
CraJgnSNdXiLQvyxaXX6c0aeKvyjotIgkCN87wErRjViSIGDWEwGmXkWLjYv04/qHJN5aZmQl71m
Z7M0RJXnnkfrxvUJXV+qOftHxuhmUx2UqXKDSo7ansObK8NgfqInQ4ictKY0Y4WlpkdafLL0xo4C
RtE/0Q0LRgrogAa4NjOT7pmI3n2XQPsmRcvPsRpv2wIAh9mk+G6BjRs5i8+M1xOlLwEA90cnCVxo
dMSD0ZrvMykHpGf1x9WrgFwU1nvtlgMWVZYkg4rBVB85Hr8+7SZIftAhKg55lRPE8675SHG6sFka
uDmAQyFMRa/0rCK52VZOtp6ken9+lx5WfrOdIowbCU/B5qkzLFb8Rbll19a9VIk4QNiyQquD/k05
gvRerc/5QMFuWSz7ybLpukdFldDnaicF5LPeKWkrjUGXY4h2rho9RhAr6BIM3vIq58ldtVnMRdi8
kBhsnwl5fSDnl5WYKTiEFdISCFIlABm10M7FchE6toX3Ny/uEFCqYbyEp1UvPuZ8vae254WPT6va
kM1zNLXBxnzXPnjpROytB3/d9lh2jOXWxUd9tjN9fRDQ12cbhr0wItMz6T+caUvPIb6vjIh85IrH
xcsoCtTmuWFPHWopDnCGPUcwKfYJ2PocioKRCNAXD/Ck7upPDJ9ZAXp7PXXeyBMgP7xIyehpLGQQ
ehLkksfojOgogVKwnXBXr0aW8pOeMfIVoAL4h7hrFVgJmiRXiHBN3lNMOod+IOKaDobG4bV3zTwS
OseqPqAkKcRPrLrmY6lVx56YMXJbGvbT8Mr6trYPptXukkMqnDhKk+kn0UDumenXGNwttfliknqf
T79KT3RbZsLDJlOepqQfXlLLrqIs/SVAPm9x98wn1hzHUtGx6xxWc+78YnzzrIpgxPQBEEJ2djrW
yxN2JGpXBh093pJufZ14134sueF3c1H/TkJ4Rmfe8yWwVW1Ez7I+YNTlnk7djkAFHVnAvAK68rZM
fbmU0GmrqEbK/v9wdx5LciNZFv2X2aMMyt2BxWxCy9SZZHIDo4TWgEN8/RwEu0uw26pttm1WhopI
kpmREYDj+Xv3nmuHx0bGh8rrCV1BJ7siCOQrzTTKLMNmmCBZGfEyvoZVmxwEoYgWF2lUNP7GnjiP
Zv9JRf2lCBGLYxvmPqC8Y+la0x6KxJNhMlT00Uh9zhOxhTa9jYFufbMT5Dza4tKu6poKlx4Y9CRa
UUA+IT3ejRM0zjC+bzo7e8GnwwIt+P0rizhDAvbI/LCDI1whsW0Kk1qZ94UgUkgsswmef8Y8tidK
WJgTPkw5PJM3zy0yhqRjmvoSpFgi25zb6lR29+MwvzsV4EfT7i/a1fYutpEh5rgzsrJYCqsWY5Zb
cDla85ZQatrE7fRoa2dYE6D4lqMj3kk296Nry10jFhmH0sdRV3IXg0/bg14atlLaHzqHRIIoGIaj
kdkDQ4KvgEoyrtP8R5LWu6hJ4qulsaGx2abKTOEIJHZ7hFLy4qeWPDduN2+ilHv86KgNY6HuUtgD
xVheA5VxAkrLMrxWVfu9kobcliRAiEw9M0BjiE3C8Db1gEJMFR0Av6jqa53Q8huat0aF8dZnHdiN
sIF3lqmtq9esmg7/AA7Oct3RVh4zBY0B7UHcxh8aCagJZmPCYmo/R52kdtTqNBkKiAh6ZzjElFiL
vTHktfGx6e9tbL0CSXKPhBI7TXgmOz6mmGMLY27JfjDo+moWk4p5+L630yd3cs+2O9XMEdt8Sw8C
8l1A7qU1FuXZZDiLbH6J+aB/zhCUDLF04s6HIoGgrVe7jL/PNt8ud0Ay9Dh9szH7QuX7GW5SQseh
u4QD53ZRcrWZuU+AaFO5d37It6f+ZqojVwXFW61Ao5hkPAE4CUqmxuYHZn06qjDl66laE/l7b3gv
8ZAKtITkYk5W/1AgkTzVpmGfWKdUvro9B5DrnG6PbocqXwU9dhVsW8vM5LFuymTjL5i026EWtXUq
l8PtKYs33gt7yIjQyuxTtRyibHC5HTXRnZQy2dtuxLwk88nITYPj7ae1y0u4HSqnbk+aaezvL8Ls
TLA0eK+240Jf08vh9ujfPW0HPIeF0R7V8gLNBe7Wqs8lQ/rj7cnty+NiSU51891siOylBGHrPc0U
TsuLvT1Cl3KP+9DY9SPIsZ9/aqAd57QPj9nypsEos3++SU5SuGvLtlD3LHm7sus1tQh2m1Mfoc5E
gaM6292Al4ID3BREusztqVwOt0c+/bmfj0A5o7rib3QUAPbWboJ4IwfXptXedSd6Jt3JoSm90ib8
G6PH9ksQ3dCfnOXfjWPLBpSPyQ1889DocFMWtT7NjNV/Hkb80/TBf/+i5o7CWYJojb3ug9Eg7Qzo
tVNG8shfDn98raBax5hNFNQYDKcOpsPPQ2boZpd68csol3absp5CMjpPdP/Kk47o81e9Rqa52CT+
OFiLjJ8iuzrVPv4Mz2T8OpQyZsBf46Ey0uowcXs+ZWRRnRQ1Oic0ylZ0LjWfEI5+Cq/+51MjNa2N
3yPpdZcOYZJLKA1ciUdLvsPlGE6Ec+HzjOLL6JQwmZbD7etemTJUSmNtrEpvFmTFYCRdT1OvT75i
C4/mrud8TjvEn/m7lVxxTzJvH0XWHiqmkidDkTg5DAMOhrDqTn8cMnvsTqmcxl05Fo+3r/PzE4Kp
1ok544IPLafFZNW3p6owI7p4OIWIW6vgwKmTI1Ki8qqoX+et7OAS/vNQLD90cZczT1m++OAs38Gq
ww5sDN+QSXV3YoZhUkMvzxtjAliWkWQXNOVLKTirEhfQlTHiblEsk4qpjmOyTSoKE11xOJa7qHvz
0d+ssU6wplvuJz3WHROxgb7IjI+/pjurEuc4pMY10O3Ra1S0MoIJNyKctBUgfCIoYaqttQjemRM9
hhGDUFOLHYTnZ8TiH6acAC2c6rg2MXbVyQO6bSBDVt1dUcugipXyW2I8I8KqEbtFeO6F9zaJ8OJg
/d31VOt4VAd/l0/fcqz9e4/rONd06RI7u8sMRqAJiERI9zBtCjYNB5CHqGi8k2HnybZ0srfQQ7EA
DcxPsxxxlg8iMA81S2r2XFZQVsK8+0FJ1wNTpSo10rc4BRMhE9ZLc6+zSWxAqJL0trTLmQyg4Qr0
zvdUf5+UfFsEEiVdyvIKN6ZY5/WQ7pIG6G3GuNlkaDb2zrdFy5Z10E4yiVk9sY131+S8KCepuKpw
qgRjsNEDczTpy89G9tbmpOmJRiIDzthw2dBCeglcsxxQKviJOHkJmtc0a+RVFQ28Hv3mF/qqmxIZ
S8n2zOU3W2Vt3T+0DKlaw3mtMXaVPcUyiJUPgNdeCPWZ9x6evIZe2d5ClQgbgwk3/IDyXft5t3KU
2mWnvGg+xCLrT/Tu6W0Y9lFZ1nvvcFdV0lbbshjtYzi8Jd3QvNDJYmg37FMfep6fDcu2M3scQ3AR
GOF3YKYSRDrWuFVW/1ELj3KvXiKb5GcGNtkXqfv3QqFwtFT0pZtVvKrIPVq0GJA3YFvBkSm+8IZ/
QJm59TIFgQ7vnYKnFWr7m871MzJc7MgM2sPggWCYCeoAfU+fPLXOpwFCW2JxCJFvqEAp5Eh5XMYb
VDJk09N+vyf2KTBHzGKLSscpVbpnsJusm7CJSJoNv8MmE0jg0OSF0dJd049zbSB9tNP1XPfs7EzU
CFaJFNlNaqa5/is7BMC6I1tMGEwybrEOtJ8GjO2bUIxYOegwMgrhVhLF5cNUgClJKzzZjsc0ZIpe
dVPYOPuRffn0V9HCRufcemieEFDgAAezSgn+Pjtet5PVhGqp1zRC0SeMJd5Thxw8YWswoVcuLc4u
4d4lE2kGoRDvbh7jruifyhwsxeiMb6aVu2jkuk+B0WckFBO/TfVInEcS0blIKHxKbCZR8R7ywbAP
F5syjNBVdeTI9ewYW/CdTVHH6D/JZ7PqZQiVBy+4Vhf4/RKSrJJkZYnoysW1WkYZGcoPdIoTsT45
Ajwnq3ZZnINKyKHmuA8VHkBMrIsxgrebXoxzMmvvMwpwGOuY4tiei/vKrhBYJKTJ9bT6JmnAEEw+
Ta4HGKoCi2JBFQpJKo8jpA5WYH6USfqJxjam25DR81AdK88Kz6yt26LsAF3yyzYdHsaRrV0ExXMD
lXXVc+/di46c1sluXiIGK2xNvhkG/w8WMZQeDbEkKeJzceTOy4yvws3JJdbmjwbZ1TCP1ht663lH
VFSKqiZ/kQCSmKohYAVW2m8Vsbg7UOyEi2r6zz7LMPU05lQa3SjO8+p+NFZZMZ2AX74OaWc/mHAg
t23JmRdUNc6DskUcZcjPRVu+FtjjUwV4DOklKbxefagFHpUixYoYT8Whn1nY7YxY7yL0tk7I7TQe
WMGJK9153XQBpXvHgoUjMmZzY4NzXBErJNlc3kXZm9CxWMumfrPnJDgZBDHWftjRn43ntwHQO4A0
m87aLI4ga/AqO7Ro7V2F7PBAOvLFjf23tIpxonquvbcIiaMfku8J6b7qNLTYdOUrN6u2Kpq+hCTV
7yFcpKtMyxcKzw9m5Bi0scY9MNEBRwk0o67TK0TlEIebdmv6H3popWvSAy2umeENVhndZHUyB4fN
SAUdR00K9Ju1nSdzD33WWWEJQUmpRcVWufxcZvpDzeRgZSG3QVL+OS4HLOmN9dSOWPw721jlNbGE
eRkOF232922efacZ6JLmHU0z+AaXvhhzSzxJZQBSYPna7Q9uh3hxPeaLGRHg7Bt9zQTAPFXK7YC0
qKIAOuVeHtEWm4rwEEv3bsC9bfrNU563OHbFuqmHU6abfi+JezzdDoFJuXJ7NAVE560jKyaYLbA2
FeppGAxxZTNa6Q19ngI33BOBsMYHAdTWDLcxPUnGdG6wYfxJxDQjvxAI3Um50AgxL13zjBsPVqj7
aOQ27ieWZ62LoRlPkHqPKfHsVPjxiNhpqFleKxuzBfUrN8mWCoUiVqpsZSdtebx9Heqxvc8Jqa48
77Gmfb+dEUtisX8agk7uTCf3yZryKaw1lAoRn7Cd0inEAkfzJ0+OyqMQki2OhqwD+ofqpljZJqlI
AFfzMzjy7DxbfX52w4GOCNurcAJbvBoQ0MDYLBG0SmYz0m5JCQ0pO+VyuD26HfDbs6W6PSx6XLfl
Tkdmei5iGkNj6ljMh63vVe/CUfa4tqEMV+ysoPLQLfsWmliIO0PiLS6xEN+estUjTtvoDs0EfOP2
GSmgdz8/Ldg5w95Nmks9qnrj2T5ckgZvHZEEACWDGNs5m791vPwoxNH0zsNiNfN2JOHwaOaEkDmu
zKHAiG0+UQb+cXCIVT61aIWwZi0Pb38yyZpcPvYLaRrl56gL4RMV8R32sPebQXYyR7zAaQx7qBhA
Pizn6c+vdbK9akxTXKjs/CSRQQiIkQIvZ/fNxHt7xDy6O/bF27BQrW8861yHXAmwim/WYj+uTu5y
uDmp59lNM2iCeDicnN7MvzFTi2REx0/SElLqNj7bGp9WQZ86ThAbOfTzTgYgq6ANT7Hf0MtziGu3
q9qj27yU9VijcTaqhnNsKfVvBxX3/s4O1V2+bOu62PteTnRJua0fFaP53okowynhCjA42GEow7F6
KbYtI22DRdPBwC7GadziKu4rpdaWnOSKXEz2PL8fyMrKDlbIFhYWc7biPcy3c2z8cDUnjpFE9c+D
//sjp0Zq7SjOUUH44Q60yl3qBN1PAYns6y2kgOoAZRNBGqwS0z500l3rZY+YL7tFXxArhgUkXN8+
COC0iE9mQnRxRio4kYyv6Xx0A0N8SvKqHLmjgmc714517hgB0aDMR2M/C6zdYTLTT/WrQ6Q6Jm9h
Vep9P7mHfnF751XwFPh+QTYmHz0Z0XCzB/jl/KA2cHeBMzx23sw4R/XU6gGRs8LteLEaFLTdY15d
NkKGIJI1LT+2i6/duUldYkHdSoz0+hfX++2pWzTd3vG7Y7ds8jR2+k3gLDpN0OBoBZe9oB/VMXeO
nh1IOzMZihg8eWRkuE7/RdrTUwI2AMMhu1Csw9UJvChJ5LfnY6jpeTYx74Uu+7PCS3hEC4/HBwnO
CK0E6+TysFzOz989/beXHtUf8S01x5s/v8xoDq/hDl5Vy0eob7b0m0O9zmAGEWlP7Oe5NCfnGMnD
7VtO+PH/8d1vz800/vmzGVURx7Uc7Hbkhf7xXGsHGp87Pxp9+ikiv1EOkbdvNeJfOqmcXZwhFtEq
s3EIxmVxWb7WuBKWA1OIze03dlVfZAyZeB8So/0446HeJOMIA5u3J7oUiHFOCgrGqWsxsw6p8/Pa
vL1ETaDDCjYNc7plW97k3he8La/Z0h5pa9LV4Qzc357BMfuG401v1RyUkNzHYnHBIXVUmktleVm3
6+X29HaYlz8YejDu2qfnfnvl42TUO8exL34r7kI3Q13Cp5soUni4QUbrysGGxCZQD/1R5znkJYdL
HnP1mg76R+5gxiqRebav0ubRyHZZXT07vecciDG/swrMtSpEccyeZjPSa1mR3HfVsflABUEzkpXL
zjqIchr7dFzDfcXj3u9rK+IaNE52ybtqV/prRV9zVULQ9Cr7Y9LJd5l5d3Vl+Rt2lO4efKTLuy0u
WTLP+ypJuJ2b3UmAr2tV9S56siZqYT4ZwsXnq1DlTGiZV23+KfTtmURlO8f8Q/xFtEAf6Sxqx0sR
pLuv/XR26uBaZmwnbUHwLpaIZMg+lW3GOute+wHHokrLr7Tj2ydNr1LDEmpGVI1ZYB466jEMc92a
qvCoaqPbkEAXbJpMXmnTP3ig2Fbq0cIHtq3cdOLmHt+PGZVxXHWQ0Sd369hsjClSKVS64Vg15Veu
yHkVGBRldozw2jZBJpM92MAwRv7AtAC3TC2gWjrFcSrq/ktpPggVuF8JtgNnMi0jHoyXvc7DjTeY
b6Fr3Ps0LraJleI/GbofFr4rq47041hj+GxLA8fpso7QdIaHliQM3xpzP0gk9As7w29sGKa3h+kY
2sd6OiJDYF2bOuveymZj50cFUu1cmcebgPG/V6IJyfHvJZpF8b0tu89/1Wje/tUfGk1yChdRFcmu
v8g01W9IfITtoj93SITywTb8U6zp/+bgDZQESHrScmyPEMF/iDVd5zeXTB1QnchrBZGa/y+xJlva
X7WaC4PChIDNtMDiv18SQcxJODRGEajpMfF9RogyoID9RpcUrWOUZjM0Vy8xAQoZCO8o/IM5nl4r
JuTJD7qfbvm9stDCvZJcO4ZvXY8ylMCFIBmCz5ZdmOl3afsei8GoykPhlT5STpe6L9oQ4GIkz0Wg
Rm/Tpmn2EakKdj412KY8NEQBJAdisGW0G2koq2922uTsNMzEC+Cj+ONTkHp2vSkoft0dQ+ECMwqK
/PAyQQiUZ7ss6b6GkZG/iKofmPsPnqf2rR9EtGOQ3GCvGmZyK5I8zb4QSQ4xsKSaoa5RlavXGalQ
RA32hT3O+0D36VdmlbkgPdzMcLnki8OoN7GrUJ5q581FWgdluxZCQfeKIEjRs5EZMHXJ9jxqz4Ff
R+hRUl34cXdsU2LlgSTNTNQ/u6wU2RGCId2oNs3J/5jtTFpwufMQ1WxKTgJZf8wSY4TkaAskdQW2
yCn50oExxF/l48K7VI5qPGj+nkXkyZD7bbZHyQiuX4zAE96LSQ8JDTNDg0+ApuqszZIhUFUp48SK
IutFT545H2MndfpXldSBesZyqfQ30Vn1K/at6JvVEkG0r2rEp5uS9OGYUWlH4BbSxu5TjmjO35qy
L0nrwXHlqQmGfqHyNeu+arc6oMsDTNJafO+1oenlCtGvQQfSMGxzk437JDLj1U2iTu+GFhfKo1+m
mHpTORTJZtm0mCeS6SgaiR/x2k3fuT7NubbT5UOc0I7e6iSPyhWJHCZdytjC95ZNmRwAVWZBPq28
QBcPMVw048cINQMkInGyMx1VvLsNki2Df+DSp6CAm+Y8k2cjaa1oi/B0ZIA2doUvUVumyTeT+b8H
RKN0cAGE0ZQdPCaiM5rDJghIm899cR29qKZMIF3c3pkDCL9241tJHGCudbvpjT5aUB2hsQ3dqfG9
wHbXlSbEKt1WceswhFz8LOFj0TrlNtQEuKagzpngtBjA7Qnae0nDTTZAVQsd1hugXZQytG3vZ6N7
dUUrVkx+iW+oxu6uxp53iViLViYj72NkiXKDpM7ae21nbnsHRWNRDyYZVoH6gmdNvnSxelcBDl+q
hHifmwQL3FqgveviRkuTcZebmTpLx1V7gtKLo7DMkMpqdHdVNdC6rlusJFgxJJ2cWZ1QFfaXoWw8
OJ6d3NiJITfc0KpNEIXWsx910d5IYuuUEFYAZj4WmL1wrI1Ut6dK2y+6JwcbHbh41gaPGKxkFG52
u1cmOOo0kZDu/PyzLF1A7NqvyvvaaT/3wp+/FfgPdlxmI+XeoO+Z8AS0+SAR5jhyNsU4LuAH+s2j
JGHOLLP4iYC09POgyQqaOmod8OV6Pzi0AihF/PRqmgvtRgHezQAA7j2kyJ8cqVN2N1F46hOToDpW
tm2SEA6An52GztRaDU2ksaNRTmWS1+SKDFCBtjMJ6PSTpPUqwwJehz/P8PO96kl7s7xCQ5nP8FS5
72d5sQVQZS+tv/gsI5e0njnDbzNbMCzsmmeT2E8jBUas8i/tlJvHecjlQy7zZI3CAuVHmbn3diqx
nvZRsgMXkb+2HtuDjEbeeR4yuYUkY74Kfg2a8iK4ZrmZ7wcK6S2vv3hKqgSModma+3Q0EG+Xjj5F
bpFSOPDx3zGwRQjvTdFbVyYt012yYvreCTlzOmONEBxZFdIFfpwokbuDdPFWdafqI8O05iNFvaKF
XaabQHk+OjG4yZUXofcqVbPLDBEjqvCMsyM7se46bwLZ1rR4oWb1MNcifuy6mbpYDAyUIoAZE0mp
NJmRyNYNy7ko8NvZ/JNhJRqQbDW7Q1SwbB291hCPU764pyI5bXtZUW3arrPV3BR2wTx7dzGirGPW
EcMTtFOw61yAbINB/dn6Nr/jgCfBZs66z9PSXo/xNHyNpN2cWmcxIvRLoGoY6lMSBDBN6fiwZwU6
HDZ0jEEnTHvWK6JvpnraQ1OcDo0joj3mVqYqvk6PWhXiAHROca4O9l1cm/ocO6Lbq8GCuCBFvbeb
0VuH5FNskqTPT/HkzzvHVwEeqqlclwpZs29puB+2wWeXw1eNa25lqEaxgwXkhJcCAVZD82oN9tE9
dq201pFvmGsVh+Zu2fCxhMlx1wfa2uQDIxrN91p3CLvRr5G3XmIN36gqqKigB3npYfOTddMpRv6+
uw0Uaq8yc8TVgj9CgQ0OPQhnaxt7UbKNWJCvVivURafs4rOc8x3CMrmEXlPtfXiGmyFFEWR1ks62
goPsT6zdfp830Imcfs+aP3OJRUQaWUlBspZR7IJwaI9xUtusjPwp23t/LXroGXMX8KlaGrRcaoxo
4+Z3fwD3mBuBYlIF3LyCZI63Dy2Bky2NQn8sN4yKx41EuLiPBSNLUyT+pgn5K92IdpwRdL8aaaju
ELK5qw5uJ1xcoptyl5OpImCFDAuv37sjlOaiwyttZa6ggVMOWKcjVDvYJfaJSHoiSFzkvQ65YZEP
CAISuzgirfa2MDDLdaRpoCS5S1hvJfsTjXkLxaz2KNhTfUFTQeGEtfWjoGA7uClEQ1gX1n2Z63oT
6BGFfFp2uGBi8xxki4iROeUqQbpH6kVWryEW8R6a6bC2DWvYmsH8A+U08yjpTQD40ueZMeo6SmFG
Jw7pH06Eaw/0LHuXSbibZnTcTWxOJayDYYRxb7EYichZ+dJOaXwqvKpMl+51xic3Ix5asQJP694s
1apF/3qHbwgFcKXqrV+hCXNnPe+mPs+2XRdGTE0bNIML1SBOK+wWBuR+Q1PkaZvpgAqMeZO3Hs75
3sMp2jP4TWZUiAI98mrIbB8jWmkvjhaMFuSk8XvkOPi1N2zw8GGvaNtpQ8ZFt60GYHyEdKstDC3j
jqQneZaBVe89g0EwbXh7gwx02vhEGHPZEZppy54xGIXvrgMQtWb+kGyYW3yKZyfduR2mbcN1ol1v
mtx4mxkdVjqkW98q7A2Zne4qNckpV7gLEUNnKWYCdOCdhfdxtPSwFsv3VAH8oaYXzNTgER0zUXbQ
qvDGxqkQ+1aRSUinV2/Mfmw2ho9BGllBhsXCVM+ey9UZAi5atzqF0iqMkM5LFq6dggw+GM+MOyQn
n+i55EuDIJf+ZtwKCXbVBnaYUJjhDkvOh9YF1U362LTndoHwrkRBgczEPNgRucRjWuKpLCtMjbaN
YbBDyx0ESXVAfoUBtmAL31R9QFh2SUJqUg4H5aXRCTQJTZUuyTdRkAV7ExT00zAKUm9qLEjcEqvD
gJqKe8bM32lT8wsSevuqx4bcoEE6+AiYDLl2F167UUAvwWxPu4drw2XgBKArAbEFdKl4k0mQ/ShZ
nN6zHv/yxkuDuLyORefDsqJjHm2lGUraNq0yaRdwUiPJsOCStSrti5ewZoqyG7rWsylB4GlEKemm
6z4z+vnceAYkIGoUs9z1fphXSGqC2Z4wyQdDNJTVCQG2H5D8ltbBYP9Mqf2v3Vmz1WRL+/fUxXcA
fn/ZWP/8R/9kLlq/eTgoPcXuWf3D6jh8b7v//R9D+b8pabqmpKODDfFmjfznxlr8ZloCV4wpcRx4
Uv3hgsQgycYafOPPzfgCcfyFsvi31EV+nT97IF1PLNUvLHYBxtGTcvFI/ik51dKy1qZJRt/EdXiv
zax7Iowapke0GnosErMVzOvJd0lrCn4ImeLlXQL3/vSmPfy0XP6F/fjL7v72KjzfMnmbeC8s7xcn
pkZRBmzOKo5F5lMkiuCZOv46Y2a8EzOzUAhp10bCXsCiI0MLo7XoGE9W0Z7bcsJFRZjL378k+9dE
Vd4Y13RtW5Ewbvv/ku7aGI6tKqqzow2oAtEGTTazRzIHi+Vb3iXmQzYS1M22DjRg+MVFJLvuBT5J
tjMrWAtPAYzWbV8M/d4R3L6QsQCN87kOC9MWa8Udb4+EbmFBdeHWqwLm8qo5GAsK3LaYz4bj69//
RuA4/+Wjhq/J2eZxQnnkaP/1o67RqMMibIqj6c/mmQhMHD9R2bCTCwDLQBy0A3ZRbTraB6tyqcAg
hmGBLztqobF4iSFx3xe29yGwCRb8D68NF/Cvp6HgRF+6O8tFspzvfz4Nu7ajqPFUzqBgeAoGuWHs
mx2BAU370PSJU8Ait56c+l34PcMVYdPhJWcxk9GIDied73MDvjrO/P/wuv7lxMQJi4aFa0T6Jh/U
L8HCCWjGyub+SplyrLtCgadFmSMMIjQwC186wa4p6vztTMDp3kZPU+VDuSj60FqJ2brmOvoPJ6b4
JesYZ4NAjbDwWH0+S2La//pWsUkz5zCAH+4k1rBDQ2GcJTEjpu0ZVz+Lm+csuKa2Ez7WQ5a8YJ/c
TgKA6uzKeJc3mmlBUI13hUs5g/6bnv2YuafJCY9FOZsfGpQ4SgfNdXZIz8swbHJjd1/QyVkX4N9g
F91dYSWUwuN94i0QrAWHNVf2DAcGQJo3siUJpi9lXzDHMfwRW2R5AYaquam2R+GU79HC+AI1SAZq
Yh0W/jnlGyqphUpOYJY3ATilJN4CAmZvrSq9UTeO2EIUk36zyM2ZKQ/FoDcT4LG//8Rt91+vE1IZ
Lb7OdW/Cy12It38+F+H4eLBMu/5gD0xM7Ly8c8IAw6/vAx5wmmNSwy5Pa9xEIwEzIzOdM8kWxUMS
FQ9Gz4AO1BGyNrw0Zx/tapOraTfVvEFT/22IKO6gAAbnFH7zOQrU16omvgmfkc/7a8PJcocNnbDq
Hdz6Ooo8H5kxHYQysBVhFe4D7cQXf4r0EZOAeWc0HG6PyIgMkaX1D9qnS+YQO4BV2orub4cs8u/A
qZR4cq2AzWN5xoj0xMfYIxghNrLthPWi3WJ6jDBgk2H6UHQ5RXs6Wy8zgcVp20T3flLVlNBAFTl5
5k0bbqRd4qbCc7qvTEpuy6pC0F54ExBkFMeqIOPIndNr51eYTcWXqbfJkxmt8GrDGtnNc58d0d9u
6MYlJDQzkTDtJj0QaOhe5BBukktqld1Ferz6rs4QsrOryu0wfMyTD5PB1IBbW7uK2D+eb+HlFHc2
Dro7oMUPnqgNNkT0cujv+pchqvFugfM5Zea4iL0qQi6bFBunmesVEzYCQ7wedgV5QJc+pnXSzdPJ
iNzx0i4Cp7x3DhAvPxdav3pVicph+YxkFjXrOnIs+sFtx7zLfBeRb52AoDFpHhgdEUd9dHLjLlwm
L8rI1IW76tGvVfzIkPYM6s+5RFYaPwaGjh8Bs0Wr0qzvnAbGlWHU1jO9yYCV2UPLSNsKw0t4ESiC
77B9TXfQg4cNm3OkThn6H5UoFw1I/ejLODlCDKOcrbpPcRcS0zAioZ78vl33ygWQIQgiVd6wdibu
8glSnq2nXZsfkiUXmFvJpZ1M50BNeJfiK2dn3kXrCKPPPcrMJ7Jv8bEJ/MOjGYW7hKEgQnBgo4Vs
sqOOAKkQb28+BEgo4jiJGd70nzF1Tg897LQH3eVvaFfPCEicw2yNzpNr1gaAfZd6g2eOa77AmuJN
XjJKJ0Ac4GP8k8hQvoS+ur8dBFPZI42qCBsWX5v9wvv5B6ng9+g0u9Hb1+DED4oVatzDgZ0vt7/s
+ORMCq/AfUA2744Rkl7CUcPHZjlk+ewduUhwAi9Pp5rFtHGi8eo2EsQxX3KhLzCxt2ieAKsy6Xnu
bTsNn1NC+/ZhikKWBcZ4uh1MhJ9RNs139I7DZ+Jp+0PmYZN1KubNjny4HTpGqidMvl9vz/LGm+m8
xJuRwvE0tTTDNUq459th1Ei+ZlXgCwbs2rI5xTueECai2BE1GTjseayrB2ScHU11v3sOCwXMv5sv
RoV6qScdziLUGEVpOzw7pYYKEb5VRa4OkVDToRdJtyplS/5Kv0Rc+61x17fsx/rZLtdjUFfvHozR
WH5D+hO/dhMnsalRuWTizRL0HD2A+UfLjch5rTFboQ75mpW9/0AidqbsT17u6AeEvGwP33rCHFzZ
EzlOgJcEA18UIASZ78GUBqSXAKE4A9w7jlwXW3Z4KwHU4igygYRu6EiJzcWlJ96SZmLT7FOaxdA5
52E9eRip/XqY9lmeQiIcTEBv8K2OGHl+2CxtO78aXFYu0DvZwDrR2J5cW3tAj9BgECnkzRg8Rln+
qXP6aOey+B5ynKxF03t37DyjjREMBC+gPzCrxF1j3X9lfDytWLrqBxkVgN6Gl2DEMDOEmPVGEQUn
+F3FJst8WgSEXGURpq7bu5mBnjrOxOYsY7QjE55hFScfRN93DyhsN0lNQNFtfcLZ7rxMnMtN+9Ez
jeqRO9Vd7szDGXgvERbe+KzkQOKBOI8UEfs546uU7hL/98iAfhg/ua0775Cy3vX2AD98YJFgIkgL
A9V7W0FKIDbyEHkoDy0nIgLNRzaazc8yDN3LLRKsKFDtpgWD8JEelOkTw1YDUbBoJfkRljY+vwcv
BEPZheoBv/pI0yBQ23pK6a1G6iCyEtAp0cQ9pTACoAKRt8cUil+N0Jbcw4UZhyWbddrMjWF9wR3b
UK/2W6bv+XoowHkkmrnOGHcRXgE0MJE3XNxwS8L8fGf1+lyUifGB/jSJ9C4EiGg6oPpJD4hV7uYF
6MqGLNsr8B071yDFewCTkOoPcYlBzxuDF9MhBR5T73NKJqrbg9bgdDTeyDGinz+We7/XCtB2OD94
9WMjEgsqURwCDB8rfjztBOjR3FjpiHtjkx6jCc3XyBzg3sw9eUIXfo2Jvg0Z7x1Tupukv+VU4GB7
VxP050u01AG5sUNA16BwcwUzCUw2ZlgkS2oRfWdMm8nB6atrndnlnel/jwYa3MSHf6SoEcdUNN/j
pDTWtUl4mtH591bvqJOY5gYURC4WRNXwMztKurN1LpTL7dgDJ4g5U+3NbmwemgVXpf+PuzNbjlRp
r+irOHzPH8yQtzWPKs1q9Q2hniAZk3l4ei/oY+u47d8O3zriHBqqUKlEUZD5fXuvnbv2B6xS9S69
6LVLegdTS0XokU2ITZtmRNsbFolvLSgz0mFxbykaNWSykuyXHPXSvUMi7ikZkpgJPF+rkS0n7r0R
ZwUQ8Q3Si+JYCoCAzZwghsY4phcXVFRDefNaM6fxtOJahEpDPkzZyAENum4QPl5FlgDKwj4ciWfs
rhWXgU7OHkru/r4dodCJ38uI9ICGdC6bv2zUquZGw66GHSGz8xDRyhUQ63YFY9Sy7VCVWOUtrbrq
MNS7utbUsehUd+iGn5WTF9e+oPo2BdUvNaHP73FeH2NHrTOg50ZcarslFDAtLOvETS3f2nx4mOtr
yVQ1J3U38ZDR11wK22B4MzsFeGTkTwDuk20SKMdHdA58aYrq0ARYDvPcKPecQUerxdWLLdtifouP
2aK1io3RgTDQcO+hSrOjunXJ8nILbEe7pARQQ5N3gIrW3pbTxKR3jeDO/ZnacrrHuGdKzzuaGMH3
ZGOtUnv0EcK1oPeJp99LahWrDidaTbzeM5W4Viv9bUge4rmnaF5E1nNFOIsfViDt2+KNIEC1a6R4
NlsI1nIKNm0PN4e3g4VB5NXOd/0YoQtSagckAXXK+LECR9fWo/XRdRqZrpQnd4ZG4EhEgZTGZqfO
KZDK59Thq9u0CbemJr5za4+xqQXYRIsGAAPzJsLu4cKdhUPc+eghuUd1KPafiFo5JprYdmXvXkHe
9GflOsiMRze4MkylbW8m2RcjCu6JReh+Wh5OyFrHmEjou2ljNaiynKY8ZE0iH9p2q3fmaWAatzxC
XKl79k0AZyUF022cSgWEaN5XLT/VqnPVCXtlZ160TnPZX6o2VJtWR2maZyTnuR7xXjJimmRXJpta
8EMYJqW6Xuk76WRfSYDXSMCU4WVZWxYenPhNr3vUPUNqgqtSt7UzPf5ViRTrtOxSw/LHAaTth0n8
wsMmN50+3mlObJ3wbJq/F3nKp1d2pKhLSLS4L+ge03aC26EX6c2f5LtO/MJO0+8MpnQPdnlPxdy9
1xzuPkWgHvXUdA4lFRyMGqN6XB5rHZKJQorT+1pZGkNpbZZnRxW5lREIz6a8X7YCTHcn6AtEd81P
huR5QSHmNM4B+Gdy6/qO2nLKWA+Ja1oPYyKLNS4ZpGAIP0kXbuJjaaEZG1xjuNP75gLur6SVylH2
rUfP8MMTUtDsYNu8HRTf5cUXyYuBLOBiNP7Rt3uAmroKd3oYGY8EEOuPEa0jeILlfdAIG72BzgzM
DLeUpvqV2c5fH/zIMCoPTDeKCzXqHBqGQ2NH025GLfTTOOn6qZ+KCVL2vI0ag9wkIoro/7qrmAnS
WRvhcZhZClyBItrJ1sJHJGzVfrIG/wwZEkEkAzvIz9NpWSBuwij/uR2NWFMxfE1bk+PMLXN0f0qj
HgFyHsD3wRwtnYcU5x7hR5AiGJd3GLwicDwKAdtQxWePyKf9UJOgR3zqzpTOF40+DMMwPd8wbjhC
bcZLIP1025KNbbbpl6pwvwWVjrMirQ66AKqTZZLQSV3ywYYPeh/fiUneVRXTkcZ8ZoR3AF0FEp63
Oho4keiLcYkk0phYxKPv9Mj4xuFrCW5oXZrxG+TJlTEh04lj+ezmTL0qchEZo3UBslikueAvMvEd
QuKHN3mH3u9eCAFp1930Tgb8tHHRc6/D50iBmOiauNgTM8AM0A85S+txbdQ9VrLmgcHJWzTfYVK7
3xOLUOtocFR5MMnwC9OjWUX3Se6iNg0Y4ZroB42ZXUkua861IrxoOBN7j0RBjJk0kj+K9pFxfrAN
ShT908Coxqg84xgDn1473XDobDvZp0QdHMCs0Mo15FnqRI3qfvvT1jyAaU7yMSSTQsrhvyE/bI7o
gLBoYkQLU/dIqQ0DSbqJqSkhc+VyuSwyB+kEklMjFj8RmtRUZes9hM+j4SOIsG3ngdxcgV83ocWB
JFLLFfFitr7DzoF229I0ekYmmFvtUbMiMA1l5wGQT78NomUQP5d3QGaUif+qI2Cnce9LVCmD2Lgj
pDengjUBhAcQNJ5u2TEdKjLjV8ChVn1A1KnGfVszGAg0SfmRvFsxhnfga+U6LIlQmSvIuZqaH1w4
blyGCJ+1THHz6T2u0KjD48iKX70z2AQDoz8yBuG8hq51J2ZXjGwEFVAXp28a2cyvIuvFFepL1cr0
JBVTYFsEGb3fPr6YgNrqUpEY5s2jr7z6KglFfOMjuWpp8FqhoSLEvfxwW5JeUrec9nVPl97t0gB3
UaKvHK4hTNqTs42AhlRpi4LZnCivpWIDTra6axIsa3WjvXZcfnLJrD0eO+IjFbcvP1DVxjSs2b4Z
RIcm1cBs6o9iumuVLGh4KfUg8TE5cLKzlmBo2/U8JuWuue/wOKkiyC508EkIbF90o9EvtGcVqNOG
3Ii85CCa1dkum+qsCF8hEq8qEbiRmSCc5mtO4WgF73gWOBPTVRlcvxz9ZqWGdx9RoM41FynosbNH
/UPppG5OoWef41SMh1jPv5aMpfZJ5z/oaDimwJRrGJrO3jciA9uOIC6kJ+Amfe4pKh8wgkJfU0F5
K0r55JEkrk2BT7CaAB7sUE8KoC1uyQnd+nGR0UCdXAQyfPuP3gCGgEZ2s1nuG6Q2vNCxso4MFAAM
hv0mqXn3qR0/+EhbXoo43xVqfPUELKA8BGmgj6jo/ajCrynpmxt98oDGj+vWgHbUQDhmqAmeMUZ2
BGcB9LZs7v2VN6IO7xItI98WGakE84UNQA8CpkXloa+BFoE29LFKHfsGrx/cdZqParBOxmxodzOv
2AXe9OI7iK3n0vW0XlaxS2FKqRHYykZ99duUzD/9ucjFTktm83xf+8ZfZnrFnFJ59iYtv/lT+i2m
QHGaGAPmq850/NOyjRdxNUQyOrqzUl0tSvV5sWwuC4BzSM3/6dPBHKf2uXdPXjEt0OjJR7xgqH5d
du67l5TturahSm0JisKUmycHIC4EAsw7UJk6TYVP3o6D6U5AG0SDX56WRRePxm78ETEHt+Y2r9Zc
grSVUDIyhl63VtGtaSXsLUIaEoGpngAvYpZV9oFYCUunVfuc9q12mkz8Vph4mev6Wy8hKcdwCfOG
ozQ9BuUsdg6mbGf04YO3r8gFf5Je91LpvoUrAPOCPtsbaEyuhqoyz6Mxbay9Er331Fa0VUTnw63M
imeBov158hRG9GEFQfmoFW5y6i1/JCJRlhvHQ96WFIpIsRSEc5fipI/0Q9iAy+7rlkoGeurJDnAF
Tk1G8tagEbltmeAVQ/sJalOuVHISxfSDD9vjkq0he+hzH5NjDIsF4brZN+KujyZrnxIfxkRxHcuJ
u3FVF8wAR3vTFT5l3ZTKSpuGxc2J66uPbvpckjElOJM3mp4L9oKGbRFFvwbIBZ0u+eJmxJAFOcWG
QNb5BkxfeUnSnBjPQntV8AR3HmME5D9h9yA0Mc3th+Y7eKy9hxykmxr7yfOiYs9XgKxd/KCvRR6c
8zzWPrCQqbXtG90dVu70jls0EyXiAhSD8Y9QUeNBlY88x37vwujBDaT3Eyr9pmuqNWxo95YGVgeq
JSbzWB8PpV2737LcIiu7gU/vIZA7oOR6FAMNna6lyMuE2sOESsSaqfWwvjOCTEgmmAic4dIxQpDm
3tLUlOamTaH6eK+Xw54SR32CKggSMWrdu7AMU+qBhbHR3FZD9aGFm7EWNvmd6S/IFAcmlO7RJc53
FXoEmBud8UyxDWcXmO80E+PZYQY3WkX0VDVBu523PASI6zZrvLvGRHaFIEMjPXP2uo75c8QcYR23
zILDKgN94nfF3tYXfkhMikOhYZe+jrHjEZyGkkfX3O+VX49HAFBD09y1pIUPg4bQRDfPAEk5MMKw
j0S1EoCiOu/aV9nVj3N5MVJBiq4+nOlOFkeumdi34vbBzNyPBLpJZKdQV6n43sd6ra3NiJuUMSBR
c9vHtuZmXIe6D4xs+lGXWXcAWj7zVEptRd8q38HKCg8V+MW4wprrDbK+YknoiTzA16ZNGHMSQiHa
dnyPooYhel8Zd0tZCpvSnraR+2joH6Vlk6hQFNzCGv+LqxKF2TayTqmcCPBQagfFinNsqOh6htOr
HMv8ANXniU9rnIMomAMlSGYgxeOu8GGpCK81we7q0w5t4gOXiHTtkvENrACkTsH+kVW9iYbcj442
UkmA9rlLmwtlTucyGO9em91yMo8foilvqUCHDZJEDBk2t7Sqr4e9M76Por8TudAvIagIh8N7GmX+
JZ38/twhw47N2L3Lx/4txJZ435bBBfwQ38AeAY4+0LJJRvcmFPnpiemuSPSpbxOl7dCjY2P3Lfxy
QqvP5NE/Ti6heL7zA74pCXQmorBQY7Ad2yS6W4gjSTmhMqn5jI8zNHkIqlzXCTdD33zXkZufJySE
m7obigNRJBX5pVkxtNeo7FBZhVTStOnal76zt8aK0Cr0R9ulclBngGmCppxxsHDbUZEcuwQLufRB
bY8Jh8O27TuZ+d579TJyUXaC5jaaXXUau+QJvLDEYq7McwL01S1tfTuMUBaTSBUA+dcG0qgTYn/3
oNkS6iMTT5BBa/Rk+n6qmf5TKlZvXO0ZhevxDspt/rWZjqOUp9ay5Z2LnnrLIKkGfFMF+k3CZAJs
3wz3KKSTtVU12iWuNF7UDO97h2LAUE1X3w4MvGstqStMQrYhXYm1O3H8GNi65wip2rktxEs/iHJf
AmFZo/60XhDxEbeX80PkySDVaUVHRyU2z4j9f3YWJEFF8uIJCz00cGgGo/6lbbjDejnRHZHBR2yn
trFX1RQdwzYa17gtt/AwxgcDcyQpx50iuUXv7tyBHrBi4Bc39mUKFVbboXi1jTi6ODVkWWDFpKMr
JOwjyRWchFry4PMSG+kPE2raGA1RNANdiRfzDpL5/7lugDM7YnTPBWPGoKFwlHRms2eGW14dTW9P
Q0TV1CmMq4zcVx0xO0ks1iutCozPOUgPzJ0MLQycQlCZa+pLJmcfIAryK8beXg1ENm25O2gNTZOE
wklg7BdOjz1bMvEKdXtbjheDAcXFmhfS5IqMhPAc9IwIlQ72q6UtdZIuzWYljec+S7Hfx2RFaiU+
jC47h1ZurOte+5UGGNTrNlDPFpkuNw0MoOO/L3k8NdmdzxNF/6ZP3qXeYb1L0R47bXBALwpIYrao
c0SIlWSe2IzKQR0+0c/zG5S3FM7OWWpjhIWMv86r0F6XRpmfBw2GSJ4NVy1myBfphLOkjkv2hBnK
n7C+IZNEjn1yiRQ5igZMHgJfacR4SbwEDJ/LjZ1yq8kqqrPphH5PbQNKFiu35oLBG4SNXdMVWIma
GB64a4fUi0cbGWLYHWPqQlWPw/yg2nrWMToDYMoBpKzk/jKZAQkFdqP6u8jxjV2c0ojv8ubFtMge
y4l4G+lo02JKwaFcoUVOgktyUnu3qqzqGxjg+rZcdlK+wehQkoM33GhaMlYvGz+/8+Y2tT0Y9dUZ
bmboRAc/5gpPYkRK/8xIbtG85kmy85BZonnr3UNPYr1him7TVSmPBfnVLbr6YsfwWhjGnit3cLZq
SlIwtBkzhSiiy+oxAxXWS16l3CZtXd9qdkD4cx66174hqqHP9GsCWUfUeXYWfRIdSx1SNNc9uKbC
cCnGZvU+LaaPyLNCZsiZeGoNec2bSn8PLBSOEcLdrT4Z923NxD/LWninHMh1Lct8b1cFgUd6+rU3
SBueA1hU7oBRc20Plgr0ywyfqG6Fz2hOz7IfRoDWLTI4hPCgnvzvY2RX+zEo+q0WmeeIvtE7hpLN
5MJ8QdcZ3RkqDK72gDOxdLqtTQHl1DHUM7zC+Jb05Q4dJd0DBqE57FLGthom0tGksrPvLBNIYlmL
55jwBswC656x62VIqSd0mXkyjKq8lXpxo0S/TRJTfQyd/tMJ2+9OkReHQNTjs6I8TWnhWSIgPfQN
xaXlfFjODKIp9zZDjq1Cnb0xswxYXUiUECc3Z3ydvNgVDkSfcsa+zu3qIWdmOkbEIOkWaWYlpTL6
UF+7qDHWBveNFc346hLGxjMNcBALBD1iTCnQWk38jpR2J+ROvIfgVo4l9o85XwfTQlUMr7lwfkJ4
4KE01feMM80XElbEJp/MCZ8FF2EyTMkFQru/d4bmO+BYec0qFPljVxabMaezWcWmtm81z4G36r1G
RdE857qwr5Flviblg0v//8lNHPksKoMKdS6NfRQLZAJCr052r1AsI97g9jUvrNm0v6yRlPbXZjTa
yKwkmPnMIde9kbE4WotR+dOTm+f9G5mDuHyRYCz+9tZTdO4XP+3v1YS29rEfrxSb/8oJX9y0S3b4
b+vvYgUuoH5s+MoDacTkfPIdismUS+bk8N/ruXTJ1ais2EGikB7/CPoWvvQAYpZnAxbosbbaH0mT
lZATZyP4YtheUreXNSMp4JwI9+23mbab/ey/Vxdr+2J1Lz2uRlHtZBv6yrj2Z4Pu4tJdNj8XjhfJ
bZnQq5Wz8Xx5geUFf7/UfzxGqvlm8sLikDEBm9B7pwGK5f512S1ZHlteIAHlC9hqdtv/8YKJQpyF
mPG1pEZ6Ktwex/jip/+9PT+ICw4JNKKMTd7hlfZT+E2fRvNl7XMziDQGqmHDWIkywOfjy+H/47HP
zc/9LNo8CSQCZt3Lg2nopNQOcEYvrxB9forLtqYpPgkJr4CTX6dxKe1TYFf2Ke0j11o3ToYgQyT7
vvcFpUP8guyg2d+EWavj4A2qPi8Z8cvrelPO2bGs/na6Lunxs+fViHxYKHHzfdl5eXJZ+POTy1qN
SxF+bHH8fLnl8d+vWQwU/myFfi6b8WZU8Boy+4CNLGvLYnmilczACYjCYqGeoKaSfqAiKridm24x
VFSntMyAgIA1MkMrPS4fc7R4tz8/1jTZdfOXavk6wT0oT8uim9dsd0zokkhcaWE/nEqVDyeT8jxF
PTY/F8tjWTQxMyQ0OU4aZMhNmhXb5Q8J42CGGrAYvSrchgnS/cPk5y8i7pA6oRdIYXyt0LnAEkTX
FA1Anqqd56rZ1EW5T+jj1s88CAQOii3/WcNHhL3O3cdZPnCLht1TlhDKohcjzx+thBJsP2xHWvkr
SueES4QGsoNxzwDNPPsOU3wDO8LIDA8+X/cCXf2WmbG/M8fkhy+Y79AIf3ELfmHWzJ1FvtO47958
yAEdLsd1jo9sX1vWldglpko4wJOQgBqqoK9m6dwaMw4voR1ClpmLzbMJL3Gjk8cbXPUrb6y/UYuj
V05jdIUAjCwhPhleEE0GEIdm3DYB1f+xtKluEoSdAvxXjLSPgWtdAxu+odVeh7m92jZAbtz4pnvi
bI91ADX83DUlPdJ23Dh1+2an1T0Vsz2ZZzjmgCmN/nflvDVuhrWwEcc6TL5ztd7QBOTvCeU+1nz0
WuX4fcKoqNkZHzeNWX8U/ipUzovZex+YevQal9fgEWTZ0GcZhaetTIN+QVADYMhGOjiRyWSB27i0
AYw48I9lm9iw6/D/UQO6giH/WkrIpH0LJ8gwhyNxjQ8xnZsuY24ZBPfSp59IdM8+yklr9xRpx2Jj
pcRC0M2hIEP0/K6ngGo3hC+gRyGpujAapA4+ycO4YS2OXM1M7BSY3RF4Gezzeox2KkrpnwvjvXD3
JmaYlZUxxFcVsJ4ueJDNXQ4waQvhHRZGS7wo45pNQ/oxc9oUwtaG4ReNQKIgsEvvA8Q2xLCVBCPb
VCVNU15FZT2NjSnWAS7iNdqIR0pUV/72ekWkBIpiybzKI6B9qACLxg4hFMrNX/l2/jKaTTNRJ41r
GtwM8I92yMllGOYhmGx6GFa0nzpJfmCrf2MCUfOVNY1qw7mNESsPCcajwDWQCaXexsbKqUnLb1L1
MBN8cNW6CLaE3ZX8wcbj6Dk/AjfYOP1JJXDzyEQIiGnRzW1gYlw18izYV4N9IPKAONM5KlOfQzOb
iPhMcw7SJCNr3DJKJpN1jtms5sDNOMT0ZM8hnANpnNkcyzkJaMf+nN45LaGdpHdOc4zn8hAWylU1
R3zqc9inMxD7WZP/ac5BoNnUwHqfw0FjzLQUvE3vGDqDBzaPBEVrjhOlr4igk4TRAXXxUTBJXBVz
/CiZXx7FAyJJ7TmcNOAvqOe4UnsOLo0IOivmKFNthDBHDWfaiTnoFG4GOlzaaFQm6u55GAhE7UhG
5UbRPS+LBr7SHJ4aFxd4wtNTTKpqOcerkrvbP3sgYjcx2ataPP1MJXQhU/byXlrETvTZzlKBybUq
FQfA7fPXRJOPYeRhZ7QumOGIFXa6czk59AgaYF+Z92g1lvc4GHI3plN3r7fmU5lX3yNwtDyF9XsY
rfzm2k3FRN3ojz75Llw1KsQ2hTHgF6rUNhPVHma4dWcws+uKvDkj/P6gzAwikTIidT/QlGlu9xcv
fs1U7DP676ttUA+cBf0zQo8GoEnfrwxfMHRSDAtT/Vq6vn11zNG+5iZyxQFdw84l+5ZvckxCmyK5
o1DeWoaRQcaK/VB25LBpbjhsKVfhy9feQDS7V6sh6x3d1WGaSrnJsjkMmbLpppLNrFbPoi368J9j
aj6hrIieGsrzcIqyF7c/j1MtCLd0ua4kb5kx9pdAjOoaa4TFzqqbsqIqKQvM21N16Fx+/f+sLDb+
iJuyfZz7DjlTuDkMQD9/Wi2mzoyF9Cx1SAw/OfQdTe8mC7QVmsEXH9Hi05DVFTmc486ZxR2D28j/
5S2Y/8XtwXvggqpD0NdpBFp/yNmhCjRAExt1yDTkTtiTbl7IFUDrI+ivsf+emozPEQSonSi66M4W
ROSZmbHWVNGt69LKUMaF0XkWmwJ0zm6dHz43NJePTFf1u1kFulSj/ucDZ86C67/ldM0Hzvd0HfcE
OnyIen8IsnEzpFZcDBw4AeIvdQz/GHbBnQHLf4t4wd47M75u6Ixj547RnmlTAlzxYNjJN9mPl6C2
xQckFMOPIArprwXFHIo/zk8EKo7N9YshMNWY+7ogZTOTcjr9L+//v5gbeP/CxEXgC5c/YxGc/81j
M9YxnhnDLbjU5QzdbfIGJe4srkxAeRFUH1Fl5GskTx3pNd6XzpVcHmx4/aLZFmZhb9H2E2DyzUni
6jC5/hcxV0DKWL3zzbuPB6X2UCZ78AQRwMzYvrObtP1/7tyi04mH5J87t+bYuvk/pf5Mrpt/7t+p
KP4/DH32I6EjN1zsW+Jf/+Uv85Yw/uHSYbfQ1P0HDsXCtaXr8FVdh98uTIGn6N+z6/R/GB6ZryBR
8Gy4Hq6O/4NryzSNP10gwsH/Mb8z17IgpDt/GGYI7y4dkKPJMaVXdBB987W1XbKmSZvELBGcfBgl
QuumfTYk4HVlfgyHMUHySr+rMk00ZSgqGVPeJ5XVnCGq3ESAVN3V1Ec6FGggjfbnkCGtLcKpOBGq
SWsz7H91hYmUfFQ3Kl+kjhAdvoMQq6+sGIjZyMSkareoue6s+AsO211imsVmGmp/o1deuu/pXqwa
61dlphNQjvBsUz48O/dtiOteV/XXrIQoMbSltxsRKm+weUTt9zBCi9r49pObD926kjSfrZDg7WBC
OoX795B1zX5oCXmjFoBIgWz3wyIcjxOgxeS65ruYBFuhBSkNYSe5HxjirrHt1ns5SAXZXx9PRhZ+
1yqiX23SbZ4bsPqHpgzeIysmwXu+FnpBKGm1oBv3hmC8xOiMt1WHcRMg69HOKHNv85rwmyomB7QW
xNILLwTYN9Qtd6cZSUv03taxqMwF+EXlmDZXxGjXUWArdZLuOtZIbopE7YlP6Umlm5648DFAjsk8
8vVvQ1cgrM+7nxX6UYru773dwmgQ07DWMJrux7g0NmW/QSs57fqixn/MZHCDouqVPreNSGF8NlQ+
7kVd8UJFuSo14onAIgebmGGEjz74nsyYCfNyNO4LXLLHqRzXDu2YizDKVVHxwpavWVtZVB8Wfqxl
77GJ7giCEedBPmZBevYDG0ieYgCj84JxVjrUpGZ6Kn1L/AeAJCylicNYJadAmNXet/gjyYE8gUCJ
zh5KHqyr8nsXOTHiXhZ61P+1qCOZ/G1zeXbZb9nlv9tcnqAFpu8Hx74sWxr9lnVGg2VdxW1b0E78
T79jeT21PLOsTpktdmXoPv7xNuyYiQZh6m+lVWenz3fx+VYczmos8yVtmvkv+Kdvb/nZ5Vl7xlT6
5Hqtlp/4fGLZDOMQQvKy+rf393tPbXp13BR9aAjt6287/m112XH5NVOttnCjCZegaLyOAP9clkVt
mMQeTT5NTW5Klz4krcnuMrrRMwwU+Vuys8KBnPMLANzkbwtttJOLZ6Y8piEBDVPoK2J+bIDXurMC
Cqb9+/Izy6OtP82TCxPSQ2ifnL5+q4AVbUuTlG86ZTRvx+4SaeVVDgXGfcGpZOiZdgmaXrssa1aU
Ye6AnbpqKHOcU284kdE9HSkq9lsqaKucKjcUmYObTdYFP6R10eaFcKR5YRoemohs6jZ9oxNoAXDg
KbOhu8UY/hJ4Gm4iDa2f7prhrsMoQGqIa1+WtYa4o1U9jo90lUQNQhitAN0fM3YutA7JENc5hp+P
0UXcWi31lGHeg5io75WI8BxA5lvUpItwNOpRlBgRMUP2fNynIbJIO1Z+dQFKkFPzDGJKC6p2kMzO
YejLXsuCvDtGy/MPQX/BhNUnX0zXKrh4ph89sgrqEBSaGObmVP/ws81a1drk/1EvDxm9psYIrR05
JN+TgPKWVcbZLtcNdc285DVXDW6XkmlIXQqCH4sMS15LvhVJfcPFc73hMsYgDAXCC0ZU5M/Ni4F0
EayRldgyDh4uZnXfd5N1zrjSn3onuovucfm4+CcaY6V3Bf5BMnuiMY8upHtGF+he1qlG2akPBPqm
iEr92ioB/fGCnayokZIMerXyry7+0AtEQb0nI7sis2rX5xoWF7QhFz2opksNMes4qQCuIg8tj099
WK6IQI93yyZxrPrvJ76V9skSfnEZ02Ov+dFOhuQRWyUfQU4fBoqDwvpqUzZQDRUQ3a92huwwSNA5
YRbBOwknLT50s/O3eeqotJBGYF9GpMPHMesPdtEgBnEEk618mVkjgsP9i+BtPrEqSxvmMGnaTn6Q
XkvCrCiKd7Nafax2y6at1ch6bDqtKHuzK7TDYtN7BfmGVb12a8iJsBQf0jBDu0/cVOH5waYgC4oG
PIk0KPPSY5uM9RqxJDiLIjRunpPtUaynb1LL04MVxDfS242DOZNjhwULyjSJivAMC7UXnCysNLS+
PWNU5MrbsoEcQiGCfXC+UYGe134/+Lm9/GC81ISX5//Yfdk0+Xh2wmpvy6/2TGgsSpIS+8cP/O2l
f6+SAfJSB2a0Kz7fyfL7ll8/LXxTYj3VOnRlSaTDXJheXvNv+1d5TfJ5mIfrEPEdZaeSPsKy8Oci
6OdmYsIH/uOx5dm2syO6MtTa/L2pGeaa9ra7y6HUWqjWtDEFIR/EfOHcb2UefgNrW26QSH5zJ+8r
LN3u2sYoh5JOpvt4+uLMjXeO6zEdyCxybOoYtnBM2hM2yGujO1RB4oGGdue2MMWIxk635C+pXZ2m
4zFTxpsmqqNrRlSqyfCbIJuYkYEn0wPV5OaHiIlPY/Sk8xIauQ616KaprUGVaZM4ltwoAkZWVkf4
ROiSLoTFAllQIblKTPExS50LrczmQH+EeCoi0wmSiWuMEb2PEZsGsA5Ke1M3vHwBbh+Fsto6ofkF
KhozTDpw2Oy2WUV/0DNLsS6b+tmAKZIHb1E3ZwS4bnNwC2uEs16S+jL5d3HB/CiJ+nWUaV8zRY+y
lTPLZPAPJVKBTe0YaGFqAqh8qs4YK7nVciEE0glwxCjIKY/1o1b5iEK6Whwp2QLl8SaJRzU4JjiH
GKI4ElUvMbmSZqSJx25jli52+DCGweIDfHW6cUWbc9gaZQ16b4Ix7dcN2bViKDey7t9SgxFYkDrD
OrE8UKXjsZJkWgUeZtQMUQsnXU0PJ4rmaXb6ocjjSGBgtSFVjcT6IZ0iglL25BpwkUJbXUcNCImZ
1V/csA42bmB3W0kxPRmFOAUgaY5qblhJIPZrrUuelekN0OlivBiT+zWcuvAc6VUN+AldLKXu+9Fp
s0ueVF/zV69N3c2Uqn2vFRhp9fZLTbLPRgzet96D1EkE2yZpYAAol0o6CMSVj8t6Y/Yag4ohhGKW
lPz16qupx4TWXrGP3lNUpVSNUe9ojOZ66lEW9vgdUmbWOAAwYgU/o5b6Fa7gjTfj/GRL1Y3ZOUfM
ulazUE8/G1OXEqMa3fCT6Ju+F0wayG1g7kGWmKNOgFiqFwTMkchAvRa/KJtBbwxa/Qygse/zD7Rs
qGb04lA53eyuaS5I1y+6aqMrcVp7UXEELXcgdIr8CyFpeVuVOFuSOrBJjkJpWF+HaRwfXKteVVFS
XSXCNN13kSNg21thFEQZrHTynLunDLB0J6HUc4NbFxTfVk4g+KRoTW96kiMird2W9oDyLw5oNljp
HkbkCgAHWZDkKUBzzjSUrRSEk3C4oCOEZO8KQBb8K3wcvuGLUXqvdkyXVA/CQ1fp1qHtzQO6N3ny
KN87uXelxD3j9IjwadJtYRQ3b+Q9OmS+5hQGDd9G5xnG7YFIzYORbFuLQpOe2v7G0g9dHED2c5oX
15Ifw1xvH8AqbzLMF0DXIAnZ7kpruKw4AIVXuR/h9HZTbTOO4J91Tbxg3n+NE+IYO5WSrVaVBDyu
EiIasCvlAI2IEnFyyyJyd9beYx48x8nNNRD9lDja11LPJ1I5yf+yu4LJERg2EX4J2pRyYT18wUaE
4Ldv7mjP+5d2wHDa5DdH9/VtA94MBXBjHtxBaB9DVKU7FNnkn+DtQV5JD0nBrHBK9EKZ6NdZjM/c
CZNXMsu0rRlhLzBVhGxOcHzacdyOFrA4QU14p+vUeCXQry1Y8us8xEnDnlybFEAlUqXVv3F3HsuR
K1kS/SK0QYttJpCKWhSL5AZGUQWtEVBfPwfBfo8cdk239XY2aUDqREJE3Ot+vAI3huwl3lZRlEOh
nImPrZUL2GkJLoA2U0gj7CtMMGN0G9qee1aJVUIJzTpWiLIeZkuF2+RUaFPd6zXrpJycbDu9uBEt
LFtxvYPFOURJ9YSBlEcmmcpQvtTrUx223tFVf+shRnCoeXT1I2DyZoaepRTplYbvi0k4m1bXYGkS
lzM7demvmM7UwuVJj/M9Wo3or64BkdoEKuWXyfTMjBWnP+LCLconAjvjSluHdiEh6l6yNUOI+6kx
XLROutXTovMVKuG+QlLGBZR+si7s4dgDEkEyON7Crn4qh9baJhTzaLhzxpNd1b5JHzUY4EEe5ieX
8dMSNRBQIpPGoNmj4C/ybei5Bsg919kNivkeiRNhzOFdx0bfRHABUamGc+Ru5sj8HVPC2OjI7GBf
gCSPbdJtJgI5vCdagMc2j5mmK+azrrTpadYCJsioqPLmqS25KJl9/xs7IpISNvSG8yqykHU6Guvj
RazEA6ec5L7FlB8weLg24JCiFy/eQliUSEfQJLWoCxsLH9qIbRCBQ+Ck1k3kKfhXDECVI8KSQfgE
jyPmnzHIkPZHcEqpXrIXMEAvrtTEvS3H7CJSb6NRXKj+lDclXtcIYUB/RgjUtlLNp0jPH0aLv8HW
6GBSa0/z6MFaBkJSbaKEh/K2ZubZWDhgSlDUPiBOHKvuLtU0czs6YRoAWHs24UaCIvSw5xC57cVv
elpVvjBHcn+b5CzEAYu22MMqVuEAMSjD29ddRxwLTpFNm2LzMmet3l3XLuHDbmPfla56k5Wr9TlG
/IsF+D0n5mJMKL+Cs3qzl1i9NZVfLqJT0UXeLeJMVEzMhlAR7Q1UiLU1PLYpAwt3vh6RKB2nInop
BbuXAuh2U8R45ZjiUJ3e6DWkgyohxU5vC3+pk19jYz7RGcs2nESmbUozPliwrrGnnOUVda080vkT
FefguWRMcmEsfRwe6YZo8Je+cKdtZa8i5jR+chLrxSilvJrClm4g7S0p2kQ/6mJ5j5eaFGRzFjtB
mRWJp3ZAWncIyR+tKv5XMKAEOmNETazpuS8LcpncOT10BI3G020CkZscszc6Ruhb9m5T867KYcZs
0TcgQaxe4Zw4oI1I28vBxXrQxQM4uMx0No0JIQDuSgKLsHouqdEAJb6dx/JZsTD8YjYA1Ta3+34m
VIjc6x9uSjSUHHLp2dr0b7lAwxUMaesz913Ibt4lhHE4TbQHE78rR+vC8AZ1nzfEkXvWsGtsQiW8
KNl5GV3MUsXBXWVJ0HbLz6rEqjTAMTQmlaiMvgbC4M4Ez1rG2eBkB+i79tYcvXDTtGh8IBJ4fteG
MAemq3n8bRl9u5sKGoRYK8yduzRwy4r4pyAuz0c0cVcK9QEnoLF3Y6bwqQC4WBkIB08ECY/H5yxb
I3Tsls3cIuIx3TN9Aj+OtJHkarN59DAv7qFi/sL29ivCHEfXFHBeHSfwILsKViOkB2CqlxX42qu5
oNSheKj8KpPZZ+wmR9M9mrXrHtwoYxjhpsuGAW9/3t6k3aL6ACs0P3er5VosJuARonycBpJnVdMm
b+r4x8FQq+faDqIlx2I9ko5mIhSgxzZtC+ItSs+x9hWlDuRheQ07pQ8ZXwPxcMzoajQMP6tpphSt
TYqm+VuHnrDB9I4uqKcxxql42Hqp2p0zrqsy7TVm0IRpBOAucVK7lCBUNGHeuCNleFouRERUK0f/
KaHVG4Jzjed02o/C+ZmFWFEzvRh8sdCaywyU5cQ+g+w5VUuLOLkYE/p/xoWqRD+Qjhoba3EJ6PTy
2Hfs4kmx5rseARtX2kYNLK99ohhuH+0OMsrOzPQ3QWXGt/QlOfZotsa5OaN15flaa7hbbEi5ZmpY
AnFRxgK/quCiqEC+i+rLgdCDraNAjYfHAoq+bs511zqIlDTMCLPEPNmr5xTrJw0P9sPmetDjW+QG
wAIRam8R1N+r0bmtlQSFdAvWFiySha6x9XUFzZcnVOLhPCYv+LxDEETgE8TPLiRauB/Xv4IZDkHx
l05HJRA3/ZVdgMNYcrDXkXWNcuvMKvoLTMIV9XFxwXZCpx5e6TGIZLt3f85TZ/mQtLBdjLdZbT40
2PE5SlBSlkp2C2633sT1bAV5oJHPtImfEQlBzHDywc/SZl/Z9NRzAwzueJuQ8HmolfgCZa0DDyW1
/U1tFumpc/dzBpLZ6MqjcIhRNcDTbOzWOjbakF4KUV7mHUCk9WxR1zOzOWDZh44qf4z9T3+kPZ1u
w5GGKO19IEUrASPODIbSREd5iv5OnKuD3DuGxEHxv24ZJS8W/u01iJy3c+L6DMWueyjozZI85j0M
1K5/2nEPIXB1Q+FoKCmtvxv5nWiymZJ85O6JHblN9DoJ5tZx4fTmpl9HvwrI5udNRGIb8iqR1pOv
OpAIXPJYgrDNk2BEfsO/WBY48pPDhB1IsfG2UU2khNWTP4KmnlmPvQXz7JuFaWF3oDcmUMmHCHLx
2RunsCENCj7cwNDlCqPbRYZHAy1QYR3DabzX0+EaQ4a7Dcmz3+aecu94UefbasVkujtW2D8Jv2N0
1GPKoL0cz2cuYbcb+Mp4GTX9fMltrM+QJclfJ14NNqLFMH8NtAfGsmdaiaQk+h2qQ35ISsfnTA7q
soS9qjoMNyBsnBoBpN4EorUfuBbSqEbUSrImGU6IH9OuA+gYM+nBpq6dFUN7pNdAm0JVmBc6ioHG
ftfM6T3wUZI1m/52gnoLc5tGeydsanG46Td818FxsQeFXN6FcxpEVyIbmRkEly7BS+xQGg1octQa
PFAWmNDELIJ5rLkE1imadSvcDt5CMhxXSxhG8NE16xe5q8lZPUZPCaz7HvlFH5vEXwnrGSUq5w/0
vRo4qw14gZc5qnOke4JxsANnAqSXR715G3U4l+Yq5YqVg4hZgD6FUMnnZYSyYN+3Yan4mkCyUfeq
vrM49eMkfYqiiaFK6T5EIalZnoOwHKMqdCvB5FktdZJW6mYfdfFNTSgW4zeaR6qK0bF5NihZa91D
m6NBN0VXXZDiM/MXPWZzzGy2VV5bihSaOhnnHaF3ATMSB4e4WzTOrbJGZVB9P/XlVFMGBKacZeYv
b4ke5q6nBw6HgHYSpk3dGF+quit2sZo+LM1llEL3bOMS0nuO7XFhbB6U7UOJ2Z7rCYUcCFCAmZud
latcPyYS4LMidf1mUcP9MBb3kMZEMGFsJoCj/NkZ1ICXSQ+WbHlnKrhYuhqUNI3qOb+J+ceocadc
56+NkSF0r1KDmOCPCc/Gv5/+zibzaiiG+1YZHeLYaXloPQ4zjsqUCdcQGC9dOBV7pSGx0k6YkC6G
3RJ7kNznzMyOmundioXwXGfaJ65+0aooven/1YzkmasmDxSNIOmY6gNV0Wpjmj3eeg5S6pH+zHyR
WFPzNPaAwGHWZK/LAKUOEwJOKIwuqPZCb5fkOaYqJdmK2NxD6z5gtoMpq0BM83r2TI+W6l51xt2Y
mg+jTYbabHXMyuLl9zJCze0VZJiNq26btzAa9pB+71zcIyKa3q1FTHsoIKfWbR7DKRIEBZJOGxve
at/0fhfCmXZ1Yz0DutNgjoH36XIs5HRZrtgt+gAvoLlBBgrBqgAl3K1XR3dWruFoelh4XvMOTINb
3xuDmuwS5C8bUROD12U3AAXvxxy7oNZ1BTV752ejZzQh4attCi1w1Ig58PKqmZUWTE17Fq+aLkRW
A/VVUoRDkOC5aafncyw2eJKZ6YzVVc0uwnHtOdt8jGKqx5j1DaMO4lozQLwjFNN0FK3UWGC/wKo7
IJwny7oIT5EzH40WvW2l+mlkvluKc9/m4opQULRP2fSClL3caLOLRszYOmnfXVCe9JWoyw9KcTd0
r2kDSQPA8HMBxKzGg+ITnIYGDm/80Z7eGWOmd45Nt9ECwLOAmRMDfmc2N5PyMRigZ2eWxaQtEQyf
qYKh8SRBka7oL9jJG5CV1qVOsie+vY7KS3mtezSeY1OZ/bgd+WqcsWt3cC89o9IOFsaGfa4a71kk
yp3W5u/kgiSHuBGh71g2TUb43xuT4SXmwzXXnATmTc4JzVd6jJ0wWdDYoHPHTnEBX7IFA8f4UBvd
fe1GMOMx9692ODTryREO0c5NzOSQ5Qm7RjP/mHvkkvTr892M3ZJoyfRkDqkPbIgeVOU2+1jwjStr
sbB3rLGJykWXDnRV2gJ5ZXc+lxQPW6J99g6l45MxUH3pjJ9VOAJ2KS36D3Z7mTB8tXLa4wIIeq+M
10qiOQeOGKoGfXbjEb4ejGPbYiAjfgDX365JtRFtodfvK8277nP1ybZgmmkxMXgDXCHDRq1KUkje
rdOj1J02pSqArQ37Qi1fmFldLOpRx5x7NTbeJUK8kLKg8twTrHAxUCnYz3C7tkbeXeDkj7aTlzZg
Je1hV8WQx6zycijfk7kG0zMe9Y7rZmd4cLuFzuXEfEtswC9xdWfk1yNEGIrka4BECNSmVqCkKkg1
tw2xiVuFKoOi3JLzNHYm81CtIy0qAxozAdZQVaB+VbwvFfI0MmtkUJ8bF4lp3ztOi7WoF/t2zlu/
HhZn2yS5ehBomr3p3A4pdw6COAmj1m5Kdz6zVrdOPTnDMckn6C4N6eImpUcL8giAZarRA0P0KQmM
pLxZMv2F3hSg5CMk6QmIplkxD02oQo8Wanf1tY296JZz828nDimieDT601QfiEWFE9Nqx8R18uuk
qM4rvAzZSuMjovDUhUpx1JasPejGcE3nn+TVtCQbJcUmo4Y2hZycQvXQYLaPSu9CnYafMUHSwdJn
bOBMuAFaPJtKeoyqnhqEzk6tq4RIwko8Lh0l1Vl5Dp1uhwJqeHRmew86YLxOsIJvTSCVOyDQ8xYj
UwK9wBH7yo2X06hgp6I9IPZcxSl/dtOLw55AQ+LQq/HA/tGhd0DAvLX1c8tY02uIERNrn0h6FGTY
nFWMNB4/1+VSu0Zoft4nX+JGColO8jVyXS59e05CF3u7WAn4p/UdsMwT8F4sab5TXP3uy9t8fOof
3xKsQwlJoAOwKb+a/ByuhjShPz/845VOWp71FbZjGr7MKcPwMGQugYvfvt/H+4DJP8eH4u2+vG3b
ijPmTIDYVuv6l+8n1z+eKH9J51ov8RgOgXxOTOmJTbFuyI8Xrq+Wz5MbTt4XF2W8dcoQHP366OcW
RXVW7hN4aAj7f+A9o9jgUatM0vo511vFj1W78hHXwG0VIGmHXGHmMnDFJBybmSR4v14nS60YmBQz
Zr65tA1b9d1J96CcpHtbNTU/gs7CiE38yDnDpT3OVy16Y8qPP7fC/M0ldgxSe+Y0XxAt6NG+B9uu
hAJa27zCsEqE+6I5zAZ6Fiu9zYfXISfgxCJrBaZ7dqmqa8tkRjQ/K04JGeVcK+ezoUnf1hZGO2ML
TuGe1cbyknV4vQT231E39x5akg1DDMfaKaVyaRRwcPJF4/pE2Cb+kJ5kEa4nYxFeqwYn1NRBIWBY
CXs9sFt3QXbKAVsu3pUdcYossc2SIIC+zju1TVwEiWHC0bIhw3vpBiDJxZQsw9a2MdXWhX429sXr
0rJ5K1pcRu0EkQriwTO6H32pt5uIzCjfWTkPRj4dubAdlNrdU0jTNrE9vxjU8uZReUSno2wjfTpH
mrM1qNluBlcFrpq0hNt0YxDHxs7q5idkOcwc+l3owl/1lHRnTl0YJGNLy9ysH4gDeq9GY/KHZn4f
naJngmhy4obzSPQo10AN7X8wLI9xpN9XOcPbmjOZPwx15lc/hUoVdFowPGqBrqvYp5XEOoyZCAOY
vx7JkzTQARrAPgMi1kBT9LXsLAwTzW9nKgOmUWKi6TmboqePNoJ4vmM/mt5mUcRjMxLDDjnkfgwZ
V9gyv159IlR2QyHNoR3Vvs5+JPLXmYsa9rzC3fUlnIjERmnc6n5iWncNJc5mamEZOXTli6W85DQW
eGQx06NRlC3RV3z5xjupS3hTdyFBWMNSBVNnP4wG9EoXpXap5M2un0nZ5YKweO1CRkd11S/eQ7eA
+sj6l2JKAFfRtTRj8aROwg4skjDQ8pCsLjVPdg129ov68PpfEej6Ktj7KnKlXaRbhmG6psFQCV0f
j38RicahOeeJoDg1zzRdikHxTkSWEI2k5de5irojMcN7q26MQCkIFwdCGQKeoypciAqBrnHsWn1P
DwWEQYRfFy6Pd2NOZP/FTnGVsSNUTnfHqSD6D1/8X2TN6xdHzqzTWrUMm7r///7iS1K28IJqrjij
mx0Vkl44SCqDKAM6ZwIRq9+lLj39PIZ2ESegpr3qP32HP2w86h/Ewq1SSFTW375D0oC5m4irOSLW
mK/qXD9m+LCPjPw0zBSOciDj092FzA6UhiGDUE/21RKX9dO//xON70pftgVS0ZXnr6uuZtvfEOsZ
QRNmmznRUdQhYEm3NY+ipz2vchIcu/RxWKJqX+X2vXR0g8uZDgnFlqE2jzXq/gsyiJpzBvSbtiQk
PkIww/WKKKZYi8fAjDhNowjVLkInOgthQ7r92F3USqev8Ta63yr0pMuc7NYq0V5sdxgOExjhzKsc
6CzcJOtNny+P//5n/2HfdUDkQ8x2NJwt/0JvFzAv436IIzKSdCidXV0FqZfNgRY5u9rSgVYs7fnQ
jMwth+Vg6fWxmEr6+zmw0WY6LwtcFIU6mgfNKoZjuLJjQY1g86jDYZ8vsX4Q+ngnwsrYyW/+/zaP
QnNcJMj/RtWMHeOlfPlfcRQfr/mnohk58z9UkrocU8UBZKgmEuV/Kpo1zf4HwwQNyZsJdlBT+aS/
4ii8VdjsqZgWqA+jY2e//ivn0fyHwfyMkruOAcu2Te2/EjYb2rfcBVT+qq1xHqEh7oLrdL+J/eul
yvQwnOMre+5uQqrJa0OkPJQN1LVCIS6srEhAypGUCaL0yNl7pqrXn4zJ1pjMQtoCxCHUkm7sQiST
KH+7lElybD5PUE5vzbpNmZeYHfCelTrGmMLpPWJL6bh3VnVTjNaVF+vRBjWTq95nc/+6LDTYnXSh
mEvlCLn0U5xNbyV8JRut8FWezerNWgrH4EfaT0Z5PhTuxrKXAxeNiSG6CRCv1giqvm6W5UGxip/G
rCT76nc0VgRxt/vWpR6iCbPcxW227BuSJSDE5vuIlyEMpE6VJtFjnq88D2d+n0zcUWy9LacXakID
MhaTedLszadoeJkWNbsp+ioQXgseemlTpJnOmTLE5kGA+WIqPFPpGZnDJF7y3kA9Kod8bQmpQF8B
AmDTVl3OUhNM4ATybmF2FFbzatrrNQ0fK7NPagyYJPbIisWqA0ebX25OQpxTs60jy8bYQ1E3qgvX
FwQI6Uza/FSfr8nnKimLXDUlvuQ6s/zeXCshhnenJAnx6K163Q8Ik4VCfiQkwwrsN+mOGgFKmgUy
w8wftZZeRqPnL5qw0SolwMcTz0ImXttkxbruzki7Jy9lUGEvRBLSaDrpXjWe1028QxQRpJpDhTVv
q11iU1KM2AI57doxmNBj5cOtvSAMoN2tEtWMfJcg6n47Lwtdf3e+asa4PYOW+DvNFPIsC1TVgAJj
CJIoVnkPpnIPtN5J6XJQzca5/kJs/XQwKPZOKYbNPItLH6lriPilWf/Y6VIxYGmnoMemZBVglqpF
jpmrQWMtdhwpGNq8Vw0dx97OnOdy6cttFdMqGmYcXID/KbxsAca9FD0xQQrFGTI+0ssGT7tv063a
Ud00dBvDLVMZr01H8HYAmHL9t4fa4RgX4lFN8iVoJ1IDuboDB0wT30BTsunt6Ky3we+8kc9VnNJS
R3sZVxAYDAvzjwriNIn1NfoSYkNLUzqOH0LCwKDVoanrE2vk+9AsTkmsEx1gvYYk0ym5nbqtalMQ
asw3IuFK/EhYA64cZSx3kVa7aM0QBXB8Oxq0LqBkkJu2cUv6xuxWPz0MXrR0aWMlFKpbr2RmbDov
RRu+95zAtlAjlG0767tkoaoyTwlNbMrX5XRhqFC6+nSkYdsIUtASwiM0usTbodPKbZ2kYqdZVPu9
uj6gYfZnlBIRmOtWM06xlj42ljsdHaYe1+0IuVGUPeHSTRSYCJHbhPJduCapLMT3+SI/8K8Va3kh
2quAOzauqz4nSU/ACzJa19hxBt6GWCnZ4sComHidZeN1j/ui1Vz+294ZSGgj3q80jxP7bBuhz7TR
lqoVgJ5kfMltfUeU3XSwRAJT1abIaKsGg60E/yl+kPGY6vFj7cWXauW2fuxSWURqS3xWVqsoFXBW
uLSoPfqhCLWqgJoWbFSznGCqFUTHhuMOhBimu/wxqtCHjOVk7CmvQa/YxPQYRQvYaqLQkZvmVlOH
fgfs/sU1itssj1+sMrkCA2ddKWSxbcYQmRAJ3DepmC/iH0kS5Lk2+1oKm3hScWVE/Z4Oa7VT7QQJ
JbOinvrdoTVnWnOTr4ijgHp4Fadks/U26VqlGMikLRN4mczyxvaUkPZ2AqveoS9eu1iRevZ5l3xG
R0lVb04fr/l4bH3hl3U9jpHVLBR+UpfM12ypxpNc0kbjelHsdyMjvDzGuytz2FFuMlOwIAPKVXmT
tXaB3tH83Q/LuGwbB/AURLIrzVSpd2YVueBImjfCHaOrbulQadI7Im0WJWSMgpwTtW/Hjr51dUe5
jKmgqQsFvARAASzpAqREr1MekIvypkMHCBERbPliAceTN+WoFSdMT8i9/75P6yfNh4RMjXNanBvU
isyV6XzF65kwXdpbIwE8WITDLtKX+8ot8dBX7iX4uEPcJflhNsWVquDPkDc1is6TGcVHWGMIUlot
OzXWGftVdoot+xpQ/M8+LG464L5+BEgYCd8FZm/QG45K3beto+LQZnqACpV/ztKaXdtHd5NdUQiQ
93XN+m+283gc+x8FxYUT7Sw36+ZDVNCL1stoN03uy0ps6lOjOctH6zejbitQXDvdp053hSjknySL
bOVQqM4lCAy6cwZW/INEXzj6mzes2j7UaZEdLT4VtDWIFnSIvJEEBFF0fGG5CJQDjXlU9fgEZ1iY
LcbfHlq2M3lcwMnno2ULmd3+rGXJso2RZdnJvKH9d2eqxXAqqlOMJp4Quzjfh9rKIkNDxcH5rGqk
sZE4e0zGptip9COKEuAXCQ2UZMwoZz9ZyZpyDzBUgY7RHBLSGdFqy0/6vPl2nx4JgnBHeioFZQo1
SNYtUnQptqiaZtzUodxu8cjRqm1+fWJB5NKyQkO+3ceVEb4Ckfdo3MVJ3iz9TMk9aakvLJUyb00q
lJuUDmltksWJm8kbN8P6OZIcIW+MMLECR9Mfy2zK5e6wKBy+kUk7o1H13zpgMuxkgkZIuB/dOYlf
4zx+U6bYnbfNuntP6+7tJpAhPlcLQquLg3wE4Ea7BPKhAplLtqH3RFnJmZHGfDxDPtYCwzSHLk63
3WwePt9pKMklRAyJTXn9HGM9/OTSx9t8fMT6iFz68jFyXRTihzs27Kd/P0Uuybf5+DqfH/X5HHlf
FVrQBmEp7IvUef724P+5Kh/49p4fX/Xj4+TjH3fIbfblZ3xZlM8KXQGZb5oy5I+tUn3ZWF/eRC7+
8Zd8ebsvj39ZlC/9vPn2pR2AZiABxc7MGZjjrIrPJuDDZ9WsTdGuUUEntEt7kA+EyNOofa/PKSJM
ITQUWZTrVvGDg4RDPrbunI5qD6Gz/cnNXZ2L+h8Xu5ohntKk+rbUwh5xYz765CDTtnUq6CmKDjJ7
ja7t0d+yLm80zHgI8jV/0gYN6hehLn7dTWgImrNyXH+EiYqq7nTVJ18PNeIweCR9U9aXuNZ5zatF
FzC2fpTUV07RnOIVdUIePLv2usvJ1YmoFhhCf6/LO5V1z5dL315SjXl/GGCkKSswRt60Kx9HLukE
YvtmyjjAK6biJN+kKhAqbeXiEMbUleXHF/Jeufjl3tE1HkuLAYndzQ24JQ9hYNU82RJQG8P+Eylk
Iyj+wNdSF6D0lOk/sMm8RLrNPGg9buVNvy6lDIZX4XQa6HP+Ws7wBVO6yeoynWUmoZSdJ8ijYRam
TfqpHzwagHVPDykKwnVbGP17MdI+kW8o6bByKex8jKIONN3xfRm966YA8St/BySVu7AZMyLE1xOC
vE9uBs69zpHXfX4/fb1iDnMFyOTvrVhLlFO2UoEKFy53aBXYdVYmFCOlx0FTDUhpHv1X+RRzxQq1
dGjrSbMCtc07MhTXcyBxcg2tNIcMc+N2QiPIkGCCTWWjVM6ng3Tb6KJBjJBoq/bd0TVai/xZXtZf
tuhMd/L95fcKgX8fe/1qMUoCdE3j5uOJf/+1crUU4i01ZkJPq4q6OrHwy1Z+ilhbKcPabFC6mKmH
XM8kb0orDnWVzblB+rUaaEhw6br35XghVMc85CJv4Fsx9hlX0g/7wu86Lqgpr/+q/Cc6+dZ/r8oH
Etf4la9WCvhcvhWjITEbBwq8tOW4Q9igxa2QKuWP8p+Ru3WkDki5mV6Elfmxy8rH5M28nls/V+Vv
/dih18PnT6vyyfIp8tHP1357q74cJsYeF/KQk/ua/DJytQDRD7hpPUw/j8iPO5cEubYaOfnH/xUp
wj6oNIHlk+XHMtfkSJaLkzzUPhbl8S2/DSO/vw7ATH7Q51eO6pIUIcaJiifupctJWplihThhkqk5
TCibVAvgG/O5akvyqGOS3qsujuHEr8OEj8Vw3Wq0PbCmMnxaTwxyT5VLnzef98242HazpsNOSLaf
v1j+JnnTDxqXfLnoydGJXPz49oT/UPC9mCrk6QPLXTUvO2T7BYPjvMNqbr668ouY7Ul3dfUoNzZe
a0hX6yH+ue0/78Pyxsw8spTN55PlR36ufr5WLn3+jZ8PfL7ft9cm5Q+RKR3nMDaNPHEKJybzWK7L
I48tnvVncv3jyy81Ve5EGVUYg+wW8j/93Le85SVSlPIo97FEV52ZQ4n/IBaCoYzcEf+8KN/i41Q1
VXN3cOvcR+OMz269kecSuSqX5H2fq/I+ex0F/1fPk08ew7cRoftRfr78foPcQT+PmVCi6j52Znkv
4fJiIcP+r+NOLn08Sy5+X//yrl+e9f0Dvr9K0cgD6SmcLyoisnUbysuIXJKv/dN9n0+Rj+pyFCgX
P2/k//G5Kpfk6/7PdwUkwoH8+RL5xG8f9af7vr3rt0+K1hP+pAatiMGky6E9lQRjILDg0woplxbX
gHgvbY7fHvm878P/KNc/7JIfz5SnW/nmn0/98ohcDM1ogINFYIbco+0PWN26c8sj6Mv6x+L3e+W6
fKk8zv55iKFbmhKag9miUdJjcNy8gTYHx2Je54SsM3nq0SjW3r5vKL55449sKnGLdUL9welkQsZR
OzfUhdHkLqL5QU/0aDa4MhbNnp9KszzA+lZ+kJzroRauGl8PhzvUw8muaieCylJApDR8J9W2bssJ
c59mhBT1iHY8XyBB+05EyExhFueLk1BupE6CjayLtu5QNHvSKjYaMsWdIs9x33/wx+lkQdwl1knV
Uky+K0UG8vIqL6yfN2hD/rrafrnkysU/Pf3bffLSLe/7+IQ/ve7jE8bMO7e7Pa4mpn4cmvLGlcfu
57q3jiMnSueUxeTxu66TWvnXnX98/NvL7ZWuiRuc+JF+PanJl8OZLtMr+cwhg0qsT82NfGCWh+Cf
F5MIUQlM9zctaUnjq7AndfOI3K3H54zEfpuO8ZtTngul5o+uHtAEwk0uHzNYwLukaw8U7MhIVUkg
YB51ghVsPnR1cq21NgHG3qVRDi8kXZHaAMMCyq/1ZAnrNpzUt1qnU7yenoOEof9h1NwKvZ+DNjop
RyT5S+cLLVaR4ZAf0HRkaOIDyv0iXY2g1Bn3vSLO2mc7iq2dHjEyBPBN3FZ3HeVqRIZmnwX5XK0p
WX3vEwG7IHzsDl7YkRNpZWca19kDl/hVBIA8s3IsX1HCB1uIpyiekAXkBboVA/kodTaqfANVMArh
m8ZdK/AhWcSeg1nDmSaDSsF8SSeOKoVtZJQMC2IssmiLiSwP5polS8B+icYF2SwwfbML8zXO9V3R
vCsTixdT5X5v18pvEG5zUCByDWpMGgnpjrltzjTwmYLXlXONqu8FEnh0gEy2pUwQdFX4U9jNjVuQ
WJ/iuc5ttuqQY7l7NbwSBv7cLyiX0SKn1s5pQ1BORfk+u/XRUghCquJpQuVeiGDOyuumUr0r5n1v
DobKk4qjHQ8pyBGd+rU25ibcmxhk/2pGLusdxHJaHXa602Hr4dDJOyo3ecC0jcp5F2+aqrQPObhO
JV2hj5MKLgDITUry7MZzscxpNe4/NCTl4Cqg6ClbaEAsjJUloZTG3Vg17pk1NyZKDuSDTffDW0Ki
C5zIC0zXu0unft5mapfcpJZ4jOnWZ8Wk3Fce6uPF1e4VLH1beqiEHzHlORNaeFEubbkTkczFIbEy
TlToytYSlINmkcxo7l2vIUUDjQIIZh3Tt4kHDs3JuUPI0d5WyieyKMsZxaqe90QDYUCkTez8KGbt
hdkns0riMHdlRw+YaBp+7kTRuaTMJBRU/trwao/Asz2zOiEGss8bA4uBU8Mv5OwfG+tZj3qTP5Uk
mSEOmvPyvBXRPjY1gaQDjxaxTaqpBEqdPJlTNO0yCqyNaA/IHMnwZp5Lr8LTWkBc3XvhWV2Qa/a9
SYbd0pXvTq3Fr7OhvmIGKO/aIUtPUM3xiq2BDnqiXfYztXL6LVuzJd5ySdw7aNXnzsi5k7SKXTVG
5xPu/cNocV2p6LAJvYr2s/gVOUl5nY3wOLXxkBBfGEDrpDnX25czGhndHu90ob4udqlfcKYglcoQ
RH7hu8smHCd4F9qgbZrH1cAcJF7rbBU8B0OXHq2ZnS0T8csCzAF9T04QSJ4GbWg+Vju9GrGP2N2z
PdJKSOfHaHRmQkR0goz1Z7ijXlApCfXbIVC727l+KxsrvknVYmXIl9Mu6lqKTThTMSa3547b4iSz
xyfdsdlJqBGD0o/YpZ03LYxtjJIFftpVe2gbbeCQ/UQuuXOPRbLwtU6n/x/CyieVdOt1nDGQkuNH
Q6c5rL1E0lkgV9bee0GprZiIoQ/n5TyPyxunyc4ox04BMYGZzVxTy3968OIpVLtly+6ntMqdG/EZ
HqQinbpnaVl708hudBd2Zptccvkj6qpFggN3kf8xmJs7vNv6WwRXcqh+ArIOfdPFlDsSv9TlbEhF
y8/GFFBTy8f50fygW8NPb0TTmuPPRULGn1KK/+HuPHpd5bYs+ouQyKHrnE+OHXRuOOTMJv36Gmy/
T75136uSqlsdC9uAbUzYrDXnmPcZePx+4ERqKBBGzTILd67ZAuysOGqFaRh8aQuPCvy+ysd2Tvso
ddZG1ryiVQSD4Dk9LmEorjVGPDP2H3Q/Whc1iEpXtM2qnwjvS+ciuaqwEQDsuyLaQWccoKorZOaZ
DVeIketSFlTTkgbAeGI8s6i6+htepL2rUNW1YbScfNRdnQG5IUKr1JpTvm9rXH1ZL/J9ZXJHaOsm
8iaNozxAq4snY+y3LX/qWPX9mXgILPY0mTclTZvIK+tdNEeKxwLnO2d+jkBSW1koEJt6Vt1NDgjO
ajDblet9lC09U72mFRSowbcStD8BAkzL1njoSJrYIwIDKFGD4TQTQmiGjP8vDM7GpL9YaolsZyST
GQPowRi/qqZULimJWino03OvKFhRMkIpacqhbu7s5cykwEu4pVBAmEnWYRzpCAVqa7ADgWMtIMWk
b5wfjzamffga7Kj5CG3P4GSla3AnDCd5pDK/wjsQbVW22CoxvHhrJOFnrBWX2MWPjPINGekcqEIt
/6wr3f3Uxkev5vQmfPsHd8zbpqJY60VnmuKEsaE/XNDWoxHqB2fd1sulqNyLr2IxMEh0WCAIoltl
Dw9WZCGin7mwRPXtjDz3jgeNxJvFwOF4VJWXFGfFIqBMv/DmaDojelMbIqXTL9+nq6+QXb6BEj/D
rgUantdOtctlpzxUaRIddMt+gLS5pTGXhBB2KB4ZZASNJ6/nEAcUvW7QLC6nQXzS3eYA9VlRATV1
56PfsjLtBZdK+4DrhYBJclZc0mJFyhbKObnU3hAfNbXy0Fau6/LUD433SGZkv69N8toy4gJJyWM0
AFg4w/Prez15XyMMNzTlKMdiTG6jDfqg7Q3gD1V10DMPWH3KeBzh6DrXEUHj6ADnGWmc+qboSegj
KaqZzWi6Ij9nzJFJakoTrHUFUkRTVS++du9M4NX6DnnFpwHAlnCdjtKWDnYVC8taJS6Dwo9l0YvC
1GdFwEgrgibZqcXR6nQMPySwKe9jnzjbwOg56lOlXnZR8zH1Kj5TY3oecF9ExNqs8jyBd6sVOjpD
ZYtJHjida32MKDWGrDz2CkHQ6RwMaAwZdqyuf3WbcKc5ebVvY2Cn5D1MXOT2uKAVOvuh2Hs24GMM
YVvoW7B5lftQ5AtiVjlPBiuDXKbHGFBSu0hDxQQLreIz94eLTyAAOidrDdkzWdSoOUeMxZ0V/irz
iXhix1/Tr2VLRITV7gsnmPiDurspU4HuPqGScBdNZCkrEoJKrpizWLRmgFlOB65KdIJFxSEYAZkC
B9KhvlgFFjAEq9t7SCsXKlg9zwu/szH5QGmC2YO6xKnO20cdjd0GdIm1GwL3R5glz1Y2O6YDSH2t
47bwYgaGSZr1FDpvGfc/tKMhaNYpplatjE6ZdXaUTycIq20kuHcYlaPST/2pn3tVo2JvmoJxS9Ay
FONsWuRJ+Bh1zdEpJui7fkDXnrTZaOSkXOlVuho1h65vjx1BLJI0u9cNI973vXh1R/e7rojiLDOc
J15XcYUi7wgZQILydmm77bgFKkCeFvIFvF77SLmHrohPzeZa7Or1Hh0oZkssRABKbJwHHpJgy+Ke
AViM5R8G/irS1gtzo7znvc5AvfCKoz4DlTN3z9XQfIo4OzjunjP6C7HvxMsW41GFfj0g6k6z/ueE
R5ekuA5t/rTGuB0vM/PcpmG8mogIjpXOw3xRrEih4hAmu2Xf+/5FbWBBBdUel2u6juh3TpHot3lc
1cDgIJ0HEYGaGWTmMuXkZzT9vRiGg8c4iFFVSqbO2EJLAR5TeT2D8ETdKgMuFqNVd0OcmQ8EoyB6
oREa7jwl/MjH+tJYQX1pyTBaDWGt3KWBtqlLEp+Iwby03ECj3MsvSTRs4CBwa0IcYDy6n1mm0yDE
LLcsbcwrEApeQrtajYwABkJfYwcSoAZ8qCNbWJAiTjG2iVcpktw0n9YBbclVDGFwrLRfzhSkq9KK
uVlw/BTdn5Et0yzectvwXhWg5AWaA2xvDX5/EjVc0AHkvFQ7L6+hN6IkIEBw4PsfdCTmPaKFQx7f
C9WYR+hI2d08+0InfHIgYZPFCkbCI+J7ITTYhdThbRSD+1SwF/Z6O128NHsahPvTIoL0vXC9t6pO
a0wp6a8oVkhKEhpqG6fcDQb7V2pe6sTSX9PaeWtQ9tAg1dZtYKeHKQcSkWO4JI+s36Drbpd+Fey0
PMbzZmZP0I6sVQZnfZgQO8WR8pLHY4TeEyRJMUKnxXfAvdr0Zod1tVaHFE0o/6Vtxew5RbMKasCX
/kDGvM14oB6LcuUiTFsW1O60cNUpxqU3cHhWBtSecuxIbhmwTsNs6PVU2wYOWY72NGfJITmvbbgc
kclARx+GfhlATFk54CjB7D3oXG82igPdvku55CZovjSLTDAnRKyC+WwCdVdYvuBy1kKJrsjtA0fL
kCN0knVPNZS4nfhQ9yNqcBKYgharz9hSfE7dU6LCQ49Ea71l3C7BuFXB4nSYwOsaugcStqmrEMGo
bYY1wFIXNW2xoe5xBMRNt8oC1GOMg+/aGFREys0HZ7I0aQ6WM1obACF4pbPRx7PVp4spnOyFbXKX
3LnNNkMln2bZuIOw+5DZTgEscNhzUCM/9SO+Suvc5X6GTnrAFGfbKhbPunsggZxzA+Kt0DHpnNSo
01QCAlbcnXPAsQcCd+PsH+SWdgg9I9z4Y/qqxganeS5aUEcgxjig+Ro39Algfhz65tWNHkOzfY3b
At9tkJBf7G66PLb3/Bt10JB/DebCC/jzTHeaIy8RWImKAxr6j1Eg9HdD7zUs8SHQ936AAWRvUZTl
W8ckEEqLyfSu8UNpk6bdIbFFTuczmNEAuZIvth6d8DtlWy4henrbMkp+R739g/79dv6K+9gWnxZV
roVvpy/10FMNG9ud1Qag++IMRFFer3rxrvsN5mEPkfAmsAyxSqrWOn5XgCtIlyeSlkvEo84tCOGa
0KZMDNOBD30Ap5uKJguzE1fhAC/uRRTkS1sDrjgKw2jwQMJWuniZdPGeaYEOlcGB9DTVFxUjBR2B
gngdK2/WBEnkmxmEH7tzD9Z2gHgRapAp452oQIE1gK1XUYVnITfIOnVEDG1Ua69a8v+3kmBDnVXo
/7Mk+PK7+/r13xXB10X+UQRrKIINFMG2hnLdBqNwUwTrIMz/kQDrSIBxJQBGslzkfS5o8X/YxjP2
2LJ51TV1SA3wrf8PbGPNmjXIf1oh0P86MJR1JOWGZ+v/puYPW3Po8ro0ziG1iBis0Nqp5yBHCq2L
IBTpkn5LjteD/S78EmKKl20SWidYlWAc9PrFB+jPKIyiBBHrWG30eg2Jp1RQfbZ0q5dtjZ6n0Kmg
KdrwpYXdJvT7Zi3QKS57k+hMlfYUCfX0OjXSaAfnpc78ce3FPpVpLb/3IYVvNfdQQ1c8d6PNGN1y
VlNdjqCUopjT2XQgdsHd1XH7ZIihOtWW+ewagTar6Fo8qxD/1Z4wZkyCe7VVVG49rGKjiaF5bYP6
mcMP57pavBmAPox8uHiu3zDoQytgdD3RCkqMPNms7hCM+YsR2RvKM0plnGFIGMwJNu4d7ejrxNOo
IrtX4MM4OAhWno7alxodbNQ4fVBM7q0SeFK5rr4JvC2xNh09K90VflB+FEVzH6njeSIYZtV3lcZt
eH9wQx0sEme09aBOD0n/AYYITodmN+tqApTST9oj1vJ+IZegqI+u1PYmwuhywMmWIFsa0OXSaaBT
4V1MgfDitPSTewuMIaOzrFkbG62PtloGrKCoTDZ2+S2ExolWFcuwbUhdjPINTW8f6/kveNXRsnH9
ZRoa9pGit3/h7sXWjtPYWHc91xz88ndmRRWBMzvyB6//dpr+Y7Cyasc94jqII2flQbnjNttZkUoe
UipJuZ7labOffHNjcXnD4ArPyZnvGixA+CGuMwYNwlsWKrhKLiJ5g8y5dTuAC4x4IgebFGM1TtMT
J1Jywe/LGu4TmY3x2q29s52O1BUdcKApFAZunA/+fRAr0TlNOoZjbJtiipVnuDFlihkEt3K5YfzM
ceCOiJYZcJcrR0/T+7JSj9iY2pND4C/RnkFToAUV31bd+edKK37kePu2zSyH5xaF6BjuJA9+qb4F
JiDQwO1NNo9/nFSv2AMmRfEQmIuu64yL0TTLPgvqo2FUqwKz/VtSunBRqbjXlKwHgNApGc1H3IEZ
uTbmtNJme7sZBS8emCrqvAa7bauWKz9TL3o4NNuw0TPUGwNMMf5F1ANA78jX5q45GQidNNIdBbm9
3XM98Zvavedb71wb41zQp9aaUnPCuCB/K+DFnebM3GVjPBspFi2yc5/SIH9RVaVbFV1q7bxoaHCy
HYeuD4411YY9uCFn00e+uxy1fnq1owhuHxiIL8WIzloPxzJVvYZGN+cQ1wdooSh7nHPqpZ5H7v6k
OBjBszfdyYpzpnOzVBaMxhwntrapHxoXN3NPoalnu/l0lVfLjHpHABX2AzXfuVUJgq/oDp0c1T9N
pDltkjhFHEA170g2fb0cYdOtVHhG50hhhIjk4UO3Sv8YVNGw5g6fun1DhdV3W2Nhj7a5mpQhvfO9
pNnZTuTvo9JMz5Qze0bZDL2CmpEVjrhubcEVWYVdwTXYDok1qXP81h21AZWMiG3dQS6MMyhxju+/
tqjInwVMaKrdJJrokblMMts9FKqybYJmuud3tqPBltDHcRF1VIeKODuFhCxeH9I4PueWv28ck8ON
v1yxNbgEfdveecbwG0mI9ZQEkTl3TvAHjN1RkMNkWTBlKtX+HJWSsneQHTn3F8sY3C2+fJwV5Mo0
B/lgzFPAPxgK3p7LqdyA9wXLSfzz/jgnwcnn8v3b0+uc8kWowqxJvvXHpHxrsGwsgoN2L1chZ5Gv
/7VGgVj2YKBzcr90NyoPQpslQdMc2R3OydzXSWKo0X7Oz+WUnEk+3JZJHPYIBEfM4zYRi9/eui1z
e00uLd+gBYI1UaCHH51UEKo2r+I/fwNFfi85w/Xj5Fr+mLwuJj/lOklB7sjhnm5vX/6PVd++2H/8
rdc5//qdchmigTFjOnW9vK33Nl9Td0+jFTAWvG1Hudj1B95++m0ROfX37PLFP36dXMcf3/S2+HXJ
P1YvNwEqaRpWt29YliADrSYtEH4pbGm5vHww7apR13L9f3wJ+ZZ8UU6VHia/1KqR/g4fASWv6wLX
uQY6bwlFBsIHEBInbT7xIb51jguYNxAngamGEQCgoXzIFK04OGRYHsA6IyzDScfuIl+9vdXWerq1
feXw1+vyqTUvLNdwe/e6liaoWdcfa/SBhMel0RyGKqmOyMFiFRJy1KFHWchJpUILeH0+RpRASGp0
V3+8mPsJSWXF23UW+YZczg9Jlh/U/s5PIo/zgGITAJh56CTzceLUD2Mkdb1jlaglMhYkZ3KqNtGd
GYJ0QCJOYoAHB1RPl8jz0drPx7s8REt5Kij1C0x3nSOyOAKp43KV8J8xBs73buMtYR3+dprfnMnN
RZ6Pn6kM+NMcBH7T/DDOOiT5YJPu/R+f3uaTi/FvAEHtcJM4sNaHoTwOTeMAmstBRAw/8tCrN3Xd
4I33ptDAK91/+Jn9VPhc5iOb/k85ywmlNlTqi+TTamhnVEO+o0lgMMRBxSrwX3mKffAcuKnUDkBq
BUF/kA+wVhmjFQk3Z1lGbxbaFxtGdMycdgd1npJPy3Yi+BdQizIQuiAf6IeCVh65mheIuooFV+D8
SIemoPfDXypFI/KBfu9C731nJ3UIUpEgH0SkfJea1a/LokQ76flGtLUH+77um+g40mRYjqgfl0NJ
kS31lV06oIaz6I+YMpUT5D5dPFKmqDgz2GyNuF5VOvYbx2kMHEwKaat9jMwKZcohrvGZqiiVFnZX
fSAEPteMSLic8VfFwyPNW3xZNC70tZFAC7Or1p9xof4enaY1TpCrlVA7aObRMfuSsbHL0G9W0Ukl
lZzqbWsFX6e4ilAHnfZOikp/nXPfcsgCoXPFUv41BWmBQVZhUbk0uoP8D9izq3YXCKLqGAAg9Zq3
vzM/9K2r7av0EcrpbE5AY089J+HSlRo7taK1e1N4JY6FRFgqda5KrilnaMAwT8wKS33WCFmV72Y7
+nEoRmeE9U1jJBVI8iEYZ928kZmXXsk15PtzNqmUkFqjC0pD1UcKmSHBMbNs9bYDyqm/Xhtbka6g
lIGGns+GnlMQLx9sGkaBKehwE8fA/JP+eG7PEaPcn0V4duaTy1/CtJuozStpbGUkH67k7iR/ntzh
MqlKveHoXR9lt6PubwKqmxbr9lqbKPp6liz/pUe6anhuYkasPPhwWvDU8qiTu5Ccuj3cBJFcTRiu
xubO8rjYG/NDUHG9lQ+3pyP8HRid6TIfsTRGPVhTqZi9Thrm4C06F0D2OCto8eSzQ8u9en7462nR
AHKGCoYuCmOMmG0zt4dxtk3IpwEMG+J0Ueb2xkCbutd/t+pIy83w24N8CENiPwaf/4t+jb8zzRwF
iICIm5hrqdiVm+5/VPESfHFodFg2Pv7grcDkSZuN3WhCljL2Tn20BRa1oYzJs+sp+oMM1Agq5Zon
f5DJIW0VGo1WlWCDa4o2tSBw63SpObKI1tZxY8SILjpVv3N9h8SazoG4PELEmkadelSopsfBiE9B
FD/3ZMSsg6YEsVibFHbnA0JITMssFs5dwjzk77keBYq6wtNBsXDCjIY1IzgC/6IuN9Jwm6WmrZEl
G+T4z1LjKf94OXXbGRwSwg7mUz4AKqwpzK+A15K6l34NWmEcvDq3js78ANV4o1QtQUsFUQKtvKp5
fXSAA5oT6nawGVrvIjXcdKF4FaWnbAKyxldVatAO68KaNEjNOkXUc7eTTI0xc7F1mvKhSuiGmaAM
OM5TZYFLG5MiVsZVrVI9BKKDScghLqWZ9GQXqtFOK5u9EeP8ESQ7LxMpKDQ5xZk0Q5Gpz881GM/0
VbjUerbwD3mO4czU3GrpuQyj1XmsPcxXVYeGzToVyithSBQLukuaQaV3Gu/ejbH4uXX93Ntb8hMD
2Ivz2k1CfLne+u5Kfk4/FcayUk8ZXMTAqatFRjy91mJTsMGmZI2Ku2q+zjc9trpQK5RNBFan1FR1
WsrX5LtTTCR13bTPoeBcM03Bi++n/gbiXnFszB8TuLCD3gSwE8m1iljdQJfwEFXdiwUhYRFksHEJ
x4CZl0wUG+cNkLtxsxWJfqIrdEe0OaXRyWEU/o2boTiGVfeuNQERsn279oNe33Q0IhYDLg4cGxz0
80OuKAEaJPW3Sfzmwa2x4zXqk+tX0a4+xEXbHtL5QU6JESih72ntwTah4DvdneMO8ToOQ7HMOZdQ
KgU0fp2BoxcNxpfT1WKDb5VmIPi3rgU6pfpNf/1tYdk5BKX0LjjM+aQ7P3QZfL6OIssqFZxmRmC+
Y/0aKO3EzfakkdkEVdqxk1ckByjCEoLnDACRhM3lsOFB4bgtVwe5dbJxTp82I52Op1J42NHQEXKz
+e9iQvmiFAuSlnvEpR9u5cz6fHDd9IJySs5m34SI8rlcQRLlNMQ0/sD5g/6YT07CJkjWAAi+r8vK
17K430dwkpe59TNRUY4VaVqt+qINMGabCgER8ROQ5unsTVrySPzOtIv7x7jGm2LotMJrZy6hKeMG
dmqDZgKA/uj9CPrsdSpHmnZAQ0CPdfainDrSgKcK2YNdvsGd22auhhswxZ0bQqUmx0CnSUOUVlAP
R0LN6p/+QH5CX3qfhfSgjNSU/K5ylmYj+gWFVFSmagIzrpuUx0kPf2qYQcih+2yIXaXz3Pt3RBDX
Z19TtGWeROOXU0dkAxX2C8xqvItBhWW5s7rPRDnK93sjJbQDbdwBjLQPKke82MM0fJlhg1c7851L
FZTNJW9I1Z1LLl+hXjzmuo8PMS0CjEqRtW8nMHTyzQbg+SCSr8ZL0o2AhL2PAyd/qcPpItfKVmNX
jyzzTHx0f2dRF17IN1pX+QhjemN9WesHy6TvnI2loNfEuL5QST4j+/Oj0gZnk+dAAavGm177MtzL
HzGS8YQsNzJOZVNp99z9cEAwXr93bbQQzYiwgdgn/4EUD+2IMGakusZPmagpTJ6dvGdKPW2dodW2
WirCdwxGNJXYCGIkKTSkVXnsndR9sBKX9pPcOgFW26iNjPsuGLVTbgBHkKsc8bp0g0VvM4/bXTEW
3gaSc/+RheV1ybCAP9E2BnlFlpM8iW74lGtU08haZIE/3OljZpwnu4V7Mn8UML6Lm6rVC5XBYt8M
NbJDEk6/INnJ325W7E5R3dj7rlfFc5RMj3KFfWllyw6+3SUcS/tSIFi4/oEWUdi6Si5GNSTpuhEi
OWhWTItv3iQqieOg7T/Ji2zBwhn+TodESxcmPcm1TqGjQfllF0NJ49/J3U4uaFYIYq1CfzTVMTqG
buKt5NfPCZJpdad4jQrUuZk6oFgqzX3oFN5DHFBg9ciW/ZkL84BlT38bwH5vuFEOSPCuh4dgIG9Z
ziGCfG/ZSvyOphd81VhXh5IT0kOjYI8OEKz+jAZz66MQeRdR7q1Do5owu1Ed1Qp750Ehuq4ng9I+
mGn4wWhLX8eB4R40JLX3I3bj63qg+a3jXuk+UgSma8VBQjYYeXhf1xDv5CcFWbHCZuR/NJ5TrpMy
64/cGGh3lImxps+/pwZYgCSg/QxGnb+bkGEy6rLqTvXD+roOm25X1lru51Q53mootfiUF9ShSfAD
6Dn/HkEjtZum5sttLAOcv9meEF2oF2sWAMtPGTgHeLH7lRbusMoHxTg1NO4hVNOdlqvwup1N9/ok
ZyDXpFk5BLWc29bxzlwi/OtcNBvLeHR+dMJGE2U7zTlx24ldkKjnvmvSn+m/vlBBc3kwe+NsmH1x
JniP4Je6135Q17x+n0p1iQJQwouv1P4JeIFYEQuS/siUo/w+2lQa8F2L9lKST3ISPupo8hj1r858
kzOgih6XtVoBUNfG8mRiF1+1QateCsHfg1RsSem+/kVLh1Jk36qPqE1Krm1TQ0M67x4nV8E3rNnV
ryZFJGcL86syMmWZRqyjYv885nzHdUfP/VVpg8fr2rzwqXQL69VXUmVNNys5OppiXtiZkN+Grv/l
8mfJWROjBcYqouoRBnlH7iJQMqMorMfCpqEhZ8mLYZlTnP2ipR6vyqSqL7pm9sfEatCPd2X1pqbV
vZyVo+dZqHX7SmmFvGsOiUM1ueFdD4GekU/e/DBgtpjzLza4qV3Yra08aOOo7xg8KdvJNgCoBpSk
kYXWv7Bf0pHulM9YMfNVsEqRWl1CZzCPbeAO6yjj8DJB08vNY+su4rM6ejWbttqgxNXIkM7ru6FR
1KVulvPI6E3OOQkf/V2naQ+DTzBEP6KmbLv6OIhKPOFxKK7bewzg3Zje+KmQpbLq6OufezUIT4NA
ICZ8J3yfRHKWv8UrvXe1E8aLQ+bnZsrh8CRwOO40eB6oJdnhtO4sN1DFnRze26l+6JD07aOwG7ct
uPWnqAPVIWfx7WDj0q769FXO1a7u9QRFKcXJN4HIW1HTvmuZdpSzUqn7iggQX7RZXxxRm2RbTRmw
lOWe+2BP2Ujx1TB/iqxe616tfCTE36z6tmhO9PSJq4xB3jGIbH9k7sMoMuvnoKRcFMmjvzNQxR7K
yqTrX3TiDcXDWa4rbNVvJQ7iZ/oLiA4HMUDT4dLtBGRI8q2tn13kYeD0tXePsI71ZIfDMZ7y4C5r
yIu4rmP+UvKpIDbk4qrsTNp8apKLzcvL2YzgGkD8/7WlbZgA5f63lvZL+xX+ibj61wL/NLRVaFVo
W6CqIJrRSYy+NbTnXjesOs+Cg+Wxfek8/9Hf1nSIbXTAgdgRTnDrbzsz/Uo1gGM5yFvnxN//Q39b
t1zjr/62a9LZhrKlAovTPUia/52YV1RFFBYEapxtTaGslATAZpzZUfvHpO0IEJedtNjKyb9nMNOt
QVtXbPqGsMElmguyLSwEhV7RklhEzI3dA+0vrH4jCiIsxyra5ggouez3u1q4J048PXeDposYefoe
kKffU3qtl5yWInbwJMY6pdhLxZx5kEPgIKDVRwgbwYUijTj0YfwRKoAktdgBedVHu9Kcbyz7Yatn
okLzyqkPUF6DSpjEoUwkWDRkKUT+EjfzckKr5l9NPdudnuSkmU0pUbTgV1adj1A4VGauk3yLe2Lc
xnJT/LEa+dYfW0nOJV9UbXdLCp62FaCX1LUzl9u0hBuldznpiz7dENz3LHEh8iX5cGWGoEs+/KfX
zL6lSyPfSU3/n0lTFvDkkvItdV789lS+dvsYYMcsKJ//2+T//ulyRbf1cv9p7SFv4AKfb5zVuf8k
p7r5qZy6vdHMN9i3p3IKNSkySjl5W+S2GrmIfEq8IXhRiMrL/zSzBusMUcX8oX+s8fqqXNzCFp0u
5GTkMBKqwuuX/es73T5Pruuvj5JPw3mnUHSzW92WxRlD8UM+D30XgkPZkZYq711z+RjNLvfejNk7
5SRZjfnBhreQBnWxlS9dZ8znN26zXNch577ONL99e/rH28nV1DeXV66Tcq6/Vief/s9vy4/441ui
wwOsO99cLbyUuIZ4LnEl80+Rc1YSNuP1SrmqW60jBIYa0II7p3/NJGeXT2GrxAeCSuZF5Qu3NXFv
wkLyeTqvXk7dliQihlrAbRkXU/tCZChA6pArZUm5sSXdi535NilQkx0yjUKmfJ9MjwRRqEdMmBLQ
xNbAVHeC4h6OAtJQzAfCuKz9rbOaRxicxk7ZOK0y7qZoWJbSfyq5JddJbS4qWGxNPLhzk+Y6KV8N
W+doznh4+Uw+yAXlfLenf6xSvijfljPelpOv+TCalkWchyRATy6n46z40Y1VuJr8mrAWKn8qGQcL
23K4LU3bT1nklQ9GM3BSpxHDoz2f5LSsLpF14usxxdAfehQKB9Px7V0+qatkrC6TWT0XVjpS9pxZ
NbJwaSNqymBtSQ/trWQtn95ey23SjAt96q5F/ak24EdkVcyJvTbezLgiWZZ4+x0SVGMbhP1woJg1
HFIb+hIloecIExAywKBRD4SBP3u29dBEvliWNYWrNoLACJaIdND5aUb1zmz5FXoniHwfkukQ66CF
FpGrIXrsiGWTbQPZvKLU54HYo4AVVf1eE6+W0X0ZrtA2WRNUxygX5ZE0cpS8HrXATDX8zaBNTz6+
NLsU6q6qpubg0RQ5EFnwr6nGrU3yS8QSywZBFFEdUhSCLn1tkMzm+Kac+6E3O7ycijr1zkBHvrn1
q24NhdtrQKYJrKZTIuvg8iEJ62ZL8sieFs6YwWxWVbpRoNBaZWvXxPoqZc8hMGaIx2w8lTiIyAGq
xb3udf11R8TUSLF1frjtZPK1CtDVAholxTpHPSpFkW7dufRajnRcLSlOuD2XUwgpKe9TlB13rpGu
FKcbDknpzP+wUeL3xFyxjuTz0OWtoaLRTjOgA2fotBT6fYG4m/jFmUNGYUmdiC24TrYosUWj78Np
ApSLVTIgOGMRlCpqdZQ3bph7NFtRvcmHSuzJneaCLGL3gOfHpeUzmeQn5jVJiXM08IDxD1v1BoNA
OKwNDmQq7oQQUZkeH5p4Mz6poMbCffM0fLrhVpCVCUghX06v0KG/wfwHxqqiyUcehlgmyLYXyX3U
bcvgXWSsi7r3bhTv659GealwwTY7HRlvuO4GfbkmnxOJO5q4EFHEDnRGNF0C9V4bwQ7+Ev4XjiFW
HddLQgq4uUjxqbz2CL+UtRp+ZcZpzjYir3A4CneXBhuojTF1pOI9JGR3+q1TbbBmNPwh6gmX3GOG
UhUEv4ue5hCZQ735Yps709obxrEL3pzfFM9G68XCAihIA0AVeC7s1xCkHuHR4drVgZ4fSUvPQyJW
9qXKPSExumuEZmQLT8gRBWAhY9uwOXVl0XDCMflalEOqpfD2irs0UH18DyUxZXq+QMlbDyttWrNG
v7wL6QTDFVXB+p1G4gfTbS/eMqwxIrgv2192t60P7tFJcJ1Au9xa0SEelw5FiHQfEqZFSJopDgAg
g+SRyrgwSTi/BN3BdndNBnBzZ3z1NAPzYquKQ5ns9eSUNUQWoIy70FFskHOzfY3nyHjlPi+7H+lH
z3CfrVos2m+d7uh7/eoqh0HdGd8xdj7Ga3faeY6bTHfAsOxwjaOm8KAAL7vX+IiXv78LwI6/tGdI
le46aJfE14GbTtr9aO8BFVJKpANg1b9bh+yVY1Cc3WSpRagaN/Z0cvUf8cQ48jDVAssw8P4H7KGF
vXXrLekHtXOfiGMcHbqJ4wKINRmCcfJdBNxenwP2oyMZMmxvIuPUYBvz24hK/c4Dxu+o6lcKu+kQ
Hso5jmtt8wd2W4yF1jfHrGmRLrjmzrbSV9wna99F/ZAne0gOhjpvMLYTACog45TwV7qzq9w90v0s
WxrV0u7ocy/bzwKr1LDEw1Hkm7FdKggTvWUeA7Re4y/uzaXjHtV2B1JIPZWPlrLWzGcPF4O6M8NV
s8/anV+vhmbjFEeon6hJa5SD/USvf1UiDmwWgAjB2KyHz+EF03dMY3mdWg+tvse3RtHmZLVky2+I
A0KNS0gbWlFBXtZ0tAlp+R1/2qjsO/iCzRboVa8/9hk58Rv1WVdWJkq4/Bw5d9E7cVjGtLW7g2Yz
Al9mHx4lVA4FoGezUJIGTfQ4YU6cQNRy1NbxXo1IkCL4FVwbfLARWwmpv0edSq0FCIbm0YFpuuwj
UXlzfNAprn+0GT5uE5fYs3DvcK/U8S4DRD8u7V8I1b0Xl9CBtXGhoeOHC4drs7fw60Por8me7D8Q
0tnONgbpkG/KbMttUfE+FzA5cWJ9tldqtWItjQIUcumlK7b5hZ3ZOUMZOGbbHPTOWmk3XMddsaCa
v8BqHxhInpZ8k0hB8g8X+IUbJ4PC+1G8W8Z7JXZOum534lH/5RvrpN7x1ahWlRRtUvdSl1u+k99s
3eykowE0Fqg1Xso3bKmksxjeMT2qYu2rm0J/QgDcUljkVKz1p64/2eom/CGiC9l6QuwV+KF4q/E6
jMj6oksHGZZsk3gZveRv2RkM2Z35rKzb6TGMwN0vdMK0jDt8u4K8eVhQFlGHMfkCWyM9a8NJMc/1
rFNcZOULPMWKWFTl6KUPCCZIycoeIrJizZ2C7aNcjOl/cXdeyY2rXZadSk8AFfDmFYYEPSmRkqgX
hJQpwZPwbvS9wKwq3cr6uzr6tePeYFISLQh+5py91/abo/UKIMH6dX8xNpnqDz4tlOcbWFd1FZ4m
4F/2RCrSq1U75rjEuAxAGMIxAQGT4CZvorLWsWHRu6GCVeOtKpwgdqzIRZorsArm27cthLMmOO10
VifULqeeTWn9YYnbBqs04t2ZncyHTDKArSW0X+H70rB8PrfReZzWJuVl0KRxsm4zMrOWt/Y5TL77
8dqhlmY/acfRa17XKAZ2cnjoaEmK/CAulA6hxzIzn0Qss6WfBlTZ/Y6RJV7DXI3Lj77YSsKmTpcc
oZSpkKYdQFZyeABGR/TkbauxJ67j0v5tfvAqD9FbrG549HTDhga/idKRsWxHZ6h3y/7pPgc+uRP5
YtiBSThnn+0qpQdmt/mUDPu+jKpl2rpn1MtEcq1lR7CTBUkXlftLI07ptRhd/Zh61Uo9KeliWuDW
2IxHvfKU98AnMuNOkqLHmWZ4ae+IvwuGg5fwnMSO+Gzs+8TjlRM1gPnudbBcQlLgxYYX9Wj+Lvxw
F+6+qldMedo+wclBexd1IiYqzlh+ABrgNLb2VLsEd/oEZNmxTT/Yjhba0y/7q/DaX/VCd1eRaMtH
ZX/z5ePIoMAC4KL28zfm9pq8kkAmQWB71Z5wHiuGnauU3r3gjKOcf7Esc9Oe8OlupTduulTwwR4D
w+tkcpAWZrJsagfJJIGimoF10CHOnCXUHQ3IIuy9FcVKDOYRCbrv9bI4xB5YP1FEMPHEdokQpgDU
VrUYvXitup2DGFXGvaXi+NlPa4UsC8n9tGxy6PxE9low468rtXX794A05u3owcxAX7UXfokvwKO6
2K4/kGp5AM1Omp+fxEu4TndWwpRg57oTJPuO+OnLfUmMQr6MT+aVEAf+Jr3mqVfCxPgEGBx6KS/t
RhTL6u6w0yLcnkt+F9s4m04EMoM3NjjsryLfMMpE7J4u0lkmfOBZfqEt6N4W3VHb4jXvjulGdxSX
k32Bxl3loDnalpbEvjtWq2D5jjps2k7bcq8sEAuEPq3RrRV5O77eOU7tmh8RGFfo15kz7MXEAmG8
PXML9OU2O50tvq5rs9I63jjd9XWwfq8/hm2+RwuM3GzJ6mNL7NyWyKVpAebESR3BA6xmY/ezk13g
5DY3cWlcLKyF7CTHZkXCdnFO98VZeIufBrf9SM6WnZwNW/wuX5CkrTS7QFdpN9fwlcB3zbXOOEpI
dMT3xWXe2JWLYfKzeWUk49ThCGMZIf+QBWJItM08hvfH6ana0nwrVule8DXX2GpnhPhu4NyW1vHm
xAvjStdCgFO4I0hvuraO7JAl5TBCkXMT2vpVUPw71keuYQ13luGSRckq23A6vCTnZtt/p3vwAdvy
I2PVQ+XrTfx+y/fx0+gF3/g8f+e+yJFgjNE22qbdWYIzYfx7vj23u5vsLNp38RKfdBwQjC12zZcq
ts/i142kGIQCzniRoBDbZ+uzfW9kPtl0U55y3/xQL9V13DMQMkCqH9U1+UUG1D4J3eE53aQb+YIc
/Fie1EvqYaKzxaW849KZXIEn+IQawuizqJ2bS61Q2xq+7qB3fptPOl94xZrI8EaXnBGufMfQ1u5i
OubzK8lPkn87MCWuyy/O1fsFlsBq2iSL+jJtQsaY5vWeevcds1P69Tjvm9fkQKoX/w98i9xhk/N5
JW4zE8vXCs4XvOv4B2CPsCf9aia3eeVvfJnilvj1Da6/mENDNC8TFocJQDFzxuf0mTwLgZOkRAKB
elrg+lfHJUaEBrj+RfgUd4zLuqMthhX5aXxbjvo69IfVwAcy7off1RV/PHbzBef77dyzJP+FYw6a
5otwmBbSIvTvzEiJ5CPzFImieUuX4ipcxavBYy7uSIr0lLWwU3ZELHnGU/6F316D0Wz9TsHtQKyX
mTKHY/pqGraOtfs0PolL4zBt2/GU7oDSM9QOKd8V8Qou2uv84PgVn3oONaG4hGZPLuiCcJ0c4tP0
OjwGwMcoEbC6ZSJS7fpCkjLBwjbvXPvEmcj/DTl2jB9Mg5/9TmcgeGlWN3dYSWzVPppDubY+88wj
dad/slLH/OBadaXnvu0OZHTzqqctePr6qWucFu0S5u5n41W8VIeUUORpmZ/m9cG79Fm+8xLRjcWa
W35143Z6ZULsPic+RsSFt3kwZmBjidDvaoal0QOYUNnjevQ+O58VHnvNJwwYLjHqjBWRE3rVgbGU
afJ9ynf9uKwv2YEhLzv0O45r6hMX6QmbNrSlg7yO+IayBHKkd3GFRVjfWp654ouvwnhx4BG7Nx8O
sKsvrQPBCPu7D8JJO4ev1YJEbhjidsQw9hL6n5FbeNoSZVPgDyd929l3JrzkwOseSk9ikBQdsuPs
/LVkxvk0fk9XhAHab+mqHUzm7mRh7W+vxUZfNZuodqwn2s294bWJx5QmH1kOUofhpL0QKMDwXK16
p3KFjfRMENOSFSqPvDyarvbEmqL/wr9RvofrbnNfTn771TFO+LkPt8qR/GSRPMen9KRtbov+iR69
I72i8eHbOgiufOn4Zp74zgYv1Bb5ANUvBdVX7BHZ/TF+FMfqnD7l+2Z7YxQ0flmH6Gw8SwesvtMq
WBNHtDdPyMTd5PpJJMHTsOn4Oiv+/B+siKjHPeboL/JHdhQ0L8EHlCEBAUbpCG8iLdjYTllCQaS1
38xox0wjvtTBFgkD6+K1vk69eGlR3l2xXzglCwnW1XzWyhcQ/AA5sPX1q+EcrtWVNUHLWMimNxlf
CBkcMzyl+sinOGGtPzdny3LDNcgF6Fm38/3JeuVFfIZLFvgJeY0PhW3asbDCoKiwN2J/9Ki4/QV4
/PO7muzKWXL4KDU9hL2Pa6Qa09OZa1KPi9GU2gXBcid2IdRiH9rWx8WjEvXz4+NaOCLrkntFJaGA
mu7j9ZhihvnFmkFV0nPaT8MqCvGGB32xUooeRR1ycwlyxq2LN7Xw3lHMkSb6slnnlbh5CKK/h+DU
OUboq/BQ+hI5lL4ohgeZmvwSISIb4PmCrYsuCvrqIWt9UG4f12ryaP1J6V155t/XyVzVl7K5r/CQ
tT+upo0YMwv0DJcz5PMW4Y6MQS0k5iU0CYCdQoUKye32dJ9KAEYPaeqU0E8alfJYqdQGY8Rx60cE
50Bs9jqKUI02Y/opwUfPJzLEkogVdTGENKgAVbMox36fZju0MSyDZjUuVS06AmIiGo6Gu8BugiJe
DtN9j46RAbcUDtRo/QrlJQMnr0kJFcxg99ehMwwIhWMOX2DupRhze+RxtR2ATtxjleCzR0n3UeN9
1HUf1xD806zry3KTB2G+/BHz/iuBbyFAFqoILglvc4bBQ777EPd2/1XhK87M165nB/aogz4uCkEo
Ze9xVQ+CU9Pm3eJRl/1Tq5VR97Bfi7mcbep+PFsSxNnOMDzsDP95De4qjPz5d4+Lv34c59s97pY+
XBE5/giQeBS6669UrL/EwXTorTIAzJYKAam73eCykGa7hVXts6bgfT2Uo6MlVutSUoZlgk8jD8jn
IpRHng0c5WzlKOau1DDbOx7XUhwf02z9SKYBrZh+k7xg9peQ2WF0G0lpMYJX0qKbZbWTXGAKoaoO
CER/MWSzXf356fEHi5gqNwYEZ//jl4/7/fn5cbUbPOtmFBtlouaqMeDLVXNfY8Clflxrs/b+z/XH
rx8XN3qV62y++Pnx569lDXGk7DISSv/jFo8//nkUpa1Q6f/8Se9vJ7M1GlyukJAJEZacbhS1XUzQ
PWE39ZhSZejsYLYGNbOtLJidXYKKcciShut9thIhL1n9/O1xLZxtZubDOfW4g/LwJj3+9LgoH94l
AoMgps8S/seNHneieo3fSXq0EefnGx5+sj8P9fPbPz8/7vC46+NBk4d77XH15/H+3PLxy5+7/9zn
z8P/ffNhNn5VVff8110eT4jOvHL62Tz28zA/t/v7lf3j53/5yn6eupwtbjJetz93eTzkP179P97d
n6uPewY/x/gfz/Tn6uMGf96gNVvzwNVg0ps/v8cr+T8ek8czGw//3+PW/3jmn/f515t53PC/vYKf
p5jep0a90Ka7PpJBHhkhP/Egf/3urx8ft/vrd/QAqGv99TDSo2n1c/PHtZ/bPB7i/ieKYcaL/vWQ
P/f7ucvfT/O4y18P++c2hjI9NfTbFu08U0J6QrUcJuN9WdbJn3yMn1DVZm5z/vxoPDqcPzGqfxJg
H3//c/Vx+zu1JvSt7Z9A178e4vHj4+LnYf7c5OfVPF7Yv7rfzyv5nx/mcbufmzwe7+d3w9wFewhq
/n+VDJFkZ6Hl+Z8oGP3/8j9yACpx9fVP7dC/3/PftUOG+G+6JJmSjjYHmc9/ROMZ8r+R5qMrliaj
1sEORv7df+iGtH9TZp0RSfSKBBtD+dENqfK/6RaCIcQ+hkSYnaj8v+iGtL9UQyq5ijySbqozaANt
E6/hnwGhKqi1sES/6M+YsjTWd4RheSZ4xku5zXxDdyZ5URrrQPbAH7fn5kP9FZ6bF4roIEvhwhBI
OVBREF4bKs7BkoxpIoPpZmhVbIu+lbg5mEzo9peUbfqNPMqnbEknYnH7oFKCAQTfQB640UX6XW4s
11hZrpb833I84Yv8k/zx5z2Cc7I0TTH4Z875/EcIahXI0OZzcwKdb7y0kvQUteThmcox6ZHzVe23
IFBgKdL4qsXS0z9OiH+RwIoA7F88u8onhQNONERN+evZEeoPJTriyTcvVr8Rv+9P1YGILPG9WeTf
UUDZz26/jWf16Q7EckN7K30WFubOejapTh/KwlNPUrWTtpi4PvL9tEpPFGDrPbLO/tQWTu3F+/HD
VOcth/ZsJMspce/+QCU82ipHcVmYXyEGB09AEJ9+pYj5j+oVxxQBwRTcuM+OPjvLwbk41b6Xl/zS
0W1WVhQxc8NDe6xMNiRQTJETVTl8Xtt8C7TqN/tbxYdTYbKXNVxUMKZbPZd7ia7Yhn7CWnHz9/uF
jX/0KznzdhbD6+17WiJJjhfxLvBh5KbU2z9C0++37SHxRHORfI0+sezuRA00sNPC/pY3Ze00FplS
wgpDT/0Js601bMHNP2uIeqorrKr3znRz2asuAEmYEGmkypEdnme36IXWRpacxiPZ7dSP2eCa5/sp
/aKFQytI2N3P2nJ6YvNCj6I/iz3kAZfDEW7HN/LrF7ReA8Lnv5OSJoyOgl5CgEVpnFKo35mLHhwW
MdQhzC+bDoM+vnU55/RuklAKYDkWT6q4AP9qnKr3fqN/3o/BoWG/8NzDbQSqfPdjSqoNu/J4Kexh
ZO/ZW09+eNQ3sLiopGfAKJziI1uXJswsOzqRNf+deAQVt+TFw7ey+88m8VJQM9Q6dFdzgjc61MX9
GJ+baGduVCDa+AB0B5G5d9tMS3UReSp1APr5N1u7Sr+DXUGq4W56I2nFcvMDzJP3aCfvlJBDW6ND
oHcu2TkdsclOlsZ2kOxbshw35qtFbLVKpJ2bfVUnUHDDXiYZ7yBeZfgQT+HKqGygh0rs3GWnJzD3
3HEkKLc3IE+2ZWPLfvLRrionP8hPEm3iS/ip79t601D9ew0u5mmKbU5t+JeNC7ZQWen7/NADtgFx
tzVOterBYi7822e/uBVO4pd+9ma5jCcIXlsn2VlH6wWD9h2nW+EMXuPkfDvs7KvbqxzNjZyck7tT
HtD3HupsAUJVJM8KwmW67t/k+UNT4XN3tkzYnEsL7UP3YzcD2e5ZkTN5NYaShXXS1mFrR7u6cHSK
/shRPBULyC/aP/Mb1Bc3z1h1dOmoaVIFw4a7G/2g8FXDrpxqTx+2XUW7NMFBzhioNKgo4LbQcHNa
3e3gyOCX+Z1dIo8axhUCLutJe/Qp2aH/WY7Ekq6SS/M+uv7oRxeVdjwUK7rEB4OcNKry5+Cj/hYw
cwL83HXdanxlX+Splm2dUEYMFJGXY0Uf1B6WQ+hgZzMPSnuxTt2uuUZrGufGlZLgq+jmbgR/6ImC
TP9/GZyZ/v7r2DwrX4FZGxJsWgX53n8dm+VsgqWny6Vfk+12syZknsarGdfu/zwM/7dBeH4azZIN
S2Syk/V5ivjnFFAJYysGUulrUn+en8Iah9UYDl9TTStxJCtenEqm+P9cC/yLoV8mafu/vztVFjHd
6qqBPldkGv/n0yphqeqDVdeAX+Z81jjwtOGW+JQZqA/pivAuabWdWdkiKF6S0FJdyfy4K/3NDQAa
dgbFErUYz/cAdMxkynzVMijvrQZENFbEbdoOhwELu1OaVb2QlBGYsBirnjnIJgU4qVhMaF7ttKz3
zcCQkU20O+50/5SMCuKklFvUNvjzEmOd6ougrOsXuWg1QKaUBDuRLk12u2NqM1kJ5wDvOMsNIRx9
mZ4hwZmXRjPoY2q1vENLSLJ9AXcvNQSbANliZTX1djBu8XIMmcgCsbha3X0VajAkc2ORab/asHfK
G8DbSkdyQCtMuOfsWpu1mKfSUhGnFfUPSG7kLdgqNEdBR7LTs1XD3xo7PWRZlhrdMb7xFvjYG4YD
075Z+JZA80CXgUcN/u5VLirBBdVQuGR9fLdVk+7lHkhXfBefUz1Qd3FHpfo2IYW4yzLAeE1Yp+bo
a2V10rM4dcQxXwwxMEJVuym8SPNbPoPYYUy9obvglAvsMGvuLqwsEAbCBNeyJGV+EG8LQSaOSqFi
tKOItkvANrsEFjLxGephrJRxqQvqZ28NKkwjEnUoxwetkfldJ1PXbbR6ldZ0rfvkqNyFX5bMK7tp
01kjAZbXa9/N/Hd1VwNfK3Tms0k+JPSP0dfkTnPXyQyI9Zc2Bv6u0hrvCT/G8MIioatZo1UzkEzX
n7UpfBaLih6FtBfhfgqjdpSG3+WgPU2FoCyJq33FnPhSDNlHdGjFKPfqoX4aottzEoRnOa5/J+YA
MJoTeFJbHMr163xd7T14W5RJYyFZaLnihsMMzxYF3mKKBY4p4UYKsIZHBTuJ7Kqou708SRTQXbhS
Cu0Sy9NOEKBzqRaftCmv78ldWAqZKvgVoahJBxpdoW5kV23/civQdJk9+JciNBfC8AW01xWF7DwU
6B6Mcd2PN3BtVgqjLF0KaTvaOiGGTBT6ESpdaNMKzpp9xycwIpDNODrZtMNi5BZFCCr9uaBI1xQR
rwPhKbACdYyWN7F1589MDITFkH1ZaLoMyM9KpLk9PKRqypzGLH31qAPryDX8SQaVmjuY9LQky6NF
8wD4cTDINVy15NDkPSFK0rtGWd2oRDtl4XXTvhLQ8MPz1GmuMnQXs+63Fvo20xAXKpCyGR5WT6Nd
s0Trhljf5EalbxTQLss4zw9jpNFYDgND9theM2lUrbINhBb9SGjsJ2xjdzIxtUYNspm26I43qVwB
eh79JG/9OoWKD4ZtaLFFVU/CHWAA7A/6dykqt7sG7AJ+k7QuGPnsQjFr1+zk0AcoupZa+JtpMASw
jm+eKYkxsBM6mTV0i8eFPlLWy+KKNZtsNdGybMxj0MA5gdhRu4lES0sdSW7sIxEumNqna0P/SNI5
quXxq9h8JU8R7XGcQ3qfb6RFVvrnWif/4huRbCbthtwglER0q1jLQ7LT7KjJGD4HKwuIS5K/ylAW
FrKMsu9IgjFZW4fpqe7xMzssAQrfdOvdnQg0O15iimbJGFzly+TL16TwarfaZbthJ31kqV2jwXB0
y7XIdaWg6aTX8Znvfknn2xm+q6XkdawQtjSUrvb9RBtdvCL8UQ/RR71VFwMhaHawv3/mG5bs9Mqo
t77xGelv5qZ+jnzaiypUMMb5g1Fg3AfON6sBUCckqC2BD6huVTvGXjyirCZaN0zdCp4LVjda+lQy
KeCf4OeENl366ioRU25s0TlwN4MFoqMjbPs0EVmYq/Ir7q4RLNHEVWdRMXfsvkvwJi/9FnksLDYB
bVjKqsdJGzfbW0vj5X5mIR8eTXt4MZbGUjzES6NyDCaxGwsN5Tt7n5LlzTE/p3cEbgYFFO8us9K2
R+YmpjwsfBukTiVblcVM3V3TT8g6BlDLMZM97dhKW9JkRbITyoux9wfyuFld9Z5SbyR1he5k5NvW
bKzAEXcVXbfGo8dKYZn+cFF6dK5m9LOKQqTXj5oEVddNT+hlpk3u9V5sLlCh4XFEeUZoM0S+oQSW
54SFF75mzbJwNRane5NXjlhmRex79SYXS4UUjN65jw6C8UxzcNxotP3MeMUFTXP07YDUbc1Ey2Dr
bv/GMU75fuFPQ7Ok+DLHQ8f8tpB7J4nsvPNGAYWQHXvx6c7RYnX5RYVPqTbVJ71kPp6SzraH0Rkp
RXaw6Fkhow19/fbUd6vBugp7hjBrr2lr5AAFvVpOi1xYcYjnaPIQdY36G8GHmHpsySCjVbS4Goz7
rBnNM2G22KCTvRlv9N+E3p6ml+DA/qm+VqTO3J6aM5h1njt8Z+n7dtsWq+43e7IbwKQvZRHv9V3+
0d4d1DPNa39BXk/0oLXna4MV8O6bvYPA634pFtVzxFarsc0r3wDlM2ezhuYLwc9Dp4Qaq7zM6deu
tk8vGkvVySXFWk88Cw2OW712tDh7n0Y88BF2P+0OzwDfSZZQpEKiQxHtM7JvBFBGuSwvUmSPyGij
WSDQdce79EbSC7oo09yGmhunHn15DqLBRnKfVmhRpNIzNsHaZAdqsq/hk1rwGCV9g8gmYT14adOX
kA4zwqd0mbUb4VO9efFTKOHZo7ezLFmI7a3DDGjGuzvshlW3RbZyDxecuRRqUaksq00LE2SNo3GH
DoKVTfZ7tBwUaNaW3uPNZ2+rI/xgsU1a2ieyeJSDd5rB0Lps443zagTNFcNwdypkLz7Y28/2M/FU
n1Txehv5t8E24GO8ZctGd1gMsAEjhf4FpHF6aJYBOdw9gQg2ClqB2BLZRudLRxDERqh7/bZkQ47a
Yke4Lic7QzMk5vdKYOPiDJoTndiRYwRJz92SVZ51Ni2nfb2zwhmWaBNWCEPepIW81C/ZkmLOFZLq
xPSxynbxQrncqCt4xnYDi2t67nNvOJZwkY/Zif3MtVkkc5CWuksZxkK3cOFXGr+h+4R+vicN/K17
g+H3zns4sdM1b3607pbdhJCcd41uc/KsFaEEwyGUnLFyRCgAZH/vgydyL9AJsKsrnN5lW9481Qfh
Wm60Z+K+mzeTqHn7Hbn4htwQj2XCKaB7A92EUbt7TsaFObfAg5W1sD5lL39hCm2O9N6lLWrZfbiv
foGtGlEz7lLUOAcBABfLrUvx2brajhFWPSv7+JJuEGLJ61BZqyhuRlse7RGAfLotGoTZR/2k7ozn
+0sOwoZuPJqp0A046zQfJzNsbwoq1Up6w6swHdjS7ZlhKIWwR4w/G9qQsg2flYSO2nDx52VIX3O3
CNYc99yFkb5BTFCghnyTFE9B0Hww91rj0O8yhGUX+JHgD9KCzymIwJ8izTiJw/YOX4cWPa4qKgrt
4rajrNLfWSxs2VVKv+vyk1WFBcGz2aqn6Izy1LSlhXmSl9YzHnA4PZDTyZqXZ9CHE5M+Z1crOJFQ
14dtTLqWZ1r7cl9FTEh78BcS38pvGKXKitMufJ1+IdqahzkVdUn+TnUFhpP0noc+yyLLG4/5EkvU
KYwJUf4k+iIxT2G/i9+hpvfZZoKQQ7RJszHhQ2T6jsG/HVGab4L+3EIbCIVvG52paXj35Mj4Y0Gd
zKxzuoYP6EHMeBUslx1Bv8uuVCCUN+lAAaRDGHjIVtOiPMGOQDiSn8J35iUGA0X5sGjt77rD/Smu
be1XswhrJ38VRcdE349klgNAsARTGeMjmHfmYZ0kictQ0LxmFe6k2tKagd3kVC0kRrtr8o7KPD3I
rEtPw1sQPCNcQN7SrBTO2ARcIEEl3tTawXsY2iic6GgWn+Xl/n4PtupLET8lRxMTjOZrfnKdF56w
bz4GAm5m76dbkYCCaGdS/ImJ4lXy4W4vW2fEhkJBxBeXzYrtKXIqPBbVspQX7ZeJDh12ueaiY0My
2V7NZ3HaB8833/CCa/tF0ARCOfnc3e2Z2FVB6LHDvejlFxKOg+P9pDrhU7ElpDP9QC9XfiuIygrq
G9/jOv+QlVMOb5dNHWyTXbfpMaexCH9mzotPpBQdOxELwapZx974juSxvDCqKwBieVRqY3uidZ6B
1DCLKL75Qk8dUJ11oKD0oSzEL36QtGUfEj1AzgDUieWsTypJjnKCM3mEt432VFAsiRZRdsq/lIlV
rJd/aeQQpafJ2qTSAtf/baEYe2TV3bHTVwHT4ii+41Znq/DZTSKbE7Q94dsEIQGskI0p5l6jp6eC
xca2VxnpetlJCZjJWAKViFVizKNFz6QbUFaTZFvdAZ7I3gBBBbtK+a6rXxXWkSPvCXER+rlgFX6x
hrkdKhYJJwUhTehkrBLWRuNVlYdUqrgmLWtcW/2ik0k/SkvZftjtBaUy53F07rbdb+MXclGYkCHy
zvKLXaNVu/fKCb5rfTEw0ZDfYIKARs8ZDjZzlnhzpCWuht3o5tt8OYu+3F63+33KMqMCLaQu4SpJ
nVuQXooIM/bQV4FgVH8jRGudeFkRCLJRd6VPwY/hpfTCfXa9rZIlEuf6sy084vCic7m516Rr2MwU
qJbKvYnhYDl8dV/mnrNSCJ38PO2i3e2XdQ4PzQ4jhvppreKXagvxgfp5+TKMi/H2LU3HUcNkg0PD
GZPVDetPtRh+GeayoE1hsZWBTsyJTt7eEOe0x80QveIwiptJVjnOQ6mFazgETqThnOrDTNoQjscf
JLHZdTneLJGIHQ9q2ex04a+Pi8ftHtcedzP6kIE8TWsG5VbaWEMsIXybb42bulgH4zELG7/Pk+hU
ixLhK4PiznSeOGKcacpadU2xkj1D5ngVSjgs80InDwM0mB2ZuJaTQxgNfLFz0Px5QZYOnJhTbEUb
lCO8NgtMkaDmInoGZpDJEHEg3IiYa1KcXHJHXk+rASGCibiI5YQVlYBYIBhFrzbMioQUkWKUpfGW
gyj0mqS5Sil2mbKt+2cph2Cd37JFKVNhFy0W3A2NLbcMiADP5OoZKY/p3gOotZHKxDUrvUbFNbIq
hGCUyS55WZXXZxVFcznIF0o8RC9xvNBKDBtCYqDSCRvIzUpQLUoNuUR5Yyq8E/PxNJuaTAU9NTwT
DF+QVrKB3EDCkzaoe9i8phOFFLPfRDOCPCBMqxOJw4tq5aqreBgnxoekJa7zNlLJVIXkqbj3a7Mw
AKwxjkblpiMGQJqyhvUjK+T+HpyyOHgnhqxeNxigujtuGz1h/KsnbZGlC+IrSBg27qs03LC/PjaF
CHcOgIY7yiioxzhnJzKyqMgbPAi9dYlyI3IScKtRh6/NCPFRDW96epMB8wj0yRr9GCQfGXqOmeb1
pRaYhLQOMkc3JslSDGLmX5whrZpdVZPNCghUy5nMQgBviAmB5KCnKTzl4I/e8vatFuBDDGJzJS2B
8jIk8iQ4l9o31OoKtXv20kUZ82qZDtTUrO/yZmwk4EE2EZFUTnDbBkT+oftXvV42Bba+06sAitxv
BsR0pRh9T4FGGYndkElAS9R3kR9Qyyvb6VIaOMlIbUeNI5izpaenwxD2r+P8ZLLM7hRTjWwF6K0H
cNXVZGHIahYqUGYcEkix6kj2xYLydKxYyylVMRve4ClV8qadXvtSeO1u0V5nDu0shWpjd0eMy2bs
cd880b5Fc5VKBYM1oK2aelpsIDwcMvOQ6fgWqlE8N6L6dhtSvy09vQVGwPKenDQW19YLo3KEjzHk
Fcy5ePUrrIM1YUewWm4sUZV7c7mVAhBGVWGt3VufFb64OPhUdZbGcdeSV8SCucjpIBCcZalXK5Pe
iBbDcaHSwALWiHVy3IIBWYQFWwY5ooWSlDEpoVm2lKo8XD1F2qw5HNnRpVG5vEsxmxnQWXJpnKzR
eBESyDGdUbGeFq9p0X8mAzONeQsgI1IPyhHBx826kkFyWQlmJjW5IGADraswpGQiu+UIoY4Luc1r
cgX74ig3vhmXum3dYn3dSUwARnhuB5yChrLs2JcmTUeqqCASQNYu6ppkLyE+B4R1anBUqD6R52I2
zUrOFFwRdcG8KFtY2jrqFkKo3FZ1SUUvpoPIEOkpIzFjVdC6okK/LWyLg2ndTnFfXaRynMtkI6mA
NdYNqXmyemwxpdhfchXIXiwjW02NORyhpm0RNKS33mkni0boYz3RQl1YEJ19Uji0nJ3yza9UlrRa
pWKnSdvX5A5tIMjoxTCG51urfFFMtmjSLbkajUX7KiHoVCXsMwnNc9cn20mvXRIP0oUJJPVO1pY9
dJHsaYIwukk6yoeCPqCArXuhWzGCTjRXqTUh80+H58RErSxl1keZsXO9R4hsobrEHZ+VYiloRAeE
UWpa7gvKDE0TfEUQ2BXwMOT9onAesQrosM89oHH00rHU1h06FPk9GljIFs1V1DehVOzpa/iFUXIC
NPWXNdC4x+co1iUL/NvuPiozpDDcOU93U1vlZfksWuZ+KKpl16NTh3vUr/Kq+l0QPDmKH2GYM53e
MNnAcEUnXWPfg4tzTYVFndL9rbRol92JoaKXwIKHLc54/dBHa3Q02IRxHZUOSExWZ4K8bVqqIpUw
71XN/gkTLwuPJD6JFY79TCO2p6TtO9xbZ7pbz2GV5IusRe7epoVf19OqwcsXJJW4ARgCt13Mnoau
uXYFAXplPrE8kUM2y6yJ8luH21L4GDpCXiPlEHY3AE3kNAwWXhXsxzaQx9iGGW8KxrDI6kh3VDii
tk5MlR+k0G8JTaBxRv4EXDrDvVv55T70/KqgrFb13SaLwov4v7k7j+3YcS1Nv0qtnrMWDegGPQkr
hbw9ZsIlHUPvCbqn74+IzKRSnbeq7rQGwgLoIoIiYfb+DfzVFvps2iJxXw9ZRmp1IPrbm8eW3mzj
eOmifGTdGjOmT/3kHHFJkJs5O9l2Mb/NdnxlIN1/iWXmQ+4xBwXR+DKMGYtop3saLSK4weA+SJ7T
7STo4E3/aIk23XkSwPBIrjUULKt61z62QXVIa2sXxNWFZWnHuCLQZ2W+sY2N4hJXp6vei580fv8r
8hqbtEy/ojEbMRLjoNYwkBkFguCFP+iXotevdB9EtGnlhJATFAvTRsSHqGJhj1LYgnN1GPY1WV4m
iCfLGTa1jr/FISj6/i4F0dcnoCKdAVeV0PR3uKpBdievs12MtNB5ZGnoTG8ihS0xYJy3LSH0zrpx
kZfepUg6ufc0Q9ugd4jgYoll9zzuBhAbOBpjfjubCKXp/P+dYD5YEesyHMcW9pJ2P4kuv7QraBqN
h5ksDgOHunSLI0Kxv4e6J4ybYTbx3Gu6vfcckOtTwtKhlTetGSHU1Ef7GYPvyeue2twjrtnBQpJQ
oN2YGERjPww5Q241y0ukBW9TbtE2DtzrCvnzHUxcDL8Q/87ip3oCp1239hdzrOytnubf0kB/GZoI
pocD6y/2v7g6vppmPx5sa4BL4rf5ZR86XwWY7m2baDvbsFKSNIULpxEbBJkNh9Iwv6IYa28ch5iA
t8SsbTN7nDXtKqrmpwa3UWa6AjdZZKqZAYjh2Ssg14We8VPmsrkRaJASx4dJJ6r6gOzNY9helpn7
7pixvmsLmCb59Dspw+jgOVAhA+5QKcRejsTXDI0ZWywic+vgBFyPvNVu/cOta0Y2h0ciaoN8142t
s0sPRp7W6DZA2ytM4yXQZXjdSxYKAnREGUh4bEn8lOZYTJKgQc7PAxVUk8pOeyAQi2U1YoojGY1p
IK4Rdu4NooIgMIzqxtVHmLI+/uxtue2meT7GRX/XWwfNM8nLR9KCQVuIU5sPAuI1tU/NMStRuShZ
uNbpe0xmaG9YtX0avOhjobZ5zeTvYz38Hi6W9Kqoe94AOixjn1fM2gLD/KYv4hytU/zAELbFo9HH
KlKHhKrXYXeyo54IXxSyKMULBAaMBa2l1/BqdIhpZqzcwgoadhiWl4Kok71Irqd19kchp+pBy3HB
mBcV9jaZoDKZdumezEWfXRVFAf6k+wZM10Xd6M8iBl6AAWx9mbQOsrBLkZsjX6eWUIVt/TEfPKJi
ll3c68FgYgBmp9dZnYqjynb/78X2GQsS6698/u6te/uPX0UXd9PtW/7r//6f21/Df9z8GuMf5d+B
feq0v0TBLES8hGMzXuvOAu/7C9xnKL0wyyX15QnhogH2F7jPWpS/BFB2znJ9zzMBK/xpemX8p2X6
huNZhu/qpiG8fwfc5/n+3/EHLMH0BXpmC9s2gL+JT7CHOhHZPIRFct1icA6LISg3VgX4Lc3G64T3
HtcADSx9ZPq1TvqqtYDsGFtNYxIQ4Ym6ryP7h8gjMAD2dTkgp83YOZwLS6A1E5geMJx8+r5q8/hF
3RICWrR7Cs/vjb2qKgEfVVNF6gY1ho2MmtgBlqdy8SiooGrUuRwOy5tzUoXRtgDLVLXyYQbE+U9v
oRf4i+qJKty/aqopETXfT4v+WbAoCq/A3g+4324mqYnn47T7l9hZtcMn6h1hYn0RLxr+4VJYi1bT
WtiSCbIU9pVSzxpbYP6qiBdyzqDZ2mFGeEhtqgIbomToxdu6Xxy/WcFQOkriqy/Lx4yE5yHoLQgf
okfv/lx1pTlcpuOjXS2EBKuFtFDTnZ8L1Uxi1CIMPBIa3MCHK0ysiLO0LpkmW0tGREXBjKBfhTNh
sDiL/uzy6V6TkG2cuWDe7uc3XSTvmkQPD1PbHz24RRtXS2F/yrg7ZmO/TPKPRoAuiuHlsNnJiFRR
czsYBC0nF/fJKgnvMVWtO7SLihT18qWGr3R5RBPyLWBO5FraEgEV/cFKU22jISy3L4c5i5maJgud
R3W3CqOdOPVLNnd1MJNDE6/q/4e+Y4xIrsC9/F6Ug0PCcNGXGiShswBBZkRBnF84JLZ7B9ewE8+z
PKkaLJE/aus2GE0EQde2OmZtruepbTp2E0QhYDo1k6yQG/jzgv/NZT7vVpcNzYi8rqqe9xO2nJPm
w3e11Zf79B1U89/f1lSkUNJiZl663BVV5I3+R+3Ttp6o5FGz/UPpHj591PkWfLpNn5pAmgbScajg
q5OjwaiODayVVdVsVTpTtbNe2apkpjY2RZLO21Xj7HzQeqaI5+PUEUOJTLI6avu6c22u29aPP4uq
rcesn7wes24rOoKVGmPo7p+utR63Xk8LpX9oUlwu/1JSW09dt62/bd2WtuZd4+AKdf65puO+lE2B
OtBCuFE2P1VbNvpeGfogfEyq8XNV2QppU3iXgG3GhrzGNUg3GPOdRRxNXWO92qemuhZrA+iuas8H
o6EpwJGiC7Lz5/3TeWrb+WR1HfVFzldY26qmjvy0rcxH85J4Y4lpM4y8imDbflh05ln4VafYz0b9
3I4zpKWxjWPXh6qyG0JBkG70865KXuTYxHQLVSJ2l85iWtwK4pi8qvJ0UOTHRjFOPhwUqkPVPuXy
sB6qmtIRxmFKEZ9YNCOzpVA0PVW0Bqy4Zd4sD/PUPqht6jhVs5Vu29pWJ6/N9TLY1/1x1Ugnb+MX
KEDMy93Ji7o/qZoq7NLvQYPMxfbDjq5d0toAZKSBIwA99Mfin7Z1KWNkA+x7oa+c3XaWmvJIOVNV
lUeK2hMaI1KcvXEcu9THn36hU06opR6MIr79fHCqzlNbNUWc6WbA3WYWEbVm/qAK2UOnz6sQBaLI
RfJrGdxUQVSaTnFpqh1GqpFPrMovejNia7l4k6jCBEkH0zOBi4vF+tdxuVVWO6Oj0FraKSSetx/x
PNsIw0INbaBzsiXd3yDow9dCbYtK+10vxgW7a84Q1IL51C9FYfN7i769bJeZe7pMrVUtWSQoRIn+
lvTs07AUxoipOGYlp0jPB0JMvdkcQoGyw2IcMhG43ar/ufr/KvpmFsw8MGqjVM+OvSw8yF5mYcz5
ltnQezuEBFCoJOm83CJ1Y1BWvSDk5mIeqIuTL31xUrWIGNe5Njmy3KeyjDFrQnoVNTJYp6Yir555
rCM0W4wBCXILJHe8qW4vzLHd2aOYhyduVHmyLY24bAXiyLYbi+Q6oDwEogmbYZfS7UeCAYTBY/+U
5VIDQYMu8+gBCTCRgPNGbdgrixOhZm+fLE/OG9V+tUcVBYueFKeqzCS+OkKJUO11/4eDWBST+11m
iFmGZbxpdjfnSy7+hzs/SIj2aNaTZwygNvGnwIjIpTtRun6qAMqJffRgXRj5hWOENmbv7FfFPzoN
qZPWY7BVJcP56fD1mMYhRGHOOuS8v2yPZrk476k2Txl4rOovSy618cP+yQHxjRQ/wea/H6MO/B9s
U4ecP0WdEsTDz9APm71qrcX6U/sRGxAx5f5W/Sh1t9af+6mpfmiqHe35QVEB1+ITkXBlchpdcLCa
0eGBXfwLSzWareep2pnTuJ6z7j5fNs6s4uLTxjOf8dPHqmP+5TaHOfzWyqyDo4cEvBZario+8HE/
VNWulVj7+cgzlfdf7/9wpc+Hfmifqx+uPZrIedmLJKq69P+3Xx06xyVWD8bPD5/xz9V//qT1S6eT
8Tz5FYoGK0dZVddDPlxC7fncVhs/nH7e/+HrWNlRtEgDoJRrfiiyv5p5CYAJk3HM6zli3b6e4Aod
HNScfV83BaIzT6adkcVVVbVHZp5x/ohyYoWYAz5nqnpShWKOz4vxUJoIwD+qutLJz/Ty9UhVi7LI
2E1KJ1exz9VGRy6LZVX9cDlz8TUyh6oC9bJU1f7zJ6l20szPcwWcp5XSN/br6Z+vuX4ldXW1m3/3
o2YUeDzno7bvG/NVvSvrG6GaInQMABmK5+v0SaVjhvonN1jPKxSFYpJADKfoFitibaRmQMNCnV0L
r+gQnyskijxjDaVEGQcpoyFVaP2iBqCq+Zza+lZV/V+NRORx9BfPOcVkF4sb5LjM2dZmPh6S5GR7
XnGcNMjxrRd9Z+5DBGGygFi08tckxU/MMLZZWR/HtAwJjT7hptGcSonCNjjJq7gFXtAZ4ns0CX+v
1tYplyn9Kx+/rf0ntuy6wp8XNqsIGWY0WSSo2pkANUImuFGK+JvFYO4smJs6IQWqy+MgQLHxW2x7
vGpx39J1JmE8O+TnMqLJ5Cw0e4dN1d26dlWhCLWKzUf8CmuHdJ8/ELL73x1nExiu/1dxtrsU5kCZ
v/0tynY+6Y8omy/+U1iG4aK6b8BVtf0P0vv6EoBzHBT0TRUuY9cfFFoVZYNV6zoezFrhLgG4P6Ns
FnxcFKA9B2rBcu6/FWUzCe39PczGBgJ5JDQNvoZhKSLvR5pP06deMSJ8fNJi5AdLtEiHCal3F5Mb
bJxfBxQaqnHWAP6P5k5qT6lnWFvAIZgHwUgo8m644j13wL6LbDsufl41LEQ9EQjOBJp20gVvixCg
XsGw7yUKLEMRXxH/rnRQPhhEoavVdO9jDS5wbqH85BgwQtshSWBc+ODiD8LxvdNs5T4vXdiDaB1J
J5cIllaO/VrZeYoHGtjxBn2WU98SW1a1tdDEdjQJ+E3osNiuDwdjOdIMjZZQ0VKtB2LVaR6CetLS
Vz+b8LuYwj+KsK3ME/ZR+S61F4Tf0kxzckFY55koXf55sNqhing5RNXUVVRtKkgF+zbxLlRadnmD
n9qAUIiXg2bSsxy/cQrdkDg9z0hg26jkKZaBv5AOzjVoOjCU0O+dkeAODbcj5bPIrqLoinUA6rG+
rz1IkvGHBUnnQVmBLeNA1gyLq7VIjD7eOk4KlCgNEvChMeyM3geiYNpmdRU78XUd9HAEb3PHhuTU
miC6UybkSZPfm4P3w6noWvp6hoyrZ1+zOQdBEVffPY9YPgn+h2Ag06ZHDtrFyeKXWpI6bUJ35+GC
JT1Uyqw+O/S1BtfWH+eLcmEWeHa8GRrpAnCrzZuwM42bcZjAyKRdwG0LketMUCvVoylF3RcFRlzt
QMZLI7rWpt9WYRQ3vZ/hj7uoW7ULEllcNYklr4NJ7pPOfA8HnIfiESB7oevmTa3RNBpsZi27tG6q
xl60MgETxxlAyrKCJOJPyFVKf9/YLakdjdQxKuQ8nd2cHYbMby8GYV20VQHEFxvbTZQ3/dEij0iS
LwWrbjeobDExOI6CRLmnR6RE8+G6cANxbTmIF+JgfuWNpX2NOZZzdL35Ve3D8pO7p4E+DMgTqQOc
xPEWy0gMXTzrBpMM68ZYvnXXRq+9Zk6HJo4Oat+8HODEUGdM291F+vzi4DR17ERHIpx42nUz8LMG
J+Z+2NnRN7Uf7tyFrPprgzU3TAd7kjeOUmVpF+l+OE3uoXXav20bmm9NlN7GXUjEK43yK830UZ7W
moNZkEpqcNsgyq6TY1dVtXEtigi39ZxgIl0jerPL+s4QfHLSTVeqpZSUUh22xjgDB3fMkPwm5EMo
bbMdvowxCAWeDfMKEsa44JjskZelthygacbOwlTtRDhDO6Rhf2ulPmLeNghhv2uwz1Q6QE4hjEsP
HiqxuFOVeCZqqvl3JVs1LL6vpQ8BoDOJvChVqHO1QqC/MRZtqKBCePlH5mFcq3TrTSVen70Jm/8c
ygfdplhSWPmy4m6g/7bkKy7UJr9BzdgwYPM0ltHs6RIKwhdAEkmBR0ATkVVEjop5QJ12JDdq7DLT
JZ6QOcmPdIRaezb6XSxR1TJciSqpbSM61UmakVyHq7lpAyCvM/L2wLLwIOl9YN0VfBI38N+sZpnG
LSEB9ZXmPHwz4gainrqTcgD2wyJ4y0K1ORWosMfWOFxMvlvvTBuIH1kf8JoFxkgjD/a2zkiz6l2Z
ba0QpvTZtndds3Z67Vw6wUGFJlq90E9dYoGdQCRct0Og1DVUBD865BoxxD7pXqx5ojf2vPFglsWz
s1iewnDssPKGMAcFdthqSLXvGSpZk3aWvxti9MrMCdFytyVcHBbXbV+jmhprPwurB2Zpbw1ZILlo
I9a8hNQcJW+yCoipOJkK9gzw1C0vBk1QLm6Nym1APQDTMsdUtZapbKfLinwqM/R4Wcg7NsigLZ5d
xSmQy+CVBRiGLSv53O0mgGvdcNIaXDdFISQwBwBXYWdNJxOel+m6+t7Ggupgze2Dm/UBI1FrXSDY
PLXf7PYXpMwWQadwYsa/zDkhdtm8qYWP5+5o4Jgdec7vGMfRvToyK4WF5Cv5WXV06mCdEASQeQLA
tW6eQAkb0Dyzre7QTJc13FOSUpj/begO9940aTsIoF/I1A810apPv101+1hH6Cadw5upjbzzbWiT
fmviUnb2jVV35uykPDrXmTm9D4XBjDNxIBCQItrbFcSXcvb1k5nH0AfraJvp86lNlwc0tUv0ExB0
aEwIliAhE/xuev80344uxtMOVgRtV0gU25rrwS5hspiky6QzZnvpJ8YOa0ii60t4j8igGxN3ShYf
XV0/VCNT/GmxmND76Env6CAkAby9nwzYjI/Yk+tQCFdZsXmEArkpC0hnrp1Fex+imV9dYtKFMB9R
nBwoNJ5ZwUVG5vGCFNe/Dnq0s3zQw6Y7qO5NFSqstTb1JaqVA1OBFeU2u6gMGVvJ2ai3P9QNegNV
VYXn2xiPBq69sXHNw3/L21Q6ODZnDIaTKjoIjEeTHIbqg/KZLj2CVVBgqLppzf5Ow0Fo3wn9u/pc
1d+q7/KpOQe6diyc/KBU3Vz0IIPOuwzSChB8X0+LZm6G2LYAX9oN+kkVLRzXXZtzR0o9FNcGsIuj
2dm/c+Zf+zHSoitTaLu5qEZYZM9a4KT6tliezEiEEOt63iX1bvoq8iocINgeae+tCmIPQa1dVvYm
6SNSBUP4DSTAPuHE2KuHQ+vCx9/WVnolyzY9qsCvigafzbJX8+zV20JtI5TGsta6VBqD61mqlsAh
xZT2u7VI+mF5Z18M5BRUa42Sr81zDY+9S2jw6IU6IRnk5dQPrieV7ZToP9blURSgoSx+cWEWOJ8k
mX6dwLK9trEw6CvNO4ZujpZIU/wCjos1u2YZp7qCQ2/4/sNq7qFqyiH97Ca+mqWvx/zTNrcdAblo
YbpVx60FWJ4GRiNp2CWcqopP56ttq2u5HGuNvLslzq9eVeXxcKfewrpBsG4LpX+ZsOfJdqRDl8hS
1QHClqMFinkdQtemqvWziIBgLYOraqthdm3mVr3L+3k6dSNiPYWhY6ixaEuq6F+j0tSqjW1odYGG
w67PwVSBymQdrApPH7Ga9DpQU309bAegBdeqGF1YmxMj8jZzkHKoDFw6AtP1GJHpopFPlz2x6jJo
L+I+BbUK8E5ClF5CBk4FU3x7jh58iiZ82PWhGstk0Pcq0qDOKvZSZzU/u/Q+e7UcX2XBVFPmevvH
nip15uZKbWXVUucXqqqyzkbklPmFqk7WyOu6XsVsbbIM7tgvNhDICp4VyM5aZeeLf9yyXvITJGFs
Te9SIo2wIBU+HRVNkTed95yr6tPPX0Qdqtpx7XKUap8/cb2UnhSgsnynAwrpIiry6forMOL8tdfd
69X/B9vK/Cpxa73pyYsFl3MwTS3r0RgIlOns6n1boXqkD9Mz4MURW9/B3I1GfSsSHQFl1Dox7Spe
k9jrQVxWr2mF2r3tg64vGl2AOXDv23SsvrIU/s0U/Y3Ub72fIxhb9awVOBJwuFEKyCEmigdAT19G
u9B3EpL4ycFSQUSw/PMAb9S2daZ9FvvdoSu7Z6uMGWmINm1mRhQsMPrnefCGnaz1L04J878zsLDt
3StwM/i2xkjUm/hgpMvPFCOrgEG2h0xj4HPcQzdMqKUzP92OHZx4MNCQ19sCK10QG8eq6H6BnkQm
dgT4F+n9N7Mb470DrztBOsmtEogCizh2g+z7aHy3NARm+gNcA8lEG7DI7KDE5JJWynldLtI2PUUa
9y1rxVVZdpKuL4ZK2xW3UfRzmN4zP0AmFEJMn+CcGRbRl67HD8cFXidqFqR4j8JCtI5WV90BkMeQ
IATS14bypwPqv9J9+2gGRCQSp8DCgJWbbLovmgsnGAkNZwlg5BNj64KtR9D0MR0J7acHuyHn2FbY
qIrMQSTfesf29MEnNPHa5++67PeSKdfdJLO3HFlgvQa9aMX6fT2506ZcUCDUGvg/BSsOgaRV6Hyf
wQnuBGoel2Wa4eWaifAysXDNZZV9HJua/6yj5fi+Z9smE/7R97o3fW7xn23C13ZEdDEFxYKeqMTl
huXjvjD6oyZwOhhzez820FPiKoLdZHlvCU/6KWGk3grRzwc9ip/nESijawbMSDTltXwil0Y+0Fny
n8Fp0PFmiarRuhhCpJKHRmBbUV5GyAw8xsJ78qrsdvBR4U9C2HmdEd7JNjl29TjsZlPbI7VWofAS
ZMfY8Y/agMZXmMvrAorGT61vr/mrt02a5otPfbmNYjq4Fs/D7RzRTcb4V23qhY0JaMMWwItn/c6P
MflJYc+cdDe51vtpuvMnLb3Mtey2IiU1tjyvhgEzTFTOsa/rnVFm7V4Mi4axnK3DaLoQZf0BRqTY
ilDUp7br3s1lbemBfL4cqi+a8OhWUabKrKrZJcLb2jkcsaLo7BvMFcGE91ENajlNroTZY0TUu4/4
wCeTftAyIzgWdvq1tux3u7UfBXJ0X0E2fKnoorZTD2fOq4k5D+PcHM156G90/SZuxeIaxCpSmLDU
pp7MW2ZtgqAZb8tiJxzZbYfUQJletvfQv/Q5fiqn1rmiZ93oaJRcuc9ITel++thU5WUdjoIAlvZz
NozXIg4OWRRdYDaLEWXiwdgMnQ5gXIfrVwoXkbzvzyDK7F0g/CfbJUlaX8mkRd1FwIyvQVlsYhgS
DP8Q1xwR8LrZp5mo1gnM337QEArI++C6zUxodYH8xSQXoOYI9Cqgcypz2NBdlhxjCUMyb/1T7kVw
iu3ktg6Mbu+E6fcy1RkDfFDnUYapVEnP59ZMQjviPmZVNIc0Cr7kQZ9sGwcuO7Y50aA/Va4G8qZL
D5Fr+/uuFlep7tYP2igsbGuGFPuY9ufQ+e0xoI/aom4j9ziVk9wfWUV3qNAnw33YW85BOseh9J4H
mRKVcopu55n6z9gxr+zJMrfmEL/NQ7YVHjZQgRniNsLzdSj8/iYwm1erwcxq0icshXputPna99nv
KiYh7/mNe1GiaG+TRxTVG2EKflMPrVQY6Tc/GC9mp3w2Ihd8Wpn+lJAutuUcZcdEQPKPhJU/5Y53
8JHa9gxD3mfudWvlzrEts8d+MrA2Ro1pP4Qdol1VjEgXFLQqqbo9stUVahBvCA99H7GY8OfhpYNA
SvwKYeE2e/Lj/kWbWJ3lZkpqIbqatPGuMJ33vjh0GV1N7CYnv3esfY2kYelCLxr130OEcPRg9L89
si8prqAE5bDOKGYeP0zTNoQy51tjuUGFF6UH5I820YgmgZeKAJNUEq8wHgq8uAoTepub7UYZv1fD
3iMJsk9kfxxS2TEThkEUsvT0GKqwhPHlTWZhVW35IfzuWNRbvTB+TgWM+CT+KkRd4HohMCJo+3eQ
WciE+BXvBZok8SJ9DexyZ37v3dokGZ66F8ShKrgNrSPFbdjGKJCF6DlMCxEHfZAOyoafOylZj+ib
sG/mPIBCgql4NJTxUQTyGzy5U8lq+NAMOEg4jnNrKOOxBXztg/xLMRsi3gwKJO+gboR+sZOEh4Fx
VQ91ZlwwCtd7vxOHxI2xwU5mdAWSalMnnbPvHbPYRUwaN0NfVtgGpg9OXNqblhi7FY1vwhT6LuE/
0rbZaxNBDck085dZ3oc2YSiBwg2u5Hisaa9Oal61b1WUvIhZe4PwU5/GABcB9MzhJIzN7RQgsTCH
0Z3VGzciQsrSru7ywrj35maRJ0uA0mvjfvY7jA660LicBJ1xFNQH2VsvXQ0NX0aMywQQHoWGg3VA
B5nGlf5QhYU8AnGzCPNoj6LESi2XcJ16uASyg/4cYRi+GZMRYLuvH+euvU8bGm68PBDzdazn92OJ
hn3Cvyx3XcTLJnoHkcEAcN0rrQgjFBAq+0I0EDiTrR9k6R0zv24buu5LBTBT4lGPsFd7VfYC5QpE
DCryagJOG5hocz/CSBkRVIcQB3o/MPTiIu6CH0Y0PsuZ+6gldb3NAmQnGMfg9cBi2PnYicke+T7b
Otlhcju7SExrVofhnSv3VYvEhZFEO9EX71mJbw6aWmBqkx6+PQoUlu29BUkfE0RlCmj57Z0+Qawe
K4i5FjZZ0LBDuwx/seYwzZMAY/el0YpHH8wQRIkY6RW9ukdYaMAnDsGl7GQmSrdM9/epaR0qOTyy
ymWg5q1rDI0eDiPjYQKAMYqQNK0xPaPJ/VSabXo9APMfMiAzGgoajvBvomUZMuePNl6bu1Tvd4aX
QoO2qgcj1o0rDbpzVeC8lCDBYDSVBGaC2sE819WD3zfEmj10LkILKaGwGrdNXV4REo9qfNyLxmVF
qH3VXCJwLWuvbSqmclum3oFoU3Efxr57N8WHsSv973RHsNqZzB+qbrFNkyPmBA3IUV0/+T4jeGzA
EK77YtzLLCYDM+zdybYuS3N6rMQ03ruWjh6JZjQ7YuAxUhgVpG8ikxfCSXA6kBcm4JCwyMurqU1/
uzZUccmYtNNl8aNMxM9YY66VuVI7hEyt8FXQR4hVA/ZNzwVTwqNZVs7eyeRlNejRtiyM+cKia6BD
9PWHoRuvo7Q28cmwLx1BbDcb/D3TJG1r92iusIbd5nZ7m4qoYe01or/ZE6D0Xajomt4iutTBeo0F
thRQTY+Wgx9ElyG7DxXLyXAx6MzYOZRkbhg73qWTo3iX0SvHZotnBQ4PCRQOJlrR77i9SQocQhlf
mUYimZZXj5bz5PqG8Rw0kNrDAUKH51Zoiu3suv7W9gTOZWe+CpPJPTK9D3lof6lwnySA92B4EP3L
ugALZczoYbV+sNPL+bE0tR6uLKxUnTs+RVpHxAdITwIkMcO0QkIIs12dYPL4KB2AYlo55Dt3PLky
QnAjh0ZMonPb6eMPu/CmXe+hCZZJNmkBckJ6M7967rIuQI93sCASigBm26C132VIZs6oFhuKCmbk
RF4sxgJSoj9VTIw2Q5c9T3kzbl1A9Fbhoh6Vuw7rMVS7wI+DOqrNU13/MqO8g3wdYF6ZSkyB/Yuy
cexd45IdTKOyujCCOtsmblXtM1REWeXglSITtEPyG+i18SYr7Wrrtwljg3WnQ75j1pXuK9iEuzQG
PQ4D+ruk799aEkBvlKIj0CWSDs/bg5WDAtXIN2fsnlOYP6Imql6jUeQZDQ4o874BZ7mxpvFtKnJ+
nel/6fMEciTSP3MFf1XOsJuTCMU+Qw4IAgoQ8BaI9SInpE8AKPd8IKfa8iuhRdrJXYCcFuoSQ5v3
p/Kqj+N3O3Yh2TWIjtjm65AMv5uZUcke7YMT9r/EhOFAuvwDsd/kf8ayTRTbLG+mw+CXL169SPTk
/pcUi/DK7X/JfHwxo/CyRJCNaT14eNw+Q5/JcuE7j3pboNc3PqdA2Z1MwxfXlkdoXNMO4UM7Rd/V
9nghy1HEu94ab8pwOCEGWRMEejNnaFLVEPr7uUIoJA5JNIc5GjJYSRjXUjeRJHXq8aoTt6SGQgD/
oPqjOX/RUwSHZyRM+Jfhe5NNd6xdiATZ2lXHnJRe2Cdco3fydS6s8pZVipkGuNHM3LJqCoZNgSfZ
FHU/yNv+jiTk+nYm8BiaPNqOeKGX+Amh2Mbg0DoafVjzYmC5hYYvrgO2Bz9whCGm9QyioYcDKjc6
7Egt+Ha/97X6FQRcf9glWug98vYMdgU1bghgy3ok9LL4pz5HSHHl9je0t9ppFqiRoXzjx+9w9gj6
8Uy2LtJqI+lquLYu8ZE53mkGwcS2KX9Hc426Q4Rcajy9g6gx4WMkl0GwfAG9Ly6MqEGrpgAIon2V
IdodDK63zBG+WJ311Jj9vVVoD54R3/kJ/6U8gaGX5MMPC+HSumN8YiFfS2xp4zh6Cd3AALjqH6ww
9U7RBH/Z0SJWyFF475ulcYxyPGBZhTIDyOTCZs8LZuAIyLb0akhWb0e8OqB1TjjBMXuXY8ENWbRH
xKL5ViLjM4bkbqIJ3SZ9wkcx9oRxnRJhiG2ALpk7vFl1+82T2jafscmJETLfZEPyOhlvkWl8CxFc
3IAahg4zMTp3Yhv3RnuLGo+baSRKRgcynmtfVTGjskAxFjjFTLr/iugTmOrazy6yVq9v+2xEKk6+
xJONeMlwyjyMwnrTfC+lgOgnobprLOOpDY9T5R6MTtf3fZr+9hvy01qNQ7QL5L21UJyI3Iy5pjWg
7TBBhsmxAEE1zd1l+BijXPE4ltqLHH77EVFvx3gZoLltM8/7rtkvruswyllIgojSvQgyVovkiTau
pAdwQz6/gYq4Jfl1GVXurV3pWOmVoXGNYQoHMVOFLsXMASWnsURa0WjpQXRAQbnX3kdwopACE3QP
yb0fIWwh9XcjDJrjxFfYVggcMrXYRJZXopVxHRhMRxtfv1nWqEgnB8hpYKwLmZPJhz5+kRJVLUc3
Dom2CCKENtNvp0bvw7uHkY36+pDtpI8EnTH7L2nb/O7y8veCKbHz+K4vSgSJXhgRmPLW8WuE8MUO
O5xtGiMNYWtfrTjyN7K1pxs3/iGy/N7OZ/uynhu40sw7+xlEtFlbN3qrvQCnIkvsIObeBxA/X3NE
VlGCQYO4RK3U6KIfWh/Ghzq9gPheb7u8embQvLGq+cENeTzxuVn+T0aaYBXbL66yGTewr/HSmkOe
Fj3SN5obm/swqtCU9R+twfhWJhmKWsBfLOeyShw8CS33KSIAvfHETWoDMcgCkoNhdE88btjYQ3rv
2qRPgVnU7fDsTMlz3M+P4xgjAjVdxl1127U5Bh+3dmp+g3UKADtcKKtVxGJj0O5bG8s/S7se4wq8
zeweloUpVusQ8WcmtKFxZ6XhmxlYL7MpDYxk5VEm9e8kctHTYZWA9ov3/7g7s+a2kbRL/5WJvkcH
EkBimZieC1HcF5FaLFs3CHnDkth34NfPA7i6XXb3V30/UREskiJlCFtmvu85z9lI7cX1xl0h9XOH
hu+uishly33+XFnab1BGbgZHy/Qtch1Xemg9EZ/xXFoDgbefUL6aCRNEVqUrJ+7STZNyxlRWRm4f
NKcGBkakV2+T47zZaUkJQZx1kX5va+/NbNvPWfa5r32IRDQ4Ut1/oY10K7VyldrZd4ONTabiexCq
p0Tmz1lHkjAVS7BHmfPZ43ze1qr9lDHBBgTELSkuR3VnNvl7Elf7qnKesogWkZVQKBj21piBcime
pIyPVa2/OqJ+6p10Ew60inPXv7kDFAd0HN+Vq24YzHurfTBq7RQ28b7Vky+FTlepIq010doNkhFn
pQehtak6srFlTcyUIcpXLboWU/RJQSxIg4tZV0iZigI6T+OeMQMC7Q4ffIFgQTPPTie/S5HWq8Ca
i1WGeYGPCxKksKkiMdMOi3XjRAe/ecUtvwsDgqoDbZ82IxwYloKOjgKN6N/o/2+/K4spC/r0/+x3
fX0nxQJxSZ79WYn3x9f+6XcV9t89YUqbdqVnSmmRjtF/q5t//E1jBPq7Y9qmMYO2/yXCszzkeQYB
DALmtuDxp9XVkn/HlirwwArDsSzB1v3f//Nl+N/Bt/wPtnb92+v/lbXpNcfBWP/jb2LmhOfJGOTZ
/us//ma5LOVd4QlLtwUhG7Nx9hfS9kTwV6vVrX1TuiRYrlLjvm6CfRPoQPrbNFunJpnGLjOlxhNq
a/f5ERlTTnIa0uS6cMuNV3m7OGn1s5ao73/ak/+JBP4rB3zZOtSBWHp1z7LZQb9lQMB4shInbKyb
TVG4nHLrnDDXIQdSk/soETcozo9SQHfIciAFIzXFlWMLwJJBTfx2Sh6HCgBW+OQ1hK6MT/5E7QCQ
C0ow0cNl9qMNBWo0AVCszdz//F82/1d6+h+bb+o6CSG2Y3P8f925VdAoCtHCAoc2FJ+qKadKORGK
oFgGrIoJfnMgQu/KrR5r6acx0JtrI4xjajtkUIRWdDIos0H4zaC5JitXg5PhNuLFK6p9lGvufZZC
g4qMstp3Xf1oIE07+oHg3prG92ahOyfK2Lf/8jfNu/zXE8ZhuiJ013M9zsHf/ybDjALqOYl540TP
sCsS64YoOthw+9q3BkAJJxTypDg/NoUisN7PS+0gRTieBsvvt/TLX9xhLI9Oam6oCwlSBZ6NKCKc
NVbWo51QKAkyAWk4aNZ/venzRfPvm861Y3FFcVXNPvY/y02zIvPboPCMmyiITLOBWY1i26cl+QBp
5APQ7MJjNpWU+kbFUJUMbwUhGm6/kVLrdhANvHVeNYTXBdOwMdscErDqoy0+s1XJn3DUYuM8j/pw
dWsPn0QWPriaCcq114+hBTLOccBCxJHySA9z0PJVzD1ti3k5eYWADAFJARYyvHXJqg/aURhu4A+R
cdEX+c4xH6ip6IAq82A3+VN4K/Amlz4IwVbzxL4cg0sU2t55eQC75HR2CkqDTAfIeudxKCPwRmQJ
MiSw/EVcAolrfPNyFIGsll87LW/PMULaNbeKYVvrPvyMWMQbJs3dw/KsV91VxQ2ps6ZWP5qGkV/0
0t/nwtu6JUXYfkbc2erZnixSGgYlKNNaDTauqtzT8a7uqe5/He3B26dR/RFdXn83Da51ozFGYaGu
dn99vI3/dKraTLSlbUihm9ZvLn63d812cELjphntqXNa9y5xq2rr47NXbWIBAzcuvUl3hubHSxhJ
ct5JuwE8m6OMNXxxZt2+baFrCVVNJ5Yat167D+byoumN0/1UeWdktd7rf9nsX2N35rsG2AOUNLYD
ksXg/7+eprZGK2qQlUBzSGtNt8PHQNkPpqMANtkQ8lkr08v1Aw9AtZtRbq0Pkaaeau9d93TjSDHh
uztXqnrXAi6bencacoa1WWYTlZX2j/H8lxHllxHkP+xlpNum69i6x23h93t053mZglAGnMd3y6s+
zlHx6i3qk1PYAinCtVBSZQaPmCHKwep+EkH8Eim32f/1fjPRrP9+eSN016Gk6WwNdohf95s/Og1D
E0epzbqnUgnrVJFdG9sneqV3oa61H9Luk8oz6yma1DkwBm/V9IbxsOxKdCWbaOyTS5U1FkKwdoUF
WI+NfVFi7ad+gkc01k4cnJ6072zXDamzN6LusYOzdslKGLi+8DaBT7uxord/0rRsPGhx8jFWoFb/
+k81/sMpYpo6FkyJvN/8tzsZQqYcM42v32pAHFbbx8fe1anAU36BlCkf55qknbs3AirhYPkDDiAb
6e7Y2WsjMqdNAT9oO1Kc34eOcTSYVIP604bt5GXafUlR/O6vN9j+94HccZhcMGbwH46E+dj9KUdE
FLEeaWZn3Kq6YdGVRt2Wm/R2ctovBeb0B1AcUC6TCEUdSrw1zb38mFaxta9NlP+KcAUoj2srp77n
du5JhIpyo5u/WbroVgzAPbdQU8HKjR/6iTKiYXfm3rVe7YacJD00kbPmLKQy/oVdW5uH0IMZNgeU
bSrdZNEtnPTUpmN60gsu7iA/OsbwqHTDPTWqI4M4rsgMHhzI3HOHyu0updvtGRVcSFzUDvXMuGZ1
IL9rMbD3qBA3rXUOZtwGEE7Fk/AC8wULUkVBIrcOsmYBlUG69m1TO6QhCQvzH2VUhLH+9X635nvF
b6M1hU98XoIwNI8byq/7PU4C2EyjJ26eN2uHnal7HMMpP05kN6JptIdHzetAADK/OI0jaNywH/d2
DtSn09Jql+o0aNsaQpArEI1pF9RqKKeRygMWC7o9Esr7wM3HYxG8tORf+abrbYqyJd2dMiWcOeaG
2Wg9BRk52V0cPygts5+R45OQYhwnszXObg44qaQ+djaUtZl6tSvcPHlC5W8ihbY2adhmm4FxEJix
U6xTqbw9Xe32v5yh4tdAneWu65iW5QKYYX9J/bc9pRH00hFrIm5Dkb1aJd1Btw0/qoQTsS4FcFFb
G+/8vsIFS0IEvVx6qm06k/iH4jj68N7MYjxnJnyUvz6GS5Tcn4+hrUvuaSwcdCF1Ih9+27K0CYxY
V7jj+8LMj3Gv6iuJbWQEqBdUie6JReNpgMV4pxVRBeUjybbIVyVBrIW2Wk7fwlTdTo4VWC3aTOfK
JYYuajv9NPreeTJwWQe+jd3QKLSN1agZGzKp+6YNx3Vm7oLW0h9787W3GRe1Hin2REzETjnNu5Yl
ZDdhPNZYJ6aJLNe5RVluSIrtWE4Ar0rM2hZiN5wMnPwmPHu9o0+VIiUa/LCdMV8YCBxUCpmlQKUH
XrExUx2UGfojU4jxohTxFWN7imiMJdyamXtgRs2NDyqF2tC5AAE7ZH8bL+irVeiha6oD4Gc0cUlx
j7DCkaWT/Lf7r2f9al0CFMpx4IIiS5A2KV6p325ok6sQpkdjcNNUn19STB0bS0uwoGIyQNtwkrL8
GvkDKKkJrXMTRwfPzMLnZtJoyhBwugqdz+5QqQu2BwvrszPhOirgOzL13jtO5YarvhkR7gbEjsX2
56QOlgqIjwWyJ/i8jjZto9RVF5+aphSPZIa8NJ2tn9v8GnvqQe80ePBJA6Qvrr5EaBKoRc6FIpJ0
H/vOsJ/A8h6UGbRkCZA8llF96aJh43JJ3yH1as+U9zYwdQRz1ZhKqxfosPz1GDEH7ckheaTDmpAt
zSyps72d7QbwxNESFyG6E9sds61e0eBPB8tY1ZnTYz1Rw+nHM6O9Dal1cPzBXAeR759EVK91NagH
CX4gzYkXMLWKUIyEOm8Ay7mWSO9pnItdoIxHBAj+bVyZNtofm5SxpoxfRY9yNIYfNOD8WE8ksABI
HTnTsEptw4yEu9KJIAC7HuXKots6ce1s+bWzqyom0hp0HrVJi0B6PB2U3meqMZPeS5l8HCsh9i3L
69VU66jXBuOAh2g8eYXAMFGva4/5QOX3w8136UoL2joXYp5oC/uevTaH9Ato5HGXVSF/p7QulIRP
mmRrklXaBtUDZUdUCKrGNGUCTxwcG0w6zgZ6ZNQJZfctNsCz6z22qC7Rt7ZLk6lqxxXCsvZm9Zw9
HF5Ec6nzVcSavwWhh/gKJLX09e4SA3u9dk38VpvTe+Zm4Qa3hn0bMbkwZoh95xJsWPkfqzicrlHe
b6w8nVnnnBCxpW00xEa7Ej3/Rub1VysxjP3goI2vOld/xvy8z2t9OnLYIjpnkJ48nHOmNIFs1/h0
tGEiVZ4oAF0BV0xG+4rcbdphFGjOBKdXub/1svDk5qDSRY44parjcyJG2uG2WW9Cv64v/hjVl6Ty
7if4fHtXuOnR8MY15Yy5r85465VU+qe6T89+UZ/biKaWbrnDzUGVMQvRVhR++41Nt/7BTYzyDsVQ
saHRgBZSootw+pRIyHEOjvNZhQXkZ+lCXfrke55wgQ2J4+0E1XqPbfaZcuVBPdDQ9gPS9SybninG
StDkFJU9VZEWY9rHxu6wwlbeML9VPYRTUD9AFJtR3ga7NdSTY5UgLMvR8ZAQh7gOSfAHi2+dNB12
eIGb6nXQ+PuJNSygxuJ7sPRr0jT6dZzG/hrvJdJ1mh7spDomJgmAF309r6ADE0bBpcDP0eSWPKWh
/d5Sal1LokqjZrAfRNJhfcnx/9C8mcGHEw0vh8Qgo/K+AHleJZ35NvguKQdx7SMBaWi3O5z5a+Ld
p4M5Bdxrw+ab08QD8Vs80DilB+BSFGJtRxIIib/bbiCgIw2C69T0zV4zYNm7/korJ+sZ4tS5qvzg
HNmmuGu9qpu7Rx/SUhlPdmAcQ41eYaRvQZHSUDQp/mqctp+jafo6+pqzzSd0FqLxutNE5ZPJGEEP
OC2OhXwJC9ZCagrVKrXEneVNznWZy4DdfKgHLbr4TnUJQj/cBUXqbwOFVopSBvO7rgQ/WMc0meou
P/RzZhAWoGubD28lZqoE6caTpay1L+16TaH4o6R7tElLBxVDS9QJmr38ubceCsjg3L7EA/ep8L4t
4l1tSPwgkB8RkKHWsMkubGybr3UDOVqd9i1shEmOlX81c7rutddaL0IYLxoNP0gskOfGSIIyISMe
R/7PpwtHe9wOBgJLVrPU2mcGDsui4sdLY2HnLD9xY++Bu/K0sWZZIg3ySV+j2ikOP15jmMSKWbsr
b7a9lzNAY3kIB+1sOLUDD4Td2pay+tND5R30qJB7B28RvRnusmvHJTNMR+SO1Axpn+M3s20VS9z8
4AQI5n1kXZptdLtSAHRjuDsAwO62hpHu40Ab1+nYvf94O4xOoW2obTFbbqr5ITX95tBGNFNtS8Yk
SgILSC3/Hvp6tYuGAaPSYo5fHsLZvaTpPDRJ+AXjVYVGBOKR79Xj2sh1us5Z8hJYwUuF5XDrdvR4
vQyL+sLMS0bkxGYYkuHaiejozGa5qerI6prGJyPkRp0amHC1/pC1g9x3s1dhgd0tD7+9nPqYaBit
lHcO3f11b9Ek7ursg6H1GZMDpPvLAwJRbB7/elmNGmlvxCl5cYg9en5Y+HbLy+VZgI4BX8D8E2DA
G4Q65Lo50DIH8RTPsl+w4/RyEuJKCHEb7+Fl31UhoNnWVtOW8PNnoKkhSVct0gw1IgjCO6u5zRHN
jbZ2xDe9sM99T6fT1CUBsA55Q8q1caGWNDKsoPRRh9k6Sslev0+Alrp9nF8IBGmaKtrQw1VrzUje
ewSTUx/NjiE6qW2n7Hu/LzYOOFiUwP6qDSUpbOOcOpUQrdqXKTuKesWhr/Tvmqe904i5jzSHyzNk
hYs7cV/FgHIIBBlqUrCCDuUOU5yTq8ZsL3Mi3krG/sQiszLK3jMt2vRgbukU1UgZJOEKOMROBvjg
ea2erESiPWGkI7LDbyhnBoW8TwXS8pGQLEpDuwVblizOvQU+pmZSGcPXHjhMvV3egmiLxnlGHC7P
lvd+fvbHd//HH//8DTKkONh05Av9/m+miyPp5z9TlDrir3E4/ul3/4FBKztY6Bn29HEkd/3nLy/m
WRG4/m8VBvFpvfwg5/ZEsAg+Ub+fWOst/8ryk5/fWzZleamCwmDOjzItwK0nq5iQmGwGU3CF5K4k
zge2952bN1/j2N9qg0nkzNSTRLWwAH+C8yYDRFMb6+ZKxg03fLAUOF+bVSaQlg4e3XtXQsaNkfsc
dbzi9woY5h21cophhfEljCN7H+mQaLMOJq3qJYqMTHpopZvwqXddruTlx8tDyzro4KLBWRllYYHn
MCOa9fO3GQXlgYAAvNrIwZfPLW8tD8vLVGYW5k15X8+/ZHlfJiCrlmdFAhEf7S2ggvkXLV9gJp8w
EtN5SIvR3Ul0JrGrNftUNdNBVgyePuIsA/O+tnLpLO/ij0HvP8lUuuvF1uQHEsP28jQja2Na1YVL
A3R5Y3nobR06yeKIygsmYW1Jc3GxPS4PP6ygsz90ebnYih1JeiOyxH++6f7r2c/3lu8tn/7t1wxB
naw9cCMl0n0SGtrF57ZY15QFJ2Gesz8HTR9Baa7Q/y7G1Z8PWYnZ/09vLm7Wnz/+7eXygwUr9/Mj
weLn+fn6P32F6QA6BEE2ZNhS60BwO6TYDnLY6svTabEh/fwmGoxmKxly5OyKDQ1/57vRPzf+58d+
/qM4wNPDz5fLs98+t3TDfr73pz98+clvX+m9UltP5tkzi2tF+bRBWjhv9NCSal+slt9T+FPdPC3e
Qz9FHb9b9kyhugx3le7c1akjd8sx+3lEl5c/PONpnrAM+/F8efvnR5dny4GO8g798o8PdZ3Q0Pw4
6bQ142jX6Qbz/n4iQa5u8/uShfjiVK6QbUzr5QwgODWuPy5exR+WSbtidSRKMqcGgBMyy1JyWJk8
LW7v5aGqXSA4P1/7MsC9V4fyrhA2mTaTZIXBfXT5peFMjpWGCKhL+HTFyZiWGP0jcNirZa8ux6Vi
4rsxyvwZqXq39+cZjDEf4Kl5SSIEtbOB+rfdv7z3p0OEAI7T9Mde//n0h9k0ats3tw2+OFpEF0tG
yD1zhNJT6+LrL53s1g7+cfBJh0smOTzmSinyM1hxkcruarW7ieLC2dr+rA6Ze5iWIo7RQbW4LrA8
bTuPrImcqSReqak604I4Q6EoX+WV1F7z5GY3X8hgDxFiH+iBM+tusBCF4vMkautS5vqz7DuyE5tL
i8/q6KXWjUxjY0eh5TNx8UhZLpajkrUFjpUxjy5RXVaYXUv7HLXh81QhV3IS6znuy3hrl+7nnJvV
XZvExOoQTbLW5uiJIfLeyioTl7ztCfO0TH+vj+gU/ILSmK2/eVjBNx3a813jik9SBdN67JHDGjib
8gDLlJrKTdWSNOLr/kD8Iwt6zRrfo2l4y7QuP0Yz50/XWTzRYTKYG3j2pqoVK3zlGHdYMIc9opcv
Ew3gTZ9q3tYP6uCqExTkQGS3qlscjB/wtiLuzpyvGQksG71uvZ0vySYhyOexzILoEZc+UZld/NIR
ibGmOZzcE1Qb3Jtj7q4Ro8l3A+vrykSYuq2DaI80On0IcqpVUUisZhnlZy/WX+VoSYZYHy5mOgRI
nKsL+n0ym6rsi5bp0ECKAR3OnFZdtlduSOXRmuxwn0TJJY7tbp/Y6gb9GihwF5hMi6zPgzHqH6pk
p+OoOOaa42ygS+fYRsZtC2OeucustXODNaY5hsK4hEYD0x8STv9lctB1eIU8RqSGZv6ATtqIv4N+
osusk7KGVFKgswmSu0NKH+iUtm72wVWsxcznoa7cd7iJQEaM1tiJPEi2DqKsZmhPiliGO8IeyqtR
4yCQtdgmtfBOZU7mXKNBtNHQlZY5YPkRc5UjhvExQo0MGBLdkmxvOPYooZgjPcrUVcegmeMBUM58
SHPGQZcUXcsP9llMEzPOgK5iVGmbW4MN8b7tLPeUdMWHoHPE3sqjfdn5yaaF83GnS0TSFWa7lduN
8jj02hsSYWXdRrgppyQkP0ZPw+4Yic+aBl8RUrRkdA1GYO+Nt/LtUu5Nm+C4a+fdTUT0cLsoLkgq
mR7lbv01xRdyiT3xgf4NM1hW6Bsh+jVXd34ZSk6ssU9XZlplR4ECKCxM45S+T7ScPzREHRbj4xhl
Plp3681EwnQNBl8eSKQ508JLL9JBdMtcpdtX+QALLa8/VEMln4xSncmBAjeOgDmrqFEFbWifRy3F
XtnTRyKmGwdc1j67WrLu9XhYZ6lC+l3nH3rTLfasT/eIIvQtzIxThyweC023L+ib2HlWHTuBTsow
YraOHUyEDGHQyTi9xEVSPavhLvYNmCTmJrADGKyYKqrchskkE0rFdEVF4jBFAjIZT+OwrSJLJxes
GZCAJrgEtEA/ubh+t3lC/wC0Q3Ak0mWVSXJ+DMbVSjVkMCM9OaLWeh06IzlZNXzJzmine32iRjgC
bLlH/2UemUcNmPINpF+lueoLXL4iI/A5jT9iH4WgM7kafJvmI/pv0iO7xD9rTvZtbLKPaBM3fIS8
OcPn7MZ7fSyHtn1EevBkVAb1BF7eQw816bZoyL3ReCWTuGSFe2lDVe9HR/s0YwguTTF72aCLFKYd
HRRgnxNt1y+Gnj97Q/3cBNh1ggIvlpzOcVp8zLXqYstqIGuKXqs3fNIbJe5zpDTr2Kv8+7n9KMxv
erxH3F+9i4+Gn5HRDR2+qvaF04rnaHyLHBP3QWe99UZrkwLVPTYy/i4JjN4NpM7PdIoiSUO85H31
XNOhvqPTUO3T8dGNSlShAzkURCkREdpRYTQzDoBp17NImyzHWHsRhr5znJORxKSwkzY20A44yRLx
MZ0HtJoa6YqjS6jJGOj7PKw2nRxfJ4vM4SKom4vssnid56W39pwnHQ7sKcgaCv0kuQ9x5241nxXg
qDnBNqYedWeTw5RFMIf0RDvLlkzktnjCXEBJyywewhbxvhuJlmDDz3k/VjewKzeY7U9M5Wz8JMV2
SPrxo1mrs2km2NTi8AkSU7gVYQzFva4KkuL68EUz/e7m4ICLJg/5z2S3t278EhlW9Vmr7fK+KFGB
N4qTlmpkxjKaRC3HGcYVHNWeGpAqbmPDmOYmdYGbjEYfF0S1a6db1wDyWN7xzaA6mkP2DaVmsrMJ
Kk/H3N7qQ3ZyEY3uppo5lDFF4X3tc8GQQbSNCv4dK+6KcxATVdxL8jtK3EGUhlX8MjYzlCoHpuWm
8UODj4rTOqXj4QFo6YfsAadtcsBhU605J1Y1xkE0qVzRdgESoBm/2rK5jLlA9TdG77DVnX2Qzbft
lFr0mJF+VDGpZOpVeZukGSjdj4ge2mY3MYe6Opg1D6aey/1Aqs9aB3HD0GtpTwkeXxIZvmcjufCF
jA9Kt2efBBrAOgH7WUfBVsc6ewWL9m4SvnWuu4zMMfrUh+amOTQB7RLFPzf6LW0XlvIWkdUY66h3
p4xhVEUNe9/ldv9CaYXTF8gssUjw3MzAOhA0M8+V+neK8/o2AX6Br7X3iGPxEA9NZLUOarhU/S0o
PvFPTvuevYDWe/oY2shzRz0sVgqjAJ17c7Z3UTL12TOrInNemlwxvdCQi6YVWlCh1GuQwN8Cczet
wt6oN5U9UprT6e0WPknLek1cMzNV7IDJS0dISmZQYvX8srkfo95mPoD1QGYG4jISrvo+eBgqqp+x
zUbEmumsIjfZ9eZIJGOkUVyB2aLb7zTvxEV32i070kzT/pOZ1WJty+BbUNGZy+kz3YYBPT1e1ZPj
XYegs++NDKNVwKnczXZ/EEvJmikMZ8U4PYjJxFbJWrlvnJqwVQnJPyCzmFUzFeSJnDG7PQeBL1el
HKctWMyV61s7M/a+RuWQbPWOy7VBQLSOnfqiqaa6H0ZzjVfXedWt78zqkp1n9M59JjNOl7b4RjPn
Uba4WUkmoJDs2a+MXsVaoTMXFrqqInFewimd3sPAxiwRT5gHzJI5Y6fcIyZycDcGXDLPwc+iyd4D
EH1gCNU/6GX22cEa40V1f/AjMd1hENQos/ntCVuhR3xQ+iBsh3k96hES39poVytWGhVz6RNL8dZT
zk2r55mXn+xav1VbJdzbVGbVrpnLJXic6bKJIt8kSVls+sG+J3KmpSxMSlMIe7qDqcNCWcX2Jy9I
3twQ64tM7PLUE9PZ90Nw1BsMt0r1+q5RJartwLy6WepeZdZvfVzg9EKjIy3BHaVs6irW9Kn08IeR
YIrTo8c53lKGy01SEtG2wVtqzccYzcwqkXazK7Wa2bKtkj3NKr4N+DdNmOyDBRjwoBqnxXwWWgOm
qJcCr/JdA0kIBS9MCEz/12LwRpBd+ieioor7RDCgwAbIsqE7MVVo2ILC3AHf+FpK8UDqZ9Hb3KtT
xz+WyruiAn0wBMUWUWZ7NcF4aghDi1LpXMs4/1QIdYzaghhPYRAaPjmEr9J929Y9m8O0KkYT0XT7
UKSP8ah1e89t1f2gud+Z8JhHjUyDu8qzpv0g+r3N2PaA/mlflT2zis7NKOEO73ZNA8bS2uhF6uoh
terDMPhMm+yarKMK2I4C/ODmpuSih/7VJPYlC80UN/CbLEbnW1b771b+KTL14dGO9YekNT/lSEsf
HK94zTwlSKO00rVR1ATQZT3RU7GEzSXaY676Yg1GsF6FmUjPdskKmIEFuWWXXtBiHcL5d6YSBTq5
TqUnnruE+DDNT+m0TS60dWLsXd19VNx/k7GVkCxJ44xHtHOIC9OtXhB1JqzBXaO2/U5t/DEM8VKI
3OHw1ZhbCnvcTQHy/t4/Mz2qD65pb0GHTxc9Qm1QDddOnZwg/VRavbjicy3uRFkWGJXz6WHgSNwV
ZuWTB0Ydn6joXDTm1h+b69i47V5J/5BbT3aZWGfRNBLvi8jPRtjdkphgudyOznhex1WBamqTiOIQ
eCJcOa4Lh2yWZwZRYqwtLUw23F9X1EtqmhyyohuE/yUPuwIeLJNxpQ2Xz51J/6aNgWk6DKMpscjg
CpxLP9ZfhAtCgQb1CWveTnfJqWttcuXZCyMtYID8JuFiyzmOTPZeBWmx76P+OzLEbShKvqtIEeho
1twNBu3qaGBOqVvHsk2+ESI1kfM66UyOcgJ2UY/afioew7vgQ+hqJ7o0ZI4Pb1qBUNOlEnlFEE1+
Ysl4vzwoxK7nMh1fewWMi5lfeppSuUtdnCX08/HFxCiRErdZhQC/dyxvnmsQk436WFfEItceZlnf
LoDNoRtZ9z1rkKXtBFTqEPe+eY798sMfpYEEMEmgtGPOm4M68TkgMMhNJ1l4p4z1CK5AA94ng81O
ee7XmKxxbgbtEVjKrVRKHIPYtnAqj8fRxHHn61I7W14/rfwSeIwYMEn34zfW1/VOG+VnY8gSXGFZ
uOtD7C+siY6JlB9p8Ll7V4Ueglz9az4VPdogOCK6JetjixebbkUBvy9XdMQ04C1ai1PTaFDpWi24
I4u6UE4NHte0t7L6EteUl5Z7SsDGvmx4CeXDQkcw6gfNgf2Vg3Rc1xlW+ZjGx5YVcYVnGO0wZZvk
mOV6TODrdLWTVLufhTZtRe8mi8r8DlInYqR1hvpqXXftjkaE+Spz/GzMj8a8PzWsxvbMw185Z+pj
bT42VDVuSnkXraBKg2eK6N5QH64j4btNQ4ghp2mEl96ybtLTjtQX7morzs5JY26yIDV3to6nmyUh
ye6FxxTBb1MwcwXYuFhrV11C3JNA1gW5IoWxaEWvs6/rLKvMX8mA0E8KXNE6CR1vG466WqHD7Lea
wzyzQPVLxg8xhT6X2FiOO7u2UbtVhj/jlftV0tRfi6jzz0MRXI2gewgj3/swNAKJcoZ9mnGXTNHC
haHBalFHGAgpEcZdmljpDksgUfVOgk5Otmu6vuUlnYHQjTJj4IVFutZMAofzETtdYzxaY/wt7+mx
BnU2bJUv25OXKm8naZStskZ812odF0mdEnpclQ9939f3dhQdJs7S1VC57S6zaZ9D5KsfQj8RFy2F
tJOHp4KWF80VXJj0h4ZD7kBHCaf4YFOf0cL+oa/tl6LQzraJW9tyRINlS4eKKcZzE3vWXZMG7dkJ
kgetrDCrzQuSoMSADE3udWrDjdMp42tPNGiaegZRRq3x0nNL9CBOPndVQ+O3cy5lbZRvXtptQNZ8
MQwvYD1uPJVSi3ZQdvQt9GVc62ab3lqbGQlgvY2vFf4696aamXkB1THJrsgvTVLLuRqSIlwzGatJ
dLXjtUPtYYVaJ75HSzkvGfoW3pHt1AYCOqc7G0OJKConjRoX9a4qAA1jlEpRfJP00Ogjq/V5UhIL
ER/wubcb2pd02otqV2JrxG6E2LEw+2dTwkT2afPTMMC6PMR4MRp18Iew3hi+e28ZLeSiVmC7KrEw
1Jgg6d/p7x4zKFlW7GNVfMQxqEEiNeJHYdIMKdauVY2rxZLguixedPBDXK8BVrYg+GxJBbE7fgy4
XVygJn1PR2MlTZbkLhTmVR166XrsEFzWLXmv7kQwbMVSb0UfRdt0SUQIYK1WTtbHJ3d80MYwY904
4tMFI7J16xctzuAMALvc04I3UTOBXGx8cKhuTs++Ti3M+M3INE21BtypSNBwsjZc0RlCSS7Uil6e
r/0/7s6kN3Jl3a5/xfCcD+ybgSeZzD5TmUr1NSGkkorBvgsySP56L+oZD7ABDzz1pHAu7qk6pWyC
X+xv77WvZjmyumrtTZzq/UnPqOois+bnt1iO4gCE1TpAaiXp7ol6Vw3NEwWlPibwi8UKf4/Pm6r7
0obVsuhrendPAybqtg6mK4xjbd1qOdnsMnqbauraY9Onmjavu6ulbjyNkrPWee+/EgxhUXvtkArd
Zx9WlRvscDEE0bvI120Ge3WyBmoj46zfae1P0joArxJl3+gA/XYK9xTkkdp0qY5TP1fO2hudJ6cr
tXVDSvUAQoDpoAoeh8CYDlndcmclhI9KSmot1R+tJnkpytgMOyRTmgpbbpI16VY5oKKoxcIhIv2P
NFLaSuJMx3Yri7CABrU1RelezV4nqG5vx7lNQG6xQKHcbN5qYDn2FHQj/3lM1pZV53fTyF/8IbkH
Y0wpdwxQ0R4YQFydRJ4eVDYsAedh7Lz+VLNE0B/sKpqOTm399FgszkbhEJhPJZgW3BPk9fi4Ba5a
pwWB4zjjCZcwqYQzfdPckw2Cxv4yYAx4HLvauYhsgJeWRVdV6lvfq5xPVV/MWfhnq0BHKlLSJ046
f2e0b64Lvefz1M7NgfaQiJm7+vk1w0ej/1XWbve2QqsC7en40U7nh9wIvvBXV1GCbL4446j+zVa1
nrgxYY6zh/1gfDFwJVc5m+h+7ZhfiKreBjdBbKyoxEgr7KkZ3+Y1avO6UH17qZR/dmKjvKPbmmsj
oemdaepFUla9Y92MeyBx/DOGow+7rttTE5OR6D2brrc8otmty+Vmom+V0P3I6qN1z27kEr8t8CSl
1Skaep3NNhW9XhCL54mVBFZd/CGkW9dpA3MAV3G/73TjPOe1fYmwRY8kVezpacpFfXBEG2+RlZz1
r/RIMzv8aXkzsxGVXptAnssU3JSenVNXex0i9i8+ns9TnNXXLlnMi4EWmksfKPiv+KiCe+2l3un3
l1yz+cx1xT33Igvnpv0juKNiHMY9t1Ja+TmlD0zJ1bnM3PEtSzx8pwLEmCDeUGbBc20HRDFz+vi6
YOMCVudbnSHGjTkSVybkFSdcdzVrfxdAceSM3+g+siv8x40X5P+aYNA3HtWz56CrL1ZW6CeWLPIw
zS0DSSUo98TzTzHSuaFA6CUZ0+yx/TK7ZlcmVfbC03kJNQOGaJudrZnpk46zflMYoOqwgU6XwGjX
2px1O6BHPiaOdt79agtGe+eKooHsq5Md9T60mbL/0P022evfv+TRZuC0zyztqZQLh7R3wgksyWUq
YIpXiYflvqXFyTD/JE3vb4wCUkDlQ2xWPipvMsLFZ6j17HLck3FAwxImfdlmQ/rUTvZTWlQcQUa0
H2wAINNUoC0Vvr8elngylxE31KLmSe+scacMsZWkhu+lN+0siVev8o2Hosz+yHlx0Ax1dy8zArNK
0R3NXe1UV45/SEuEQiOp5KnRxK4CqnkVZfXKS1Bv7JkRfLKMmyX48Us2lGvM7cW28VN33ZdgNy0m
4h0e3fboo7CIscKy55rnKde+NDW4u9Kv5y0e4HJbJ68yLsa9iAiFy9IdEFaTS1RmYh3ngzznPpym
aOyLhzb7CmCZJb5ZAKIjUGxhXyHxE1/qTKpNaVrp1jFSTiOYR6EzEuLQlGG9OwPicCbfsioH99Vp
z1ZNChoqNcQ0G9haA9QEzNT8SGtWeYvGfyVL+c0guF0g+Uw3V0TpdYTspXvle6vXHfimucGapy+E
k3nAI1vKS1/WoL0d7g8mNc5qcC6EjpyLG2R/i7jJD5U/aVeW/U8B4PA1cl37AMTF16OFrdg+8cwJ
4AQUHuSpTQTGjLB/r+2H4I7unT1p2r98ktWOnSEMxOWqo+rsPKKMXHI9x4kTJ3za0kSc3cy6pnDX
roHhFQ959/Kf/8Mc+FxgyV5rCYY9FxrsSbMwrGqlsjeJbfMiczl7TkzFh8SIh7MlHbkaemqR6WTw
9r+BC1MxQZkdN0pWRdXO17E3pq5/bgYeqWasVWc1pW8L1tvXDf1WsbDqRO9u8hGMjVcbLUqUuf+9
KfIj4PpNNUpYJO8vOe+T70gMtq63M5O5X3v6FHFHR7yD9HRzYm6ccfTYCmMkQ821LPKnba7MfJNF
1QjuAoMTb9aamcYIcYd6F3duPuciHbbj0jrWxIa7tdvsI17OE8+jUa2R2mPcwYSDATju8TFq4Jc8
bz9MzYZL9WNeWurC3kDbNQqMU7OsHeuOx74K8OzZ0MPKZWItGYuxxKSruufhgNjlrzTyF6tSAuMb
uuqkU76lRp7DDTQxE1jbJo26U+MAjQQFqQBbkTfjZ8KTKOkV7RHk4tF4HSquZY36i4CZ7Sd7EttI
Ff7aqFuPoD12fsuU1rlWxqnW5/TKPbnmKgCCnM5mdhFlXREWjRFcpWM8I+gPKN1orHvHU9Ozndrp
Y8yRBRoLU4s30WYGVQQejo+vzFgP9TKeQXqKZvOMuEDQKNVYkVSTH0YtlAwqaFeTIcxnSirwSaeX
wjaJ18Cl4ASrf1wrsw8ac/FDqWp4pnaYaYn7xyKj6LmQdXpLcjD1/slYDs/C0yFi875pELvaenIZ
/owsbNOk3ZsUbea0VQy4+UjRCpCUBINWOKiDM0usYxU36W1Az1hDo8YkIVMw+9gt2Gm6DzU453Dm
wnVuXfMtcv9AAZGvvFkvCRxT9hUtyASrx13gjtw7IRFshW2+DFb1ZZuNeoj8nVkEHfdnLkB1FDB/
uMV9FgSSxxZKY19/mJ5G92LyVJiq3FBGJW9zVRzsJl1XjsjXv5s5mPwKv4Py99KYePfMJOaBYxoP
pp2evOm5h3xAlDkPOCCBzFSCQs3IVR+Ob/FDAkwyK2uvcVM65/aXhh13F/dxyFKi4bEJgYoNZrye
clecZKVzchhZ9FrQX+8L0iOlIVkTLw0aCRgGTgoczPlsx2EHomtXFkiwUp36aVC35xiz0smxaQ9K
XxmdmhAzc8oDeWnVdOe9H1msSjTXOphlQelPNp4Ce6SRhU3R2EE261XWXFoMK1BG5y9v6QLRTas4
/f4TtKPyBITyNW5aoPZWNR9jm19+/2mcqTgftQktKe8unoaw7RK0lQ4+gdaIprVpYhvzkxjndF/d
FfEhNsm8zeUgsCWmcK1otCevAE7oeaL8Zd14xNjb2IfoWYrx0rK+/42XlaxXn+b0L0asa2NH7kfH
fUUExsfCZb9beVKfPNUQflf1qnY172RlS6ggQQzsqpleDqkerfQPtkTnSdrZzp4omEx0iJwF4LKu
BxcKqCST/6qkeBdM/jvWD6i6uNd5KAPUYLY9sjJj/ioSyB3ju60XHHMCSGDgW1wii/Tz1x8xxtAn
IpU0l9lW8QqnNO5yBbOWzoJ654vhWQSpedYEJyUy1GfPXyTFq7fCTfHPkE5DJxNf41Z3F7+KPA22
/VoY4x17XhDGafU3TeYCerAWAiEyjs7sXOyIGuROkt4N7B6e2MTF0B9gqNnaKYiKc93HWahqYrx2
xdRtyZ64RlBR72m9xOTej4xJbijZcqOe8nSQYO7+0yLbmg9JPVnbZDEul5pfsw7MJcQucBU1OboN
/m5/2xWoJ4mytPUEds/06meKypoNbdAcqHpE8Jzt1DotJ7nOaE5edSOCeQs/lq2OjIilZ0CNin5g
tVc5j0ni5vhTnUN6wQMZvVhdwzKe034duDhSEi9HGy2nT6zhDUT+Y6xp7gUpi7Ef9mzS6eaLn3s/
RYMviufmrmDzUvRdg+vdT0hdounODlijcqrAdLJfVFgQSoHw3Ax7S+n6Xiu+CLpQ8FwlV4EguyJZ
0u27zt10rtplfer9VXt6/jZqVj1MtPbqC4o9WkfLQ9WjfwKWgDWaDRb9RwEcJJ4/12aQl5TKnVVR
vRdIaiviRB7nS12vzNqTWxVxy/MwTUxB2Wz2QS7JvbjeuB1jEKm9V+SXsez/jqmBLhmBj5+8l8Zg
RdJ4lE6PNnUStizURtYOgirrSiZpM3R9SCtcUB7byGiPtdN+xJYOqbIrbtIxt1ai4kvnG7epFzNC
bU6LdlVMRxETqF/KOHQCKzr3vyOeR/Wg2Z5+aOfu/psnkLbxjEWzOkjJXGTb6VPaVsN+Lt1XaUMT
lbU3kVLRvh0I66jMWUMRWhAQt1HE9Ng6wdIxrHMp5WfcNvKUDNNiIHX+PweZ4EEhOfh/B5k8Vb0U
/2392VYYrf+3WjHrP3/r/4KZeD4AEkOnGMwlkEhA/b9YJr71HxalYK5tger1F6LJfwFNLOc/TN0x
HDgGlotXl+qw/9Yt/8H/8d8t8z+I45BxJKdv0FVm2/8vQBPTMv/3aB5+Vs/RHd1ecuAkSKz/My/Z
J2ZWMi1U+xaFmhNt8M5cq56ZSXwElrdWDd0dUjSoaIptiN+Aq0BNH4CzrnrH9XdXrwiqre1HxQMA
4IhdWxjMgMoqzThaVTyGtoiiTTQ9TC2C3aAHf9M0J9gwA11wSZmsLTuFIZF0zUoxSYTxg1/k6VOQ
6Ru9La0XwqI+uThL2xozqvroyo0zZdZOwo4NnZiLW976MfMpl7nOAD+uexxu+ClT5h9866z6tnC/
nFPgLGEIImumYWzgvmuMd6LaBG1dHqooOfrjSFJMJwlmtXGwK2twKLT/bSMZ01ej3IcOwmzX1fmT
Z+To8cCLiXqRE8KUFzaJUZ/0kYtVo3yADROMczG+YPYDyIuPiwjbrh/95FSPJvJEoLoPzRrH1cIk
itM0gF2d2A+RTOn54vNydFX5jSWG6aOinGaoTGPBKznMJ8uw5TosmYBC5GhrEx74V5mXDNLkwa2k
sXZEvA4mnyr6NTzjmCvrq0VyX/sd60ojPniJ4TwHTWdvqqQ5lCbXZ9TC4oz7il2wGVPzBNcq4o4x
Tp8zpPDCenEgMKCnVwYDuLpbgP8xSDDs0Czmw05a4T1jIcWAF0nG6Ezr7CuCYnHo2A5DdETRjWJP
Pzm9dsrcKT8KhIolbDdu9KB+Gag92Vr91KBqCeec16juQsAhBW0dde0E2pr7niXUtl1uEnNlvJX1
3JzxLLyOFctky8lwtES6d1eZxGRO6DVq+iWbjXAW9AP7EkV/jQtQFziV8xrBS5OAuCCoxkj7ibVt
8nTtN8jWTVHedHTok+U2MNqwx8KBcOfTlM31apTOY+tZ2Z0XNNQCdz+rTj3XWsCAg+tso+XM1/mQ
uiE7Ip/1d4WnLovxirWkDfHQmZ7r3WzMMavK+qgLo/7Et5me82goH7Vh6dHQu2HdmoP7BmJjr9LJ
2ZckxkJ2IVcPcuuGsgIKK2OXzrFmuhTCgzs2PMMzrE9iLO4+Roukl08YDObjRBulL2JxwjCMyhNZ
oC+Us2e8o/2t7va1WcQHo4z3RDnbM7EgwAASDAb0gEOaN/1G+r6+Hhlq6Nbpu5PU5kdMjNl+xkhx
mr9TjRnUS/SOD1DxBE/zwcyTicxf9I1zEgAHqCLe19Jf6P/lVjQBq/ACo4yBySslBYmHxhxDrS4V
y2U2NliXDe2PNwXPDRrRNYuAHzbOjjdKqJ6HcuqftQBiXmXQ9eb3AM2zNnvRC3utOcFyBSiv+lIu
AsrkOppjfi138QPXphOXlJTdFVH6JAYLaKfmsTd8/FlaN+wg7UGtqXBajnW/y4ZUbLqReUIhDAcS
ZtOSRW7NV1C0a5SiMWS5lDzEsYeEGMBPNDTvFlXuM0eQd1Oq/yc6i6RkGXXrpCqqjVtM7nmB+Rek
uTdB38Nh1m13l+ITZhdcURDgNg9jnHjnSlKukPtYMackJ7Ige/aVfn8v6kYdCXMIVJupxE3RWxtY
yZA16yDh9TH/GB76PT07wU4X/XfnZts4j82dFufZPrXIZEm7/fH6Kd+MXCRQ8TWxUalf3EK4+P5J
tdoLRiJzm1iZJJJRgbdywaBWOLhXItZus0inzTyKpdzM/2cH0WtrseytjdJaJZpr76o31p4JWV7G
yrSJIv7e45WXdi2Sqbg35U+Ry/6lBXwHaRSwf+DsdZu+K5u4scHcOOJUl3GK29MwWb5FRBmVQ7Yd
pPsIERimpy/z0Jt+oroENtcgf7dcZ7eya95SBx08GVo3xOYRkjB+b7O2gfgCXxxj6UsJISOcRkwR
nROdQZOba9oV/s5+c+wxAIRIOX8LI2ZxmUnShenAshRUbpXnG8vwqAjLjZ3BdQzyFNAs/EBkRCT3
nHjamlPCl1Lor/U0dtiziFcATGH4s0ww3jTKjYE4NH7mnW1bG2++IbSVwtzRuvqx98gwljMHByB7
NPxYFRzz4P5nm0KhTnuzk/hlglqyYd9tHaaAeX9SX85YjGvXQvBmQ1AcrLn5MOP5yxc5Kk97cEd7
uC825ClzHn3dToA9G0bI1o7h1E1RUxfyF5tYJCG43OPEV5NgAAndWduUmc3SZ3RWQ+kFW4Mc07q1
DPzPYJhyY8legGbazDm7XF2/+IMzX6WXluu4LvW9X6Zf8+zEcJlBnc5U7nLS7SoyCCsP5kvcOeVD
wdofv0wxA65Ki03hmubRK0lFOmWK9xiA6RH5aUOj3LQPMhsavNW+WdIVe1MmBrTBBBFIIY4LwKSY
aQ4zBcEr6c5OaDojnxI+YHljcsB6XXCo6pvrpvHLWGj7YlyaXeJ538329+R54jKnwqLrYXG2yH+I
wMZz2e31qng3PFXfiyF+q5r5b0l6eQMqHSL6RC9p5XTXZvW7M0sJli3NqUbffvhu1uybPFZhUKsh
jJw0XRMHdfFvzcWTYcpDFmENSDi/t5CPzVvED2AB8H4MXHeTEr17pzMzHbto75s0A5ieoW/RsKOj
48YosAOkx2R8xKAu3gfTwDEMj7VOe+fZj7QXjqVVzUvy5hnxt0A7W7tZ1j14SU8LIBMMHPlK32eA
QcKMiPKTnSgs8zm4+UbnzNMbq1inxG7fR3f6Y05SPhhJaYdBeubqbH8OOhRd5amIsLbx4DcJiC6h
8DO60vt0hP8e1dEnTZLqoNuF/Vz2dLfgj/fOoiXDPHjt22DTGitRR7e+38R3xw0UAUtBPGdiBS8T
ql/xW2VsXse7XQzDxRraMjRnrd678T6eI/GDxIXk5LbpEzvpfjfQy0CxquVcMari2rcrl0S8KfZW
w0ozU/a/Kk45GvOzMqcf4etnT3j1gWwyl3ugqHNTxzslCE5AjIYDQKnDUQNc6k29PLvlPStQuBpR
HwPqvJ8DyGaY0a3h71i5a/Sde+JD6oAt3h1qRIS8qpY8Njb1LoHZLK1+60Z4oa28jU8sJz6T2HPZ
OPk9b4qD39lo0NkT8eymt2XOGop5a+aRu/NE6RDFal549m7dNs4OkDP6sNede193N1Mdoqr1/+BN
tJh35+Bp9jprI+CoXlhPAhHB30NojnqVJIJAHQt24JUW1qU1h9rywSF2n25ovdZIHiCeOKX1L+2U
EwIOpIiy1G8+TqS5e7OV035bffARmXXyrqMarwe4ujeVokjOjtpia127cfUK+aELqYSgdEdzEjSE
tMIwPYuP6EaC8BJ5avyJSb8I2G0fU2c9YQn6AgNR3Wl+pNugv3AecYL4dLjndnN2lZ9cDT6WyFVK
7lz17ihowbAdqOggdr2pZqP9iSTvIzXk7tUf7NMsCm2ja/+sqBenZomwpnparUH2KOQ19qiGBy+H
mLBa5abCfThjbFqgRuQ5Xv3ePjLHiRD5Vb9WkSYOVJh81z7YpE4Z076Kxrem6jZNTeqL1XfwwTL9
EjX89VPP0/fY2VdjYr9iE5Ko7+Y/tfRPMPdgnO/1/mglWbnlmgASfVxlrtmfym6Aprwgj00zYTNE
4SVXD0C21VCEpEL64+9vxDreH4WN0g1mogByHj3VSsO3W2XkMXYQbudTp4vXUq+8tT2M3/Tz0qML
Lp8zEOe08qNXV0fmYPAYjn0M2fv3F87ng9DrR5wtekgSIT2KBMAbnzgzdR8qg5g5A9gFyk+8iZbs
5G+f2+8vaqlmTAb1YVSwT+zEgLGuOwHfDdtbT+1mcCmLy2JW7PnAEniOQeuSciC84ElEnFbQ9Ujz
cBlmdQ3EqgZGgodg28vmAZsAO1+2T2uBV3idmOBwVNefYq8HUSPsjhtn4yKQ9NRy+jkQMWbLDRbB
ZWx2v2RDbX2BLkTXM072IZLPzTilYYfnfw2JYRubebUqqMIK8aY+No7nAozp/QPjydx492qgfFN8
uRn+QfkthiDm/pBeC6d31jJRxGEMai3GPD5EmmOfRyrmykTfZRJ7Zlzb4mJokdiWWUqhm59efQ/Q
QypSWpdSzJjkai/DnL9WokIBz+zkninSxw0Gqz5gQBYZjpPC29VO8xPoQn/SUmgGKgVjmZe4bumA
pqV0Hj40pcG4ndnuZ7H/Xpq0UVQSqTRwVr3iKwmgRRxTJECpLIlaGwRrMOcfxN73UzuIvV7m733u
fdipu5O1cfaU+BJOAAujsN+09oJrdtVIwL5RAy0ME1fHSzlfezl9yCzYznq30hVRFh9sbohz+egv
J5vQp4VtfuBicsrK9GijHpJjjxZLb26GIKSmneJW3Iph2JdjoBDDzV03+RFYbhyBJHwZd7kDkoBJ
iXQ09ToX7tIHoV/JwnvHyDmT5rCPVt98Dilbrj5x7lqHqznQifmSH8Z1K14z5X+6I15jYCRln71F
Vu0eA1kcjRGjhetRedZef/+givqtfVNn+yYCwtDVPDhqi62N3q7Af7yZcWGeoorvsQAvtGkGNFJV
1TQgLR+/PisUtyDkAxHkpygITIxP6OhFMe0mTHF5k7tHSpzzHXai66DGtSQgfQimotl4iKJkyPiZ
OlokV0ZuDmES0JCgT/0TB89j0lO/mhYMkdiYYPK3XEc2loLvrYprYtOyggK9mq5E54xDDXGaRHUc
n1onjuAYfLNJwWAUeBjd+l7jEtg++CMpnCSj0GIqqDf6/fkL7LzcepbqJZZ89uJRoKLcOQaCyneH
P6+uKd+yY0w4ugGXfFrOtKBXT/ZcfOSuxBFD32evMINUGnMUs8wzbh/qDQOP2uC4JlQg4r9MQy1z
fUw6Qjg73XRe1BhZYTBodxyAqdHfDd9YDMuKslIPG5CfP+gzXWrxXKdkILtX3cVJrrniEnv5N0FE
Y+UPmJHIb2k6szLNGXT2gC5k5Z8tOA98IEPtrnQI1p4iadIb048qP7pmLJ5M88edg9diTOKtiWFC
Dawrst4CVT355i4X12JimW66HiwXrTr0eRdGYjRoIJRfRmPsS8HINJveTpr+LY2NP71BqrJ3Dnav
f0g0wGPlUyo+zd5K9n26r6B2Rl0citTqQXR9BigSmM3kTnaTs4EXzy1masZ1bP7UWhNcHnrE2T8m
SpnfrYnBEIhBGYv9+OR2S7NlB0a+MSUwnkmHyR/DdJAY+jNLXbFyCbYpqbl1WL6NSZGeTUb9tWy7
eKPn9GwMHQ2n9ga8+4oWS1qXHONbjTkFmgROty3KCJ9L9xRpMYVSKc04+O/xMvJvpU71otcy3cwu
fUmFM4cAUxx60YZxnYMk3mg2fUbYH010GpWFQ28SH8uSBM90ZbE5n2iH5wbc8LHet/m4qef8lpXN
QY7VT8Ndl1Ygeqa9wV9r+XitXwTpBTWyMwB2E2gA/nOR37qli6ZL/piC8mfdyenQmrOdU5CjkBxo
FVLIbD7wvd6mUOwJif/Uko8D/puTHTXT2mkVTRjDyPcKx705hTP9oyu7Lj91zFBN4z41egpsLIfF
EoFkMG0YYATfPye8JIPFUy6wugeTZ8mq4Brn4UYll3PxPIfnQsXMYsFD5f6R2N9+Kr7RDQORPo0x
5WeZZfEGte+Zm30od8FdH+yWd27ZHdjEXJzIeRQxP3A75J8VnLBhXLyxeJHwvIVAMQ+ejPaxXn77
bJjGaiw3uXSOUUndNssUfCVaDQcLW+Mg9YMto/rMpeqkp9qtrqIVas81bhegff0E0ClZTnjQVrwK
nUsSNZRx/Vgmw49rAkrqDPctHmi/c3lxkCjatL4jMB0TU/tKIgz09EGBK06Puk9+1eaYp6VqH1Ef
aDTFlkNNW1m2dWulS5PiyIk72IKp9W0O2r+zsn/SuXspbJfmonGT+uq1i9x9UI5/E0y4odFOFy2x
vrSxeZpJjw5p8j3oxt2bVagHw4GCkY8hN6BFVOhHTkbFF5WPowYXMVDjtyErSmAlXx/eBy4qD5g+
eQz11oGYZbXCafZCoPUw1dkhTiq+T8WqreVH1TjPiluAqtJtzmGeV9m+G/ChEjpmZ70rCi8UXoXq
CkeA3nHgt1jwV1ltYBbWrW8f/A3qKHZVyqyRbfIlYc3fMeruHrcQgmP8X77WQL3vQgyzpJjdmzjY
xXeF7UVr24vVKh6sekYnuGLLluOgqmTzJU37FDnTAe8xsspYvo5wjblIgdnPmMukju5Z5T+TfSg1
Vr00YHO78QtcDzuAaN+A1j7swckp5WN+rEqKt+ry2sw1FpYbrV6SLpSSn73K5C3gMxXDUGuSED89
AHHFG5thsnPw6i8tC5LUKVD+Jd9MfZpL/S4brxx7R9t1q7ZnthYOpi3BLShK7dfMesmoJAkc9I+K
3z6jQcuSZvC4Hf/VBJzWdRa8tJjvgYzNH8IvBv5TpNWsVF+nlGvxhop/XWk9SIeGlQZVu/f7jUko
N7REqV+a6mdCB3NLCvcsYe3K3tf2bn9v5sI+YKgWaBykYUmW2hQTvTr9vQvGfJ37Q3SQgbhEYGC4
lefbfI4wICTJlS5FBlPEnLJJoJ5pHL2GY7jwR9UOpJF1MMTQ0os0fsWZ+FM2sG4TcfLEUm0QIaoY
BX6iqT3SsNqfclYTYm/XzbAb8DlxV4zDtKBvCufl0pDJt07rqTjUgcPMAU88v+OO2QoKI5KJDXEX
VdNZ42tl5g1tUwQG0txw1p1X2wfbwFcyFj2DZ0HGqEw/XRGrw6hTPFMEC11uWdeO1JfAl8V4lDju
ecx21uiv6AYlt+8UCPweXeY+MxDw0X5wXmKDV1lhIjM+y/xvEw3WCzCTQ9nSYmsuMMNuwt8ye446
pGQWt3msw3XK263RDy3Ga5MZw0CXtOyNKJm0SrJ3286kFiGFiqEFtsSajvjZJAM39VjbwBaj482p
9+3Q9g/Ode7/6jWFW2omN99wPtsY9bamNlWhokB3MnUiw9qdcBbuKA9JQvcCsRFQl7IyWBY7AEZz
wr5JnY07nov23hx7rEky68LA8ajdispX6hZvbRw/10HurADkvBHlQ30CRzZwaAVGY+4SN7jpjU09
JC4C0xfJxQUGRftRbmEXdu51R6cF9DeuLdnw1Yr4WVL/Bboz5tyJ0VXZRm/0rnvyc+lzGgReCGm4
IeWJM1mS8oTas5hXa54QENbnbTvz7YQgj4XX1plFLDj3dtnhyWNam2g3knwOzm0wU1YnAQtJeISm
7//DxlGsS84qdzbKzdC4e9EQEUrSN5BY9c3G8mG0fAxlGW9obsMBWtBQSblqEuj0OMEW8movO5po
Ikwg+d++0sxVZb7AemvgaHAJc4KCgq14/tNhwOZzTVfTQN65yJsXqu27reVgH3Im2klxK4VaEX3W
Pfl0ZRAfGayA/rqJaqecP5awsh02wytqf8+C/iftJgrDi28liWqaGKhnDY+vW17nGGwkLPEGLxEV
8vN72WUJxozyafT4S+mPuJo5eVD1W4f6cvuP6aknv0TCCAw6bGsHQSGmL0XDaojVGVAyFMOaCKPd
K17qGENzO0Eu1pNtapf53hi7veHhxsg0je096+8pWnftU4Skk1AMtvJSLnA6dpACkqYWeU+dFV0Z
C5D+IQUgY2YrPbXCxRgXdKbirpmyDINIH7KHuE+tnYWEOClc0vNPwb+c2TE5gW8y5RdPh6QJ77lg
c1ffzWRjBCnDt70rMP/iAf3TKsknNv9wGHfdcTwnIl6j/65rrZ4QwzwS29Zwy5a7gUXpzpRfZPHm
jmwOKT1j5tKbnzmn80oU3FKQu6xdpoObGNUb28VN0Vlha3pHLej/zbwkg2P/+GPehnrNn6IIZ/LZ
S6xPK+o2eG6+CyPECPFYgS5cG3R/EVY5m/riDozkphjcx9ZZ2GHZOohxAbvxpUm6P52XbVpsLUx5
Nh4WAAKjd9FcMmUtt1Y67PLnoZfvNdG75c9qnexSVvaJiXUnrfcmaNdsLLhsjUeDZ2tikx9NylNc
XCHKvAfmdPuf3J1Jc+PIdoX/isN7tDEPEfZbcAAnzVNJ2iAklQpzYh5/vb8Eq0vd/Tqe7a03CJAU
KYkAEpn3nvOdQbXvPMBsbbCz5/5Z1x144tw8so0OWNVKgk1jSeEfow8WCqFJYRoyaWYmdWFtMwYp
AGlMiTFJEW7BUgc0sVEyVMa5du9O80PciGcEo+sWEd7o9Be5XZ6MoXiEBcO3tuEqBbJVbzv6IfXo
XVtDdy2PV0c0coJrnV95hTZHLezboG1eh5Kq1pygwiUHlcLRgBiFQHAFtNIw7LH5JCs9q7m15NwZ
sVohGIRPMk7VLQmI3yDW8HU33AH0O91GMNmiorExgyX1tjZA25XiJbGMZlUk1W3j3QrNvqqm6FAj
+rSjDNWa1LdX1lOMY8S2SMXqxGVVd8RCpQoZ6th3vOE2SahU4UWjWRORiZhlydOojN/pKhJDh4a0
bMMbo0vvVFfgp8z6/djWJzOjb9AoJnob1JJlb15XeugnXfS9yGi4RlXpUiZ7ovYcMRLWcKh0otFs
Vb+2rwJYDgpqwanXN2KkaN0ne9ULd2LQ9wWr5HzG8i+oQ92E9rhtOUcUHFCxqe3iJDp0SfSgJ0y8
FcOf22mXNuU+CBTS7WogJnRdSihf5UhXSdsEbhCuMqu7DygCw2ZZMezuRpOsYAbFC72It3ks7uWJ
3yrJW5FR9eCeVvQYMwvMcNWmNpznLI1OteJdZfBSYLQ/0mh/HlLisq3xxAqb4apSoey61kqdfggD
Q8yYN7cTl/xKAxuyKvpBWQ+aODH1QANsHnS13uWNhu41eNCpPpTMX4pcvxrjmKzk8o329UszunuM
IfTG9XznDB/CFKTFehemMgN5ERuFERXajMQdfe9y83HS3ccmou5OMeK7aO2HKbW3iqIf7LZ6oo/5
OjNX7IJX1Qpuzbn5kVbRoxCpn1rpLT3nwyCt1RONVvQVnkigJO+UonogJGNDk8qPvexdV+kD28Y9
yCDi4LoPyjB7CO9Tl77VinpXZ80LbjtfEeUFOYbPejm8DC0YpdA0sPo7WIvym5kWrFHQ+w51cu1S
bkAo9N3cO0ZOsuEec3Dt8FFHMo9edWO47nf+1lU1ROuoqXcFUYN00mzun5WW3yTjA/2lz2Byr6pQ
v2qy9BUv2ip0kn0WhRdAlK5cAkoNRVzOhnmqjfIz7lMyP/qTpXTPBheVDYTLnrR8E9MzTdXbrIlf
gKwcs1qnnscCt2Mw4QL7BhD2wopjqCxkIzvVClf0FTbGvdHTTFHb4dqYy+tBr4/tbGD30yg/c790
w2MTpBedNjxQXLqvuaesZjoihUaQ3DSTf8KpzehJRodMIzwGxHV2JeunO2ENyoqk3ZxSpN21JwLJ
WX3V9TY7qrNzjfkNyB5h6Sy0p2gtT5ZAz2+C8EYLaj+CB72KqV8xziiUShpCTgNB0QosZpAbE+qJ
0i/qmiTla7MHZdAKkJcu9Fak/oVlrFpyolu1vM7aads590YyHEjoRpxAhT/Un61JGLt8pASEINqx
ZTUGdw/0meu5Ny+TSb8hiujdGIHJ1uUuyueLgC4qZBuCLpvXvIvvivzBi6JgZTjOt8l9DaB4jdb4
USglnRRNv2qb9A6f+Tw+Dlr1NnR+XzcXQ9M8R+b0Ahdmix0TBzOXnJBEy6b9mPT40qQKTltkV6oY
fhSd6ZRRF4ex1cFkhvvUcdDGt3Q20MWQBHcaPGpxOc3oFMtxNO+ClDkSI8bWRl06D+S6OaPtrNDc
6NtOE37FNGtNRgY4uHDTO9oj3a1LD9MJ6oAja5x9bGZPZs9lP8whnz6fVMoPpdHshVZz+lF4sswb
5ryfE68Hmrv1vMkftWu7yh+KrN6Fxu0445kd6nvbsoizY6qudpTLicEtsTokpa8oeOpbYthtzfwh
f2862beq4Z2iKrqMNOrCtY5UR/7C3NTuSbWMN1ICPobdnReJI8uOPQGvj3qOhbAvnhxUw/MlJCB8
2iPqyCbqd5nlnpSI/rP8oTGvvnVOyHIv/tSbCL9nbj8Uenkr7abRmvD5rBD3LpISE2hRmoN6agLp
jbPu1HnmTg6dmgXcClQ6leGxoY04P8k0vMRq/FJpdg0xg7ZJUQSCHUZQ7jYgrikwN6lyOWh5sYIr
Cvxl2NdOf+3h9yKg5xBgToCpczmFeMajdpfMxsF87juK2NNDTzznGE/kmnfXZvwSylLmUHwmg/tO
tfVgE5tNzR2dsPNekYVo6/swyD4D070E0JysJ7s6uGrzNgf2HXFR26GDnCqo4HTGml+gr5Qmg6jD
EFnm6Y4S3rqbnFdBN21j0SHPsuKopTCY0HCZWyT9GpZPPBMObdV10uZIF5AN0IESayLOmdvm+osc
MmFnP9t5BfQuhxGl4LxzMbfCVasI6IA2wvCIauLSmqJ9y3wCbfA55+E//pRXc05A+yjKqeYUb//y
8B+7z+LqLf9s/lO+69dP/ePPD3nTzw/dvLVvf3qwFS2w8Nvus57uPpsua38PXJM/+b998d8+l095
mMrP//r3t+/cgTcxsqP4o/1TjhzSS6SS/5Nqc/OWFu0/aTZ540/Npmf/ZpouKjp3iZ+zZTaOrMjJ
ADrV/E21TdcwZT9Lty0iRESBUJB0OOs3zzRV+jiurjmOIxN3foo2Tf03IjMoGtuGp1ED5l2/fwk3
5+yKf5lCZzgyxOIr5MIimQjtp6pqBHN5UilKQt4fA2I8OHUtCb3KCWdJQLhrUG4Fp/a60ym5QfoF
FcNIqjA4stCc1viBwB43z3Ou3GQTUvCkUonWGoid7G0HHOlMTvse495EXhY2h+Em7DaZE8+bwCyP
Ae711YzbajIIRSLzKvMLmaGqJVSZPQv8gEf4cZHfNTZ3UAIEQoQA1IPEVTSKXVW5N5o8qUmuBiZX
a0zIukAWjV9UmHCeVzzSdrgazPGDWRozM5PRLZ9OJiA32P1oQMSFlWodFVfnErSjsVb19K5o43cj
mUme4g4EyaPClAw+m2Giip1t2UFmx/9A5TLbZvpoXWgsRBvu1W5ORG+PTzvKkFSb4ykufFESE9xA
HwRez8y7OfSjW28ColAjfjjG1YB2ynzEm8WyNX0C24Vvx+B/tjDNpEODHpGSXIqnnGWP/gHebgsn
C6Fppd9VWQqtybpvByrJmOdAV3bexq2V19bqH0hLemsROGFwaqbkoCV1vdYNUMRpMW+VsX7E+IDO
ZmBNxbhvoWNc25jHu9AG5Oa0+Lue1KS/7Iuqw6+XX1owubOUb6FhkY1Upr9BplIAAmZlWpLlk6oH
m1puSzXbndH3al16MTNlhUYd4H3R4zdWCv1KmWKqdW7KtP0mDS2S1Lp7swt9m8/w066k3xCTnTLQ
O9aNMkH8GaarRFGughQdV2yN73We4q1QAN1nWex78x1crNL+UEcg2WU2HFu+hKksxrtpRLg69enW
e3fT+KSUMAzKLniwRtBZHGs9iIvdAJ0Pzk26csfKOWhmyp0cs0KNIWgTZdFjZwzuPqrby7TUS7y1
/UPhmvAus26vzVbq9w4TcqsB/s/BXPUN0dRTon3Ls9EgeWdpr0i2SEVSfb0uTUQ2EWUBq4muIJqT
cASWYB314jl3y+cUwQh2iidAod8gouGr6s1+hVjnKRXiY+ovVU9c6nnquyntmsoExqXZDlqs0S/b
4r4Y7Ls5J0ONvMLVVA7HmqCQxs47Ks3BjU1KvU58oRKSsk57c3YKuIHF3pqhEltG3W1V7oRGkZ7a
cdDWpEWDfPu1aWy8YgWhTZRTQ3x2aSq4oCHD0VtsVoieA7fFYg5oMHUxyM4Z+lZsk49lySFCcbql
S7fWZvMFTnK/aiPkYgI1CiQ9ZMi9cZu1vUkHQmGhRMW76utkQ+rJxquZnFot/SNpVTBidKeDE5B9
IPe+nlMq1pJ0MySxdtl0QE7Oe43ck4PxdjTd558v0vjm7MmRD3fm174yS+R4Rzr1+bU/fBw0PFo5
oB9LHRrdOGDX5cQ8P0prvqatFtNCN/Sihe5Kgg99LAfvrgXo0mSOc3S7+MNRWV2WnVrVe0h1iPuo
4OYC/AhkEQDCcpJOBw+bnFe0x3Aef+4NRnkDl4bS9q+nlp9IpHVnjB3/6+dZgvx858S9ZDNbkLOU
QoJ4XeIGSmPe5bOj7+pYT6DQyudUuVl+ZNkIGGWHkOanfNPXO5efgszMu+JC5smQRbM8d/6kdvm8
5Yk+hlfh9bXv1pzdVl/cNx0l/lTE5gPA2NM07cohTd5YrTu0KxhuXOOFagdxoBq8tdjdVYVT3Why
Tje0o3lCrrXrqpZYtZ5Yh4myVqdH+t7WxJUtGf1oO0K6LCI+JA2mM32FLGl+Q0p6h7ia8ifVPcpZ
vpGzHB2r5ApvAfKKqX/IY6XYCih4q8ABcKbPmXusHR3gQlg8NlIl6xjqhVKWKJUhB2+zONm2UXvq
Zso1VAvcqUFeMD8zz2bVprzMhguBS8GJPo5Je1XAsQQCVhzLuXmrGs3ZK4KZOebAd3PErosNLNoT
ceE+xl5ACjJmUoRq9rZU3PyguOFLNXWfIuqaOxg4xY1OCrFB09RR2u5hFh3wl0LcdMFICPfYFlTl
UjIbors8iQIf4mK9LYErbBtHfe5b1hppWLnH1OOG22jdJvrelWN9pUe3NWcXbCyP3uJUNUdNoGmZ
RFdtgrBNN1QAuYxLvLAhYm6yxqKdjYzaXAj7Egod1ej+98tjF5Ob0XuHkfy7nMAEVEfLBk38dd/T
tV8g0WOsAiKFBTDQkjBlYai3Ai6RhivScXrtkEGnGT1ZHHANcZy72EbK5qHtkWEYyyaQZOnEkyfj
1+OpVPVd2U07PO2wBPWxLo/LpqW/TZ4DZ2h9tJupOo4kyNsgZQ8l3ZMjrZbqWP/aW577eujM5ZMi
UP6oDp9hSPU3/jfSKyaBbZO5wh4ga0BlCFb+8iqu/wRtEaC4vCXdj3z3ZlWKKT5AOaiOy8bSwLXj
r+OxKyNCXMP6Zts94HmZGmIxK9DNHi8FLK0ja/f2SNuDA/ProRbRuMTw0CMXt3t620rXAKiQu6zH
6uPyWBnMfpuk5YcZzmRsErAKAN8AKCe/BpLJQcVkkzOBFXfXrVRNFROWAi/pLXD/HNc5l4Pjmftd
5vauIjRuOcpRMm/4hkvc2KQvfB3lBUneyPiFZW95IZvST5QE6FgkUn0BhX/Rwr8eLnszjgrsZGN0
Pu6UxBBMyk0sT4PlXChB5OG7rO3Qz+3qcTn2Jj7ln6eBxryBKofSPNO3tiB7q+VBjd/hCbRHaNfo
CkNB/3P5HuVXNstNi99i2wn6K8vDZbN836BztJ01tnuCAmqZFvBzo8hUla+Hy97y3Gy/VEXSHtx2
oOOzfKfL6bbsIfcE8IaCb72cb1+br3Pw60SEAn5QubB2vaJCEwkz9zoVxey7crhbNmjvuafBU85W
y+MhBtiYxdXnIPNPzsfufI2qBcv4ZZdQaoa2FL/PrwPnhApk6b87higzmcFDYFuOTb9cs+cr97xv
JeWHk+gN9CCOztchWo7YX55zBPbXKhMUwuQlvFy9dlwWQDbksVseL6/o4G62Ff1RLVN/v3jrhm9g
edwkDtddjIrnwLRvFQtUUOTxcMksl1KEIv689/WcFmo7p9FpVocE9uBQYR4t1pbTAIrTBnRZtcJw
IF87/4B8Dkp6TqEL8zbdjeaIkaE5Or/2/vIcqJBwo0iugumCX+Le2Ma+k+EiH6MZBnw87/Rl4OhZ
6Sx7wou0LVKF1+UQaoudRB7W5SEZOoxpyxEtY2Hvm4RgFnk1Lpdk0USRug1DjZHSSt0t3cFwX2su
w+l5nL3yhio5X5IGMVIUhRJaTfKStBtKNFqTRdvl4rQp8v18E6K0W5Ty9TlE/A8k/uWSPacx1FXA
ydvRUl/SKbwlxmI50n943Lg2vdBMZeIpRs658xGWh7mUR11dnsx7oA1pm/gS7nweni2Zg7Q8XPaW
zTJuL88FBfIKUXn7r+EygxvNlyRHzvMun/8CgwdHRdqYvicTInLqOJRZU/Ri7hIoMS7BE+fX9LCe
t8tPjBrzo/2yu7zEPOzne5eHIWme+Ntt5b0vyyh6D9oUg7/8l3qMcsdl72vzd88JUM5cwPIt500u
v5pl9y8/PrJW2eZz9GN5PlveF4TqybKMeAeG5fe3/d17//JcGs04xBpiBuJfv1jNnDdnsAb4jvwt
xdiu7aYokcO037VB3o6ExuVjhlxNy6ZvpBn813MDfi3miypQQhp6u3HITrnS5TvDlsdieUc4xewu
b1ne/Hcfs7zwh/dAA9laCfZg+c9HtfENbgVFYfm7zx93/tm+HAuOON+GZvTkmcnXl40t/97zq/1s
ApvnRFHMkmGCiibTXU1VZ+5u1XBo7HLa9h0AdihSKSV4xSGpOXKZFghB9C03d01uIBLw7tJIGHXa
QkuP830h5waKzHaqllkCeHUOYZBDnDEtQPXcorBGBL5bDvRa4AsHGN9orxECcAGYv14xyIgjUpif
m+Whu4y8y5M02TWGC5q6ix//vFmG7WW3bA1OIXdqb/HYYiE3uu+5WdYA8JiLLHa0JalqeWgud4RE
PLoOOFZUggXgFEYeDBaCr03CR/lflqeWf2jZhIlm7/o827WeNZb7Rk4GyO6tcapza3Q9GhxEINTH
UM4tFG4MUsXKLlq2dN3h0gcRFjP2LTlfX4lfTZtHRziysxxArUx9sQYsO51MLmt+xZdpVr/BatqB
32DoXbLNlr3aNiVcYt4vSWuxHNrTQecU1OSIvTwezIyiEmIgs7XUYr/QC5bEtVy3INGFwTPoNVCc
ipwsLglr5z3VgnOMSSo34Pol8v90q6Y+Lnv4LdCtzWSvV2DktrrsPXDlyn982dgdzSkBnXFVykkF
BVj+b1VOKArW8vg1ImXGOBjkmwTvynGIYKxbWPHmbAgREctLb1LCm8oqRn85cTyNLCDU1ozGy26A
7lM26S4qj+xDEAY57vyOGtuy28kptaBUvRNoPw05Bx/kvXzZ4xhxX/h6Uu0jZQMsEvWK/Ce+Nrmb
OLuZKLmvpyx5B2pDlCNtE1AiMa3aHxXldvm0Xk4plr2vTShvSq3WfAP14ILe5hdky71r2bXHnC/e
TNK1UffWvjVZjMFKC7t9RIPTknPwZVMtp5oVbYwEJ5uaKhzg5QWlQG3gttVbIA/Ncra5Xo6La3mM
1JndCBMMB9d403v9BE9nYjIgJ3TLJqZGCPZDhD8o9lVbnTInH41ta0Z6dahKMR7JqB2PqmqmLPZ/
PaYvO+xTAA1BneKITNoBwa00zmoVKiymnjwbxzF/nCU+hKj6I42k/hgGbJaH//RcAqYMPzY0uoue
dEoQEflw1QVw0sFJMa+hUNTHRFOS7TznBHe2tnLfu1gmYqAafqQTJeAC19o5AkkV6Z0gLugIbmvV
nW9APE+qcPamB2W6rO7LZnZPKPEfiPMI9k2Mpq817Bddm6ILaVCui1m96TqtuMjCfRm4l0y3k8tu
Uo3TqKFFSxwuCCkw0qZ2G2sYPl0kS1Rzn1x04Ye0L8UG/eVdgmyFKkxrrAAUHYeUQiXBA7A1g/k2
DaZ4XzVOeyqH/qI3QG5KIi2sLMvHHDtuZlu57ByWH1OTVHvbQXGiDKhhiXOgo9JkVyLQlC0+XAHA
hTParuzugNh5TxgI3bTKsq5CZ75I4k6hFAwn2PBIp3AGGZg0AINVCODTcWAdWn24prJVneoEhe6y
16XVZ2MAIrWqprwwomWSm4NvU0ays6lzromxRKXW1b10wGlHEToApQOEiVZmxlfgjih8shr382SN
Qx15iWEW+4TmL5Gy9dXcO/R/8GwTuO36k57la83x8LcIddiFGfp6WkvrSK9lGSRsNha9FtL8Rn8i
+/dCd4UK36kDf2/qCYBaYGmK614aAhqbQ/95FVGbMRM0Em55a5XKQ+ZBa3IddD0thVQIqh8yFcnw
9GFLqZWYEFrZNMkawr+jfGMA7zWD/jvoYVFMGs1ONFVVYDyQX0r+eRkne9OaHkdVx5CQQAlc+Fwl
XO1tQvRSYY41riNy+moq61OivtsNRVzRf0doppHHqFLh9/bzGM8yDvhSNLAUPWPQ/VoSDOcsuats
rd5hoGv9QHqYhTWqt43JzZIEyM2sCh10EhAXGIfmOqWB2xO3DczY2vYUwddEvlg07SQBG/m3Y0FG
Iz3S8NO8mC/CKYT0zNTfN6Z8OJSzPq3JBKKrisA327c9rVmmsBezknyqWki2PdM+rAdCdiDLVePk
BfkWSkKpiV9cWuTWZ2C0rpD+gu2JHfyfRgGetKOZEbvVZ2vJ+aZBezJlgYkXuNh0xDxQkAi5m7cq
dOYxJwKmbfeAz3YBBvINTFJ9E8DuMqrGAzGLmEs07jV03pOn2OlF5bZ7NSuJ6kqrd5jNxbrQjPYc
Yf7/tulmYNr4V023h08hPpvm8/NPrbrzu3523FztN9tyHAQF0FC+ECme+puhWYZjQ0dxDMlI+dVt
M+zfbJf2B4AAKplLS+33bpth/ua5hu15dOIk5ou08f9Lt82V7b4/dttMVwe1qnmmqhm26gFr+XO3
jeQYAxKzJSn0jrJeZiqaXB0NptEeWvVpmTIVBpqd9YzXmeDeAn/1rynU8rJCWisTVjmJWh7/JSX2
a3YlSP1cj10WUGvDSCJnJI2cs6phyApjeXzeJcv9oGdeuxMQT/fc3FFgsqZy5IRl2Vs23VIYwIky
+UoF3lAWA7SllLfsDgEIZ0T4PLvMjFMzoa6nGSUqHNl9h4GBAXFQDpVph1wwCFNMN32yMlFRPiec
1cKa1s6ngYnomGNWBIWT9VhehgH0vACuLfKTVhHZljcV/jWPBhgiMj+Nwje0rYK+SPlYa8aA1Mb5
UK4NU32BlhBdTXpyhFGs+CRDBPuINQNuJhN5QJldt2p/M5gRxrgJ7uakQVki7GqD13mVdaFBr4a5
XIdsTdXDeG+ZTJTDMT61LVFhgySzi+i5rI3TNIYJ5BpylWGpSYY2DSijux0zokqZs66pSlQzTYDh
MY36yM9B+HcDoHaVSFYdsxxYpodmQLhtE2VEZQuDuBgdROD5LS7gFImyjftWKS3f9e7dUOuZuerc
wTT3WdAXAmc74ltDOTqpsCt6VV1pOQp2dSoI7YA0Q2SZp/lDjaRHqahso2ko1Jms47uhTV4yVmSC
nGdqR8ihELNtUqa4NNu6YeN4JnZu5F2Dq5AaTZ68Hlr3ORfgXgW9TVsBtkZn+pBsiDOLQaZoGJ10
l5p5ErmXuOHGvWkCNReKvRGx7h2rrLwx0rq61dOj1dcOnSWlRRdRrkLVMX36qjXyJTiGQoOwXirz
neM1yI4ahPWTq+zizCPVjELsWDNN64zxhSSxcJ0WsYbcxa2YtNvvg/wUe7pMk/FZSKY/dHeQOu78
GmOE8zVWwcuFMt83WZGDXhtvVEGnk3kUokPYZ2szMj/C1gbMaDgpLWxOmyApD0ADdHx59a7pkCsT
rQPjJt3VOTh+RR3uPFUaeKug8YcKCL4IJ6mM9ceo9TZ26qY0kgxmuzZLqj72cREdZix2ZW2jx6UX
sAluyd09WGTOCLfv17YMKYv796xTqNTPxW3bElOukYSodNwbGdb8stanQ4QlW4NzpAUlBlXar7SZ
AMrWA56OMV4XY1oT/GJtsGByIbYQ5AVE9Q6//Ij3Ki0r7YRS7KFWsQtS3z6p874yze+x3uGbSslk
sAv1gonHoiqPViNoL9xZxTtnBzKvboi3Kqni6MuLaCMkPVsBUGNM4OJGZ0OH95kiW0gnYbesy7Qc
2GgqzJMGzhw36OBrLQ2hogAkbuHHFFJkxOJo2yjhjoipfUYLRSnQ6AEJ8gDslLcFKB+ydp+bwWNK
YRr6djJViQctzHVnhKS2gTw7ABDINfs1dVCkaX5sqZuhyl9tgiOogUTDygt6d2X4A7MB5xMxXru3
XXvmcCCBNHWzIGKj+ZZxmu0dAxBCOOBcmVmPKEJFAx1BEMf/VnqXmqlyeCCb91INZIldoqI6jzyv
2SAUS3ZePZDlPmjfq+kQ5li3QozAGpUHLLQRTnUuDQAGIALEtS1/SUF6yYyucxcRG7UJ1Etpm1wb
hP7cdKr5HRAmTATEDfF4M/Zxe4XYYgK7V4dQku6D0QufGsfCEDDF4x45/6HmHFM7iJ5zBko20iFn
TnE4kTTvrGaEepaXevgi1A895VGuhm8hwMfYZB6WYuGRbJk8g0QR3U1hoMCjyq5NQTh1ZWMqJQ0n
bMDumpExMXrEa8+0n4wRlcIY07eHDQh7HZgQIm1Z2CGGQRGQw5EtFdt5qJCQoh+AzUWZtwILgTui
FwicrGGyt/3gfpojw0sP6mk/eVzn5QFKJlpMm55OwJ3KrfNny/yh5ARqaYrVE1ETYxGLcfiXP9xC
6Mc06PdKrXX7cMgexpyMiRGblCQmk9CBNfjGQm2diGaDKCw4zBrjZve9rMB7BLPxRN2q34yppjD5
G6AnCU/fclb3vs4wVZraNsymg8NCyWXRpZA3CkyiWQ/YyTiFleEAJRGruJb36CPe8ZvwOUZrnZCC
ASx57fvq1WDRsiJNotkQTYTEBosezRnxjrX5TSYG4ddfd8qIpajE+Kl6R+pT8O29a9Uh2XQSZBc5
evBSF+pwcKOOu0wEziKPdoAngTe0wllnxpztFQQ7u5o29GCZKgKTOb9RaEBifzSJM9Gli6doDtFk
0zJs66M3nhqNS5JqarCpo4Skx4Sog6camgnAcr68kvAhzAIT2p1xxFZdyaRvVKtwsTmF1ym8lWsh
4R5FGj1UgIa3sz4AJVKhTaaCQWNIf1hhTy10MDLWiBNyIrXTDw2Mj3Lv9dNl2TEjd2kj23P2DQCN
DH9ATwSNkPmL+CE8W1l7FsJVEWFsEtxUwoYkgXR+qO2m9VM7mS56MptmcnvWtHrMu1CLt4kyWycq
pyfG6avYLsHYG9VTDfZ4N6n2lZL4VBzHHTkc13FSRxh1qnkLgU5ZNwLTlW3ad4pi7T2LxS5hE76c
vtBTCzZOi3Pcnq4cYd1z5TyrEi1QlSXhjWl09JjPnDcpE4m0Sdyto9+VlosSCruiFQ0yQsPCMx8V
zSYBypJXQ3HIZ089FnJjRPorLeVko7JSBBvkbCt1tjZzmt1GdK7XWAdfKWDk2xJN3xhapBGxCmes
MyvpQLAe1F7g5gimF9UFZDaYOA3hFFMDVXMdw554Y11I/J5ERfSpQlG5zfM7NQXfzAJ+TQAO0tbS
2rN2WVFvrPzA+x6wiENhHMCjQVGKvwJ8DPMJUJ3KO2N+4yPWvQ7b3vJDkDHUYk1jbQ8enT/b5J7l
Zdj0K5lRNEFbIA6p0+NJqjfxkKabIFeyQ7uqVasnLkOO3wnG+XMjWCeH3KdkdGfIpsJArzNbIR/A
Kk4tczMYzKpTg0gqGEKKbJAsfV7YI2Sf8jsbqTDJ2wLgA+b1ZmdL/w8occeg0rj0tCi3PhiUS3E0
x5cLqoLUl343NiSH2JEFTDq6JsJmOE4mwl6qKNU6SjIsBvAGljYghasKEIt7J5oWJ2J8P0VPGGdR
eXfYppY/x/YgD6VxdHC8PPazHhmEVo1w0IP0iOADhrpO0AxkfHIiaToTu5IRt14+nPvhEzNpvxuV
S+od1iHvFqCLuVq6eCE9DAwDebrVEu2zspR2m+ak4VY27kGnAphYaQGGYCS9bdxXGzVuUEAFXXnu
si0Ntjx4NZsATR2TZVbuJPZWT6rh3uUtAOKB1p2h240PvKqPqAkODbDRburyVeqY7R47/nZGjOC3
tf3sho16bKjZbCIPjVOdhfOxUFV767j5ax7T/Zwz2v+ypOcwj2pBG1iheK36+zxxP4eY8SJSC9wL
mrIr9OzoVcbjyEo8rdKHuFJ0KikSStJI831iv3kxpdnZigKwuRx5NItYj4aSuTmXkxZmT6RWYtjA
kxbm3jPzwAjVUnJRgKz300L1wSh89jCWttRbgzCFoKZGP9oxO5FqYRxL9aEEt3kIW2M60oC4brGL
+5HdWNTQynrdES3FbJSMJeEV1YrTCINXuBUqczC1LIn1G9NbpbIq7Ob91nLVan/uM2dFQ7huXxKe
2EyH3LurJxvpt9wM4QcxKtNhBgTk65V4MgBw5it11rwdhBPIkYRnKGFUQx60mp3Bws3EoUV7snxh
RuGtrJzBxjE3Lew2aqAqRPJ8djfhKB4rBlvfBm1bTsT3xtV9P2DuASzcnxR3XE+zqx2mbu8QY3ls
4vaN2cNTRhYLl1VzsjzAdl1i+ujUVJghR90GAo30pNp0lMOPwrV3mmR0NFZHeK5DlmyZZ/pRSQvn
4BTfEMGM24yx/HxRm0N+q1c67jepAklkL4ACGhENZpGSTepMqyAsNN/pXx2gf8SOU9DLVaVeh112
kY34dRJb8RhWdLgY+cjV7cLDYkWIqZwSzMqbcKnWHtjuLof8RnpUDNr5ON0Q/dmR58jHQcl+KKbQ
9mGYR4RGzfahpfKPMRYHhZ3kvhc5T6EDySxyZsk84ySxqhMRsMkRfTWiOX53VxKn1CHEDOHGr4rG
ewLryXxBijuW03yKQLow8CBXtF+cWH+N0hJP0FReJLp2sg2DsK96PmWhxUTIwo5UzvVmgWrUKlNq
x6I+J3tQaUb8n/maC1zcepH3m8r9sbA6lo2qSuVkYBm3GHA4R+Xa1QyLn5us7CTffvQHYEvn5ysb
s5BBuNx22QS2Q7RNRr1SVfVlkr6d6SF/aVQos2mAC6o3y5hBGsRoyzF39ZyYVrvJZc08Rn1/zAiN
Ad5pQ3CmJGHnZutHRCevM6Xq/fZbzGCEuEo1jzFAiPNeOtjIJypGa+5DYpVaTY0/ko6zUHA14/5Q
IA0M5K1UWM+HmmWlWd3AhYh2ql05+xm6j1N53rGXr31tlueyhL5fqIxA1+WPQBoJjnaS3GFwc0iE
IsvOiG91Cc4LRTB9mJRZ1pNEmyQF0sxVYXtXlRKGu8hWuTN7TrBpK9qAGN5aZAauu0WF+DzI1iN+
EcJEiihdF47+Ge7KAFZnR60gT11sC1mNKRlW0i1Lsd8FQrLXHci7pEY0FPLqdj4uGxX/6l50+sZA
5MmwQWzEKMWRy0bSNA3FPiy3ta+nyY0rLa6hKcedp8rN3JUPojVlEhSyryk234ImDX0t0IfT7HBS
JbQdtjPn6D7MC0nEG07EgeSF34lEbMsxq1iqZ5i4APTg/g50z2cMICUmjzC3R7l5s2wAYr+rXXFv
kbS4bj3tsfKMjhtn8N/cncdy68q2Zf+l2oUbyIRvVIfeiCIlyncQkvYWvEfCff0b4Km6+7zzXkRF
davDoBMpkkCateYcE/49ERuEZByL2kJ8IdtyWzfMck2EXhz2YplvRyYEOyl3wodbF03IqZ7LpxAl
7vKmebrJcJQXOCuqTczfc4NSm5tHY5RkyEobsPYKcTge3iVmM/2AX3g6uLWCdaLFT7e7mMPGw6VK
PUU9gotxVHNmoFEB9SJyBE9Vfejmuls7X2hUgz1kRonr4bsCMkWxVnH4ijl91gyeEwUdp+4Y5gIj
3PxRS4yyvrAbQw03d47lrVhWSvuZiHagMXMP+nZx05u5drUB0wATch4pqvDCFzLub48bc1+3ufWp
85AxPtOHcmnLhkXRTRV505PcLuQAE8Jv2O3paG6VHSJvvVGGbpMVhXjQifMnT0VMrmQuXm4r1ILl
qJOFAi2jyHdDTqtGiF+icsMtXLE9blxa7XbpHSUY8aLoKPR4bIexUrFNHsEjlwGzejekREa0Hg3e
gZ1ApbZKH3MiIUN+d+0yiMQAHN8KyLzQ98zB/g0DXhxH0z26biwo28z6gl4BwHsMAzhi5LcgwANp
EPvJkz0ZMYtOqn7RDBYxfKIpyqI6xxXv1VVEmPFzXQIZ+OvOt4F8jYR6IhSlW0YqO6tVuQqBSNJN
c6fw7Lbrss+7bUG3KHBTjjyKo2z7Z+QiU28YXJThXOLORC+WBBjupdyTtvSYBPEPxQiMOdohGRBi
h5h1QYQR/FN2z0kMsogMgPXoqgTcA3u9mp9gURPvtI5GeLpuI8ZNHT+nERFdY56zqMXP0AfhJ/uv
swrIA/QSduiN325qL15KikKLJiU+pWJoRcvkL/iVEmHsaAFDudLgi+KbH+j8DP3BE5Jz0B0RWkd8
2c5UZSunge/WGnOvxFqYvXuXADhbqcn5IvgJdkVKTOfYU4rm43vTq9U7hzhZV3JIzpWXUluBHb4q
G1ggcE9LinMr3plJKQFV1irKGsU0HdUokq2jpusgEO2x6IjXcUTVsTFwYVRGeYfjm5KUFoszzSji
hcmFRkBMV44iHQmtcyGh31CGhhLiVSebGldK72bQqcX1XoWCl/KnUWcfsNOsncz8caGndJHa6V40
9NcMF/5bq10p0F7XlU/dvBRvXUO5ji5SlPefOruiRSyxdmRT9Aa3Vz42JR+7qWKqnm1GoZBpPEqD
Kwu42Di19JWoZobXZio1on4YqejKL/Mye7JlcHJYy9AqD0/D/ENXo1ndOfFyIDAaLKr8diqXXKX2
JfcI+EthClGyf7FMUqdDQgK2TpueeoctrGcDD6JMiMHUhYEOjY0uIQmpoe/sm1DIHe3RUxqDdsi1
xF8qUtjq4VXFkbPHsvzkuulG2KO3Khmz8AHXSFIIfCNHfIc0v6UIK8qNIlQ2BAC3I+34EXgCxs7U
8Nd60K8nYZ9sSihNA6gszcr6kDXAFzLYr4lPq1jDqyNrgVPA2eg+JNKRxKLVqFVs4Hp4RVbS0VRr
l2ZAiT7ziLOQxm/Na38ZMsR8UJTLQCtSFjTvQXgJFUixMcANILEw60YiCA5ES+djgXUtmwZe0xNY
ZxDcBpXZoT2OvXKq+LJ0BhXQcFr9YdXmz/Cd091ZpEF+0kbdusuC8DWPv9lhhBRd2mSNkFlNoHt1
W7LURkwfIdmePKoNprbBOl0+NSYHiDNdK0t3WecaKzMw86OKPgrVcqb1tr+c7LdY9D3bOgMq8Ahi
OgnqlYLEViaQgcti3HQ9WzkzBJYR6AZecLbHMyfYymI4CG9FHHerGG6N2cqvyIArU/XIEsKpeCFm
WuGXiZJFJLB+q7rYtMPAEocqUD6KJ5qOVT0S5Mk5VyrzyY+8eufPrIAieUpMZWLbm/KVDSvezkjr
CGM8upJogUDQRS0tJNSwUpcGFe+lqB7JJQX+jSewNfqNncMthAScmJT1o5Jsh6JbuY72COKsvZK6
81qM3nuelAPVktDbEve8aUL7HvMMyYe0o8c+MBa4q+aFdUytP2c2IuxwEQcIj5uZu+OkBXqHMTyg
QFzlsB60veqp93kYZda2UUDTKCxMrMIji74zCQ6PtC+ibuFW4T8TDTb/WeDqDJif3Bpvi9NtgQF9
c7KvwlrnZ8yHGRIo2RSFBFrJM9E2neBMq+JnOuFYL6FngwqmyNwE4sVJ2wgjhLufXGyQBKqbEYnQ
jsRibxb1XeJN4MHSTZiP5wZBWp2C5taNsOFlThOrcr6I5FqVxo+sMZxS6ubYwXruQID2Q0/tsyo9
hU9YihgNj7aVU7mvbL4Gj5fowrI6+Vq/aLT0A9sRi5WofaX4SzS8Ic8xRR34NxoxVNiKzAlkmUGs
QJq2ZwBshBB0UwZLkeylCRYJjKnSlBqs3U1dk6bbOjk2F5jZWlUV8KG979YHKBtOpX0K4mnfzSdU
w97e10BAeIDXK1LYlVVyijBPNNiUqLQzuFhzG7sZ2DuMqmHtqjtr1wbSm/sAQG1qxWW+BPP4QVXq
u0JVx5oMfn2/d4SnP0WFQxkfu5vBjwSq+jsa22MyFvpeTkD4h2xv67PZwwnW7i9nK/IMMXqOW0aL
561+R20U8GKokxwu4086I9UmagETUHW1VqYWX+siscEoJo/dyCGmDzRack5pjGxQR1LiMyH2gOy3
G/z6TnHIiBfauBUBDKhyHwkh1VdQJmrOrpBB1XGLDTZDYi+XE/X+Q1CTa+Wg2zPHWXsEp7gash3Z
cG9VCu8llRBeqk6cIhpTfZp/mt+xlRr3sgSeqWoCC63C3OPtWE69Y69pJZOwmTfFGny0vVBu88MY
4ywr3XGXJMIf24Cq8MCYsRUdFbNwUmvoBF+QQI/ORAsPHyW7dIADPvQSMZd8is4sUnfbwj3b+jeB
1L8vnFmod5Oy/Xngdt+fm9okWnR0s9iryhuBoQ4pV34TGf5Nesjur4LW5JekF85GAGa2/y0C+9vz
a1/St8zS5/L257fn/O3qXy83v3wxbwJtyekhZtEa3JqzmARh8vODt4vb3/65Gd30jze92Z+H/3rp
P7dv1/66c+yBdAZiYqj2YxA5/5bG3YRqvRUjJLq9tSD6dpdNOobPQD6bz4PX7mNcaSvxqcmJAsGs
9fN66C7/5WpeZc2hcke5Ro30cROl3XSRt4v4Zr+4Xf1LInm7GkqPMNLb1UZ34kNmUV4Dx1HMgg9+
qb89fns956Zsuz2Uzu92u3a7sCUyrL9e6a87TfIiUKKy4GXq/PO8P//WX6/15/Z/95z/7j5Ta929
02xv4jxr1ur1VHagX47GX9K9mzb0phK9PfpHL/rn5u2+2wvcrv158j/+9h83b8/LFKkWscFvUc+1
6H/obv/IVv8mxr3daZQ1W4U/j9+krtFNrHu783b7ds2u2LQod9/PlVoSAyZBe5CrfuGgirpdvT10
u4BmQEVC2//583+8xe2moSM9u6lY/v/V6Qjz/6LTGT6b/6zRuf3F/3HFG/9iaUXgB3sHcof+rtNB
h/Mv25DS0V0hb2FGf9fpmJ5tejS1oQX9J52OtP6FccpC88O2wXE9/f/JFW+ZFmqgv+t0hEA3jEbB
kQiCbBR4c9TR9+djlAfN//of4n/qraZ1VcEkZsZ1t7Ob7lp1DQpLou5JA2DZ7AHxkD5k/4DJw5tG
EJkeTGXUayNPkSmKQ38iHZb1meXSo7Cyz7qhfa7pzq7E3hPq3ZNnAukxvPCBFtAVk+kdDCkabZO1
9LtQkeZgPieaXSwTXTZ3eHY/cxCNGgsERDAgKGAdCabdSBxETJ1ZlYgyWRtAuH6dcoIMzDC/Q94a
I6S1qA4197DF3WWR9+wkvIGGegW3UQE0z5tpS+DtBgPUUao2WAWkO9faN7xnnNqJdAgfdTDN47Z0
hFz1RcQSRcDXdfYwC/UFKUBkmyfTVgn1klGimyBU8MHyraZFT43H3q13THb2pDNNVU8iMcm6Wz0g
J1RlG9dvPipXbFRt3qkbCFKGe6C5La5koisPAptO54xsziqi/XqNf0DiLi67QJ5gJOtHJyYVcr6F
Y1GebtdETTpiqpMqQbbs/cTulD5dRH4EATp8CrO5g4RAe1MzbPQRk1hRtdbOuVUEFx8k66WotG1e
9NPdNBoxS8KWUECr0i/BZCEHZtT666Yq/OoymotEj7yNIccQcBHOV6ejnlU4nUnVvQvx1PuvgZ9r
ZyBU7McCluWO5vrn2wUsLe1cyuLaGV+ZNzi0nJ0W8m1qg7MJCvDuGU5HM+M+vSZvjXSEXRxpMTzR
DDIxocjFyrAKg1WzZDdR5g77fg7vZasl7l3PQuuuHoETUuw8Wt3g3MEqqRnl/HIVpV14GWonuo/6
lEAKMv5wsim1rHU5bNM+v3gA3092Aku6GaNwOwZRs1KO1V7z2jIfhH6PAZQYr/pZ1wou9I/AmPzr
7YZEVW72RXdxSK8TfWw/d5lLRh/ZFCwW06OhU7wCKxe/TSXcM3ZyJFc0xttQNOOTb7QEYBfdV9xn
EM4n03zoAPcciiofID3qPao2wudHjmkM7trvytY4gIfyvquEyf7WLdY6LoiDB035SdrGvWfj0bX1
niSaWl6hMY+/3CrbBz21WFCmFFWAQr8XPad46tGrpdkFIcB+DDEvfwg0ymxXChcdLItnRErhpult
b+HmHbXJGGBtxe/8APmTCMrEtT7cKdiXNJC+qG4ufTr33tD2z41TTLtwFqK5jdG8JVOxJqVBninf
KIRgxHcNmkXkGVusF2incHGBua3dWc2RJQZWGSvQ2UXxqNfLrVAEmsSm4yJhV+Or04jXMdGKS2NS
cxlqwB2ubwH4a5ruV/apidJ/TPAJocSojmnWeffNgHYlELa3TYfIJckG0RCgSAqtNricmLdOG8TZ
FEg6ckHq5mB38tmT5omWV/CZaVG1qANzuhRCH4mKDxHBZijaXE62I9sl5zC4QPDS1BuuhdYP11zK
nbKIt+qbHPnafH8fErLWRqNY354BScqD3wlFgSb2Eu/f+JAgmH6wzLY/5VF0+HMXv2WCIjyi226T
HULK9KteGohm3EIDcc7NEUnXApwJ/1UG0Lzv0leSfc4+Tu0HNEbJMym6CzvpP2yKNScU8/lTk6f3
Ud4E59utIegDgoJRz1Pdpc0DkIoRiLylbAzuqDTrr+hk4G9Y1tM49OpSW94LUnRIPHYKgkumDy1S
/rxvkGDYALqx0GQnsx7Sk0bdpDAU25RA2smixCB+9OWTKQ0cCJHrbArHt66ladeLMfWr3+zDVRUj
sK8cAiC10kOOnuSnnJ3Amd+PXVfXhVtn9HM4d8VLYGrNVctFdlRMl6vMhz/rQGbYlbZxDpCd/XJd
cXZTXfseKA/Z+9QJxlcNQc9BebNVeL65KrrQXNWqkvu6MaHUzZW8UCSvpud5bFbQ2bBZcN/gUIGN
5vBa0GAlDZ4UjzeCmAynfsOW4R/xqVYondqfTuN8krY4l33WvdgaKXx6JLJ93fmwqLwG4Xyg+TAG
rRmlTDfTbx1n5XaVeanHJl92Oqdwlbv01rwsX3Wq9ne2GZYvDkSjZQaX4zhE+b1flB5pW4iMwsAJ
DvzL8bNjpayf0/FN+h6EWTMgJ1gv1IPbZYsI1di16k3Gat8ud0R3pXcybu+Syu0uQODRsbmxeq0t
jbJEgbmSYKrnoan7penkzb6sImhXdUV5V+cT3R7NKVkkGiuCbNoHga78BV206WLZ6kEEExkUt/vm
m1Bti3WZ6S8EY7QnwthblPlc9Dn/T99Z4bodwMkNjmTrOF+D8Y7QEd/CiqILIP+A2XfIGZ70urGJ
ciW2L5KypPBEuTPzsuqSin7nJM0P7jix9TpFFoIJCxUZMNOgnR6i3Kf7g7oL8byJpNNzdwZN8SUH
PtDk6t2wRb9PomAXpjq1jiICPRczsfcoWGXt+HcluBeRt/G9pDRWXzKa9w8ao+yCjFqx0ezfYmJB
ZDIpbDN9GkHrNtWxm3EndqRfez+KlyL2xW4yfDp2bu1tiqTcG0b1HnjE4gadXA9d0u+svv5iEJ6I
Z9e8czAS4QG17pWw1PjUmcOnWcHeUIhgCKmEa5PYzrIcr1EHU1h2MCQR5/O2iDMJN2sPhvPtjPHT
FBPJNibLXgupgNTDg7AAsjd19YNyf6lUra/oiLbUzsSFIuSc9t39MoZxn9YDUV6QWDetZlWLwsTe
gtUK64gJGwlJIiRmco/1VG4ce6g2fVT65BDGq9Irv4MGKzdn6wvAzQn/4dqzDOTLQbb2Iu/FqOS3
yLRT6+j3mu4PS2W+u2W47YX7oApcU3Ha/3aUQ5WwAvbCbvs5UM1L4ljbBvn2tlKgmsvxd1I21E1S
bana4dXyy2/gF93Sgw3HUsMxerHSR33V0vLrw/AhmApg3Bu917u13/kfBXF2i/wXQAYO5lYtybaE
xqR8Kr61ILGABJyesqNFmv2yi4JZOBjjybQeSroNVfqNbuqN6NcVxNhtPtbEKkTZnS/SQzWT7yZL
vBatfqU5/ogy2cPiz/mk//TkzPTji0/4einZ7gYW4EHtEHTt2Z/osEHp4WiC9g6tqbsMjbtE/Ydr
N9QeO0P7nAlKeqDvG+pBsWbvRqfYJYzEC1cOT0g2kARqJbRzrKELWBuQIaYluaLwhNNHxClPRN5n
K+QOs0mtWnH2I+Z07W8isMONKzkl63hfSatBZEKWYU9uqW3Y9OAJLzGrZ9IjF63HXE82Ylmdq7kn
VofNHesnkgXYVSO8WgxioDTee2jY+maF9Qibj4St61fIRZ1z4wEJqg3sTbl/lBXX5mV3BIt7nQVv
EDZzkpS7dyerjsQ0feetXm4bbXzSOR9Xbd3HfI3GLpPTXV9WVPYqTkRPF0s2YrMcZbyIETmeESf5
snVJwoS3So6Kuo5Jdsx06Ne5q9fL0UAJ7ddiw6GOecYlK3AK9Be9MO4pDlLB8oxoXVnx+1QZWGpS
PnfjBksPZsrkScpYTffSZMY7vh9EDsJ6R/l5byj6MqMLoWUkgMvkHDG06rsrI6qjCnWZ/exk3ofj
iq/Y/cUMcPFrYlCoYlsQOhd4Z37cbPyivXInW7Cxep7V5AGqS9JYPfOkvYo0sq8M92UU5u+OXIQx
qu7MEjsJYsesyO7MPNxbDT85ZPvv0IoeyAlBm2GVnwL+DZFeI9MX8liduaiLyg/4VpDAK3frWsOu
CMMTC+Y3epJz/RZAmX3vlt5DCjSYWIo502R411140XAETHBqLI0Q6dbhL6yytAU4AGHworgqmk2n
4npBlfZcJzaAGVQGFswOalpOuirc5uLnKIX6OucgmbCfGrTFeq2/aCK+xKX5YenE8DH/2oRcL4ph
ovbbKAB/5q7qDPImCeJDjRzX2aXr/HJLq4/oJNicdZadA1sxZIUUkImE0VQYrKCfUlb6MBP0NlgU
fiu3h8CPk65BCAmfMIx9f8miAdr7ZCc7o4/OTSrJ0hLdxSUZELIkgE21LzQHB0QnqmUKHisfopOq
OvC6rRBbOwpWwqz03VjBuNWKT5RWam9S4od/pVn37PeJBShJ3FaFZLXE/li4fAceIZEnM4ax5TXh
xal9qs31TzI2MHg6AjKMdOOD3/sOHuOrq4yr7eXRU1IYr77P1I4oWSPrvT90VpNtWGU1e8vjkMo9
hSpa5mezajGhm6S6kZKKbHCEV0vGV72CFx/SYO1PtAf1Ry19ijAOLKRVmqvUgAenOqK9KvJSRkaT
oBvGVeVFB3MMiTm0XX9ZdbG11QYEwQopdNhGFITd/OwkI8pSD50vds9jwq921Pik9BH3o9EF61JP
z5rWy1Vluee+dxu0DNnGjj1oYmZNmw9kF80aBRtIGz7s2lF79ol7C9QpWTckNcC7fiezXh7qjF18
3ui/RFujE0o1qvkeyKyShGQWxOOG/MXqrYEE0dagaNj4X2nQzmYb+1MaRr8MCsa+D/x3JqJSc9q1
Lvtmmx9/URlox4rIeSDvnh5V7i6r2n0EMsFmojZedGkzXdYpHEsgKEHrnklqfBh9Bnh8oKdGad06
j32XmihBofqK8neLNMNkg16O2nOD/VnrvGhVe9GblcIHrK2e9ZD+A8ItZSqL8l2ZZMFaVCYb68Db
NAptRG0jpUDKPcMA/n37dqfh2a+JnJz17f4+w0dvN+N/fd7t4ViPDuzGqu3tT2vCgIqIYsQ/XvL2
oO6zIjQH/e72kre7+gqdeAUyb6I+vPSNID+ClMBmgfB5CWq8Max9Xxf38UghKe9/hxmL2XbU3wbJ
2LJvNOKwpNbui6Y9m20NJVQiqm27Ra7sNwsTSFJOv514/F0ZCOkVcuOGJE+j739PCUibogifmMSO
WbisvHYgGHN2WJM7Q3qm/D2STYjkaFWX4lSMSG26X9NEYyklEwYCirirSqj2EYoEGqL60iHUYtm4
pWDkRNQEBLM9dCOCptu1KSXxp+srZykV2BjV63BmePB2EbZttiHw47lKQCl1kACzkL4paaq7rjcr
tqsOAmHUM4NsPaJXSG/UTdB1dIYouUvQiVCiEYLebpfs8Q+lIqYgfSgsoW+bGHkSHZZ+4VNNGsH8
HhI7JbrNYnU2yew1NadwMzmzCw3nwyIP44/JxbnZGYE86p2Bt2W+kP++ZlP/YykVcBIPBH+5Hf4b
WgyLXMbXdM7Xaox7zbF+SZsanH5tZfCCw//YJNmKFNET6vNv5BrPDlYLYlwsOdxn9qpPsjuMzmup
IcQUJEzG08kQfbGwTXkXaNXapFkmlb6Kim5LMgD7mVVKWKLPscEmZaY/khhG22Y2VpBzmuDnebiJ
XEcAZbazbj3toxIBM4OTw4XzfpWju48aVAQsESyyLhY1cnQvfVDCOjr5rGN6gNKLIoZwPBKrYJ5g
boYdieSF2h9LfCS3gMsrFX6IST8ZFY2jZgq6maFINaVuKTboFzf3qlX4mCfS3xmqv/dw5i00k4VU
upka80gmp00QbaKVd1hittmA/khVgnlfnqUfn5M5l2iIlb2oyUHp2FDTEU34mA5HcF6lT4WicFmk
B4tdlJs+jSMNYlP6r0LrttCm2V/g5pdn06kJBkvbL9+l21PHvrWCSHKR8d7QW1T0RvmTlAQsIll1
R7c5ylYRfkpFwIUK1Q1ecV8y8C8GVi0o6fYyH8ZFWnblnmyK9eCWaBrVXZX5z0Vp6yvAAeiMHCy6
5Xk0c3dbm++j71/J6J5zGsJDEV+UhZ6vbUpnGVqhxbpRoLVrt1mOVwup/6YvsldfuetBGOiEo5AK
axg9leZWZc4sYGIXwIKDQ5+ElLK+Tiz3F64H1L626bg35viMnJZxpKvRs1fvIWUHdyLb1iU/vm6+
zcI5tLgI0N3E33GRubjNWLEmY7+S/clM0o/BV/XBaDg486AmxqbckYQbks+M3bPww1/jaKj7yGT1
iFt7SJjGUtd7jRN69b5STzFJK46tQD3kPc3RaBm36e/ebl6Fieg2mb5btJQIkhIarNJhZPB7nAvX
VNYSuJJCRDOQKaRr4ErwGpkhNLlRSdiu1lGPSAWIHjNHPyPKXOTt+NAFpbYX7ZtpNjutfVVOhPmh
XPeq2uup+RjnAPR1R9z36CiW0Cdn4bT1U2sGLH9/DX/zXFRkvWf+KQWBt5iM0aCGAsS9+11NQJvj
iyGqV5QKJRIRIN16bmMDsxnRLKtF2hHeeZ0fvKuy+BZ2sjca7W4w1dkPXnDgPxgdqxCX5JjS9R8E
UuVVwFIE+tu1avRX04qPJE9eAwmLNcWSkybHCV1fUzvI2eu92RafSTWS9BFhpS8MlLttot5D00Nu
N5lffmzDBicsYplZxVMYJtdsKn9CBgo5VT8l8hu0Gg/pnEnniLuhgchQ5F9TNHz5DApCZD+uJ06t
gl7nOB9jXH4oskUYp1aNmYNwLaj9d6LINihUl04yoUMh1ue9Nod4503TU+OKKypP0zfBfGrPuIoe
Utf9KMlgWzazi7LHS8o/OJ3cAaju+Kyy1t0EI53lealKpvZPq7U4Zmn7G74Bui36VIE4mx59PjSh
CzHmm2JyNkCEEGVNwYmpb0O17SFFwKJZ35IprMRIxRH8boh7xerNHvP7YurJeAse0ME+2iaLsolK
MdAZ16pWdp9cUPf3fBTtPJDR2FjIBT3zFAl8aJHhXKvYjpf1uLdgilPxdalOi/de9x5DiACBG8m1
w9pQn8Op+gprl5Pycckz5dsmeXopR1bQ6doOWPBMxfAwf8UqK5+81EOKyYiQ2OFGtuE3OfZopMqC
ZQ4fIXyPJ0KkAVysSIPBdhJ7z3IQp97mRk5EcD1BB7GJrNxbaXZxo++uscaTGYVI9i3tLY3SdwOE
OVsrWL9T8lIH2Fz65z4vBH8WnW8nUpty6Jc/LD6eswhXXTBgbGuRygBMrmxSwfrRo9quSbl0SKqg
dqYtRn14dZAD0cViza6R+kJFimkymU5SsC8CUUB7jNfqiLXmiGFGr5aoReptqPQvP4QnlYSXqBdf
GBMY5L3qEoiW8x711liUnJWSL7COqWDP2208EQgIA3Fnl2AwROLd8+vvsSNFS5fowoU24N4MTMpG
M+kxcK3dyNyxhIMNP9l6tir7Y7Bgdjji2Q8pcHT9D2vcF5VeLdw0m2gE49ITSc2xBTnGIHiRthPz
SuQCxiEQkHXkCH6aGBQ2fT9Wb+sIstxNMoyPQcn7p6pTG9RWTKhSfgFYrMBKHeLR8k+WUs99CuOx
0av7CVHkrsU4gIPoKFM806nNRnvWEGRqtCi5si5tKD7p7iLsBE23aYnetUDvLmkd5kFMhU68T+IT
2cvLSAtmkSXoN715hKyad8Tzn7YBF8jtw7WddeLOTVmHpi5pERwq9WIorJZxtF0NPnNrN+TU3aWJ
wm1C19I2iE0caB/IVWwF6Lm2YiDVKSJ9CtwgeWMsxmWL0pfwn4ujhTay1HYuvZKu1oYuGhdHLOIo
fAZHPzBi1eTZeK8TFCKjb79V5ZrktE0j51xwdlLvoZFUSVvj2lbDa2l4911ALyOttDcqtpaek7sc
FvkO8xLgUnKBZc6EFkXjVxSOu2giYYxt3s9kT9g/Ovas9PmW4yDhpTpMBL0XowCzvL0ffVG2dziF
YIWYRC4b8r2ZqylMG78GV1+bmcMPFybJeiqXXSCcx4XdoOXDl/QSmmpdtPwDXagTt1BTVcb+sxZZ
EdxpeO8QkncLUczdzY5UkCozthUuvE0rvG+WN8/BxC63gRkbqKljTTL+DGH7ndXmpo0c1q5eJBe+
QPHl+xs9J9QKL/OL8Ng/qeY8EEuf+EeC+xDbF/1ZK0JjpbrZR6085P/Js0MK4SJcsVhS5r1jV8Ox
04lDSrG53CFaZfuAEPBFLyXZK33gremw4TNuPs3JJmirI93Z7075YKJFdEkPacOB8lqzYXgeVxbp
QHRt2GA1UAW04UlPSuAEjHlewQYtCTGueuWnKWknhcG+zQaKWN1vt9TJLWPfJGK56EX2PPTJuIkq
VLldGG8sGxd8ok/rQoz3Y9H8zjEzQaE1NiZ1flG+iJa+tB05FPOi6Ks8Dk0GErmDM4wn2orPdkYy
SzK6v1XjUv+nr5fP5GJtHgEykxZ0v+ZfyzZZldWLrsvgEeYoDMsA84f0gN/yjddB95mrMYJ2s/bE
7NE0lI42neTIxnlgQ/sU+v0nuazOYmzdtUGA9rbVjfc6c8at36pg2Q31R5NS3xIRKYDhgNQbPw6T
kyB1KVpZvl4CO2PkMzRiVABbd0NoUlQn8Zxuylr6TOks2YGoORC9cPCzBE3dHQDgw6isYZV1s9fe
/tWbOjsYByKDMkiA1YW9ipHXr5An/8I1Miz7PH5ySMFdSCoBy5pYwwUq7pp3ljQDVhAoCJzQmg+L
ZI3FYLAwJulr7TlutBT19IILw2fsAY7Wu4gT7dwdV0ofvpXDXRaRL66CXuMOh4DOy4rCGPcOj62l
yKcPkRmExbHzmt2s/l74pEIshajxsqNdL6WGgrSYHsfG81ejmEBgV3m7lq6drfpIn0UFLCatV98x
HswBm7cfUSV0BWYJJ38vAqzg6kXF5KGFhTfu8DeKo1GjAXSqDWGarG2fnBKVbscAc8gmcFCt3ES0
9QlxSjmT6TwZu9jRrIUWmDqujs7A78gkU9r1yPwjfkds/pbhwETrWZu6QNgDeqDP0n0yjndh3/S7
LJ0g2Zv2vveY4uK83rOWfigUzZ64D0+aQbchSod9lIAe0lN9H6QCnafLMsQ2TeSl03LwGn+rqQRx
thFt8oYlglkPGxfEIBNMi2DcZkM+NdpbUTtYmPwEtsiqqYoj0cXDUg8oqBi1C8FkjOWhSzs8qsnE
WFTgJhnb8QvUwXRK9W5F9wzhcvYIZGRaViSQ+CoZaNJyYsAhKYo4ucv96OqrnoUHCAvKszMZ3sIj
gGs9CpNNTHdy0dbqkX3sRum6h/+TTm2XO+mhy4vtFB0amV+snMZCyT57obnpY98F3qsPwy5aFKWl
/aI6t55ae0vsOgpophnTa86+BEqB3yDa8n6fWMQYNQnwbJFqLwdIyBujy78IkF0VTRyAX3AYYzWj
XY9URMwgvrdw4jOFPpaOve8gnK2sVkGSMAngi23Wmz626iV/RbHN+Ub/k+8slSWM6tikBXOUXQBR
K6RP04GKz38Qdl67jQNblP0iAszhVRIVrOAcXwiHNjNZJIvF8PWz6Aau7zTuYF4MW5aoxHDqnL3X
HphHxp7xUWlxd+yFdt2QZZ143qM/gWOKoiK/1rK10xZbwVvax3Wc4KXxjmROEJsS0w5BGnEgV2GN
5GjGdl7eTP18sry02DDcWemyuynbnFEHkHsDFw5XByD3npIxwyVWTK03h3Oe3Ft+Za2bmNQX0h0I
FIxiRoma9dgE9Z1KJCYY3NycxazHNGq2s71Quhg6HogDwAQcoMKn57/VuxLOQzXfFNoFUR4IOJOG
Qa5dEBWg/Fjo3bOiL8EaDvFOClNv1t6bJHv0X2joHwvtabCngwXXeTPEgBnMgEuP/scaiAiSXUGi
ABhZekFMHHrMEPiwBQoh5A23SmGoDnK+ydkaqVz90g1tl1BkptHPyvQZv1XWdppFg7hlJmFB3KoJ
UlcSB8QclvAurNr16SP5l8Xbu+10qj2zSs5lW3gXLfdIGHcQQVnAXqL+NUU9tJtIkGI3j2hUnGHu
vtIdZCUiCU52zXVu9v6KFQUBNm0SMvmwL4XCm0kkCdjZvVeWGKEZLmuYRhRJfSadbC63R1Slxlp0
6sOtbW3l2E21sdQL53bBfBI3U+c368zLiDSwdD8sg/5c7vxIbYY2AfsMDmXMqX/zXu2CgoCqhjK2
T1lS0ZRvLOgVzCyrDWu6YL0A/EIj54ztwAJpFY1vx0XN3kTRdLEqtNBZXB5HAaUn71FyIjXZ2173
HRsZba78G9m5v1mEy75yrdBt0ivU1egiAL8l9seUDteBo12ZRhZGE+5RP1WPss7uM+JS+Moy/JHD
48S7MZV8m9J36Uh40OhQQkTxm8T1qq1dVUVYTzq7uoJZkZfZnbRKd1ei/wGqc0PK/KbiW2O5X97n
9ighuuH5VbUHFbLOv8yEKY/u1g8RsSnIJl57xu/EQHAiChqyi7JkTyWte7OHVhqkISma3wyqntDk
cirn+ena4tTtnzxjPHeTH22jiXbdoBB/VzU0i7R4dye8HplrHuE1fkVuRUVL7U996z8od5dAE9zW
2UAWQnMJAkn0VpoQNRL3YUQTdz3UZrfz8+4rJ+aexScVcKF7zW3f2EcAbkFYynzbeFqE1c28l3JP
HG/OoFCHqJdEzwym2i3NCr4bSdpqTf5R3mH9Kbl42nQ01ukIJ8b3ZFgvlyU/GTnvA97gOo4UPtuJ
UnWhxhXTGVlPCheZeF12fxjFkRltIbyKK4ZI9OmqKSjgiVoL5h7sMsMuOpr22lXscGyaM0PW2bv2
6HoNnQ47uNeSwkF80X0h7WIRhXlhZbqT3E2Whamtg5HlmJjgU4pNw3iade2rjUf7qhP1odWD/M4/
EZw2JtWxi8mkrzOXfmd871p/3CLrbupsvo0JWFhj347GZLyM84pDhBVXR76hBbVkNbkzDBJsC3Op
zrUEuuNb4MhSkLyrxpXgA7r6Gde6/oLj/a61nI/ayV/ikshrO5v0LWc15d05NFh3Fth+Ih3wsbD0
ZxpWSefslpwgc5twaES8G90DhRA7/mEUz3k3jzi6gUToTvNR41y4KgWhWFF/I4UlOTFQYtY9DR/R
aiRUSrGJY2eXSCSSUyfisGnsVaUVlwiU5MFQ03RteBn4S1gmUdoSWDPr1zQO6GFn864lYbHhZKwn
fQO1FGRLmg76YiXmor6Ez8RDR4E9dKc6zaKvpGTENjYCQ0Sw09yoAK3RiY1uamHfjMMSUL8bnegC
y5lrlsVu4KvsMk3uvVFH1p1d1IdgIKR0jI37lFnUftRJKJowNtWOaxClCV6fwf6V4QcE8piQxUbj
0aBD6Nhq3uaRri3EFOPKtPz3TNB2JAu22OLrZXiIP6I2FKsW+GGG3ZM4X+LYQN+VHwM9fTLmLiGq
Ur53QCwhChVgJXCaTS0dsiiRO7xi3doobDRruMlXDlbyAzoQnVPJGxFK0NKGStsyeyfRJmUMxG+E
iab6TdeUIDogK87EpiunMa5Jbw6H8iPSnfypiIrbtLA+nII4GFHCaSkwe7RRmDfBtk+Gu4JdAUWt
bMlzXla/GgmN7pds5bPW9EGYutU28qAiFbXp7Bquy7pov9y4pDANMBXbUlwP0uRKqa6GWpBYi1mc
8xSrqSp5HjKNs6+FtK8Mot24rDi/Ul9WFztNX0XNdbmkXQ2fCBN2l1+V7NR7y7ch8GrMVBpq66Fe
Ul1Dz6J8mkgttlgMg/1ZuwJ/pF4zxUjlS2S2aRjk8rUz22gd0cLDaCH/DK0oSA4l7SUg/GIDjwKD
RUWB3A84QT1vW2rsr/PQk8uMkKTQW16sWQXrGFYWrz9jDOEdBScbb8lzVY3+rFPdbzylHvSYXNVm
aRPbNe7WvpaEmwQSm5o70XNyUO4n/YT/iMdleXQ1OUTHZR15nKZTrs0aqJMwLbVuZ63a6qjykXQm
TRhb03sry2+ZjwKhlHdTg7zeucHsbAvB3RGuPOUpJeAwV0/9wOdmW0TyFR4pznpDj9ecCX8Sw4Ou
8Kk3G/J9JzKufWQInZOvGVEdkiAeeaN2cgyWiAh9IR7//EY/BbHm//82k9U78OT/3HFatvC7GUEp
tHYhjlZHI6ua9c8df+4jGheh3c/f9PF9sif+84xRLvjXz9/plPCvnwf816+/2//7H1AA+MQO/89X
8fdF/n1GrnfdHP73LTHk5I3XwIY5uq3F/rG8mZ9n//tCfp7NxMlQ7n+fWGg5JcTPXZvcXbIGlkf9
3fjPr79b+flN90ao94qd9BCot3ghMPhlVx9Av5oHueDsjSUI6Oc3LGML3fn/us2fl6yG3/tkiKzo
qv3nnj+/xcuZ+ve2DhoefhxinZbb/27h579/H/z7XL+P+2czDkgFiIaxsTZc+uhh2hsGdUN8/ftC
GlNjAvGzrf/6te7YV4Gz87w/Gwehi7t+dB7z8if6INenrd/Dclqw7D8/sgXakSw//rnt98+f3yrp
nTwC4bf/3P7z+J/bfjby++dMFcraB57uz39///H7ZL+3/dyloJFFB355af9s6+e2fzbz82cgGzhB
nZOs6YDsfrf39+3+/P2zqaoX2bz+ZzN/7/S/NvvzmHwOroKuFzt3yabqKsoyA9I8qy/+9CIQns7y
458/9VECi/rn34MOpNLfZsHScdFBSv086PfHP7fptSKxdQTx9fsM/zzN72P/ear/dT8jiHhNv9tC
X0j2z9X8c/PPA2wBV/7vO/vdwH/9/58n+fnz339rQSn2U0ac2v/6CH43+/s6/udmfu74z31+bktQ
kIWDBy0gxfiLzhcZ4U8KSDVIRh8Yplt5E8sh3f49XQzWk+ZAYprPiSkef84GNS28KwLH6oNt5R5k
p6X7UGLMzTVaiizZXEtbLmKgDgzjXeI62DH9bY+A5dqjs/xGt661WWK7IiRQwdnxni9mTutM98sH
PWr1fZBku3xUD02f0nLUaGl6RBasRvKYUS/EWxGp686oz+DvUZb11MxdOd1MQn1BL9/kCXoCK5Os
PZjD0gMkAbmYJjBnEO1h4Ee70tC/gmJ8MESQb5MGUUQ51oiLWmcFtDUNzZIqKc7PZd0kqxZHIe4Z
kZxcVFDneJnD1MSYD1N5KQ20AAyxnU3gVggCKIWZogtcrzK6FU1/GPXJA9U460QwkN06E5RkuSxX
R++Z0oSljSQzcOgodEwfr3IKubSFgampkqU+n+mmZq3CSu/aNmGHMfPRwgiXHeUgUlC8L/owP1p2
caiEOKPSxV7cEZM3kMlUT9j5e5WGDtd2KpRTEjORgr0ab1ix15uuOkxJf6IrwRojow2o6WDi4szA
Tc8UIJJ2uh0aPjtHWvvIT5IHQqCBnJu43SO/2wgW5p0/Xedq/O48PhhfBa/M1BmPqgCmdk6WVcF2
FmKKIWDWMTs7mUpPED1lrFva5LlR31lEAanrVATj7Pi7aF55mpB7aTL+1lof3K3LJ23TThfdYIfU
xk/UkuO2a/R6Xcjuy0tvynixaKK1XdELqvKdpU3Tnbmkp8BAoDIv5jXhT2+dCpKQ8X25J5cTMEyf
EDQ3G8POlsXWR6MRmjZvPEbXCLLtdlx88gA29NM4o/mMsQKQmcEXTR4cYdqEzxlY12NfZ2zAsSRN
VvaJ9i0jAuHb8bzsQWbmynORzH8YYVMmd4wHGvtNal50qc3+synNcW1y+K2RAarVOCGVSxJPrG09
s1lPeSfGFMOmxRtCxtm4AXS4texc2825jt5ZTgxFSmaLKF+eozRHzE90IJo1hXrQ4AXzXC5Ksk0l
Z0XahppwLDro6LRtGXfR7WSA3Wv8D1IUbVi58fuktK30ofAMBnWZYZ3pJyTHhNx1J0i+sA9D5xiB
Gxvj/BI0E854e29of7wAJJaZWunBMvRyCQG+nWWE93wqQHyqh8kAKgBHuPepvmuNzmuuINJo+Wfe
GP12biiMaTyKreY/wZcCH5qRV9AWVU8CSUUvRKtPM4f0epADTXHDuI7JyAtLpq+9/u40NmUP9m64
yvdd3jwipi/WAZ1KNxCvhlQXZmjl2rfklpjIp1qPYPF2GZ1x2Ok0aRTrDWMkQyCuI+RTjDsyL9k7
tqZTJxsA/+wn8s8aG9taUbBG6spG35B7f2X5RhzqYEANC8FlUUzPUGzeo7hpmRrXX9n8Mpuw3jzU
oXoKQr8zH/0mecR2Xh2rVIJPPsJQ1l0VvMux9ze0q2BtgKwk1BfKjfldFeipdfc1G5wLusxnLPkn
2IDxujQgzOro7+RsZ+HCPJCiOxGCSO5qNe3yBHRSOlfJfvpw1U5FxUNe9W9GXzEXktONnWnExeIZ
dOkkYpLg3G0zCGtAChlVT4O1HTYx+wSZDz3quOydCGj0PwIhDDaLgxixYGHTataSNWKiU7N7+H06
wgPEti2d6BY1igyHCN7MMkJ2R+IDqp4TgUbHoSheBuBqGyMoFmU87YiuK58FuXZrR06bAnzhBkTe
vHFbnYbMyEQMlX0I8ODJzcxbNS7N6WflMvVt0hwrJYKI1PyqtfyrTM3PrrHocrSo3HUSLHqvxDHT
U66VUQ54ASGND11nlUzxi4FKYSzRdQ5Tfa9nzaXpgIZU00n0NDo7GlbmwAtOzG3QYb3TpdmGo+Yu
ecPimrkVeV2uvbG8mHVrPB7IcE/4RqrcJay+yWiPSrDkmXEgzOfa6zzMQ0VNojyNLcs7NI373qUi
rEf7BpRZubH1Yp8YXrOKIyk3PaG3W9cfriST9dhdMAJcdcPeytC1gzzbuBqzG8R9E/qGatxElvbp
Nwz4IjXurNRiMjCgUfLgj47tAzF3YE9Ke1fb5s6Zh3OeVI/VCAvLKBCiJ8hDpqZ4TUnHqLX6JdBr
gsDWceKvHNHcoQF+gGb3NC0QFLvtHoCBfNaj+2zW6GpoDROnt3Xj8Qz+zyOeHN4KUlbDdc+1QEZT
d0xSa4Yyrk2kZYRCJXWJzQU7kaJUe2Vq/xbExYMr+tPoOqtMHxC4FvvOLl7zkX0ik93W7KkNLHVK
ZkREUKtDvaWpRaTuTQpc3Wo5PnPktMWeVTfqw4JZXzq4SOzrifBa522S41vcMRP0CiShfk2bIGXi
W+afg5c+Ws34CpD1T8aQVsUWoOT00NvlA/NVJnJ6fSdwlfapxnQ8N/hhJff2jCClnlMVgk7qAULM
OzuI3zu/O8Q9thy6m6Rel0g/pPens7t5I7nCgqZGwlDZjJ905BaaPcCX1ivynPEIyeo2jyG6GAgj
QkxRuxEg0mvZZUuDjFTekTE9JrV4rU12Tbw912bNPDZFz3o5WvhXnrlfdNSNiKqV8MjhdT71EuOR
Prz0vKiDLp5TkYNdmoqngBARznz3aRsBju89Pvr4YgjKBMfcyWzYj3W07fbwibcdHwsnCaQSKZar
1cCY8C2ZGAz2nrik/qJekF2od5O7GYNTXtf3RQ82k6EQJhWO3sGP/hQFONt8gHc0ts+oQk5mIG96
v1h7/XArZPzmkLbDHII2VDYUr14QoD/A7LnuZppalk1veGbfWEhThIhQNrTGQEUzAsjQTxySO7uf
5gNkvKguL3gDUNtgBsIzw+HSP7uSthz5rCP4lvq6yGiQ4PLh07TRc1oldEa3+CMW40opiwHpdf+Y
0ojftwlTFQQ9Hq4FPAbozqtYHZFuJWB0ojdsMBtOuebWJVfH69TZaoOzrAUEpggtfZHi+WK0bmno
CrBQlznqVD/2tJU1OzT5LT5kj4/R83AQlKisNr3pEY2Mh50+C5PV8h49tWCfQ8yEhnrldG16J1Uo
I1c+cIGjkrwNvvSx70/AYtcwNpy9H8kHzZ5YzQX9G5rf1TRpKXbZ/q3tgm2sfKYa6cR/kcwVNGla
piJFXYO41zUOHoqwBk1gEzM+Y9aHILXMAV4o/0A+4TNRMeR5Ic1RAh04tTG8K3yd8Gmy9GTjx1Lx
cD0GGbtLk94ZnH42Xc+xFkU5Y8LmFKf1t9eltMcNxuW59Rh1/gXByYcxokqZ247SG5NQRPoN495z
HwPBpFiMabKpIL5Qgqyy1jmbaf5Erf3ku5ZYO3A7kOmOn3SlGLb4arz4AZcad9oAJHyPRcrV3L3V
COQEs9gg3W44OgY4+PRuHVUybXILQrN8ajC3sLdZnH6rbWDLo1MbJNY4JOQa4/Do1ENomKCUp5JI
99RjHez2N9hQGfZq+Y1Fb5yZ6wctsWrHmO26aWammHOiyJxZWQAWN4ZfPaIg+mCl3KydvEH2ajDx
99hptG8zMt/TOj9ELtPBNCH/yL6UQofMlCAmLkoK0dkBGNXl/jrAlJPNzrntgwdy9P4w2rEC+5SO
UYjkneQBBJZYjUKp4gU4ZyMiaV7HNrvqq/lutmjOKPHW2Bpq1QDRGLCUR2EjGR1F9OiDs181ekzd
iSkfrSwGcB8thw5CAHEK45V5Dzmd/EznPevLZKWITrJj19za1vRg6piXMo7AhE84t9N4kZz9cRCU
bArwLawRE9LiUnd8gw7H3Oex8DhKy3JowtLgc7IH+xKP5RncNs441zcpx7pzlzvPGowB0of4odSL
2R01Y+vqI2MAR7u3a2juNssxTlI1xkAfH+j05C/e3YHUqzznxKZZRwhMryqxPkhknLaRqe6h+IaT
NEBQxQWQxJaK0AnY+2ttCkIKEyh9SU5BZXGxQNJX59a3xbhi5Y79H4baP+dNCPOOuSZI7jZFXb9K
Gm+TB8zuNSJ5Vp5jvju+/ydlvoRVsD5Y5rBXkxkweTDuGidAOmUEiIqhfek5WZU8IExTQKcIsPaj
nzMYJ4jIQBTpGeQKxOh510aAhAdxBzix5tBG8qghUGxqRH9dIR6zojonunulWlBJNfXzIANm8AaU
NrdYLH/ZBnjsfKEV8CLsrwlJkijnDHAVYjKr62+9anj1uuEzLeV+ZqjtmsYb+k6IfdaQrytiO6Kx
xdY3DwwE2HmEfa9y77ZnGEpwfXlWOJY0ZpSrOgteMwf9Cfqnh0je9bbOIJSlO1RT0K06jFOGSufC
sU+2weQzj2XoEv+0aXXvWrDqUIAlCM7QbwJ7eDSV9qgHfbWNk+kOhxvR7qN3W5JtolQWAZScX/zg
jhBREqHNkuR05shrSex3YFBgLjlhm8ysN9PgXCEbW6m230kvQT+E67l4bHCAkkgY7dkn161IrHDM
SF5GbsddAaGFmunSeb4iqwmRe4fPLybFLejxnlZeODT6i1YUV/BAzV00Trt6jLa1KjC9NF6PpEp+
Jg0UTcc6UF/gCafAWOIIqCpZfQ3Xen6gknYO2qI8UWmAQka5PA1hBUUAENUKXqrGQoPnZ1+Tl7wk
Mgmhi5J6oHprnQUmoqvpubbTIoxMsh9Mf1UpeGodrhY3Y7Rn9y95xYQ9Ytq5iTK+tcBt0cIEA25H
Awunt+du2SK+cvPHceTq7dQIWgX4u7Vy5TrwO8LYk75CJBRc2fWXiLx4lSfiIuNka+VOiul1PIrc
/AAEsY+SrGfRhh65kZ/pMD3mqNgglgbBquGIDwMNepUVcCgNQ3eppm0Aj3ciPwKtp4QulseMQusI
xFQU2oUSqwyT3aaI6IWk6VcdFSfdQ9PEEsxhWe+I1Zx2+2SsJUFanbdqa/NrsDB1FI/gd6sdwrc3
DzWLN4N5mwICsizxVTMD2np18UV44DsV9bBtzOQyxwhVG34sXP7VqM/XbRLsPZCr/RuHIiD/6j01
o63pqG+QLJcowOeVco4yvDYslfcUGONxajWUHA2r+Jq4AtXa6MqY/nlMr/LA3GlLKzwR06lwdEns
ctVvUwSMLsNmYneGJ45R1CCGQOQy2G7YkqrB41Yw/uINzLEDsX+PeFC1Tcr078k20Y4MTXQrk69g
fG586xn9zINX9lSbUFccdBbrLorSFaIOFEloKT1WCxS8HJtodutm17Tu1nrVyY5oDOtpLHuND7S9
q/nwVtVg3WoFsc/Stl4U3A8jBttILBoSySKIT1gIHuLZ3RuL7s2Ok45SmKgJBCM+a1hMivi7equk
D4frUZk3QRLfij+ceCPIlkNjnQh3vC1sVmpuC+U6G4C12foL8dXmajLri1MMDyM6hS3I+psMZCF5
fdrKZyZrM4bdsAg8Ddi8x8m6N96RUr97OJc7nR0zd568xL03XYiycXpOAkLsJRYU8hO6lqMlxjrt
j/vO0l966XxoHpIQ3tcBU9UWNy7NmIzrP0BucO+mOjT9JW/cc8cJILCJz2il8Roti1dfi09zi1aD
YMTcdGcad92naMZFK/BU9A1ahgS51gBQR9cdxCIRewtVTF/VxN3puKkcJsh1JD8qW92KpCcDNHNY
0/T3JHkfEVl0a4YU1FRI7X0mlrwwjazkMvtDAWAwlDHlys7qz6RM9pmTX7V4i/Xc+Ur8lj5V2wpy
lY14O6Y7cxKX3M3HddsUB6FG/CQ6GMnaec+N7qo1mcQGDmEWOf7bTFofSVTdtqkT8hKOfXLtQUPo
5uFUadBvchfpRgr+YrDuIqnhzoi+50p7MBfPGo6dBy1/U2gcnNkEI68Lai4TbWcpNpY0Pr1eHswg
vYeIEx/qKv+S0fJhJ8XbZKhnMMKcwiycxl3Ne06Hy5QP5zpL77FQvFNCvOuLzNmriWIU01sv4mHl
61zItTLIwRWS2DObHvLm/qdTOe5GTpkba6I1q6fmFap1ugnJG7E66TJTPZVFfEQFfVf6g73ydO11
joeT3gRXSVCdTU7hQFF2sq6RGAwmqhriLYf0JS1ae/3dOOLTsYqPSAjCCsz6ttSaFRI2Ti4u7pgI
8wfEsLkawgjbq0tHr8gNcbSK8h4x5Kry0JBUqF+mAQtTYkTPWYYq1ukhv0AAPKazbTGmRkyv1fHO
bSpAzGs5j9nK89J8O8fesaird9du3pCOX6sy8sOU/ZQj5Bm3gxdq/Sao6nPa+/HObLO1N5Ac4GnV
2srmixYRx1aoedc4Vkho+RJPBqHFKda+ydGFilLtHYXCfNFTjz4Wu+VNCSu4Gz2aN2CaWJVT0bEX
V2ereIIgs0mK+qZN5Eui0L4uu+A8Neaqojzaxi47Cr38C3a/HR3xl8iTFzq31xG5sawSwOkXjRE6
mTgWdnkvE/O1HF3yJ2RCWTuInU8eXGJLLoxVeo96geuwTlOG5rHYsxq7B7L7ImT2yer3YfClPHj4
QaxqXnDqxYsjTq2IXikP+kOSUKJENOpPmm+HLTqqNWJ7AotLc99qNm29DGJdZjbxqZy0U+0J7cJa
83ks6e3OvbdtiVjfoLRY4qYQ4mCooTNuFzlJnueq1hgQsAEYVton697V1KsHO438/ThrF8GqnNCm
nCamH1+pdGDRSJydNXXaWmSI7gWM4akrjSutQMvczKC949xjoeYn+q6MjN00Bc3B0Xzk+FPgr3GA
lXfa1KGpgcyx+/nz721Ruc84LpcgDXLlc7TAwuRaJR2W8WW9KxICG6rxxbfTM4Offut6eKqaYDrU
XpnjOPDeXPrIBgbqlWf12p73s50NCtWexNm2NIiQ6tynuWi7naJCbweuYaqlAZnKe2K333sJAip1
ufrMBBfZhgp2XvTteeRZTAWjoYa+8dw1CrkkKoIOb4rWTxILE6W9Oxh/cANz0FBhl1H0YWU22ByX
FjpUJTvAIk/kAe/J5bTkk+s8LCVboiHa9Pde5H0mgYn5xV5lEyfhqI8O1pyedJuOlQzM5yC/9EgR
8Aifm+Xp0mUCY7kk2Q7J2xD4T74NEcOv9uTvIVOfstOsu3eluBYZGAaUNfdVjMMdI9OhFTYtTe8a
D+Oq9fyvdgRBbMeQvJzillg9WvJaSdtwbI82mGRcEBZHRFBNYa/Lq16he2xickPrCckaQjcOa+tQ
KftPQJDSVoefgk68yRM6oW7UrwxPdOxZlrcyJ4x3IKSu20y9QCKmHBozbI1W+T2kc3eWudzFtLd1
h5WyFQdcYCEPB7iqwiDRX9LJOwfxNyqo7Ki3ixeBBadI/YrTY3ZfDk+RhS1F+azRkhh5bI31e5Q1
KuEaZUaQsXb2kOXBkNllqW485wFn61wCqctpsUCDcnYGMRBLhKyr7Atr7AfSIJ670i9CDRDvRhkg
KGINVphv7tJFCpehyORLjFm063ubziFNKnSatD0x/s4FsxIszYL8jllzL6OT5zuUQTzKPFrMwra6
777PGBLLgVZlpBiuqJhHdQvjTY6s4TQLwlJV+OvcdUkin9WDUdQUqlaDsxjSz8qiYeWIrzxrbtqg
GvbFtLiLCjwjpn2QpSTOMWYw1c00nzwvf+9p8nG1qTXMpnTMijo5xJlaCmjz1XHxv9KtjHfcu73R
SzRLg4m8bRk9RW8NHRaMSxq1qzxhHMA0iKEyLqDpUYzcRmBegMzR7Ox1LdipiyJ1aC3KnpCJymmp
+Rl7uGrwD31Dxy+d+4F5GTtMYMXkByake1DercY272+bkiFQ53R8NUNN0Fx2jh24CoC/T2OBHHmg
rUktJQ6ZwkLDamqXNDbYARI6z5KxO45STmKe6eGxSc+VrV8HwrZ2tt43WzWR6tBkGDTyKkyWoL05
5uIQx3Z3HOi35z6Whiwfn9wKH6guH5ma8f1XM7A5OrJRSv5RUdNWZ91aYnx1j62ltpVuteuhqdKT
9JifNi1Ne2GN2rFlL4YBBixQIvdkAfESBIRNOkv9WUvnOKuDk3MmLVLA2DD+93jOMk5h9XRld8tM
qNW1VW+U+La8vKWuLZzVgukmbY7dQhts88i8sZQcaCyzXOepLLCNeUYVrYmLqEwoEc4g8M1yiHaC
rDM3ui5GniKfOIStoiWb07YtVHTNCX/ts3T5bInWcqHs5WhoOOw35fjUurzjxuEpzRyD2RjDR+4Y
ybi+enYCx0AKXp58mpLHuL7VaaGwRzHo5lsJk7yD8ggSIYx4bkNMW6vhFGosVZbHrCd0yR5YZ7Ha
2yzcV7pWaqHZ29WOYTFM5WobIMNMEsXzNe+6a8u7kqg2lU3P4BhOQnkKakJWo6fEWkFWFDZ4AAIE
M3Mn7dsuiUJynPhDWMS6eT4ZHMxQaRwGZtACsKBt7oovUxZ8RFN2oxanrh/5T0Wi/D0+JRXG5Jet
JBrUjdk0+746thV7shPhmuJAgswizvZECFQ9VmQkmDg7KSsc9jlbGF+EkL3r5rca56++am4DggEc
p7mZO5c8qBRjeRe9o93j0bbpYuh+iCBLbUbBKbOg4nG1QV0GZswu/qksUWGXaK9Ba/tIFVp9zfkO
SYGteUQw+J9JbjPTYewFlJ5Kh3WOvZqoWFnX7syac2U5TvmGy/Yhs6LpysWKs0pZ+thVTzEb1+OW
NLxdIdJ7qRX6tvVvTFujMNSnJzUCqOp0usJj+ygVExF3wHcXVx0YIMIk3bGYefXxOenkKyTyrgMX
rtIbn9U+i2CuikqNz7bJcqDHr7ZKAo2afd/WTnIdA9DWaouxAbXK0KHnrdUr8Ag03dE573NFtsPX
4NPQFxkteBVrD5KmADFYwSo2K5fmh/VIrgbd1kKWIVqQd42le5t4E+Sw1D6UWXZL6O3Cpodu482C
cL6A/rWhWPNBjaP5L6o/ujV8SKVTsbjD3uDcs8urGtZn8YGjPOKxmEs0n5Wx6bV3vKOMvQpfUSuc
YpdYYDyhfedati912EJtZN00XZBd1eiS11YDHwkv4CRIEMHJC5Uer00ih+EisGbZLUKWEXRW0r9P
U33NFTajCiYSkVR0mKgVOhCxnbK6I4GUdQcWLHGjz+Ir69CCyCS7N/UgWicNrdekdiD0NTROMND1
15W7Tkvtk1778KbFe6avyNg1+6I6xmzzWH16HnxQz2Zp1HaXZnHmZIY+72Kodtfp8sOh+1ZqAaTw
5S98Kp/KofOwpABwKfAfABeM+xKB+CpHAkGDKN/6WgBZsFXTRjSchyNhPGR9mrEf6M+dSIaNYZre
Orb2votnzJ6DZ4ImgMq09LTrrhzCNmIhU5KLvspW7Vg3h2bsHpQn5p2JASlUwJTG3I6ZHTOdgwXS
7Dh4cBH7WJSkj/fXYBJHCcc51kVlz8orr0Or7fqLEv5dUfGBVjN+VWG0FxlIYtRSkJQ8HgG8Jhlv
NEN23UYTTX7ajDgKP4be+D/cncl23Ei2ZX8lV8wRDzAzNFbrZQ7ovTv7XppgURKJvu/x9bVBxcsQ
lbFCVTWsCVNMBulwh8Gae8/ZByapS1s+7qxH6VQu6o7PZZX7u3AJ+ixAl9XuVUZHjFBIhZwY5bxf
GtueFquVGs26AFoWY9rynR5reHFM6m4EJ14BD/MvgZJdBA5nFY5l6GBLeLEG4P3CQg+tS/LQovGV
KRcYm+tdW7K+qbqEMowDiWOi/6lYl4K05SSAN9Pvr2Mf13hky37d5hlRlSn4t8ry3ly7x3vYPo4t
SjNVs91wJxS2DVZ8KedvaiQaTEJnjd9chwE6Z+nXClg7xc+WvR9x8WU+BeRTlw91gpiiZXCJ5n5M
mpOuUfjg09ygM3+wErgGBON+VX2NT15aoOW0kEQluWQnl2cp/ZdNHzgHjeTnWMbjgzVj4QsIGrHT
gg/AVd/gBuw60g1wiqRgzr14PcTpPYQI+qYuTn5k5Mjppqte0j2wlf8pvEaBwqyy8od504l2bfT1
BeCxdIcs4zD1/lXZ0CB2qUUkFmET1PRipv/pKcvt13oeLxR4A3apZI+EJwzJ+Rmj00AQ1GwThU8r
WXZn9FGunDjE0p00GDZ7ua/s9mBBTOqy8c6YZuuiQwskSptlINrDpbDZvMtXkUhwxrAijKKdqXMl
LAZ8boJs4QrRU+2Fp5ZeGjW3F6Ha9hz9J7O9R8542+p1A0dZqwU+H92khDyvAub6ggBmZR2cPmUp
B5C8Sa2STNgIa92IXUkYr4HdvSQq+dJCVGb0i91QcV9UNKzwQSVbZ27A1VKEjONsYxgxHTSJn08U
IEEULjYqDHRsbT7mHs0ywidm2GPcxg/c/1v3S41fch1QL6BMS9G/0Sa+Q45VdvA6NuNtI9zXMm2f
vKm5owsBhTQ2iN52W/rOuMsqn+OAshb1Dn1UA8+1o8AbmaH2zkicqzjyk7GD7Eieysr6YvkDmKUc
ndjSzcpbMhs4qQELy8tDPzqnnugrUlhdnqAc9V7GxO07xrPsorda4MSGZT0SiIGszcc9X7/mbvNE
lC7V6Ly4qhTpX6yczOnkfep9pvqLEaAE3tmB5smm8yIkdSYZgQEb1ap004292FyYfL6RaUZD09uE
s74YkaStc0t9TbPgBrNweIQhdBzt+d1QflECCGPjnp07gAKTnIDjdrLNDbI5Eigp/HQ5QYHDGJw3
bVltg6a6xQe2MW1SZMpEHWsOpUFbEYzbgR7IdEXQeICRLH4NIa5hWmgPMjd43+AUlUMVh+0thzAn
IDN8wAIR6hOVjdXYkDbv2RG5125+H5b1tST/ZQTqwGVE6wEf7dqjWr6qqfk5AHPPKtrlq2iCoefK
5Dx2qpsA1u2ZGEs6ViNNjJHAF5RTO/KHAJSUV+1sWlCb+y2uCfBqCZuystkXOaiPjppwlEPeaQlc
98L5IoJfvSLnJd+YZXsMvPhAYCtCdRRHFgDGDfyap4jDYjrid+kbtgBtAAeOTT8AiG8BDb0qBqyg
AyNaG5N4cdrqSpntPiNWddNa7HfTFncI+2qDYMIC1vZw3QbyS6lOgWTWHKPBpR32ptE4FMqGWNnr
V3dqXyh+qcp7pIOyG/OAXklykhxKw4BtxBiIKzcerwj2vYoG4oY761AGaba1KA84mXM9CsxwlKfq
XVmZJKtJ0Ga1eGpGeDcVBVM7A7PS9vFK585lPss7X8a3ijll67ndLqnnnS7JA2QlV1686goaZKSQ
bOKYaiQWuBiLhKhGuUZGyXdewGanRBezZHGbbXaIClDVxNe7bcuuhGKjzkckAEZ6rsb6mx/335KG
XgXBT1Z1m1Zdx0MzYYUpntHdf4tG+7Xriw3hZmtppuXONEb6ZQSZWRWndif8QkmWhj0GMopnxpUs
5vvQdh9jd9ybpIJiyqzWRivOI+KcwMui0elYEO0Gr+35G1rqTWWWLBhNveq12toVK6w5fEGyfp0m
X5RcAAfJgaLuDZYwwf0rnmZfr2vQB1idrAdd1KiR9Keww3VOp/PcAJNwhtCuQzg7ntuZd4fXigJ3
5j2YdX/e+cXV/99hBbYpxPs7/Dr+r+C1WL+0L/94zduonS5fstd//vb4WmdYzz7EFXz/nT/iClzr
d6iZkOKkaQGCtyVpAcNr0/7zN8OVv3NLXNN16Hqalu3wSjl6v/Cfvyn7d7z8yvKU7ZoSscFv/2g4
mS4/Eb+7Qluan9iEGdjK/e1f//394q6LdAqKvPnp+3/QcrouorwlfcD57UNUgdC2bWntcoFQlZUy
FT//+mdUgYcJe44KgCmBo7963ZIIcINIdsSEWv2RU/HhtX98Lbn8se+XdPj2z99sJM+W5J0SwiAJ
WcAo+/HF/K6vBEHY/n6qrWQrvGWn0yP7spDxbSqYVuY30sQOHQlyUMF17j1XxnhIM4RSUU/Ur0vJ
IKV1Xg/oZJGHrgGwBGuV8Ax7efRA2fm+pL+0chx5iijjrEtRDeuups+r0FKMowtE3o7Oi8DbDw3L
vkE9g3Nuff3DCPjjQ/7xjbruX7xR2zE9k3Owhabnp081dNBAycTT+ymgt9+yPZaxR7JYBP0Vv3hi
oUGw0S+iA3wjzG9fLhWjKKd15nNyi8oWNmK2D83sLVPZeZr2w9pLsMg4NSmSucgI0YS4Jgr4O0Uz
wOakHtfhyxa7pEvVQXjy0KPAg9ypcL23EmxHQhRcSXtLwqkoJH0Rwie1Gz9GfyashjlmfBri5koR
vpXWiG0MF+S6rbjstuf4OLgm0tmEVFg3aJ+niuJJGFT70LMeclY52lag1ykW7mPU7WdaSptfid6s
eNrn5XCNpRWuDTnLawEpY36t0uo6MYM3mhdotpLoruyoEwxjz0aq8daTSj4V1aIpQmnbQ4xdZQ6S
rV/cq2XQ/TwoXcV9sqmw8oT+NCjNWpUya2cNXN/wmKb9+1gmn3WLuRbVJBJPXIB1DsQ9ULTqMNOd
JQWSWSRq+8ZwEdPDaUNZuQ8S6QHECs19TZiTDwhoLaLhiNvS2diV9zw2tPwFZ60zs58Q5scZwqVg
x1ZwJNK6pbAy3VhPvYnWUaBLsmPdcHThoFa5ktN5wbivemNTD4PezEp/SUM1HmVdPYORO4eD4MHC
s2OEltSy7OSUiXIx2l1nBQPPHWniTf05YWSfIWpe+82Ed/BY9MNhEs5aWOll7BtX7PzPbXLUsYdJ
s+lXaIdoGwsHGA13UeXsKkNP35jWQD9lWirwcXyl9bR2AWqNTfLGSn/kRt1mmhHzi/v0F7fJ4+Rk
kfyiXEeYH+cOWB5dN7mD3keyRCRvcgT1AnuCbQoGU9xBr3v++xe0/uohJmVGMm/ZHlErPw0MG/4S
h1xeUY5spB3nevboBavlYXDy7ome0CVwFxqjHpKLaaFtIi3EcimwwuQ0CqLgjczGoAr2fffp76/t
r8asNl1vOZkzxUjWjR9nbQrjeZ4ZKWoFca4bdixuyKWxklHMtF2bXQ8M0XzOfnEP/uJllWkpabue
BHitfroHmq6xlw6Gt0ch/IY0+94smQ/IEn5rKjiPwZjQYvXu//69WubyZ396Qm3B/+06yzL1H2tU
HFiCzArH25stApYouAoG5JvhkJ77pUkcSmmlZ6pH46kQGbr3CRKCs2oUxCQABbcsjYkcR4RmWeKx
yy6cuDhVMZOMbybILfgzKTnoExlzqEwm1Eom7o0ydZI1HuNrtRCR0yl6ymvjJlfOMe/5qCc3SNck
Um8qXneTjkjwocRs43JoGZvXBBVit3XYcidpdtAOC0AgT7lZ4LX+HEw0idw8oJ8WwrN06fdWBWYz
x6u/tsg9ygRDeAfGwV8Y3D5EU/Qln1ty7hKbKxsSN1knFZhpH2Enm1xSLcEgksGcrOOoxWubIZVN
wH4hWnOQn0zLxJOO87kKWAxMhfdm4rZxTjIcEsEiumzEoE33si8eCHTgv2VpJet8unVb1pzK6M2z
LtL3MJa5MM2Ha1fy2Zlm8NbL6jC5WHYqgBmEOZtemOxr8gA4rRAuQFr42VJR/8WIEOqnhCW6RyQO
WAxE4XqO1vby7P6wbfGFn3YhmXf7YBHlDHIb5/0VsuB5Z/g0Pnp9g2toosdeXkiJLjds3Yt5mA16
zsFhGpVe95u09+TSVQQ66Jl7yxtgj2WImTK0BwAEe9onSDk6KDKG2SGSFNZDFzcWEviEdsq2Y0Jf
t10Mnkj1mo4QUhrwg5G7ZFzTJ6KpK1a2RwxIlrZI5FybU4G7auTssYIgpQqz6a3NnaMrInOtbP2F
wKgaZ7suFmEMhBfEe+1OJKq+oCr+jYIhukx/uke6iXrSsyH6UCtGJlXOd9IMkRjlt17lLZrFGmVc
AaKltMSz7tJhK5S7RXaNqYWN/6bFEmJ7yOvnji1WQI5GO1t0okgXxpDTbcPeeKK6SDspnHZeJh8o
onzygauiI7OfCNTAF59Gd3GM/KFCueX4xhpnF7A56m5OY1xWM1Y4okPWfeve8LqkPbt6H3Q1XTVv
Ip56uJNxuafIvfHMLII2OlzU+CCxJLpYaPio1GM7pNTHq/42r+w3urpUJhAY5CVpAPj44rXjct1g
fG9CNtYrcoWoYZIZkVDfXaWz4HfDCU8xJXS0YGs+qyXKmT63sWhPaaBt0NodDAqpZZkcxjFjJPO7
K0rML2zNAJbDmI/bKV12p9ZWWTCsOP2RTkUf3QurYxc4uBKbBe01R/kqiSF/x7I4jK5eYLQMiagE
ZotwBPF+jGJVkrkERjkGGJkI+iC2eSiXxVlGxKGmYbvxVBlSX8ueKW2cxWMVPtJcu4vt6hSRRRw7
oVhVCYAmCHv7DO4E2cg4DcrtQHhDqBgME9YR0y2IvLbHhGG3r0zO0r5XdCsx6RsdOOAYjP6O+ohe
Ub99yHhcoXnKm3BwDSI/k5MFnwoJ29FJ+DMsJQ6h8+rRrmwCkIgRaKzQYBqSu9xkdanGillQBMRx
hcgLbZhxRfSQJ+Mptkj4HgpTQngvH0aBDm3WKSWJsZBnWWftXJxse5WwloYJdG9UguOWnjf8C1RW
OdzrYQIv28/uFZiC0xzKq6nvNqVhvGTwM9m0nrHaAFGQgt3TmHGk9vtPvchvA5P7n9WmeSKw7Ni4
5kH07FBtdiuFXWbbvDPupM/MjEznSqsg3yNSX6VxdBN7Oc+TN9w2aC2J70D5rwyB3muJerB4qpEP
76ckosJ9NtJjodU3ksla+hM0vCG+SGISEJJsV1XFp1oWzVkTCdQ0SEog5CIlG1P5otujH3bfqCcP
h3rgOdZjs2sgf6RVdZd79uFmO+jwAnA1FXMjv4DdBMK9XZdu+Jhk4Gdd5A296eMeKslgOnVO9amt
unvdiM/UuZJqPlYTBMRIF5DmJpezfZ3Hq9kdnlLbXnetz6a73aFIv5zHlmZ2DvowRmGDaoWA2DB7
qNMerUGqXxKvQtKdjHcpBfazDL2Qgz5tEWL125SpPjegMrd1Oq+nPhSbIPFRiY7WDup7gs+tQYSS
nve5f08lYzWMxUzfBHVRKdJPFA657+qxNIcMR2pUnJEPb6IoGZ60YDUxYjO5KQ2d792CPCdtVTfI
zo1twekAVeTeGFsMFNPK59yIeGBCRSAcSuMK0Bd/E2F7gzBR9rcVRtJ40ciWhUCPqtoH3Is3BuyP
RLbxOgdIEcOjPWs9b4MhAvHk7D4Qv5Mf5jxTZCtFzJFzUyJbx9ZAEebgtWG6sTSeXUzLL350j7K2
XQ0Tk2Yob3KywTl0dWeO3LUjoatWCJ2vYiaNa+eYLCAiolxaMvw0FbYEYAw5gWvbVe4Gea9kK4mc
fBgeSo36shEdfOi5O1IhA3zFcjsZ0L65V4mevhjRZ57yZkOIaby2tX7sGn0z4kU6C3Ty0JT1To0W
t58os7Mbs86Cg9Nku6SK3I0Mp2IdlhVEFrClZmaemySzr9hH0t3qKIfO8rnU5MYo5BdoWbDCErPc
dyfbyRGEBV8lPKs0+Jop/AtZhaSD3dQDlJZo1RLevi7t4Sj85sk09Fc/i/ZOiXhr8o1H6BPDmWsV
a876fbUpxmTfmeoZEdF9xvRCDod3RSUMErab7nWv18nAMTJJSZZy3+JYIJ/0ai60L56GRRrqIusY
8vCykOGzHzwjDElzqqtmomiJS72zyhGAWSj27787IDqmgNptG4DG04gUQGq2BoNlT1C3VzTfaOkE
w1PoDIgjDaIP+xhLYO0qOjvd/GB0KUazPtwTzJ6uR36e41Ca2uTN7h2Unyk5Q/Afn4p5CcYw7Y2o
FPHnqjkSBI36X5hYRT3vNNYa2C4vRtwYj1qQPoYl5p2qhOhTBQ+h4Lgml1yj4VNrFFR43WcRWPaz
Ud+gvLmltVdv6AVgwjVmvRqwoqGyz7JPSWHscLOvhymOAXd648Yu6W8Y2noNY7M+dtNL3jrXw2DA
EKGKcDDK8bl1g/M29KH7YYTJjXBV2MbDRAgKVnboe0OJNpYND2Qgkm9ZBlJ4L+o6KfEb5gdVI84x
OLk2aus7tkm1M2yWA2D9/Ys90+FQRUYrzbFv2K7O20JChvUS9C/dbFDXof6N5BaFG2+3O45kupFH
yb/+/BIsBYosJpTH7PrhbHT9+dgjcATV6+0QiGHNTU1yGSr23+1cXE5jMh8x+c/HOCMeSqczSJDl
T3qtcHcd+qXKDvbK06fAI1QQRtZlaBHlm1T5Y+1lIBpr4goiX7ByDDRlQzesyH+2dp0UF6VtXoBp
XeeDIBSsFRexQL+UZA8McZZdleAfCaBsdQG7EZuGcGVAOUK1e5o9+kANYlo0kK+EP18Pc0YwvJe/
2lZ64RLjGXH2mCcyJP3xgm3SiFQ/vB6K5iFvkrsqiU4kR77Ww3iKBI5LT7x4nfNZHcEwPie9bmn9
FK8iDa5Fi9JIDBnHH3zrMbYGdhkXfeewrncPY4f9re5OfbVsU1S4js2ZpY9iGHpjJIbEjhhTwmTa
8ipzBCKq1Nlnzn3T0Ta7CXQizoAeZxcOKyvL6OPzuIpcHXoEjMeSiv8CRukWIokjcCnZXfHosBPC
iBTQuOVGE7lzgtJQrIwIjtjCdzu+f8kHePtmlFyy7wb5tqQezx3TWDrYO4o04DdM4tZpydeEtdfF
fZy09ObZq7zf3fd/vY8VclStdTT57LNl0BF8bYHHIogmO77/y1OdpMzj4E8KNfI8fe8IiHp2Nn8R
RWYhFgsP8L6gvFP9Gfr80ff8Xb4UNMw4eYt7/54D0x4kF36t3MbKGTxoemW7ydGLxtreRyOrW47u
8wznGwEC1HeQVXBw7UnC4iE4vFM26TO0tMo5rCvoZAaogY0taCNPw+G9htnGizWQ3mWAvskjJvGM
LKPtXHfPnNrYHplE/jjzhUNwRcwPJPPmBqC+tfL5eOo2fusVBbnFkjX2MT2OmjfQCtCGJbk5wUzz
R7HFPLocLwli40Ek8nBTOW/Jsqwvpb/3Q6KP+Kl00HwoLEJeoSwECRy5556/bUV4w7K+PWDC8dbj
8nKRLx8sa9powuQ4vXj0YSlzodS+r8z0MwFB7GvBi52Zafy18WEZjmBk2/TgjLy/uL4MTUOuhgCV
mjBN8lBb8zYWHjU2JH5o4K4MeJNnumB1JZybWHnmww0JefB1gTeOwbztgPv1rTWvLUeHa0dc++ht
WJ7ZwsVRSUC8f2fXORxK5a5qmezdtHvJnAl7dy8OZNvRY4/OU7JMCT4UqCFzsQodjFwu9VQQaAUn
qGXE4PVz1tVSx3RmEjbCbW9RPQCAVSJQGvFNT9EqMD2bMgLlaPpmyAJyMz2MNs94t5QVhwJGuz+M
N61LV8mhIpAP06m0AvbrPYUKJ26efK/coTHgIGoWjxbKSrpqoE7iZDjVpFpgs2PVHmq1KSSbJmru
+TqrXRiYBhflGO312BMHc+osHu732xMy00Qh0BHHjz+33IhNP+ePwmQpi6kMDnZxRVxQTiLtPCzZ
R7ezGpGgzCWPRyIvDemhTqNwElXspj3t3RqLKHwEcrlq+VTcmCoGXfRPURfdGIRLfB91yRji+DNB
XI/sToaRPC3LfJtn9g9h/70QktQMnhnZEsMLGcxSX4QAcZ/G5PSh+8Dcayw5ec3Bs/EJ8FIyXI7U
SyUG9f1NXdM3LhdzEwZnCkmvkWFe5uou7JHqLblK7x9pFEPlhBewFCppoyxt32jJ7dP3RQI1PSvY
+PThuZstdVyDYAOnARnBAN8MLSkK43gZ0zJHOcpZLosUvXYzFYRszS29M+siLdGDU2w4s1kosAQt
i1vLfX0vbucU46hsDwdYO0QCUOExnCzfFIg9sNxmS5BWvBEwO0DoqmhvtaBU0imhbJTZh64dALxM
8edAUYWxjPPeoihRx8UxzdSt76EagirAchy6p2qwwg2tbLDCPc7ajMxdchvavfbvwqaJdqE/89Ai
Z+f4lXcFHN24SLbpwElh1uPBiqZDbdjPREe9cSrAMJL7xzZIvgxB0h/gkcaIoOe3zIQpygC2Qwpr
hk4+RwO+59rneJzzIgl1MxR2N0Pp7jJJdc6E0bua7QjOJTT0ZeBRv8AgnpzeezKpEb9RXuE2D959
lIpLkstusAmIDRuoJs3ajYtbHWNMcvY+xmaFWxDhGtIDKIRRX4sN4tSbplGcBIrkzZyZabv6QjJV
kpORibU/4RxDhnQSqPLWFOzNDFmfwH839ukazhp1NaM8TAlqXjPk1umi+YqJ42Kp4vrJeVvhROyD
JzPjoR4dDFlLcoPum6WOxi4Ys/XB8e1wPfE88w6b14o8yxXU0ZNNs5dTibT2saJAqvHbQ85nXgln
i/oDrbYs6AlN06W/GaLbxBlf6qo/ssSufai8HPiX1GWAqlQMEROxSxw55oCh9neiNa4CNBdFdCiq
fW0Kgr0LFDfDLighetIpeIpUe2MCsi6oSFkiDoiXQuXicuwApB1yPx6dlgSTDkL0enA+1VZKoyOd
HhzgrFbmvvSe8bVuC7IYLEMhX523lTw4FtvCKI4oRdlyVXO+KUX8VOKgReswfkYnbpw1AId7mZ4n
mcW5JrfQGSw+nt5pFiPd3m7FfVXnK6jzl2ZFvt8UkU9J6ESaReezjp0zP633ujaDU1U4X6wufSY+
/TyLkJPrBbgQp4xHd+EpmIjZrch+tvw52A4NCUVaVTtKttBDZ4IvFjK8aruenXBSnEZSE45OexMp
6pnQS/fTnE0bYctXfxaVRzpKRaqwxaX6NOeP718Cs+rQ9f77+3dZMoyOo9EU3qmurHonjeC25gqO
VpZOK1cxh/SjMZ0a7P/MJdUaWA4F0dk0j0D8JxgcaJOP79/rEGGvxBCXoC+nuijzc5+GLI7/nF6d
C3QGKU0YiWCTDybSUaJVJ0NaxzZJsEWwYlrH0g7E8f1f719gc9ExZe3epO0kju9f/C4NOeOia2nD
RH7//95/MIfROTX/cRPE1AnrAuZaIO+CTiIPXgewpTKevGRJ1qMsss99+pOUTDkaN4sW3SOAZ9Hl
FqzaZ+/wpz+/2BpDvlQdqdtkbwPPro/vheD/+tBR/t7N/lqUE89a2P707b92r8XSiG/+e/mtf/9X
//r4Lb/0xx9d+vcfvtm89/Jvutd6un1turT9n+b58l/+n/7wD0XA/VSiCHgBPZOvo6ato6/tB12A
43h0gv/rx1f4oCV4ipqvtO+j/C9+6w81gef87uHOtC1b2J7r0Ub/t5pAi9+JXnaE1owuWmQ2P/of
NYH7u0nGnvIsfiLo9nMZf8oJsM+4prYdxUqPrOD/Rk5gyQ+9Gk5N1OJtaQol+XOWIxe9wQ+FeSbx
MCHMyjkBWKpx5rTjFZpz28rrvV2NoHlIhgbmTp3GmhHVBxDuc3PaRK40d50aLn74+P6iEW99bB19
vxxXOKZWlo0fxOJ9/3g5CR9KSQ3DPklb0FAuw5Kk+6/95JZXZv7ClAtUwmOnbvTl1UAMy/cB+mF8
/igE0H/xabjK4dMFYuJ5PzctmcZmxJuuOtWj/6nw+u7OHgmeblFoDSbi/YHJd92XOEJsyPi/eO8f
pR3v752hwlixkSK4pvrpvdNKCIMusdQJaKP9UvhTslv0vNkEfSquI3FvxMGJKm5SuPPRiONvTvZO
N85OQKXbnWxQShERTcjX0Mz7X1wc+pUfenrfL87idE5b1bS0a/00ToYq4QiBL+hEwha2pqb6ZKdV
ua0q39pmTYRro+FgHSjiyuzcWxtRtku7pefWi7sUaAN+DPCDo7f9++tSH1uc79fF02BpATfZc2g1
fxwwY5E2mTtG6hQS+7wLKn9cIykEAebrN/ZtwQOwtp0UKQ2PWcEhTHv7SA4dvXT8wbtk38RK7GUD
FjGtptPEdmBLDDMAekJcrkzrqHW/ViPsMlmgz5pcLMFOEFmnwRm/OWHtsAh+gl/q7sHE47+ZAIdE
QfHZafWDEQt1i7L5mocsudAWQuw2tm4cM96mgSgpkk03XeC/Nbmqb3zYTtjcEIKEsfvJcMSTKXJ9
/veflvWxDbd8Wo7JY4XSxaI5SyH146cVWyHLSuCDQiY7Bc1Ko9aObYGQ5mMEUbFYAccKMGABCcLL
668kxZGI9f94IZbFzEPplTyFnzvTQYzYLiTu72R77XDsTAIEIL/dzt24K0V7N81kKJdTcyKW7EDC
5AHu3Xj/9x/Gf44cJFx0W20EW7Zn2j/15KO2rA0Htd6p98M3Q+xJeMc8100H8E7XKoq33KNfTW//
Odvymo5AwcX/siT8NFrNPlYuZwyc49QdRgwha6MRd8ibrgs/I3Nem/Mps0lXb9mEExpyYdK9Zb8i
H6kH/OLREf853zimFC4SGqm4ET/rJTx08/1sWPJUJC1ImUHi328vILARKJzqW9ObvtouUlPakHTU
qaRu5z6/gB08HyA/RWsZlijAW3TmDazk4+BNbPWc9FZSGzlw/MFCVcOB9tqCnkEzbRPEvbbVL7bU
vvuF0kH858ztmIp1DO4p/0DX8HFk+8LC5O4k6jSoqTiBA/Wv6jqAyzSG2W6Mgdn72jsvDYozFEXV
IW1sOoqT81kWZXXbkOw10IkAHZXkyEhpnsihhu5Zhv2hG+QJG4hxmTbBxke1vcZ3m3GCSSbkxgGp
qi7+y9ZJJoo1nKYQAtX7vx+rH6Ut359bfGlIHpbh6r4rLn5YpZNUg+lL0PGC86j2o1EiHjG53IEj
4anqQYjBR/37l7SW8f+niuP7ayK882yLFG4pfn4+xtKriT2pUObZerzNgmC6LqP62iorJMt2rTms
euEuTKV3ev/iLVnO36jKZr9YlK2Paw8LPRoS1DNasUNx//NJLcO2oN1WGsfWx+IMp/QOvEW6c50A
oMAYjTsxxOa29HCnwhqVF6JpWAkx8u490XQ7UIZEB9TBHYea+heLtv1xRl2uDW0Nik/H4ZFGafPT
ulgmM5ofy9XHSpNfZ6TuxrLbeJX0GSnfAVKrvqOixrVdmC5oJNLC1iUcAFRY/ToYUkHTwaUF1EsC
km204sRdLa5+jsq6wplhawCpDOM8t939OHgEO2JkjIJGb0bBLxJZR9Nn8k+j1dnntHeDCx1X1qUX
OdV+aj1Nnc+/MQFglYGnidK1gRaWwbahggx5gSOOt+z7kjCLdlkCF6PG3MP2COfcHIl1HBcby+j1
nrOXeT3sI6soTn8/zriFH0cagljHZQ3nwdWmlA67v4/Pbu6NnLQzqY5BYOEHtp0Hcw5pPUS0EJ08
u5Ijsd5ItwHbGy3CQ659VTgEPLJDg3jm1wlBUDHrSGWitI8wr52BTpmOmZwo3uKheD83RShysPep
z0g0DzNFOcbOwuojnuE4xY48ate5GYclnjShqQ0yrV9bI0EUkBqOudfEu8EZLqsghvAZEJXkGG5z
DFUwrWrt07LFCAkfcKyJpoZTSXKqBrr+/v0Yp5L05iVkpQZ4sCpdz9v6MwkcUIsPlOGJUShlcYpC
2qNeVOvjMO5RFE2X+TBvUc5kJ0HECAxbrA5sDxhCAwRBRPGrefL2zBvRjdNKY1dJKsdR/kRpqz/A
Jb9FKHzLvEbkDdsiOsUEyIybKQ2bu1AgRe9DSjYazS41Y9yqyJUQO2bqumUOvRqMtkA+ORNMaJYU
ucFUVnHYnGeNRxPdDtxNggoJS2Gjz9ugRv2iqZU1thiP2P/wJ88pgVojMTpmRi6ypNQdV+LZNakW
RzBGV7IfX+h7Gndp+jnO42dp7+n9RJyh8Ye7fTSeN2ooIG2YT0UfkPZg2S9d26WbsiGpDsMbzkbL
L3aNm+YAm3EOt1kvj9sCINOZQop5sPvLqJOAYXSMe6PoTznS4rTV7t0QzJqGiL+tIFHsNEnox2me
HjC1DOcUqvbCNsODmTmv+UgfqAl1tUndBu5ZAdpRWUTIuSHmjB7NISGn0V4Cdv+c5NOVAkqAkKa/
dQX3fJBs5Nvu1qFOde6n6BUC2883VUxqUAKHhQhfotUtvyYWk41HltW7YXTaQ+Qh1Ijy9K1xmuDW
6P03imuUm+wk2/RhCn6yRU3d2Ol8kQePSUk7jA71OgK/eAnheDoTJMQ/DyXomzi/qGJgJX6oyh0b
VSRuvgsuL+3l4gir7zt0Groud53hr6TXTLdeFu7sgrQYA52OBBRAzKJZrh2G9QE2Yb1qATxtPKDg
1YyVJSUnirEm1wX44rWxpAhKTaRlKIDTpcnCbAywxb+P8DqnhZ75jFTNv9Duvumobk746L/pgDVY
kxxzPXjFJTOZWJcYjXaBjBP8FETGwSez1k3zxeDRePAlqgS0V0mE4oNAkJXkJL0j5jk+DXkP5SyF
jj1Vd40MdoEa/OvWafHcNyAtYsIqtPMaERK4sTNyPuDNWMQ89cUhC+ZTk7rwOuM4xDQWBzdTXL1Q
bWn2CAdI/wvSFx8pHxMG8ZdKoYdOyfnu4to9IHJ7UdqfTm1WvBmqHy4CSvnwQ6ktmdxVTIhddB/Y
jLA8OjaUbh+Vf1eLiFHRde43tLzUs28LsRQpUSxBtgFR1eQJ2uUsO6b0MVdO9aYH638zd169jVtt
Hv8qwd7TIHlYL3aBtbosd0/zDeGxHfbe+en3R8mTWJ7su+8OA0RA4LjNMXV0ylP+RUKZrcTgZeT/
4FUW18N3V07aLQYB5YLKP2xev/jqy5sIQakv+CU8+sChypF/jNUEYtnYluH9ZYeXDooXbWuKrV7y
BzuURWZVzhE45BQAwKajzoxiiCzxbsnQsM5tiq14qUnBLs2lzwXp8EpHV2RWgP3iIEifY0KK85ED
j2hmdpOhFrZprHBHydO5hHADoXFI7uXOc5YGdvaNNDx6OlosQY6OgCKZ0SZv0NbOm8eCDlAdlys7
weWU3KhwIe+h2gbicedbyhpQ22UAGudWAG2Blbc0KlBAml4EbLu0XBRlRRpKlfohMdcubfOHWhH4
3URAZuik7dBJcj7nmvbqjsBD/DND0miepElqcRtlkKmgRoPSoAZ5JRxOpMCMENP0wFRzWSdr38Qc
FTQNQKb8S0eEhoyBWwA8qLtd3NgPHhA49luzEp2iXY/eq51G2w1yL0IEKCI8uLtOboiuNbkEnS9f
+Sl1eTxJkfcOXGDS5NRxp2/KMgfpVSk3uZOP+uT1zilL61IaLovGwhV9TM4SMuOlWo2k8KJADREL
jXRV1Ik5a9HlIF68H0rqlV2n5TiZOP4tsmRVmnQLhfL4BYKON0lVMGUqoAJ4l4j2BOUDxTHc3GIL
zGxoP2Lalt7Fg40GLAq0C6Nt0QJQO/Gl0TA+g9aK+jKHk8DHaher5evQly5dd9FsEgezd4lsCO2O
vF7gStiSM8w9T+sXKewqFol660rIOxs6uYSN5x9bN9QXplFpiyyJHnCHjXai3PVNIa3tNK/ncNjd
/qIeMrLFrLspLSD/WubOvNLRd5kqfbILRTt3pAY4yega1dUZaXwIFsUrTGmBtkYINwOGiSTF2042
xbXahigGmqgZ5639NS/7r03kF+su1uoVcIdv6II2XzEeG2Y0pY2F7IIQSXKAXeEAOT4bkwtLa8sX
PB8xVUM58yJM0WOsO6pGuZb8HpfCm1uSLna5Z95WRh5fI14PnqzKYEbX1q5pquKWOBzat227C9sZ
nXgK7yIqNQj1SpFuUSfIANts8QzTNqJf6PIglqh5UTtOhAedTsgLXHGNTdt3ZJeimmu2hIrzoMjL
DqCn1CFFrlZdt2uKIABUGhS8j4BEUecj+9eo3yi5VexyS9rqXZdd0GONMA5qWmw0VnJCSmwj90E+
Dr3FSKFkKrZxXaQ5tG70v0BTeNWmNxSckpvoyq6LF9hD/aOPmBzgBERPUPPpSg3zhaC+Kh0DTzIl
tGE62ldBjjh5gFYB/EOBNF1FyUullsrlrwbLqoN9FyKhRJwcWmtkhDuYpGi+WqU62klpgMZE7Cxj
4QeXfUTB4TzPJX2x/4tB7tWrzKC/HerfIldpd4Fj457K4poPaqAjW42lHTevukPqDWYJXgFJryNC
lVgLpzZC6LH4RwkDU92usGS4H9KSmxEk0wB7srJGr/Z2U1raY5MYL1kWkO5qMt5MwAAVW/4eSo5P
ShJ781Zqbpq40peQgln/YPKyQhQLpxh2OCxc4cNJoqJV31TJ3qAtAsM6wwoje9V05VHYKrtLBeTr
dMFK6XzuDo3yOr7RWhN/rdPQWzch7XVst89LxbjraIAuKffT9068R8O4GIthnSfgHmC7QZbye5cg
5Nqo8XfLrL/oZbgxZWNp+B00rDR2CeKAL7Q+bfKhvO/YsgtU1+nNZ4+llYWruMPPvI8b5IS7aoPc
IJpTWgJzEdEIx1MutRyLLOzuLiUVJT85AcipwNB8aGh4ggAVny3+3yu8bW3VP4J/NZa+19EwBsUY
6Uinu036JMf9Uw2Ks+6VZx03EuSBafbdNz0o7cwKYE9mGsTzz1LtI0MV2vbM10s6XPqLCroaZzd0
WJBihYWOjHDHm5FCD6ATjuJqmqm0+Tr9CjRkipgNrop9FIKsz8oMXgE+HgWoN9TntZnnJreNnEOI
73E5xeTUEZIytwAHy73P9ATnXuGHC8/Md3mHeUiI+fx52aIInEQ50a+BSWqd4g+hlRjppldpoFUg
CZcm5hJMRXVfZ3Svoxwlw7lt+7jBaaiMlApYOq2N8HtpIjDL3VoxQK4OTUbu4aKooWckO1W57tWQ
SxaVIalBJC0btedjt3XOhwx9LSWoilneOXPFRzyOpC+t/JZYNvIQJ6WzaAx4qYIUCL/VofwYe7G1
1AykOCuUYYSeXEtmsaodTFYbmwOdTG1OjEijuvQBfwMvQUPxlYx3rQHkWxSak8ybQvvMxXBDLPqi
DVAuWiB+gWtmGL617Rz9lltL8hE8BIQmCj1foluLTIWSYNuc5IvQ8pZE6DRNw02c0jCrYfhTsccV
JH/tdVIMkdKVrbIvhdNq5zalJF3EhJUuqqOpq97LHqdFHIMSHcz0QgvichaL8J6sYju0ZUprGhcR
HhS9cNFzjhlru858PNMEOqcl1MSoxpfACV8sT39tO507Q8jmsuyDVd+ZD/i69osw97gIAmcRxzh8
G667kxWRL0UF5LGxmhxOh3MbZ+GVb7V3GUEw5wd4dw2AZSNxVDYFZXraPu7S7uCRSM9dbsxFo9+L
FgM4GeJ+W4gXkcW4NtQUzmPMS4rcb+a5uuwgBDiKgS/GyCfAFoO1VmESoNTfRXIzRN5opS4hwG8u
XMmYYeBGfVcXKRbV6IGlKSqwgFqqxC3XofoSNi0o77RBexQtLhPitdInuCBCNGkrBYS2XsyMKtq5
BIKQY5p1YqLxpOmZyUnbeV+GVZWXVxaiv2hR2O4s0spbVWVMaUSG8CAb3eFVlLKBMz1CHBLD4Rsa
allxBTuQbN28TRqkSQ2h0xxVoq1ufNMLsAW6lnaAyNdOoKJ7EuiokTSA2VuMrs9ZuhbzH15h4h4v
kMml9kSxaqHF4OtGVa5G+e4jjWxD3+y6pwjEeCfZRMoWepxWLUBCzKDfEufrcTCDUghoFsi7n7h3
moE+UDZKWDg9MOnSNXZBwe2KBvYqjMwvQilgOaCmXihrFSFf02ieCv1rpFYv9KsJT6rteIWpmIXM
3VK7KIWPHLxfCBwJlJ0PMHXmyZhIAI7Yaq2Hw637OZGz30ESgfVDBi1obdJh3ZpVVnTlcss5auzN
Qtu4kaoe0dAIez3K02uU6dHkle27Fl/AqEyaHSXQ9h4hOWVBboERnU2VSAx5sdCtUdxHCoOFgpEF
EiUQYkRvA27THql4yugtoOpFu8CZew3a+oqLOE3Y4EFRSwnQCVSDZnlu9lga+eoKjZpX6HfKpWGk
OzRmgq3iE2jPbXMpN4DZVGhTcCO64Ipxgqv9Z1GXBFeeG9+I3hs2f36/rDRIBEMPYcNIfTIqGUqn
yr7Yf7n/QFKSIWYxSsJlokQhQMOdrisRlmmiHG0eIULUWVLsc3Kn3VTj94r993pUd6HIeuu0K9yr
VpXWrlzKWzP33Kv9B/2PzwzhyLPO7ZG0c61PojW+apFo1jVq4hiolK298VxpR8+HL80234WZzhJC
Kc5W6BPkvrrI/AhFkmWa1dk5bijxGp8fVNmCHrFUs0FwQgqRBYnlR7Libm7iI7G0se0MceiQMarx
4+ylTAKIJSHGWKXT3Frt2k7If8wUeD48ilHFiRjGQ26iL7m/ZcPc8pJwll3WetjPKG1fjvKEXgNQ
PqJ5yMEZa5DapBddL3aD5pXIeFMf07lmQr2GDeRegzGQV1oKt0lWrinKuDN/IJuDzR6dn9OlDZd+
ABAfdaOHMhdPvQ+FivTk93rUTTS0nA001hhHTW4p9+axTpV6RkmUQnphFptSG7w7KOu7UhXeTQ3b
QvG9yxa1sw5g9SXylM1uPClbVCO4uV3C2iQQF4BsAOG5MMv1kGwwHcp4RtEDJHaGO4WFtxTqscl1
OfjDFVIU6YpLCv8qweZxAl+602tlrYEFHmk/6qaUO/0iioeXXqTePd2LS1OtvJ1l5dK6wGsR4KRj
XyP4luhlcSuHEJ8KQgv07xTzXtG5TBwXwyUJTPhFqcfXpY5tbuRG7RpcaLwOw97mxK66lZmA0O3R
NBJe7gKMVYIN0nMzCRFTTugBLE3p+atCbdIbmVIZyOgUNJyNNVAAqlJtv8QeEiK0N/QddNF7I8+v
QWCFu7RAsys3jcs2Qz3YAtxxjmC4teLebFdGfpPIpbkAfqfc6t5dGFk55j6++6Up4ysrU7zviAyh
E0XRzfDNeZZjGSqpSOqxW76lSKOvobsN51GXSwgkgeFJzU+BWXG8t91wyd9CEjddoppZkHv7xX0U
bCJVSy90L30u8qK8Blnrr4fGQmwMcr6p6t2j3ZifBxWmD1Yg8QUv3Vtlsdosus7dpq3YEqgigmhp
BhmKZlx0CV7YJLch0PjLtr9RB2GyG1sXLBki8nZmYG9SQnijI9iel3rR32WE9xXWxhepm2J1E6Ou
CkFgjeijtLPy5N7uw6UtpfnSMrj/kZaOd2lM/cRtSHw62/2C2OwTyFkfXSXrrm+1Ygfg4hNaksqF
0qlI0FGj22YDwvZo7N0pQmxIt615mivabJ98qinMxKoxLqkUuTd16XrncYJdfSjcfBVTP7wEeCtf
RlqgXJYy1s/0Y+0lcgng+fbf3P9Om+jNpXWfIOEraUZ562myd9+2iKP49IApWBECzFqPyATR/Fsk
RBC+CfTR6CvCF6RONX2XIoGECrTocTzVkua8gV26E3VLdSRxV6b1oGRSsUWE+koMOO6kSdovctKf
ddsaD9gj2uu8iCHdpQWqru6wytrcRhycHjiPTl9LbeG9BaTPkQMITofExTq+Awz3Ve6+Bq1TI9Pi
A3VFL6eU0SQ2TUQJ+6yTkJZ2UHZOCD05sGTy0AUapcJnN/K0HHJqjJ+dQ2Rn+es2wPMtTrHtFYiI
mRCHtOSSdj5aXj6qiDEM0LqAYosQcwskDC5b6D0LUMWLQZL6beDjJeMZNo5wkrrV1NrYyO5n6DJI
bo0f2Ed36ME9a5LFSWp12KnLlFoA19GHb6nZ7z/D74kafhaoJUAjkL1B5aYXMkn/3BZOx4Y1euJy
nVmJLEqaiFm32yaSZkRj20Ep/YumGZty5P2oOQKkl+aNpaBIiT8XFkwjABZul8ion1hiZyTsDZmj
WXalbml7yibGuA5NpijalAVJiNob931rPJcuoHOkiMbzVXlo805fQTa9bQuEejuO60Wnd9d+ADMO
aznPgcOORueI3AT1hBIfviSiJfuvg60nwE2aAkcgr36Nc63bmOiASngacZgPxtwAvBqGVKNzN/1d
L0LpgtN/TRUO+4laG233Vn5GytcbosXpscBWIbM/ZYPp3/qIYFrIYdVaboB95Yk7XcL9rOJ0JCUD
QV64l4qBLmAWg8QMpIAoKwnS8xjD7DVZrIv5wHnOyQluHr1GL+/Q9yuiSwpNGDCDeaR5AnAQSsFn
0eCtBPngvivksQKCzplr4H5Acd9yK5c+mY1vAwUqOyoekdLvN4gIYa8RcURBo6BpBvC11hZ1B0h5
KJEHqyNA7io6030b5oBaKIP1ag8DRzlHJ3O4ESA/W5h/VPlXcBbuMlpaqPfX+SjhHQxQ8fTKtxc1
SsmUQQxvFeOxqeiZBs223cg9lCvFhJDjSOKbr6jySoqKy0or4k3UKXOatyjr4SFNS8GaeXFmLPDM
oTSHPQSpU2EQhlJfhOukUajMX2SKRHFkUsLNx5JPB97Wy57MEKVCr7sdvF5bY0F4o7gZwFkbjYE2
sa582F+bVPUQQpdqBMvbepamBW1sJVhk2NYtKIYgee7Hc2+Q04vGqHltlkdUl3DfZMZrrsX10rTD
W0GeTeITzCIp/WJwMSxdbL0sRVs7uvMttuV2kSvYV1AcgIcYAqhMOZewpux8dLjmXU9ezWA0U9CE
m+tZetvgPLZUsu8lxfC1YYN+9Wwoy8adq4H2rVTnpTCwqnGRpm0c/EkI/B598DwgRAmutYhWWm6S
B/meuZXzTFtyQHzylPheVi134RrOtzbGpCKAH7CEzQUJqwTXEHLsrwpEYzFSMtcRSit2Ij47rovm
KKYAmegzvNMtd477hTJPbZ9TgWzVg/4YhQ7NVIF0uZSjzJx00WIgby9LoV6ZffC58gQdj7C4C4r6
GeImSxHRZ6KFnLYTKiPZBboxJifF0gooivj1YpC/DgXyI4mP228UAs7MUMQbbBjXElRoE0nyCxJ4
o2uf7WwscdCRnrca8soF4mrozxOm+zMjkFd0hLnxog5wltLvFEoUS2Bkn/QuieZtGX3WDVwHfCKr
81gnaLYzGKo+LnHzMDJuB0l7hMGAiJhmqVs0ilDZ1dIFgobFjLpzC6ca8TBjtJBVJDRPenleYFiw
MHoN13atpuShXKCDK8CRY1BT9vkLEDG2h1W+yE6pzrsKhkIVoOqm1pC/R+lWNPuhThGADw2FDByC
8hbyXpze2oO1siUEzsqqlbd5BgUx0/ruppHhKxNIUvyChuf79EipatOI6zDdcJXgviOFv2jTuQA7
N+8JvfFgCohJDRwIQNYE6NWjoSBBQdvqfsEKyodvCORUn2Bq69eGhzQBnla3aonpjN6G+HlZNFYL
mDq7NuJMcKQsWKlwiJetTBAfa32DmjIlDXRll3W8AWiZ7cp8BQvpU2JZTwZCj2urN9d5WJnXGZh6
mzr9EiOPAB1ZEosY8RlbKaNrf2igjYnuPqZliHZk9TBgAXnhaYm1Q5iR+Eqbt9AgV0Ot2avMJFDK
cKGj5CTIg1WyoziDzIDYUFoatPN72Kf0DVh/tfIpgr+yKNHrTcJsKzWae68P/mst4ZFH0owIadpd
6bXVrnoVhxY5i5+ToSHFCMpyLSTrCciWinClkD+rLmIElS/O1SQs1xmKGzX0Yxru3U1CwLX1Eiov
mv0lHZsdjuo+ii79EreFck5zzV0TlT6rKa8mbZBtsOKYlhG03VUVmHAsqgoWuqHcyG4mrxIz7vB0
JVzxERhVUIHw0C9NRkKv5SLym2T2DOshDwesVKYVTJeo4Q896G7ykpr1s5bL4QoDi0s9Nawdep9r
NNCjTWEhNIqIxyzyUrFCTwemic4NTQ8JqWcvM4kmMned8M9RFEJJKakRUGxlq6RmNdLhc/GdfjR2
wEF+a3EWr4SFqHJv5NlMLgvwhwmg/8Dor+JIwlLKx8azoHrp6xkdrk67hY2+MgSZaJyHgBeKue5z
utWQL2HeQsCktQhHG+FDgl6ojL59Vxe6vHVctIXczkKiqHNmZR5fJnoLt7LHWsTMXbSxTExck5q2
JP1wxYtV5AK5dB2vN5fCV785De+cBzgiQtMQnEG4wewpwMeDpigF3VCHuDWMBDScpxHQowpJDE1F
cF4G5drJJW8rFshYyZhcHSQPshpLDZlQJKVzM5PBpUJSwqMnN5ueq8YQGz1xlSVk2hp5AOBR9mBk
F5CxL0KzQki/+FqYcbJqxt6gBp8Ereng997HJS9rxXdU5OV1bQ1bDa136i6uO6/KfoUif7QrRlVc
pIQxcPY9dyNJoXTv5LiS6vPCR+iJcnR8bZhmMUteR1MNt8u0XVp1xhyIinaeSCPxRVchdy8T3qVr
pDTmyM1yeYOemWlesZaQUaJ71lJsRcSpp7NWlWUOwyxjhXoVYWEJRUaWKvAVsCaA5qDObzhrkcI8
D0ISKom0yFVpiUvglGbUxkkQ0P5ZolO8LlxTW6hFaG8tCsY3gKgeZFBp56kPoabVpKVVEcEFau6s
FJw3jK9qF2MpQ6yyQz6REYNvZNkWt6stL51C/x0tEWURWEAGFeRYfRymCs8frw38rTK73XKBXjWo
CWikpUgdN/RHlXKnFkUxiwwXCG2d7RqjuGxyp1qKtL/QmjRCGwQSbDkoJpUDhGsrsOTQTrtmbjQo
I5pu6XF59QqK/vkns2erYG/yKZPrbOk5LfVyubwYSkjSKbiMud7ow1XNzIGnqbaayZ/OyqY4H2xr
gPTj0lTza7wgsrWrVmth5yoZrgQhmFCO1gO5a1Bg+2bi8sPCBnY1ouaRtaKD0mO9GyhxuuhRGLhp
dbQsuHGshVXnO1AL1SLRhhvJSMqFIAubqejWLgazgrJfavFVkSn9qkEd/bxQzW5eBRUpqIDqGjaf
g5lRyqhgphCxO0cul2YHgsRDd6Guc4FWC2X3vqOTkzX0TKy4uXOBCt7HtnoRFsxbjmnU1pGR8Ojq
BWIVXyDdNDPZxRE7G3ACcO2LtrM/6UMAb8ZbExfWXL3B+w/77zXHP9h/D+3ynBsBSpMlh9IC2u2X
DgHsre+q6TYwdQ9iyfjp/pv7D6gqB7OyNBBhLZJilQLRdPKy2AZqUGylASobNwZf//lN5GmLbc7d
hQzS+On+N0uHdeZVNNlj0yT/bjktsJofRZ/Hfx0nw4WTck2GWBiO9Tqeyds/zv5TOU7iDdwDLpAk
2/75IW96VD7//BqtiHrhG8GzFCDhkvPytoMu3xVtny81PdVRryhX+5/9+Qty7hikrZk1K2nJHJ5W
cfFZOd8/+P6DN75Ys252Te4HhPVGtcXtmw/jtLds/ygOe0zJnHRLWxU2N5rn+viVHYLdMwxKoeNX
+2+1FgZqpavdY/sUc4K6cMZDDAV9KqwVRfghXqXQpdaNQ5s1j90nY9Bf9v88HN+ZTLMKuF0PJb4E
ptoRHEs2kIc9yu6fZt68I+n8RL35Q9VyJObs5Swf0l/7pff8m58H+ve4PKowFLCbR1ye/Vh7JtG/
GiN6Qjy0foEoJPQzHQszYNuwkW2ac4CMMXBy336MtuKZYunCtEkrhApDEKAjf/DdJP389D9zmH7t
d/7VK3jdU6ZGSU/Q9oBrp02CdoaAHWhcgaifCk8FjPv7SVAU5cwwNIRTTWHDpZFBap/WJAAONw4P
deAF/bE+/x9LQVPOdBUxM7gLsqkrqMQez4Jtn1nMhIzsHqqiMgjqU5sF6Is887SlgLItsmLoHFsy
HBxIW8eTYMF902Qh29ARITbh/3xqk4B8pwBtPGkWNPlMU+BroAisw0beL/j3G8JilhQFzodpmToY
4hEi/o9siOe0BsYFaxIr5yPGojpSzf6dOfgwwruT0T7TbJ33Gdk7thdzcbwSbOvMhnxkqWDkbYyq
3vbfSZ2MI7T/35mED3TRd5OgnfEauRc08gdhiJGD8n4hwPeE6GmxAIyRA7TfLv/IQvjwCv68Hixr
FLueNgn2mQy7DP41O8JEeJQB30+CqZ/Br9SwhzYUU2FH/EOb4X+dA8HbN/VIEOIMKoOloz8CzYuX
+WElWDIrhfuT6UYPHBzlyc2CjgLZ1JVgnkFl5Zqh18UJw7QerwSEXM9YA7oKBxBhafi2p7YUzD0d
etp24OCzWQiqCdKO03HcX++3A+//mQ6FaNRZ14koRqL3aZ0JXJBicsxon8GM0iDoYl6tcE18nAXF
ODN0nY1HPAEz8h+7Iv/XUwHlrcPynBYymkLn1RF+KgRDZAfvl4JJnCBIJgkmLMViQ5zgUjBGxuqk
DaGZZ5qG5gF8OcUiG/l5QxBOGUB2bYiyCnjnkzsVxqj+kNj9+lpQLeIlFdbxH2/28VogZtRMVVUV
YQLu5QY5uSSKJuXoPTFpLQj1jDaSIDfYS8Tv7TTe7wgLuw3OTJ0LFI2Mccuc2uE4BguTzwWNsNBQ
xvgZWQXTHmPj97PADXrGIawzS/wMcYyTmwVY9KM1yKS1QBbFbicoEhy1HA8/hUzUVhBQoVwvy2O6
fYK1Fc1UpmbUmnYmLEJH4gUFXzIk+z+sBUXjomQvcItaSKxoEMVPK1xgLVhTT0dhn4EwpKbAq4S1
R0xwPAvUFVQELJBowZtmFNc5vUng3Zm6IdQzmTyJgw+9KGKjj8eCzeFItslVaVHFOMVMaiTrT00i
CBfghKODxOFoU7GyP0aOMkmEplNjI6s+zbVgUPuZuBYE4QL7QNVtfDX4bEyV3l8RlFcowVF1MFUk
Ig6F6RM7FrjoJ2fV5r7mKjj7D5cEW+z9LFg6x8LoNKMTNYwZ5ckF0IQ6b4fVr4eONCFYAGTV79Lm
o1kwzgQ/Z7qpwI89iNM7HW3aI1N3hHxGCkF1wWTRExuZH3eEckYVEoMoS1VRGdrLrp3WjuD9M6ae
C1jLETFx+JE3siT+qtgG3XK8ItBZPclZ4JoftZ+mhY76mUBLiQX/1mf4cEcY9hnNOCbh0I5CaWT/
B0+o+DweWVN3BGuBugmhAsJ5isZx+yF0xNZwLDzbKgIr+/j5BGdBmxw1cVNyR9KHQTTx0IM9viNM
44ySLJEJZ4fAcWZMM07sXFAwtZu4I5gFXpxNp4GWyxgcfjwdx/ICIjM07k70XFCpDh/y3F+/KUmm
LBa7Aq9CNf6iFUG8QD2OEovN4TBmlCe3I8Dwjtt42ulIxkhDCozeuCL2rYajcMFmEmjI0KegyEAv
4vQ2BPnf5EnA09WyyKlpuJi2Qmnxw7HAzzmC2Xr7VOsEGzJjV3HqsaCNoSH4FfNdF/b9WrC1M+5j
OvlM1R7ZcYhPTuiiFAbqq1M3BEHTqHrL6Ug/ggPgw1pghZzRtyLT+mEAfIJXhDx1LVB7HeUFSBrH
Hu149L1fCRZZNeVY0BFoPowtypOrP6P3qk4OmcY2LIHAmEUga4tn6PEsmOYZvpl0KKnDkEiQTJ3c
ShB0SCbuB0H9mbXOYuDwt38OHEkgzhSZMN0Aw7Nv2ZzeLMj25FNBnBmc/fRpadCNoSHT+n5HjOGz
CX7HohthoszwBpk5pbNRR8J76lrg6APSxkoA+E4ZYUyVjmbBOiOkZLZV+nPkVKfXkeGGH42Bp4VM
9CLY939Ow4fw2SSkMulfytphDk4vcOTktqeejiPaFZQOgt/APPdlx+O1YLNW0JJWyaYOh+PhIDql
HUF77hDT/3oSIYgMDUpIOsc/pqvyh5ojOE9B6QU8rEx/7hRrjrAPpteZwDOBXFNUAD3ckj8dCzSD
CZksgA18NsYLhx14SkuBN3FqPklbShAQUWlH3OSvsDwj8tkkqSbDgF1ygocj6BN1arhAVg3imROB
LuRfATiAseBhQKAA8Jni3glW25AYntyupsJiaPAAEKYmSxhj6OPDEYSfQRQBT2DfiTjFWdCR55p6
UQLmoW5AWYGOy1hp+hA0Hc4FVgPbYl9/+H+cC//G4fEHw2Tm+dHLnlviv5bvrGH+z1/4wSz5eYA3
PsVImhjh0Ue/+IBtzGHoA3R2/Pq/jqBje87Hux/+4IDs/87bP397gT//6aO/9eNV/fjm2n8tnopn
r9//oH97zNFR5z//47+jp+9P8dN7M5oDyv/PJ/nJ7eaPQOn/GLgMP4w7lu0nj1v4Q5ocD7xnqEwf
OHxKUMD98YgH7suI8J468gyxsN/TIvGPnvoAl508dhqlxdNL+uMpx6c+YFCnj5wkr8+V/1xXR4Pv
UY1TB5+/Rk/tU/H6fuQDknzyyG+mTL+lv/82S9E5/3487TYlmh9/ddxVv7a6l8y6/3L0fr5h/KY+
P15XhXv8yG+4uakjr5lx3//x2vfLW1Cx+fGNX5+MzcuTd7QAlQOsaeoDIzXtJ6l/vCMPuLHJQycv
/tOHU+SAQpo8ctoeLwvIK1xhU4e9+PlsOoBEJg/MAPVz2P94xP26OCAvpg69Qy6o/GmaD538qWNf
PvnJ0enx1hWePm7RR0/Jy/vpUEFG/A1v4eVTWT49e3X5WlVHa/qtlTv50f1nfKKejmlah57Y9KG5
C8q0OlrZb+2F6WPjScp/WXZ0NlEhGAvWf8foKVbbP0YalzdDj32RyUOnSfXhDHmDr00d+er1e/H0
IXp6Y6BOH7p5Or633sga0wduf1s/xVnp+cfXOuOPlda/Y/zta1G+Hp1Ub6W7v2Pwy9fOfz66xhh8
rJT/HYN/Q3Dxx0j7JXhA8kweGsc577fZU5FyUx5vzgN3/e/5A/On8OPeJyGmcDx1+GuEr36Msp+W
A7d28rBhRERynNW8lTcnD128uh+ZsPti2dSBb16TpMSX9ulDmvDWtJo6/J2Xvrz+til/utsOnfKp
w98jmfLXC/GNG/n3/IGfF+Ibm2Lq8A/M/mtZvh6FFG/Qy+lj40n0fpWDRh1rzFPH/VQ9eT9GGTeP
ONQrpw77+bWIudmORj7UACeP7JPZfFje4tCBmjr0lyfuncTFgOT4uff1qsmDv5bVb5//6uEPVcHJ
4/8rS+C9Dsev52Zf+hSnYvdoVg6AiH/91H9VafpDluTn+tMPSZK/+mfHxbXxN56j16fiv/4HAAD/
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1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Data'!$E$10:$E$59</cx:f>
        <cx:nf>'Map Data'!$E$9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Data'!$F$10:$F$59</cx:f>
        <cx:nf>'Map Data'!$F$9</cx:nf>
        <cx:lvl ptCount="50" formatCode="0" name="change">
          <cx:pt idx="2">-45</cx:pt>
          <cx:pt idx="4">50</cx:pt>
          <cx:pt idx="5">10</cx:pt>
          <cx:pt idx="11">105</cx:pt>
          <cx:pt idx="12">-20</cx:pt>
          <cx:pt idx="14">-50</cx:pt>
          <cx:pt idx="15">250</cx:pt>
          <cx:pt idx="21">-35</cx:pt>
          <cx:pt idx="22">-55</cx:pt>
          <cx:pt idx="26">280</cx:pt>
          <cx:pt idx="34">0</cx:pt>
          <cx:pt idx="35">50</cx:pt>
          <cx:pt idx="40">0</cx:pt>
          <cx:pt idx="42">100</cx:pt>
          <cx:pt idx="46">80</cx:pt>
          <cx:pt idx="48">-35</cx:pt>
        </cx:lvl>
      </cx:numDim>
    </cx:data>
  </cx:chartData>
  <cx:chart>
    <cx:plotArea>
      <cx:plotAreaRegion>
        <cx:series layoutId="regionMap" uniqueId="{8713C824-C6A2-4411-AED7-B4A6FB5007E6}">
          <cx:tx>
            <cx:txData>
              <cx:f>'Map Data'!$F$9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1H1pb9y4svZfCfL5ykOKpCgenLnAqHf3YseO48RfhB7bI1H7vv36t8S23d2KxzPxa1yggYFGLFbJ
TT0iayXz3/vmP/fB4zb71IRBlP/nvvn9s1sUyX9++y2/dx/DbX4WyvsszuO/irP7OPwt/usvef/4
20O2rWXk/KYjTH+7d7dZ8dh8/t//wtOcx3gV328LGUdfysesvXrMy6DI3+h7tevT9iGU0VjmRSbv
C/z75823z58eo0IW7dc2efz981H/50+/DZ/y01/8FMCPKsoHkCXijDCDYtNAwsACU/z5UxBHzlO3
hrFxZjBGMeKGYSDMjOe/vdmGIL95rLYP22faa79H/Zrtw0P2mOcwFPX/vdzRb98N7T4uo6J/Ww68
uN8/30SyeHz4dF1si8f88yeZx6MdwyjuB3BzrUb82/H7/t//DgjwDgaUA0iGL+yfun5CZLp66w38
GiK6eUaFzkxEMTGxSZg4RsTUzyjXdR0TThnGHEP/7mvYITIN4ky+B5IXwQEm/eBOEJM/PhATop/B
58+QTkxEOEaCDjAxzkyKCIL5Q5BhUDSYJX8E2z+34TumyYvgAJN+cCeIyeji+Vt9baX4tXlCzDMh
TEZ1bsICRhkZrlyInTHKTUwoZkznBDA7nCejGCbK9iF+pr72i15fu/aSA1T64Z0gKt/+eOsd/CIq
/IxhgMQwDaYTSjg7nincPDOEiQSsYAIhIoYz5ZvMHBnJd0yVveQAlX54J4jK1eLjUKH4jJomxzoB
PS4wwrA+HWp5Dv2MEsywCbreMHvUDufKlQu69tMiD7bRw3PPv58vx9IDdPphniA6lx84Zyg6M4UB
uhxxbprIHGp8zs9MApjonBrM1FG/0h2ic/kYRXkbVNt3zZtj6QE6/TBPEJ0/rp7f0Gtf6S+uaBTQ
EUIH05jrxCC6eTx3BNhjxITlzjCwoe9sg0N0/sj8bZRvwXTdUV/7Ra/rmb3kAJV+eKeIyvKtd/Br
qBjkDHOKdViwDMMUoP6PUcGMnHFEdZMaBhc/r2hgWOX+9q3f8zeYPMkNEYGhnSAim/Vbb+DXECH0
jIJTAogYJixn1BzYyBgZZxiBmWyAhfyE2OE82TzWn9aPjbx/h0V2KDtAph/iCSKz+kD9QtCZAO+l
Vy86Rwzx4QqGz0yGBQLdonP2s022ikuZy230julyIDrApR/gCeLyx92HzhhdEDDICDd0HXE0XMMw
PgNn0hCMEwG6Hw08/T8y2cXvQeVFcIBJP7gTxGT0kXOFn+kMpgrSwdun9JV4mDgzMNhiBAsCsRkC
c+lwFRttA/lXnL3LEjuUHSDTD/EEkfn29fntvGb1/Jp+ofQMwXtHuoBoZa/w8bHG5zpMFh00i45M
Ye48z0Nkvj1mYRwVb/2g11X+i+AAk35wJ4jJ6CMxwWewNjEIC5sGxL6Qof+ECScm2Ycy6fPr38Uq
R3EUPd4X8r58By5HwgNs+kGeIDa3H7iSUX5GMdbB9qWUmjrVB9hgHZ0xBjPG4DsjmR9jc7vNXchr
FHH0TH9tDr8+ZQ5lB8j0QzxBZNYfG7kkvVPCIBIGuGBzaI/1EX6IBEC0memv2GNrmedxmclfx2Uv
OUClH94pojJ+6x38mn7p48nwuiGzAu+e7KIsRzEyAxxKcDg5WNIAn0LtUL+st1n7vvjYXnKICgzv
BFFZ/vhAVCCerEPchUDsknOhC1ilDlEx2ZlugvmMGKxyvUFGn//2TsMsAaLy3m+fqf9+DdtLDlDp
h3eCqIwnb72DX5wr4gwhE8PihBgYw5BkOUaFszNqgMdi6mAr45/CyePHYFtvs8e3ftDrimUvOQCl
H90JgnL7kal8SK1QHVwWBE6lQuUYFBOB50IgSCnURFGpmcMF7PYxLz7tsyi7rn8/XwbiA3z6gZ4g
PuvNW9/or00aapwRKgjjBqKQAgO//hgfQc+wMCG9DJkaFQ2ASXWIz1qCsZzHxfaZ/O+xORAd4NIP
8ARxmYEV+fcf6K/hAsl9iFYSSNybJgXtPnRiTHIGuoUxAEaA7/lTcn/2GEPO8h2ovAgOMOkHd4KY
rBcfhwk4+ya4JhDiF7rxioIBtQ9+J5TACKJCAfogYbmW9650tu9wXfaSA1T64Z0gKosPnClUhxAM
rFuCol2ieLiCwUyBVBkomJ1fM0wjL+L6HdNkJzVAox/WKaLxgUVJkDbGmEDweGcYw+p1rE9McQZx
GW5wjhAWEC+DAMChPlkEgYxi+Y7E5F5yiMppliXNP3DlwuKMQVkSFO5xePs/u5FQiwQVMq+XWczB
KpbyGaV/r96f5QZo9MM6xTnygU496BFiCkSgSgzrFOr3wD08dB8xplDeClodal9NDoHKQRBs8bB1
35GPfBIb4LE4TXd+8YE2MJQbC3jTCNwQSJ2AtTUoRDINcOcxF4LgvopyqNYX0cP78pAvgkNITtP8
vf3ABQumCNR/P8WAd4UShzMEtAiHcBdofIjAgNPSa5lDLXIr8/s4yuU7TK0D0QEs/fhOcOW6gLqc
j/JKKDmDGQIxFkhHQkXYT4WUu/C9CYkXuDMg/DVYuS6yR+c9oftnuQEi/dBOEJHl9cchAgFiKGrh
OoMwMYa7PvV7OFOECboGAi8QrhTgtvwUIF6+swzsWW6ASD+0E0Rk8+PjEAF/BCYGAnXSu+9Q14KP
EYEwpAFlR+COvJ5I6cuGfsSZ/9Yvej0OuZccoNIP7wRRWX9gcJiyM6gk1qHI+2k3xAAVQ5yBWQyg
7GpafopDrrcyekdo+ElsgEc/sFPEA9zbD9MkOviBBrgcGBL19OfCPCj+7mtXIdCiQ6kRuInDWMo2
z7f3bpk/FsU7nMX1sfgQn9P04zcf6aNAop4akKiHEorXClugGAmyKYLChglwU6DCcmCBbeKscD+N
t/67QsPH0gN0+mGe4OzZzD9w9pAzA7x12NICVS594ndQRtHPHs57l59jzmGXEXiYh/Zxrynm2zCB
Yor3JLwG4kN8YKAniM/6I60y2JoHttYu4aXWrkObDLyXPqBPIXmsjOQ+53KITl8Q0f+XJPK549+H
XY6EB8j0QzxFZL6+9Rp+La8CBUiIEGpiJrja6zWwA2CrBHieDMw3UD+vOPtrqNZ7V9Hxi+AQExjc
CWKy+UjbDFYr8E8gGMahmLKPCh9bzEKcmRg2IhGIXJpPFvXhfNk8/pm9b+PEXnKASj+8U0Tl/ANn
CkTyYYPXftfkwLPkEKLhYB0gutsyObTQeiVx/pjlj+1bv+nvPZln2SEyMMRTRGb01lv4tTWMQLAe
UiwMyiog7fVzqR6HHIvJIA2J9F3N2CDHsrOuRtsshlzL9q3f9TfoKNtuLz9ECIZ6gghdg1n5Yd4N
bDuCaDIVoGVwX1UJGv7QAuitZwhcMsjuQx+Hctfnv70rELuOy/8P6/lYeoBOP8wTROfiI61ncF1w
XyQGEUpd321hOUQHDrPgEFjGgkORmOiLL47RuXDlO9IvO6kBGv2wThGND9w02a9mUJInoLQY9lH0
MczjuSKg2BJB3QUAsktdDlazCz+AdNh7zrHYSw5ROc2Nk9cfqWMg0g8GF+y/h/rivlxyoP2hbs/s
t4iZsHn/tc35uzVoryP+fmV9XccM5QcI9UM9wXnz9SOzlgyOd4EA8+Gmr6NVrK/sg+QYhDwZ7OL7
KYL2FTbow+lHj4/Pi9u/9zEPRAe49AM8RVy+v/USftE6g2MrDNiyCrvCiE7BoxksZ3C2FeQFYIcl
Au3/c23418fmPdvyn8SGcMC4ThCOG/CJ/37B+EU44H1DoAWSYMLEr53I0+9n5bCtBY4gYa+c/XJT
bN23fs3ry9dOaoBGP6wTROP2x1vj/zU0+uSYgPUIbCo43A2KJQelFrAdHPZ/QaIG7DOsIv/Pf3tn
GN+2MRw75zwT//2S9SI4wKQf3Alg8vZPPJwrR5y/fu5e77L000ToOuRmBuhAMllAuTFYa/ti8d3f
3qEzOBXv73/W30ya40P1jkbyf3Tk3t8fx/dyXuF4W2wn6qDDgxP53u5Vw4WDFweiR2vc0Wifv+/F
w++fYcP3AYz9I57k3njnL3KP27z4/bNmGGcCbAAIeaoagL4EtoaNFb9/hsIAqI6l4KHCLmbYyNQ7
qlHv3v/+GXIIBAo41OEyynjIe6cUROAjIDqE6QTE68BH0vnLwZKXcdBCfcfLy3hqf4rK8DKWUZHD
0Y4YRpPs+Ppf2dfuQK0IHPNIdIgmQYgPDM3kfnsFsxzY8f8E2MsiXPvsMSXxmkWI3DRpoI8TtxMz
XBn6TU1TfRx2mZipXmRqeNerZxHZ9QaB/9T7mqx6lGJ+TRaLrXRid+xUSbpUFzMI0sTat0XTpkve
XwY0z+mSZ0YtXxlR0cwd2mWr/SVIxGFT0lBbxv5cpILcOkkQroghnJHWN9M2QpO6dvlMN1J6q/Pi
wY+K+sJpOgu77iTmmTf1u7q9Y0k6igosbiunmTLhFYVtId7RcWB39rJtU3up7oxE2MvIdozM2rd9
G5PzqvIsv0XOhHK7tYqMeM7YrDu8bALM0yl4aXip2q5RXmixjf5MfOnNW49GK69z41XQX1y74aMA
JXQ06FBNdTFkFq/8xNdyS90mc+HU/kr1BU2jTRy38SaO01bThnTmxsuzauoktrlx+7uuaRorEywe
J3gW5yT/JlCqXRZB7M98zY2tJqniTdVfbM2HC09biyVRbRVF7ZSJRUMjHCepI2akKDbYKbqNk2j0
GkMN8kSvbGeaNRm7dp2kXjtJfpOGoT1GLmLVle97+XnjjkCZ5VclCoorGEc1j6SUO5rq6OeKJaTn
LFTT6HTn6i0h9aCAVXOSxfGibkicWkyW7bI2/cOLoiU6bw46FK2iyc0T5ibZtF41p7gOLjIi3Wvb
1tgspwYeZdRwr5u8xVZV583Y0+tilvoFWULgozxPeF3NTZzKDWs8YxKZXXylNyYZMc13b/2AR1bd
iGqZRCkax3oTjLw6976pu+DlLq81uaPt7zjR9bkXuMYEB5kcYR6xmXDt0h2pdh1VbOaEwplXuC3H
VeemlpbX7jVv/GjeZVU6dxpkXiV5lVmVFnoPblNPitQN7wq7xWOXanLNCt1eOcSnY7to7WlcUmaF
ie1gC9wlZsFHH0+TQI83buvGG8SzeNP2l5TXzGpElkxVR2a2LoZ5Az2aWzDLTJN7Xjbr1A7udC+s
3VEiUu28b0ZRVbmjmHfaOSnjO5ieMKCXZhbR7EveLTDpwmXHCpJa1Kd46UWB74wLSJFPSN1lO+Ku
38vxn0YSunMeMjmJXc0YlZXmmTOm3WtF2Kx9bpNN2IiR6fGg+1YFdWChVDpmZJlOEViYJa3lML+9
FB1rdpeIjkFCHlKcxrTiNOtmNgXWJmhGDdXbWcAd+SW2Y93S2yy8l7Uzb7yyuWV5tuFROvP7dURd
YNWzl6xfR1QzVIvJvg0AXthdJC2eYW9VVDhcuxnlY1A33XfHRisj140HV3bXtGPyNjRFPUHM9lZx
l4VrKcQTaxV1K4+G8e2BKnxFu0AhwkC7CCR0sGkMqioZdNRrnwPtwnEoS9dwzUffkMFCCt8LLF3I
5FxLjPi88HVoq9the8h60P7pdiibt50/0oqGTijp0E2ZOlcpa5uLUErvJq5HdpiHIztu7UnQw6wu
2OgorGGhv4qCYkcP9dglluo1e4lGy+yJ4tuLvUjs6UzvHGIpiX/+G2mUrdOojq5bM/OtvIrrL1LP
spVtuN6YGUWydfzq3GmI8y0UmlxQ0w6nTmYm22pZSMff5mGcT+G0aXNuBH7+TdPCRej5Vt0V143T
RZeaUbCr0C3XTsvL7y1j7ryDzOsE86L8HlVpaIVZ7l6ELHfmmcPxCGc4tETWuneVnbejEKFmVUVm
ex366SXv6bnZuBMUdvYilSy67Uo0UvRSeHzaFp4+s0PfvcPFRd02/LvdRtq8KjM6UWSnoovCS+SN
I8xiWdDOH9u1I++I7o3/4eszITR5ZNsIqL2AFQ+qMglYOPApHn99nUfMHE4ekw8e9okvR6C6POR3
dxR1xqhudbAZEptclZ0Jqjxu71AgjJHmFPmqy1ty5TrabQsTdorr2Bu3ge2vMoL8VZhkT3eKppnh
pR91znxAV7xNaTS5pfj23Z6RXmYkgzf+yuMUDeXeLHHLL5zReNKUZb1CRchWfmZ6kzDunO+F4V3w
fnIzm12mkEq/Vay6S59Yq04/YI15wB9ijVx6SYhvDbuNJzjB7jhzC4e6lka1LokuzbJewJSc1h71
HKu/QwH1Hcsp3ae7494hn9bIaePHIHHMF5s5Ptezko7MSKCV1naHF5HghUeMbDGg73l9O0Er1TRY
vCqa0J5Lv21La8+yl1U0FkcXeh00cyWqOhV9KBYKdKX5ej1uYn9qd0H7FZSnN8Imzr4bbSEtWZj1
n05SrDvfcR3L8wtLSq2UVigTq2Aiu8IyzEYai26w13gXuov0m5dWJxxyI2V6o1ehd4H7Vt+nWjpo
qj3nv5Lr+r/w8pT933PgL6jWS9/+7/V9+9bLL2NRwBd+IkvLw9Jdm4lDRw3T43HIqbNWNHW3v/iq
wwnoyMDNE99rzG5j2/O3ZzKHoN3hRAbfqS8aAf+kT+r1Ts/xRG5cqeluRrQH6aHrosvMLyb3vHXu
29VIzWgwCe7LiJhfwPSR6/SFbgI9f6FXnaxHcaq3vQlx33ApDvgVnTj8PrC3MhNXogi60oLJjVf2
y1e7u+tpqMvTiScNagk3R8DYf9SqW13U16buFCPU+VHLIBSeqIi7h5vYjkZp56KxFoNRnAZ+YkWV
iJZpbxSHMUEzFxE5Vk0UmcGXAnu7VtxzENtJLNmE8VKyu64IRqbdsmWQFvlFrdfJqJB+eJ8yd+TZ
RnMXgpk82XMY7MFm53llGgtOiG8V2AAja99OyD9YA33ebohi7+zC7gU4sAv2wg1QTMo25rAGmQ+a
E2CmWQyn+kQ5hjGeBaWufVUN35/XLNG+JtKIr2W7rUK+tHPPWRtGBlbhSzOxEfxgr7Z3vULy7Itw
2jECfcO6VF8RGjjzPEH6ivV3pKepO0Xb98aJrc32fOqulvUVjjq5qrkAH4TqzbRIs/zC75yni+qI
S9GAU/hMUywdKNmR6khY0DAr6+VgC+DTYxS3YhR+K6y3Z4rx80zh4BzCXlvYAt0f3dhjcGBwOayS
Gmpc8sCiwhnlUuJV+XIxcglfqmoXBQXrMHEmpJD5+Z6URgBMICsy6SSjG036dOPngeURN1/TtqQb
vb8ouvRoMBEtpqNBh+ptRACerS4nRSm0YhF3kgcbFFfeWOrh97SReMFill/kTZlfkP6up8fUaOc7
Xt+j/gUt/WVFK/2m02NxyblcZnVCbojfmpd9X4rMg768b1Faf43joJ3EupYu8jrxlurOq9unu+Dl
bt+7v3Nq7i19Pc9mb2MDhaE/TQAT6nn6A5sRZPdgx/QxOC537cBrUfbgF1GX0wlPxDRzW20dmOll
ojXVQrV2JI7tzsqish07sJ1xFOzaPbfq93zZntc8W7SRqa1J6LJq1or44DGqQ/FKqIYcF3FdWHaS
eSMv7rQfTI+u4iTDjgUBkrbg8H+HXDZ6lN7VduKMgiJC18jtmkkUa/Y6TZC30GWULkzDJWsflOYE
1152TcLIG7W569z1T3R9jvonUtvxr0ziZjOqJcQq6jS8h0KmWdrU7XdZhfak03h9jgPDvlQcQWbU
m8DzPKtQn2v/eTa0RCuuvtk6bROLESeYli89e8ZYL4MxcapoFNUk/yKa2ArSxr2mqXCv9brUx1KY
+VTRXjiKJvXHuLGv0t5/ZJ0bTXXbluO8byqaDHg4TQXYflx5nM5LOwJP7YtiVDRNeN64w17+RXXs
nxUqxzXSqYVzrTinqTtJCzPalE4D/nB/x/Uw3iQsYkucOpMBXXGozl5Sse6FWC+Z9ZIvj1Uciq7Y
dNnsHqtIA/Hjx+Yi/gedbf70sTMd9hXARrW+2BZOBRqs9oUhkdf6kQ0HMUVjyHEbsVV2KXjoCNx0
2JoQLlUzZTa2WOZ147gDn9BS3QNGz3Q5H+3YFVPTP0Nx7tnVI1VTPdJM2EWgk3AqvaLdSEoS3Srs
oNwkS0XpatJufEXmiWdPnRo1VgBKXbf2/RC1LS3OA3/WYdludt1PT8EQRbKyLGST2JkkmVkWEDEp
sxX24jQcq1t1ybXAXobORDVQTbPVAfOere17XDjGcqkFE6hNhscp0u7WLiUoIE7sqZ0H8TqPonaa
gM1ucYi9rRVNXRhEFhpL3Zo1XyWozRaGW7hPtD2jK4qnJyiaSJiAyr+Xf0boNeefDpx/OFZYIAru
F/j/sEJBCvB4uXNE5zGRFNqffu5PCohdEEvLzHSM47IZKx2x1yVmJZqNeacIMkqAVemUNiTp2O+6
J35FU5Kd7JpNdQ8rSf/UXkvtnnX8/N0flR7/i8NH4Ddh/iXsLxW/chFNL3c2Q284gAu+pzhm6F8m
3oqW+qgBXL74RcCuhVY545zGdObYgl1HneEtjVRPLdXb4IZd9wLUhnVAkSDiCgJ1ZwV5Hs2UbaMJ
vxzDnInnqumEaTnWAxzPUR9Md+3nXhV53/eqyLvqRT3zQBb7KLqJwzpcdEnzl93q4aWL3Gh30Zzq
oUt8vFAk1VmaQbXw9OyvEOfRZYD0btwIncBI4LDUcuoRZ1z1lqNX5f6o1Vt2kbaoXPKcJROW285d
zrVRZrvke9fZY8dJ45ndlO4YlIt7XaXEvcZ+MxFOoV0oUiObGAzZxB3XzAMdV9b6RBRlNHU1WY0Y
jsVFCqcjXfD+LmGOY0E0JVjsOxpf0HWqdSPFtqerh5RFVB10QKywswjSwNiQNu2WVZZCdMMHa85L
4kukGfdFy5vvbRVHUzitoZ0ZSdJ+t8v4wijN+sp33X9YCDnkcI7MXoiKIUoR/MNMfXU1MQYxsLK2
zQylXfNnk0GkH1lRo0WWQRu2BjvtS8xCOxnxgv5FKlcsOw9V1xC2zec+D+uRaqpLlXw1oi69Ug1d
wncD50XaU9V0ccTWjse+qFZpR9V1Je2//CAtl3qlJRuIrdJdnKtttUlc19pSxbB2sarAFO7UrQJ/
tOcjKoolSnuSCjbWgnNlhIUCLGU/CdBY2V3xcVO0IhwXPJlC2outSRBfq+C+uiR+eOlUWbJRLRsg
mARQ3zTZZQO8zNjzx7glowoM1HPqNWSs7kKjMb+mbbaq+ziNotPWp+eisM2vhZkM6aRGYA55MhvV
GDn2P1lyrM+KgckI2TWVNYP6xP4oOzgeqj9VmEJ883hpM1M9L9rciP/M29ocR7adLYqw3HhN67dW
E7nN2omzZq3uYj/KF0aWb8Cfy9m5Yu6bYW17rSXIVYACvhaxDOeJEO55odXhmnudMeFR2FyDZhFW
JmW45WGz9MskBwMrMC1e+foDb1vPihDb6BATXEMQP4IIl9lCXgkskrRDpmkZQRtdRty3BO9mZWjr
llvpvnzUIR08jlo3HHW96tlfDFfmK7O/7GlVlFgIN44F+5zxRIB5V1zFlbGI7Gwe6g25JZ4bj9uE
sgULNHJbGObK1kVyVQZtfeUV9hKWQP9bwi847/wV/BR/pe7UxeyyNre8qljGeYDnipaJCjJEuoNm
O7cZEk9fgyS3Z3tHW/nm+6ZyrJXf/cKrSIrD0JKJzapikSdOu9xfuippl2EQzsOw0OeEOElq7Xt3
be5CwsqwuwXzanrRGfW4jMJ0TfqWIhWgdZaoaNaqBWvME72KkZy2HqpHe5pigRzOHS7bfFZDjDf7
0yMomtRFYyxIZID7lbTOj5BEZASxy3YZt2F0izNvR49tO160rudNIDLn/iBxDrEo2Ml5QcPI+IJp
cWP0dDgECLKVorFnkcYjSCK1bldbdtrgdlk1tXEdkVjeFPFUBZ5ojlVDxY+oa7p9j2oEPZtTHbA5
cpp6woUdHG9ZC1D/+9OUgrURarGhGAgsB/jnII6nVEPqKBFRR/4MXZgvcPiEuVIXzey8adoGhbWn
UbdoK0uHQPiOJwoCtIKZx16kFO+gqfgZaiMrCGFIPC2uXa1rz71KQGC0v7QMjSgFS2RPMmSOrDbV
o3mqx3TH5hLDnxooN0eKRmofj1kq0ikUQTWjpMnDBW5S8TU1NDQxSAIZ3b6ZdDSb+4XpgtsBTa+N
IB8YJ4WlmiUUhFxUiK5Vy3e7+KvDdoKKEhrV3PY8fukIee+hMFqGBgSdS9rYlkqBtb0DMqChnuYf
8+1pGoPM9S7XNpAridkuWa37Vqc5P0o/9L/lVaVNsO6CSmkde210qBoHzEc/UOcsEC6Nh2NWn4P2
oT0rS6tqLJumnpmZyyHzUrkbs7+kCMK5CLkjVwbuxmBpiCzVq9q12WzA2aMLLdMDZCmaqJi7yTS/
GBG3jSYHcqmm81lgQh1A6rrBBemKuw62aHzzDDDTaAjBMdXMkprOuO9GE9XM9UBOiFnbsx1zYLsj
PaiypWo6WvqdM7e8MJwMf3P9fAQVhY+lXUIykRF23bJUrhMDf1daTJEgN7cE/1Ze8FjwlePTK9rG
kOdUDhkOO2QlGGJJe09t75apXj2FgNLAX9NsFC8aLM1z0dmw+hRl652nki7cBoWWp5uQcm/zJekv
Duw6hYQh3HWxH8NqJ8Z7krpTbIpDNdUFFTxf2jbOZ5B1l5bnlOZMtzmZxLGU3404bi3Ztd3arx37
m2gvXF7J78hm9rKzo2ikmroI6RjOuQwXqhkX0bKKsH3lZd4POze2Pm752DHs5lxAPflN4QbLLKja
O0WXPR0Oa3qVziGmfi410lkqHdoYwp+opsqJqmyo6tinTfe0sivmSYcWWo7I2kZuPAXlhyDpDc39
Rbw0bcRCi6VUzlSvA7GPdsedpbq37uTCTlKy9oSXTpyGRhPSEXPdgBtuOXWd/oDAQTeSrmEvK4hM
3iSlDZNdpj+or9GZpwfFNO9Q8iPV6VqCZr82qSt24l3PNhAPS22s6GAq0QmT3kqmpnZQ/kDixLO8
kJNzVf4AlgC+yDsMOEDRRBvxYsQ6sBLN0vEveHkjG5ubFnjl4BxAsnHcSC2bVB4ksBQNTgyADAa/
EWV8xBax734Nno/lJpr4QturDoJ78QiLSBv7OpFTRkr3GonU7jvTvvbBrgw4XvwtDQFViAMNAWc/
9vt14F+chX+eFk5cGcQ2eahFaRVVyV1i02oUgv21RJWMMotIDNfdvWEztqx4gka6a9ARU107BtW1
u2QsmXm1DCxIfqazKoyCXSAatmynMxO+zYlyuezYSGaxlgcT5ZAZVfzU61Vh/EXAVFX1C6qeQd2V
eXmT8VIu9vR9KUT93Kn4VU3Enk2g+sbr8qtYj6wu8uWN7zUTXoXddx0HMKdkqEGIK2u/i7prLAEx
3o0v6h2b1vFqHTaaPlIGD1gXaGozLHf5MUXbW0KDjMaeeWBODZr7J4Oekrssxv6helOtCuKZF6Ip
NiovGcr6C9b8+pZmLJ1QLyhWQvPFSnNad6JpXvg9J9kG/o2hdluqADH8swPOlQ261MJJkV5QBrZv
raNz0Nrtd5KzcJ63GeQL+qZi06GUaZXgKrJiu00hrN2El/tv2WnDmypp0PnuYyZG0sxJCD6uYlGX
ov/wXSO+KesYne/pe171zN2k0Vi8e54Xt3KUd242AifVv4JINB43OROTRDDvSl30UN51IW2XqmXX
2Ly0/e+qoWRcbusLUogcimVA5rXnNJGP/sHEokMLSzdgNwmHzSSkP9IWTlM7trAIZOIdLJLgTkrf
Mqq0vMREy6/8QvfPk9xPLcgzFVeKlvAcj/w0KGeqqTo6wodSjYbnbSwK7ZoZlRV1I7MRoW/Rcn8D
0fDwC0GOPgH7AYK4nBT5Ul3skKXTmKFtp2n5MnJ4k1iwTzlfov6iWFSTRgXIqdu98IGMek7TZlBq
/NZ6A+f8/7TeEDhfAwpy4ZSzPoo5cPL8xs9D242Tu8LVw3MIY7rrgApn3eRtOPLBVxuznEX5WBFf
61YdRcJ+5DlNlsov/3+UfVmTnDzS9S8ign25pfa9unr3DeF2twEJCQESAn79e1B73B4/883Ed2FC
qaW6XFVImSfPSWRyUWHe34xB27ZbullcbIxpDco52dlw+8QEKLU/mjrKj30bB9vRCcpFNgyBXpJE
5UuvEfVSt2O4bYh6LhEpruqyAN9pmpJL4GsnAtzqPcfcJ3vTF87oChktpC6zZmOsafTVTE0EFUz3
AgdGXXd+yrPEv4uLaWXeFHMB1Ng0LFYGXMhqVdwh778I61zfmxmtXyHfxat6Z8wGqqW9nnExYzpe
5acNLfWm8id+FP6wlHAuz6EYx/PUSMCyTmHrVa4suShixcOlGeos+1siYn87Jvm0yPO82NYj75f5
MDi3Iur65QQs7JbTsV8Oc4vMfXUWuyfLRDkRdRK4FCWYB1VxDQoXWab50s3pONOPGPlqrKm0V0j7
J4c4pNF1svpXs9N2dT6te2GxjdPq/KAkCXcFz+5kNXQnw/CTLqe7Imkz5HZxApqLxbI7SqPuZKyv
GYYhaFb9fg0zo8yHMfWwQaZfx4g5G1ynK04ye/+r25hR7xYnIHvG+DphzHFixjL1/nW2mFbjn/ou
bsPzfLaLmNAjNBnFHmE2uEMk0CfbqcEtiqsB8GhR4kMNyJMq/D5lsqm/N0xek8rPfobyredjCNKI
I1Y1CJfvnXS+8TDhrzkN8wVHfmgvXOAPruVFp9El0YlEMjqVQVfvuEPvYsq9aVnMfWaAx/dhAZe5
t60ZrxhysuC9m2++kMyBV+s66U/4FdzFeeH/+N2ocvLZQ/7VmIekE12soqeH0K7ik1V0akp1CyRW
BVaLyA2diQPC67KRmVhzHZV3JQmCvbCHMi2UtKtF5wf50rJpsja+FDbr9o6Ml8qKNw04f8ev4yLC
p7GGe8wWnydF391kEVuryAErVZe0esD8Fyfz1ZsqQ5b2DnJjgZ90+8gW3qppkXKLWJeaGbVyyqVs
W3piSkXnMPMF9uHI3VlxDR8lToKDQKB/aOeLMb8ubWNvtFcVu68uFVK98UY8NO7JaTu1QX5gBayy
OLtI3l4HJP6vsUVCRKBTtOkj38rSOib9umhCe2GG/XliORQEgVqOvG9DNnFZJanXe8mGVO20dxjn
x4pKZ62cFj8eFE5fdEEWPTdR8GOYAv4hqJdGCViP6ZSPW6tphzdqgXriqi5bjsghpHFft/e1VaQQ
RoR3VRc39zVR5cpWlK7NoFfK6JJZydoMmq7c4VYqgd/ujGnZlT4EeQA8RFMpAGtVjxXxqtPUCL4U
AejL66az2apkyB4VFXJRqG2JlJNpmk5zofPwZwtPhKtTwZGr+ppjTGy34Sb2B2tPs8KN0sFvy31R
kpehHpJL1rDk0s+txi2thU3FuDIDmtbDNmtzK0WwFy1oVmJbiYfxxXWRaByiZ9G72SEfRLfgQMQa
5pPpaeK2jR+uS27mkluPKmuyqwWM/iYDPhycsf32Ne61frzSYnCXps+1u+9xPRD4VRH4eJtqLJFY
ysV3GbBwmYRufSy1HZ0dZ9QL/FLYj/8wQ+S2s9bCf/EQzd5ywMUeYrJHY5Eg/8Oax+CYIUM/z6wd
a/VlzWNjGNIPBsz7UNWKXBUohp/3W1MhRzIAOP6MbgxPm3f9IfPBb8wEO4/SsZ6CuFu07dQ/ZFbX
32yHoyx1bT35PBiOjVc5qZ5nEaGjDWkKsTKjFSm6ZdEJkLEFGBfmpd26qq6OVH/EUr3u602bkV/v
gOQe28ickrSjsXccJvemWDRV+GbKatWHyIw7Ou5u5oL08nkQdbCSWXcJDM+n7ZBQLEqJXMdMH/rs
rMag3vQuMs9ZTnCEhRZCWZfyq/B6DuawpS+k2Jmer+6vqYUTsKsZqJgzzFPtyEo2vYCUZFvWtrtC
SqFLQcatPjpw8Zw6+4hYXCKhIuVjUCVQODhqOg7CcQ6RlQ5qAZ/aWn5yn6pyn4RT/2jnUbvv8/iP
fn/wyKme6jeWM++Gw2dhV17yYICpOs4WSanFzVgki16cPss+YSwXmPGiV029N4N9LpMl8pbVxpil
F8oNKSN3aV4tHNtxH7lWlAZx1q17pyZAgBOk1rM2ONo+ElEt6j2kOpPFG+69u96h+aPv4QATLvPW
dlk3p3FOCAJ82HStVb5HlcdSbMHqPptya6OKcdyCtNXfqilWqZlCKMApkGa+VdrCN9IX4Pq5rP9f
KQND7qj/SBm4ETZWVAuZH4oHJtvf3nfX2l2hmadf3Z6zNcsdknrzAenMF9MSRYVzqrTlrS0jsjN9
5XxK6ibAAPIA3SayPJKaTkXL+MQgrDzSPkIIVOcIRkPn8lerdyv3s2/43fr/n6fddi2DfNqYPGUA
QnBa+ADWTFhszNwn9GASk8ak/kD+MM3o1+SvtbLu4/SvyV9m3rX4Q5WVLezBiY5xXdeXeKRbNrM7
zAV4vbdgeCznBgBscV9NCb+EkbfwXbt5a+lopeAoyzvoNNytoAgii9incHQ9LyVDH77TLO0QO7yH
VFkpqwayFw72mFB0Io2Hir/kI/YwqxicjTH5ED1YdcTvuItkHNh5Z5SKYS9lVXfbwlKQGhiTTFMa
6mw8adKPTx7/IGziL7ri/OD58Rwn4aWhNCiXdWx3ezM6+tYiKXgLwqg9wD/GOzAvZrMyX5t38Gn6
yUMd9/xOJby5dX1wZnkRrIKAlDsFYt2yHaIAKQ2RXUsyc2RpU74h1Hot49q792zi7cLSKdZdQNpv
cfRmyah4+2thppzn/x5NQaP4VzQFiGrWZaN+N+pM4Nkqf0Wfk4dtwEpC9hQOOFyf8EBPf90VJBzX
ebVUvcoOVuhlh6Jv7oo89zfGMv3IrEVt+mVDTQPkHTSwrdY+240hQdBS+DVbRK5y0iibup3XB8Ot
aUJxrUO1yNtqvJkuXg/9ure4XBrTDPhuch+2CoTBeVEEcc6xK6ZHY5nLkDkC4i6gKj0ovyviQrcU
TV20qVU2rQYCqiS8pmLR2rI6BiAjPA8lWAkxGx/BpMt3DYnIouj7QM50qGnh+lG8NDfx5y1vbuVS
1hvfbw+5st00wD67IcnUXXwkvT4vgvpu6ldB9cdAMU8xK6J5hZnMRfjmeFkI/YyAPq7PFZJTCW0O
8nerNSPGRqI3jhd4/NCPQSQgfM8TrcE+Szu8/hXYGvOrrxzTCSy2o+mpsb+evmJg6eYNsmyZnxYx
L/ZQgFhPOcm++UASLsZS8lL5dfzI3Izd2VFxQdrJenJVMRxs2y8XbaCsJ4iUyk0IqLXTYKfeIMDh
N0T+5K7DF1JQO7i3CC5Noes0EaQ5mD4mkk0t2bjJiOgPVmapg1WP/SGp3FikX7Zpfc2J59nGRBxz
LgAyu70zbD+jkgLR+L7IxKOhURjihGn5hWrSoU7ANB8FopccUPLXvKCGAqyzyITzzvEvThkEi7CF
S+DNprnYMg8u3Bd3M6N3P7ZBGaWyp9mp7bP0r2mkkWP6qY6zp8w/0K4tLubCh5ae4/FqDKCBgJ2B
LD/Vyp12fNLMT81IVM7JJ98BbDsvTfBjOsSSnLDjkNvQRWlV6+pqLBFShvxFOe9G5GYurEKKa4K+
Cuflv/p8UcA5FfGC0b448XZ877Lee6ShiI0lSuI9Emv6w0LO7dPqmOs+Upr9MdZDFLUE9MqWuQin
fVAQe29aUg/TZ8v0QYfppbauQNBXVbOPgljsvdrJkG6LFK/Sz7bjQ6fISMXTCDnvXdyM425gqjq6
cQY9njVmZ6XZtLKQ6rzVTJRLnxfykQdNlGYaeYuhLz8IAqQfAXfwcx4kFAAlSf2+hBfdtW0a0Zzl
kHeoI2us+C0sup9ZKOMXntRJ6guHPdZQiS2zGGKk/76h/kO5i/LWsY1oCJsqNlMM/0WvomFWcN10
0WMhMzs1R68WqllUmlR7A18PFpSqwrarvTl6zSgru1+jtlP9Gv1aa0bdYNgptxZ3/2m9eTmzoHDB
MA7a1h0PvBnAa5EFT/9SBIQKlHtEd72bfqIyMUn00XfLboEAUD+KNmsXeRLqRx9RqALZ1bLci++X
4nmKy2k/RPWckYUJ6Mtexbk3YpOEGeYRqPSNbE6TdOrnIKgXzdhUGxXIZJXLItxC+9Nsgt4NH9UU
3ExkM8qpSGMQnu+JDoJtl9vNJpckerR671ZCKrXNg8LfekOzt7uavwYWqPlQSjsn3+PuoUjcYJXU
Yf/EuvDJoNy/p7KO/5oa9ZnzOTVOhudaC2sJxWR08mPIkpdOBe0UqdVBJgV8OjXm8clFCvbkSR2/
uWy6hbgp32yv+YiKIXz1BFNpwrLpGao1SCLDsH8cIogwWOKq+4rwcdkoRN22JftV3BT+hXOrX4MY
XJyzVtibQfnyGGo/2rrWkOzxxBO296x62EVa24e4aertGEIMmJR1uVGDiM6CBNYqjMfp6oIWjBSg
VjdO6mpJylg+dK2L4NTl+gkbl5cqNjgvZWRVYE1o61s0TS/4n7Q/4ACcoqmJPgLN1r6qi32OpM22
0fjv9D6vLmM9NndcNG8D8ZxXJ/ftZZc7zZ52EEI6lU5NPxtktGnBbVsPeWS/FnmwLaq4eNDqMuDm
3k3JSLYCUmkopbpygaQW/eE3Ki0aqj7GJs5TFSrxWGZVvnYDyzvIhuenOA/YqrKb/Jnq8Eknk/qw
KFkrFfjrsCbudgRCvqg9qm6szry1p+z+EIHNig0xF2vVFuK+YwTbZeGxt6CZ1o5o5YHWZbWIqIgP
SPxHnxdjhsjGwQcJiqUZQL0n3aamaTOCppn02Uzm5Z6c+IGWf7yMmRyXUi8iu652rpV0y0Hb7Tmz
S3evQu6uc7AWH0B45DhwfP7hFa96KqYfHAfzYmi5fec2E99axI+3vpW7V6uIces1UfPW5e3CrOFx
/FO5dv0omE/XCj+9Q+BBmW05PAKFtxiAr7Y2jkXC9tgN70vjfcwXb/ZSTH+rpnswP391ffUjK3lv
LJ25EEVUZff5Gv/PPvMi5i8MffXCPNAEwjIOlhAL5Q+qb7qzZPHVtUjxYLrCQO47JJMv9twVJy2D
gLK0N2aQBDEDnQzotjETdwTAFG78yCbdohv6FeR1Z6+a5CWUlryXRXnIKwpcxumrbeME3qqfYRpI
p0nau0l3aTxP3bsq/2OaGsG0ZMmzR6NxK4A7sUSDxes2cXscAnDXzMWYjI74/oKAL4GHeNfMqfMr
KfeQ5gKAM12WDr55diJ/9U0hbnTQAJqVGYWXIVBE7b+lOxA4/7uDHkMwgjo8LlKruDlR7/UvAk7j
cTbVhLuPyH8iu7DGXiv2eoo3IYCku2Y+yKck2UC2+cuax76seczMlPOxPvzbzH+uMzO7+TV//4Xf
60pqtRvd8inN+gz5gUxp5AuSo9314EzG4Xg2PeYygiy1sUiFUgT/PtCFFaIAg3zGMbOXScv3BQ2g
ZJhTbrjB63PQZltjmYvflcEGG0W7cIJCUzAQY7Xok3jcFNxZTOAtQQOokks0ltm+9MhdyUlyMV2m
ZZXIP6h8snBi/GsAcE275iwfzyTpVj6b3Gs+e60ja8QypFYD2gkP7guH2Af4DzQdmfvWArh8KJ34
Y5Ju8dg6vV6PPHP2TkaDMx54XIAxnHc7UetkBXgF6i0Z3CLBxD0VfENZWD+HXJNjoAB2GXMAXxG7
ViDX7cDF8zi55cJy9mEt1NmqOFsCZHHBv69D3OY6qM95u5qcDpTRzrJ2cCXkqmcQwW7GafoeuLVO
R9rLFaDW+FEJ9+Yh2fqD9cgJDDUkIaAGhdvKQyb9P8wAXFcvZea4Gwh5nPUkJFB6l7ETYmCxYsJm
TzjL3iEUyT5c91VJ1V0rKIv9bRa1OUInESAXWAVXXdXOngApWUF0EbzYwloXQ8B+OFb1awbevb2f
RWcrPBCvO3XC7xYFo3DBZ8ovMGK1qFrEyq4AyQWc09KK9eGTIpcVKj+W43Ac7LzJARGUqbQ66EE7
EqByh3Z/5o5/Bm5K31rogtMeVNjnWDR8AaeUPox96Swz/GeuVZnINQd1/BQUbNwOElSWseyLQzYE
9baO6/gE/KxaEzxO9A7fGIoyeEgojzkLuzV88OnkNSO0EW7t7XLbGl/ogDNADAlA4Kw9DdAfpKbf
z7pp6RUDps0b19AMf0yzaROkct7BrJHj1WTwaxqlkHjT5CeOdvrs4yNEEYX2NUe5g1UVxsVRkqY9
Vw7NFjkEem8OKo/kdvijtO16MUmagBmVuPtOtiXerNs805qdWUjDH6yqPril24eoacT/cn3nitR/
0m+xVSWO5881KVEo3IfcDeN/qNzkQJ2oUvX4CLZOcmv9p9hT2HhRLmMf9AkUAxVtXllJRBpaUl16
3Xh3g+ugtAb66URX/aiXBXQYC08MdGcCEWOWXfCnaUbDWh6aUtwlU1wdM6fU66IdxK1qabsYgHa8
emy6Kw0vN4l3Ioian10ovntjFT9bkHgumHbYDtmMn3iWhn2w7A7ZCCXGb0XEbx0qBt23c38BMv4y
973xW39sSFZftA0s2UT0NZ3stZ7qfGHifYMLIGMznEpXBLuwiny5CWqbp03gkU1U9fAsIRxH8i3m
7S90ONLOEmzp/hgRnsNBsgd9NHaW1/qYD4ECzD6QvwfMlFCEWGImyqQdViweHqUfXg2T0HAPoXKv
jnOXBdHAXSGiCiUmYr2E+NI+xZFsVqhziWDItgVKgJTDuyyhXHXz4GcUNzeSxdYLCgoEC0pa5zpB
rI793wEW93t5mYEzZpbjk/tcHga5/7Mt+9vkjflF+ZneRuXALx1kBWmdh/ylbUu5xtMw2cZqO/5S
ROGrynx9LZupvE8gmzXdY8LjLYonoMTPvIiPiP58t82OfmHL57Le+l7GXpJahAekPduFMQdrvIf+
5kLmgkC8zc4RCZqHXMvqoB2vX5r+nOcXkOqaB0+OS55MTmpXYu1LCRccnvwR5PE/L199diT1yq9b
LzVTvgaMCaaoXkGzFC257sbl4LLqLml4soK7YeOgLPtNSVhzzJux3lG4hXuGVPzBww269YhSqBHC
nLWd9zHoyxNbjYwMt6pKsoWIefdIZZ2lg+OoF7voaMrI6H13szmpKeqPVnTrkWZZkU7BJg7ARU29
MUsVzcs8tWtkFbJI/lB5ee/1Eyc/e7ADdiYFNHRgmWSK3tlzeqiOy32G/e3OjCFF8TnmzaL432Mm
yfTPdQlti2WvufupHkj8MgSpNCm2hoEJbay3r0UBcdaskZZ5ZK19XQlQXfGLVPeJne/gxuc/oVTc
FVldvgILcbBRDPRcJZW3t1HaZs2IG93HLdKyJUqzfJBwgbs/em+dxk4nl1u32JnqjYQzsB9ylEvK
G/ibjVuNr3WTH8qkkqfOpt4mApKXAvjMf4Jyyrjv/bSEfK2RLX2OFBXLJlbTxYvEuJ08V+y8TPlr
alXFAZVSynVVdM7Ba53yZMumWoH0RZ89XT2hDoD6AG1jrahffB8p6naIcCyuEEZgp2l4sc3b3ruL
ClogLHaDt0h/g8sMuUHFPX0qjUwhHIQ+zAk3PesVzAAoLr9avjMOqG9QT6k9BuG11/K1Fcnw0sfj
uI64D6xxJmJJx1/aykoexko3R+iayoUt/fJF1QR0Nfw8tsZMpvakulzf2kzKO13Te3eeldRetWVy
RFGa2QR4B+TTKn7wQKsz8gn4KATESF8kqakcI6ROS2D5v8lWo+qXFkpOXUxXxKNy21bFBrkC71DR
AYKLPEo2vuiwM9iVtewcpR5oOISp3fb6m8zFHcGvI0+FtaKU1kXKiTiMXp+/ycmBsD8v/Ud7On86
Bhb9gY36KZO+9yykM20V48XKmEnSq4Vl4U77HMV/S/M8RMnW/+anh/84+0LPA0DsgsHvJPY/FN6O
niCRDhvrQSfcAVnH8xZjM/UXWzO673SbrSGXrB+yGm6J77LoXYAXmEvcxF9zR+gadyM9wy3A9FLw
B9EUVSpqL/yazmxUpDIvXUHguv+cO790MKtJuky6i0+hNp8UKPVVdZBAfD9a6ewHVdNvsuv9RSkJ
v/q0dbc14o5tXjvkmkM1ugitOv/GoMjO4ZSbRb2OKFBQEA8mEAHceScQASsfopyk7pxuLlDw6oFq
ZDPnHcSM/bZGOv09Nq8DbSP6H2VlwAH72/uA4sRDDQM79PAPDPR/9z4A32Q+6ITRg4dc5ZKqkYrn
KshScKboBsyn7hDbGtpM02wVyG1yvnyOcH9MFqZTVx14bdMYL3IWgEkaTidD3DD8DtP6i+Txl6l1
MKJ6hAz9LcRSqA2k+h4OeB/f41EfcDrjXh0cq4mOkob9qkNpjUeUKsnTOQr6YOKIYgzBu1nErBKL
IqLWtoeY3yzqaI7bsoi9x6gScPWri+uK4l1pvYrdDndJk9eLcAS7A+q+75EMp5fEkd0CWpbgZo8U
slhahidJfGsL/aG9ozYtTgHy32t/0tY+KfynIgOgVoE1cgRElxzADyVri036gUMTh7NSjx8Z6M3S
xw8EBDMQGHryqGkSrMqk/bUIQHj5uQhha/N70WhS3y1KdbWVW34uIvNfmsOmz7+UuZZ+sLMQKRIw
Wja9n7AVB7GzfJpk/h3V0J2j9ijZT4IkcHaBMnYZfNluGPKtP2OQjWfXadCMyScGifJS6RxvPooq
WGob/E3LcsIX0f/sZp67VHJYt8BTtnFAorm78Uh9zX36wiKWoTwatLpd5z6jjGF2Nl3mYsyEVWsA
7+T4V7/fue5CMd2u+HijyhsPxVwAERkQiInn1tfF9NG8F1vKj9ih4h5xm33P6Uw4rrLg6MwS1CgE
n9aNeXh0+9B9NKOjsoNjm9zn7dDtXEa9ZzolayTpwnt7iIq7ttD31SwCq/0u2TqMhktrcr2VpVAP
qBYt32rg70tz1zrxyLfJGKtP04yyUOwyZ9wEQv4M5tBsAFF/DRgnRBdMizinBoTGW1a/e2NkHbtk
jE7GwS2cdRnZzenT53XjUE5A591+CXAa7gxFdTdtE1RP6wqwq+GqIcrMlyhXUBwFKdh9MJE/+ydE
fQMP2P08P1AsefXdYzWC4c8kNLZUFSvfvKOSiR1c/3ipvd7ehlOAL4AVU8qkjE+SFvWjJfOViTNH
rsSOAR9eaOqq+3EoxEbEHlmbRGFGmZcy6idHio/smZOrsJ3xCXSqh09WB8hL3nLyLHsN3zjas0xZ
p7iXCC+JbF4CSa/5jHX2ROxDxoNXTQcConhSXpqszHaJ1XWbMk/8W8UrN41BvniX7tqn3U8OrcMr
r28Ag2uICP/VsKy/e/4c4mAvkPTPObyR0asNcZ9JOYDMMeeIIsCt88+Jd0gZuaWTr81oD5lkU49v
cZTyEbF6hq9zASmBPFdlRI8qqEvUXuuiV8XaVVdJ5werlZ0mDp3uKjhJYLaF8boqdfLIZP9gZrSs
RMBaVo9SVM1GxbzcOZVqbmoG38wMlALfiKAfTwJ72lLO9Uba+aJtiGnsgjnL2ClGxPUhQWcUeotK
ReSRDeXZc6vmag6fGhYWiKv5Gc9jX5b08j+s3+uyDD/E/376J3b0z/N/Jm8j84PnlDv/rIXkBVZn
5fYwPkzJvrUcrXYlA8kmSfx+2dckPBhhhGnlKkMA5EPjtCRdZoEc1WdrxVH2B+IU6PCBTRwaf4iR
PbcfaESTVYitajP6kqzDjAMVnrmyhjVL5ho3skZ9ogaCtRJFjQ4hdtanyE+eeEzdi7HsfEg9Th5o
CdTGCXm2x77dLnMeBa9QXL9HYH7diaSzznTqh5RBYXYeE6sBBjHcFbLvIP5T76hfnby2QNbAXejH
Z+KpclG21ZWOuT7XBCr0Mo7rc5tE2ZY4utu1iE4ZYsjVqJr+fnDt6ViV6pszuf392HB3QWSfr8ME
WQWBs+49CbvUw2e3pQ6xtk0m38YWdeCYzwQ+j9xbaidpvzu427kromd/9LMN5MB8EzZC3RWhOFXg
pr5WzFuavJItUZdo1HVxjUhzp62C7IahDA8ZhxbFXHB8gnJXNyi3NuuEZl1V/1O7OG+RoSmb5KWo
MxTa9Oz2EEejvCAlhqNUlePKC4Zm3dLMv7TYnRY6a+J1rMEoSKHaRtUmRaNbnNkXD7yu7w4IM2kt
ap5mkRAIeMZ1bcfPRcD7tzgu67TRbbcikyKbsLWdBXYA/ZyEYZm2ftH/yCGHb/NGF6nyHnruJz+D
3rpDULyVyM4vxwiKhZG6CykdmWpWxBvqy+RQD92wDWNrn001XzkjVOxV16c26MLPE1fDugfRa11n
ChE4lxdXgJDWgUX3pqi+xki2fiDlBMwmShZ5VsRrlAuS+wq0GKP2w4R/yQL5OPXg4VfHIS/Inbk0
je0cLApO2txFLatdlCwOViKonZOORhDqtXgZYnFtQi4eQDN9cNqkuqCIkv1YW85TnTvR2SWiO41B
ewWzHRx1RghCuA9iK360y/yWQNe9yyNW+hBi1/7RAgCdrKYiZK86BGoslN2ujWmN4SUWCA9Dt9dn
FcohzS3OX32LlMvWVsXBTdQJvMMYhF5UETMKmiJBq0HNJiqKfMNG/avfDFKAmIBr5inGRrWxb1ZU
82WfjY/IjPBLU5FHeCfdeRwI7qRJO3utu/7JjrFTg+vMNgBJ3nHu6jsW995pGKJtUPlFuUBBLQB6
PjjV86A9ZvquH6JoLyb6hhwjZmhUSNglJeqSfdolKuKmI1STaTbwfiWALD/BjVErcMlxrM1m6IXJ
As8BVjuO+szrMhHjQsvOQvmX0OOHz2bkK4RJ8LjihZ57aY4DKnatRaHPQhfJnnfjtRlJcImZ3CD6
XPmJ915rBx4ekW/aD/rrJJlYuHXcrtvydWrBXCWIdEZFup/av9dxpB87WiTHJpugHW4q6ASogiqC
YEtHCb9sa+uSpQK385VZSlz53Ip858qw6R9Mlxns645ttPbyhTFBbmJny2nfKFLCdRcFD/9H25U1
OYoz219EBPvyavBul+2q6qrufiF6GxA7EiDg199DUlPU+JueO1/cuC8KlEoJl8vGUuY5J3mqdnsp
bO5T12HRiMhb+i1RCvsZ2sLyMW9LP5t6VQnGJou6dt2rvXIapwZosrerLDW6bRfb3xbT4rb4emAU
I7WBu7/PdGxxBCz1jzqs3ENfi2TvtqEHSmif75ipRWfJmNjG3EgfkEocNkZl1JfR5c7ayyHtIWV0
9fDLvCvzMj9Cj7g5xPj671pWuicDSqkbfVDHS1835ToE+OOxHVNIT5tSfa6yG+cWUAfumN+ga53s
OpPzfRJ5zWVgLUPcK+Nf9LA4qzW+6WkGbIFWiK8Jbw0fSL38aiDtugOQSt11VZv6damDboco6l6z
sZq0lOknQ9a+6xjaNxsHC13l9i+3yp807CF8gajgVRrKGuIi1R8mSGUxnoVfog6vUMZpebUK1u74
0Dy4+CptU92V294CVkZ1XMQW7Fh/VS3xXbfz5I/CPgOlCYEFfJmvNnLPX5zYqPy608Qj5F7aTZ01
5cnt+dFLkBMMI0VcQZlp/UIgE1CXvR+XPPulxjhmeQX2JLZrFhvQC8vjOBrWWQeOJIg9qX025XBG
DMRFotLT8MjeCNWuv7HYGtfSVesDwpTOYyHkL5AF8KBE1h4nYmHfctEmR4NFUPLLu+Eh96bji2V9
T7QqAs+gGXZa3LRbO8IWCZJFtxacrx8eYHIrrciHxyE3JSDTXN3womtfEZ5AggQebNo4u3WZ33Qp
SuAAxE51omzvjJ6918akPOF/mW4HtbEvnll7AZOTXFWfeLtBZ8OpqIAv75kXPlumKa4O7w8pmKnS
kCujRro36pvszCDAt0UGuVkTuCvCexnYktV7gn61EDYHUsRtIGoF6Jdo3VULTdNnVe2KRzUsETJt
rKPFu8w3zE7u21aL1qOrFV/ALPiFrEt/rT1wFUoj/smmZ66VequqUyqf6YjDDp5q7zvWDdu+S4vH
SJce4pWt+GF7HGKerfZLQcqiVpnzqVbNca1p6Rd34FVQFoZ3zacGBHu50hN8UENb0ZUVAkFaMHKn
Wsch967k6Hm2uXUT01stNii7gbBh4cEyrUJumdXbV3dee14ss7VtBFRDJ8fXQYnitVtWxVmJEAAE
PxD7587ITl7ifXVSwzszA+frWDyNhsF8fdQhWOuB5c7Dg4M6LOcKjAt/hL42oCcQxfcyoe+LLhsu
1dSwXTHkxQaHY7arcFIITLvVXyF3+s3gff8H8nMjkMrYqOC0zZUsX4nGK9cSsW88LrNoPCgZHtSm
Yt16PEd26qAkQVbb2ic7iZxdmCoFRBoLfF+17DMwM1kwugIbLrUaTmMI9EhuWM4msY0eekBpuXHV
wTmVddt2UFJqn6zSyXdkWxpNuH+6CFdHXM0B/Au7ESgSCvHqCilWhWOylw6i7kGXW8Y19WIcUYGF
ADtwmxgjMO9A2APfAyFIqddyNbLmLLmBIyAiVE858kwrkLL7Pdm03LBX3diAVKy418Rgzi/kolAF
wW/CyH2MDOySma5+UxVlOAB5Oh5MBdSJVQjtZDZMoYlakdgIpp8VwbIvUo1BfwQcaAIuuwiAxwdw
HDsIoBm2n/YuX9tgZFoxQ0IyytlJrfpiz8YC34dKVYLaGXWk9rzwcXDkY2RHZ3CjoxjiQAoCLGm7
DTVe3hBPAyVZqQsQsxrQxm3smkCp5Z/sckjOPeIaCIU0/FNale6Dl5rP+PzYz+MAegro4H8yxJ1J
LWbhNtU4xQV1hwQwEcRpIKlF+NBUP6hjx7G6Lh2ZBo7Dx2sKaayVoTU9oPbGeJ1tUPvY6pkL7MXk
QgM4LUAjRYEGDCyVTFJftQpsgCcBtd5z6lPbZm9XmVGla8hGWpD5kqJBHhY+8yWeRPhcZWq3gWQ+
dBEtSE4qKqjdueaFZ2rwMfD2LahDBrRFzha38QOQJ7emVlJ8/fFYxA7WuWljD3EUvDN7i1vOjWyN
Wx70VIy7MnF1CEyBqtRmNrLwPdTg1AKaKvXwgKyTcVWHwfKNMI5uMV71dnCGbKfgaFnr0Qh61TCF
EC5AsAadpZr4mQZy06t0kEsS80sHlto57n4ORolEaztUG89F4LZiqXMQocBebLrSUsjnzEbqU9M4
D8jyDpuuZc0aYVOkKCpQ+6SSfQnTOP2KYgKTIorSvOB5r/lNEkZPwKKwtZnw8GKr+FCw9BsOV0jA
txzg/dbCT8vUpUZ6OlC1lofoAIhaGNJ7xz4UMlBkpl8N8chMAaaeakN6JcQbDEkEKCerHs/2oa1L
sIE1hfnViHiAmVpZwEbFuFFTx+C4YbfVbrRIfbPxpm2RsNHrfZ9xc/aTmvaAhJ59SkvL21TJhBN3
NPPQMERaPGhYP2uxLR6lkCsVIrjPptOtvVRVbtNGPWyF9moAsXpCgCCcu1aV534yyGST61XCobWL
ChgV5P+3kGDKkIstf7hhUqJygJQHfNcYTsxmf7OgpOEPXjZuLS90jylXXuKkTB8lKH9my8VzNAz8
uQQaqTIa7aGKFP7sGdLyO2hU4wmLLqqwhFutQ2gmbMIHqwSoClyk8KFI7J/aOCavUZ7wPVNjZIS8
KH21wb1em1KwHY2CEQHtztisgF7BKMpMQOU2VZ5U11Qf8fsBGAvMvdOBiBeX9srGQfPoKCMAg51l
7CxDZAFURGxQgFIBwSagx0Bstj/lCCWgfoWrBojrY3RQtW1V4uddSR0LIZYY+p2Aia5pru510bbS
qnY9z20BOsOvPeJ8kzN2eGJTjkDG02jaIfZnDmM9dwHTwg/W0Ksbci5khvxmb0LOcLqvGqXFmrcI
jM1z+z4MHCS0t+RsdI0e8NgN59HMFi30LfJ6N89lEom3Dikh+hPSMVZ8ZFjTLYrx7CzH6y4dpO83
ORurk5segT5hz4rwO02Vz4rmdM85719AC/LOpVn0u7oDG1ExenlpG0jQsc4DE11h9mxrtG/1CD21
2dRBrODBRLI5VCvo3CY4MQNoHh9c6coLrVFwlkHzpGBbt+j93CkktnjMCQCfzo5RBCYzaFw/CgSn
vlVVrK+A8rAueWglO9a7h6YZ82trpZ9aNY1eQbDVD6hrAcVrr49eedo0G8Tahw2NAjwgfOQIvQON
liZ/ykXZXSPmGi/tN1Hn0U6PSzWopMWhGGLzQICIuRUJkpyoaQEZJK9CdZB1Yjl/XmbTpanlte5/
cPhwaeZatUkHhA8i6zEEq/DFxp/35JmA8fZe9GLg03YLs/JAPcWS5iWJhkfqJWMBCdRC/qAexx8N
PjKrkW6t45eRQzvI7ZGjo1WTZjQ2IZApQWIrxmUI1bfGVPaOIqPLYsaGvzpkYfSJnBZ7ZrbaOh6Q
Kb4bKKNEXdUh2AKLM7kgHoGzDnTM5Pvtwg4HRotr2icQvDdMNsMXd7TDYGwAah60Qj2rOsJdwE4H
LrReQOjmsc+mKijUoK7S21VmWC6+3gV+wx3UP6FR7f0qK3Nv3XcglNwNkDONylaJPoyC7IPyK7YU
iEog9jqvKoS7ysQI4F4LliwCLMNYHCAX9tYk2Cocsqmhq2Vg8VsG7vz+hcuy/AhAfLqi9Zd51F18
ljv9C5e7pZa5v32Vv73b8goWl7vlRTQB8+6G7+60LLO8mLtlFpf/7v347TL/fCeaRq9S64Z608bs
cfkTyL50f3uL37osA3dvxH+/1PJn3C21vGH/1d3uXsF/Nfef35ffLvXPrxR6BRy7Q6P0oXiBrR2b
vobU/EP/wxBSUZhVZO7brLnfmmk5rzL35wkfpv3tHchIS32c9ftXtNx18VGRdx7Xy8jHlf6v98dh
BkdvaSbYnS93nFed77Pc96P1/3rf+Y4f/xK6ewMOhFXLbrPcdXlVd7ale/9CfzuFBj689GUJGsmm
f/mdjQb+he1fuPz3SwFT3wYDKvyszGQQD20fO2sORLxP3bibOPBmIYDcwSgwWpav1m4YKK4o9W0m
UNRPcA87ymmYHPshAiYO4JUTWNf8oJeo2RTQcNStTTPzzsD8gkFHpm70smPtYRdY6ZW+1QfDCUwk
lXzw/nykGQC9nMq1zcXcqK4blXQDZw+SnnRp9WOq+EuhN915m7iYllJwYWgkUDkW2beQCWVvQvLZ
L/I83SInhXiUmpePQGXuzLpoHqAeVDwqiL6cLK+50hh51fjmbjyb9wFo4cUjuekpSonFCLYcyEUP
VWyRCmxNsSo5ZFUJDJeZaKtloX95d93tro6lhwii/s2dvQFSQnr4PSoMROAKV55HILGGlQ0xizP1
UWwy9vvMexteBsx3F9tU4FL2cCnl2zSaSw35ee+rWHUab0oT5F2tAqPF4AmyAHRJDaKEECld+h+c
Utc9A305bD/MAfL0T/cPVogrZq7fG6qETB80/FH6zX7oNOY80FWG2hVdV7TnOzs2RCzA/hSfobsJ
fROfujSC/MCfa5AHNRWOt5A1srvtYqOrOHO6HWiQv+7stEgl3COvRvtAg2RyMrnJ1UHua+DtgZlE
nhCFnCy8RY5f2Nyb7TRIdrpaGsDr7CN1RxLAo0sXyZSQJ29zaZowWRgwgzeoeZb3G0AAOp8lo+6t
oK8nrqtaQ5AERY0UfGoBoUbYzu43iVc2VxmpzZVrlXNwOveZTIsdelLPVt64OGvAlZoccOSNbUad
P0wzyTbfg1ZajHQf14mG+T40oFbj57zkYks0XbqCsNHtja97R92FCJ9Xreax+Zo4u8TehSws0A5N
4EGXM0YO96A2hpFB17zOxUGpFRvXoaLyv1w3msFVn9zDhnf9sUFp5FUkujwQifHGnU6V1nMR3QA7
emmMSkCsE9F8Mn1wuWde03iUuKBjf3A1lFDSdCJiQ75gxaDzj8JpiFmbBojSInPtYzyBIlAhUv2a
l5C7mSppLB6xrWkQDZa5r+/vQD9pDvD5hozOVC0U/FcLAZCgfMcGQaTnWNgRMkdTBBDflEeGLCqE
KyGLRw0E2XPUlWu6WTSvIj3pya9BNmz2A9RCriHjIaCFVonbpFCwYQ1PghhS77EPpGABOEieBDL0
+K2SA7+RTZtsLUjdKDmEGO2G+jR8t06vJhfRhtG+s4U8darVnTyJDPGK+glU6I+u/lC2ZV8E8wCC
T8AD9E77PUZxGyTu9Q76y1EVLCu0RfK21p0tntYL9Yc7s60yZavo/a19rxL64XflrYooD0cfMQTt
wy/M/LODFOBx9qH+h5nzj4wMmepHAD35YPhBH1dBxjTP2KsEL2xbTMXmqMnerwYqKrf0abiT6Tzj
zk5dnKC7LZD/n4Vs3XGFwCdYUx5IzLnJlPPSFKF465pRs2oBEznRINnnuR3YOH408nG9TENUPQy6
qtb8We3WBOEQNCgJdTvTYAwgYK1eK474YgxtHh2awpGnIilwMGWi3idjVu9TI3PVR2khdqD2buGT
D58cU6IqDB6Q0S2ybohDPpDJjfXSx2ZUQh5EaGrue7oNveLeGXf4mdMuILPqF7rKUQdUH1l7Xuw6
Sredct2CGA9cPRWg2pXWV9bWwcsGxQ/GpUFYD38JUN8BUyBiPQ8z04NU5fvdyFtMt+xLBSkZ3G15
ATEvxKkT5ny3D/Yiq4GOQV08Oer7MWP1FnFq9clrcwhVKqH9U0c5j7jN5Xe3KaTPQeq/hu++zHDG
O1/pfOa4TVZDTznSkAJoBdS+Mk8gnFREOwMCRHIerm2GiCSQDm+2EsSqsq9RYWeaMU+mdWQ8BfXq
2F2JaYRDmEsLaEW7j3fkcj9lWhvUWgbVd8yg0dKqg0x3nN6+ALNerF0BoWH86+yfdgyeiJbW32I7
ga6HJbJLzVPU/kUxw40Fnssz+ZJcy1991W60kKYB9EHRubJyNPwkEWdAoOoByDApuhOMWDUgFEaj
xDagUccF0IFGaW7ZIg+peobpcT/EOr6JPPmKT/WkEK9HBL4Gfmrp0mg9VaKi0bxEVRluAtAkNKj8
eu3KDDNxgVAJGDzT1TKw2OJpFAgObWsnYCuQHzUSaszzALgbP0dk+EYpkURdJtAt7laiWwxQO4Ei
NBYm5+Xe2fSigL4S5xqwJsMxq7U9AI7H7D75Ah4UysGoXyK8AUgWMkgNy1b7UlsaQFbV8DSUEvw8
Jc2QCY+0L06hOkh+quE5ykYVBRDxgZ2m06pFU/B9j3jvv1s17HVoYygK6vtg87i3pGtttbADMxv4
rBUEsboT01n0GlfjPqoR7W/cZHwu69LvJ6Uv8OfKB71F2aho8gJpEXtnGzVmaNRL9Rp/CpakUVoS
rDx5olFmqh+WLIYCiWKs4TblT6QUMmQYvBIIeqd9VCE4vm/d2N6g2JX9oozsgX6HF48MwM99xRxr
EwsLossmtE7lio9WvaV98pgw42g6hX+3VwapEjvwUVWNo5W8jb7ZaIQJ/mFk6PHzs5q36kj47IxS
PKVT+UYjy6CiY4pDo0pFPrx3kRSNztSMhbMHObo62wrq2WGhcic0lz1S4wHgUaXA4lEP2hb6uTab
o9GZKACTD3m/zVvZ4SGLCSO+/49OnjX+VH9rW0JbDUViGvVQNa1zJpdBD+WD7Y7bZYJuj+kOT1Cw
6mkCqMyW30A+ffaZ7zuml6os43kRA3qFl3hA4pNehQMYPsq2h9aKfKkBajoLgG2SG3NaflTcyu9R
FeFJyQI1QR2VshXyaYi47jOJwrdk64G4PQEV9dObBEzJVJcmpIJy9exMJgl0+iblNnaRU7fCoe/R
sD7TGLmbCXikXg7KTqOG5mHIwy/QDpFHL4rkcQh7oNDpkho83hUFdS3eHe696vcR8qFuWDZRvaI+
hHPZWrfGbl5z8cnLZAj9ZTata/Hh7XXMS1C/yp1nVfJoe+diCxW/qJH3KbY4Kqm0nnlwO4UBOziq
uKRm6dM4edKwA6msN0/q24vnPESuSEgMvhZBZ4ScaA26Wm6J2gSK4f/t3cgTZ9QYMnpAJqq66C8O
FPOCpNfSNXU7L4atM/pL547OSkKDYnM3EMrsZ4x8y/7eXvaHuMq1Iy94ZqOcChbp3Sd9qORDpEcN
wEm5s/FwsrxB1J6vQj7KPXWpSVv3UTW75ES9Okm0W2v1QYECQpdy6nlmFN1AzFym1FDhOLettQsH
MTLfaxuoDHj5Nw30b+ZD42XEV0SHeh1Nn27cm7HcCJYDp1RzH/AeeeOOGj+BCABcZfhEjZHYDRBE
VnjIJpsrAFQdRwXFXaYusvXtpYj0Q216bxP0DhAGC4UEyQQqWr52xg46qJM/sLfFqSudPxZ/UAMB
77JR3W5yqLt68KMuHnbUHZuqBRjNZj51FTczHovqJU+zt7tBFalG+NJ29kbWpEDdlAaCNu5Utwzi
mAn+siQKILFensnGSgsg4qVv7g0Q5aDVD4dwmkRe1KXGYHYCHE0ZBXcDSxe1W8xNbNnACL4Ymos6
OYMRoVSKi2RTDx17C8DHoJFi3CALD+l6l8U3lbmrZKjy/xiluSZK8pBvZrjRE80Huf9+PnnEUFud
PZY7vN+fBpc1AAqGOC1A6B6k/jdWDA2vlKOE3soGeefsKs0azIwIQgKW/MGbJDokE8Z6Rd6tzRx/
iI3+Sk0DGdBzFQrI2jfDtbBB8siTMN/Sa4JmMkoyWPw091yk0YRi9auU3o73UXp1+d+MZgiJfZjb
TnPl9NYVamrtkKuOwHDKQL1JK34AXBDaUgDAPvaxn7Ep4T9ZSjXxDnZf/EFDsxMP23VWu2y9zIlk
ma2GLnpbhwagzvv/uM5y7/5/fz1tN6q+YUGhrM4s41QKfdslurVvQgP7razrjNNQYxlsvTLjlNlG
cuhBAUZZSONEJkmjsw+51yDlrLXGA5dkmkKetDZ1lR7VI4I6guBTk9bDmow0PN+R3HuQkNYgX/EV
c1n69pSuBuB8VpVpDDvUxFij+h0zfQQ1zAOrcwvQbTzzmwg/eSgxgb5Hz3caRyxncNdV3TS7t31N
2LM9onzKA74g0cVtM3fTl40B8d4/beo0gPp3YOZwfbYXUN5BseTJBRXMP3e6Ve1pPplogoaPT4BP
CmRRpvk0ILvcPdn6oGySvAefQ1YnYCXq06hZ1envujRALgNkmm0+glr7v/vSShmLvjk2FNG4/VQp
huLTlQnQynxVTLYqU1D87330n/1QD1YBKhjBTDdb32ljUVcHjFcpGACz0z6OTNTwuIs+lOHOAC3I
QgOybXl01pwI5DPkl00zB8a5Nw0AmJMnYzKHeZseBpylfepaNaj30EhSAGAey1ddQxAeUSAIjk7O
2NHPa4zY01wTJ36KQFZ6RZPia2tiH4MKF3aOem/bsnIeRWijmuTSBTlk30UQNNkqwptHI4iV3RLb
tE7QvO6vI2RSrMFojxBBG66hiUYwBbLONdMDp6vw8OoTOz2N7tsEmkWNa2TzVOrR/N5Kk7UDKE1Q
uXWGWGc7bEuNGbcKRKt1WyFOZloWSupNtlAxG78qbTG70MCABVZQZisOlT78aiNLOyA0bNwganpQ
k1g9a23jMr98HcAVuzXT0NA2ylmz+11jOB5DIe18OKSK/sfsaYKsBXS6Wfp0z+XFZBHEqxPAYipg
2I9kzxqv8WuU+NjOSy0vhobpBSZONr+QZbnyVfNSZ18kegTBBBzsjOk86TKl2wHqD96WgiP9ajFq
wwjcLZ0XyR2Yb3hChX32WZZYBhbbsgyq/SSrEd9T1LrvXxBCewWhUnluysHalq1Z7ZqcZ89Q8vuu
A/j4468OPUPBCx4hLENSQIMKnowBIS8SA1Rj2wjsOv/YNacuOdMoOS9dGr2bW9qApzfAWPuytYxz
ngIP1IfuZ+BbtfAQadD/BokHKl+8UgaEaRLzjNiucSZv0TdByg15LJs/stIyDzEkno5gkuJfVSuo
UwlmaMkhIgYr6pj3R4SEaHSYXOiKGi5AkppH7vs2a4yD3f1ASTMbvOjJj5ajPoJILajQ9SEZIuiP
R2mXgwaNxhi1WNn1NQL2I35H/M6qC/ePLDPzI9DAFUKfLM+PAogoP3VCzadJws28NWtbhr1V4Sjm
GbWawVqXAxiAU4X0qQvVqOHixWGLIuTe26ildvw2Quv+DALeK06d5ec2T8aVVrLwtW0BR9K6cngN
a2atvEYUr6GDsoNlGXkoCyCUlWKBs9saYDQhbeAdNFSnnXnaZpKEc1cjqQeo1XzoLqPEq/u3c7Ms
Yr4jcSRvJvan0QIeY3CmYa/gOWd7UjtB+gwo9gE5w6OM6jXZekAux2AenqbkXamt+bSCCULX2tN0
vna5Uu0gn+KuU9B2v+hp8iJAMbipXa1fZF5nK7IXeWcGuQoYuTeBekF/xtZM+xyOdXPAGyBQeiNP
v4DdJlYi8sIHYAHHx0ppbmSP9LzeZKFpITCGmzDRbFoTcKIGOpuv7KsRJ/1POUbQ38dj7dZVzbhD
OY96p5p59IjjIDD0dmH/ZF/1Bvon5Al5s+FmJ5CFedtZQ28SzCfUdAwgYZGBA/Vefp6MoBpk62Fw
sjPQeM6lqBXFVyILv2bvV1GBUCnZ2PvVMjpfJX15bguIY7HIvsXYve7xWTQeqAGJ3XywkhBVG1E5
cHU3QN0hCW9Vlbt78l08IFyOSJgFzGmXRY8Q9yueNJ4l61AF7L8UII4lSlX5VudkP5o+8Udz6L9G
qC62Hnn60UNMKZJ/9CCdqCxhfs5iVBONFBA+CkhtbqFuk+NbpKjxJaQ6y7HnBJYKTbC5iHJMhxNn
qbkcgd+gMOvoQTO0DbxpgEa9zMWXJuPnQak4SCHTmebDtGlt5ID7o+DnZiq1q3cI+Bq1Vz0OACbu
pavom36slBdEsGYPA6SfVT5AeMhOQIkqkB/Wpuo9qAL+Daln7Qhl3eYROorDAyrp7IwCL9tXy6Hc
WIMuA/KlxlCzb5Cw047Uq1s2glPZ7VAdSFxxuPS7kSMtGaKYGxXKbQTicKWB6MgomuGToxcBUaAh
j4rjMOqDBMRydnVHW7m2rZ5BUPSzWOuUJxYOwxoy8qUNpgxkcamJbVU9KNbUAGue4ymCS2BrTR2U
gvZ7jmcjMgXTCLlPnPbfXRYRikBy0GHBe62H/sam5zXEvizkcDILx3oQF4pfY9gUm6Wk5wjcLar7
1agVODg7st9X/SSXIjH6YzbE5mqECkdAjjSwLEVXUSq2yftSd26pe1E8LRdsC8kVPQma3Aqaxi6u
VpXhoGmmyZbrTRYIneGkqWYgzrcq6oya/Luscm+jd+oIbX3Up6ba1WRrvG70e6UXNxr4rU2d5oLh
B2rq4kNTMi6k3w69FlDicRGIntOWH/KYMcrxbEIpP1HWch6etaP/83pOb5oGStLNmtNt2dqbrmw/
uSyA+OXK0vvsLIeui9epAqqnU/xHN51YxoVEhC7rmi313l2biYvMp+bdTitSj+zk8e5PdnOq+PPu
T7ckV++rXUOAqZpUq6kpq9Bei46Pq8VGV5N+5lkvPcjYko/lQpcQfP23eY0rQQoiT5nWqA0lU2dd
1ulHn2XFBsJrW2SjfqL6ln2oa+thfj+oC9Ur0KLxBix/EbJssxuZ3MJBFuB96tylkTsbIr7fwojX
K02X6lo0eLKRukAljJ8A1HeXCNBiYFi1FWkQiKjOT6YJnVDyoklO1EF9YZIy/89JjUjPb6kSjWmo
9G0WoLtV6YCiSCjPvEoruz9TP0K9l003IJVINmXy+egI1vUaTytnnk3DiAlryCwi/gbstQHhoeSX
iczbXikG40rN2HRO4EgRrRcbB70OKUQ1WuWFauJYjFLtcqqERQ2i1dBb5Yh5F30IBcepElZspwaK
UX8lhw/mttM2kLPNfbItayAmB9yTcJx5DRqwC8076xG2mtOt2vf7AQWUbcbRlPcD2HP8QOq12y+L
1x6+BpXZ4sPn6TsoKEESZiraClFDfjP0Ejxrx7yIAlXoURyS3yYHMpEDNYnz0USu00SAla154l/X
Wpb/61pD2Xz2WKIdXD1eObYlHqlJtBIV77WwfSvU0pQQRdJHz9y3atY8dl3uXbs8nmJUKI4iI9RX
DVV4z30ErpCLL7Q3bwd0nGuJo8y993I/mqFO65NtMHvv2mN96rWV9sry+LVPmXPrJbZ7dWrEe+oS
dccbnSNYaOJMHJ488aJboh2pQ04xlOnBZTSf2cT7ITu8w23aATXFLZDB/Ba14AJN4JtDM8gHDOS3
Wy1LTbdyEMRF2W28GK0p41vIwfOb1lDBvDpJ3Cb3psyWGhabSI0BsgBO/xrn3QMfs+FIJmoqqDpt
URRbh5gj3BB5hJZ8Aj/VAnggVZz6UPdm4qCSMMpu7+gokdJPHF1SAw3HMGg0TVvRMYVsdCyhq8W2
zLiz0QImsn4r1S3bdQwCKCBD0Av7IBoGsqiz52p2nOXEQHd9EwwrB762LB0SmR2q5W0U8Cc3fEqQ
jmmVb0AzSDf1lE1dRodI/9FrQNAgpcd88JSc9R1Mnro0WiHlOI8uMHmC0yNLG89z7wbmpabRdMQn
GcX6EN0CiwhFel7GCkpdoQZFf7fTrJew1b+iwlBxocG20VcQydOf65x7j4Meb8kc56gsZ0jwcHud
2S99qYp9oVZpQKNWJJR15CXIo003CFH7eL7BvGTv3N0AycQPN2CucDeQMgXqFTSX5mTFqY8uwi7U
zS0A+gZN97O0O0DA0z214cACYTH2vQaRY9Shf4rKZuZG6qUNUYsy/dQr/EYOAFA6ELuIjMsyE/Xu
4u+1hkOwF5qfszG3Nijugo+VBdX6rM+hDzNhVroJ7LI0ZCtQeAXytsV2sXuMy00NoCTiXKh2dTeV
ugqBKae54OmiANL7wsNjwvBhstqIV6t2qk9BjV22CFTRJU8AwWqmZhkm2zBGcTBKBIJo4H6JeZ2K
I1GMKHRg6Nw+LY1sO3HoKkCX3u0R0Egno4fQXvDnJSiH3Sg++JQN67dp433vor58gFayfubKhjqQ
hkaZZxvb8dle51uyk4WummmOTIV+xt5mMUeokAhNOyRZ/7Loh/UW+18WjVDhqSsEcx1fB3NqOlPQ
AcQKXXvb9+lXMi3N3fkDROHPqGIFPO00E/gyfcOSHtHiqbv4OtNqdcy+zicgGp3PM10tAwCa3GNi
5DVCOgV/EhkIfKoygoyS1w50hGvnebDBTIdgzR+oyeZ+0vD8RAxPC09jwvlRNwCERP0i4wnvuVzF
SqP+VJoLFa6a5li1/jYn1JTwJCKG0txpOaw1OfhDXuJUjIj21wbP51UHEZcLFx3kPNQIp684H78K
B9oP0Isc/ExAy9GRQxkgo5JcAD3u97Y7KFvdEeXN1bwaJx/wsAwPcsuTeNjA5LXvhP75bpLWcAVq
q2Z5azh0D9xBd/am9IYcVSewgQQ/iDub1CqMl5T3D9ngZj9SIwWTEru3R+hrcnBM4RErqvHCZfdA
8bO/83hf47ceILG5fgEWcOC26SfoUuRXAjq0axXZrRdrEBwEsPiZABVlrNqHHhpbM8whrwxAPVEN
Y2P0UK9qobe7rYyi88vSRLXtCQmRFGxelOY3AS06AC1JixKGAsROZ1601YZ2naBoCaDF2KaojrxG
al2cUNsAJxBU25q7VKSedGM1mBA7gcLKtN0h+2TiiVqcaIn3dciECpW+kyga3mbI99sAPYJ4BZGP
6DTaenoRU2W4No6LH20MxFTjeV+HUQ2DDAet2cNq1G4VA6TjAWm3sUUCAtV7PBVyAOJSVpmGAdRF
Gyh+uhgt6GCjbqOCowvNRtKmXunQfJh+kKP/Ye3Lmuvkla5/EVUg5ts9zx62HSe+oZI8CWIeBAjx
67+lxvF28uScU1/Ve0Oh7pa2nWyD1L16LW9VjRPSa6oo7ooaXKKka9436QhA1b8drWfgLKEdMTJq
84xsCPEt1o44rZ0Ts8FDfB6RqioqYYrrW35H2n6xGVGgJgG3VTQo82uXvUD6sviOTJ+5TEI1XSzg
m05oYAdF2FtAOSTrNjeA5zPSYKu6fuOanX/0VOT6K6RLsk0JIkWgjKAxT+7EYP4xwe8D+iEIMOZo
vdvnDE3s9JsBZr22gf5/6Ucwfdzs4MZZO3nGX/4S72k7S8IKyEYBLrIK9B551uKvVOckaWwGcbtA
2diFQhtyF2FtjQvHKzpooDb2i0Dlpe2QhERy4MLbvl4QyyZ4VkBpZYDvkIaO5/z3SY3lAJxXqjOS
VBXob/XFAE8l4IXQz+imXzbtSCFTBkUYCdiT6a0V2I1rK2hOqVDqgetLObprUVdgd9cjugDw7yQC
m05tCYvevOtRK6YRKB3BxwFkHzR+4+PNlI5tcZSD+YVMdPH6sNoHJuvmmSJp+b5s3R+Q6OmP4P6E
jFE/ZgPULqt+CSJ0FzUmWSPfro3koUi6m8Np7MTFjzI3TeBlsvGEI5O1bqZBLghraUl032BfDg+N
KYbu6AKWNPAWZKebGfS9AHDWff82oRWQ2G4m8y5jPqSMjC708Uw2GP7l+jZaqyYOVmlmqycxcORR
3fCBmcBy8bEGe6hnGUdyTtI00VAJoXXyBqB/2kGFOVqSN8Cr5uwp/ys6i9WTCy7oK+QAqrZt+2XV
GneNBLcYRVYuurMbVZp7Woe1+NMRrlRr8jLRy4OFflewYeInAo4jvU9ZfaBlKQJISBD2Gc0jjZIS
RJQ4cjYnWg05qx4k9o0CjZYHAU0HeniuNeAYNnH2HKGZFQWPBDRRkNbcSXyR9zZodM/oysajuY3r
pwbkGAtTQpmtwj9ahIRPDLkgsTLjdNz1cQnAhc6p4jhtLZOEN2DFw7BgFbcXQDNkZ7yUwNdSO2i2
MRx/lXaptcyj4rdA7kMEIGqKjVk2kLXVJThDl+AiXZrLkQMKh7G7kImcngCBjRk6ckMR5PB6EDnR
fLLdFrHcHhjdor+Q3RSGhCQNNLPQr2+d2r4pdzWPHqLJcED9RZRWccFAZGWBI3WK0u8F3uUgV9Ee
LkLcQgsm23gQw12QEdzNCKfbORTUleW671GWgt7yKgxfeNWpu1sKQBkO2gKixNhR4oAciXBGKDuL
doUHrH1PjpwJ1Lwr6wUEGfnBr6oSD76QbZ2iDy91B12Dwk0gqBBN09Js/fSlk0G18Kci+toEzUVK
JOQX4/Ra48CHf9WqQwfJ0PzInOKTK7PytTfwX4v+ZfWM80Cx4mUuHvqhQkLAca1zwMdpp2K/PzRm
KCEzy/71ydXofPxkV3+ywetLrSrkWar8FUX7j5889NmntC7MZVo6w92UlBuQmIGNe3KMrVMp46st
8T0P+4yBDLsN1qD4D0/o+R8OqKNbW1um5n0GQrOlL5r6syv6Fw3axvyfoDZCpXPKvhqWYb7Eg5+t
GP7o7+M8Mrbo304PSZaK89il09oNp+rJ5xEIo7ljfYOQxtuPYeHHMKI4/tbbSAL+8WOoKfzXj5E4
QfXbj9FiY3O2sU9e9iP+nhsJ+QoUIYonUMFWD3aHx4oeOaGJC7B8pa/KC5mw2xKrUNj9loY0nU/A
KtGws8d5Ovq6fbHUU9EYgB5zkCL7k5OsBpu716iyigcctQBM6Nwr9ATc6xDrJAxEkI5ka+NYo341
1xVIjq9AGBUPXvQ2HZJgqCcmLrIJTm+e+s55uwh9lwH+7hkD0KV65CXDhNxKbiNxqj0g54Fqj2Xu
TbBUrkjXwbGQXUAJZDqBDRaaeuZ3MkNdFFIxOop0aiiqnJQ61Y35gH1LtEzqGnyYSjrtadAMKnRh
3TBgfwwy6AT0j/ubA9IIiDbfo9XYrqsu2kGus1/ayJ/tqXiXZ+C+AsNEADJU4KzJC87rcE+Fv4JN
0JcNQC/rRdF6Bg5MkvNFFMlgWyVWa69IwNzSRmgqBFtSKif1c7ojLwOL26LT3qYDdqaXHWTEQRJ2
N3H7iRFLrR4pz3wiClvy6dHNpyPN98jf50Exd46s7dZGIxlgYZF01TrrwKFEW8B5N0jGMamhE6I3
i1Qqp8sc7XQ2unxRmr9dQmWotaqx+5Xc26WOYQOkkKhXALtWdR5mLyppa7T6wU7ctFkSgsmiyWd7
oDTDWBCpV22/xVvM+YHtm8QzDLmXUTO206XLGLpFZJ8g3QbbzRvruMLvJoAd6LRY5gW/xBZeXF0n
0Wmh/PFzGEbxarQLdqDqjl/dT5MSL39EST/VtcVDjhP8g4H/tN72ULgIEt9ZBSVHgVMLs0pbjA+N
wn8plTUGhjMblddG2/Afcse0r2DZWRt430Azxe1PRo7zGinVsNzCdo5xNBFpHRvIvpSApnNxJG+X
uwcF2opHaLw7tAaZB0iLnniBNWhJG3kw4JGyYlHwKoOCVc+vtWoa0O8AqNTYCb9WIO4HWUuwnEaw
zy4be4CmYRT5m8bx3rwZjtU0lUx/m68jyOmjwW7tQpMGvQOt39X6VxEzgblfOc0JvwrU3XUp3HR5
eyLvpIfkRXUcwRz85jcv/TXRkPvs49y/BdPKeKplJ3ksE39cll5oPBmx+tedGtmbTb7f/RFnpBAn
H0U7bkWZ2Uc+BiDd0V9a4CAeVT2qqzt09rHuVQ5VQ3w5W9B92zi9fLDTlzn6FS9TcIFOQyU9c117
PhJEIDE5ToKzo2Kdt4LGub0g283xtyFyCaxZ0Lyb2y4nb9VxSD7/4bD0+jneuKsusCHxZVj8ji5F
lT+hf9UH4vGXie7A6xYuwSmfryvSyyRjnQrQpngBKNB+j044wO659+1mtlWc3D6h8Ku3T/BdYLc0
a1y4ZDHP1zTjFuwZxTWWxd4wwLKJ7qV00RRjuumg8gktuYDtu8lsLqau9Bq8CI9mD4iBrvTiTSse
BXJOkFlooNuqI8hRCGdvoYdsnoT24n4lIG6mrCm6QI60Wxh5WH/papQjXVbwYxEN9Qv0yGZ7q6BS
BEEiZ91kbfOlxl7Vsqrq0S4jsBUVCkhjbR/0dHRAxbfpDSRXr7HXf4LIRbWC9l52lSbSLXRHNqlt
Stvo7v8mzqiQXihNcE2PI7eWoT2Bbl8/0dztNKjus8O4OioTmGWyZnlhLUeJJ0rNbehXrPsJJNgh
RHgMEORtWpFaWxK6mHz74lqV+ZgVY3afCPYPmSkqSAJzWzqO+qyjzNDf2gXwMJXhXLHXLI+Wi4cA
6vHulWwV56sRTY4Ptmu71xRCzSsfqOstRdAERyHdqQVgr2TTEwYP7K1zHiBgcQIQX7YGazd/AVy6
3UdDy9Zcp7582N3O/WivcCx61fF/s8sph/psEy34yPtLVspgk7GhWlclL55BY2jvoEsZLnnUFc+S
t2ha9mN/YYQYplOEpEQNekwKtmzw+QyFvJAzq9PpMQMJWYytk4TO1qqIK/bEepk8SL+TuyHzAhNp
OK871HhZ5gtpxdHesbeWK8TwDzmMCnRXx4KN3WEOh2wf9GYgQgX0VAMWlqkeL05S9S/dyhsd+WIa
ooPg1JgvaBjXvWaYNCADq71QJa0hroBWFhoWIxTMYldeUZkOH4LeO5MZ/7pgKIoBcq+zFksGUEEr
IASzI69vqdfIUd0my3G+u71ukR3J1SJBhgRaAB9ew/S2vb18o3Gtm3o/BJCPkwILnBNkXuZ3NU1k
yEEnIEM6OWB3xxnSkptBV9mKfuwekynadD2P78jUmwH0jnn7D/nIdJt0s/0+qRun5mj18h+K//+d
lPRAi4HtAT9aLwLkSf3xLkxjQD1qIe3mm2rjo5Fit3kto656KrPop6V3XY3fJosAm8kz6ATteej9
PiTvLRgZK3G+DWWGjjMrj5tVaOwjR3cWj3Yw3WMUU5/x8NeR7ZflQuZe8whICFu6BWcPAbPUBrLS
7QlEcMNBCojlhH4g7pBftlcGABPPUwMhDVU17beg4XthAW+7qADnBj8BhEIL+xuUd/hnj/lsmaHc
Ni85GJr20S/flpQTAEu9dN+WREv5KcZ3N+mE/GxUbAA1I+4UevAW0DmQn0uBz6Q7qW1/javsCTSx
IQhLl2NX8A1pg0VIq5w9HxQXDYiT1zRs+xZC4VDkJKUw0gyrC+af3+0kLeYhgYGXcZZiL3gOSsgG
L3DjRHj/LCDVMd98dP2XGBOAn8MwJfYm7u1+xSc/2idhqD77kLPuZVV/ElaVnnMwRC9G6Hp8prAk
yYw9OIKhs+n4i5oN4S7NWLTlaFZcoTHZWSeyxv91nU/9yq5y6H7QWHVOD1oRx1mPEBWCLqg3rW3T
3wLL9E/kqnhPvPUAXXV3dPduv5nIPrnWHE8U92RyNWBkhB1v1XhPdjKR83/a/1gf3/EPP8/v69PP
GRKi431tydxNiK62jWV4Dr6Qvy4DiGwV6+/6MgPveyMDlC7K9Ftr+1G2BrYd+Z+2B8mInjDH2FMK
oZfUhypMiqf0v5e6Wd6Xm6enoPT1xgIK4VoNwalc/S0S9TK0gnxDNtJO6MF8epG5ubAHBl5svEpt
J7b2KI2aM25MBrmzcEXQn32wzD8njf32Ak7rt7AZRqbDwq7qz2AN8Z6zX2FTN/5rtd/DaHoVxfgv
9vDttyccjKHAdNfVLjTp7cZ/SETiPADtKdE/jC96ZZ7yDswWFCkcu9t5nh2AK5HhUKLj2ykB1SFv
wXVLMcpwvUUrgKZjqLHMMfoTwL7sfvgEczWH5zKaTqCNuKdoWnYM8dyy5+KQKcbD6AO14kRGscuh
g/nJrFGSiPwoPtMQVH/btuiSqwFFumuh7JXSPa5ZbjN0PYlqQcNpsuwdyJjN2ZuPHECYsSx35KUl
OQQ3zjTUS6ocnHy0ZAl6nbyPu7MbR6BFMUIkK/iSUd5EX0RbACYOObgT5VL6uJ6giZfEGxpaGZdH
ZkKzaGh4+RSjbnR18jmVQgFtA8rn23QhGnMZ+v3a6myoFMZp+DA2aFVjWi20lgNoJ/wOQON+APvD
vyNk0B3bEa/6PyKAnEJaXJc8/rKGj/P7akxs6MNjz1KwNZA4SKl4toPrpGn3h9TYEJH+bJv9INUH
yX7TggXWLQ1r6zYOqhIMrKaogzUnn4YomcxDQtgQpoZLdzbdMDXvkwitQ1HvJhpR6PtEhnaEE4/R
Sp2y6q7PsyPkB/0roMH+1WfsE9q42jNIYn1IljfBGvntcU3OzjfCs0LKqtNOMpVlfqn8nIGVFrOz
xE3XaKlvNzQ9MIWFk2j7bZ6tJ0FKYwt4f3JPJjMYsKkC8fOWfoJxCPojhx7wgry0BkMNrjTZ8EAm
WRvoIJJ+tqMfAerazcFlngkAyK+fCKQ/UP0yHsnSmQVUn6ZvUZoMe0rACRDkbqemr+cEnkzs7oIX
7QM56UuGaixE31P+QF8wnnVo+/h9uijqesU9BvrmMgv2Cd4DwO4G+y5siieXpeVTgX2SPWbjXdzY
+I67zFm6jIsdOYGQnnY2iBKWNOF9Op5XBUhclb8OvCq92PaVQBMML6EVIL0T2HfAd581KCq3cky+
gQb3q9dD3wdEI+G+4FBj9PPcesVE8tNEVRvByk0BmilXhpmyvash+JbRqB3K4paGXogH1IXdRVS3
+SYAa4GEDNLnPktssJ3mqGDkWklKS7loO5C17IP993jUDM8sbHm/R+vyCAhrBqSCzvz9kQOs/aRe
2gkKGjfHh2RhS5lAX4JVs0zwDB+GClwaMnqAilf04FmosmB7HG4HyNg+gCMAOX8PrV8yCE8UwaLU
uh/7r5Ny3XSZh9zT9OE/Il966dLV7MCtXpJiaQ1a0m1aaPbpT2gGhuRtD/XuaEDTmz7Z4bnkQcYv
7vY0bJm54mCFfU5w8sC25d9h9KoYXChoh0X317BGr0ZA5vcwfY6ZVyM7fajRO+L2obRaP4BRecgk
gBMQJtt2U5YdoQuWHwvLcLYKKIQ7LivA2CsruPYRUtcNc6svLOFfEi7rH00KvbvMH/nCHgGBbnn1
ow+bL8rg5ZeiKVNI42T+VTH8MdcGz+8gUPH2KY01fvwUz0nSNepgLeiPXxvbfGONgdK0PAKzRRwx
H8zQhpxpZf5mo0magiOILUhshME6R+7tCpGY6uCiZANhHte5ki0WnzvpDI/SwusgdCE73E7gwrrF
Q/oKkEZhYpfaWu3DfHkZugmipZVz76rRO9h6s+oBu7GxMpWijD2JOxTbR6BdfzfO4vFktHVkunYO
owiCf6rMPJlgObnd+J41W8JfN7/FVGmoPiVd80p7ZNot00ZZDRCbF5G5J7sMgztuB8A+5NOXPobs
wC29S2lgbXcYxM4dL95Q54GSn+oYShWQirBWCeqMkJxLp4sdCXNJAW74KesaZ8lLNKu3Is6XYjLj
zZS4zsUA4na+WCHjp1A466GIkN4iB4VIyC0tS/yRbcg2oP9vZbpJDGG6XtwNEnQhnZuNm6oU+Pdr
KgMJSKEO2DSqz2DP9SFR6RqHXg8Z2zTh6L/UIK85ugHU+7jWjraKyV/2AhT+k2+UYMKqf9TKNl71
TZDVbzcW+HEzAUEQ10J1sbRy61MTdN2K98K5kxa0BbI2KQ4oGIDRIZrCdc2gipBaUbnMa5DvxFqe
rtR3fQC0N4A8GJsWin7paFrr/xxDgXRJU7CdcB19W4zuePG1LLsQxy37REfOoeLTPTOmE8mQZSlT
99pHJ0zytQzfFn04fff9t3ngQwHL/ei8tpBlWID4iF+5HQUbFQBjI0FjeGZpmKz7RlifKqP/WlQj
1MwT8OBhV/cddM/2YtSTDPZrEsC34xkNPSmYNQ3z0zSO8yTIqs6T2goJLcBNjGjIjknjGst8kukS
OafsGEcjSNrJ00Wpersl15SZSKC4xXSwRxTQSt1WWRloBE8sCK9DCyw5hREYNIxCtI+Gk9bLqhb8
VRXyznfR67UY5NdBBN0PtEz95IEbfPJzGzzMwejcZb6ZQfdJ8AP+Zetzpmy2Fk7gX1kqXpIo3k66
fkQXWakQ2BqOvnEa5zbKxZk7HiyqQH2IeXfzgKsDjToTivOdCqctQYKqETrlQ4uM3owQ0vAhULL8
3SY8MFCQKDUFU9z4PpdQR7Qexf3H9dwWe/Qg607g30B7iukbq1uGZXDMJ7CkA3OjkzSlA1Bg5Xqg
KtPoaH2hSRG0ndY325SGF8t4bXDsPiRBWOOUbBoj/g3j1TwcZeHdKVmk6NxNQqQLQJyU6As5wGQX
LWy35NsP0dgtr1qVD+dbsOtrYu+svn4Ig5B7sh7dogUX+AsIYsKzqGrXXnTIB+xDO3qpGYsuSuDc
sgL8fuPZYCCbQ9BzNS3SJDLwdFHFCngiiBrcnk8jy2uQWa/pwdSR3VG9cynzrlhJHUyeKEcFbmEK
AARTMQf/8fCj1QtmWyBbRFu6Zjv0ND1izEr0ZdKtScSHNxcZpZU6QPUBm6GnkAbehzg+WBVfUaCb
WGgPsmvf3jNHzrZ5BVvVuxYybQ5fFHUBuQnLcu6TbGp2btLl+9J21d0EIUhoxKXNlxFyj74RGz8C
2ey8ivmvnV+MS5pUeGmzk7kF5pGwV3c2lpwnFaZ3pieCU3Y75Ii8eVIEXNt9mKo1g0LfotCdCp7u
VKBLPTZLJK3Cs+1IC7gafbQH1wYH/RVaD0DI+BaHUxOYS0TdAG+OlM/ifbJZJXILfTTIG6OccwfM
8HhXZLI5Mw8K9YIVHsR3QIFiJq06VKH5QCNPm+gOvCX5rvd0e4KeSouQozTibGPWgN/5UVu+rRLm
ebdiPTKpiRVEybp0cNAcMwZCwttHobaEnwYImh2tNqp0F6WpuAiQKqyDQCZr+ouq9J+VmZRXKLmx
E43aKOzOZdOD9w8+uoSNKdceEBfrtArfbOhcfYgqI5j/FtFVW57ryb6jePpTBHm8WMdcNuvbQjIS
9zZki8+0DpLDoN9QfookEyhVas1/ZWXJTyFT/94dIN4tIrDWk114rr+0Wosd27gcn1nKt50KrC+5
tKBkXbZqS2EZSui5hYN9Ow3s8J+WnZhRLzwJGi5atohkebAJFtgavb1D12C0Ltyp2xALGQ1T5NY/
DLkeEmWZ2TbR+uaNJJISZvkzxmvheYCm0EFk+C1p6HBkyysvQCOC9qau5ojkNXCJemimwB4KTdNP
Q5QMknNWd9k8jJU0z3Ft/JhXQsXjksblVxrFwnUvQ2d+8qdpeu5K0d0Z0BEjH7dsft/m4YV8I5CL
962ywRmATwSjRvOADdYuAsHKc2JMBjBFakO+YmDWowfCQJrXu317VV2yJF89xcmTV/ys8c3byhRY
9z4qh6ssygy0XPlw9DS5E2DD9i5lTg0tHfBFzSHopmls132gUVrmDBjAxNrQcLCA4S6z8EIjmlRi
g75AgmA40pCW9IP+wc/SJ6VpT/KhzR4NnbUta+5sscEYIHfD6/2I3v0LhaAowy/QoNjfJnSFMLdo
BACCQi9Cl75IxLxIXDTD3gZ0eQGGiRCl7NpbpE0INHPtOMaCGS6HyJYIV04/Rfd1XkX36JbMdwnk
jRYmxTQMbXZl3V/ISxcKVocyjL37OShr8XBp8R2Y181CMCWZbhbvbpNun1Xqj7FSUNiGWemu0HAF
DEkYm+zo4h/nfS9QyARobRp/ePuPicrXvY8keN2Z27TPh52HbqFrzN1/eDoV30szROXAr54L0KX9
LSBr/edQVfUcgBfvsKsVDl16hRyHpUcfPDKLxIOmfWnF9dnPDfuFic0UFclL3YzNZUxi4LS1uS8l
32YAjm9QjLJfbpPehtitp8hkTVN1nN+MIwvxN5LwCu19kEf6cOkjAN74oKDyC0er3610B5l3/4ID
T2KP4YosIWPY52RVtY3yEmp4rhNC1jUXa1ew9FkU2AomXdz9UyFXZTDH+SlQxqp9lX5xOyQ1cuCz
cdLucTzE9vtg1S2a7fT0CGI38/QpMNtnlDyGdZpjt99qLISn8RGidfC69PsLjXwTbApTl4mlpSzg
O7S3D+SbN47RLt+4FRBTeur7/DAYy40ZgsE0AYU1cgFohB90j0pug1YFfyBX1O0DcEXhLDD4zHzt
5RP5I3C7rZgdTkeamOuJHTW3TONTkyfq4Ou2iqYLyour72gYexH+TqPhZE3Q2gYLB/gZm0qeKIwi
JiOutl0Pstg9wEf9MnCLBhVPZcy9AVGeVovEMuW9NQT1BdgXA2hWlE49WVf4ftZanPTXDDvOwgcQ
AoLDPHe++yIQR3o59W0SXiCDtu043vTLlsXDBkx67eq21dMTPJl3RzJJ0PRtzMAGSBrpUZF642uU
13sQ7xg/LNc6Qbh0+iLALLD00e9/B94sY+f25rBDeylQm3qS76JvMTWb/TTy6m6KnHKRqZKfc92V
miWAR0tIAs2jd7sr3FKsClkcShtcijeSGcBCoetj9D7YVc3yQI4cX691lTuo8bMISq69qc4NGNJe
+p+1tPqXmI0xOHLBihY2of0iwP+1SS05bigIrK1vc5jXOC/WdyfOd7Ipk4e+sfmVFTaA8bkJ+qo2
Ta65qNoTnjhfyDlxXp9BUX0uRy8/2SrLV1DGhcCiHoY93oALuqVLZKR4hGmPGjN4fAh3aqEeb03G
wf0GSFz+4Ci/ueTAjy66ITQ/83Y0VlXDyj0NM1QsoI4pnzNLH8GAs11wMMN8jtJmBLbCDPY+D9Ij
uk69JbZDiz4T4tNUxPxsGioEgS5gABCS7VZGFcSHSg91mNBhZtzwM/KV0ESLWxTDgMJagcqGH2j4
Hmbp1QAWAzcagQqm9hs6O8CwVVdfQw85dZ0xT81WAmnVB5cxLKsTOuK81XsEShJoAUilXHo6IupA
KU8R0CSqvsbN2xoUYUBxDlxE4EjGA8l87FBMW08NekDGqrEe0UpvPeYi3LTIUt5RRJGkNhAH4bhA
dgo8u37qTQs8bdSegh0bPdlCtcBcYSrNaPWaSEe2a6eSU7GsPWMzDu4XBk2tfQY6pkWnmWHcKaqP
NIRIjf3s9uJtGI8q2SRoVV6NjfB2dQnBMDqre/itd6KSyYoO8uSlIZ3Wb8FOJ6MjkjrpgqpandOB
Kjgth03SBgZAykV/EI4dHE2gtubqWBaBkmtEhZUmkJ1KZ60ak60CBmhe6TbhzzWRKYIq4Srj2Paw
HEA3XgzZfZjhjTZO/kMTlTABQ3AcWfB6Mw2pB0kEp5DLuMv7dOnzQqxSo8s287iOJ81Zntj7eWxF
ePk2VXmhJarCy+7V2ON8qCcDbzevn6PFFiR14yFPjkUssxN2O2+XKUgB9vlzzKt6OBbtkew0o4tC
GzSqJlHN2Bdfg82nIYJgsI9eSjsy2IJsrnbgv79algBFrW80IHSHNDrKqEDa8aS4Tq5yn0YBmIxK
7nphuE9ksY1pD/qI/l5o02CbzSKte/9IESUqEqtWQAmtNVoPOyq0SooGHFI0lUNK9oBmrHBBQ7TE
Wpf/8Um+3fT3CSAuLarwYZ+76JSemuLY6Usy2hj3ihfADE3Fke7IXTn9CHJiewRv4/ucmMLJT5H1
VIPP589b8hvt0KwhpZVsnTzOVqQbvi90d1iN78mKtaY89wDgn908z1a5yezj6FU/RJT1J0v2b5c4
dfoT2bwA/Hqukx/JOemIHmwNyKO9h5BnRAcdKJ3Bq1YYD7cy1TT4/Giq5ot47yx3UGYgE5Wp6GJ0
oKjUUTSiUJo48W6eOFe0fq11W/73tcj+/om3tdivT6SVWVnaR/Ri4/GJh1GTofOWELzB+xDHHfac
dnis3LzYTnwckhcFcZ6z9uy4hjyPTER7vNoOHUuB2CHbfBsAoLJPLetANrqUXo1+Zn1BmwFISl94
hxMEeLuEr54NwO+D1Hipu6b6VtrBS4AvwjdQQc83wJPON7+5zGj0P0Eq46DdpZ75P5b4P4+BBBi6
vMDfvXZ71z01o+csiOih4DnftNCpndkhbB/KLnVtupcOv/InFjwlE7Nf/jYpClg7s0P8e9KY1vZL
bDvJSZZovuwLY7ynS5f4ObQylzfLhETcvZfoDXnGteirqdksy9raWgnOqJ601Iepeb80oqaK5iUH
C1wd5qiTEvoTdE7vvom4tc0iEMGSzUGFctF2fglq0LJeD+ip30e+yD8pY9qWDQOoVdtNOwtvdhlX
b3YfjG37Bvi6T26FM+S7/Rb/u71q0L9G1au58KWrV6C8hCazmotlDWhrT33YPt3qZ/nAmu3gBuPy
Vj+TKGEiC5sEm1tRrHfiL3nsjEcyzXa+rCJ0lFHNbTKi7MTt+un20T0eONum4Wp5W6aNho9Lk0NZ
+bw0LWSCyvm+99hystAhKLwJicEckJRLXnve0mhFgT6AMbrMHjyh1B59Lc+FtlFcyyIoKAJBsqUV
5rm0wPsqEuw+aGjSi75fsD2dV7qZbms2SbbF+8Y/khM4sMfUzfvTgDb+1Vj42HHrjcy888CLr1YO
SrPaFIBnelflClRdekjbFbeMUWuTUXYkmxeA4ACg8DtyzmF6XQ+l8M3NVrKft2UNFXxcliaFBpJZ
qRQZzlHYBtGyAxityUmX7n3ZSOCooGrsqsbOcPd1h50d7WeCGDgIGtJ+hoZeMEg0IqE0cRuSF71s
+HvJTkGMU8+ADuJtNE5fww5Hotg3hxMIxbHHo7GvjXRHlyQqIRGbtVuaGoFlHa8NPYXGtxWiCgT/
9tA+/mGfV/7wISoPk4UflHKDFMewH/34ypzBfPUhxBpGbvK96NNh2Y5pcIHgb3cCjQfaCVUVfrWa
MwW4UCVeVj445Zuxrs8ldERW5PC2NjSmvkHZuVl5jUzOIY+LC5+APUBpK/nusaehtqavNprSV9Cx
LfW2OdqiRIzcg4BwJ9656rUwHbFIMju+L0vPuZADRwD0VmiHgRa72VEb4F+OGPooxubgWxzUiq6G
QI1CPpJNdi5QdmpQjw0ygxs7NuRdlHN2Z7Xmg9Cb2hSlJBrJzuAbA4z5UASGyGPs++yArMqemlpu
jS40hLqzewD5+eykeLLTRaG0dHATb/enXS8LdmjjUFnd7kO8ttMHZJPBj2jImZ1/TEf3LurHppx/
vFu/DYUBElkepzrf3pZlwNSf00AuG0OMZ89DQWcEJv9uiPC6RqNZ8iiyELDfCooNYxuWS8ux6hdf
tGjjk23+GgRAAUhZfg8zkCeVXv+zd8pVlhU+9EMfUQxKcUrJxbIO7egnSmeAcefZtzH5Bz16zbPT
92rN8Wg8NWZZHS1UVzdT4GBTCfKBRVwE3XebxUtjyouf4OD+1LvKeQmNEcl9ZN4vnmGa+8pB676P
M9lDWgbDUnam9aqcYS89K/9p+tOhV2HzCtAmBLrAfuj3YsHlMF1NVqbbyGmyQ+OL7M4JeLyywkG+
Akm/VXWW/zAV/9znqfo0yFHh9GmVp9DqnRP+squ1P/jVi98jHahD7W7aJ37Aj02buMs6TntQYLvi
mATWdO2EdQVPh/sKjWaoOUVOd4J+WP0ImrZvZMcvg6zM0MhzCdq6h1ZwAKmTYGWEaK4DAWZ8MYoy
OTcWx2Hftodvrbv20qT8DnANZLL+H2VftiQ3riz5K9fO89AGJLGQ1+bOQ+57VdYiqfRCK6la3HeC
29ePM1jdWVLr9LGRyWhEIIDMykySQES4++Rg1XLYAkMZrCMrzu4Bfsnucw8ALwQcCsTrRXpvQnvN
WRQp3vGY3JEJGC4DmenOtYNFb+Q732iiTTcVfeCrNq6Wk4QLhI27gz099+YOD2iB0cvvqRVILz+n
VnC+DUpyPPWHIASJ518TZUgYr3AxRRuDSkSwoH6fmHxUYNaL1Km+E9nbOPFxFrEejk26yMRE+TYT
v81H8qHDh3bR++OxRq2rNp0DJGwWQoLFI0/sy1yzMEIaA8GBaEM1Dn5m1WcAND5RJ5lkYJ4tu333
r1HhjjSZL45G5Ygl0VHwvPqSh9x8sBA0O/3G3pbZR3tkNV9EUr/7lygAWhJ7BX43X1wvsh56H2iq
OZKVeW39zu+KJMhJSXCDUk0CQdVS8C80VQPuCY/f44PJn1tIMu0aQLg3zWCbX0bceH2tgm94hIE+
pY6N06DFeAeVagdEGQAkTyOR082f+2lknSMw5MtiHkkOwgMIjEbaqKi40xFEx9WfI+k1mUKJIo0U
gcO+1Cg+Iges9IC98NepX/EHVIhHG3wZ7qmLQ/ANQ7x6Z9d2gbxAYEMtXDPoUdugV7Wt+DukizZD
oUYfmMRgDY4u83vEgSxExWz0SYysW7lWZ93lnW9s27FtDrJshhPy7BAfV3n5UOI2D3hem71gGfHk
xSjuXQQPo67AGFaoYlIV4S+1wbLl797bqO2/vTe/YB/eW2gYENmdsF8E3Qr6Ol3WdtAcZnDW1ETV
fHMg2FdtGQ/AkdT7oovjboHIKijkKFznVKpc2yEYA2ajRNp27fSBsUAaO8OutVGbHmJmy6D38KmT
sc5DPKN9cRonFa9+OmSaqU3tQ+xcFf3W7lV2MFAScu6k7s90Rgcd5WAo86Rc3TrK0vsW1sxbpJXq
N3bk23tHFcGDM0yQtgFUv6g8OQHiWXwmj4HbFvKb9jPQP90Seuz+ocetxL6l9T/E+OdTchrhRCkA
FYVi0/UBtv1goxsQ3BXKAQbFS9blVFZc23WzMBtUBrYoC3qSAiXSPB6/kJvHQHMqigIRuBZ7jTBs
mkszubU+sHzT8N+59bjytxlKESFjpfRzlaZbQLmR18OVt7FEMG7TqdklxTKCbsjnOCvZIbYkZMeN
kb0w0f8xRK5zj0Rzfwc2bSDWJ3/bdOWy1gqZq2naVGdb8h8i9T5tjrjxbkyBbAe1Nhh2Nw5qxpbI
LoZ72tpSs2BRtJ83vlMvEBvhhyZimeE+Khky0SXQpQ4VrvqhaBem2Yq1m7nsJKjaFQ+JVm4Az7h/
f0Wo0xz9BnGaZLSaE0AmoJdIQVR9gkCnZ238AqDyXPXdhvrpYKjwNZKFte0zSwPDgkOY+e05r8sc
UP5EgEHGkf2CjGFev/vYUutlUdfI/k7e1KGV34P/EkoLcYHkLbTW9Vl3HooJoS+1bHJINHYxqvmR
uscpVl7NBoxvzcJBaLJfkLGaeujMQaXMPi/V3c1emBaoP+Zeba/MAoWGPVYGAo/xY00XGi6h4NzE
HNccnQbOY2EnERTOEDenA3JUSYeQ7p/tBvxCGXj9yfJhJLXHODShWb6kuW5jICSEUPx0sFJlr3mf
yOQCerBmw8AFfilMzz4z/WxO5V50IDOdjUFnL2U0ZOsQKxWFPYjnnEY/XZJLTLbBzSro9wR8fZuh
CtkzdicBaPocnS0MqJId3OlAZ34smgxMChJG7OfcNVmbseIo3528hOJQOq+HHfmQiYv8z9E05a1N
PtTM81Tw5a1HmipfmRKCklWHhFGXhe+HCNHICnh5tJPeKUE45P8x2xLqIXdRqXzTpsYPikB+CFLG
YQiVnwDk6Q2q2U/YO36MZv4S3KTBjvCfjdD4hCpo+2wZ4Afs7GCAUvwQncshycC9pI0rQGjWsmwC
CzGexF+AMTJ76/14jSLFDLUfIYRrhBf8oaPyW+7L5ks1IG9vyIA9YMHjgHuyZvge83iPh1YLFpwK
aH4VryUerrgeRIbPIuqG03xq2No4mBXWVFlcAkk09dBBdqjMGkCL12M32IQWQHugw3hB4eUVYp3V
ozMW7glgwWpJdkODfDGvgvIu9uzx3hU91i/TgABcAcgY5eLIgS9+cnLI6XYse/bzsVr0YOQ70WHo
jPTEpsPNRk3d6XopEmuTjygI77L6XEs/f3ZRBftQO96SWVWAupZVJbPkWfRN/ozIK8obC/1Ajn6e
XFAl5dxRq4qqtz4rh3kS6NWBVjUJcB1Oc+bThhY3om5PzWQU4wq1QHxLzcYpkB5EgHtDzSH0auzG
KmdlTy8KrtBwj+yGvaReZOKNQ5mD3oJ6HdmG56bBCpV6WW9VdwgZXKkTS9dwUYiB7VLDsEewLccV
ABnVocHiAKGkNPbO+G15ZzozuuIL+LK7nWXmYlxYpdciAD+ACd5MsTFMocw8ndHBhyrAwQtxuDV/
53cbRiPIhYbdmv//U91e8pepfnkHt9f4xY86VN3pfWs+egFElg2ohOQLOr0dQPwhVrld9AsIJSTH
W4cKQUlf5umfQ6h963amGW9NOvv1BZIGGUlTgeXwn6cJyr/eGL0KvZPZeHtVMsqq5PlCcvM66hB7
t+lN3IZQc3ahUxpSFNFnKG+We8MO8/sG0pACqaBTNjF20qEYBKpADK9YDpb9buvoLIo3BkSNzsN0
BaA2WtebSsfASvw1lkbkEarlemWdb/aRAbs9JrgT0aveOgbQ63Syiy+ZE2BlroNWruMidJfzK/41
MaJUAG6Dw7uj1050hl1yaUareSoaHOiXRHXB3TxVos1iHYRGObu4hnuxQUK0BcOEPkjN9GE+U0n7
fvYbG7n0DlcJLmyMo0P219nNJqdpbrNSx81WgiV0GXFc8aB3cx+KVoGbKgCTOjU9EbsP2oKEdhdb
d8HkUUJebRc0ol1SZ8kd9yFHvCUtO3aeB3UaSoEA8SDyhRLRTNfZnWPbF9CklG/FKC6GZMUb1+oS
KJxksDheVJ9UmICbyWXeXlX9MxWkUxm6P9WiIxIw228m8iB7Wo53QJkv2IANQSKiexDo8WsURuqC
G9KaWnQwRrA5J3bz1g5+jExfg4q8wi3rpSM9sBio1D9WCZ/286V8af46iyPz3UZnbcLlSxAMyYLl
qXqZe/0tM93HWOv4KoSIr+C9lqe6GY9kgjhEfG1QiH/n4V4G1bzeX5Jb214DkDHdkxcdmqrexXbe
nanVh1F8rbL8c64yMGlMM5Opr8FZIQ3L399sbW5XSydi8ZZcqCPRKUAXOUA8ZKM5gxJyon7D49Xt
VX2l7W3cg4H6Np9vJ9ZemT3qtUwHbzjKR+fIZXOlYfQnoS6ihFJp8WF2swQNbzS/hdufEGNH2YH9
63IzZV5137sqON3emVZeuDBBkwhMKj4w8q1l5S0MQ6oPf1VpeSgjtUBXRS50cEdwgNRmbc5/FU2q
Wheie2mql7eXZU3m7IwSdeu3v7StWuPAnO7L7YNDgBS8/zrZ395dnwn3LvdfaK75O3T7Yoq6Dndz
cyz4AQwb3QSm6fbKgkiCkaf9a1Q3T1aSxk8RJBsPijFU6E526NnZRt5cRqzDUfzp1JsGVEZ7Jy34
swbRHTkxaZnLRrLqHNrCWBkiTxcaAnyPbW9+6pohO3dTSxbuuEGtCJiTS9d8rGRf3TsgvWqc2Hwk
U2uC2stP/fBItr71i10a5mw5DxCW/9ibG09rE0ycKNHDurqN9jQ5OHHjA6Ii5oKaNMDFj8WQZn8l
UzsilJj0bbWlyYE2SU+Rnf1BnfR2jdA8IoXr382v3tgdqs1CuabJHBV3F8aLC/nTwY2i1zxW5ola
PZaHW09ZLehE8AeNRu9fUamyok4y5ZDIXPDK6w/UjMfC3qkQwTpyobfQARnHxkcyGAoaL245sh29
AdB6sIOve2wlsafqws8stNvryJW+L8buzetc9wuk3Yc1FAGHnd+jGWhjBdIt1GhGrnsqqhQKfEBQ
fwFPIQclbtocizZE6Zp1nc0tFPh0WYIvBDGa5fuOGxRqu7lO71abHyP1cWyzYvGhUM+OaoiJm/aD
gbdd+N5nyl/7LPuma50/FUiy7XQNiR9Ead2nyYFS21gDfuP1VwNBzm+RQAFk3PEfsZ3cNclgveio
GaAHamVXaYft1imt/uCVMkacImZgDeT9UzxAGTeDQOf3aTg0SvmPEMNVimAwfqLexrMT/DQSBkjC
hCMPHQPMFmYM8FkS9J+gUQEuZ9hvbt2EPk9chTQiAmqzmwT2ntyAjnifbZjcbrOF0XePiA4geTyA
5hvwDmORDm+pClBd6lqfITtcoijRTHd138SfypafVGEG34DnSZYFyqMvWlnsnJsDUmv2EH77a2SX
QIyCRubSR9m2bbOVEUVIEPlZ8onOMl/G81n3G9vv/HxmMtw3i+RDns2Q9nAEM9juQ1ZvzrGJ4dEQ
o9xTem3uVciSrYVRAmbyV46OnGmWpKx3ZO+jZJGNSOxeirYothL0A5+ttJj5rGTimOvYdqo9qpAg
zpvkM58V1tKwRw0ItC3X+DT5O4iTAaWGMgUx5OBRtorOWk+188tAuuDBLoP437S7ZaQXXqi9oxtD
dgSlMnF+SUeBhIvZragDecL8EkJD0F5FY79CDZV3vLl5gwg2g5+oZc+B5uxQqHHUads+BZ2VrcFS
1m/m5ggiNi4rvCVLtU+6M0cQuCYn6qRDp0AYBlDXlVo0Wx+b77Nxs3ufzbcNf9PqrEHEy7HiBXFm
QX7o1DlmdaFWzZJ6F7lptaQmHRDkBTGnX1946aJgc/KoQSC25JOUCNl+M8fsMQ34eY7fvYpdQvu1
aME9GQy8eDRi80jcDB7USXcxsFbrfroooNEXTrHo7q6EaPcj78Yjg/jrGjdHdQxqP1g2zshPdZzb
nxjo0mfaOp3lB7BQFisfVXNfyM1LSn4ymb91rLwFqF5+oyumriFcUSJmcW0Ya46N3zor5sfhN52e
89J2v7YxaFfHZgwPLE2yx2kg9VdxDg0dC+VCdhjLfZxgHllb8s1HwCcImu4bsqXdsuVucB87pgkx
1xEso3Y+QkQ5fvcVUGTRkGPMViaSpy0YesH9wdmqpzMbW9Uu0w7CBTibe6czO3gVTQ8VdwcwoekA
Ukztb2sU9G5Fw5GU1bgTNVhGgN9fjVsX95lrqZBan/jS5i8jaIZVLRF0pe8yCdroCmW5SYPrXrhM
fE3AtQsxxe6rNfZsqeOog5ae3+0a2Ro7hkznXQdI+BJ5ufGl7PsTcWi7Gdg7w7z7ysoEcpDAXxhd
lD5lgN4Duo0zvyogG4pb8pMR6XfbrZfOMsbqdZdVYAbiuFECopEe6C17MklOsqxe53c8/SmyANkX
eaSB3kGxIHp20+KU54b7FIHw6YA7ynQVdsPXyZ4wPC2sIOAHqUCV8rN9RCJjkZt1ucPtrz9jwd+f
RyE76EPzfBtbRbgoWR8NC+pRQTgumlIE27wboGtmQAfBcaeg1tS82VScDDvUtlXXdjrUINZH9gI2
alLHzZbXqt6UntUuqcqN6t2wB74qLr091bfd7IaKxi1D7fAiIZrWm7KVa1dX5NbqdaZx9/AN07rL
YmGsw+nMl8P7Gdl+14vCUtDnoFZyG+HXc3CQOtjUoyqeqyp7sxFlfAvLeoNAXPfVTL14hfqp4aId
B5E9M683WaLk0spGY+E5qXlyiBGBAsXUFojIYZ3jH8hEBzVFkekMaQpouRYjhGhRvLqJlAZaeQLc
UREX2UAAAP0bW54RyMkv7nT7zbT1Yo0N20Vc4JZcGH2858zAU6KMoYHe1j6HmI4ZvXm4KhxLitfC
DaKVKUR6cWPmHIMxr9e9zjSw3sCLQ83zjdfpjyFvmycnCJut5+Xp3k8FlNKmychjtKG4HtbiFaH9
aOWpMVsp5gw7UAhSjTod3Cwr154S1pqaHcB7D/LdgdtiK9MU5eJD8zhmHqD9cZjukdMAwBAKD1co
g7zbSnU2vGifBXL9O80Kz8ajduocp1S8ygK2QsliZzwiuoZPoQv9YkXY/xipqx1yvRYeYVB5ApFi
dQ0QjJlt1KQOVLc3O3tpKBAgtLy1ngEDbw/cKiZuagfhwwrSELemBIEiPlf7HNk+KqQd6S7jiWEc
Uq2fZF35j0o0yakdYm9JjN7yT7vO7eSU25M8EyLwa3D5JhAlLBa4bM1v4NvQqPm3knul5QCuF3wR
iQjbR+ZUIByabrVD8O7bBmA0ti0dPAQmyKu1h0QW9objV86gzNPr4TPkYt7tVIgBjszZTv5jFnlr
3xiBMWiaeMe7MNggyYG8njPivohcOdhtAAqJk2RnxmnzhTyCJuTbCOJ8Cyy20uVMPd8YrN/+tk3E
88iXASUjHHdnSVDDBbKG+hl9pLr62KReRPy7PX3+Zdj9rfeXsTfndpqqdAy9Hf3x0A1IukIKvTz2
iABsssq0HzOUhEHmOBvfcu+u6DvvD3ssf9jCcZ51YmJn6ffeCVXg1TxGp4WxzgYgleh6YwOvtpER
5Ig9TWsgPS14uumQuKO9ZOz1hpm+4aoLkEns0xLiPhzI606mNQSKB/2OxL75QZMBa/M2feasZvid
dhW4aVJ7kwgUF4dxWZwBgs/WKHsqP1XK/E7QRkN+x20rfruNYeEYrAxPvGiJL5NQa6gwLje3plv3
5QbyyMEmUb5/EgOgV6L/TNXved5Cmi7whovDne5kaWxkwtIzX+t4drD7R9abC2QLSlSI4JLIscJE
WJgXJ5KhSaemmJrUa7fAdlIv9orWM/X+bmwsA2Qu0gwEqkZ2wTIB60oI0Fpl7xxLzbDUnOxdJUEY
MDQvpXZy+4eOlfMAPdoVGG799Br4E4BBhycwdQv+PQOGeAVaDX5nFFD9GwwVP/tJXq2hJDWeAflK
DrKI5XYscvvejgqxbIUMXlore0iTnP8AsB/1ja5+C8o/h6tAo3yjjS0Q+eNZAX4EF6EYNz2JpvVQ
PdB/osuf7BbP5FYV1aw+5A5Weg9s9zHLIIx0EyRKi6DZCh2ADHeEINGtwyw4BD+MezDYgImqQNU+
giuLUoTdkZrNkL83CXqIp8PH3uHnJvVGDPCwfzs2H1GjU2bpCtS2J1GrbO9OCyxUI0KRzSnT4Ext
OkwuXj5m+yhW4cnE4pP4DCLd/eGJPLiXXc8f2BhfiAzBzjp7i7LRaENeQzr+AZSef4+17exFZmuw
4dUn8JpWrn/NBf6K2SurC7nRTm2vEaFEgXBfsc+hDW44XNfeNQtq8HHj5n8GRgY5KK8NEHTp7POI
UnGII9b2Q5PXzTI3s/5L5NqvraviP6yywfApDyWSElslFr9JF0KrvS8YBNl8XNN+DW6UbkCapDXD
s2car4nh8XlB2cZmesqj4JWWabRBcIByXTh2Gx9oseZy/AYBhi/WxOZFvF6695KzUeFRMTF/kb3p
NaAdk513zvLmSnbIdCZ4MLjlAoS94xagmfSzgrx4ZjrBt9QDDFqBi+0SJUF3cQCgRqlBE3yLIA0g
GLg3LBV6259HxmY43mep/TnDyuYMCqbsjFVvdsYOJNqJ3vjk2GF4tKNw41tp+ZgkUXsvY4WClg7K
oD1iLsvKY2xHvUYrmpPvO1/nXjbItxrgjyMWR9i1SG5A8hIRMvKlA4jrNqLLjDtqhaUrV//6r//9
f//P9/6//T/ye5SR+nn2X5lO7/Mwa+r/+Zdk//qvYjbv3/7nX9x1bEcIDg4L4YJ9REoH/d9fH5AE
h7f5v4IGfGNQI7IeeZ3Xj421ggBB+hZlng9sml8idOvyne1OrApA0j808QAYrtbqDalzpM+z762x
mvexfhfERyBWtjGtsDoh2h1KzURykWOQbh3ilYNcKl8EQxluZ5XBOGx+agNHfAlQCHNbZkSxiFbI
xqQQCAEzER382PtoI+cyTVYMv/ED5IlRPTsdRJb2Z3s69FFTbXLc9MDI9GdvUukvINNPd6JlWLGL
VFaoR3La2YXGkjNNADUFtvjnj55bf//opeQSvywhkIOW/OePHvR4udHVSj42XTjskAT2UTVljuuU
G+VLFSNpMi0nuhE46NLh1T15SGCeANVmKBP7vVeVecYhDZwP83Rsotmwew2xYuMgRB28JGFlrSI7
7s4KkpjHsgBPxoDc1KcRpM/4eOXb5Ar+adR4T67Mg9KInwwnuszMarjTQWQfOLdwzwWkQf2H36Vr
//rhcIaoLz4djtIQKaT4+cPpnLh0UDqfPc6LdFkI4PJz/gkZivwKRdn2Cqj+M90OwzozNnTLo+bk
hXKt7DoU0Cq2AvcVMWC9liLNwJqGG1OQ1RBrEKL5YunqrKY1Ih6KD1nE8s/CKCAZVHRwHXJ+rNV9
YOTVPQrtN0jYi8d8YtMvwW0LuoPYO5INlGHxtinA/0i9NKAK+42YePkRNYNqbRVy4PbsdIngVLQf
VQbWfi8D5LH3wJlhd3G1rD2gCIPmEdr14vEXX27e19LaO1Du+GVpTwpzlhbuYeok+bmx9YFO6hD0
wPKXnUwe/lF1bvrUTAdECotKRCAAQyMNZbtoAT08pG6RPVnarDaGOeZr6qXRXZfMo3OQ997N8UZe
WGxt8Sb+QC7fNmq6K5vNhjpKiwX/4RfB3Z9+EYIxx8R/AcVsBRiysqfL6cOdCncWawCVjP8o8IiC
fBzrL50JemXCGYblJ9OtrVdahHGj7U++8PqLEbhYohkVpCCj+EyqsrNKLInHzvKwdFq5RVEsmknt
LUQRILR3ygjiMnF5pEHUQc1/a5sn81nsbevaQZXNYDvJTnWjeWTcMY90xvvYLhdZOKDaCokituNO
tL91/81nNvBKb//Dvefn2/70YYIASnImHdcCEZ0rf/4w46BiZpIy70H19YBUbOouTOAX7q3QcFH0
nZrrNnGzl5yJNa11yaOqAqD0Ot6B4RbEs0gjFg6wx22xq5FnmO6z1XR3/XAAyOjcaoi3wYHM0PhA
0MkMEE7zx2xZxSboXS2WXk03DhcUbKEOlhrvHcjOhIgSgNbd4DpbRkUBLhvPTa4SdS7//Km46m8/
MZsrJpRpgXKXcfuXTwUrKu5nTSIfGORyz/YkmAFqkxglbJPKLXGi+jKKVn1xDeWYrD5QL+cQNCC6
ZLKBPw/AWAdU8kSt7KkBdXC9bFZ1FRng4k7rJZUC5gL0HJBC9o9iqhiM/K3Shfp886olqtMUg3Rj
N4WGCi8CKUZo+Dtq6snWOUAoBYP9Nxv5FVOoaXae/Mg21A6W2tx4qSZ674XyR/6I2zB0RSw/AlOX
LPfUE5bQ2PIqyHBR7wdvl9c1BHK5ewq0Nf0Ehq/4ORWbyKrHXSZQqDLZWd5L3CMQVARrCnb8IOx3
UIwvnEVbu/2jNQFICgCRkbrFTmlqTX3dAAWlpEFYDhJhgZ+B3rkzvT3EvYuLbkLQzI+Nd3RS9SXJ
dPNAphyPrlWCHMaGmtRhJoBQMfP1n38jlvjbpeNCb8M1IS7gCo5d+NT/4T40uAyPu8EuH4LAnKLO
2eeorsJvWYeiQ6+X7B6ZnxDleSgABr9e8K0AIwby+95LgbTSBrqpYMlQMnz6eaRbtQwbmOHkpkYI
jCu4WGQXVYhJga6Wmk44roNCj49toMAq4mebcFLEK3IjP4MmFqWmUxM7jGbnqInlZmqmFchHS0f0
O2oCaPQ+JTUhhbwOUWq2dmz8ygkRFHpWvQ5H2XyAXgMtjpVRVc3AIQSqxn3CAXWbodciBZEElMDM
GXoNtbn8zrPFB+h14ff1Wnepnl+CXmcAMAd131asXixL6au0XP8uboF/7QHiebG1BaVwxtITKhTU
k+mXey8ozBewijQb3FO9LblFEfjPC+S6usZBvVOLHQTZJW9eb9Pa/ogI8DScpi107iMUX5xqzUfU
jUK6cSjb4Amc6xz1OYjWVareDzUyAoAVqCXYL8I3LJ+yRTqW3nPcjtbKM/rkLkNt6E7nrbWnmUSD
DOBtpo6l/oNb9AAnQyer9fqlBdE4BKeBTXamA9lF1QzrWth6acrx3UYd5NdjlM2YPc/hhFuIWNV3
jo8ISsZ1+hUE8AdShmyi5ij60X1BEaNcRmoIgJ+AfKpqKnPXhwjYm5Zt4x046VcnrA+1lz0DzBDf
MdwOrwM2RtC8gMC1yNsn5Ll8yNn5+VOejjVkAop2S01ZJnpftygcpyZEmO37umabSNv5FRF2c5Wz
RD1YZZ7csVJtzaFXD2TqQ69ZeZY3buzJZvGyhnLH7O51SXaximxPwVqIBoHdMJF7ChgFlCGbbE2v
UBvdMgDCsVhyQN32YmTmNawEgnp5vbe9qvzRWvGrHY0OMK+1t8Q2nd+Xpl1veVIbqAcaQdcAFOem
CHX+8Lt5knjfp0W5RcCiXZctJPGysHgoJjQKyiChkjwBUTIjh2hjnWS4pGCjg4BwAPnKEXcpJyyR
k++HL06er8YhH56jGAANp5Qmci3YsWN1ywHQyPEgncgNRVKsACzqD13VVMjAdW0Xn+soL5e1ydwr
+EmDre0UIRRn8uEUW4jOoyRRPUoLiQKZB843YKrWSerzH752j22DjAwNRzmAe+V+EG5R0DRu/vlO
aP/6tMSqgTOb4cEgTdPEPeXnGyHCUGVj9UYLwXgTIdbOQ3qJIAOgm7p3A23uQBWGiAjZWmhHBU37
NDayhOANWPKlKsxr1GZYD3Rl+j3HrxLFZfzzzQM1/D4S1V64UxPFCvGsaJCsYv/TumsiVdGTgC2d
QcIRwrhLv67TeR1ho/p4qfkQX3TQWPfUwZABuf/nj8H8dV06fQyCYd0w/ZOSdtgfngeq71Hn7TB9
ea9pV+6EJMUlz6B8DBIvhAFsawRf5u2iT3x7xXu7/PVmQCOKBEX+dPUHBfjskCmLlv/8lrn5yzpH
mY7pOPjmHNw8+N92nkCamhAaDKPLvKAfPVWBCd0PvyImnExBebDtxNvS9dj2TzM94ysTpVR/N/vg
bZzNzNbhV0ht3LzrqFErEZYZOJrWFOZMlRs+WwJcLnmyHoIaxMFIeayy2AweDL98P4MQAl91GjCP
zDf5apjObn4ZJPL+w3ac9g+3SIjAMx3bYI6NhS1dztD++efcDWMfVqOId4MHqJdY2hBlaUdIbSss
NBFAUg/d2EFQdwKcdDq+R9Fb9enm4Rl8RH7I6hed70G10QKUIex7SDkFIJhO8MwBCjQPHgVLy0M3
9VKTDj4SwYPs/VPAGbSq/hqfdSIGTtg0v7Hu+M+/AWuKLvz85+LidRRYQrilFDBZP/+5gFqkAzJZ
/m7GcNnFco7IILbvni0/Q+ISHCrVdIhHvwYPOOztkAHTBoLqRSzB4ujrFsR8TCFs7Vv2dgCXc4D9
AqC7H9q3fsKEOdV/+DXjS7KnaMCHP0YwC3+J69oWIjzccX6NYjGo+uYqDOptomN+0JALX6JSCBVs
nfC/hKkLCjwUnjuqAlKS9+GC7KgAUhtwMSIBHWbBF5flCcSOhLyYyDk8p8iLkluWi+zoBwi7UDMX
oKWuo46B1DHEarlvigMyZt9QbBX9SIsLFo14ImW+jYyU57xMVMNLRAb1A/eSZpOysjw1SasOSCJ3
26bi4z2w2f4Kt3Lr8zRP23jhj3F8n8cywPQokUwsiovpB3iAgEGyvaDQ/uz4cX6wcHWbU3hIg4HK
1+fReK7Au3EhLzJTc9DluAP6+ZXsZKJOOgxt6a1MLPuX8yuQsZ6mrM2+Xegs87dk+/Bijmq2eojq
4wdb2mbpqWHlSnQl9CZpCL2UAPhrayVV+tFGPoao8kkDrUXA4u/vGlLU2BM6zN1ipVXufQYWxATI
Mag4msBnOkm2AtrPEqeosBCuj00PNHnaaI/Uzp3cXza+GWJ1O6wTr5ZQVRvjYQkCZTxRZJM+Kh2o
88i9O8kDtCaTTjxzUTdMQCtEpMjf+Pxo8PTHzaMT7AdIsBVu7TzGehEjkYhT+0ZBZpnmcKeJQJwO
0gItzuTBkzLeITaOAPTUSTY75muEroL7+ZVSd9ikwzCu5jlCrHijMbpT1TasYzDFTeOs2snWpmuq
9TxD7pVXG/qWt0mVOYYrAD2LLc3Kx8K7hIl/cAQT+RJwQChSFN6wS9j8Oo3v8ROkWz6TO83TI62/
aECkeaCmFzh8Qu2grnN6C3QoffBpJNI60Sjf8Y1dVeA7oXdFNtsCHAG57gv5hzwEOYdnBiv6bIbe
+2rndXhywA2He0y7sQLOH0D0yB/sEVRY0JNw140UQbbsjXgBxZb0Si6oMbABYYMaaWhZ+dqKeLN1
W7AJ18lr0iXJph95uOeGVXxKRg8LEJW8ogKyXskmt45QHe0fjLb9ZpZe/Iq6KCwlssa8OL4b32F1
KhfUkcn+R1sq4xp6eXwa6yZZ0QsgMn50pnLGvB0uoOoDjX2Pr4JeJPGe8sK1wb7aJ9uk6NxtzY3i
C6S3lwOrvI2V1ICWukjjGM2xi0rkHjSCgUvcXaK9GSsGjDU+MkQe2aLoQ1YuPdzEPNPPrtRryrBd
Sez8t9QM/h9l57XkNrKl6ydCBLy5BT2LZHmnG4SklpDw3j79+ZCs3dTp6dgxc4NAWqBYJDKx1m8U
DzwTxqvXqWq+wxUxmovrdeozhhjRNtAJ5MlildfqPZTG/bVvO8LPxiqg2AaN8VPO5pSOssNk11rx
Fq4968poPmXGnWy71uQwITIQb9dbdZU2P/LOgtXKcudGyvsVIiLQhhoWTeKxX/e8xERjknU7eR9d
oZonw8y/7nmw3XvgxPn1npevwxZtg2Ijr5paINhnxyGTvlxgOcj7Jt48XO/rv92zHDQ2yv+45zCp
Eewn73bf5uN2UBJr19XeoSQ3BwetKwF2KD1bC3k6pV0NbJWcSBk51t6TLa5SwFbMU2zdrj1bSB2x
5Ya4ti24kGWOAUT1Nojc98QQGEnLOhV5UXGSp9fastdVH6hdkCvJWkQsAEbyHDcVfI4alTe2IOkz
vMv0ucpwpBy8R9kB0ICxUaFSbWSxVBP9icGyoxyCA5i7HsSQb2Vd45Is7qIVVqjToejT1dcw5m1E
Cy6nq9Dd1vv0WQ2t9n7S7N2tR1ZNHX9mV+zlXN3cemc+kbxfVWV5J/vJoXU4Ysemjs1B1uWjOpwm
M/6cq7k7uEaVronsxjuzHa2jmuTZORxrdurjOsjLg5sU2Fupeeanopx+iXmb5k7ze0rnn7xB629u
QXIhroMcTDjCd3Nj8mKpt+HjGKAjk/d69k3XXHLFDAIwy5tOq3+PLQMh/nbOnuSVx6mwjnE82gek
AXelayMvpM/OXRuLX8agV6RJFcQtbdc6R6waW7MMNdh0WGZPSeWt1ADMg9JsKhNhjhSUxXc3VC9I
aC/pT6I27siHHAMUEJFe/KV04c8KZ9cPe1STlTlMwXODPuUaGwYV2sf8dW1Y/OXxH9eNutB9hA8B
bU6I4Q2UMARnDUTB/3c9LLrh8xVNufWmEgVz1M+3NRog6yDFQifvNTbcU699h5jnB73efHoNVHuB
atxeJZbx5pn2scqWWWtPW7kzRkfG2Gv3eZSQy5EjiUUGopqeA08rjw5m0hs5IMt3sx6736CWpBjk
DM0BmL77Mnv2g2yf7ZiYrlYNF1ESnofdiN/5cqXMCxH6Mp0XfnbtYVRFsq30OvgW1NvrQMPtN3o3
F0dNJcKFyd/H9UZAzfpKzgeX8EJw1snfrIplQoBLxyLq8rfZFdNehwq+zdqu+0zKyZcdFAN+Ht59
2R3iS9WT52I+JS/VWJC3G3YNDyEYiJONAuZaNihWs/V4ar53rmHuXKRKdyIZlffC5D+/XBOJu2o9
CzclhQviB4/k6vpxFRir++BdwidbwaEmWEyE5Yg6BvFDIOmzne1wN85lvceFZHqbC3xWlg86ydBV
QAAzO9uz4gHBi3V/Zkl6JVn1Wk04eETgCfZFmGAbdk18k/220E4gnmWTulyEYGSDFjrPyog557Ka
1kpsPZXLwU3Z21VGrGzk8hl5PQ3uT2GPzXVBLbNo3hXo/qzkINmrB707sZ08y5I9dh6uGwPLcFHo
O7a52hEGle+AinlNTUV5TMLyTgv68H10Cj4cyJ7XWGRda8Cc1GzcyFY7C9O1QuruIIOPIEl/p6Wr
XmRpmVEHRfGaLzMiT4ewOvFLq+K6/yGLpwK/SUghJ7Cn7qmzenanfTXq+8Hp7vWlAa4bJLI/mpWx
3PPQtw9zGeNhBy7LPQWW/p/TSdi47MzjX6H2bTBDxL67PiMI5hnJSjiiXbmskbvKUM1khR3jTu9d
49LAN3maa1WcjUy9/+qcKyT8xi5bX8s68UIYmlWL080yWZPjQ6rGj2nkpU+kxgn4C+9XZ6e06Z2b
bfS24WsmL9SYxc+ubLUNSHR1A97ZQInLjt/TULE3meIVGNtQrAYk2QORlCdZHA19DwaNXVQRWM/5
XG6KKU/eQ1GTyVhMvdhIJ++4Jbi7Wg2+WuN0TNYoNk0H2dqrznezEPW9HKqEm9lQYSykVflA8OVV
XifLzeoobypb5ocy/u83JVszoo/yphQUPtksJNUumGb1JFGeV7znUsxJgPsBbzJXsQDZ5Soj8Acy
NFQCAuxLJ0eKCdwmunaSc0ZLJyvL5nXVhhte6VfAkuJncCDzqwHaPWlhB8uSOhRs0VBjlyVXMw7G
rCbXUlpOJyMshgfZFrTePXpd7r0s6aH6XCEteS2BqnzvRke7yLY8zH5owoququEqDvPkRszhfL2E
Wqc+v43gJLXBEVit/dybAIQsNxd0BZoFWureydacdd7XMpM8jWzF/53fVArStgvVV9vx0lWmnlu7
Tg6kxoqX2XbiXaKo2loWw1Rtz24dfDiqHfEtxqc0nFAbk41qy6UKo/GOeaMUL2PSF9s8JkQvW4fA
yE7NxBPtOrZFJ8VNX2TXLEeqnEA9G/floqIb+g2ODynZdybyUGA4gv5P66G5pAbWAmmSaWvy683F
qvD5BZTDaSzAWEw4NmyvlZXwaKoa7SHOevNA6GHCEm6ZQwUIkhnZRz2IwziDUUccMX/WvCG7VJG4
qIqmFIBFZ17YNAM7oaXVipr2LphAnAVZVTzLOoyuvlmZDhBrqYq8AdP45UVokhNMGqwFvWh4+jJ+
1IBOBQJzR1mUI/RyK5JefZI1mmCvN1lpspVtYkqGB8Ig1+6yxzBieN2VRJJk0SXsiXB//zQ74zek
ctqTrG4VYI18QfujLIZNZcI0gi4gi/Iw1PqL0abpWV7Jm6FXRKxeUJa4UXlQrTXeG2u+KOnDYI7q
xlC7fsOTptrmbeGs5cC+0JSn4df1r20qb15PkM2B5THLHBv6fZLGO11M+bPsbuUkZnV11r9u3w1N
3oGsdy/Bb2oFXxQ+frjC2Qllb8cwHhJnQWYr7vFWJc+S0dmC5BvPsnStwnCDtOE47iDUfg1H598A
Oj71K5QODqIcnU1qwnOYQME+9LGbXQ9B4y6GC8HR6wpkZrIGubtxzL/6GV43bDsHYz9PlNF6SELt
TD67PYMEzNbJmIqfwUGGmW/tqtn/13Y5nqU54+UvLbZkuZx1RYrormvh5kt39FtRiujcilCHkJ9Z
OkNTpDPb79dbqxzbAMtc1546HlwyWPeNof2WKWHbFUi01bW9kylhdm3nCSOCp5ZdqOwVxM7rNKBX
HGaDt716KOnaa99F7aNnetVjaqRvEglTxqG7dcrS23YsnaRk/cmGVgnJuNjddLZSpc5OgteWJIlE
CQroP12kxlYyimqNFM64mYYimXzHyx/QPYwPEiB1rZMwKXtsm/XV3A3PbwAi5YgCuq26fGgIKYvZ
BLKbQ5xB9894la1YjGFwjK9DmgzhdgyJ05XKgJqmphfqWSTeRiM79mAshwn1i4cwK39Mep0cZUnW
u53+NVTWyYNqK+N64qXt3jLQOo4Qp76bnKZ/sZKu2bSVaLbDUjQVzTnYcRitZGthxt59VZtH2Sir
yr5fe4aqPcoSfjnI805ZcYcH+5+zqdo2Cmv7Eafs9klJzp2eD4/aYn8+ZKTQvaBVfdkm6+xQwcYq
GggILf1lnZec27rTT32cXW4D7WlUfVn8x0Ajt0iLMwg+2ECYYv66khwQZ3mwL3TXTS85+wREFzRC
WKGzV5Rcv8uDwf4fZ+zwt5oTgP5qiR4RSSNKsbAQgAcMVW+dZKkbFesOY4zvsiQPQP6nVYzT+c7I
BoS6ezd86omnLoPlNEHUKsuvO1r3TYLq9jJjKyzrNAyKeLIFIKk0xwNyftPlnxQja702he0igcrH
Jw9xXd+lhqGcZWka4NGOg/YmS7Uz9Ke6cOddSubsFIUCR8nlkPx9ZkVet2uT6lP2SLXqq4csTmm6
sswyxpbQbJGghQQ0Y1nre6hlX4Yq9e7VpSFbGgoTMCuCsND0i8G7h2z8NQK26++51KHrWOmhXyAK
hjabjybql7PePGULTMHh0b5vSsIosoOsGxYxIAUs7HVQUyjmo+Ntc+dsW+PKTvQIsHRuXuRh8EZs
2PDQ3fYYKvFCT4NwF6DztLSY8BdHg5Ca7CdbARe+9Liy7aWyVu7ZWKLY7p0U1vI0NPZ92SDLS6sS
hD/BfMK/F3gJ5d6gP9/OQmUS63KpU0JazcT7s/XWbyysE2Y3P8QwVJ8EZ0mH8O+/kHfVnyqykbK+
xoOesFlT7tUxqj4Fr0nZWNpvfceGBwlOXrmX+tvwHJeauxpo9kOro1gz4+P0zosEAujLWb3UyTNZ
J1tlv6GvxT9bXW/4GlvUQb3yBqHvlNmAJNcKRJJQ4j8CQNnIqlu9PCvsNjx3rtnsPCuZX8w0OCuY
dPy1nACZHOQJpvDXGqfGyfdqRR7wn+jiThyVWntIA94hIvmfk6eNN2PW404DARL+p/ZykA3GrIuj
958RLn/p5UoFcjBuAeNhzGu9GNvd4FbaC/9KZTekYb6WxbQBaWwRtvFlsRkTXtPYKYR1pHcrQ9G3
wxDHYIcY6oFw9Ct+eXdKa2gvcuI6rgisLkVhM7GXE2sPiPCiEzy5DwiMbUqhjxdvIQclIxahqhWu
e1hPpLKD1jTeUQxD0jDJypXmpea7YudEa5W8gudWGe912XxOlpE+hMQ/X/5lkKJN6jovdPucY6ut
KHHCXmkdhqAu+cWsI3kyzGtWLHtvG7a1zRQ9301gvImPs/jKotGYvFkti68stvipruZMVI/TlJpH
PfWUFTJQ04eKaNKq76zsRMilfweTlpt4JsheojQV6Gbe+OG5iPYi+JSdjF6RveTgf+tlKHBBcs0W
REOS/t1UznKGsu2+LiuL/7gsvZp0KLaVMmhr8ofZ5XaIDfTgSvV8q8k01nEfTNaqrq3yJBtwF8kv
kN+7k4qw70ee8VtmnXnFJczeZ1NlbRMynx993azTBbMUO5gYhGXrnmKUYO/HHsvzK5iJkUEdJ69p
1X6N1ILsOlJ2SP8eWemZcR0p0U5YTD5ORbuP8Kr43uS7EcGq3zVOlH5V9varhUrHpuiH6FxXSnJX
K6O+9Sy7eCbSQm7L6c2f3dz5clRSTJ+dmKP3lmD8GlSZuAiT1KpmEb+DBJs8xU0gVmGWVj+iwUXl
gcxZErCiKmXzMUdehWZLI+6Ri+wPbl18sunP1tVoEovCeAm9p8n9xoYTTG0X/V6MThJYb595pjmr
oLCiB60N9L3rJva+MDSSRODvsekdxk/TLrCxYW3VlOCzY0HoNMu7BJVWvPRQCFYlHiF7zSuKF5VU
FXRPb16VpihfhmlQ71vcEvndFS+yhzW6+3Ce0gdZZddes4pdVxxk/znsrV2VaelathLEby/Ioz3K
S8kqV4xrrHa6R1lqheHBN8LHRM4dRbWytfFURhqWm7FDowAEW36Tfcciqy9ZZMH4jhQDM50oeyF0
denTvPhmRGCkTSR9jrXrgq2dIXU0WvFtCibUPDuTLwVeHh+l+kN2VzSwSaPLxl4W0WVwinb4LIyu
2uOs12xlNT6m69aMM7gUmX4odFFt5KS9Yh0Lfowvdt5CyTPMAxiy5CkpTHx7TMDdjdPjT1X0AUth
xVpNNPmpbEEZiamH5JUPycoO626PipdCgnQp/y8HX6darvavE2ghLqBxW6C+sig2tDD70bN4jTXE
yDqttHxZn2vjvC7Dwbh2q/Pxj26tm/7ZzWazdFDZJ5+nSFqCk0T8K0paz28cDb+EdjbfVZx3c/Sg
31TVE/e2XQl/Xh6i7A/6nQc3YyOLdmWRhydQcJLFwHjtQ7t9E0ZtXsYsTEhjMllvW5CJOyQO4963
yfn/hM2+VvWc4ATAprtY87xvpoGbHNaJ6hNiLf12TFrlLvCq7g5yt7s1olJ5jCcE3wQc729W3110
OX5OkIEaovqvMseiYnTaAYVWvIfLwMsvTjl1B2Ssp30cNO19NimoCmNF8kaC6FcW9+J3qO4t3eA+
Kk1/dVN3xI2G356ykMziuNJ2MAO6Yytm3Fr73NpEaH++qMuDgrf38YdiN2hZExPDL7LfJ4Ya7Cel
DtdtoxuvedS6+7IiCCGLE5CyfaIk8bWIyamx170muRaHkF9phvXZWi1i8zVVR7LlRp6zvlJsrXik
aBfXzg7p6n2FkeK11a7Ddu8QEbqOFYXDPi8VWA0uY0ub7Ekzadg/LncFvSfDNk7pr62ZBZG0c1VU
KJdWzyujfagp07U19QJlF/aaem2d0zjYkWKHjLHMXDskQrAEN66tlobTs6UjOC6nEpFq7NQWHVVZ
ZG3TdnPXIFuwjM3HYd7pVoBpynJdrdfHHfZtULWm5tC4ZbsPpvwV76Fx9GFZNmd54N/7dRYb904z
j6d/9pDdBJRXn0ReupPFpsRkOBcWpkmLfWRm6u7Zm1twRmVwz+JrOIij2NG2ChE/lZWynzyERfzD
iUCWypJstBX0J7ts2MbL+FvXOCUWlcbkwm518qzV1Rc9x9L0NneDM+udK6xjEwWseLJbEMO5rdDK
WcuJtYyHjx/BHs9gWd/dLhYU2I9USvGQ8EL+x/WhcDSIHOXxRva9XczRk4PlNuXpVt+FSnZEu/pN
Xvk2d5Tr7orAmHadw3kOHA2q6GK3Ig9KhNOK8HDJnhZW2X+q01RYrS/LOlYZf59apNLQb0FywFCy
tQrA4nQ9lV3bMlV80eLHJ1v+y3RtGu30ICS1sFxyWuaxw463Ilk2J8VFYsTTN1rssjdDB9cbNO9Q
hXzLZdG2Eof3JlGcVcsL32o83GS9NrrGoapVtrGArz60BiqY3QB3BuVsvmZEA2R9knnjYRYj5EA5
ObY85EjAFRIDYUOrkQqQh7KNvVO9HGSxba1qqwYQxWXdUFUkqcnxl76qqyaRqdg5x07rnJO0WXee
Md+xCJvExpYGO3D6DYEv1pUkZ58tO8oWLcK2cektlrG3ennmBdrXMFm8jq1D62gWaK7+qNJmN026
cgLSkLpmdpaHyYwQrFoO8kzWRSSM1uCg69U/GpAah4C4jJWdY6XfTWpZHP9RL3vIoaTJg23Ndvl6
xX+7mByr1d4PAohLZI7QbzoE01Zd7BGn5QCu6+tQSgPFFFrJwQ7VTS2Ltz6DEaor1VOGnd44sW9p
VoShdB0enDJLd4MI07coSB4lpWRugpivRftnDw8w+n/vEShVu57mFnlYDwVRr2sJXrVhftJVZ2Ma
eO3eqpw0RhzhVr6NqPWk2xtFdYYek51k/bWzM6nOus9wtLO6rn1Aax5mi4ljx0jsxCPdVzt7bKkK
v5qs9uFaWebNDkDfIuRKXbEcmjqNNrxjq2s5zbVBc/CPSVDTntXFxmnxdhqVSV2ladCtbnWxKxzn
Wi6kd9OtSdOQU/XlSFn5R7ssNw1aGP+Y7l87jssdyBZ5kDPamvtVdyvyq2Nhl33cvMIRZptAQFt7
ZFxGvwyn8jzixkhmp6jUuwpuimoIirKlCxq9W4dtDbeS//JWVtq1vZiCTEa8Tmq0T42heaoilWeJ
HjkH10sIlwx18qi7H7JN1oA4jfcOkcfVrc628PGIcth0WmLVTwKswFPxJLvLQ2p4bNtV17leQ9aZ
Qo0RDRHNXi/cYa9lKhiYLEvPBOPSc0PsYy9QgaiCQhv47rocZYvsA5azBY/do+O89JYNcCe1bdEb
SIZlqX4srKRvXoIMw1+rwgrPc8PnzIrGTy0Ds15bWUseusKULg0BSOTNdJwqSPVsHMMHhDQxaFRg
YCa8OvtDZk5/QbRfQUIZQj/tBrBGhgdmyURQII26FyUgidcbNdIdDtLbaprEB2XZd8FdKjbGOI0v
ZQOYPLJR1tfc5HCdCaNTgisBgo8dP780yy/BnCGi2pZ3hqWTx3WmtCQ79J+yPJOHJmqKvdkYiD2F
4dn++0BoDe77yGMti1x9p7rNp2y81f+j7zxWYsG2/esct6EicfsjnnwbOfetXp7d6ubSjU4RstnL
HfzjSrc6eTPJjPSyiwvh313d3Ix2lZ0jtBVazRlhWIzqndDYjm7WbOp4Br+fPXoORE6laN2XMtcf
SuyX7lUSqS9Np83+7LTpXT9k3sscdM2auIvDZ0Cr2Qz21mD7v9GXord46c4KEBw5U9zXGr4x4rts
tJAKegr4ubDnPtWJVWLDFvJTx3udY7DI2ZKBAssgy/IUmfThCKJ14X2M3msW4POdjsNFlqByPme5
OtxfS8IksOWOD9eS7eyzuVAfZclLiJDY6AbkhvMO/hza8NDO9/KgA4Td5IGhAlGgLq/Mr4YaRCWW
K667aVWrs2H4Ly2IqvghT6j9bYYKnYD7OBS7PI0wo/97Zsjx3iY3QF96mHBCd8rMDdpj9kML6ObB
LJx4P5kOzLK+BFqyHAyiIucM63k94G2EXSl1nRHujHoe2Z5Skn3jyNT92o6gq2Pv89BhmhQr40mN
pmGdEdn6gQpPpdk/apT21mqS6SdDKZ3L1JNWkw0VbHN8O9XPfrDgcM7tLwhZ7m5q2uKYYdaACODt
NAaefSSt28yrONSLY6vZeHeNSnDA0oGYM4RK26rLF9EDA2eFrw8E98qXjA3OrsYKey1bM8iF53rI
3ghGp+2qG2bf7aLmqVySqqjMzL7l4OLYhx6mADCksBXpcvXYaMF8PST58GfxhzLbGUK/SnhHVAhe
ynIWzIX4oygb/lGXLv1KN8eCVg7R5nbDs8Xa18CBRiHIeEyZ2DhCrWHFRvGjZtUwYaqm+tH09os3
qsZL0o3mPnHMYJuWffCuQCMYgdL8qGYkR/N+ai+xmhnnkWznqqrH/H6MhNrswhAmWg7KCz2MITho
TYJXZKMHD/py4K2pugwLkS0m3L8BA8smvRlwjaFRdmOJ/kX4Oj7KOeRB2BEg8HALLRVcmjBnvM2R
MjSN6ZtRlihtkkjHFaqLd1EPIjzoLXGJ0XG4FJVA87UJbCIRFG8NYilmZgv0ycCE6dag2FZ1VgBu
OlWOcm7eOB9GGKC1LGrnzoZY/D50P+ylOsAD6tAtwUGyBJUPgjnca3BdUcAaFNxRbeUEedjcDGFG
4mdpkHWy1dJ4zUWsnT7AYasVGoS+ks3OvdeCEHcdM/qhTulTU1XKSwm0a9/Mpr5Nq1z5yC1lJTtM
OGyvuyoxT3JkkAPVkdYr2Iw8ZZpKfvfLCqK1Ula7xLiPbUu/JyI5bMNMwUHk7zp5VseiWi3hjO3k
TT0cQt6M+ml0+WIyVh6sOtUvXvEiC0bBA8LPAP0dxsL5y6mnLtmw7043Jgy+9W1UtYwPjbL3mylw
drJB3koA9gELnxCR+cUV24GKr3SNeJvwfL/vSy30SegTcK7naedUjbOR3dyAFIFteqy7S+v/eZTV
R9Vrh/mSYuj9A+JE/QNsBKQ+DHySySSdbvVdlJMonmeX10G6yYYkVdUTIdaDHCTr+XsRfWiHJcTl
GPdku4mwD679rlrqhxTVib0dugPOLyVskO/X3PLNaRR73Xvg64xQtIcGx6g9yCzj3iqbr9F8oh+g
h38bYfeL6cLzVedPKgA6izSNsHBxigIMPW/SgLKh7cf7PE3UtZ5qgIEb9zxpqKpJRaq413ehGrln
WZL1S5Xs5c0i2F0Tv3peAPgzbfFcTnrwqGRPgIShvCyHGUumdVyN0VYWgYsuNsrVtKviGWFLtzs1
WjvdW3OGkCVZ9xWUqvkgGyNnnLa4MOcb2Yrf7XiX5fjwyNY6Q9FrAsclG2UVTAugtuZ0L0tWQIwh
aE4Brze5vl78ptPFTqMHULpOAaSvZPHmV301upHlcenTVEq7kp7WquOOcKO16dl1ke3UFYxM2fLO
zwqsHl4mxtdpKckqVdffkIlNz7J/w1d2h008q87SwwVG9NgLkwA+k3mQKRDZACmmY6OjRxfssdgC
jjx9yvRxUm12j2Z0Ji+lrrmh4RFZO52Nrc9z83Gs+xJwpZ6spmzCb0/pcQnoPsLW8h6So83D5tGB
251OE9nWNHN2JtH1ret49tYs0o8yLhVA+rayEqQn96RjDwgBR49ewMNdg6P4zSXQbbYoNGu6aaBx
YY4XeaZYwI2qEgFH3ebfGitDhn17uYgeeyviT6zShGKJnLEkD2qA23ETmGu30IniJguSfO+Mj5O3
7Ig8pH1Dro8ExlQcDb2eV696BMsb+Ywjv//RB8b2s0Bi76lUjfAQutmn14ffRRx6uyDSvH0SKMS2
eB1mlYz4Fs2vVjSlO3tBM7jNeIjrkr8V/Rw3wqbYtPwJOamHEibiViB7kASgzyvtpTO0b56mu74K
ImxtdgHRTsXxa4MEkToB/BnCbtUP/HqIEuR4TrXYdqEZoj54nor8OXlCX58FBCASERtAzw7E03Js
1mQ6NsPQsS6raXw3Alv0RdGeO8LxIRH7vxIrR2K2MtpNWGjVtmyVzB9MAKZ62q/QlQToFH1qdjd/
b6tuh3/hoZmte6Os1TuvAdvK4tRvvKjOfS2afgfd9zpHfZl3319IYfNZNJ+oDO5iL3/vM8AketlB
xS2edNBq/lBjLq8r72GerKy6YlmpWuzHhPk9zT/Q/doafDK5h2ne6DS/VLYJa8t8gw1QHYEc83aC
2Ytvxj0hA0UZVvqcpwCsrG96pM8AvtlTelEhVnT4hEy6KXMW2CnDbKoqk0tkg6yeQ/J2VoJHwVh0
O9Ci35Uhz1+64HeFhO4OEtqrQnSUfcJ8KUcCSFm0CE6NKYvH7KxVTb+Ax+QvmStUmQgvAJEcfqVx
WF+0ycAMLX3p+l57NZxjD4JypQTiRYMXsi5QNliPPAOIeJoH7MUv5jweC6HixJVkl6HF80mDIrOZ
E/4ZJHr7XQSe9BiFB69qN46OeWJQ1FjkmMNjp0U1m8+22kU2ooN93z0A/Vib9TSAQjaPWuEqvhpF
GUi77tmZCxKWUzGvuyCvjyIeDnUHNhepJVKzwNeVTt0PAxyzwswBvoLrQraebH/kYKFSkiZqO9zi
elwZosC+uA4wZ1xzRFfZu7aL0M6M1JUNAlIgvbCfZ3gMJhZAvhbk2pHXcnc1dApb96A+EMP2zaqd
QHGox9gT8MOrKtI31VQ1xy5BOP1enlbw3lL/j7ZZV6nIC7vfNWp3KEoCXaAjGSVn0WTzdYIQj6A4
0P1snIcdZI8ctrNZ+1i9j+hozM1ReJG+tTr1XtXL6giQfOYXFrnYpfB+vG4mQCadPv1irbKhycze
YyMWNXl2Bj6rX3i0dcQV8nAVlA4eVKn71xN+Tp+xywvc5FSRn+s/dNt5FkHn6+T0DiFc1Y0T9z/L
hn+P8OaH0rQR8C3RbiYDX+SLSHbv3ddpEqEfjPGqLV7yaK42aQcQue5+ZQ6aJQB1HWRTy3IzK5F7
39fBIZtd5TlA4DeYojvN6F5zqy22KJd8tnmqbJyg4Z+HsCPqP/1ZtUVPCp9EtdYUz03Ufwtrs0XJ
MLJ3iU1CpRy6bdDX+Yr7Te6ybNx5ER9IVqLZomdWf64KPiwtFS/ZQF5fr3h1CcQuibPtTEB5b4vm
lGUF0j5J8TqU6kos3jD4VGIThWcaGc1k2xbBqS5RlUj4Mapa/1AG2kekO4RqmvpO5X1j1c19v4G5
aB0VXRHE7BPzkApELuq2+i20ovDxpDbU+jcqPbE/mjHW5E2KYWr42OaGtkehtw47a40CcuE0z2oq
3ipTjXzPGHn1dbNL5NjhtjYG9IVDsKm1lx10jU1C4iYfbe3Nfpe408ppTmWb+q492b7wcgzfs9Ld
FqR7Lh2QxTps2ktudURzkSNBTA0eVitUNCmb7pWYfuyL3vowihBGFiGne6F6+yFF88RtjoUy/fIc
9K8s79MaMuw/jeGQk3nyI0G6mMV5XE0WcL5C99wVYehxz5tXSnYNNZs0q+7ioeUZ7I7mFvMM3e8W
p08j1d4gdI9gV+uTObneOi57vDMSyKliiO/koRdWfEd29C7NahvqsJ0B4+2f3QSCBZElP7MVv2vr
37FhvVnD9LPWW3JgkXkCjH1XwkJ0JuKIpu1Wa3QQ3hvMRjdOnr4gK25dRpZ7v63Tel+GTfaQTeDw
lKh7FN3sm12WbjI2dWsdYhaiWDEOX9oAljazV52Gs3KlCwNBIDfZ15kbnrClCVD7MaK72cusQ8BO
7SiiRDvGgwFDM8rnuyJOhn2OCPIJaLix04SYzn2UhWxmobUCj6m2/YAxIrkmbVPGifOQtWG0Cetz
1UHrMYVNMhUDSLQz2BLnFT6HEeK/qwUFuWoTlby5CSTeEsJ6sQ0Pu8BZVK9Ns+8VG7+BPHZfW5L2
q9qxOtT2IzSGO2BAxoQlExL56vtc8eakVX3xoVTkRL2kHQ+lZVprKK+N3/K4/BgtmD4RvJYPaMUt
4GSwD+BUcf3rhPHBAoazIlStj9HuOjx8hYq3poV/BnGRjxBBFJ/H+vBBPJ0XtqTqPzQv6P0MlNSH
9//YOq/lxnVsDT8Rq5jDLaksWbIk271737A6bYI5gfHpz0d6Zjw1dW5QAkjRskQCC2v9wUIKyZrd
5q+oZIpAx7D+CwrZiKg2Em+RYpwwHNSv6E96JCSccLN2EzHr10KBRTTGf80yrQJ4SSaY7kjuanNk
kTXNU2yzJw4js79KRFyvLf/reXSbHYAz9sosQJvKy6FaZo71QqxNRsl7VeZGeZMpX9lgBr3Np0Ri
KEXKexzQSEYUpouMJQuKmg/QKGC/EQ569mhqgQ1kfKeqSotxSvvD7TNKzGiDwPEvn9R0pl2PnsgG
pJAd4IZl+L1mZLfaGhx/EqmxTUkB+4bV7/Uy9fAkT4bdXF37tJ4OXZuE15n/RUnsC5jF9ywOxSuJ
1M5Hk4olq1HUG1LoKPoV86ttTizYZTMFJBJA16HcTWGKnazaJ10AmUHujMUEtSuSAEZ8erOHrjx6
M06rSDviwVLNf5ddic9IOe9rXPm2U+V9AA7edM2QQHzh+Q9nEL9T7Qr+FRtsCIbDcgat7djbMI0j
P8xItLYNOjiCl7skgTIkQjS+tCF7tZX0qi9Td5SRuLLzrtl0aIcq6LCxcAuIDyQE0GINraDzcsdX
85JCJMuDTEL7MVQeSXUr37WdUflDSVKj9CJ3k2IA57dUlrdtXNmbyW36E0Id9ksitISbbga30JIu
00wm1IIQ+uaUyaUwakC6xmVCmm7bW1NyhttR7wn8LT7ZDd20+qChmCGUNjxLHlXEoapfpjN3GLEJ
69AjRRPHCSnkydG2UoblvoxEFpjJe2tr9Ws0jbpPRu1vZm8qzIOYToXl91Nf+XEbKTe7arvraI+K
X1Cuf2nFIAI0m/nHVe8UY71RlKR5Utm8ku0G3NAB/CkbFCgLCwNtR9NQpkfz0keU1lW19Aq9ccct
MV5lS7URG0XvFIUujqm5+4KQ+76PlMzvXfVmktDZGvY0+ZpUTtIr34WwnUshlT/NyA81WprxYlZ1
sW2n9HdrgN9pEBXHOee17JrkkvXD6CvJ5PgjLgOSdR9VCJYV1c5PGHmH2ynEPUj0MKW7MMR0DekO
4Sh/zNEczmYIfGus4iDuRitoBfdJV+n5SRE9FFCDxOg0lkd36nEGccv6gubYVW3YUhlARQwsEXUs
NwDLEpGJ3D43o4ejy0jwpDV9u4dku41HBcpaLeZDbmUt0MrqTbblXVEBvCGw3e6dtv2uiUwPjEYz
ecIyHj7PvM3dCEtujo5uhGvRkhPt+jjdIgdNBB9p00Zl91F5sTjBUVKpXs1/t60BVo6wYMNDAYcC
n/VgHkfchzrvexYWpi+dnlwHMk1jhjZ0a98olY7XEZAhmkXtLnOjDwexmu3o6biZimw7j5HNZrjn
C+p7sbOjUN0KJ/vAEGjc1KTMtkiuqtssBk1YKhFCK3p1KUb0sNqQJSq3TcN3kITbKUnvBDJPZCDC
eE8OLjulSO/aqm6fifEvmF1KZMyTV0PTlH3Fg+SH02sGgGPIE3Fv2c9GFoVmw6VuIuCVyLplx6o2
OpE+O7vKiMZ9XtnaJgFg4wsXOdnkFonRIrxp+yAHIbmxnPQee+JsW26zlUjkUrfO1V0PHe8wO6oH
4xeRE+ZwqDR9mu86hN/nzi6R80rwYkBPfRdO6rZ13MaHrpztQs9iJglFtEXl6buG7s627trhqeWk
hXLYN7WuY/XleXiWGgh/1WEybjB/fPJTueRY3B+kP7OdUHC6mIyNk4GRiUjKgdZ3GhxNGgTt9DAH
5jOKj5j8DDzXQAEbCKhdNkFPSLGrLRTMa5QgQIeX8lFnULgMCoEeNf9mBEGfjebkq0TSZoc1GPPP
T2QWhrNIsrsS1nPQq1r4Ilrju21Sh5/76pR0qTgWE9O1qQDnKqlmVM7ZYZcJ9fSM9+5Gw4UuqGsN
RaQyhDoXglNK25PUC0BeY4amY1T7IQKre1Vhz9LXVvPZWDMoCLPMsUayrXvopfMOjiZmGCmE1G5W
2KmPeQIQwKuPWF52p3EQ/Wl99dVEttmd8gToFJwaVmqHdDv49v1UZO6eH7c6GZlanWzyXTs5l9cJ
sd8TkkjzKcnZtHnwkoL1aq6kGNBl476mwIgMzZnsheuT6r8KzWtOaV18NG5OAqUwh+YwxzlbZA9W
s5tNyBJ302kwOrTMnRYvXFvLc9+yUGfRC/PYK4shXrUfp7k4sYoUbILGcGt15YcdgwqQfVRyfVIt
LT67uVkGSlzG7KXc8LQ2hK/EoXF6tUi770JFbU5z16CXNVj7hunw1Kgp2MWYsNSvm/ItSeWvVhbd
53e1vlq/pni20D6fwtlF+aUT+3Bxo1z3Gesrd+ku1nz83pumKkY+NI09hsPJjt4hNVVMdFsNqX92
F1RlPSf5MIqo0IJWrdOjlDMF93mjDeldU7wEN3v+MYpvFjKUKEEQwbdtGAZMUssHqG992V5ThekC
Cd0gTqcw92M1DPdzVh+GtkZYocAVMYmPg4SXqBCsAYMdjdP6CRDzoC7szO+U7Sr8Kgx3DtaXrRZX
bH9Dw48lIEqkQqB/v5WFx9ZqMMnXYEh1AuignwQc86By4LHVP905+0nexeWbDdGQ63XLZXdMHw8s
bFBjcVx/q0ofy1OzNGt3bUzEPLjNl5/y/zscYkT/X2cPjtfupkGQXCz2WjUEmC1/Z3PSBa2JKtzW
VkwERor00Ne5R1GHE6IK/+/STRBLn/zGa8BnCqcGckfTg/jbTb8FnhJUAEdNkZcw6+JjpuTIud86
bAJ3Xdzfi7C6pMwDJ1SycUir8h/IyUUkyltoWh0es7N+a9GGJx2uuFsnbRQfYDTlhCiZH2GdF8zd
c77ThujuUBUL8ye+6++N6hr7fkkTqJaVn8YImcim0c+ThrXNHiKC8+wanmGvd8FL5uWbt9IgsR8o
IoiU/XBUSjvl0XGnq5gQZLMcpSVqIs/oId5Q99kpVAW63FIhrIKMdearOaIFo1j+TNXZV0ZAWq6h
+6kXmU8Uj4qqSk9eOf/mx8afBtDq0RwKvDX1RG5iSmT6IL3rIGZjT1K5gjUWJGwhNlbTljc1h9TY
s40KRFYlfpdF5c1KqDgjZIVof7GHaD9vqMJ4nIXgszGibIvHje7O6V+g/ptzWCRmgCVysWmVub6k
CGcYWql8VEyzO2ds3GOGL9Ed70xq0tYsf42p2DuzxHtemk/HEeWeR6A4hOTRP8oiRDEhUX50oVkF
yNP2IEZFdlVU9j2t12+rLBY/oip+J5MU4MBtfu8jcUcQ1fmTC/JprAt6odi3LCR8KaKk9hsV2zaz
tX+SmXfJBTBHOarsDiRLHpQG4bh0NUQrsiWbMmrTo47i/MbJzfmAium8nykdbEBpGptZke2W8HFT
VkOyV+sl3+GRkSrItErR2VeA/tgViv5RwCcxkjL+HiqVDROcYoL+TCu1XMgr8VY17PnRDup32Wp/
FYOsUSeHMEm1nzoMXi2Jm3joAA3FBs3l9C6SNIfcmk5MUls55dm5zqvhbC3Zuwmo72A09cHrG+Ud
6+ut8AxSqjD2NmGXbccoid5BCv4UGE29mI2uvBmqpWCfoQ5bt8tBNlplvMua0f3ekL9uPBdsfRtO
ZxKf0SYzkVPqqSAfUOTfuCi5/2i9wQic1NFu7ACMY1PF7b6Fe/aMTQnrnUr4nwb5YMtLfjcYEhNP
a8bdK7Nq8R4xD57Ri7tRh6Q2FFH8yqo/yArE1Ejjyp8b23uCNg53UexAGK5nPLbmdL6RYvg96fI4
T0I+h1a69w5hi7gAz4zRdLNHCZzpaK1/Z3zY01rzTqmlZf5X//PweuY6uPbXZj39691fY//vJdbD
9hyu8zxiZcoxIvMJ+2MxNf58WQ7YHa/99dW63vSxyklr/79efh3/On0dW5v/GVuvs45Nmiw2hlqN
Pnu7DO23oqhYVJeXqkMIQzr136NGbxIQLMczBcjuFj+2f/U/3/rZiokyoGIpuygV9WltqmWZHcwS
8bG1b7bTv/uoVxNF9smlnPToYWkqj4ObGwEgouixjlW5zeyemMN+HVsbFW66Gg/h5XMot9PXiGns
600S58ajiZr/59h6oGjnhvrOonW8XPxzLFFaX9N69fg1xo4zQMzeuJVmpm1jt4r2VoXUeKnU1lWt
TPUa5l7M0jfKH42rfeQAkZ+6qoynORT51saA6F5OM9unaPKReCu/xyAu9gkGkAcKI7CWYSdisrfR
dK/f9E1GLiUsXuyyby9mku1d1tgzTp6ESHOaHWGO7VO2/OcCydY94i7vRZM5V+iH6lZh28W0Etkv
gxwTInz1JR3lCTGU/Ix7r8BSByA3KKp5a3iajelJjn5cOf8QDrKTfNHek4T+SyEb9Tt6a8VGDHax
VWftlXJzxxazQ6axTMegRd1wbzYllR4VQSZNhyhH6L1J+159r50BwKhMFzYFmaQMfygsqCLjr6T6
bbRdy04ZQGMXWR/zYFabHO7cI4sRKajG8ie5/Om8DjWR3l29LD+uvbWBKBztWqjfm/X8dUx2+rtn
9c1l7fVxOVNhGl+knDxwalJsyjwdHoUIC2iw8bBVomF4rGNxSbALOOq69jxcOc9xnf9BhuZfJ8wj
UtVkJcGgLNdYm1z/Jx4scV8v41VzfFSxLvS/Tug77B5MpcmO61jNc3uRSnj1Wmr4U7lBLzF61eZc
xcQznXaOGy3pCabtdSyy4nteUEFdh6yyB3Wblb/WeX0diod5CtRK0/drN5na8jGRFf+8QoEFtg5Q
acW8riBX4KCvSZU4h6RlfkWy5d+g289T2pn4XAu/fY3/73mk+AvgkIa+W6/3dWKvxc+Rahw7m3wI
UHAqX5AMNI/GuOjn1PHor2Nr05dq+SKXJkoU4Jz6NC+aT1Bz/nPg62QtnZ1DpauvX0PrqykLy5ev
MTfJ/6heQ/TTxJ7vNm3yUuqUjAVmvZ+vvsZsRQIiaLzTeoZChenztCKqs4OiA4aROqrjSWVihqLm
8j0iEbQNiRl2a1cTZY4bQgfv2rHadxGGC8hnyRUuJ8eDyA+JEICql+4gugrHYHAmSDWx9xL2u+Fl
4NtKkwzz0jUpqh/0FuS+HDr7fSya4SAUIrb1aDa26UE21bSJTLjyvbSdU9gQlNgp2TlV0QQiaZn9
5vQFWzBPfKw9K9fS51InWHuxG9pvhmmhkiTz+zpUdhHRRF7Nl7ULYsoM8HD8XqPzsNHH2nuz4l5B
EixWtpbnuW8aodFBLQjq1m6J1Av6awQ568kG08UrDIbzejAE0fH2Tee27oNhMniuqupVXS6aSsJd
6XnFZT0RW2JiuqnDGQnjQn8dG1h5tqJFhcpjf+/FVQ+JhiVvXBe2dW1ydSck3bmUcWQPXSQwbH0+
OFm7E06fgf2M4n2BWshbNNyrqsl3noIxdDYsupeD/SRJYFH81bptCSrrXUl7slOZ+q2LUlb3qcjf
LW2ciPOZ5TCNyYjFDec8x9Cd0RHN3ntlpNjihR/IQWPBMSL+7HXmfu3V1dC8OcaR2THe2nhZOqCC
To6ue9C3UqSoi1C8tyOZrKymJAWNRj9oReQEgprAkuVzgh6kyzbOzG5HGmvJjbmE8/lz6owiMPU8
Onj6BvFR99Ve/GDWRs8OhqncjKL51ukKVjxuPd340MhwlCP56oy9i2JAi0woHgeRXUE11NEQRDWr
/CGL/jUMa/UNJ8MVceM3phc+c/JaaU2srio138+kgS5amvWVWGIMuzRfoiLKPoe0MYxPitE/kjb7
VdmucWixsbgKC324iRD3nNf5X8Te7S/XFNd+zLU/2GzsUq+12Czd2mn2CcgLathSApewUt9DXPlb
tOCvRdH4Ed4Y72bSHmOAvL+0HGE45TXDxuSh2+UZZd5iV2rkaQslKbbukFQUveNvBH31vnchMgjp
CfTpU/lq9mVDIsCOfzXihxrN9t5rtQWdX7ibSSVHWCSixDjbJWmrgoy1Z/0+J0PxNnTJwi7MxGnt
ZjV6o4AmLjDv7dewm6hDdUMNV8MYX+PGXPhlSbsDFZwc2hqNEEspDtg9YeKQ2c2BpF+zNRdaOTtz
40Hoz5+fqUFSoNgAgtomCoV+ilqZn+gyJnlj+6Z+x3XwEc3MQAZT7S4K9RK37wLUl6JV77oj0azN
i7vFbu29n13tLlt9tx5D+tQ7d3ho+6P9u2NyfjeF4z3zCnl+LDLee8uYcNHGhHk5NiIER64ZV9Ol
p6K3+Kh7MvdLr6dY/Chw4l176AFXj9ZLdyKsrHdZ1pjtFvl+PdZ5lnp3wubw2avM+i6H+WiqqYqs
hX5I62y+5ksj1eE8J1InXUOv6tp+17uKjZaRbl9HXXPY8065T0YHzYB10FiOJBZrzDTl51xv7Ks6
aBwNJzlvzTjuEaxd+uuhtaGAic1Tf107n5fK69aiqFqSRs0HcRj6nLRkKzBMc61GQBhCOWztlssf
oAhg8+4F9kzVAjgR3VHqnD276nzsxPT22V2PaE3Vn2IrveZZ/5dZJuUxJ+N17fv6Xw0KmM4WX7k6
+J8Dg+qNLzof5etcaTia4bejVvsAyJEWWa4SS5JBo54gGGCG0c1I3XEnesiUWqZGN54kSAJ2P0+X
xcNoHVvPc7EGuq1dtzZfYdyRZVje/zU+1y3yRY2toMsYNYRyobYRUyhgnNIUiSwAGEOxHLKKIvIy
FpvMnggBRcA5bPmWW8V7FdbiuvY8bwoXaCWO5MvBQSbKXhnshI100b2pdqG/2Ph+gBiRgF44owaW
yub4uXZEQ40Jvfr5snY1CZQDMl62X7vVVCTHcPBADi/vRMYzv81D/PmH1yHbmoK4yaLH2rPygRTr
gCbK2o3xft/a5pKIXt4ubKs6wcWw/bWb6Y712kDBXXvr55ORfsjsvHldP3u+4LxGK1Hw01w+9wIs
mnSt2q7dCnN5bs0Ct5v1s9k5MkgJQlBLb71aHPavWUWKl8IypTVLK9RAqdvmZFMsIJE81czVZtke
VJvKUIT557szlpOfRJHzAwDxueEVnnQ8T601/0Pe4mMiE/q96qCLUJQXT3y+WeoJDX08OqsrCI7s
UJV2eJLGLM5hqMQH6pDFoUTE86bnyUeGPNtvOTkPc8Kv3XGr30Ve2lgup+NJqzA1dhPQN+R+4t9H
CvEtGXw2BlrkJtdsLBKQOFF0pkS6T8b5zZ4Lw0eOE/hGldkvcu7K2c9rjdubJ7XP8tvaKLad3ciG
IpEd/nBQeAz6FAa6O9TU06K6B3AF9BwOnYrGZgeLxZPjGbD8fGza+ie2mcrR0vLpzepqbrvxVcMP
/gPftV/F7AYU6FHursKdsMWfusvTW5zE6NZmjrKDpq9+VFaiEbTKnebq9ruw95TEsm/GPA87Q4mT
ratk50jxfhGuqyezif+YcfmzG4VJead2DhqIUapsLsZZCI2NTZKhwAT5wRNG+vdAkSibLBcoUk2x
0uHBTuvR2+iC8lINEOBRlnsy8gklP0zPZZFg/oI6MVUC7Vs9R97B8qh8AnzPtrVAHtN0ACsNYOHb
tg8v1t8urO/rUGgPQ21PENFrnypUtFNLMmIWcpckXkbyvSqxeeMYt3H8W8fxxLiX0nYPU94hfzgC
UG4C8ozKQVOoq8Fpqndw53XkQULj9Auoh3rNyIBt0FeyN4VdLD6y85HlEYlNO/pe527znHUWbYb0
m0PhHnC3I8iY0ijmKC6jl/yaCkwXxwHtXKwW/5mhwVRS93ADjNrA6oW8U7zV9lZtiVNkFWTl48rd
RIVqfID8/DlYSfWPiQomtaA/cdfVkL8FyfqyQhxikJ2vIlJ3xLlveKilFr/WoFTW3trUltR2EOdJ
ji1nrE1Y6SBdRu8cQlZ5IKOiAftLDmAjtgleDLdeM9XnRGl16+nUuteuhZDiNU/Qgl8O9qALn4MB
GXu0+8s6ZMA+2DuxXW9aN9WeXm9IUJ4AiJbeOqQZFoJvMktP6xuW1edosDITu8SHUgsXtc+qe04h
kFYzru5rD0+qaJu5IRY6y8GRnQ31anlae56udc9YyUAIOEjSr2M6HiHH3itsWDS8YW0ISnY8GtiL
Lm+IXGXapnWqgkbgDKLq5LXTqT4sB5WlGQcSfwqkgeN6Bqnu4RSWqEB9XTJysxPiq+nnZ87joQxi
b3pOCemOydL0ZxtijVY04pTlgpWulMk/trTRlSZ2ejjCfmTD7wpP3DdymsFkWCPWJIXxVo3VL5Ei
NLEeI0WrBohTegcQo+abreFnqPTesF3PLQw9OtXY1ATr0UGl0oP9urUPzVfW+wowTDPlJ08QQUBF
ix9rgzhKua3TsNym/xnTpzj3o9pDvNvW48cUjaC8Qg/tb3Ofidh4umVnPNNZYdIH03Jcu4nidUdt
Bh6ynqINtvFkAZucPP48v2gpI4+otB7s5e111OyAu4cIosNtq5XOeaxNmrTMdu0wHp0ocR4SbfTr
mCjQzHUAaKUZwY7GkWa/nkxGUNzRkmNPE8oiAPXbbvmCxi3A5n9dr+n+KXMl3MLsBxiFbcoDLp2O
xV3bfXbXMWk2m0ZjPVt7mJiW+7kGYPfZ1UPeNef7EODGbR0ajZlyXpeo2HrU0XMdm+bwpBU8GGuv
kUp/kFZTcgZ/dG16e7pVgENePodgQeJoNXi+4RTxq+PymEu0s+xJN31qu1SKjSF6rI2nir1aGvN1
7Y2h217jxt2XehanwdwuWeCmdvz1aBmzymeWTuqsTZPd15jhpX88VWXR66v2rsWwyv44eIuOrfpY
G+4jFDx6qtVfY6E5vDexOl5Q9FEffRQml0az//o6IWWfgvJG2+6/xlzsyuT4edG2HxCsQEYosEZ7
uuhx8ipHL7+yBuZXSuinHhLEae1hlGmr/vrSy8RDk6Y8/tfY+jarLX82Mow2WlXngHwK5742bkOW
0IEQAEOdsUpVAOlSi2mGTQpH9dkkYfUM04r0mpfE+3UsjwtylQkQc1GUVTDVoepz74fH9WTTwKO1
RKXYMIH/VCp2WBnT7Dbq4ubZzNVDkih8Qe+1eZYpIremUMJAhQ6K18Nwdjqz5wvgoAA+taGQClJK
s5unOjXJrU3c43pwHcJnTCN533pHbRqq62SOZ7sRPb/nYLy35lCdvLHpQAVNUf7SRNW2qLaKOlSb
tnWajWZFM8CjsN2ZiuG89CkUjaQP08V+bIuP27fWCEv48P0lrPoXq49QbBfUpOAl/Ay7ZGcJBA9S
i51OSQTgVVp9GGP79+wWINiao9pHMCcUAaZb7fWNJAYJWqKPwsNfSM/9GZRwMMYKRNKQ1Xyt9oGP
gV1vgkFXleEEYuJda5x4H7EgkOBWgaQDUu57/azOaM1JTTEoLsBOcpV9Nuof7LuYbEAvbCpDveZd
dsSMWrnUXQU9th/cY95DgDOM96QdErZ/Lvtk0J55L9znnFvaaaKiTb5Dkkw0Sj8vJglnyldHnHRR
J6Z8O+EG4FV96suZNZLN8Iva3zXReq+LCN8EicGeahPeY2RczDZRdwrGKH4Zf8zz/EZFaBNLrdqV
tnTPfY4bDIkAXn4104ACvG3UZ0TLvoGwGHGhk/2ucgQ+rroeXvviN5cRJ+RWDB/d5yFwTIPKbalo
l5xYNbdG9W5kXHmo8/lsITgbCUAiuYLlYqrDyZvSQ6sNzanpwmaLfeSwaR0numRuM29UqX+LRvwD
QEx122iGoqHO1d0C/nGvdfNdSeL6kKPWeEEmEVwJa8o2ax15qcqSLIk+wN+awyCqp/4CkODQNQgy
yiYNiqbae/noHQtjqjcZcQNbK1P4Bm5aQdN3B6teEIFRp23NwU53AIR/ItX0YzETPZhUyQO+rT4A
DtcFqLORweO+sVsFuF4q5VmjRScBuBZaEuzYO4PV3rBh26g/61Sf4NWZzXkAaHBUloSH0d7XiFpb
wmpCFG6jjjpIJhBmKVIkI+JBqu96/qO3lWuWwfNFHCXIkjvo5X9m16hP1N9UVsK0QXNNPU1lrT1M
GB4mtz3lXrsZUvA3Th0YhYgvXVFHp2gkwsg1nt9J4MuTdRVye8Ny91Y5KSunR5PCid8x6iXATMmh
2nXT7IU9/XRN1b2MbioDUoFSkAr9BDvgrUZtyXaOUS9whIgg02gFpmVls2RKvkEEKIIhiX+3eYVL
dmweWMv7FMQK8lbNji/0nybDImYkDU/1AVMOWVuvJEZ0PwFdtgmT9um5LRwzt8X9TTXKo2iYBxPF
DOahb4OqIyfQFK9omqqXPo61i1wax8Sw0oGEmRW+0KNwa3Yg9YSms0NRnI6512q3UZq6AaCsXVxG
vxUqDygxxCgKkcr41VtD9SGRNWfRPnQFNnaOC6dJj6iBqCP0VI/w+CVqAfLMd3YkMqDuWVfmFVvz
3McN4D1LVMGfd6wFQr2ZIBffRo8Ee6N3E1Xh6IGwCsunrEEohWoHDt9MLiPISx/bLKIKNoVdqsLh
MSXJ6zmLdra3qM/W/e/IDXMEygzgja6eAWIwC4CH4V7MWDXqEOb9ToPKJP8MkAZjYL/b1gPO19gO
WWfHNwupBghNl1u17EAodwoGLJqqIB+JXkwUhRQWKvc51dNjFHZ7IdWYB3M3IYqWyxvs5QeZ5ta3
0JM/epMOClQPraNjuycl7L2TkobuyVpwOnXS/Whd71LFTLNmqzCNZXV9mFFYwkL17wEg6r7uur/x
PjDgBNvRVqnS6WXAq+jikDwuFwJxlOnPzHHP4B8mouwx5Bsc/h7ZtZPdiIAvJclWN7rQb0tIFHlS
k6iQkUnVrbIOtVuXvpXacg90vQQU51mAblgMdpCZT05BUUov0dxCOvZZWZ1LlqfUNmmS7KtJmvu+
qb2/Mu8NLlOnyvDXbDcbOO+spd4CkVF+xUYfFFYenfQxwh+xVtsNO3Xv0AM821vgQMGdUJJSQjZv
HYR7xypJeqjmhpjxxRut4TUb0Chy6CEmk26lGb0VuWKfv5p6KJ3Prk3kf7QbKGLYfF2tkNjRGyxw
jG4O0LP2vF0YhV4gPNTXNKa+gC2zr6sRj2JoGue5SSibEn38zgp9W0TpdFJn5JsQirprSfTHWhyi
oOpc0C1eb0Z2ZyzES7OI55jFqF1Us5H3oZfTVSbLzE3PqyJ5b2JC3brJ9lXkqCLIHH5GMGFHRbL/
6PqMyMOKP9JMR+fQLF8tY7R3YxGz/16a0H2ZvQ4emtSSbdvdM6dNT4LtwSkLnXhjlBAAYGPHZ8s2
73pkwN7wRu4o7B4HEFfk95LtoDT3GYNKEntszrpF4EzLDysGzF4q0lCFgSWa1uJ1BQLzP43SUS/q
0TYtPewyDIGkVliB1BhzT5Jmwa/BQfZ8KQQos77VQ2xdMdyCI4EZqAfHOupBY03RMLHjDHkvqZEL
gtJHbtTy3JrTqyrmEWpHaG9GVGmCaekiUzAFvcmPZWYuQDNHZPBKOqQnZw10kWeWZxAZh2GCkQJc
6dqZ3V2R+D8VZpJudEw052DFzImFwG+BP9s6w1TAKZjd65hpGqFgl988SnOnpK0/ZuBG73htgDYs
f4ghzt7VApcYT/52y5Cbe80SOEuqoJl1djoZN5TjudrL2kwsYQCsPGUTrmejAY69WrW2CmDPEKTA
1BTmab0MrpVvcRMVxzypmLLHztlg2A08hJICILhyDkoU02KntHku7MBkynsZNCi9DUAB/NeGXdry
95AcCV8SEqyHdBYfAik4xEd3E9ZyG8cZIbgveCMA2ptU49dF/zdTgqxv/mFfI89yyPfN2LBMggpM
HSyt1RSSkITH2TRHR3wvi8r4hoQ8ipzjQ08j65ANymMmCbDQW9V9bS7GA8nfamccEm8UVOs3XjJ7
RxFb14RSWpDpyCpJtUD4zwAxbp9dU58uWpa8jSq7VFFHyCgKKMOLSVMdomuTtvw9oEAfnwoQUd50
O5uCN1iuyv4Ujsimf7rB0Z7Adl2ksZWJjYDJPK0tuPoi69tNmdneKywA56ZObzMIvlcDMIJdRO2u
TtJvFYEB8pUx0MqKYuranTM9J+arcgCairJPO1cQPxkZ8BdrU0SdEdRV2R9gR5Rvndm0hxG2SLB2
9dRpwRs3Fn6hSvtCuMz/Izt7o1fR78lWpn2ZZPMZ4Y/Xfgbsbbp2eouQcrlFrfZ/jJ3XkqTIlq6f
CDO0uA0dkboyS95g1dVdaK15+vlY9N7k5Ok+NjduroAIcBwXv6jZGUYK0+md9GjVdnUuoYEbAewM
JUFiLuPnLUwNd0Aq2AnZZCyCnTOP2ZFZ9JPBOge9+CHLnroQsNjP3H7DtKy9ZgtmplxwdSEIi6vp
PEULbrQ2JvUKMCJckKQSTHr0RVEM/xj/N0vypXq2vHb1rQy4r14LnW6XFSmhAD0bHeS0VlfBwT9N
OEJerPAtbkAK+K9jE6SnADqv3Rpwi4bxFaFy1A3xvFt1NQQjJLihzGTC4MYOSt6L4IYUdH4KSXL8
Y3Kb4AYuy5qPDFb5JRKVN9qq4JJdJJrMrCDBwuLvDXUB2tdtdRSESuU8LZBCxrLZreiBWwcNXg/+
LlG0ZR2B3AAs1pFdle+Okh8SNcAh90+zH0AxLzeuWc4osQ2faGuJOh8FqiiZ45xN2UVqRk7LnUEW
Mfj7+HY5idTSQnXa2U6WHuRXJmhNswGL8Nni6ncOGvUsCiOOt4fkPlzBcP7qluc3mpFzyVGjlj1g
CRK5/xKNmSKzpYXxnSSzrDqHpaLjP7P8phzcZ4B3xkUuKT8D5+UwqgbESfrq6JXln3JcOgZwzJfH
uD5hyRS8VO6z62ItpNEtbyz17ozUCp5MgD5W7K+0Bmi37FCPUzoeVb3+KXhgCQZg1F0Nv471VCRH
smqwMSOqnJQ+3m2Osum94rxCNfjRw1w8ek3IE7WRED21SfMqz95O3KeBdZ/TXBt069YQobfH0J3t
reKWOkz/2hDNtu2hgR3WgVA3wUEelzwNiZV4fCY7iUorsELdZ1+523lFn9/wdfRAn0l0CSAi0DaU
c4XXO33LkMwAEYA5YzWMEei7qBzt4EgBEtk18tsandMeNJQdXeR6Y9OwRt0c4jb5Oo/6Te7cepeg
lu4KK50Ocq/lriRtwfy/1RBfWTAA8kzkCIlJ3tocJC2BkeIY0nQhEE1EH4fukzz4tWnKrdlag5TU
rHzuKjDsB7kV8iP1vub+tEGh71lBZ5RrVX+0i20Icpfr/TVzp58BXhmnjNEAre5Vq/IWpm14ymeI
zq0+fdKXrkM+21lsO+c5mEECY8e3U6FzooTboCdkJXnx/1z43W+QKLZXkN31UF9rrk8PNRkcSntD
P0gXIN/3Drnxiw0ga/yUwuVdb+4Kp3j31rwDVXy8gwbbeEUEa3JuTkaYa/MxdsMfSpepx+0O0wne
dMeF0r11Lmr/nGFieZLf0vvVU2rP6gmNxn7eN1l43w66Asxj6YeW11qOlNi/5nldOSMcECYHaQl9
nJ4YwjB1WRqCPiLtZMKx3prPUsGuZiqY+n5Agu0iLXjsrOEy5RbTkuqYOwPGR+4CrvzX69pFevVD
sMJebgBXWAApW9ub4wdXXwCMRmHXi7wN3dvSLUtLkuSWV7D6s/RIlj47R9+pBjAr6bMTKPSRUl+C
7W1910TXqJTPlTdcvMbcS0tYD8FW4Kx8aRs2CKQvZMLenFHovm5v+NaWJU+SwdIK1b4/NYD0zqET
naTMlMYuNbbjPzZBSctTk9h6jKTX6IdySX7IW5ttWdn2310PtnJs8KfmNYArt0uBxxQpILfeBuG8
fDh0D6JpoDNRnfQTPhTs0zMukCc+2DrGoM5TPrcvDmMD5of3OisWs1rgsZ285IBShrq7sxas6jyW
L/ngdifTnBlKNLp6UIOCtZsegZkdG7wn4R1M+WIXac5DfQii8snBvHh78HJVSa6v05aWzK2ZfDik
GNL20mM/KI1RgnrpriWmJ9CXzBjOk9x9OUkBnnECs0Kz631o9Xt5S2C1kyvRd7mDa3zLLUSUZN4y
4Rp8hFT33RYuRcgN62IlvbIODjUkXvANY6J/jnrg7siYHOUeSyCPPV6GJwjlMkee0j/ySb95sZGd
1Hm8S8wSgTKvu0gno9Frt3B2S9RzD2ERrF8Ao/0TUn52lRPKk5cYPX27sGHsaPhzHrxnzOLcFbPs
J/arj+fZKZcWsXUGqqY6V47bfp/ejtqhnyDeb3exzBx60mT5zGRuZh18C7qQkErgBXwDl2wwEveQ
H5Uq7K1BOTHQRRk167jqmMlgC7xudZ5c5zoBzGE/9ww9Eo3iyN5nOIato6t1FhVpQcGem66tnTBc
6sfaSIyTnF9+l29H47XVn2Yjb0+qabzIU90ercTyrvsVG1O0G4sCpX8o5H9P0LaOQ5Fvv6TXgR3T
0xJHGqYPYPyPWmbnsPPbfHhAkN28AE2rbsLaGaKuutEWfpdhlq3PV57E1sdsD4YP9F8p9Exz8uqD
BUEaWQzHwOGk4CVw6cEPKAQeS26ZPBlp1oHK2qMFPNgv8A35b2cuFbYefXuSa4Ne+vvtJmylEpMq
//9TMVYbYS89bF29/BhJrmPxLS2xNXOOsP1gQIswgwx0lc6+qHgsShW57DrkkigOm7xqa5R97b9h
9euHUn7nu1HGemyZu3tgAfdsCGKPwYdexq9sjrB0La/JXCAHsw8m8wdaK6wnh31yKZowVI9SfY36
yxc0AgzSBek6jpOWKiO6Ldjypjljy0FDKVIDJrYMwuTvbMGKkpT0u7Hs+uvLeYSJ8zAW6Lr1xBvg
6SebXap5j15vwSbUH678ELO+6a6uXmVYJoM6iUmwnnoZFkqSjSA0rwMIIFtlqbIlJbYF22Pc8rZr
fDg2yj93CHXQh9FnSsfZAQTIL5KWN487njCNX8rXHz+XWrGLlEF9N4yUR7i2vPlnANH+Ks01QkkX
0PTyDMKuQ3JDWso/R+XotasClNNc3DI9fKSCBDBFtincB06IEDykdCvY5oBSIMFWT5KD/2vQ6vy6
/vqlJa9kj+2dWccza2OWXE/PO/ZP/vveSWytJdGPaTloPeu7Wh8v8PEoRWNjo7XftBmpWelXttGD
HPtPeVsVKV3H2RLdAnkeW1Jicty/nvXddEZqS8UPl/qnvA9n/XClYOnwMZqruxBG3/KK4+HMXkU1
r3NVeeElYCkFciY0IibvyzLbFmx5c4YnKPQ76lStQXStJN2tnHyr+q5Eor4ZgBBiC35t0fKyyHuy
vSzbS/Wvedth8t5JvX/K+7+eyp/zhdxfxKD9xoOLQxvD2mUsLB+uLVhnslv63VrFP1X/kLfOJ5bT
rleQ83yos15hSLx7TRl+q50X7qVrkDmoxLZvtPQhW1Ji24Bsq/wh70NS6vk9ggH9L61GEiEpbIh8
vJzsvTO8lSa8RiVX0jNL2Uyrsyo76V7xunXvgKmgjW9pZV5o5JKWnp+xUMCKkpVZ7rp05AdWO++l
e2D1H0nWBmXgv+lqa6dhq6whSO9SlDMkTMTfDv/U3W5NwZFJ/1ZnawZb3ofmIkkpHYMmZcnChek1
qLN56Bw9nfcy/00AGLBclIxvQTtEp/WNl5uyBWu3uqXldv1rUgq2V1eSAQspf3ffkv5wBsmbswTs
hJbwGm2d/TqwXsvl+WxHNniVMHnLrhYLI8ayQvJu5rhVk2MlkIHBlpTYh3rSiW557/64lHw4ZPAq
5TgbD6ACn2uoFLgGSA1Wyg0NJMfy4SpxxGtfpevysyTLLnJnyqTPs8usOrsmc6yLvOzbE13f/XeL
me+GCltVicnjjYqeFb210rrIlTuInhhxhEyKjlb2MHsl2zGouWjTo7yi6zqltIBx1uPmm7zIf69q
1WpwxDqbrZOGzcE8z64JEsGwxCGtSVA37FbutrRvBQr6Z6G1KxfdYWe2MCCjQ95WPixdC86m7t8J
Z9tiAyBS0a6RuyrPpc6gMulV8VbG8EyET64vD3huEd1p1/XMD7dfbuq7R7ROXde7LnMWia6vecTm
5OyZ01Huslx2C+QHbEm5sR/y1lmdlHwkc241pXj7S3oY6nsba70dNoZYxQW5/6Ur4vFsIAR41GHM
koR6hgBpccVnklJLZ+/McJDpWUo9D5inniR4N9XBa6RlZ205h5rU2UMZ1O1Oas1dNl6UuTQPap8B
0huGYtdEvOoSeJlr7m0PgKcGpug+TdyTGoVWfkQyCMNlZvZHViVBDU/OtdGD5glOFnvNiMZCPM8c
3Iti9T71x7cF0f4pQAb2E/yb+oBq3IgqB0nJyxA8yhK2J+oRFYjYrtJPseegLGh2D1OMFoIDbOGk
s7d/9ix/fk6r5hd8x0tvauWXMTdx1Ur9H3nJkLzGB/7mBypI8ax5673Z+umxWs/Orh+w4aC1qOMM
wy5o6vprPYPpZUpeftbV1N6jqAO8KkK2Sy0WWwCTpeQ5tyr0m1T1UCERjDJUCY4bI8bqcVxKWErC
TGDAUSBMtHNT2OXjPCXVo8QkyIrCQfcszxEWZhHeKuLgUFbID/nT8N1k8+zcqouUX6ZWBnYkKHEc
lgXgneszc4uLGNVrFcKn4WMkqqJgeGizAkyQ1w7Mh5vCvYHUYHvNY7G9RfVr6qfoeVgCiC7Rs68m
P5DVVK6SVWaYdKO7iCpXgfCZYbFb4wTPDWrYzyo7oc+pomn7aRwDZhAUxLYHtCq1uZc5lqJ4yO6m
YegetaTznuYlqDNgezZtC3Y1NbaCUM/SvVY6uKIN7M6YE2Zz46ijC+P/NSXR/LimQHOg/OvQ5rbj
q8jynlCZifZV2O7QPTWOjmaZh2lqcjTeANMXhmbebAeoM7BW7aDbetLusIJHBgMH8NILy/sKqt19
swRbkvZ5TgrWUAekjWy4aaV+y2czNfaaaWg3CYop+E9m0VfKfvJguXthymIzogZvvQ9g1LXH/nsy
5N8MttLBhUP3590y4TODTAStUFSoxPTzX2x3fg3zRP8+NQloBQRx3oIxA3aNDtbTrLGXbE2JdVe5
eX/T+7i9pGlcPPIINCj/rfqpGRUaV5aaD6rRv9WoBj24UfI02FUD9VWpP8U9G0cOYo9HSUoBW6Gf
kV/Pj/W46zHu2E1L9VhLMeWLwXItx7GDTZajQLulzzi8O9jKfzjpbN7JqerG1B4dL7xADsOpM0MW
7cQHpzpsv6ANkt9hOCfreWtjbp+arj3mKrI2ex+L5T7IXjEqnFm0LxrmyrZ5B9Gi+QT3vH9k6fgq
KYx220+Y1kGGykbEmpYakucY5ceDEvdNddHjwjUQoDa0H1YslqgCg+4e/bT+vh5YVi5T1E6kwEHJ
4ooMZgKajVuhm0p7RmxT20tSbk+WqsunygETttwfexwBulTLQC8+2+Pv9e+kSe6f7aKGc7bcP1Sn
QeRlk4c/PW1mHEyUUyQqQRXMMNy3tLS2sUVC8l2mFEtJB7njMDwBnAGBFww7cF1YKpQVnZJef6vr
ILz09hCg8R5WP8ryJOXxENanVEe1qZoVhwVrxcUtnPXAaxNEwX23BEOC7olr+Od3BX2fYifzJfDt
+AiFIb4rxwwPwyWQmOSZzLKxbLBRVIu1qMFv8F8qyiFr7e3obsQc8P9ySOoO4CtU7fzxNG1XIHL7
Mj6WKquB+w+/TmrLRaai1Jv7tF14FGw7mlYLAxZFyodoCXIEJh4kOfk+ioWRP0BeV2MW15fiUkW5
fLdVkhgOend8+Dr2kTk4dllVCcvKwxNjUpSb88UCio+ylJR+OFSScuEW1dGLgxD4eqhc7d0RmW4e
uxKAxseC5VdNZQzZ8WUu7G8p9qQgl2Y3vWunKr1zxwjAiYbyZpexz6iyW3FMilB7VctwuHf1+o88
1NTXwS7UVz2sHzs62Ef2pmG6IDrI16830P9y6la/s4GWfHEzTsVmTvmQombwJaqUr/CRgycpNMvg
wS9i+1nKQAofUwh1n/Kl5lh/SQbNfNP8qPisJVepwjcne1WbBvrlY1in030faOnDuASI++nDzkxq
onYz7+izQeMtSakD0ZSNHN/9S00G3Etd1i5hLqVfMq9GR1sz2r0kjb4ZLgauqYfStFDE39lW13/C
xgrpImvUjxGEyi9Njy2CCl/vvPArvwAFKw925puXEcvM59Ie34DQdN+t8ufsNu5XS3HbW1ZGSCfZ
eve9mQFSqI6VPyOig5Zu2P8OHLv9DmRLP8wxLuJ2479pgM/QsG0H8J7E4rA9zljDwhf+Txa0yL8L
P+TplgMqNpvvy8Grj/i1lSjMOcVbplj2rUm7Cc3tvnjTYUx/wvp9J4UKMLY3EBhfYfKqD5Jl+w37
C+5QniU5oiZx1bwp2Uuyjl3zeWaXTlJyxm5QH1S03nQY0XfBNINLKKzQuKvRioEWXfuosNn5A4vu
cXcAi4esJ9Kyx8ofnJuU9K3vHU1tsGh3uJ3MPj0PgjHRl16t+j0cn+gmSSdSbWAKUX8nSRsjInwg
df9ekrMy/XT55j9KauqzZ/rr/NmIwff4Y3AJo0F5SbNWfYh8aMShj13VkFfPAH2OyE70L6XXfk7i
Vr0DrDC86HrLqxKjKl8l7r1UkHx0EU+lUmePkiWBicpRZENgqDsdw9UC99jMDl6kegwd7Tk3X5qm
OLmdW2FYWB+RMS/v7Mkp7qIOstwiFlzeKSpB01UuMrPqdIi9HtFxO2qeQs3BCnyy3lAIS7+rVuUd
0c0sL5KEowOkXi++lOaIJKXRgyVYqmn95O/Q9ANVk4+4K6stQPEq/Q6KOjtDx3dOOnsf323LuMtd
xXo1w8x5KBMLgMVSrZ3UvybQklc+bdoDwzoNNyJi7hLMWurvWcFrwO/+J2+rIjFLaf+qel07/9Px
egsAprPjp3qcm8dRqYBLFy7Sd6C6TL5Ef+Wq/9kcB/tL44zoA+V6cZ+Fho2ycZWCiBvmr33lvkjV
0Ujv68jwvtVNrh7cOrYe0tLDgKWuUUtBF/YzdKRfCuJXx7jYu8CG7tWSl8od45+dBkDMMtzmyTO7
4KbYTnKO0lB9RVWl3snpnfmbWnrNr459I2BEZowO42RcWLMtUd0trRfPRnOc191B2FLLd0lWFyjj
olF1X9Kn3ttleOh9Pb7ViJP/XbDWkeJyy4VHAvgZGf+DOgdqfJDyENzjvZwtdlwy7Qo6YeWY1zUp
xbqnJeOJVztaawaa/mKZiXVW7QHu9nYKyzHvbODlNye0lGOqFTq2VINzscD7XvG6ae41w3ROdpJN
zxM+Loe+VZvPvI0q0B/X+cHY+QVtHuV34725Q8KQdCys08ur3RbmLziJiEWa9PO0Pl7aLHEgqQTz
sa6q+jHW2/piGtVwi9zWwt3XL7El6Bz0sQCr0vHBzNRLZLH83v8eB+PnJDKVvxSQluuFslxDKq6w
/pzS4WeoKM43zW4y1I61+TW00QZniBI8QaF2z9kiKq4qfnrXp7F1ZjkgfXKhAoFxbizWz+jIbH8O
v9MB/4B8qPypB/ggg05ihM0gPAlc868MZWS9698CrDma9lPfgVlGp7h581rmhF1faU/gNjrgOTgs
wbtyDiyu+f5F1w08qEZnkTRQU9zitC67k5jj1GwBIoHw0CXIuuBf80lzBu8tT71v2hQrD2bvedwD
5HvrMK1vkuwMlOdyJ+6uetwjTKUxLrt2JVC3onG9zwGE9F01hOpDX5X+56iev+tWoD9Kal4Q4I5u
PUlVT3PuIs3ynyUV9sG5Tcv0k1no/md/Zi+xsJrX0nCcz/559DPne8yn8tyOant22iH4Uejneqjt
HyWILCxzqvoyBEPxDZu7fW9F7ifmkfeYPBSPta8gnh9A3uj6UNuteUtBVLDjjLPuwmQZz4gdTbxE
CK8ZkfGX2B1aiKmFTtB93io0Rm0cKruzTgOWgo/dEtAwpkODN/JBklLAhm3x2My4bWFZfQfYiSsH
XQW6AcPRHWt3xaOxBDZSvHeuYjzkTjV/YhXgW1dG048pWoAeLXwOdKCQ3Ev1b/E8TD/GOrL245If
Lfn/u76L5NJW33d9zgM8bd8ELoJv/zn/lv9v5//f9eW6ejXA3PbMo5lb8X5gwv5SDlP9ojumfraX
POQy6hcpyJn8rnlSBaHI5qVc8j4cy5cTOSvFO8c630QJrIVt6VWNeqJlZH/nqdhHe7l52qpJ4Rh7
3q6u4RsE5ZOStRaESThfo1YPwdHhXT/06NgcslErniQYTZ5X0X/Rd1pTHfUwUe+DCiIenZQkUGhX
79slkKRtKJDu13RWHXqma2g9/qdU8rekHCF5aNvd5RGAti1rPdOWTun05tF9KrldP3vsP1Ak874n
8JloVGV+9Xy4pProfJrs3vtpIEDHaqE3PFmui+Fogt5KkaoRu6+wiSEeX5tSORm6N39FkWE4d5xV
BE+/QMu6yjXCDDhfX7XWA07Y3qPfaWx0LefGvOJJ5659Bjdi4TpgGCe9acebXododi+GO+Kos5rr
WGEBOZfJlxRI0KPVfXQBWcFE752rmZol4jqt/5I5ifKCQHR30C8eNmLJPKPpYqAdgwi5Y+4YgsCL
icf6rFRZf2byhyy+8bsy2x9IjAxfoxgn+KRr+6eo6bWLGrfZ1R9T8zEMdDwxlHL+kobpb0CH2W8O
DrGDvymmiToW1r8v+MmcjbELHquiaV6KJTBUhodhgVziUsHQFypSA2TDastHLYUXj2Syehy8onuU
+lINg6cjppETBmiI0ySLJzuQebxk++QlQKwDX7UmfUZ0CIMIC2M0o1PHEz5o9aMVdMm5glrzkGSQ
KozRnO8dF2Qx7Hj7zsmG6FogZXznmZF1ZdmjuHnTPNyyahyvihqVd5lRYOzj99F90vhIPA2Oe5+U
E16vNYskUZf4p7htVRwY1PrkesUI0RXRZQSg+mf2J8pjGjvdi4/aE7rBYAfpcUADVX3/OndY/WDu
PL5FFvLInbnru5BFqaBQPzfsQe/DUTW+jK6Llje6p1/xnul3VTSNDz4+VEhQ5+mhmsIIJSz04/g2
Qfjw0/mPpHGPPn5k39i9btC1iRau/Ry9giX9Hdnq/IeSGH+w8Au93ApYKA9c/ZS1fJz9wTz3yxnc
GP8OcGAlFg8jEyp7QqQTiMkfBbhEvTN/emANmAJmwx3aqONzjZH6osY/I7pWP3jW1CGFzBvAzKi8
ZI2GkAzifeNjjFoLg/LxkptK9OYrnvPoaLBpxQg+NHsod5Y/XPp0mL6ZNnMnTQve3II3RZvyAtkA
dfwWAQA8BuXQX+QoPU6utTFot9zRhgNricUNRlDMVHVBBlsehhx+u1uzzAlBRKkisXeZ9lIimR9L
tupjJvqEXGA7j+RVlQsPjQ28fYZj4KNVtlg5tkr3pcPA8jb6aoZ8BbckQ2+bdcsBpseSRNHOO05t
gc/lktTNCdKSaRVXSfppre1gJ8Y7TB4gydkOk4Il0PMQv6fSnMq70UsqHCyISbDVkZjk4TRO7UYH
ojTkoLH+D8fNCEaVENT/17kl+e7SDj4CV0ZCu3d52yFy/TEq51uWfmumMHyjz/V3RexYV92HW9Hn
xqvqOf7ZGEJlP+c8Zscr4me7Ki6SkoNMw3ttu8x7sCzlgnTR/Oh1DZTCNm+/9qNT7YzBCX62gfIG
ocj709S0U+7SHaADvg+0XI+ogChvl8W/Wcx4Qh0k/qOK6pjPTtN+W+zu94nVlQ+sc9+piLg/QBSo
HnKtCk/Imc67xFSrh61AShlg/V3PxJKnaJ292n0BIoNz83IGOUQqbsneHp2dM9TsWf73Ih9OrYwJ
fCHd/5KCUUUwc7nIdgJJpoN6YfMrvh3cQXHuuzHAgAjrUBxflD6EQqI7zyZKjs+pvfS+WgHCwAzd
NQ+mL5ZKqXtxWCp4cFSMS2IVqf81ueTh1D08REsgeUAwtSO+aOyCLKVbgdSTvKpWs5M54AogydY2
8mOELMyhiyeW96v6jwjigleo9XctmKC/9eX0xSmZtNdT47/mc94fgIr1L3oXo4bpjNmTayCqEiPi
9jBZ/XApQNWi4BiB2ce26mqlHpogSy8+OGr0mKdqdcqY6z6raO2yYsDqdWrVCgvrRfaZXxfuWfN2
vyY2CijWbJo/8BT95jep/au0/JvKQmaAEg68pqROGEp/LsrWRr6PRQY2NLrf4+Td+3le/DKa+Kdi
skpNbwmAHtSQZfW4YZlILVhIemZzNnz266FB05wJhJSOTljehRlUQCnNsfC89/u52UlpnIYZnpdo
yknp1NrpY62YP5LlTOx45E9pXb1KWWy6rDkhtMSYPHoqW1V5jHESIh5Yc/QkMQnULPg+62p13bIk
hhtqeIjx8VmP2kpVJ3POMRtRO8lzmhC5SbeBd4o46H6rt11HHbKHxizsmz/r1J1jXKlgIr2OiVey
ReSzeaKl2p3ndtqdCo8KznqkndMZqRgpkGB0UQ3aK0udWlGm6rQdo/nKr3IuUbb772neVbGcGA6Z
nHw7W49Nx753pvKwnleK/TTmEu9qzrai7LHDMg+G7UEEW06vDDUUQRis7w6UgvWS8gPDTPVPnml+
WfMM+QXbxScvoQn6Tqdem7A9/ON/2mr/fV7tzyxAt2H9DctdkNi7H7v8uPU3Scl60a7MnmKEXaGK
n63WVe+KpZpU8M2aZR6JSokEk9x+iZpuh3TD8IfHjtCD0g0nRhvYqY3NQ5NE1b7GwCKIoJoFTf7T
KpoJDT0wjb16tUN/Pjte9xew3OmQIqyoRr96PcE60rTxo/DQB/OG7hqm7Z915nsnxkx3LhKmUaVH
B82eFilb75etYJEddzulpiNHaNZEDt/1WGNscLdy6+QL88wLJLzPZtN7u57XDl2P6a32K8DF3Wct
GDkZND8UsZPHXm3unRj+ZQXqiQWdY8rqVmHqP8NiuFfY9ZwKLBEnJBjKZcOvUNh0SOD7XuARM031
krtI0V7qNlGe1Zgpb4mf0XPl35mMRbCXW7KGsYcmlSYPa56GictuLobsuh0VsJJ3yGokl/BNVZ6l
AA7az3aGcVW1PVTO+bWpXpvUHJ4HBkKtU6OFnjMlH2YgI4iXxfyQ4LNSYrKCQw62B1XnoOzQjrsR
qqnpgTe00sdeG3EAW4Ip9V/qAR5/Vtw5wWCB+icoWC3ewzEbT3qB1pjk5SgwnGdc1lgw/U9eNzOQ
QNJUP1e46BWu5T9lS4AchVc61XNrI9eUtujijIxhnucliFKjvLiTM+0kSQ9iPMeoUUAYatasLb+x
za+R1Ro3yXKVSkeXbJyxC22Ko+RJYOi+zjYRmo1S5V0BinnG1KwXlmxLL9jfnYr8KheWPD8cdrbX
God2qtmxXn6kFEaJmt9ZNgKES5bFsvqj4yiHIQjjl6I8FhCCn1tNi17YM/89RpV/HTTjASHy9H7E
rOpZAndG6x9ZK+u05aVTn2PihjJ/oiqxAqXRN/C87m6JlVjPLPZb67FdZB/nwsf9KGwbXLRcJm1+
isfQbJXueU3jkFSd6iI19+B8KQ9LS79bBs9x4z7NHqODfq7YK6o689nzEuXJiu6CJWFE8d/BaNXf
O1Ytb5OZLtNC+D64/wHM2OqNCSpH6UzXKydy1MLGuyJ6xvCueyyL6bC2qLmMArDG7Q5V5OapqLPg
xWSR7EWPi9fSD8Y7qSYBQzJ9hy1QeZGk1NVQWT9YFchxOUryYFSkUBKSB+Zw495TA+85zQ3vGV3u
+WYY3Y/Ar1EJWfJ1J+txkop3fuzC/JdqKGBe2bkPH6QGI79nNdKMu2im/RVT1F6UwLOfIYs6zziI
VUctdPEyGGfnWQq0FnFPtWRzRpJSgGCK+VilDBhx3lBQjg1btpINY99H9L9Jb91vdUPWTjEza5xz
qlfxyZ1ATCBnGb6UsCEO2LMkR8NBGW3vtJV/MjwD5XD0W16Qeo5ezLaBG2okrB+MrIe6Roqp0OJl
IgFjlxm3LNw89XlktFEG2OEpmIX4i1Kfj/Dw37Elib7e17zFyw9vDQ/83WKt4mMOfZMYds0Z+9e3
dmEJdQuEUWISDAKUXAImtQAnJRPp2u7s6ex4jzGCL8X0Fq7AqwXnrTLsrr+p+swyS8ssdiE+bAFj
ZKgOks6E9dCb2VdzIR51C5OmXn4C3kQwj2zhH1kVwm6oQbIogO7uTQK9ascZg6N60d/4b1RPvV9R
oqOB0eTIPkpx388wRCUaIzuD5H8Ss82BcD6bdqjsrXfMnbAgSdAZiV2bLUS5i2sxYi93y6rMGe0T
7A5gmEFfMI/KZChQ7Lq/ps7800ctIi2q84j918HSXgN8HW9F139zuK13EXZgp1Yzf4ST6R3HBVWb
cJrCu6PHyY7yf7e7LTF5AuxhhUcz4F4puKTdqZ1+qJPAvLQYtd1soyivNpOEpIrrnaJ258G0P6f8
a8saYehD6lB5wjQBrWZM7iJIPyvWIa4hMS+ktHxBXDvLw5JYhmjDsUIWhO9ur90alC2CymajyyhR
4kvS8f7djYGizH2zvQYJRUfbK0rms97PglsVWr/MLFSOhnVfDPV4a0J7WAPDjMabry93Lpt+ZJpe
3aD8VjcvrxAdl2juer12lKhYr0pMgsTxK9BOHmoYC3a+WOxYSqOCoMOg4x8bVuk5+TXKEAJYOKLL
35RA/vCW7DIDZRkN30x/4TDNC0ZRbkchnFOJtjMLXnnmTIftyUg73ZIS87QBeysIvHTeBTqBBMYC
+9sCqzPDc2dad8mCvZd2IEG0JAe2OE5z1NxLVulbmDsELqMRsTXoxdHAVnqeb18Un1KtqXEfNXI4
YAtrbI06nT5cE0S+IMlzTxd9iMrExkACScYRKsRapPyuGVIOdxhDtru5cXpcUZR4vHPc4mBg09UW
47QLMqx1Q/ypD6pbMYvRVf/M2s+fXjq+aeUirMt4BN/YAsM5qPQTW+dHPevhjSYPWVGFOzTK2Cid
y/DeBgvzEPjdnv32ZjdM2WOm8YnIvco6eKis3qlVu6fLKNlCZ2WxrLorcgPL1HZWX2Df65d5wEHI
dvGkdb62dZufTDZhQLF3PV4sTXCKWowozXyn9Bn7I8AED3xw6TTiJ1PX7P2kTcrRV1psYXr9hPY/
8nTzZ8NMr3lZsn6HJVHUmN+rocKzcEpPyC9FRwuiX9F292FQqzs+jjCTw6I4NBAywu4e4VfwJDFb
uorK1msQs6gCl2qPKFt0GqrFI7o1QOGyRMHm9H4u9QF/Y7c5lEhUNC5rjf34u3G4MW7vYZXC8XPv
3QdTEu8jDLb8PFbRNcWiNNJYru5VhG+NGHV8TDOr/nfsw8hWQVLtx9lyzz5aN0rZXlo95CagQxeZ
NnfaDOGKN4MJLmb44rnL0iVGkIzHmj8dPt1L36JpaMc49jVPzoYyQQRWwPt3g3JmRDHv2X/8weA5
PLoT/P1SsRO0iYDpuDNjTxNujos8GvBN/niQe9MlcV/G/+HqvJZbBbpt/URUEZoGbgElS7Kc0w3l
tMg5NTz9/uR/7/NXnZtVy7Is2Qia2WOO+Q0QSHs6nvoJMy3pGS4JDHrFB90wpcvM/BgDDHZjVydr
axQwp5h6SrR/Q0S2TKfO1zPIzORwLpL11+abQdVzo2zZZGtOdFub43dbQkcyuUQDY54Ia1pm+o2J
Q2KOnokQQfRU5z0JuJI5MSa4wwI5wRIMha+5XgRyuCJFYC37yhxeI+4XIZRXn1xm8kFLWjgu7yVb
L4UJsU4BrpwFopd9HlttW8Z9dL9AXF9b96spSNWL9fhzmbTt4LIRnI0pvBaAk7SSI165re0lPxoc
Vr9WZBMban3zWgQLBEhD+3WISIRrZKUHy0DJ8zL9HuKCG1hLEUbJ9LQY7pYgXOwjCVYsTeh0W9kh
afl33hrjdm3VGC5J0Ww19yXRqsq3szLadEWFPjNVW1tq9WlNeMF5QBlMDeMSq2wATbkcRv2TnX8S
eIszbcbusc+Jau3I60LP30iveTeGCTwLgCTXIvR4mF5w5FrAjrIkIMWz9KkGjWCFv+p7BKb6w6JK
P3OSvS003Z9AdslMvAASawUmSTBfBfVRq4dVRvqKCzFUN8a9YcU231teY2/6jOK2A+pU/2Tr22rm
wNeK5Btzbhn25jMRis8Tfkm6LtBS56MHMvXa2xjU6IZobWoZHSQzTMAyMv8h34Awke/ZbN/WiqZ9
4Z2EydNKYz5bOtU/a3q2mUgdHpr+FK0jAbLVsiOeV5IuWyX75YvkbPTqp7waP4yRQHl9WO5ERuU/
rldcb40QSDQ6jT7BCl0BmRzxDAM2jDkngq4eAYJlnxMHye8aQoE1Szs0iiIrEUYbDDuOvR4WDoI/
kQJHq9l2pR3dk204bGjtZIFqnWepytCqRhYCDQxtUbyRcV+EhkfDu++G1O/78hW/KEOOA3tolafk
JeHelB1BwtecWJzRatNrxQsw/3vQaa7fv04SAl2b5szdzwc3NX9qLf8pU/O7by3CAjvI/Dp7KBTu
XTWPy9YtaRakBl52t8BHlCzxm4EKqkpgf/NSP+pZe9tehapquTZif63eIXph5hdOsMr2k/Dh3nUb
pcnruHNzmZLMT2uJWnI16raxOtQGN4USj5AE3gfrhVVTxkFmHLoyvTgYMfymqG/LvP5XWs6hbeVn
n7LxUuIucYsyFHqxx6iCHhQN5LXMEXP17nwzkGYWg6oOWxzom9HKIPLMUx5KjTR6UxsWX7MrFUaW
9u1CNkqiCSN6am0EoVLm4MjdoronYt5oQ5dihwqws1eUzKR6rpS+FaR6b91E4h/Gs5LanGZa/ebp
dXYzBXHiXhliD5OVQBsvXpZ1KEL4M09Jt37XSr6a9XI/ycAsZbuVsTqvoDlzCXmuJ3/SkPJcg7F2
6x7OYG3SURP9IY8ibNpyN6da6KZk3b8vafPhxcWTbMaTknga9fklGYp9jwcnV5wT2dBvQbKBpplO
CeBADG2A0brCDvOGHbjWhVbH9QlV3i72bV/PiLgLzDj40EADyK6I7Y9lUB9kU5e+U2jPvQvIZkjN
977Mv2dwelar3pkv+8W2iy/W2q1TehhF+bQwRh4Uev3QjMDLUzhMU46jmuPxKAgR29W0AfD8WWhH
/bqjAQlMrT/E43hPphEZgi76+Dw4v73oQVNwhyVjm6j3SoD8BaDsa2Im8lKvwDYVJ3Oo7nPQPL6x
zvZGeN5OSe/wXvYA+qANHWplD/D2c8zyC/aIhBxN0tiPhGLUt8wNY+FzwKabXJFNhLKDKjzY33o5
nHJ9fhv5pdj6vaaYMCB9Fi9epx1Z+R4xlzX+ODoc+vjWIJm+ts3dkM17VUfbft/P1bbnsLBIsPOn
d6h8ensp9f8MCthpblNUqv1AnpreEyymvFNew/ocrZx+SrWdU67e2Y1+i4II5Rx/WqW6VzkOJ9Mb
7ka3CMhzuG+G+MMu2TcyQkZ0w1y8O8zUwyetp4DWDCkPgujPlXODjgDY+IqyoTNmKhq1cS0dg/G4
E+wzDh675bq8JXq0ow5IdbQqLpfxVQ6IymvhKh8Oz6XIVO+3DkRAXWA4ssr4qZbFbzOozi+HYg5b
byQxkqHDLtEPk+49OBZF5JJAzq7i6Wj1VNnNGH2MA9fdOppbCczb6aezhXoHOSUPQdxJraAb2kag
RPFOgdx9hUGI0SlGQrPQDrvJ4iA7HEYiT1YWdKMMR9PxGPh3XX/K5jIsH/sSRtSUa/rWtGA29F36
QAD8EMG25wZHJXnv/ehqHE8GIDJ2Y/bejYYnTSxgN73xQwyQxhctxfcyfnS9t40nkKJ9Skaxl3th
gUTQ0eAoMMaHla5x8VCEtSIL2hhFYNT1EsU635fr5B4ImXx1UuA93MHHqfkxBmrjZebyrOHrZOlJ
aDUJczMMxYzTpU0fDJafkOkkXE3k96xpe4rT+h8ho4kvjJG2kvUc9S5BJdWXAbnOXTumJAwSwaLU
JZ+zOo9xe5QUi/FQ3U4eTUPyRUBdnRkgeqHWfnFpWgR2fM2KMNX3YrMDyN1J3boetxq5hLk7XhMG
uZtLAqSyHo5q+5qbLVfHHMhu1S/2VCqK8SL3hUsNJgt8G3H6b0LPHo52fSVk2Qrem5qf7XreGKat
KKwIzUgd2A5yvNNm1RxSLb+zYgpyMmkr0652FspU264zBW0y7RjStnpZhghCzzKJv+BbwU7N8ewl
RssVwEmj/UP0+0zr/BBJS5EMPNCtvC0bMGYg7oVf4Lbdr3bchT1ETG/Ogmy1z93o4U0df23thqjl
U0owa4UIDfAR713ebBhlvMsmIbZ61b4DWbgZqxXic31FNH+0guBq5RkM69fJcyMcKiE8UC4igd/q
MXVnnYKZxIJeuTtMSzbRkM4cZJLhHrkwFWJ/ZiMIyGleyGyX5lZYy5Opy1ObcQUmHOFcECpBV/LX
dqIpLAaIw+UmMeQulepjVTc4Z54LHKk+uSDtpjQ4TkSJ3zKJgW1kZb8umVUalqsEb79qkPmu3rYA
esib2R81YysJPPI9W3sUtdhOAG6vi1Ttw0FlFGrBQL270uVI/8hZ2DTrCDrwfUqsL1NqyzYyJ2DJ
jJBCNGR7WhTg7agIbY+zv9aYHaAwITYxYX6FGn9IExhJufXPkkPlS4Xcb0NNYt1EQrTBC5r6ferq
JlQ5J8xJOfU1j7PEsc1PBJdfMpSb45TTtTZp3C9EFeWm8QCwrwyxyjBAaRmhntf29Qc2KRpxaJo0
9t18J2y4tIZSe8eYXOqArAlAzfXQU4a3zGjBUQ9HLeVsqzvh90XznBUV40jyBjBmuNbUz/PgkeqL
SOHLItnNJI5D7VxvJRb2RvwshvfdlGsWYmRrOE3He6ea351+/oYkul+XJZCm8VGr1IaWPIPoZfgi
Up0Nn2SuAvogeiMep9y5H3uXsYysPE/uSAOl1Wlke++ZPZBoX1pP0fAwCh1UNwxREsRI3NGdKFRJ
dS5scRKG5NKNB/Kc6GN0unNp2HVMdTWHSarfETjybE6kYnpjtY2T5SGJ7AkvoHNPQ4UAlyyC2by+
ud6DKzVMIuaVxVcOKhiGjAKbAhN8XRxmZh0uUGyJOfenbqTfkOy0pjpXxTPYPI9mZ7TnnAy6JrE2
KjPYiU0GTzXTaqOZ0grcmz4G2Inoh3eBbHBvxHNSOZu51d+0oqDVMpq7SMHcUxFheAUYtNYZg3ga
vpMW671tHagv+qqgwJgd36aqZPc1X/T8QCVtQx0uSKlKvcCoJ8nbkIdQeFoQ4c2tWssIXDf7WZzk
LaFPuSxjGWgTbMDMM5eDs7zWIi02kbkrBA3pijlUZlDjjSQHphbjW17FV4WanX+U8al5sgu4IdAr
6QyUVvLqtF3GEOki82eluHvbpHpvm5mSY5IDbcKe9nBCSLTneDCUf5qIjIw8aW6HONlaBIlsvUUd
m9z8KjQGdpMM8vuVN9QO3ziSnmmI11sNj4rfcsVvPM1hb+hxKc1zf1stWw8K8LIgt+PnasMoj6Gz
1YwFtkwiFHS1sp7ZvyJCC0nTnzoqTrqjATXPGpKFIpvWU9rvEwAbPqYlx+9q82e2wE4Vz4Z0ql1c
Gx+Ooe2dVaGfeLh5rOanrkGdwuv+gTfzSUU9b1szuV1BDkP2zfOANFgoBOulS4hwvVPcTbkUGTis
PrHEYP2e/pFveRt5RCynrFEGQefl5Lx4hjouHTASOHNkyVvdZerEZ8WHBRLlPs09c6ddI5eTZjkV
tg71Pa3GbZqyT9Op/ZtmfuEaxQaCqf66HMpNFy87fo4u+BgDvk0OxAo954aphSRg7V4YJI38uY1w
D/146rV1rVe07SenHKk2MabaK44zoqsZnTgWucc2lSUqsih4uTYx2aL1th32mnddmh+tgZeqxDOB
YPtQc/D8arbutSJHMhTW20Tf0ojnKST958pT8eJTYouneJV7o6BAFzGhfKxOVACQ9tjDuibs1na0
MBpDEkawuvOS+L75ZeGN6PzMTFaqZLovBDs12TFPk83Eogj9LekIaljMmjyo+QkAabHFw3WXOdOJ
tgKDflpxK4p4CNkEnuYruXWxHo3PuHI/nbF/6XVOzNx+Ifvi0ZRVKGJyCokAhgJOkOxy03dcLYx1
4RDf95b+Ng72l+ZM6Mo43XqL7LpMR4zJuP87a2oxMTEd2vE2b+GAswBgg7vCm4336Lp5dbX4tEIq
BKl9yk25Itz1302rtq2jvRREEvtOYs3BXFN46zZuhoizhSpmrGqPUXGh+7Yobupo+KoEIxTJuAKl
xP7UjY9OIY5WKfvA1EZqqgr7vQ6gWmWaFoprPu/oGRtGwYmiz+rvpEz2gCtuujTZ6rn9k7gdOlVH
F5AkVaIU0525NLe5JFC0a4tDMxGZOurNBlf4Z2702EVNErrtdJPlNJ6zAf9bVAEOtjf8CscxuThp
hUl4PlWaAd9JGonP0GM0Ww/RwAhFFP1bK+3JJEpIyTp50vIPmImVvZqBFuu4sWbzdoE9FlqD8e2M
w8H00sd6prPOBODPEF0PdlJ8LMb0mlfMVZO2AP2q5m9O59sln891hj0vij8pIT4JVk18p562drN8
jM11Lk/nRq6VHo7AtYY9buK2oza/KpVqRxcvCa0FaVZPTQLgTdSE5MOzSaTI++pUFsQp1fZD6c6C
Drr2vsbzSW9BSHvV2WQJF467G+raDcoZyF01bNI5fUuLTgT/Wrv5tq3iK2oavJZmfV9CaxycksVF
dqQt2QN4vONazZuI/HhcTsxqG82ROaNHU5swpzP5y5TFfpnBEiZkg2aZjqg3VhNnI57zVVihTk8V
BlfMLEg1B3owrCojKTHNt2vsHJmg/JSi/SjW9TLB+aKtJs9cIa8yh9amjaFX1Xgw3XhndlngzCOG
Y420qGy9ZXjpBmrtumtta2ODN+D+Y5BHWQSuydU1rfq0J9MBij42cOWOQNb5oxrLe1AO4o2DnuJb
VHScxdXZKl5GkYcEqN51yfCWTLTAr6fguhAxhbFE38aSE4X5idu1iHYo4m+RM9yi3F4iQPnsEphD
K1pjQwrRsRDl45CY76WSgo1eQlnLPJXrQXkSAzfGKn38swrEOqIM4nGzZzf2SKj2WzNk3+x+n5gC
HQ5g88lUXqOQuZc3uzl1TfROeYAfI6FEiRDqTxqNnM4gbGVc7HzjluYelxGyXrZYlAxtTD6kdqqd
Rrtlr/mqSrTddXS25GVXYW3LmT298rblCopmFUW+r7pzVWs0CHiBjZtr3+x7/YVZCJFG7l6tGnOT
JchKQrJi5cY3UzqzaYScQG9fC5rMJrZ4sXdLXxo3WkEHq2USgU6Ew0bNTXTGM4zdsnjtgfG41O8W
MpiUYZUP2tIDjXfyfvf35X8eA0OfcV32RRQ6jHAA4m9M7lUDYeNOWZNlcE1/Um+uSIFxE2AhHbUE
rbccaoeRdIacPiQ6siHwnzrWqO35e7arQaE6igilD4g9W5uXtej63USF3s3cw6YOATIdHskX/hyH
4jrZxd1n1eaDMCZv50T/HDI7g6UwPvGRca/psbtluojJOS7etRGgam1R2svZ+I0ql4uGCruMoi8r
E2OAROSGYAOEZwFx1iv+Jsmy5LY36Xwt2RLtmDh4+CLnO/HM76nHvr2wCEdjdIDEDCAdxWrwzFcv
B/ptb5tFO7fXt0uvHRhLYp+aId977gv8PLCHFckSaxVMS3ZadflQNpcmE5OfFfNjFdN9Llz30DUC
SdO55CbT5I770ykbiH/c3i12cZ9dWweeViIbqu4o9HgO+s7iivBIgWeq7IZ8jCps41bRwx9CiuuZ
y9o6VJMgUMdm97a34kQAm8DZoUuIBIbTwETNLQdCY9xtMru5dNn0pspr0KLKpl1klf/mdO3PA6SN
GHlbt9kpW7HHDXax6A9Y1sZL9Ld0cc5e/M/sLXqyHXloLhvOJnUrlsfssZxfIiuFLuSyR0tiK/YZ
sfbVAMtB1SpwvYy9s2PPPj3VXZbqxmvusVrDjmV3i8SiSvKhjPQoRtQXOYlb9thPUi9f+9ItNlon
UowW8RuMEUbYXXPHNJMeYPRgGbyaDh1ih1AOEanG4Cp7biaTYXWTz9i8dltXjWBIO893BJnyU+bR
ohe21V35uTLJX85IldFEcwWECiPudNznQbGH08hdcqvCDXIpDSaapiejAAioWyBfprrBVoVgZTc/
edbCfqnmfbGgMxuF7R1McRjKYfSXmMZUvyI+OU7+OSLycbepNb/C9NAXdXKIs+laQJvvNiMuPmpl
DO5EdXd6WdJYMe2v+tp6ij5aFJbAyDVq1+HUo1lik+1uYkYDR4qR+0hyVlY1YueoM3cy3U7M1wV4
VJqNV9lQ0hfaHvKaWDO2KH7pOs70yzhhICPkuy6BUkF556suH+9bMtPDnnijK5D/iC5/ju02KEZ0
GwVRw5iRNamlmkM2tRA/uCMkrYiCdkz18zDr25Ka0l8cJqfTlcRyoV+8Rlg7oY/tFkLkYW0zx5d5
tUlMAlvWmJtDHIv+OKO35y4G9yxXL7LCZKoPz3TN+PyrFesPimyU9tlNUSOrs2+FU5tJolemLSwG
KBJtlZ4Gh/5p2yHaN5bSGIqFB1l45WYdLG7Gc/8GomdT2df6s2Y0bp0Ods5KWqT1SyVXa++YNW5m
US83or/2hDrsNMRv4OFz8o66tiBPnNmNjUg4LbRZMIDdIwRyobHNkvZLWXRl4BhVFIBcqfByMvXa
ZAGRbRUAqOsleSkUb5EvXMJW0dmBEOKap9CebJG9DpJjGxmD3GdpjoGJy54xn5dO8he3Nm/JPBFK
TCxZ1mjJSHd6tT0bY3FenkB9qmNc3+tIKJxRlR/xqWySvAf33Xds93hvo1m2BI1MdJ2pshx6PRvp
NnWQxdNesHEnXrgkYnUU1Y5msQUjZutN5zohvIVZ2U9diuGhNKPNlC2v1szU5eRMz33ErCc2oG5X
EUTDEj1cVLryJO2fICUIWSf+aiw5ho473sT0UBEOPRMwSrwgm8vmB34zh2jJ7iZ91AifdpmAmVxi
NyoGE9oGP62JQmcSNjKSsFlxJtsRuDUuJKb+m7NYBpYbVZkHQCX1Sllhc86JxvhRsf2pm/8mtf6A
niHcAlC43d6tvdQh40To0NEn8C1+WphyqxdMUNAyhF7TM2SC7qHN0+1Mj1mS4pMl06ZPtHevE+5m
NDoC19K8PtP5czbF6pKOJ+jp0PYKdINKh30Ow71UrOxrd4B9RAATIw+5bR8yK1puZKTT22DrIyos
OU5cq60GCx4f8uOgFfq2c+9gXFAY6svLpIz92uuowqp7HiY6InIeAjOu+kDNnkGhWKz89vE56Yf3
QtIis/6ZU3rnsttnE8xdcZoUViO2A6OiAZ14GjX7vmNu/BKTR6LVhFkT7hTOvfbT1dO7FZPrVUTn
fMRbKcaf2UXQbzIkeNyVTwOiAHlvHtzfSiJ+WM9TxPYwg96wYUDnU7tOryXOclQO0QVllt1rooGe
by+ccmtT+zVWlNCY2PM5VyZ+31S/ujV/DZNOxSLnvcHas7tCt+e6+MK7QXol9FP6veyMTad74C/K
OKuSDPnFLnYJCFzMhmGuZftSJ9C5i6y7tveym7rn3LbaMOYg+0vjYQ+kCW60nr1Jhnm+bdyNhXs2
dJUgbWP8XJb6wh02owq2fNEwPtfVFT6QZrtk14HdgX0HoW0Y5NfmJ2PIiq1C9mjqXhQkLdJrUtsp
/0M4KeJ6vFSSyVztG619/tDiPd1XHbSTuJ162myrqr4d58pmEWyNuh5j3cSnYujrLvbW/pJe/7FR
30qctDd/D8miJcoI5aHJJX9tf42gidS+xP6IJ9dkLSVY3dU8KP7dtIRNyzocNcZTNqYZ54H+2oOX
CA3TdILY2rtS2qFYvdc4TQRTbmjadV/Omy5iI1POzEFkfqfq9tCq/mlymnVnZla6mbriVmEZo3dM
d87qinbHxUOwsTvmcIQVvVo6cZRwrLFM6YOpQB3eWF0/3k6N+1BUHNBqLfyyMbrbwRsaMry3Ljd9
t4HJMtDegDp26aIFkR+ZcUjU1zwaUMQd2vLZaLxYEmdh0380LSQXJroohcqN1zmXko5Y2KyiDyha
NxGjgxMtVpg516CN+TfrljCS00B84U3ejWoL+BvnYnTrrfE5luxV2JZtc7NJglnL0WOM+cYgf4Ai
R/2y5AKPctw7w+ru2zFHhpHxS7HQ/xTcl2II0p22/FPkB2eRZdymtjWFQ1XGW60gGaE13H+OjUez
HF7UMEW+AIMcOIseOP3C+mytP0K5+84iJjv750hO0LUsvlvFbK3uDNR+GiFG1RIfZ6t57nLMFAMn
l9k/Mcdx9DocPnGUbKK0g+Ixmr7jie/rxAmFOHSS3jOtIDKdk4nzuqD/spliefCw/NwwqPhsXGPG
40aj215zABzx0xcMWzJHVCO+blXkArXJiidP0qc2HTKKYIHcyHq5TBbdA1tE78kdDhRWlSCa181o
Yt2fuvMy5sUOW8ZhmaILcSGMvqBF5IbCquPwmvGyvJaV/dut6izEeKFKBVucHPOIZ3B2ahiC+m0u
Rs7ua3VGH+Uis0RQzvYlyom1b+3hYChy0Ev1qC2rcR7xApn4gLd1ui87StzBs37N3Br9SvavWj2s
6Fw5NwOOm8lkZovpqXOT40AvDc3t0xTDcDIIi80Sd9lqw+CF/VoHnkg4W9L7AjJDELPW190OrNIB
zyS38lw3me9vPgpJnFikLBKntd/YHj9zkX8NXbJy9pu7ueVzESnhheStb+Xaf8QWImSWXcfpMzpo
FhlPZu3GgQBRhsJAx9bmME/dtMX4xAp7kw3ZM5//g/PVNZ0XxugFyLSI/r2n+9rMtsqOf1WvHnrT
+W2K4dVd+ke6EFFgZhqcfIfgLA+iVBuxHRDG1b1DH1UjNVgKLNlEHrj+WK4tW36drrMTWUdAaV9G
NLtBW+ETu3azqoHxfHZqRUjszmFSEvjDzWItO4crqIrrXcnCHUntzRrTf8DNKpTnVu1qHVsb4+9J
91s5/Ss5U6jRVX1pxdaIuHOypkNX9valmKAfV19m7uJNV5vRTbHU6aIhl4G50+YaP6MtGOwi48cx
f2louptk9c4KS1pYGaARsF6nrY6n10tulL0afpYm56bWSK20ypNkWi2v2nI3LLa+wTZnU13MwVjJ
nTGrGNpY0xLB0j6YvDCENS7/XNx0bEpjJjpJd0wYvPbagRV+tzTZb1K3V+jUcLAqjb+bVE4hUXEo
b9mEXTPQlvnFWBPviLIRqJ7scddOjY1yqqek6e6skSAIMNX8Gmk4l3hdXdRy5r3ts8zZCrW0y4N0
0QmusvITTL177N9A/1RDx0rRxFCEO+Gc2rWD1mzm5jKsunGsymk7V1octjlFWdPv68qgbkUTTquU
T09VGzdZz2nJAhQlbbXRm+Emdgluj3ViF3AcGZ7Wb7xCY1x5eitUt+mmnhJgiO80g6J/ruqfmIZe
mxFG6cVaGmqL+SmH9iL0YV96xbIZDOrdYsglepDFsFABkSWa74bY+mrEMbZYNckJdGiH/fPwONTC
Zsx98n7JSPlE/BKt+0IHZaeIgWOm5WixKU1iyggVmxcGVi7JrF/SecTtYRyauCi3BvKALOWdMr2r
lYdytGkJUlzwujad+dqr9AmHJeUoHCp7mBjUqORttVqPkZU9CNaUreuMu7xbd15j3ETcyRkWDcaa
BhnRlJssQ40ksTNLO99slRVio+QrN6bYafDF9CWqObPcaZ3slsnYOsNAVYLY6JFZ4DdacRKq+4my
6Sfv6VVkq2+0D0U7jlw0jPxF9ZuZyJ9U2b/jVMPrN0NLL5od8Hv6ZQtghZZdu0y+kGRp2DdVh3im
Xax6fUps5yVz1F43rUObUKpqg3kCv8O4h8CjM3JDtHt39E//DKFtWr3hhgEaYvLE1m65w+rzV1eB
Dcy/hCXIYcsPiLr30kGJK4b6dY28sFtWsUsG49kjh7VtvfdkvDri0+SkzRgpMNqRAlGqk12Se1qb
CNyl+6xDcRuj+gLwaMJ5NT22E1rMEDMMWzvyzOAYgXZR81AyyOB763KqRi9MV5sUJZ5Cx+RkwUmh
zepubbd7sOzys+vJKtN0B9Y+hjR9evIE8rLlMVZgu4/zYFCw2SFLLh1oGAnYcMVzTkAn4ybgxWyr
+6z0MdRwqbakhqrUvEjDITMUbmCG5j420f56y6Mv8LpWue2LpGI2nVGfqLXvW6u/tTvlBvQa2XYT
WudrrXVXjLLfVHh6ZhfnoxqO5kg3OKad0mnfkByIekRb9ecOgiS+VNPho53plxeFwb7UOSDBszam
RsN9bd2NxvhS6khgUJGuE+k7jcHu3pMUJRSKM9Mq1zYgPKkU7IQeL4gDVL9R/9G6xnbsxGl0HHgo
DcmQOWs2QAunRtAch/PciOFs1Ol4RoBYaevN2h77yOz3WqMOZS+ah0xo+QPb6uv//x6oe+Yf4RRx
25QRLMgoiY2gs/V+97/f5omamjbEGraXv4ewA9CHsMX7f18km+OMddxVG3vtmwd0mPYBu9hjowPv
+HvIIt71tvX0/X+ecH1WQYDplt82Cf/7QgjpTOnPpnb4ex5ma3WvWuLrr6/69w+zJfuEgUra1vxm
f4/1sh8CHHY2GJf/e6xI3cAA6nP5ewbsrgW3S4agbefzRajpf/9hb3fvimq++f8eF9QGoHRmGlr/
93yjlVAsxIk+qXn734cLotVuYxxGfy/693hRL0RPJfYde5FtY7bRXUam51MbYZyqm3m4+ftSenV+
zYBbN6nKxievi4uj2aIlVvE8cucY3HsyEIKC8ZshqBx1nnUW378fXTqvD2LMeoe/L7PCy3YMNojw
Py8cR/OJrEJEs+vbdgXUudz4z1P/3sr1mle6LuL8905zSmTjGrkxggRPn8e23LOd1oK/L1MmT8+z
Zz6XrcbvoesXqzX6x7/XMfhJpIyuPf29kF1h6msrL9r+fXfI7GDB08tUTVHf//1jF223zTsuLVBZ
SRKMsoZ1MZd98PdtHM31PW+Y7jsymFnFr88p0zXBdUVT67+vk/eLYj9Q7RApzO0wWOkFiT3Z1rMq
7mjBX50DTXMPos4J6zidHnKQmmEPVeFx6VoZREzfPFF7dUE8y+JlQH3jurPn12SFZ+cUtvNWKbvy
C22sP0TX/BIqy7hkV726U1Z+q6ZibDCzfqoVI3vh1v8GRUVR0lOhw1EHk96wcKz6XaSoaPzuhFqF
JbeEQiNkhv2AaGLKnYlnr/UuoRfySyPiaA1r+1N0zr2Dw/8rnbN3t0q6T509AdVb772b9G79PCuW
bdrERKN4RntPmDxczcJhCboGLv89FucNI5WrRvEzte393zeM2HBYJKJm8/fl3ze6FHEoiwuNcoeX
+s/zmlhtJBaz8O/L4foCtWO6m0m5EPX+33uQ9Vxjn6aPZs9tnQRr5+hbzTKgEF+f8/f6Hj3BnWrt
6T+/6t83qj4ad1VPT+vvKX+vrzQdn/+U0O+vW/xsTKTv1yknLpIW6IW0oHI/tnZGJGiT/A9j57Uc
t5Jm3Vfp0PWgBy5hJub0BctbFotO0g2CcvA24Z/+XwB1REl9/tNzU1EAEiiyTCIzv73XPvEzU1a1
0kf3QAzCRaWJ+mOaKGddFJ1PjfhudLzgW5mKFwTe7nNn6Q4RyDW22c5OWFVxy4OS5cbB1jtnzeS1
5fef6tTFjfZ957XvRQ7KJRAr3AN8QGM83mV2YX3oLT1f+H43Xl0tzNeulYLbSWW7R93vbEht9m6J
NZVLo4zVJxSFEcCk4FKq8TUbdf1sFCmgBcPqKE1QC2zioDzzxaFQ5OfxOWbqtDFgLZzi2Ew2TQkl
JckocKVxN5xiYdQbI0NVkJkU/xtTS09aM+gbyDb+SXN1a8MPxT7GMUaAnA6XX9k+Q3SyKbD2bw0R
BXeMRhjSabb12U/2cCWsLzXz8BtZ+8N1bhqKUWFV5s+mfSt/a2pgc76qZHxv2lrQ+zbxPeqp6Ej2
2abzYJtCW2Y5Y97HguemLYsuWHXEhS6LSqXq53V3qS5JVo68caWHY3c3PxAvay8McBLreVOb2mkt
TlzfKMSmoGsjuDtiLRuqj7/Tw7J/PS+IWFR2dK/aUwT/MpLmB6iKlX60/pe6cMHe4FNiNuhsc1JU
0Fh2mIHxJdwZUIWXiHb61byvyx3vjtE9Gn2Im9SEaDfvsztj2Q3gmeatLvDSM4iy7bw1Xwh/mruN
SM9Dzsw15gdhCo/gZn5Db/vQc1aUci191/xoR/1jqYO2u513Fa6TgXSrtnlFhHqfJPVS1TvUFSyg
1GslMvnsiIMMVrgR8WMqY8xali5vbW4LCAGmnaxNxovXbVlWAPhYx31tOW8CzmepaXp4u8R8IBd+
fWtRUoc57YCB6eSt5g3qdl64z5SEP4Iv5v9npy8sdatoLPHPJ84N54f5AD5UysHTyeNYIB+PXWvn
TxPQMqiMc8v6z62flshaoAZ+ZNVQUuQR+UUvAFWIET9O3lBwNOzsa6bn7l3oY7xxS9bT5/2p7d6D
+1Dv3Wm4W5bYYpSgoX2WH/ICKpQYSJv2hqxczfubgBlR1xTPVHFs4EQ98aoRpctUEDmrBZ1ykDbf
ppv5aT2QXJr1LShzoRzmXVUUc3Tefn0673073roY15JU+fbb/nnzt31Cd7RdWsarzmENldyr4RDo
w/cHVZV3YcP/OproxdPAFu+1CPOBWsTFR4p2X4RZWC+KnT3VmlbvTMswN44WBSs3NaB+wIB/MnON
8hkOj0x36E99DS5TlYTPJF4SakyHiSpDWUljODhQtrwhMpaowun/sv48lGX6dSiAejZSf+8LqaIg
zR1m7J2y7563utaCFVUp3d+oneFvvTRjal1j7XL09KVwtQ/kkytXgNn5IdPBDIb2iCChb9ZlWiTP
rUoRbVASba1g4fpoeQsukK6a57byi71WVslaxSC2yxs/fXKGYcdiZPaidUaO68nzDmnQRlfP9L/N
LzfqDp9g2ee3dp62Z8+nytBPJ0x/BwpKaloR2sDM8s0NOMlPEUjS0/xgZH1zKs0Gea1wQBwozNJL
BJInQw/N/mZug5dzeopMGw+cefi++eMSc/O0KJ7TNMm3b5dODGTBptLWq6bEGtD34w5ui3uet7IY
A5rdgr2fN6MKFQvy1F3nyLNNQbDeSVZAUIep4SIvlep5aKmrRplZfrBH6tZhn8iXPEmfkXl0n4lo
PjWMR7/K1sKSlfkk2OfjTe5gE7hRmMhPy9Guj78l7VHIOL452e1TfOI1PuUJLpfbJYQ5XStuQqKl
N/Pm24E4UVJykNFZtix334ZPSkuMuAGQ+uhYQemuZYHEt+stuQuMZj9vzQ9zEzG1mzfLyV1kdj7r
ZbV9F/aqssscfF0pLnVm6S0QBR3z1TKcDs9tKsVTF0nCmmglBG24rX5mSq/sX0/RtWRR6b64fW3M
53TWSJYQlbDvMAxxkR+v8Xp+56UV3yxeQyIpOPRF3a0XNTrsqx+n2dWbphyhWqHV+bHPkU29jFkC
Q7oDEg7nin6pVMc5lnpUHfGyPDMnFg8qtip4Y9alkDZI2Qg9uc0X8TgfFFDtl+hAiq1aoBOsW6PY
ZDZ616Q2/MfQy+1V0QJH0KMeHxX2TsJzWqxufWo9jAkqGzf3la9r6mve16xlSGpUtXhIudYKgWx8
7IURLIsowUCEUuCe1cxVz7UuhjDE/Vh5LJzaOjNMTHbMzYG6G2Yd3cxHbYNK51Db3pHyPIDRMEzO
hbSqs41ijRJ6FX4q7XRfZZF4qozCxlPhgwMZ0/C5UFhAmBrYv55JLVWyqO4En9CLvJ5p0WMtikHq
F2pLrLjbZfLQJTiUAHiGd5HnwY3S6pwSSWJvusHSDxH3COQwaUNFO8qP9G/1ZkhV+2zy/qzsODbu
8oT4u1BV7Id+QhbB470pS9PZyMYbh5t0ymBo7EE7UepMWLiEujXtylDwn4rp4bVdXZk52RbK9zPm
I/UwkJDcmR4RhJjbqXGvUCQ2V8togvvCglkRAnpbzZvzAw1M22qujOwnFxDgobcG8z4aaCbLgayA
dDvPbUySaVv/YGVJdeqCLl3FaVI/6WH0ef6oNeNbKLrgS8R3lcX0gaCL6RwHVNHBnM5JbNYUqsiU
T6MxlQ8676uZvZ6TuYl2ozvp93NKC11KnGQHLFXuQasH90DJk/pWp1OQKKPMX8fcGyrSsDmUzYd+
f8og2FgqTbhO+jJtCCkw8fGRqnsj+e+hPJOjPvhAGG6E6vCYTTveHuokJAAY1evDiJF21fQkrsuw
N455pserUETKMyb5245v4RcRthdTdsYzvoWMsrj8t6Ze2tzOQ1cz6C+FG35v+ttVzVElYz0vY5YR
X/QqMx5Vryoe/PanjbB90VpLfz2iuT8d+f2cwi26jaw8RChj2ZIsLtWeeyyOfwqiqrman8YaQIBw
eijcCMKkc6vC7TpU8TRfm59mMGgVMlV/3TtvQ4av9qPBkrU7KPtM+AcsI+YmoVS8pyqv7Of9GN9Z
PJ13amnvwEWeWlP0c7ObuVVjaY3Yzg3kvHd+Oj+UjqBWZjfRTQE543v7+cig+R8btwoOA/38xeen
sU16Fua0tMwuXqZll/kZo9CnmmLq/m1/7/na1jEo3M+n/toWten3tjXs3hsYBw3YYcc/zQ8C0Cff
o9Rc2WUKu6Ru8H7PT9/ayIFyx+9t5sOWKoC1tATLhMgM/QcF+Pshy2qV9enpqa6g+JqfzQ/S596F
PCm4edvX6s5Qnt62Y2uM11EKx2w+GYsjpKbfrsNyJUUaKS26K4ca2U/XYOBkL7KhV9HXFHi1wPW1
bngBZJBdfDXILmUy2HjEPWPpDnr684Ft3QLwe9tbGIa9pNJqLOcT5wfQytlFbqup5bxDdujDLIYc
G3waKUkzzyPlxhNhCOXNvImVKd9IA9LSvKmbWEYVvJrHeTO0wiU3SP2hcHX9Eqfmw7y7C2G31iYZ
ctGQDc9So9TLFMLezUcVod6SpDneEZRt3stsfL20m5jNoYuaAp4SJ1HxGFZwhZiPTn+WlkATzIVi
nDtylZ51j2SSf/9rzemvZRgWrKkk9c9vf+18yZi/NpUAmktc+puZhJ5yu1jXuY8ueoKlv9LRJ576
22YpA5xoLhKa+eh8YOwTevZ5O1GzD4mWZNt5a0jLA10lFp9EW7kRY11sgWF4ge3WLyXr2ate2gNS
piBdeIAKzjlDIaKTPEH5oQKfNbd+PdE2ArTTpTPleoQXocjwgt7MZ2rR3cXkXxwByB8apXeeVZ2X
H9we15HrXso2fpTT7szFZ1PFlNPrJnae+9qIFizEh8f5aG1FZGIM8ZOvoZ6uTSJ2+k5xnitMY+us
ivr1fJaudyxHNlF0dpXEfRqj4/ySjtKqR0ivVACnl/KiiEJulSmbeXOIhw8jubMwrGTxIH1vNb+k
W1Mb00aSr5s20Z9MXGNx6JzqxKDioaqYiwmyOpGUbZ+6UlB7iTTLQxdq3g9DYoIb+nG4V9AwvJ0y
juNAJwpiX3BrNQSuk6C994OmvSdoiaXDBHGo57MJ8oYAmW54eWuhNd5jFxnJaW5P6oncGC1Gy3mz
mi44VXGna83ndFUqFjBF3I1riE3dDNVtn+G3ZwCA1L5S+LWqQDIbw/K/BHdN0OZfyHBK0Qn6U9aA
idt2rB2M/l30KCz5yTWU7Evs6chfrPK9oYtyVUMmPLIaaZ2KUSvJQHLtj5FSLuempUOdT+9U5zom
ZMMNasidRFTddSzc9mZ+PQuTYtJa5YtXIFVUyp7BmBKLg8RUucpDy3lGOHCam9aR/qF1VDyIuqXx
R7GiM/8PudeVC5t51J//Q8wc6vV/yFPGVPP/UOEaegyz8hPy3XbtlbG5TtR43CIOSJc6YI/HebOt
4mypB6r+aNby+9HR9Y2fNtVYL7cUjdI1bmfqJIYSPankpC/VQa3OiOG7XanFcgs2GY6oEiZLG27e
+2Fon5FAm98ceZCJMn6tS7oJIOQRhnLOHl2vOkvWM/MG4EJnZC9dWgYbeFkp+LukK46szBEZNT37
bbMB8kzMsFkvmAfQuiy7AXcEMdBenVrnRDNWXq+ER8pGziJh3XU17y8dHS0QRufsaIh8ldcdkRF+
wxmGGxL84vbO6wW6nWGbpGppU7yebatH00QLOm2VkY+KJ6+G14NtFWirqmohEkwH5ibzUbfV8wMF
BCj6EQUqSGDrpPLFyWR982RND/NmkHTWYSRcct6a988ttJT6EUUfGzJ1FmF9n87tcjKOApGuA1Jv
FjOAHafrYwHo/z70EUxKDZ3FDEK3R/louU58Tzk9eN1fJPai0XT5EdoGbvP2C7Rx7mHIX+78wvS2
PuigjRMk2X3cUeSoFbX9YnTqAgB086JCbVqCcdTOoFNJQGuScN2XinyqVO3Rr+IOpA5BWUPmPouI
DJVIs+NjU5QdGSDGALV/8C/MMTBjZ/4dtvLuaOi1dSemB1NHtyjyuyEKrYko1pyQYB7w/6G1rMy4
2ukjw4q39o2U4VqtmbLN++bT2gAV/hA26WbenA+oYfUVbL3YvzWzUVLZMk9vMW9ad0npyVunVRZv
DSDLMDSLhs9vl5GGXW7qEVPffNJ8oGnCfhkngYflggvN+7Q66wm7DtPdvNnmnrXOwgI1hEo2juuL
Z4cp3aFzEQHMm3IYghWkGnU7b9px/lhT7rpgpvLucaivZd2I52LwMbC5V62PzBOlCxD8vvoNGZa6
iaqCKc28b34Iw0we8VxhW6atOubG2hurYle32Qe0wFjPXU9faqoTXbshExdT/9SwtoBxhriKHRgz
LK/TwbzK46tqhupSpTq0mve9HvCKD8aga4d5C5SiuLjZp7n5vCcUmrpj0PrzdaIkV1FF1MqqstsW
I2ktP/h4qF6vweQCuXY5fsD84iwql8p0ROlfmzqgEN7r/duW571uzX1VD+Xi7Vj7y9aP8+ZO7kfL
+TxqTt293lGrnjrAHy1fX286NgF3/uI8t/dRP/rdzu+G+ISzMT6J2Ls26dBuwbHEp7f987PXfWVP
waxD2UDzt91ZRU9/M2/Lsf2c+AjzyWc4eanIT/Oz+UGWA0wVPWkIEPvzgKepYf/TtmmH21z1033U
kUP5epm3K7RSGVZaNLH7puvPD/O1GBS0N+/+8d//+t/P/f/4X/NLngx+nv0Dt+Ilh6cl/3hnae/+
Ubzu3n35452NutG1XNPRDVXFRCo0i+OfX65h5tNa+69MrQMv6gv3sxrpwvrYez1+hWnq1S6rslYf
BbruxwEDGs/nyRrrYm5/q1sxTnGkFx+8acgcTMPodBpQYzN7cFn628fzWDvT25YbDPLaucn84KSl
s8gq9L7ljRJ2LgMVQgKStR/F5rkahfH6kI7a2aRr3VMb5r2GlmSeUeUXG0Xzm5u3dvMBam4EaOYh
yOQiZFFUZNsyc7qTyNL+ND8zfjybWkBOyRjGoTsNmJqcPF3b1WGT3xUhUlrPHH7acjN1JwJ3WP/9
Oy/c39952zQsy3RcYTi2bjjOr+98KAZ0fH5of6mIcT1Zepqfu0ZNzqRbTM9xb0vqG9OeciUGksmQ
bfSgQ6aH77ujygUbWErvpFDcXKamKgDe9PLODe0KhAL7es8SyEnVNsDV9+d20VSfy6RqSJ8Jnkrk
+rch1fAnVX9K4rp5NDBNXWO03PNep6mjk+ZhMZw3E42iSm8owPOncwTeg5WfyArzfiOe0Foki9HO
ksN8NMvjn67fFz9dXzHUXddUGC09jdRTz6uBdcj2xOrz37/RrvFvb7SlqXzPbdPRsHyZ5q9vdONk
DgNWP/vKikgHL4b3b36H/dTlTRWgLDD2Qcub3+O3w10OFlVm2f61XSAbnMJwRPeBOVZHlnXww8Z8
4VJraAjNnHa2zqQfnp96njk9tfXvrQphfW1Lxl2lX7g7mFXGqnXq8aWubwbJevhIQMxaTfVm16Sm
8yA87TIfT5nlsGKuFzg5PetcgTdeyNYZXzwZP/SsMT/QB/x2wQT5wVV1DYSGiz6BWzqK/tLadnBs
uuI0bwEJHC7f97cXcp4h8LVF5t20BuRHZC7G0jPfmnBqbWavp+qKWS1HxifbPELlEYAOAWEf9lfV
Kx+GXtMIeGtZS3Lq6X/xlfe2vRoaoX5Qof9vEQtZr5vWEJ4zPKz3hkNIUJiLlMBUzv6rq06nVwYs
hPmr8d+/dH9y7g4/58VQhX5Q/7b5r9P9+uF/pzN+tPi1/b+2q+vqbxtsvubnl/Sr/L3RLxflZb//
WcuX+uWXjVVWh/Vw13ythutX2ST1n/331PL/evAfX+erPAzF1z/evQDOYn2VVNbwc/3u+6Gpv9cM
S9DD/7hDTK/w/fD0L/zxbvvSvYThX5zy9UXWf7xTNGH+01EtTeiGiVfs3T+6r6/7LfWfummZmqk5
prBVg/tMBvUs+OOdrv9TNzRbJ8PNNk2q+XSEEoMOhzTnn1DdBKANQ0Vy5bjauz//9+/3rtdP66/v
ZZox/ZLfbmam6xiOMF1h6Rar/Mz6+Pt+vpmplpuMkfD1e8agCk6wpNkibRmozminOIyV5wRAP8Zm
tJV1Yz46I4lemGCGfZwWGLa08UlKhdwtD/cv4yggH6PZ7+sJqxOXykFVmxwwrFZtWP30CEpiobfA
tNpNg7esFP61cxTmKLF8CAugJnW4tc1a2Q9xAJrfg1SkWBpyaFSiVDKpPmmMET3o3yu/k9tB662P
jhtQIdJsZEUumQlIw4xtWOMTGqaiqJGx8uq2crxgTaTgaOX1Mg/6eM184q5EPrUYgZ6tmw5ATi0j
VgHwDuO0eSzhyOmuvC/zfmtaaEygYYmDH3O7aDBFRMa4dX1b4m6+KXojP2hmlKz5LlULNfT8lVfZ
8dKjKEbf1pm3su0+S0BHLH6bmyoqmk1adFBgFetTLYZnJzOrM/bKO5aK4K7VFRpUwui6Mk7vBlEn
O4c6zIQbmYzCobhizlqapV0/S8f7VhZNizHNTde9YVHBpDKzChsLa4y2jLklbnW3QbzFUGPbR+E6
arvmLEz/lCL7JyOuXGpERUDS7L/leUfEb6O8V0CSkJ81XlOBWbaJpX+fhdUa1hph0wBKT8zIWZYv
EkLmMvVbx/94QA/4mboiHS4wQLiOCE99ta4J2Bkfyh51MHko2QZwcwnKki75p9/cX43K9H//IluW
Y/PjYFTGXWsatf00KksJdogUT1r3WRmhm/RYjTAaDDM9ol5YKt5OaET68bpBmkQfVYotokjzGydh
+WcWEbRuXgCuRlJkdfmmi1sNUEwvUNK3+HIAK7n+g5YXIH4GLM120YK6APcyYoJeJZSCdQ2rfddo
zMljYp5MVn+UmuL10KPIKu2Nw6IgcliEaQZpScfW7dB4o2FWpDznqdww1UWllDRIQ+rks13ELzZB
Ec+yDjfuaD+1SSOuQQEMYew+6mnmL5E2+ysX0VQjjZxUgOEqTadeIMhn6ud3Oio5xKGZoeIzrlP3
/u/fcF2dxrm/dB2mak+dkOOojBCE+dtorHAsx/fUIru3oUsvAwoee0zsqw65zMlglcb1xDPVW/8W
vHpctIdoUC590X6s1clPEU56LlTOYMaqz7AAcJMlbbY1tLQ6Mr0Fk6+fQi2MWJsmWT6ZHvzSD7EA
DuNKFiT9RD2wNcQlC6WJjAtK2F0TSGcf9p/8zIz3SdE+SzIJt1ESXkrCxW7U0KZw6aTEOKCNI0/g
US9yDbhAmR0V3dg4jW/vE8ZXBk7li3C8J99Erlrh0NxbBcRg7Pjtwg4R54928aFT5TFJimyTNqOy
MR3KwmO9HOjiV6XbE0fhFB9CVToXqzP3LNymW3VEX2c1x67Sta1N5zYYLPmnLZTJMovypwEmg8ma
uqA0uKpNBoyGkd8w0ijWQUQF3YioDJo+LOoBJ23TqcBigPTCzgrMfcSAnPvQOSHj6UYbhLs0akFM
U7dLQ9irLQFDVYGHR0bue1s0nyH7HeNgyuQzH1OZh/fCbHdxjcM+kZGPVCneBHlwBZXqwA5tQVx0
kbtSG19FKd9sIjNbyjqrjpkqseGiVmsDGSLlG8WhsLRHKxtvGxPWiSrjfjn0kyxbht3aDZx4G8Kf
vnEDO+XbPBzUsdIXOviGZVGU2zJh1oLm367AOyqBw52k5Sc9ToWmMlRvjELP97ZVkH/jNzuQbAvP
dbpFm8DLhUfi7DMjxvagAfobkS7dO06zLdpmQFPvn9pWpBt+6F9q1M0kzLb4ZIF0LAjG+ZwFUm5x
wup71gOQAVJwRVzriHip62N8LHEQBRG6nIbORC/G7NSxtrAeSBvySt9fl3KMb/vhzghS8+I1YbbI
PLHBncqK9CCKjeXaBepxHuwpuKlkmjbwn8E8iYttllIHd0V9MhNvgD3jfESz4a8xS8drrcBX6+gx
NtKUcouQG5gWJtgavd9GquEu2siP9wa2oU6H7GhiJVsOo83tKQZe03F31J3iUlsElFbBf5oqoDj4
pRsQquroiB5Vw9Dg0uj6PJf4qePVfRa8/dZWrhG+YMACmkUYVOneuHbkLgmJZ7nFrO7i0tkPfQcA
1m7cxQg7QrHDHT8WuVKp+x2w3gqWzPh5pVn75FcSChi39x2Tiy9EnYp70n+8iUnY9EcpvJtElHsn
U6yNgplyhWKl3it1syABtj6XTvG+dzHUlmPf7DrBN1nxSSHp6oFqhZ+EK8veBLdqzTBb9yuWHHXt
iMI8Qn8tQe7q8EFMg8mPZ7A65zfOTaBDEc4Lrz0gfLRQaWTDws+OKLnLdV7hLjcDUm+6PsSpqxJq
7+EU9j4xY/G3qWqmLI+ay4ZY+q3hOns1sfVT2dL3d0obLlA1gGPl5W9EreirgR/W0YCZtqhV7DsR
eAnuPYm5qRUbfGJfp+vaIKcI4444gCd+atPgY1uEnyxSDDZ660MFtnyEPdUNalxwqmJgxR2sXYA4
cg3E21nZINcWbohCvJLEhhQRdCl+wAeL6tmN3+JMDz2SyUOtZh0uw9DuoFVYpVN1Fn6Ifwh9Pt66
j7olFl7UkmpMOZlPVA+7rXSL+FSjLF1CpM4Wud/FR8ePv+Q2DJVyuIaKG6xNW1A5NhR51SO1Qdtp
PWDl9cw8PWqg+PKyIIZ7BDo7P2z7tvn29zcv69cJ7vSlNRg827ASLF0Ix7Z/HS106L0VHy3JVXq9
u3Rb3z14FoqCsdblVjX1p6JKt4oy9tdWfI5GdziZYk2oAb7ccMRR7hkbJUvilaImjIL1XjK1z3UU
i3p/TDuIeso40UqifV9bCu4ch1DcZED8jKrfcdXgWqTATkJXDeFyg9cqZboSjt4ukLe6sMgqMrHm
1ZecvsygyABtvgeg6jdQsqyOwLRw/ITEUaPUhNq+l+OqlqCs+7vMg1PMEoYk1xF2n1Kb6lWQIscg
mg8NNcuTG3jL0R61bWeMlBUgGx6JEyDWpb5EKRhj4GP2hkSrZRk2yn9YwjGn+cTboGF+481pboM0
VDVsXUwfzE+9RTbGstIC374mFvhk+FP9uSzoPd+D0PAuWQ/CSjUh2ZFNs+6Y6bvEhecybI6FQIc9
mEp0ZaWHtEQsQTWq8SHEVNzExRPaEnFoS19hJR1hmoJDl/sKNRBHE0yaASKEBLtqjAx2Xu5D/6HL
QJstbbS0aFNz0ULkGYz4QVPFbRI7H6osyPdji1w/073saMXQL7mdI9H25HLEt75mlLxTTOnt//7L
qbnqX7xJtmlrGp5mVzd/f5O6tCKn1+zElTEid8wo1m9D7U6OarOvglbd8JrvybsgpLjtm73ajD3T
lQiuaauxdtvS1SmAn+A+NYgkRN8tBuJ6KX2X/rIgeW2Vxa62rCPtYGHQPqGfoOiAlox+O7N2ThG2
+7gOT3YZPeeNam7xkAdpC5CuyBHHBdqu01FrOH6zrq2U+qO0Pw1BKrb0iuOD7RJu1hvurjDUAxn3
lKZabPOFM+CHjMZ1wYhxiaCnBxYaDefEpJOLw1aF8SjXijoww3Fzc1/WmXNMVQxH0iNbilI8/Kv4
DLo0eM+UW2yz8BmRWXUMURJh2Q1ONrKsJQxl80HVBlAw8WgdUlng5K4GOhIChyeXcgjdhuyqFvBh
1230fm0qKkYbqREUVkQOsW/ivdXxs+yY66z6LqOW4ICmMXPpb7vU0pZRZmmHfKdrcIzJolG2CoOm
i2Z24UpxqwobW5KeumpY6EEAkCS3jnmTNNdwxEtQe2A+6tI6kxJk42xRgyM0sveNIek2ZL8w8viT
3vf1ixPri7B2RvAZEJVSxoQdQ/ELyRFfELKxFpaBDfWSZZZiQtQaKHnzHQjj18WhgzrmankOC+U2
IVDrtkJzCQE7yVemvhyzRJ5NQSFTVaw9TAP0a7m2T/wFsgbkIpGt7IvA2qlZ5T8ZcSpuWHUa8KYG
+8qagOCD+pzWjvbY9e4uhoq0zHpqM6qpaJgiQ4k/I5PrWnGyQ+TYyNYfUz2NYMUyy9HrYK0Ltyck
gJ7HTzeh3hoHiW86RYh06EzAkDGed1tr7KWaE39ThBWiGT2NH4xwP6eUl46frwuZoP+ccs8dX27s
NPps5GnOGiGjOH5STHt1yfjbxbYa87abiX5ktDQpC+p7w4CcDdzZu7FrXJBD76sn3lznP5QJ6Mx+
/xVPy4WqqzkCmAkLNr/NSJ1MSxsZt+VVAIda9BAYlgUAsj1Sk+zMTek6WnT9osrMW8J573WQn1g0
JQiLri83g1cGuL0sRhTM7npDVIcJDrUKvYuSZpQSo+wB1J6l1+OdqkNXCw0S0wIEyI+gLE2kyxbB
DUiTN2BPgV84ZL1L7ttzP0t5DptlAlaeEBQ+Cb/p8LF7X1qnvaqJ4T74frbO+ZjPbQy0QtciAkxY
QFlwz3RWosBfrLdEdDPChd7vKqS6EUS3lp2Ml7aCWMLT4BH0AXYMVyF3NemgiSmDg4rJcc5emfvb
JoXCW0B744X97FY0xkEZgJuUrovZNfObD7AbdhFesgcLE+kqQSi0KnuyezKsOFkNakCB6muM8FXi
kNdN8M88pN695U6t1VE5gQBIdq4pk10Tujr+cXo31fbvWi2lfuGq5JKpxjHyUEl1mHVvGSk+SwsV
bjAgWrVKxvltYKY4/iGdu439Oc397Oo3qrWQQegfbAO+cJFvM9foDto0nPEjKN4JOoll0eJ3FQyZ
rrU2QrPDUSLdnoIANaAVPMydETOh61GhbIDbluskaTcZg70bMETeWS9zF8OoJRYBScvUqitiEGol
O8s+Zl2jU57CNm9XmVeom2qA3otck2kGg46J+YlG/UFVgxK8M+48z2vGhZdHYtVYwTI0ghImUWfd
tA0eTw+jFuEAVsVXpyzrlVM08RboJRFWfvQcRD6k5F41lgmKbEx8lNHzxGUOK71jG1nDHe/DUkgQ
8yLR7nOrjtEzGf4e4ZW8tTAaY/uKFogP0s+aecsd13tR8NwsvZpfJIKfZAeC2WBB0Tt4ZhqDWg/3
edIkj4kmPrFgo51gvyePdekeXH+8lmVi7BMWMx+SrI5Xvgb42QqfUthXt4BmjIsXGOCjqpikE+xY
N0ijHT5CN746OtkEcc7024y/oVr9ZJWOdRc96QaGikB247rf1pGBVU/5EtaBs6iryjlQUgfyZGcG
1miQbJqaO48mcpcNq4hYMCj4buKOeRe3gSdFwuQKau6VsW9YSy9TSf/j/tujdrnRURhTddCLBSb2
aOeL7LEAtbJp1EzdF+oDJQSGPLkRfnDadFtWp3r0iQPxhYMqrP6iGZFzGAhBwZ4NOm4EPeJrQXhW
WeC+6/waTh5aed9UMrrXYniKPb52DI6CoB7fl/3Alydus2UqtIzgHSuABpnFWzP7UPS4yk3Ltrd6
JI4t7JiL3SO2V1pMh4VZ3TewFtaJS5hKLtzkNDYlxnmP5ck27BmTKXLY+030/P+oO5PttpWsSz8R
cqEJIIBhse8kUp3VTLAk2Ubf9/H09YH2vXa6blatrNk/oUACJCESBCLO2fvbeWTaa5cx1LJzifrO
8kHnaEGdb5tG+JIZsoJi1csLHDdqDvVX6hT4TYPSw8wMfo1EYrXxZOpsRY/tu40MNMyt+0g+tG3d
M1rZg9ICny7CpxgQ57oMdmnc1rtqGmLKYHZ2dErQ/B3zJ3RgKDwyzW02Rg1M3IqN/t4oNxlQhLXe
NuTy5GGEB6X2L6NN4ZTwlZR+d08ehbD8g0iymg8KrLc0yGXNm8jkrAMPtq2Gh6BI0xuUlijEiJnB
IoG0fh42T/Z7m5Y1cev+g/LJfkUqFW9z4AK3UbRKvWlbdvFnCvYf3pFLPhBgRqX17mqQfojsBOMr
ydOY0iuFrjAh1qusrEUvBINZ3XB3yrBe8UHtcHi9SkOZOz2bxr1nMEhIWvD/aB+HW9rfb4pi8Rpe
BKku7nBPD8HjQ/Mu/FjqQ6x3wy1pjNj4c+t7WgVqnYzG9Cym/BzUIZSPsuKchgzlnibvxvO+GCAV
Xlxq5yvsi/piDLtmB91d/rhS/lctpf9JDSFdZ9Lyn/tB/yt9/3jP3v+tIXR9ys9+kEs7yHNJcfBc
kzgr97eWkOv+i1G/aVFTReY2V1b/bglZ9r90XdrSc3VLOI70mLH+bAlZ9JFMkhDp4sA+ouDz37WE
5mHJbzO0uRnkWvNucHgwR/uzyR4bpSkaS2g7SIDexnSpZFrKY3g+FLsy2BhZme8Ig9EXwRw2MgK7
pjbnJz/6jP/WZvxdZWH8025Iz5IURhl8meYf1WVFZtrUq57EBkYbKLJN94hY6kM2ZJqROhlUsQnP
stTWaEoltRItXoXmaP0/OuHGH/PV+dPwDMOymLR60vk/pmKuMOLG6y1/p9eiXPlkI80RdOZe85dW
L/fDULwkjn9xIu+FHjJxnkW7LI0MMG+OCrWxelBsSBPXvx1R/9Dt4EL279X3uWcnLeputm7Qo7ek
/sfockwau4LI7e9QejF+ps+2FXF1NoqQeZO0vcU4ipFWF2r7Wpn4LugUr8bYFOWiajrU3r1TrG1H
OFu/g9BaFt7JGNP6JOU2YeB0IttE7Wwvu5BrI07T3zdpKamD2kOyKid3WudDYSNvCcczTq7pEGnT
s48p7jj6EHusSCtuggm/vFPo3zQuuQdxR8+Pvl+39MZhO81ZA5oatD057d893x2XhBzoM2hk3bTN
DmfNjW+kzdrRrXCJgLO90bPmaz96CyJ+yiX/dn7DrPLBxWW60aZPP6AB0sTFZmzXEqtkPzB6kmmx
Sqae5t3ecBGe9v2Siau1qbTqVsZfvSkhLWoIYYdTzPEI7FxY6NsZRQ2PVDZJAe06Z914R6w3y9hE
UpnqwtkYXkzJTgIkcweqh0m8r0NE7D0Bicnkig3gACopezfEgBCzW0n2fap0sqYZ9MIo9L618xeS
h0AQoufMdqbt2HbZSgU9VDFiRxMiiZdDQ+sA0/eKyeB26A2fGlr0DTdKsECnS02u+i5zdSk8RIck
msbCNxdjX93FD3lafQwyq5E+EM8dF9BQ6DCfwQwsSH0d2ApIVGBP1B8phEigJwHhSTCjwdF0OI40
xlZWTQawX+9kzjXJ8OwHmuXOltnAvu/CGOxqPSxKuMV2Njy5JiEl5Hh3a21EvVuO1QdVY1KxL4aS
b4FU2qa0LXOhhf4zDJKUWAhSUJG03LVjeyuT9JshmPy3GbaROlNyidofGCzdpFUuX40S9TNBJl4+
RedY/wj60lomNmxGkCBhlvADGPWtlQzfRsijNnpjcIIeYTaZxBRYpsBRXKrDfj7edJMBMyforIvI
cpD7Nbh5d8LUX9OfxTLxOQUGUm0cXMtiGr6njimWCRbuRdpp7oLIJ3/VdJCYDODsGysKmMeL0r7J
/RrT2eCvqOXZnAJwPnuMVovOslehI7qDZnMDdnHOpp0XCZ7//SZrQ3tVxRFlq3mFZlcfU5QqqtFj
y6cZnp2gsTcYStvD9aE+QDG3uN6/3rRd/oRvHjDY35tcl6hI/nzGrxXXx37dvS7V9qi2sWbvujnW
FRFapChoi2cAbc6PqNfumiw7r73Gv4opfSa/0KDyOGfADhElkuP1ydcNDdhr0HSls7quvt5QbQiZ
DM2bc8iA4uEjrZew1rHbzq/748Eft9etIo+qmxrg+1zv1vMzr0vXG+V0rgWcen7qb3syMffZ+ZNB
RVQHolwZ8Y89/LVvLqwM8LXXXbg+Ol13/vryUGDZsetidd1dTiEkNlGlEk4KyD72vnUwlBY4CWDR
BsbHkEALNAU/nsBukf2R6NOGgbshs+MC83s7DDoZLAxF67GGyTL2j5FovuL76jEpf6E+fcozhyDT
vL+TlfoirA70xnAgSI0Wqs0M0y9DMhSmLttZqoFvYI2UHTmxk1MQuIjS652vB/dCc8y1HVGh6WV8
D6xzETvW2U90bzdV7Z0ZuBSqsU/DlV3LLrQWTlOLVTjHUthBCUbMFbdhzig0z9+QuN6MpQsYMYZZ
xvkbIKNXfmt7mUKkq3e5BRDON2vgdnbMdFk3HpD8RduiL2+10Q8PKkz3oqcaaFrF1teaT9wmaxWh
f67zYVyi8kw4PVd3ORaExeiT+liGooNWAJ2YOom90uVEwXYqAzpZiOxpbfptFHM6QPnRhJ6+xi5M
NAmD2Tqa6GhEmcnpV5012/hW8ft9rbqzE3bFKtIstWm/JpIqN1bHEsd1HuMCGLt1184XLXjOnSMU
KVEwXpsOSzdQVr3d0O6Y1aQRGUvF+DQ5BpeznBlYD0wdCiRVK2A4UlEUNCd/RRHX3kTd13rIvgml
Pnq9frK1Or/XelntTM3beQmXugBL0pnEQ4jtQSOXehcXR/Gd8Z638FvwpMDCF304pViD+/dmxBoj
685YWjIq1pAFgTjX5jFM0Jt6+gEgBycA0NB9GxSLnq60piCZZ2BfF1VPaIffrZr04upAdU0DvFJZ
ht+joj9klXG06+qr4ZbDhtzadVmdYTa+UCSxVqYkf0NW3QGE/JrsLuvZ6d7zPjKPFLrmolE17rDe
PhgdqLJewLoxIvB6hvNhZtU3ZxxNyJNVtcZFAUPPm0vr5dFwxpvUFWoJaPxWachXlQ1/ztSIR0Gf
uiSXZuHpHAFmZW0aae2N2N5NtnlK0olsw4LOuS5WHNhnxwynjR4w3hROUO7MYkMR/Vh1/bgOppAw
rjbRLgWjmX0/flOSwyvxA7WBz7EJ2uEtKqj6iCCdFkF4l0bZJz/xfY+wPUpoRsvSJuciWwGif/Lb
PGY0Vz86wMj6eyRca3cEI+zTJtRq873uy50VYvPXSjxAkRu+WFG5RGUFUz5XoHzKc6zoDFY9kZEm
F6jRXyZ035a9ZqanqA4ueggBwVb3vWPdTxmkAt9yl9IdxyP64o3WB3JpOhdGfvvEDhpCsYudRg8D
OdV4Xxt4VJyZC6cp6zv2B44trDsF+M5cZt66L0kSyPS3kcYS4NzyU+Q0pQZZUWCakT5VxFUsiR4G
D+qZ12OIhWAjbxyrPI8xPHkuP+GiG701wmFtMe7B+R/MzL24qHcokREqqYkFA6fX0R9udCG/1Amn
Jg9BDXb2yiXPRg3TZYwCPujJvfNp89pG/wjJBR1QBLgVMhR8dY3gOR+Wlx+GYKwCOCHS5iJcTw0u
N3NXyv6ZmBJ76ZLPEFug2fswBatZbdqcfEBSME8OPG0Jt8zpI+JxppPTjiRyafopT0EUKqrKtbo3
VWiuXROWTuCXb6VFQCDEmS8xUDd80dajVEc3mrM+/PBGh6c8xc43d9Tfke4kmv+khc4hQaBlM6QN
4+Ih8OiVkDF0Ql73NR+y56K0SHuKdugyOqLicNYTxQE5/1YSpkolhHr9LU1Oi8LfxGxqXnN97Mdq
5FeMpRxshkX5WHGR2aW9+XLdyi+zel3S9F1OXP5v4Y92W1PnsGlNrAeBDwwzxup/q0jzPZmjWKgw
m25Bia5bU8vWKan3pJh4c54DoblRXfJrNOH8ysoj8gVTCCFqNeIH/bvc9UU1nVC+yHUY5Xi/SZzC
/X9jtSY2OIORXqGMcSPRpUdlai4dxSUN+c94Y2iPkZT8h/OeCL1Va8qDyFMIWlgmvZ6sPcKWBtj7
q7KzYXVH34NW5ZS0C27IbKME078PYd2DCfdSvvipJNdu9Ge/Oy1Nvm/F3wJXYmu2GeJ+85vpDYiz
tfFNK6lNEknAFMk/xe3o7ukZXZoI2HSeAwNDvFGZqrt1sySiMFJ+1zTnnEiLXJg2OA+mZXHRa61b
AzC39KnufOjArHhKsaf/sDeLvjsMdn0jBqMhtk2/s1NT32PvyU7llK1CV2t4LjLAcP4SyyyLNwFm
GeJ0SHWZGmNau5SR6er2+6mW6yCLioUGfLQTlbdvUe7dkn2c347hYsj95JbE3mpnTNVHVAQHS5B8
5sVDcvBGde93w3QLbRfnoqwQWCff5yZN4REE3fS8TcaRlSgbobud3BjkkDNotJ+rnPO+3eg7w6xW
RStfXZtvhejYkrkf9DqzJv4x0Xdcl6ZD6OZ0Pg0fSkxdL4Wd0ydWFRVkj2arQbQ4MqHq6E3hPm9d
aknzjWcO3+B8CApsHOiO+kK1K1vYO+h5TIZaRi5CJtNSR6xOuEj04QXjsCMlJDnJulhlqQ6rxVQk
vyO48uhorzgshsP1pp+XtALoAT5HFpvOUMbyusoKOpeLFDO6sDqUFK4O16U4dAoq8n/fvz4oypp8
9etieF3PRP7n9v/4YCPoH1lo9fKuGJZtyKftzOHs16XIjOv/fPe6CQzxnxv/eu71ab/u/vFSriCH
ZUwJ9ru+0fUFOH/bWuvufU2vD5rugXmel37d/MfH0JLiof2n59E6I6ikQJcKf+zHFtfNJMY9iKp/
vz6dmebHO/14rV9vFZneX1uK8Jj5vdhTqGx1Cchsfvpv6wMxJzddH01ciMO/vd/19bque6vdySTc
qW7x3s3vmVQoMdfXxbRv9mlgPqVKZ1Tgx2cys1MGnlb67CDhwittnEkuRtKQTIRHMcXbxwHiijwh
Yxwaib+qkI0DFMFpE4PWRYCKAYajml7sgjBg0DvITW6mTmIrBnq2qSD53sCYqTcaOrDF9S76mfSG
LiPY5tAeN0M5iJPRWF9i3RZbZTGVTm3fJCVssMsVYQe7KK8R4bmudZIYC5VeP0hsa6GIdx3Mn1Mc
RumpDOsQ8QvXMCN0lmpo+r1b6+dYesgdlD0hf2T3iCo3w83k7WSritPUH56YiKMazTV1ui65tckg
ofC40s4rjPkmt8jvY/AAbyf6uVmgDHWynAlGoWGQS2htq5I9UfZrlDn5TUwgJ4JW5gRNgk60tPwV
FguDSjk0X8sxD33qB6d2vjGoXSAMtPdxVRmLkNy2FQllmnZjMlM5BMT3HU1wrFzY+Ix4QabzXF5U
MZ44m8JYDbLHyrQl52W2qANtOCXaQOJGEhBVlTozXbvMmKbTBSBS7Ys065K0ZbCmAFWg+4r8M/RA
ZPtduWi8ptrRlT9mCtEHVKKdXzEzVCl5fIUX058Zo3cfhNKmjaOX2nOiLcH2+ulafL8uXW+sYYK+
Zetqaab4OGIi/qj9aBZfQa8SohSvW5WTl+NBz0gtxph0rLLcOdqWQQiSK1eTIT89pvMn+OIA6sh3
1OZ73XykML+gTimcnivVX4+FktIKaBf04PcldtdFrDJxuh5Y1yW3H4JNbBMTh4F1YuDYYkDpnJ2d
KevkDa21TeL4GUWdibp6OSa2cZLzqut6Zyitk4vXPkwZ9Jn8K9EwrAO9UHtAgodyKtqjphMBLG3S
H0Z+JCdTz7TTdSkN4DwQb49aPithLJ9kS+Jg1NkYvi1by9dpWj2TNoYKAFi6OduQ7aSnTWqmycmS
LWaTrSdGY3N9FAJNvXKsjApP4cYn+feW182vN9I9xk73SKEz2XRT0h6sPvNWYuJKDLZJR3KC6dmd
P8N2PuivN0YXFYhRjZJra8lE0I6PKhx+3mhR0JPjMd//sQigfJpn7aQEaurLdUU3P6WIO1wJv214
Xby+2nX99S6wKkhviWX8eJtfK3696/WxX3e9trJWAIUAyfz7jl23K60mO0zdM628tgD8FyW/7Tro
S6YAwttcN/2xf7/e8dfuVdc9T3sqZz69gOV1zcDBRaarjhSdf/3Xe/+xe3/cvW78x25cn3vdrm+j
T4L9burYz7aBSHWuu6DY7TJ5SEjSdocQ71xNiLvAVnMpKDjvrNJ6KVKh3cbII5cBlR8AAiJaJhi5
bzyCMAZJLIRfeEdLHz/1WiuXCuXnYqztbpXTP6bza5onio9QW4hbZFSPplyd6UM3Ut+m1CzWZp18
moxz167joUVumemKwvUJuE4XpB12i1K3aK3ZTfjm5tuoSCU40sZdD8OoDiIyCepoS45g09iKDiNm
Puk3Tpe+hMxrtlQ3mI5aIxYB3Ic0aRVJHw3DQduL3Y1mgL1AQaz8/C3TJ/e5D99xNGzKejSIDaSh
2Nc7re7vchKfaNZH3RIUDXmLbl+vkzx5DTUuy2ogXFBUFJKGzvqEcf2ZdJgo5koH6TRELSKrBILR
vza+e8ls3UG8AvSBtITYeGaeZqNRS9eK72jN+ZyIycKgpOoSeFShgYYX6z0gyTCXBaYETcvc2etC
2igJDIz7iUtwyKrzG6ZOnviA44XySR/2OT/Be7NIbCroAEFaXO5bT4dIXUJOHGseygEIUA0el4ZA
sK46QIZmo38MVfPW6raxIctmRYSNBcT1ZbYTPWRNsiXHxdlwkKCT5vJfiPjSg0XYyHo8wwO7RaZG
ZpFRikO6U6NImIIhxkaheKd77brGILDuei3fgRAdjrYiZj46E7TRbMFIoVsSzml0J0XX3ITXSmLU
bfuGlMM9Df2E3sWLDi3ly33Rx4I4dR85UN7ZmxB83NIoC+csOqZLRSbyhWjUpu9L+96IA4gjLdKI
wrkZtMG48XV/G5cZooMcvFfqhy4S9OGbCft8yw2GxCmddmM7dGtqZwkBFkpt/czUUK0RDUiwgbZn
QAIYPdTWCVPitZ4hN0NjZWxCgfibGpl2V07hbQfHce8g51r1nTOHI5bmrpji7wK5/FkXyEFcjigq
bRZFvmGLg7HbeBqRrkCYUHakwwezPvB3Dl1d1zb3kMz3ieG0/x/2v/9BvVoarBbiyv/crD2HUfF7
p/bnE/5q1er/QlWKoYg5tU1/Y7bo/XTvzV1cHHqsddDlYt5D/fXTvSeMf3mkWAOChz3Ln1m++Ver
1v0XbURa9sL6q8H7X7j3xB8qZiE9j06xbUvDcg1TuLO57zcxrT9oaCxy297nIUVSphFn32Nw0VNb
y7LAhocyLWP3w+2N+9IrMHbMovi+cV8q4KwbWwgaYQNUHBSz+4rrVgmEAroLKk1C5i8M6+wl6RL8
2qRUuxxWsu3Vd6VBUmLZowA1BiDDyjeTlZVVa5SZ3l6BEmpNBBCgouCnvZIyEq5lztCiecwJY5xU
uIM5GSxVYx6MBvjdb9/ePzRGzX/4SHAqMRC08Vs6zvy1/P6ReJ1b+8bgib3SpLcLzMhaAoNG9xCR
Wa1pWydH4x4ScbselXWrB+EOb8ebZhAqxA99VU/8p21JxGrn5fw3wckr9X6JZ2ZhJjhoYGhcVZ8v
k3TK/f993w2+vj96765l2a4hcJzq0nWE9UfT2w+JD3C6qCLRwn/JCDxZllZ2R0AoCfKtV2wnZZzz
AbmNpCJUouarZEXmZO0+F7E2bFG8WCDiUge1TQo3p4A3Mky7Dq2Ug9R6ZtGuzGZWv1QfVAglWBGS
XOfwliIIx0Vjp4S2kqqdxWprmOouMkgJybX6W0bcHKS19lgBuF+XBbbuPnimDXSTAPFdhKP7gvPg
SZatWIKt2hM0FS56Z28kcXR03EtAxBSBWVTX6eg8qVPa+2qn9eY+04hpiFzlLAnuQH8ULCwP3kjE
DEmJDyr6FZO1/nPKD13lEkbG85ZDeHY1o143gQbaFsoV9raviG0DwkMTgoX9aU84X7MOzWyXCgdC
LENeo6k64u2JedW+lBUpRL2pfUKWomNPVOg5xPcqTUmhovdQS/lM+dD5naqBo2UIOVHj1N1PwnnM
0VsuQVmi5OJFCKytliiQ72glftIpQyo59FsZ5+nSm4z3ZHoc+0TQpxDv7txmpPDtV+0lsl1SMkvK
dTWU9iRrjknmUjiKX5Vy1p5PjbOoBWn3goiNKGuAuipro5MYRr3Y3Moc8zs95iUzYX1JiWbF7PIF
5wDfJYUcIg3HkchjE1iBu2pB4WVclpZZS4aVHRPAHqWudTb9DtAPcR2+cQpo294hQcUsjPqvNkGG
uYRxM7RgqEkjoP3wST2zQy7CrRIb6oPvmpPRx2mB0QNKyDeqUHeBmydEOEyvWf9EkBec2ir/Uk7i
rW6bD5mSRSK6F+rbiMfa/CsDqzszpOVqRNGZxj7Brl3/7FTlKykYaLgmEoZphChyxgO3WxHXdCwV
mr5RFy8ShsBYYKJB4c9Qh1zNiXTIpKYrXhrBViLA4PjpoC0XyM4r2BSoITcqJM+97c9T32GLa08U
9zHVxEt3HPZNUn9K887y+kPnZU8N8AYmTuM7UvN1RdhJYsVrVfO1MPKlEMqoFXHjGOCvdCf5Fk4S
vlXY7e0Ma1cBOl7o4tlN5GOaRPR81SkuQx0vakzJMMZAlwtcmxlJVFFxHzvAb83mNUQBSmdiY/NL
WuRh99a6uJcb3k6SwJu7u8YwaHl5xJfNYhfp+ZxYnUeU5Iw70o/Gdb/77EtN+HcurHdtpiCYLSd0
xrDLZvQuUW+/xHyfcJXPiR8dYX1v27p6GiluVX1wkbb96dv8A7l4BzNTb6VBqSj37924vIk9jHZ6
EFO+tO9TUWNPzBi+mR6ZgT4xHyrrt1lgfMv55S3ccPSQr6VPXTJtHJ0+dezM6Y46Wj+KAaRhjD7i
HZI7G1ncS0AmRpLwGgQqctagflim1rnInRW8LMSq/d0k3Us0JndITm+hj9EY8GZLQbqY7DnqOUV3
yHygGJpb/CC0NgPisa3C3DMK28d12CxS/8O0s5OWhw/e1NZLZxqfSlr7hESQBeYP+uXH+yatIgWK
ukEfgImK39NErubf99SQflnzU6qzaM+IdI0Vc21M1HhE8NpXGOYV/SZCnGi9+cxCNatct8aFGLu7
eUXsyZdkIJFx9D7M1r8PnHTVDLhTIgamSLDeXACigXv0k71sZlkuqTlqD7bVJ4MNFTuE+iKlqYRh
aBlWjCwHDQiyTtu2MCniS4f4zii0q03nhI/+YBvkXnR7RFVitn15y4ZwdBwKZ+qI1G6NZ8tei7hO
aXTJW0cWz4FXH5PIfmlTTmGuEqQivNNmiLAAjScV0QnLQV3lXUDkM3nKklRQrHg0QrtWPja0wha2
QdTLpOI9scLOUnJ5W0IipPJtfbEAppIaM6xHFDUbIAlntJJffICnjgQzGeTyi9HoYF2br2FEuLLX
WV+hiNANJTQ0Z4EYq2zRZz1xO6wiF/q+FN4pJxV6KmmD4Pl7M+n6qDLNVzFC2tAjD1cT2oDo/ppO
i/4oUehaVP99tLo7xFrLMcg+HDQjBxoQFKQdh+pKxKU9GusNXbRyY072OWgF5I0s26NJfhw1cjsD
feL8wrVngi5tJ8ZnVtU95pliRYmDpDjLfqUpTaq2b76Xmv9ch92N5Xdop+l2bLAabFH3ETCi32T0
dBemaWsLwqRhnCHi8rxJ3JRmsh0m9yG2x5XmypfMRdbfZSCX3+Iyep8ydN6Obb3PyoCY+WetESPi
i5GYq6jN10kNVNg1M4LhORTL1rkol39Qt/CJg0UKALDswqitL4KubahjA5CRj7WmtNpzaBJh4WYe
NtU80o9tE3xVro55v1f0kj0ydDngsavXS2kgH9eLFeDSdDU4xTcQZjUQhgKzhtWs6UVsA4MGRzD3
G1vLX7v2YxtEwQlJvRzTHoWPvOi4g6nrDV8VGS30XJhSTeZTWDf5VgAp5OQCvlDKx4GYxiRwD2bb
3446VsuSFD8bvBEJ7/QTL75q31PHUVubQ+JmY6fxzeB3z4pwa87FmbPQcH+04iHFzC+Ji36dP7rW
j5FQ8X0Mtv0SVN1X3ARAk0P9ZZADDcScGDchnwMje8ikQy+0pRBUGC+yNmFnCybqIv3a5z3RjYy2
YTKQQkwMB9ljl6Hr36h7zlnp1mLwc6zQNBL7tGbaXRVf3IDEUiu9DZ1q303OvWYO57isFXGajww/
D1o3PvphZC8QCXFqUt7e8BYNzyJz2H66/ndcHpcCZUZGMWA/v63loDdLvAeXxmUTjyQyj/JLKaO7
nv/QEc16SMTO9W+dqTpjUmLHxUDCypKWFxX02gVxB4Xo0vUfqoeVGyRdsyXvHCeptXZK4s5srCJt
Nsk91k5r2Q/ZnVU4xYFTvUEJv8rLJ8y1rwqK36EbjB3dYcxMCN4hjE3FEo4kEs06OqAtr5YiIvFU
cxj5eDVWHkdgTlLRWpRZeyy84YI91lxrxdyHy81mVZrWwaBQta4zmoNdj4JcpI9G6/Yb1Iz9MhHW
pzub2Qb0YVOlhq2KsidT6xgrzITGEDZQnIRoFABWdsD0lohikC8s85xip2/H265AHOIZw55xSbfz
cu9bFNT+miScYOkCO1wkAyDMyVTmCvfigJ4Mc3cG0nGcOv2eygAXwiC6qzKyShJP0xYlaHtOWB34
OwN2QbMfg8ZdaWmzbPzaWpUuNrIRvdxaL4nQSQd9j3H9mAobfEBPyFUeiJWT+tmNzKqHMIQkUiuE
FHgRj11qIitFP7nQqgzshyIljLpEumvpMaULa4owcDY2o6ehLg/9fKO7UUkx5K+71yVjco4UcuEN
zysJDkXLlOfV6rryxxOsS1qrkZGR/vtLXNdNuuo3stcuVSfKQzHo3gppI9d2axuSILzXOlTqhJTS
nAvLIl5qJolf2nzAXG/M+T2vL3S9W47mJY9j8iJnIdfYQ05BosoiFA/mF35JdqX7Otp2dsjhFSxz
sqnXMgZuX6ILymqNOq2kfheNudhDjUVECGbwwOXjQRL42sWT/yho0GAj5eXnl7kuXd8iQJ8NVXt+
MJ3FZeh9AeT6nJgCLSE0anJgGmAX4vuqhlPUBHLfy2FdZQH26tjI916t64SNd8EiDV11G3vzjMmy
yy12oJ0bCXXkkAnPtWaE5xEtKCU2iQewaiiolxVAV6OJb0PY+ngNzXpVBp7Hr1I9DCMXhdFvzXsZ
BOmqjomCYgTDaC7F3hQQpLISDsASQxP2HS6LCHlGYtBuqMzlBJcKHz2lIohii6yYtJvCdyvG7UO+
bJJYPyeUo5y+eGM8UuxF4EWnKKy/tJk2MkrM11VqwjXIqhu9tRR2MwYPbgYtWE0eddDSppfE+zc2
wZNDb+NZMT5VrZJ9ljFKhSx+wDecNmm5jzLkHEIrxX1oxAdv6lDM2nAnnIbzQ05JfN1mJCtTd07f
FBckN7Yg35R9fazm86xwe2tdBfVdJkR9NA066MZQPwjDRDSrmEzp2YTXsMtxslLqCJ06OBtjxFw9
t/fM8cW+6f34jrheh6x2sv5ymX/07UklmncoBBewBi/dMTcYicVV0DxBCYBARhL0ypBzLGzYpy8S
x1gxR4+aCTBi1MPB46Dy71bF+XuYMQVj3e49xDuHqR9eIfaMWzlIdcMh4q5cE/HgMATBzjF7xpg0
PQZHk8eeCqwd308tgF+m3C9UYZjuEfFzpl90SZLY20K6/bCLdtqXhfhIRzknzPbJmlyKalUihrtt
kcTdatYgFn4wp8mazmFS1fSoOQCZkrznbJma97bnuY+B1uR7rSeIek45ZFZP3uRUA7dIStUv+pgR
aw5i4oQD1jz1urhMA16eEIcJ4Xet+RRJ55KUQ0Y/aLxpJq28eJ5/O8RGCjC9bY409Z9SZNYHxuW+
UvLirvK8i5Ep4UCJUmcXBuUiZGpyP02gK+LaNg5DKV4ip3b4EhNyP0H+7cMxQKTk0BCkJN0gUHnx
GY2suIhZ+wbl5T6llCqyurwtiZVfiAxUpYOOKLKtC6ABcnuaOXUX0dkubWaM3KPRUHhQgtjGAhAN
duuG0GOz2I49JjWR55sw87+2fVJCHQV2nvdyi4OYlqhh84EZ6rWvcdxF7VYbdfgyOYmevV7Q/2vW
dUNxHtJjhl06DG1rL4ex2cgwf/ZJQbyXebeiKdsch5IpqJ5FWK85IHpSRRnOBceAqgwCQ1KnF23u
D7f2SL3Edca7aDI83FYKn45IbJRvzOMNu7RXbWMiNJ1Z8L44tj3i+64uAbV03bc4bcMzIemvfmZ9
AWTE/FRB8h6m+q7myA0rwJlGUKxURxyUETabEl7wMpsUg6NZMq7q6M1CGngPyGSttcmhBjB0B/v9
1reyHtlSi400zZYhYkzAE0fc3Px3VhavBY01GAiY1DMaLnF6oFpK6aWVIwWFa4zTUQxJd1xA26zv
7Ci7RAxpDDRHYtw6E4RqtyM/JBxz/Rhq05nxdAxSI5+VD1uVdN5Z1wlayvNUWwdyuvUTRQsyFRmH
jeltoxk4ZdP4XJAZN211WgOC+jnay+Gl7Q39pn6uaqIou7HDAlB1OATnGFoGjBjC7vXAgtMbpGKd
i//N3XksR45s2faLcA1aTAMITa0yGRNYkpmEhju0+Pq3PKruy+rsbmvraQ+KxSSDIQH48XP2XtvY
NuYM15/qvG9FS5GNxaGyOnM7OzEJK7P/kwCPZb9OQ3MmuT7ynHVnyt5BqzTuZOLTWnPt10XBzkdn
ZHtEBw48RnCQ+jCGbV/ftMUrQ/tbb4QPhhgxPi0BA055rgSClLXszuAI9Ed6lhts8wwm5AIqehPg
iD0h2ApO1++y7EaSDnXSGg0dWKu+nXFt0FFjdcTsgWHhMC24CPNAQr7S6SVp7RyooIWakZQ10LZR
OQxl2nyhvF62na6Zp5x+8cbQA/zFBbAALOXCOv31LaAmi45CU6IbPfo4+0iFKxHXrT5WRJe6hP5i
vpvmgglbwAa+r8iGJm4QPRHUk1RlNLDDAE6tfnT9snTBGxC1kqgOMVWkS5vrafTM8e9vC9FkRx2A
rs4A7LSoL9fvTBTq7AP76e9/90uZRXpeotcsfUTpbU9CuvquZh9OhW8TlubOicV+p8ZWzi+GLCEG
dc7dTasKl8YdJSk1Lnhv0aL5Vj+Lr6XL71+7rP3bpCsuXObd0CkC7x9/e72D65fff/DHP3U9ZzY5
tbmJ5JE96O8/ARJdRkmtr3/eoeHr/Mn1hn99a0hatk6aVNHvv/7Hja4/9DV0BpxOhJ3+8Qquv/7j
+QFQA5GZpG14/UXaQObszdkLfz/AH3/xX93L75sYM2cu0L2dVNUiF0J09/ZcMp4kgC7UXCfddCLN
t9dfk2rD2z4FvMi8fcJAoR9drMNs6vjixdlwonmKaeH6b1/9cO5iWncxAAO5kLO1casKleWIe7NZ
tOey9l/QOBJDro4AzqtP4j/Qm4pF6FsOcXFirMEvkpYNPrYkEp3N8jno11MVY7TXrCpdzuBYaQow
WKAFIMUpt9HO1uuxHaefaSWmnZmGboIk0ZQnPCXI/8eYBXJx4JR5lsImuEijqdOd8RULabZpCxwr
mfeVCnkfOE2UWMGDMJIfyK+gwI3FHZ3YrxaB9gicbB5wVw4ZrnE3O7Lt/j5mEom4Q9xrZX24WA1U
w6dH/a39GAxeP2wc6OfyAFP/s6gqi97HPEdMmO3QS3wevV9uLaF9xS4FcGA815P9mhfTS9osTFVN
/+E6QajjjA5vOX1akxNhR+5D15TfWhvtK51cxx/vK308mBVRpXSA9BazLY5ionm0MLWgn6bFGSMS
fqDkYqrXrDGu6KwQz+PZc3IExk7Ko01RT/2XD/NuHvCKQRZ41or6DD4i7DEQFkCba8e+N53hLaMZ
ltJML5u3cXGeHNGh5yF3sceV3WGpjIIuuzeb+dk31tdCjPPBsGtQyIG46dvuILX2VFK7FUVcnPCa
A18Klie0FePdGH95YqEsahQBcGKDHCPygsl92yRwuTMXoTgXNRsRaLtp7RU9psFuIChfZwvVXINB
3D+3FFuhLHyAQfQhgma1Qo9rUmjnlP+J1jz1zetS4Bky2ZoySCt867Jo066Z4yPpDneNMx2CMbjt
QRRuekuV53dQyF9s1Pw45YNnTyWV3DaODTt8vCXj5uDiPwj6y4gPjPam9knU5w1kwmIvEvtN5m/S
zL9huGhpwg4A7CTSlwGUUDBNOdVrhu/dRNHlyg+hTMFBhzKcC8neyvHJL4OV7abGdXYcPdNmMpF1
JXGAO59hkhp5hYNkCFFZIt3gcJoPFsKGwiew2RYU8onayLhCoLSrfrYato7VHEXYHazShiaAY5ts
lC4GLcUbCECU/tPCXpCd+skfg3B5CuDnhHL1f3pDeW97qH3MOS5C7IMcjPGj2cZyU+E8C2kpvvho
2LaeE79mAgmZ3r2xKTuyl3A31chnZ+sBkjnbecgsXjDKV7Kv2/Us0vKXyHZFWjzDLfjyJ73ZjkKe
ggJ+iLUWXA8C89LplosKYI7WAhC/TUdVCcJgMrvNJtdxUXr0781vogQgitSFRlCZMZHo3GGjz40E
dyOKQyERXTF/mhGWbOTanCeP9w0G23dyf44DqhIaRYj1eAsk6C6cf5eSRW5nqnNNwtHZmCfpGHfq
P7TlGRQ+zpZFWtuiZ30l2PeFA54rjZtyaLWQQwqAea2gZdcAmEbcyOIoamxK7Qx6Q8cvmWENF+ma
0GLACDMBxOtXAJ5kzN1VjApYzQCg4R26wUS1uCTw6AsAsjJh5S6nmkbxe0e759yJIt2tvgXkZW6x
lBYdALduwjFTfG9pj2ytigBLq22eAUfV4JdKXIYr7SbtezV7DKjwb21cj4adezFFEPN8eSONfGT+
5VR37FaYasXPo71cOif4bOmH8GkYF3+ftLO5jSulkpt/9cwhSZF5ygKBL6X2UUAlr2ogzbSr2XRI
jfe+W+7bqYHvViGmRXc8huRezCFk6WJjFOuM8q3KQ6gBR8uHXFFXFS6GXr38Hi6n31Cpt5ZDJ8/b
E5nAjtlmPwhVlQd0rLBz9Ide06bt6DafZpMiRTGXZNvox45BWlsq1aZpM/Ozv0af3XDjnJ1Ru59V
w56oqTwE+1GXIonMIXOhA6Y4M7RPM82xuYjPVvXTzTEn0opW4fnWD5LQGYMYUaaW7T33AD5EiaWX
z4YziCSOjWYYb2NG66Zfsvd4/oLDI2FUWkCH2juCcQGNrsWm4KDTaZ3q7ldBy2AnJaMDOjJhT1pQ
6qz1gZ1TG1ZsZmZx8sWCqqwqdsAH6J1k6EQNpsZ58WmVZrl1ypWOoGJRBsn0uLb+Z8E1VGrOq1cY
yDE5G0zDvNcq/DiDYf/ouyHbcH6DH+t4TqXgTdcseIu1e49zYQBShoYXY03E2c677/pZSAWBxFR9
FPYLgzUJ37GtuFAtHBCx3uLM0p58TktcWD1sYPS+oo6D/WwFGNZgGGu/WowP9A2Y7CBfRLRUJZwD
c/NWlPelCFY8ZRPwxyS0LGneDkMzb2bpbYvhTtexaktoubU13Ab6woUvp0hqVooDs0z+Mpf/XwUf
mLrtQx3478U0tz/apfxR//wPgpq//uhvQY3n/AszkKe7rm7DRKB//P8FNV7wL5Q2jhU4jNJRs2DE
/1tPYwX/8kDGGZ5vcpUP4GX/1tN4//J9T+lsHHhpOhDt/xUNW1H//gP6QNddYLY+DOEAcdqf2Psa
P15bpSQHyZWyZYC0u0Gid1q4iBUL5m8xo3UpytgJG9o34QjR/sSEEDBcw9K4uD+DtLqx8ZPQkMz/
B2XLfwYiwH+wPF93TF6mb7t/aEP6Mkh7bXUX1eQ4mXDDN9aIcdbpp/ulZ8RKX+Rtsb29zSTWwIHE
osLu9h+f538lr+FT+PMd8gM+DXi/Lm02U5Hr/qE46rGSjIj058PSNzSPx0VnyDQxh5W8KV78ImnL
VIl1F7fur4+cnNGtM2Lo1r6RrERAKJMmm3JU0IYxc7QiNIGrUOrlpewvtAnBZnY8Z6CvZfg/PXHn
Pz91g1EzZnnGX4rL9YcyaBgWPxsXr4efhGghGL6h95RbHEAH1O0Y+2f0tH6VUdbmOuTqFhMqTXx3
heHLq+y18mGCAxNe3+sVX9NGzyHmwWoOebwD0cB+ZE3VK02HlxlhwykLXHrg8TtvknXImW14NQ/T
pxn9yHECSQu9a26KfaIzqasGE2Bc42eHzK/RJh9AO1B6zQikdAsVM5WTxbpQUIbKJxN1GbRMo9i5
qx2hOpm2i2pXgjaNLOKqGDyFaDFu56xlea+mKIi1EgLwsuvAKIftEo8RCKKjPcjnJCFSd07Amwtu
U1Yun0zdbcuCzYeXmYei5cWXMQKuuZQXCIAoVNnOeGO1zysIeP2KxcoJppM7pEoort5JdevWraAY
EGlZYdtahwxrOb29QlIpdIg7QgOOqPSsrYEZJEo7199a5Xf6s7j40qZmpGFj9jOTryARzJQregOD
76R7VCuXZLK/C38F6KUO8NhUybNZrW+0wBrDIJeXKRO8d8UZidYnqAY6rDleZqKzKUsZ6k4wulKb
/maDij3yqiWcGXGHeB/XXZa/oeBuoswDMx8snFVEWjBrKDbdKh8aNwXL1dFSYdC2rxkzK1806oqL
0UF78u9ZNFVvf9n3k6TcpuvhSPZrRJJWdHfNXy58Yg6lmPv1weWhO/jrLCXF7ksjgrHzeRBOB7pJ
LyRpgSf3JpBk+cWp0ztZM0MKikuLIM1qKOBpjr4MFkK7hmw56dmAF3FFLuhLmMZwTrbJeYILlTER
pIhho+AUl+tvKoOPCf7hbnbs56XhMw9oDQ8ra21Hfw0F6YDTknl74iKxqqfu1dbJIgdN+6YlxbZx
43LH7PNQ2LWI8J6GONnWnSc5rZs1/fJkcjPn5SuKReRWTkraH7Ysl90UsiaqcT/YgtFFttDDJ4Qd
2HpcPFp8NhvsXHexwYFYTz47MJeBlJ1YYUmejJUTOjUJg8uy9KPrK0gyTD2iXp7tibDfJOBIpbPM
icmeulCf+zraX5M7HuyWFK58om9fIQwwms1EgiFqMOw3DJsNyWWp1briiay5NJ6jWUu9Yz1NA1KQ
dkcpoG+IBX3oGqpRz/OjwIlvwSPwDvtAsO2i2Q5CHRijB4+d+IONl1TMJQHgRs5E4NO4TCG0nRog
3ni/ZqTFYx4PNglc6LXZm54jEXz4cxTQ/xzX8i13DIcGifVBKZXR4liKXVKJ15YGFFeOXwlt360s
NeuYT9NbDRA6pAAzaM6Sa68Luc1jGhTC4ujNCIaPasahfTUp3Rd/WNXLoYVRGTVdwEfqNzhX1WVc
6HTcu8osdrodl+hCBcGOfrcBzYkKA31Dmqgymat4E1BXa7F5n2hvtu5/Dg44hBL+edvQEmmNUAl6
nGB4GwyubIx0lGKSR5ADx4cIystCnC3ahr2w8n3TmUpKwkkyEfG6wfJVovhDB6jgb7BvPhDcENfN
KHnrc+4MiwRmMnM65/cM4pBS9yy/dsGpff1Ehp4L8zSl23XWfjlz+gSKtCMJgku7zbOmH4tQ5kD3
i2TChFdXoyeEdUGRX3Lv6VTsqyqOUoQEG2HmX8RbqsPU5TjueVMkenEc+dEsXlfyjG0U3+tEa9Bq
5Pb6QFQpvM755AwWU3EO9n2pZ2+d39xbOcvL9TBhbTAZ4CVPK1LMsF45NUCY4ej/AYPmJJrk+/UQ
Ydc0hqWefHXCD6sy1TfZCqHAGGECZE8pe+KNJ+tLUEIIn4ziywROF8mOxWPIZ6QadGTC0SjvSW0S
jGId5JKFsZnVB2i5Fc8XrkEAH2Ic2fHOaAnorqi1QquWqDfMz4T4q82aIf5Xx/4VD1vbJbAEwRvq
o5zZrP1A18D+RsYoMwx6HNcDM15YvLOk+NLiVEcUR1CRRdyGWLuPPmNHHzDlBPb5fD2KrIDLip2s
P6y0uIe4tyVlnDaXycfZqAO8K5wytNeK4buBxguKPx2HZeMPKwcsKAnmolzJNFdczJIUpTkpdu3o
vpNE+AWA2wkRPqprzhpVkFs3+kJvuHF8ngO/k5U8FUkD9t0LyDSkc03mZnyaGry0XIrXkp1IwHsK
tJU7GtnZ1Nkb7hQkLkIWm6G4r6z6IllWN5A8NvkYv4wkU4AV0dAASgv+AuzJje6wGkq1cAQjnr8S
DWWSsO7kTc7wdr2ngyXZqec/CZbiIJbNa8d7G/sWKhu4xtvG4Z+9mdwIlj43BWBhF1aoz1CSMjiT
1xUbfFQRAWH6lTPaAYc3RWy08tCBcWTHzuvIq49Gv7pc6wAi0TpUlCyTfCao6xBbFPUdqWhDGHsA
2q35W9+wqOSF2hd3xVchh3dpe9hRNDRdPSwoOLoGV5c1L77q+QWrM5OOJr5oMwfX4klVOt+MYibA
xOa8D8jOTRD8DZILmblWx1pnVkvVEqn3zNKTH2PWHq4vhJgXUmMWZhWsQuxaLTaB/qcImenipFFX
znXiPc1MRLBcbTYS1ePfJYiBtnCkdXSdHMqOw6L322iRLriT/B5jIxlhFkRETnPiOJ7Hfn0L3NPM
CV0k9p1V1NtMMlCxcQKEHoKAcAyaAwHoEUh4+iwIMDZDrMEdwS+Pw7q17pZG+8mmZOTs5FQZYuCX
xFSc0aZxDtrzt6Rk3ifVZRWjZ0ftw7vTCnkJcJXCLuAPzTuX5gowqJXrGe9FN5DoIKuYi48RI5tA
iZQgvaas4inkM/AYb0S9wimrgv2S3GnCnhweohW5M9tbfiY+blnX5kLasxVhyOY7Ye9ov9D902kd
5gNQKWaQsSp1UcgyJTGNEnKGrb2JqfzyfJZWmF9TJDKiU7Xgi/3GDp9QGrUswUttfoe66C10mnSm
4l3aFSGVMkMxVcfPdrer+vJFauW6sxZeZA3nNR2WY2dyVdYcWECFjrZysQ8gCSiLUi6g2IASjrXk
Xrioe82KA6buqk9ILE9ms1KkwamPgO+eZe580yg3Rmu9M4f3Tl3Yc2Q/mAVhWM7Dsh+mt4K8200z
fsUlpw46RvTk83DmFIRSY/b3PYXeBnn1l68evxqLgPb9xtWxSZZu9TC05SXP6wepMXDPmtCMg3uc
VGodFQ99kuoHD9uD7RYXqKSMuAXrkNaCV8pT0kiFbm6rwSaaHrKLPeu7BLcUuB4ar52gRCzE5Xr4
BaOthAcR2sStC0y+Wpm5zv6tpy6q13pOzNXDtQzKzHcIznF4vRjnhv9yrUGuF/EcCBVNNP0xtnr+
rDCoe4r2YmLnUB/lMHSvtE1Y4aAMQq7xX2SVPcx1h4qQXY25H70Z7MCrJRGNrJQZQcLqXOk0EIlJ
+7zWvp7b037DIeBb2rkaqcGl3Qg6nVhw/az80iXHvSq4y654D9jeMNighHQZwmZD9pUZxSWNFb/Z
rR6b2A6nvAtBe6MifPDXmDBcupy1z047z+mMzkVvo8QpLqu6/K9FcUganFCsR1QbfruZPeM9HrkE
tO14SDvnAqkT7/XiPpdB8VjnvNdjVl68zka619LbUXt3I9Qn/2XIgpeZWBAIoe65X5zLdXVcNTau
pjvcVVN2aijB2VBkfZQ7D7ZdXrKOqkZ4608KlAhFOSVOFb+YCS9ZvfZ5At2dIOlQdQP5vNSfYL98
kX9RJbINYd1z7CJFoEx9oJaAoBA3dD4oApqbtnO3gFNAKGbOD7P+RZuNK7Fwz3VJfPmekORf12Mf
4Xe2z2IELddbMO60qZXDcaCKqYfumWE5YSJqfSlWipbsu6oXHDt4QeCPkjqjHrZcptjqvfGnFSs7
I26EBh+ivxQNC+b1Y17TxwIhIp8koJzWSR8QRR1gZt9MqcJnDPXF7HiujK73AJq8fcfZsJPdpx4j
CCWTutTyL7VFiuipcEF7nlaudtfjWK3DjW0fEM1+YdGjbC+qh3HCo2c8LjrNbD+nRFrM4Rel5sXG
Qb/rRmtXOeVXbxFVMwK2WFq1z51SEhYwO23Y8p0ybX6a0sI+Tv2NRFlxK2VxZqZNISj8XeOuMNm1
5t3KnNde93+kQQCIRTyULueXMLppU7rlz9rxxn3Okbu7J959oiZ5yVZXclHCwWEfNbX509UuJRMm
cISJNrbKksY2FNCE91Cx0MnGhVpAbuDjUD2Aq59JOEhxbSP5a9Mpkp1LTjVlHgUhc9y3wom/M4ki
vFaOka9RWphu/OqyQBKYQq+yK1gk8ZgyaBDZvrEtyAgoY2VmYCoPhkiP7RRNOECpNLFASQVfY+wt
KBRLerQ4qdGXi6bfxyNnzZDEu3nUYY8P9Q2LNQpzKrFuLY9mMuHzbgkKih3cXFk9A58ylh86TWhK
ivjF83CEjbm30UnF2PhV/8zJKE5OoKSEHjw9CmYmP0JoDAbrCqH2vHoiyn3ISoB8CRCwAGVMD3WZ
MoQdK4ZGgebeuWq2+vuLpPA86fUM1Ggy4VfBRKYLv8b8cEpCW7mKkY2QF9KMr5Z66OuToAWeiEOr
/vb6wyFG5Ua+SLY1YUmdyjG7x87g7vRlGE9wAseT54BWSCwipkHJYJcYlNTv+kU3zC12mPTw+0d/
3cS/YuDMq2pA3Ro7BX+omxk74BioTjP/826uf/37xr/vDH8nmsMrOE/dy/Wf19/+/llwveffP/x9
m//2Z3/ca1bVdKro1Pz98qrrixydHGDY78e5Pr3O8+Ko7/FBXX9x/YJG5JQCeqNrqKFXut550Qd2
9c83Jfgpgmw+WkCCTnCwNylRc0WHRMPOt0ZrMexrx4QPZJxi3Ey+VZ+u/04893GQaA9jo6pPQdyZ
+6mc96Q7wD5ML9gH+h3v5YTuIkGRQBoLIealexo8G2qZ6/fuieftoFbhh9cvMMAVXCnXwNZZ2oku
GG4ZVEHbrpu9Ex4qEBjqOy6nHhxynaFibxwco3voEQTuxJKYJzKDTNQpfImX8dFcgnGnuewwu7b5
LCh9ZcyG45gwpezmgd0XaDAXOeTWUCOeSc8JYHJ4gTpbkUpDwRK79UEE4wH8+IrDsCjCzJY1bmD7
tdTc4CcDhXyxTm27IATIfXDPiAcMU5L54lYuVozsdhRs5Y+Bs+qhr8fFvoHfRsKrqkE0uYPWZPfp
ndOBi04ZoLBGo4KCfshJn1FAdOw6RweZ8/hI/rGH262+03z0xnUb3MU6A7PsNdGT01T2ZICDMOOC
RrBWZ6zxwfK13aKlt4WrBK4ZIH3P/ezi4kFiVYB5gVK6H1e2NBBNTFD94eCs1OFxcj/r2aM1JA+r
JrtIE8MBPMTz4BfFeSqzhIUOk6ll+b/Mxf70a88OlWZJicd/Bh3aja7pP+FojjOzorkpFXRM7kXW
Pzj5cNdJxZqv5pskBSMyu1x4GZ9HcrD9I2OC27qfcLJiJaqtaSbz92dpLONT13XWFm6Sxu7O2zYp
T9nlgPBLUl7gyB5nZ7KYQKObKlWoQuWhRjeoAJfEOxC6Ql6wNIpDhfoSozlwNsTB9HY8Akva9Gmu
XJeipbDPugMBfSmRPCQ2k/C0yxF5+s9OT6ZYUC3fzXRkgR4trHhUoJmPSnTFVhtOCcaBGULXWGnG
wcvBnJFEtGuGnLFz7/F4yXvTjMHW7sZzEPQiFKO1HLEORCTebXQVghdb48Ww25gOzBhNwbOZ0Yae
qI9xHhr0bacb2Vv+tpe+vjHq5iAtH0OnyyYT/+ZPngH7FYNxWWHJM2FOUT1CBgMHh71gSn0Irntb
T09FoPtRkpLiHgT5tsqK45pk/UsemOKuWL0bcOmED1DhF+IH/Tgd8qwPyad3jkHD3HHsY4ie8pOt
4SGR5sVmaQSV77/UzaRvh7hgqAekf8SbBfQn29JOTXdpYpxTUkrvRnrXHEAALludZLwm25noUBwX
zd0k7J3T9fDbHAbETgnUJ7Hv9Sne1Z0Kde8M3JvW9AZ56oE2wqsb+/vB4mLhps0DEY63sOhf4piW
SOujKTKy+06bkMwCM2DjSkvFzc+DJr4Z6ZCGgTc8yG6ml2VMYWnLEW/r6INLaD7KKT9gM4ZjiKIO
14F75/UBAK5p5GxplZxmPrJT+aA19JGu+e1oEG9RuhwM9Z17Z6f5sGsT5iQw5lmMYfURqEDuKtcZ
Us8JVHnsquKHMUgasl3CYQviwjXu6hk4Su/SrkqAsGxqHeMOdfmhbbxvOD5KRDT+TnXnAHF1x0Y0
v6qAiD21513N5aao6SJU2MjiIEPZsCIaJiD5obVke2gGa7eY6UsvIazlOBqWQfUeAyhL43i75CBp
oRnurQxeHI1vTtQSQ1/uH/2OvNRYAt6fMHEMxH50ox1if+mOKVF1eC0Uiy9Pb81pOeY4MvCRFA9T
XyDu0IxhK9y0PT9ao+08axm7s9wdd3EaP+j4nalgynLbL+4bQX6vM3afmN2L6MatNmDANac3QPsP
VHJRMLoIsBxnwSiJ/6P7Ea+3jPpfGmHvudS9AMIJx5Xen4i/eQz3EO6Y3/qRfm/jHHrXOgWjUFxd
oN4abGkKkkIkBaqt5llWQI4ZBcULHguxg3fChIM9YsWsL80ILpTji+270WpiaYrZ4hQsYr4zP5Zd
+mnZqGdjcbdUzAwGFBRYEZu5ChsD852RhY1f7pHg0HMdPnNs1GRcChNdVHAzNM4HbBymYXQYaa0z
KdHI1AU3Gd9hnr+VwAJ717jUlXnPbMtFAXGMx+ojYELoqEPaSPId8dpk5PTC2mpdHCEyZ5Wubnop
WC3flcd19rSHTLb3AAtu06Z4WTQuG4EQtzkBZKP5kZqUwWYD8lU33qbEfEQTA0iTj95SvADXAcBi
UJaTA3I3d825AKHhyeFgj/1JvedVKw7Zan43ZvkAMPmGiLh706V/4Hg02ldhIsMHbl1Wj55eQoWi
VoOOg1SCZHtySgx0Z2RDwJHKV1im3pPFnmszcl7ihiTQa97mbfuGCvtc0Y+obftNfTTqrjJvOsBS
3Ph0xsz2Nve/24UOx8SXYBDH99h3P+cG72JkE8QNK90jciQLh1m+L5xD07pufePVidMPZD6HwE9A
vztMvFLcIKV3TFb3JLXqFBjIoIvSpOcy3dKDR/Vo7Hxa4CAbj+AJ52UUwBGwxvnNtiDWzJ6TH/RT
nhDCJ7hWEz23IzqedoxOrxyTfboGT1rFhILLUr8HucRW9byipYom3vil5MqWeY+dX/2o1+TUiwef
pg7axaND+oOWwwO1Uu1Hx5Wsz+ks2T5AEXhJyIOW8tbSnD3RIjN2OBR4mzbXcV83xdPsLL/oiX2j
VIkaKT/b7OznHIbYkNigGz4xjRgBiDEk5P6g0tH1oDtjO493rlGQB1L4jwsNDjQyKTvs6UAclUXG
WI4D3PAeyJfQQ4A1SPmI9Ys9sjx12yFsENJhANuOk3lCz05Y1LYu76irYf66ZE44WXxp5uaXSqxw
ezRHrZG4EWrcpiL5cF70Qy6V2xoWIVMmGfX+/NEVUMc7Vv3a5iDUC0asDk1leVMZ8xbeOM7kJUqF
dzN301c6ympfGya6HgiScY3+BNDq+6RxrE2rwWCV8mAOJhXTmESV76yRPuAdHrwUAy7uD83LX62F
/VFTmfsK4VdUpDUZwjNbqqot3+zJ8s6uQec4157ocD+6mmK0AyVy3JkerQmSFaM1hmzjaaFIUp2X
IkL/QEOZ7WDqASAfpkOu6ed8Luw9V79PoD9vUGWyfS/H96G2kh39pRkJ2nARDFDTWRnqH4RY3/UZ
D2Nfs6bLZbyxpwqgICs2ckpNiG+jyTEy5dW3IaBxWhBcvaszAk9c2m0srrcm0bwRyWvvS5ruBh2Q
rScIpFoRPoR1pr0imuc9KZtXbVxu3Sx9hWsDp9nDgrfCaYWIc85NZz+5JjYDE785fRNPTyQjvGzL
tAydGm5c+CblJnKYdeGsT18aJ3iYKv8V46ZrFR/2Sn1NrefiRN6Ax4L4XmWPOZrdKbYPINDex+Ee
TDtIjY9Gaav5b0EXQb1OOC7ZKO20c53xGQl2j8N12hk9ZpAdQAWchTS7HJs2rA1UutiqP/NZu82/
f5eBMbYp79uSNjowhMGvwo4DROchXO5e3VuGvq+Rxh4QVDtq0b//1ExR9HMToW4SMLuayVDi4QjQ
Oai7GFCsFnGMS2sAkgwpyDypf5pWHVnZ67o+qPtN0D+Z/F/dGBP5fgBJtYkNKBzqWc1W/YY3IsQx
6gMyFDTm6J0FNVmxLEikt0WS7y0NwbX6Xv2O/2SAgZojx0IIeP05RaoBrx9vGbyCj+nQCm1jWen1
/5LxLrsK5Dj7FvlxgBgs4O/VTaTh7dT36nQMuP+8Dm7bEd2n2Nl4GOx7rkOhQcdu7PUv9eB1TySO
5B7ybHqUKOEtIkZ7/sLI4Zua4VgFtHBqTpy9JM5O3UI9nsTom4oaNLiL2BJF11rFuFRAafPgsh22
Ur0ABtdWMR+ZJc9NHam7U89LPSyUahqf1V+vnftonH3Cbkv9derr9y2TbAOhm3pr2gmn+t8vT72F
/36pgcoqxDac0DdrVjYTQNAyBmsCBBnX710DXIqQ103HBGwhnlV9r24jmPfr7ofOtsUWdDO4KUlw
15tnib4nIT6MuTtgDhscYqFBH4sORZN6O/WjhF+Lzj+om+D0wrXDDkWHU2mUn+qudCTwKt/Vpem+
tO3HJOoHdZfqNoG4K9d7dQv1nGrxK73795NK+KF6wolwjuqheIjbacy5Uq/bvDOuD6fuzp0wwYo7
C0sEW5SnYD1MKdLWId+6tbip2u8ABdeNX9cPs0ljEVvDqbeY6uHhhJnaNtFoMulIrOzLo9i2OKvy
CY3nqrn4fBJdY7lfHq4DfNnnXyy3LxoaWLp+CtFRvSS5GZz1Sj8MTMxNhHqpm5Nn1NOL1msORT/t
b0FCznvkCF8y6A7zzDR7FXq2q4t4405Oc3Ba2CVNftMkP7D+TirZ9pHdwgeyxIqBu3d/lUHY4PQ4
+IADsyka1FDEbl5s0c2MIbwuajusy7D6UcKuh9Ss0qOFdl2M9UuM9wW2hsG+aYJL25WnToyP6j8C
OcwthlaaoZSHHaIhM1d4sZ3hdUywWETA16RfOoyIXeZ9ajADw9ZZvvUx+OOepOIIRkZxWKnYHAu5
gdV6RNzl7xZI09BtyCpmw0DGMoPCC1lPz0VCPbQ6NNldk2mThapX2CPbOCDFMybIRS1YbQ7bmsCc
KnQltaef4OlX7W6iobilwHegRW0FHUPNKw01gaFhVyLkZR6TWYdFs0Fbt1BN6LFyeNMUXqrlAXgO
Bo6SgJeSwtZVIzO9R0HR1cWn3RIEKRJ2j+bE869/CV8wrLXKd/QTRN73VEwM949Taxz0igGSmen4
fUj/6+W3Whr1zWQXeRRLrAyWvVsNBi29Pwjwrfoz3A6mZGZ5iQnW3KxN7YMCaDjn4uzQWOx1rsNJ
audD7dE7qFMa3Sa6Pjz/1n6NeyaxJctwQFNlmZa95UJmMOfxrEtIfLLVz21AM2IBfR9OapgJjfPm
2sIvj5XgaV6VVwKpGACOCf0fcclzR6c0ppdtqDE01gFCHOGEE5nIicoo0vfSORpqd9tCGdvaczzs
KnYyGHWzfd0x9KthbVNhMXce1CEvNc9lP+7kO6e5cRfMhQtxYZth9MOpoG7UfP9QO8t061EtMVZx
7nXvFAjtbY3nT3BKBqSQfHd96GZGf+EWGsQcsyZDx07qo0597dRNiJwBEQlE5bufbAXVvtJDx8jJ
isxNycFqALH/j7vz2I5b2dL0E6EWvJkyfdKIFJ3ECZZ0KMJ7j6fvbwdPn9TVrbq1etqTJIBMpgEC
Edv8Zk2mbYc0SZEwLibdfclnv93UE4XTIXf2I5oVwAS+hFW1IMPDf3qps0GCkDtxiJ8sQWZMzNEp
2qozFqGCZDiUTvNUlJSa48nTrvBPOOO/hJDEeMqRFtwmr05Y+ZAugkd3xvq4NOLyMM1/EXFW+GMv
JkoPFfIUqFLM5jfdoDkRT/kNeSCA+XlFTnQq7624+ot+N+bngAJ3MdSuIWzuhy6+Mdz0w89vA5zo
QRm0uAprVJ3lXggHxrZWzM9gXdDTcJkDjAw785EkwtB7NAJORkSdcI5BbxVYw7oC6ftsp0pDUaGk
YAvRd8kxsFmTN3eybg3ifVjbCMJMhEc9SvZAyE4FZZs4iPWrTLrHtgs1m3vyOs2T8+CnG2kXqaZB
m9OXI/x4ywiYMN2gYyB7SALeO6vztQBBSLOHxg03MKKBd/1gvTgpCRz2Uzotx2ysbsCr71gO9rqo
PxHUZdjy0BGokEjoq32GE56OR2Trj+h9g4srLaIy+ZCJTnQZGq95Xb11ufOYxeCABOXF0kH0SLNs
RXKkSLiBC5dhlqPWGxb6L+mfKWDOOjIP86EQZsFNUCvGDSqkT0uOZsfZ1k9uyD2oIkmeO0fU36wR
hcU0ezON4t6qGQtlEH/Xpri8UhJsQ+rt8RLlfp7hmA761glZ8Ps1GG46yNCzPr/GEVJKUgZyRpA8
iOK0V75gZAChPBkrNaKSX4j++UxOYmWbNAYb7kYAK4MoeQcgZtFUNXBToESmwRyCJQMmwm2n4zRA
8IAGGdzgLrivMaews/HrSuub0iEDxB35ERD+6cSHpcY82qJkXXXYIlqPdRc0Z5ps26Qa5ivXAOmB
ISfmpK79xaqct9Q1/6qH7qee0kPGbS2kttNvkpFLEECmaaKNAdlGtRmbIj7HeK8AqhunLZge7Fuz
NroafcFpSZtpaMkeYKHsPXpSBc25Nupesjk4pA5nrvXoaXv9B3zvp0/w1NT9KBHGnx6S6oR2+HWW
Cy5WWn554t6upnHWBdbZCdIzw2IDe0bqJvUIoKbD9j2MEESlY+dKk32mebNbluRDmoKuX7905vSY
iZm95BvjwuilEJxsktp9YNx8LbFM0zWbwFW0AAdQIlh3fGun9ds0MwEhAsKvD2ImYQMvmDFPD/8Z
F2z9m42abriGS2KCRIQvKor/CmhuTW40MLAoSNdgKJZBNUXp/Pp+WsLRcR5XwKHHoqOMaGtCRMGd
XW71dOAkQS78hAbqPRPfzMIuWKUmYTRUbXWvCZLRiwiLwsCDTc6eE84y3PM3zgniGBFa13Hv3i4W
GY7wHvKB/G2kHRlIA68ZmjMJ6Nc14rz95x/u/Ju/Hj9cfrblOdjHeYGcmN+Q3MC4qqJOm/5ImnbM
mTjm1bgNPMCjGkszjPDbrP6oltnfmobjXDW+YSHyJJiLKuWGIJMDFUC4UoG/WwTmE4ME2NFZ+iAI
+dHAiCFiDn76DTaXo7+HiEG7WBrhFNg2GYCCMWdZM+PicWxDbgQgyKGWfEjYFMs4zQSKDKcDLxyF
tReAQykSLmGz3BNlfZ9aZmyZ4QrXJCWKkVHXm+SYxdf1L+TPkdzI7f/lpFl/6jMGnDR+qGm5vhPQ
3P3jpPkemm6jZnUYsVgA4OrwaaVHieoTc5n0cuf2EfVLUA6C+lHwCLoupwpOkCZLCwnLDTw/pGgc
7Rkp97uoMfcKHKNgTevK5OG5C542SX6d9WjGjC6DJtbjB8qk3z/RbLb1PJr0cVdSJAE3RFNyXLP2
oR9nFtX4hKZOFFOUljvwP48Z79/HjOUwacDC8EEy/hsFIRqazAySqDvqemfu0dbRQrQjvZhlAiIo
/a0R2pqA6cWQGjBzcq1AeprFpUwKAYELmjxcwi9OjSo9ViNMfkdssDdJMZ4Q7MjJ5QgY5mZ5gJFz
qGRRiezibfE5M2UQPAm1G/Upyi1gIJh/0EIoJnpEeEYr6JCTQjltSCvyGu+vYkL5yKvOc4THTJTO
IDzy+ejp5TFdF4VDSie7OcPLO7l+A7ZQ1jY7NoKDkyAdLEAsH6e5jZHTBrIoHyWk4IegBf2Zvekh
2KNoec6AJqxeh46FrK60q+BbOVkDnpwrbqbBFhw3BTD71IDE+l9cMk3d+/cJzLNMSCuW7geW6+l/
0EKcAam5fJnaY1oVzJAEq4feT2ccqcDslNOdu7o4NPRoCJWYOrluA1NtjD9Yk5Hj1K/MPnpeBFOH
phFQ4aa8joPi1nciF8Ee/klLylcIgxQX6F99TkqdcbKhPnZjk+40w/yhT+u7l0RvYM/2U5c8mUH+
4WdMHIX2SOGDBbU16aGAKstaV990lXeb2sPbWtT1bmkwsNTd743gOG3o4jttROoJC6xd4WmYMMWI
ldbD9CXw5l2/ol/fwDLPRnPrtyVG18YExw64a5ZZxbGlTRLz1jdjMZ/DAD3u1imNUziZ26RovnTU
6o7WnGcEXgg8EsQg64NaFfflRLkRV64dUxvkjepNMPhe41LsZMITZJiCs1k9CHTHehdAbJsTI0mQ
5rb5B4bZ+95nbnJwh/5EUqnnTQI5q9Ue9DH6KAt8/1LrCkmrdxVQRkV972p0MFt09RCv5M4Q4Fbr
OU84OtxIXhzVyTcvbU9BFT4zU75JakoWbW0WqQ3Fef9tCpxvoY5fjjMA6R1DqCNBe6AMedOsRFwB
CtGkxuNVtFbfBRhExL+xtZgwzck+7HF+aIri2tRjlyQRDH0CF3pag/eljF6iNj8qpGof/6ii4adm
ynvF5BABLPMSSoRToAFa2dpuzBgpyGsiyDNUOy0jE00a9C5c7ynTQPAKqksizg5VFgGD5BtA5Td+
Hp/8CHsZ/RPfNkjeUY7cdHqBNinN+GMChhQZ5icvptQhADo7pu2U6VQPS76u2RXrnt4T2Hu7fhoM
8PxNN4LF4QsQye46gJH7brAe/LD6Fsos5K18uN43L0ljflM3OBKk6IeX80OcjiAA6ggCTGPe16no
Hrfk+B2Fh4iOXuK3r3403TuwKkkJUK53pvTgkJP7WksoVzDlGwFpkeHpX+em+lon1f0ivImeVnJP
ehx0LP56mE/bxA6R6RF5TcPAZwMhX5V2418NGNygFLAS3hsCf6w0/jGdT2g33QzRDyr9mqaGLVpg
htGyetAzyi3/unZB+Ke9lVy3nGQMXgBJlAgLoRfY+BDZMiTgrumMo8lZGdcD8DQHRc9pypL71JxO
y+JPx8pE/Nb3kMybsPTdQ0ijZDFkX6tyZD3RA+cAM/7eIbc8aRkSlnWo0wD0pxuUH3862WI+Zoil
Wdl4g8vnU71CYum9Zz9umI5apGq9nopTAt4Ty85ti1ow5a2Sgmyf2Psy7swNhkzjjgzdR79oS2s9
P7i9Bh/XxRi1CnBQM62eTNWmcdfXAHsAaZZHr3N2ChiEdJO9JHh4Oh2iLXF4BlV2trK62Wca7iAI
TG1biNHIwq23JlXzQzwi/2uV5anoF/O8ButtjD88Qu3mvTYYKBbZNST2NTus9oqde/qtXpqGxbuJ
0CvqPmaTo45GjaEyDesMJM06e1739xZtQyMLi7Nm6g+r4Zp74GtowVgmdqDWkxtU6znoX2Aru9SX
gKJMS4O/ntrsaQYNPX6KcTaDV2y0a9Nrr4E8zMcmXLXrxEu9c7t+qJ1OjqgtGHU0QVuMWTJ8xnas
4yjCW/7tCnj9aKMmfh0Oa3rwS+s1aYLsZo7wnbLWYhsYBXJitFSuo666Hch/jtW03kWel+Jdmxsw
Rwbg5nlTXKMio20q9Ck2lBGd63g07wHROQf1LdW3sDws50qr+6hC8SCscJ8FMkdLxcfIKSQN3VST
5RwKfzwgCxcj4JTT32mymzxEcsBJ+Di9Sq5LXe+PKHpyU9E83FkGON4OhOC1X7w0A/A604lOmde6
17UEIaGB8Zo/d/MBstmDHfX9cXL8g2dQUsmIO2m0zC9Bqu9XFBVm03y3pjTbpYPZXttN317PsfEX
tl/Fvpir4Tqu5+EKhEy0r5AdyObROHl2STOHKuH1ZNreJo1oGzIXP4aR/5IlYwLJTgfOgmXWWLgb
JMlKaunp9bQ8OP1yV3bcLuhp3WMN4MPzXsEPal16nB8jnO3PfoJlpvHXsEYlhaHQOAByGg+dkZ+j
YekPeuGSJTfN2p1xbumoZOAOv9JE2aSLcV+CcDoDsE9PaRWCPYa5QI3QwFGFtDCDZHL2malZeFJv
q94jAsqLRpA1b0wPy4k8ie8SUYY3haNCMobtPaFZ2RlnhQDOcLFGSbkHmYXiZovsNvTW+KgoXFXf
UwHOxo/IBa8DYO1GzVqlcDOAV7/nsftsF+uzii6KccHya7YPk0k7L+q7b2ME2tGn3QeSO3/zF6ap
FS64LnwGPEIpG9k48iB0LNDofJ6TQwyhanGq/dRmP5cIWwuBZ5cmkucegTTtupabEdLa5Gp4Klh7
9S0VYFpKRGtY3M/xFlDj2YiNO8PG5ZCmymYdAtpf3ZOKk9qF5WOKikOcArfKYZ9jrPEZzSPC322c
cn2Q5VNhyCG/gOpvmfv5FSlViq9KEB//i7dJoME6sHPC9PZpbYo3wcMK+ty1QKBDbKKViNoglIAE
EmRY4TkmVfMpWras+oTSLnXkegKaU+U3XUh02UNCxL0w3tTNJkORKaWueDWIL3EP9DlrAJ1pQ0Nq
xRFFklmjWr96U9h+jJT7xMN/I6dGUGTTwRimp7VPxlNZZBnWP/Et0gvVXscdWThbCiCs3D9anVx0
BGe/8xqYZQApPywEr64gz8Ens8hvm3nFPAgrRqOH+ZqKyucamMiANnetHjxhpUKv0rwnu4Ub4k5P
DsjdIk8+sLjmXqUFNWhP2UzFwXXhDrTL2+iDUOlR6zCX5r7x7GO5uBBNnKNKoD1BGw+d9wW0xJep
6Kz92IHi6r32lKtqmvABA+3Uhu29nlO/KSJEdHvcoQY0S1GUW3PrMZeCJrImMBNS6jF6E1xP8UDQ
gpuSCW6KTH/sYL7wN5moVS4eHlE0Qjep3mT7JqSKZs5nK7QyGjJQMqLw1xhPxMUyItbYohZJGHmV
mnjiSlNVFVvQakG7csxfvaA/pEn7DWraKaK/Aq84m1CzmmAS8aW7UzEAV7FnoqcyIi5CBGhrDci4
50Xx1mnavsu1V/UBkYMNjKCVrXLuMbHqnoS0YzM/MNs2rxJ7qvpBiORrj/P6VuLzrmkfM1rXkGSI
fQuKNmlKWh9rFdakWr3xJ+9rvlh3jdbfJh4o6LAF6YxG0pMeJYBq6d+6SgRHryHOpHeO6SKgw1fT
B+dpcvJ4E82vukFNx/Q4Hf3E5Ykc5IbahRcaVJ83+uK9U9wCzz8JCazA4qR38d1Evg6BjSS46YWK
mggVKdQtvppNn06liBpvEXjxLeK/71p0W8E5p1r9rFvhRy2KF0B8DxX0ne3sVcTk03o/lVxm7JYj
ukdev7HH6ktOv5XZB6oLOlWJFv00Ss6hRKks2DsXJfV1at7wYAm+60XxYZiQBeS+xbXtwfWL49jX
v9AZOhlSACmo/MLr1U/ZgrgulVNLvuNM/Fujf7ZNg7XnKwYgh0qyjwLN9vPa1qfCMoGLubZOonGc
NG6dILSdLRIj23i0IDcOjX1wYtC61px+qIqID9Ih0lCo8SgEbnHb3KrDWrxchaPx6Gf+D38O7qhB
7SReisdhp484JIG14gwIdaiK3tBbgiE5ZBhboE8qCfvnXBZxoacqfQvm7Icfxb9KNIqpRtcwqYdy
G3ohEtbGfonJ5AGJgy/s4E0sdEPRRYKsdairgQRHOHedBqRxbLy9kFYkH5eUxFlIr4nJ+BDU3hvw
M0u1kCoIvz61fiA3B2FQGB4qP6pjVu0oxu2t6vMrbwyeFHFKMTAMGVRofz3jyHwsoVOrApyqW5sS
NXsdpJR+gn2DoAK40gjKL4FfIXVmeyqzjcWNmlGIPA4zjslzFn82ABQ/R4fniKQmJX9vBEorWYdt
+puk2yPU27oOcS+R/YjyKtznBze4G9b+UFQmmjZgT05JZwDGcn26OEl+Tpa4ZGl5HmyXi+Fcp3Z0
MmwTvZzOw9rOdcnHAP5D0tXuxtX92tdluHGEVab1I1Vv669FZtmMHHTq21C0/IChKz6ZW3MTlUd7
3tcxkFY9cb2djYFzz1VUjFg9WSB/lMEOOu2MIcvGKEn0i4lsT30FO2XGncLmux3r8NO5ubXZ/tLN
JasrMxKagDYalLD2PQq0ekdwgNvHrgmXe2MxAGDAuhhWbFKsWkdpG3WtCLLGWRFEp+hoOwOpUb+F
6qmVX1SDUyW5JoItteXdDFpGn53qe1tU361e20d4Q3cTN6pi3YYe/UoHabS99RPt8adAQ6CptyGo
KZ3fVJ/gLbrvyHpa+77wbuoSAO3iUcivF+RCq/CnXcXUHjDDyqPwqGQ6lkFbbk37JY8cfVNMqC+p
io+DcBRDxi9vqE2fvQDuwcwU2qLkVWUa+E8v46ZDuCnP79MElJBP1FQJxVBxlhXzBKeSEzPaU2A3
31XLbVlY6/x++Y7a5U2qrw9jsSLt4xNxdEEmKIVy2wTpd1W2ginKuhoPP5H+/TKD254q76lv5hc7
L3de5j5N4XjbVs7Bl/x1oFQBagzOlug6hJFW7QpheUm72W0gy/LlVT6p6eg1YBIkRtYZJR9cxB0X
zfWO9U6tfOiO33cD3WO6mXthIKq7K7OWvd10135pAl3Knu2In1KlzSkYwNCF/RX6TRBmeqZndcsV
0pFRTQ1pFA3jT881KirgeoPhz0tuk7v3DC4rxfhEfy8H7ktNi/eihktPA7UDqRz7HlhXPQD2IUuy
n0U/tbQCqsxZ/mxJiwUxkChXOFHDqt2EmvOoOr3qGgK1oFefUnRuaea3dXsaPHoTnfdEo4mVRWIk
vL+lrwVdDvz1aZ4xsJBmvKZrv0Z7/NaH0wPlMBoOWYTSHaYA3B41BQw1GrQWQzJ1X6gagkaDhZYP
b0h98rDo3leJmQFtZlvVuVANrN75Efr9o+ISBVCbr9CURusq7bazj4MYBJyXeNaANITxHu9IqT3y
XW2KhojRIZW3CI4iowTV5Cha6HEIe4CTQyERGQMpZ8zrTSQDsh7InSWWHiz0FMhBT3jP3weov4E6
LG+MnMm3I2ZKIg3EA2hvAiH03GTF84F8QuXO7yUes6p5WyBdI3xBtCGk9iWRlkHoqc5yGtuvE3Gn
P1PwURQv49lbsamPMp2+ZKeximXILJP6hsP1Ykcf0utLYvApa3NXj2ity3s50tVdazqpads8kfij
RAoleta8s8+V3yhicSHzOLM+ZbtDjuucqgHNoE5UvXmODACn9CSk6wL+zN3oRHt0cOt9Cvewmfp1
Ly1MoGb0vHwuS9HeQ2/+1pHcrk3wDPWBxgW1DBD15m2Wx9/UPdQYxrT3MIEIDa/aRRXOyj0ME9Go
EUqcO1cMfz+6V0RaXwj4wub1tPecIgUspuAAt4QwQ+5Mf8zfKByh4Dt+qhsMNLSNZd4h2fg2Y1vD
yXhRLY61QJSgdh+X+Hn4hWK+i4wca0/o3cHLeStJqdHK58p3NHmbMv+wvPItKab7JFigW0Zix5rf
2N6+scAeK/6k5rOomjUrZ9GVNwjJAvv3snJfzwe0c4vKJm+QwbokxPa9VKckbKFHlmyXrt8rVqHE
c4lIIeDjeY/FAeNQYCOOVexzO6Vk3NDUBj4FW1M7Wl61cWEF7cokpGycMmrlxqLtc3Zm+8GM6Jfp
2jLtbcjOaD8fraj6UIABIPb0TMt+O1lRv31r0UoHUY5Q8DoQoETuG1yYo5wyZrpverDsJZ1JhFtr
d7j7ekTH0vyWWS+tB5xZyFIzZB2vpjl/lxrkNBBDKgY368dLJCqEdcW49tEldnS4PhKn15R+B3ii
GMKcJpEhUz8hHmfK3uV61VQ4CDjxo+pglDI2Zz98UroWGTRr1kjQv310rNAEyFD83WSO+RYspEs5
9xV23i64m/XrrNE4a0xOtxIMIg2pTfiqUae5gIHhtNiwzUkh0J83mq9L7jZkvCR/A5clwDBqHhwa
aBCJGRYqWIEJdV8ihlf68YecUfm02GrJyITR0ZlcLqlJF7aJIveKZ4mT3SC8vlmdMt+rMr9OYmps
y7Z4H/LkViKnNSNEI7bd52kCq7hk7NBWedENyjAhHNHCmCZ8fF6bAQKuR6HDlUDCMW0D/Y71Ws0Z
nfDS0xRAUwZ/8goeyzXSq3vK4ju+LokezfRPWjyRzTx4pM4+tVwDhaXWpUxazeuyIdrIoFSQ7aJ9
K8oXlIlo7wjDAV/JXzoNDw0Zk405MpEUH0BHKe6G3mkwAuopZGC2EG6dfkQcHSQ5yokraIzxLzdN
DzLc1ZyIRRkfN6R71Q9xdVj/uUdLiRBMhZl67APld/7yKygQQ3GT2nG88f0SlXtHQ19Qw6aIGriS
LPATZ08edaekCgwhxccLVd7KgSxVEEOq+ye2PAgclHnRZSysXbtGNxJ72R790Dpa7+YpCzdd0oLi
856XpkPb2n9WxQRVx9C6BWG+0XxU4hhtvoC2zTrQnvCBxoxp1A9icmjLQ8WxerCQOVxWFhvX9KN9
97TaLN1ZBjOr8AfoGh+LjQBSpkE9bRznMaYDjuPbiqclY6AsWdj1YDT2CFwOIvNSeNUtKrNokLjL
D3/6pVjqYZMBL0Ggeh2o1fgkqU6d3MQwdX38jK+MFV5XgLzoRoABPRkRZfh6k4/cRJhX3cwx85AV
NizXqC3ixBAbA320ElPYx1X3qD6OstRN9UvPlCyVlaKiHmPUx4bMyAsA/QEe/lAJdL92j5Y1vIx4
f25Mrk+G0udBKaGFtEs0urbTgNn6hEYmddWrbiLB8NzsV1ZXpyXXCQHd9cr2BOorhXrQZd+x1Phh
xkwRdOcQlFx15jogW6YHOEODpJM0O7sGyDXl7nUS6guQOvuhEMRHPo13TWuu9GsSXHnAYLUrOLhC
wFMot+ulw11JcXaHVxYmbK59la9U3xqqpFs9QEBXIBe965N5OtGNS5CyQQccnNL6yyOwBZsD6wVP
gxKFLuIkfS0wDYSN4bSoALUe7zeneN4YJcCuzN0p8FDsgqVbItLTLmRSsvP82+xYnwJHxvgj7bvN
gCD3xmvfkFJlrQaSu5GVXHpiSnkncWmANA5visfSh2brO1VA4VI3RCWvSlwlyZpbrRofZd1swKBT
uB+uUaiCRi4pfEp3yDO4zbso/6saXtUUquazMn1LXJICqwZLab/mQXIIE+oD7ojI59y2tx691z1p
/huW7DujqB/i5tfoDz/qhr66n3LNcEhxyNZA6s0eBEwru+lsAScx0Si1MoLx+go1P+qvb5LdlVGA
U8eE66v1aJUuRZ7o0Kw35hiLPAA+0x745b1dB9eaFh4KI/upRDkKjRmukNI0HIKrVkAfUeg/BT0R
WGgRgflM51L98hAFUJiOaY3Pk598A3FIcW++UmXOmlbPBj7hIRi95KiEoRTSCwsSK2IdUMABaf5l
IpTqR9kvIE9ERiH+OXaT/VLCQo7LihJU1pYV+HVI7V9plz+LgJEsm3qVQtKo2ne/6m4BUb6rdh1o
v8PS1a+rTxyE6k6NtovoNgBGE8zQ2IO27OjsxnLzIaz9BEXzpBrAhkfHjgLNlR0E92gBfhHH4R2k
DKbaCMx7Hz5K+jTPhPeISoNPFbrZ6ImCFdFhIRC/wS5u3SzAPrTUfqnisOkKnXgeKU/hc+sib1Zh
OrQ1OpDwWK2DsRZxnTECJ0N/DlLRsB8Bv23UIKUxOiKW6m6KzqikEf91iEHPytlncIProQFZ9PUN
ZcIbwSrBXjiq2E/lbpV2lxThbvXpaeauOC8Bts+qFuAjwGwLgSYguskBj+JDn7qvhsmUDNr0ZyyQ
2thod0Fn0iIlDrFa/yu6rXhLjPVrb+CYSntnE7j9HVgzgPAiJSZZ2iySSPD9bMTvv0vNdyxyc0cR
a91Leb3qnjobzLVKb3pRGlNt1GEw3x1MK7aD8547M4xCkZOQzEaqowkrYNmhx2DNHrREUracpz2h
zwoUBKHsUzr6X7Asuo2rFaiARX5mO80ZtU6m0dLDMjB9SwugaSa8GomiFQAu64i0vDX53nxJWxIK
XP6Q+ZIIoB++aEcXq4hdOPuohBjdg9LvylaW68Tfg5v3yQAxI2OOxIoUaHhXWTH3cqjtywXitEnL
alMPEDdNsdZMP9bKe8dw9IcoWknOSOPjGU7Lscmbe9EUqRLnZqXoQRGZmHG26Z4Gj8iWfoNFCA+T
mZzpjnnlvlj1J6V9mMvXDzC51zV912RwiDtRo0NJpDiEFjDd7jrQ6x+qymLMzBxxt5KIts8VdX6I
pwkwwMTayilc0IfmK49ffQHzoHyN1rkHCIZUCw+Xl1xXXXUFoZTEU925q6jrSQ6mak/UKM4W0Qv+
FX9hdErZi9/k1+ttUftnr6Zdt7p/FVMDTQaIrl58LKJ55NnvZjI/yOWxHDfbI26PfZ00A1zGIVcD
2+6Snk3jER9yTe3mKxQ+FnTaePK0SYg2w9K4aiSyktOsImIpp6v8eva46ZVakbx6QR0OtDghs8oA
e+QVYB5n14tMFLKCwznKepT3hjkFJIGD1bBowtuksm1pO6cgHyZreIOX/N3pmHi11iXgRqeGM7FK
qO1L+R6tyy/uDF9NUJ4rJuh4Wfhf1UoygvJB7kgnlKe/n9ZEIgzR7y6ChcVanO0wQrONKWq4zcrh
u8w1au13wvXOAni0uzIHe9mLFNsAHOfKjJKPEB0M8Z+8Nmq0DZOy/tZXj4vlPCkFKQl6XWt9y8vg
GgaeyA+i6b9G0Wt/p3fx91qz3usHe5/ZmKK3NRdUogq12Gg+bNBl2QOJ9EMJVaV6Yd51iCVc2eN4
SsvpBE3qCxD9l27CQw92/VM5fY0LOslQIp4a07RoJKZMXdmbim+10tawF7tKOue5apvpsxpnGBQD
HAdmoxlZnyjI/1+FiD1XYJz/sw7xpsqr9sf7vxh7f/7P3zLExEboEFt+EDiWC5zPv/h6G3rwX7oL
ssHy8ZD+VCi++HrrhuW6/KcO/R3T74sOsftfUNUQl3UxSbWIvYL/Fx1ivgbgy9+EiHWAhD7u0AGS
xxawHPsPUJdexLUeavT1cynEegDvzhNJ4Rnft7+3Po/VM1MZYvE1AipqW73q357DR2zdtstCFVze
5fJ+alc9VIbZnEkRpn00Bfd9Ntgoakz5Qzyi0FGKDEqmdEpQWMBAJiI/VgcTkTZRDzhzIJDy+aK2
TLN1ow6rV+Xy/5eX/vZ2l9dcnlZbs4bURjtMUPywJL08+cenTraInFyeVlt/vObzm3WaR2QTzMn2
8prS6F71FL0FLe9PtdfScg/L9lyuU3vWkfnSYVuElFDUUfXgud2/7GeV057VM2tMP4ROw0n9tzqU
jwYd0Se1fXmh2lUPl1d+vlw+9rcP+O+e/uNYBKF532XubQzacXD1GsdbfkAu76S2cKO/9XQI5rEo
78z0jteN2lQPqRy87GK/wNPo3/59cLB0WChB531eystV/OOiqt1SXX8/MpFXd72aXl6N/nErXi+L
DDoEIlDpmb1kB+SeUasGIRDkGF4vKi3qheqY2vr8PzWkyeKsvdEbd2qcLuqYerowjOsGWu1B7eUU
bchcerx91GdeXmdO9r07eNNePXEZ/Gr3803lC2InNxva3WS3wxlLIrjjalM9JJMxnga0z5N0OC9R
y1RcdBjTZPKg8Bdq1/Z8fNk1C9oYSOmzV+Vxe1SbPV5JeIXT+4mLEioTWrZKJEc9DB1oE51rhmHY
kBw9nL3U8cRHRkdt6Vl4MMtWPyjVo7BGiikNspTAVFSQ1L7VwhnL3fK7OSOCpB5ch5OvtqwccLkh
D2o3X5dXIkR/58sr/IjlOSjtI64Z3EwhZTts1BMAKEHrHXXxRhzFOjECvoVe32XTSh4UfaNb5oYy
j7ivA5kozoXa9EXxZ2rm8eQU924UOPvG0W/VzynXgI9Qmz4GziKtVkwbrCGwSDA9s/ii4W/jpal7
TG3cM3aXrw+ex9uaEkQoFalafj5ezb+LStn/aExlRXPrdzGB6EW2ylxtaGsYWdRn2lv9fl06mIGc
BQD9DUAZttSn6bSKjrMAfYx2Pi8s5+d0ReEuLpcGq0YPR2J7QLcoSho2HacHqZHBCMozkyL22njY
8cKWW9IOv3j1XW1jpdAUp4xQcHa4b8iXUtfE1iCVo+hzVIfUFbpcq5BC+Vie8xB7Y7hCxUvdldH+
cxcVwua8pJW2aUNyiY6SQJGE0SmS0Rd6zkswC1TNXk9pU42HFW+Ys3pObaHvvjPJ/49ccXj4OmR8
tRXM9UjU1nTtuYm1bmdYwzu5bEsbH0b82cq0hoEnm2q/XNNH+Hn13hkhWWmjhRiY2gzTmBVLDvpd
kTCYohvSg+pslCXKq32Ec44rWl9K8CsixYS7yZB2guibrsXI7suD2rrs+mtQA26EQSlPDkOE+eTs
7uIKijpVeLBRPp3pvRWtt4MgoNShOOqxiHer45z5r7WdM9//82N9GC/82H/20TSC/jnTZb/8ws+f
acUdo65bmnONPu5JL24i5KrPl1+pdtXvre26ORP97aHKhQcQbQuSB2Dj1S9XP9fTRoahox7VgapB
ONGbzGMqp2iYJb42Qaj9Nl7V6BD3la3lIpxpdbL4f97BMmyDQTtghW0cLodsu7hrYu48s9WYgS2W
+MsDEtgJMigJkBL5yMon0mz08T51MMuaOqy0bFm21W6q46RzpfYdA6mKaoU3/JtwmVIq032sgzX0
i/Y5OlIbd7QCaJo96oky5l0ED8+0ICr6yuNEh66cz+pYWC5vXoXFjTk46bV6cBG6h5kGzhVkjL21
Vqe/GgzWtDmq2rPa8gDmk8tk7XxqvUcDx2xSWN9FLQ+QXA0wmeGgN905kIdxxpAs0OdiF+kG63dm
Ik6nBvjnvt2gVwTTjNs7MrZu3XKrqcvfyoVUD+vic7BZJtAJwkeJVrG4NXFaPQMgRRRP0wF4YxKP
alPCisfpU4NbbV12+9Y1dpU+DcCaMUZZwP6phygyXp0xAfgLv/isy9SpHjDnLpAy+7/H1G61lgHU
bHlGvUY9fdlVx6w0Qiwfk1+1Z7NCo2gsb/O5qY7+9j6fmz4yRy7lq6OLC/G+7Zobsyw65OuYGcxu
dk5691CZLtV05Nm2CGdZ21GLIgo1AWVVUGRbs2ac5RJK9hKH0Gtj1rDl4Oemep5J5UsozXA9x/2T
kgXLhCwybaTxLdWmOqgeanlabWlEzSwaIqN3+R+1O6JC5iSfb6KeUkfVGy2urFmZictp3bk1oYns
J/Iml3eKw7SB6ezQtiRAgeEvT1cqnlGbsQpy5WAqW2o3U/qAl331wsvu59OFipvVK9U/oQhEjHx5
T/X6y+7n0398Wnr5HydIIXcMqCL884V++5afL/x8D68BKkI1EtNBMeRDroDZpptY9NR+aNo4QIQ9
+Bg5ph6Gf7bULrTGv1+sti7/q3aHtYnxcrxSO3bkoQepNnVEuqieyFuByOeo2vw8enmfy0exIgL+
z4GLqWfVl7t8vNq6vPi3d7y8l/qXy+4f/3J5Ai8MFLmSoyk3K8Cevx/Wf7bUscuutRT4n80Twuzy
EhBJ+EVKtHF5sB0onqGzvKtD+pCwvAcSml1e8seueuJ/PFYB994mQCxoEIq2pYoX/nivz0/5b58f
RgdrLbex//7G//xQ9d3Vr+jUJHX59epkqKdbSi35bz/18hoHsN5pbI5BPVnHSUSR5Y3Vgzpbk9Zz
yT1jwkAqcx/R8UCHNx/GbaWCPOTJbuOo8PadRGn/h7vzWo5by7Ltr1TUO07AmxtdN+IyLdPQSpR5
QVASBe+BDfP1PfZO6VBiV53uervRLyB8ZjKR26w115iOHJt5asintl8Xl51tSV1O0OBh/fYkS155
uaW6idpWl192qm19BmZtkK0dferKY1/Drm/UNSaybXDo85nQsAbCtWkTSECg4ze201rUR9QeBGno
SAxuZbc32cv4aEzd2iP7the2niKBQCSjywG0LYdtg0KgLmqkHcd8fvy4QNQAxtyEQ2AfgkW3QVqy
FjeFc1mzE8yFmeqDkqD36eT4KVCjqrR061UAQWM15xGWeNrRMGn/CzXimxJm/HGJoRUKXdrVSC7U
TlfrtJUwO1uyTx/MOGi34H8ndPqxf9Cnft6JAXImAEvnMNgVZtxgu9qo7g+pnLWotUJ01yRpYbzo
pX7o5WJEgnToWgvX0woC2aAPByGnRK8Ltc9lhLC2DEzhRsxqr7SlGTdVB5DT7BCeQr10YMukH3EI
8zeF6o6pzmR0JhektcQ1DCKdJpgmQv4nHDmuUv8YtaYW6kBeR+gTRFhSIuiOh8vCzON9t/jbULWN
vWqZFfOUOhQaabWq9oKzvpnBoW/nMRaUgxgBc42Ezxu1Mwr43082ZGutLlNH1BrGpbXFl0ElUP/L
guzzr5vqqNqHXLXCiAZkTFk2giK0WRzc1C75fuMRngL7Xg+otUn+q4IpCOCzM5pX369ae10I+Qyo
71ztU5u9IYM+r9uXtWW4x6R9oKRfzRbkDdUBdbG6DrvVGxSnxnaRXe4ge1fGhlTH/LmpqS4yVpO9
Th5vDNnxvp6KnS6oKh3z4l9Oyi1I1Um/iQVT1QCBK1wWyd/1PWDAgen5DI6Mmlmvm6B+qkUMWwNg
MIxMyvXkYmiA8vWDTzmg9DaIJBtMLYaCONSVbVMMqw/1pQFvxEzncmmZZXNUGPoEDoiSjKH0cRm2
GsQk1Xiw5BTNkIvXzWGRqZXXbbWmzlFnq00Km/L/3WZvgWHh7fWvY6zrpOvb5Gv/t+r734i3DsWX
5PlX37fL9T9t3wiP6tRL+3AQZbRVmruNL13/j79rnveHYXh4iumW8naTjnA/fd98gqrkEKlrRb1o
ey6HOhKG8T/+bvl/+DpNIgdxfjNNDv3f//g6/Z/opfrhYta92f5bORR3wKL77h9/ly//a7gVNzDd
IaprIFEhIGzJT/5rLfxslJkRz5O+1wJUu4ApwZUvxyGKUL0iU6GSS7dRcfs+9XovToeCUzwOOtWO
yzeT1EcHuCZhhhEVWG+Pd2O915PbvvlIeQl1GXe//Jt/vPnf3qz/z94tYWjDsvj3mIHxJjhcOa5b
+0B89njSU8ZCdqSjlFT3TCplbNxG61Mnsk2kIIt7rdAfqFrHkfRm9sUePf8XCSoTtrlfCp3CRsB+
eXhOiCOOlns9I7IfScxJBplkjwW3nvXSoYaQFLM4vOU2kmUmgWVRiVcVt4PuvwrlPs6QxDUsAr7K
c0RGVUqdruXLSfbZCC9d4tPkS/URCDLrJIlrcpc8Rd6ygXQm34Gkq8lbjQ6DU2Qqev3V5u4/31SD
65J8T/INqjfMzJWK+40Es8lzJOBNAtTC0QUhxLmAwKjiYYgP64/1hvUO4lfYY7hZQESHBJZABJPn
xBDCWmfXwAuTh234YRFxnEaeCldM4kZmOGN+f2tDHTMh2zRQyBpoZPJqGzqZDqXMlbgyeY8EflkT
YytOsX7DtQ18M8Q4FOqsR6hn8nYmxFlYaDZMNHlGBiOt4exKQtPky45Q1ExoahHAN8u+dbqjXTGa
6vYZ3LWQ11Dvixdv4LL9/Kjy9aRttAe/Db1rI2lufHIbupv8O+0d/UsH/cqE/6Y+APcBmUjwD+g8
95KfXb64/Aw2HLkGQJdcl//CUK5zrIM7F8B8z97pvDUQFk82JEJIyVTQ5iD80BLvJHtsIGAgAWou
66Ki2vRd6BZwrngcgITCOnEZk8lNeTL1gaS//b1kmUmKWZNTBZOKrbQ8GIbyKPdLLpoQ4TpdPkua
mryvpKtJMJvEp8lbmKwHCMLLIUEExmub2K39uFQS1yQHLRvTTZLQlbEuj0nAm9jUNp+Mu2XS+jUx
+kdJXCu4XL4DedmYb93gk0GqM3PDvWhmGEh0iKmonovUoL7BWtmutyoo6kVxYDI/1sl5P0MeW7UD
sE0tpJCBFGtu1Z8zvJpzygWC2boLi/xprN10nSDHKX1gdZ137Gbv3LTGaokoFEkz0vnmeaA3X+Ob
YcAd3o098QzT999l5Uezw8RIS4CGZ6mPZ6A+fi0lpTGW2reIH4xmxHe5YW0YN/OcIZUc+3vGtJJ0
BOaaQtzMuqURiy7YjH8rvbjfPGz+Q17xtarnFnhzrxro163dS3XzXLx0f3nS+XH77u0Jv92UZv/H
21o/98+/bWzKPunn++GlnR9euiG/vAF6DHnm//Tg317UXd7N9cs//v78Ddjvz47w187PNH0XdMi/
7j1vXr60z132W4/546IfXWbg/GEZtm2T/XNc3bHl/X50mYZu/6HDskIDQ+27hSvqn12mbf2hU0Hs
664FOsgnxflnl2nr/04XaZjeG/aJ7tuOTnCPjJFuuQ5v7fdOMrcGTZ/DWJxKYffTTAFP2J7LkRRX
KENRau118e/vi2TqIPATxpp/fZvWjrVthV9Va68Nq0i36rWqxqW+T10pbOl+4iX2XBfUAOb3KPmq
Yx4sw8ozx11DY5ox83oXj09w6UyZsfM2AqcUJCzGp0Izr7kXChgnHxittx+QHHhUMtUNuNZn9Dbl
ploQRyTuleUOYqdTg7lYYtmNQf0u9OOP9UDRcYusstes9z0g8aJrhjun9i34mdQqj201H8JSnPNU
PPmlLFpsXajbLQriIHUO9ehdm3AjtnGIlViNgYbRhnCScHZcR8UTLJ/ncWwsqMFTSDlluarJuB0c
fcSm1tQ+FS7hwaIHVjZIB6/B+mYQf6Xc5aqUAbfBMlGzTYik9ag6B5pfrTIgzFiOecOtXoWgORPQ
ES7TOHsGbJ8anbPutl7qA3LM5JCmLp/MNNpTEDRc25r4PtoxFOOxfMxIplKOik0JdPdiS9Q29qeS
nj5/iviiNp5/yOzQXFfW6O+nUlBiBUmHig8N+uxY3pQiB843TWjIp3xXzt/CeAy2wsdQy07tnDlL
dPIc/ymICM5UIFs2on1Xuu43qjZ02nm9P8+JPlE9k9+1cRPvBhI8QFA2rRV8EKnxuLiVs7Xtetd5
xf1S+59E1XQAMchWl1EDEnkQsE5bzHM1ZsZTpp0phb22GqoyrMD6KpJm3owTzwHy889k4AA4jPh/
5u6TzrxhW5UkTG29JVrtwdKNkcSnlP+RzUKeg617q4PAAIySgomiaCNAGCrbaqqzqKJs9OBZuHCK
yzo2tyHBirbuQ7hzXyshSmyJnjXAw8zxi3qduMHV3GYNIyikMjY/SOrUMFUf8oxvr6pv6yJw6SNS
qs2NuNkkcMaWqXQPhYMM0yqoAOit6yEZ8YIaqeuN3OqprLwa5ia0hEGIcYvB5LWLPLlrio3dAG02
oc1NM1XeUVxhhh3jP+zM/ASm9lA3LWxJj7qeeagwfqjoggpXTze6CX40AuNr5Noe7h7FJ/hYrI3G
+5K3BQK6Ae00Pm7C9h7SPn/RqRBYxc71UNbuxnVmGUZ8Lj0EcF6HhaEAYh+MznU3L99SMYUbq7+3
hWWi1a/WU5b79wZu6JQafM7ibKMb05clF5/iCX65k1FdDW3i2a9nDFsZvsBifu9L2+Jh5LvSzMbZ
pPBlgi+TUT/K9pXSGBv3DACBnijPQQN9oR+Q8UusAchqMIZTWB/7MPnuZsUDzeNmCaJ0V5E/3yRj
sNJcapLG2KQEa2MP1jtUde/arAz3GrUyKvl5WXiM1Qr7Q1LMwzpN4Cm07n3Wa8Ga8vNm5XQLhYWD
rx9cc5cyPrvzMrEbbWYq+B0fUZoPKzwQDlPFb8KDE41Vm+8w8Dkjvn/XF3Dl+XXZ2rKlAbAc4wGj
jiuLcStjGvvYaODmkg/OImWaPUTFtAEjQsL+mBe4TiQHvMGGrWMRB5W1yad0GXd8lm9LJOyzVWAh
lpC0NamXplSVkv7priGGRXK/8/ZegdG7l72fNaZUkVdb6yRwzpHnf/EafTy1zh4fz3Svo5VDPeY/
VAn4wChHLjhSSuUMuBM51i35OIie+DBvoozEuOaE/MSWbr5PxFjeho2kjq7h82Pga6af7EAcCiI2
q0ibkXAzEUjx+1oB8hivCj/cUmRAxf/yUhfO3hXDuMMqpiQLan+uqZzphnOLVUvTWuvapuavntEq
x4Vzh20HEUB0EC1mbOYozUsypwCRmzwY7rDCmt5a+QOW0e2ifRlsH/FYDVjctAmN5WGSrE1iE+va
x6wgXIckTQ55xWizt6CSepTiGNpMEnMqMIweKBmJdXwSY+JrA8zrOQ238qc1LcN4yh3Jo0i/mYV+
HTo2EBAzXhluCb+20l6aUXykQWIvI+ZgME5VXH2rq/GWzgC4PjGYlPjMOrbz+0DPeyJ8p4ACo3U7
fk8ks7cs2pfYjbHQwO/KM/vvczgPhy6LIQV29V4MzboyKADp3f57OvWT5JAiZvDsU+LUH0vH2GRe
AqVAY4DKBJanPCUgCyTs+9IDVixjh8pfEV13vdhDaUFo3MDTD6C0gxIFYYpDlEUcCohnXJ1j2/gy
TuYDuqVTD4/zOhZzeQJL00cRik4zfzJ62ziUmSV2fYlZBKWZd35Yvm/ABDOoD/jtkNdxFtArM/km
6F4FVNfw3DcVxSbUuIfj2sqcaVP1k7cJi5cgKbs1/pOMHRjv64t9DDJ+y6U/faKAXd+FrfUcNiEK
Ge4decN35W5t2smp6t3ltHTJ/Vw8+WZkHOiAPBsKAlYE0Sab3e9OPnlb38LjSpgCtHzLv8nxHrjl
rhkyGr1RpzxSZ0Zr4PWZUVZyQvkEkzYor6j0DvZMN5kUUjOWgbhxm2Y++v3DWDPKqLp2TUU+Uw4J
n9X5PV01A4HLpBI3wxx069owXqSrDNGEejW6NUUCTrISafmd0g6yNeiAe4Z0q8WhODWgiEl03bzu
SNMe5wQX1NbD5aEVLaOL1l8ZOENmoEnWvmQtuTRsEa7pSVRpzB9I9zn4cEnLMzBAd4wjKcCfqEEJ
SpSYFs3xpkvGfe9Pz2EfUvlYdd5WWJgaHzQq6ffAgwMyB9onM01RXHfecGSs4F712K/Q2QdklA2r
XzcTovk8a74YuRzi+eAbNTc7kd44Mnm8xaYYvzarCNZDpG88hPProbAhsQXLbo6KHgoYNZs9iM2O
L4tIRQck1K7X+pzWzMti+m8nTlep37wMAw2GZeED6yWeg4k406hiNuKbxrF4UJoGmaelpbveK6pz
TzGJYZSelGLxAE1A8IRVvHgzNQhM2miL9vqYfMPGhckmhu/2XIzX3pzATcsDEPVTOJ9Gr7VkYRal
WprJz0gzgaTNkPQXetY68iiqykxpIoK9OD7v5dw1gJpKc92NZU6BdEGwZdIRC1vUDTVxvyXj3O5E
Gj+UdZud8AAwIX8zYLDd4cwzwBgkv24WHVvvKOTxLMU3r8u+LSkBAjLrYTzhe2xPDJmH4XMTL/5m
lhmFNqX+Y6Z/hyM1v9fqJN27ZTGd29B6FyxjjTwa3E9tXDmh+GZPSC56mE806jI7xKKd4x192Ijh
TXVEF/+VylsHyluyKQKr37m19q4o/PreSVcJFXl+A9HVBiuzjQL/3FQJcQeDjhy+iVhbPg4TixUB
gfWmLbRwTIM6r13nTYKCckbxlo/FrYNdzg4PUqxtJG+jXRjTR4smKHp3bqu2vaEGNNobll3t9Zya
xpJ+TQ8rLGMpru9D8LJpRbU+niWo6rXYOLgaLt96jbgjriheymJGNhYFGEAeAGsYiH5OehqJLUVZ
L3qQNccutZqjWgPyfGs5unFtahPDRm+kjtUbKXiLHQuw0vhBmwttN2bziSp65yb2+GE7Sb8Hfjxc
j3SbV6mfl7tUF9qGQfrNVGTWtefLYbsXSEY3QzkQceSSovA8E9xep6J2iKcBH7bncE9HcWo7rz/m
4UzRSbjcz1R/o48JPUAJ3mHyeouAXgPZXQACEYSrAgpcrkmU609YMtylhr2ajLnfZGYUbyALbWZM
S/ARt45DPaXnJvTPBQ3JYFSnrlr0uwlojWXMMcaH7idqSWGA2WG4z6bqXUMq51jUzaMjySx66e3N
4qHT/eVu0bEUapai2folBRpBUJU7lHkuCJbQ247+kh4GV3vUMfDET8rGBErgzZjrxgeYbYKR2xV2
N+PNaJbVbQkmMhxB/fgMTiuZiME1TxwwvfqxeLPPz/KvScSII9Q9cah9QbcYDZRZoWfP8KuTe/Xa
w8WV9oys5w81i56XWO2+bosCGJNryvmDiURJFMjHyjL6ThES0zWlw1IL4I0zCBdhHqMGFEZvDSv3
Ik2SOqwgKH6qlJRsJeib56gmdan0SIbKo9n0tfsECxalXFEH1CIhGYKBybAfbCCpRxpyKDoylDQV
4w/tT2GHCK+UDEig7d1QL/uBorwfCiAl+1ELcn4/9s2adk8ss90OHcVAQ1RGFy2Xuoda6DTsTEC8
3euuywu0DU7beFKtJ5l/U/e9SA7V6uvOADoHpaOkMWUSSpf5KcZaIVIqudoG0YLO7XTRGirZYdCb
/DDUqnIbbLJkAlai3SqBIBMPbdn03eTuJuIHSrkZDCEcuphyNmByhk7GMkLOWUpMQCMTpVXoUKs4
xMMaJmhLXSILTYql3FPWODHF9QsjxlAPtkpRFMivSq1NhSUZ7ICy6LUPSqSprCrVWq07Apnt5H3E
Msu+iBuVVLOqh6XawzqFJRToe/oFcqIy35up/K/aVkouxifL3tIsDM/RQwH1+aGMstts2DvYXCqJ
VCcVU2otb3t705vTJyFPDfV130ORVsJU9fCptcSXhUZiKueVkebZSmni8LcLjI364BdtYFDHV6ln
ETCXWWyljBsChwqdscgBZhnuTsng3mjhRmmsrkflTsnjFmkVGjANvcrK9xcNnNJQKSGc0sipTTx8
2s2E+NDx9R5bs/6+6SmJIy7Dk3lRpF1W5fYcp8k6CwrjYu5JhJVnoZOZTaVNUwu1uWhgApy2DMrT
QDUJ7nyIbPVlODGJCy82lRpThk0cFh/j2EVip/Rf6gPVUg42PQyVkR0apZiYy5hEpJKB0SCgIkUY
sXMH96BAa0p92CZB3u59O6UpMR8ce4QXMMxoE1PgacwDWGT8ULBxIXqs5EuvGia1dtEsvcqV1E54
F3zAQGTjBgL/8+t1rp7pC/A2fjP9YOLWoVZfr146q7ju9BcI6Hy2RmqlL6s2hsC04rBI1c5UxFCD
KGtc/XKmkELpSS7UmjpRTPTDRG9mCpZ4JMwUYxZsLfdqi0IK0rhyf2C1Hxv8PpHgsdVmhNo2eoTl
97jUzrrWymSdVsK8shjOXq5w5NqbTdcod4FLqzL6TFKvXm9vWQCyMpA0l/+t+rcGvmTlyX+1Wox/
rqnNN6dQE+fsRUmL7kg1JWEmlH3YsFPdGrXu3iPgyTTbLm6rmMZzMkhX61EUo1+QwpZf5CrNbILM
St1tMN1VM0oHX+ruQtU4AVosD75aJYzbUF5Mn9BX95ecu0qx/7KqcvI+GmxPibGVLpsuHOl0JeXa
mY3hoEzxW67wN7Wmf6Drqw+vb19tJvIMtaYWcd18WiiB3gByJroi5UqCJotn+M/tcJz1nY+aVH0y
rHRhpskFZeGbSZgJknCjxQsZq3m1Xy2crp2ApbTktaKZGR5691iqkPkBoYFXq5MUxhPTBiTYIUDB
be+HFEVtThdVvRTY9/lzLAX3r5ITS+nx1faIRh+/37cPoXwmXVkdo55JR8r9DXT/vzzfapUUgUvi
h1IBtVnL8oFc1hG8/g7Ukw1P6saQhQe/PPzqnNfXaGTZAr4d8UrtS1RVQykLHBJZ6qDeoLoE3SGV
EMDAQKbr0NYuQr032r83m0oUaGU426s0w7+VivlXmZb/DxMpPjPiv8qjrF/y5/G5ffk1+XK55qfy
wKHQK7Asw3UdXVZzwff/qTxw/vB8j44VDyubA6TZfwoPgj9AnJuOF1g2qC1LmgK8Cg+w8DMcamId
bGZlDdgbocFfCQ9IE/wX5YHjGoZv64aPzkF33ygPMlrZ1FiwwhNZ5a59epDFEAx3Adfipkc9tmTZ
RpJqS7hf/UKFu0GFV+4NEAfropEoiY4RlWMARsdYhIoDUsyVMVTrOfOaI166+dVW9+J+U3d9dBRl
vNFpkfitAtEeK7M/dgW2QhkjczLDWy367LvY+fZO7646yVtNfFKYltbrhG3jZ2QePtFz92Z05uI6
qc0VsWXnmBFtjnWbaIsfbZK5eskwGt3ZHQ42jJxppwg/iLL7aE/OTVXzsSD3tEP+mdIHRBX2sJuI
qq9n4ICrIPaeZksnbBKHNz5pkA3tZ7ZpoS9swjbGSjfUSfQ4u7AAWFGl+VGPQENRbdtjxRIvR3eO
duVi72ovac6tAR5x9qWHOfrPQV/QF/XN1u6yO1Kzn90wB5qXDBXVKKcwLdoD5tlM3ed3BLGBbXs5
tkFx21xZ1HSQiEYoSDQ5pTZU/7TA/PPLKgC44zyOo1lvkNlmAGG9T0kN6eRstW6NR30Xb1rbeFlK
b1ylXn1j5ESXAuRTCKQ65BEzUIQu+Qw5GzwTSKQM462qgJM7J32/cUdmxH29RUTH7K7f8gx9z8aK
lpRSUzwc+8eamcCVa/Ddb3WzfyqIf6+XCfMAZ4mOMbMl4UffHC2L4UUQbzRi874V5r2TDR0ANtB3
4xCLq0RUV9vbODNvmN5AooyoqkX0kuOkLXQy7EZVnIckJVLtSgNd4padKyHd8xHYB+4pafPNgAh8
5TSzt87InxF9g87DC7kWJbGJ15/7iqTVYJr3JRHvGQRcKIYzXsTlVTyVjwIMNHN93V8hrltN5FUo
pilxwY6668yP7k2/OFVzcUK50NbFXd1kB/ii0qklBOSb8qVkc/Q5cMPruXZvao2ZenadW9Z9Nmef
Gwd6jFdVj0NWkIYq86dMhCvydgVxL3qBmIyV3sK+0vaDpJ3iRItf8i0dyu1kwdekP0ehwicnBir1
CghJBiQslKBtC0GEX2uW+mrQydLPOWQjTZIhEF8PVb0SfYQdJL9xQn8TXOXR3rqNtx/qFisRbZyu
BTCRqMBey5isckf5TA3ckWROrc/XSRq9g6yLk1vfN8SFi++p/xD08bEbyX5V2POGtnboI9KDA8CP
8+w/Dm033rptcSp0d+ct5DK0uX/QwnwbCODVRhs/WTXOr2MC1HIdFkV5nY/OPgQtRzVJDyffDfbp
/DjPVrfJJwMLuww0Unz2crfFYBpvugmnqz6XjtRBDSWiSE9umDGys9Aup4Ve8v6bYO0iTe0ympoM
X4jr+kubO+Gdc2Plcc9oULvxaHS2tWzbtGQBehBCXcNsaB4JiUS6eCgSuIgmQWsBCpBhHaTz/tCV
Flietl2HblUjTZEOD25z36D8PVnLxPS/J5LW9HO0ia2yJZNY28AZScAZANsXkT/4TYAtDjpbPZu7
bZiRI/UGaGFAEG8DsQTbEMeqBvpFmMSPVdwsmzwuH7s+xjK5L77nEs/cS1DzDLHZSw5aQRHH+BhC
cxazdQU9knD+VQTr2ZMuv8E83oj53oQF3V+g0LDKajjRPrzoVIKjC9N5WszyMZFIaSHh0o7ETLsS
OA2U37guifmDK4q2kcRS5xOA6toEVY0P3FdLwqsTibE2JdCaOS54j2kdh/PWmqenVKKvXQnBFtCw
4WsRQ4KP7UlQdmCAzK4kPDv1wGibEqhdQ9b2iqdWNvymAXKbJFq9qSSGuyC9ijFdcrQlojtTsG7q
1U8O/G5cseLrHKJ3lY3ObvDHiUaHdpS6uWVN1AbPaJk1K6CCmxIPXktmOZJfUOYSHh4JgOslOHHi
NzUwIhDjsYSNxxI7Tg7BIJfmpfsSJnkv4eRaW52tCVw5NYbOmn8Fg05Q5rGEmnvQzQOJObck8HyW
6HNyeecq1aErSCx6LAHpSW+7l3fRyrei3k+zfI8lWF1tFD3pPh60y7ssJYg9G0Cyd+TqJK1dKFr7
ZVUi3P3+yZFI9wi2eyUh79oQ72eD3ENrm/eT1BDnIGYkIt6ViHi1VkpsvC0B8n3q6MS9xXdcEIGO
S8y8mX7EIkfnQc93eSP9uUy7vtJn+y6SkPoZWn0usfURk+VrvJWRR3nTboRt30jI/f/qcSMSmb9U
r/6//K365nLFTz6AGfwReFLE43sWhd4+MprLqNHwzD9sRmt6YDpmYKJp/XPU6Bl/WCD1dduzfYdE
qvMqV3U45Oho+y3LAjthWva/M2qEJvXbqFG+H8M0HBvnKp8Pylj1dymO74m5KAbdflm6/ns7zdEp
XpzkRgw57U1rLM+J7K6MPv3WlANWi0y/7tu0S69xEeM32lZ4VY3TfRSLZTMMxbQJHKd6xL6nu4f9
hBIkh2svF9HQkx/PCwfjzpnNprbPg+PfedThYsAuaGq7TEfnrk6GOUilwQTlY4mgH9Z5vbUSEZ3p
GsMOo8jXhVeL6oyRJ8qZOdECclBNsX49rNbUOWpNCA/cJxhoeRO1uzTDp9Yrhq0dwUru4sb4mHvG
jYMO88Xgp0oYY/g0t1O5FpPj3uRRlh8y3Sp2kdMnj7YuAFh5UOO8paQCTa/ac2GGzdnuw3ofYrby
ukvtV4vXfZi2I4twAqawXKQlbncah3tmt264wudvOpZy0WXRdFSbPGk5BprFf9kPcAgkQ1WDeVJn
q8Vlu5oyjqkbJf54DZl9oDBcnu9crirL6bp08Hny2k6gK+q6+2hkpG5TNksmELduTQxOdRVnojgy
MsKT+u1qmGD+QnUeXCfm5QyxS388X7I4cm0Zq2y+8rsuPcqj6gC5UwbXTu/jJYi3Ypu1zacE4j1J
bRFRGxP5H+tshTyn/hSEdbSbKmPlBcN0Q3KbUpHZqz8ZRoKFdGt3mIwP9pNhVitvJCoxmS5eHlYb
bdVpY6LfV5VtPTD0Gn+5vEF5AGaM8sbaGxxvjQcbBgd+c3fZDJPMvnGlH2gRumLnlrpmXtn+reua
IT8QskWAxLR1A3j81jOq4NaRCypDjvEg9RB/7h9iCH+eGRHm5lS1AL8e3NoYfmInNP64R0wcmsr+
qdh2ZYpFi1wIArynpRD5BmNbWNC/H1CnvO7rElLT1BZXm5rO59hZdrwDevVBbVGr0OMBLA+83Y5h
VrTkzXvvmOeFVLrCfn49E56jia+NMH9cqY6gj9yETcRggDjIg1ogA9i1xClv8OPsH4ba6I9tmdw3
RZB+E0Z3M2PV8mzVCWjHOsAqqiuQcVSeeWvW8bJzJ6M4hukIITyJpp1TBcMx0mttfB/DDaI6ziy0
m7gjyqc1s7GfxJzcXRakSU5lbhx+2SUPaj6CDgcPMCJNP89NRJDcfTOnKf5xrTxSpF24SUss3lIT
HXLTN/4mNYJ3GAvxyeTCNvmeBze2N6/7knBB8aBZ52KY+ofWzoeT7muXi0LG2tfU9ZdXc2XaJ8YQ
5SkjTSw3EmxQmYm8rkLVsk9I7f1N1Fo/jjCZtk+pqTGZsuNw2syW4TGz0+Mbn6QzImz7nA60ewTk
4pte7ncig/2hj0C6nKXBuzpvWMIfx4tO/2YVxmEWcb/Telt/6OA9PnhrtX5ZMO9EKYzvb9NkiHvk
SYtH65iF7amSu6aoKE/4f318vYgZLUy/32+K+l6eXUXitoERwNcItddHJLLo5nAOMX66u+xi2rhN
Rw/DA3kGWPHyLoDx9Xru635nLrttoWmA0fhNM7XG5XCxRXge8XhexZNTQNUEd58vX/TeJU01FNnZ
n6lHGJ0fvcJ/f4KTrquafOIvcaR/UmZh6G87WSpWLNOA026gUpCWf793slUHxBpFlPPiBt6w7/nH
niarNU6mEwgXFw3H3TVF/14zDQKhBZHnDbrJase81HgYfG09T6bDBJLvwxBOBRyciUErD6p9FJoD
ZZzKmAxk4pyNIr0uSN/417hof8kXB7Nlvd3VS/ScmTyhuWim+3ouSTSxpRbSLRdfpB8bADf1eEnu
+njU3jkAopmb4YqqzqyLSNaete212kQrBZ++CnD39stbQNPawVpmbVPnevphAbQWxUX6zdCTj1k2
GO8rN7Eg2GfeFvHfqYAHuKrHVL9LUtvbtbmVHMJOGGdcXuqNG+rle6NE7xV3U7abc4RA6WBmB3NE
LhALYT9oAwuEzQLoh8dcfUrlpshvCjioakud5hPQXec1Lz13nv1wOQ2wa0KGz7Qo9fE7eze5qbYL
cDV5TxiPOW8kvsDtN/DcCEgeNy01PEHETKuYqi/hzegZw8YoOg/7j5rhT5+5N3/90Jjm7yJpVNo4
aRqOZzs+8mw/MN48NBiTTAVpi+jb6EEvyEWbPYjIWO4twllgG6noEDDAlr65c/25QJfU9RsrnYp3
el30zF3Ivowwvo8WBkArbbHDI+2JdmQsCqcaD4c1HI/w+HpAral96jy1+Wbf67VvDvyzk1/3McI0
yQZ613lilps6sZ0zmjjtmglluMtAkd6h3vJR1mn2x9kbHgNrtL+3I6jszoq+DjEG9cRmLOekbLEc
ZYvVgoi4UtuUBGM1psyyLqtqr9s7HYaoyelyupwsqf3oRKgcJJNxGlM33Tcm/ih1WNS3QYphHdqH
4KNf9bezUYUviVbuCKFirhFQmGQEo36Tm8OyGVPRrTpRsNkXi0nqgtUpB2oIgO6gzlO7ZgILG6dI
6eYyr6BrcL5M6H9PZOSLd0tVxJsOmPEmTPXsHup5dq/Xvc4+RgWtXWX3ltCye58Sw12WeJi7y33q
PFtrtD2uVwRs5WVqQRBHOwzp/PF1lz2JAsgpqmP+5dimgQTh9HQkYGu9z9p6VUyue1QL26LolgBm
CwOWEcLrAbWm9nXJ0P7zw0OLjGgyycO/ua43I+RQbmc9L/nYntwgerEJA91M/uA8eTnGTVaUYKUc
jdCC4fGmjvZQ6xjH1IGFT3EfG19cDHvwxTI/eEvhbGMR5dcjQOVHOpev6gQzy19qx+ke0f411/Zs
69tas7QP7eDvkGoaXwKCQaA9AyJZmV+f6H0W6pM4kO+iMtuhSi1WpW3B+wiX6JyRhj3Prll1a7Ly
1yOqrhuGxvFjE/Z3VITp58Z240cDC5Z96lF7qg6qhdDau7k19LPaej2jsYj+qKv+vIc6g/xueLlH
n0YUA5mFiSNGg0bXB2J7uKymleH/J2Fnttw2rq3hJ2IVR5C8tWZL1uQhdm5YSSfNeZ759OcjlBOl
vffpc4MiFkBKtiQSWOsfHhVSxsgi3g+H89SPysZujWBVWq3y5nXBtGQbZ20NuOpvMCQzlqo8DeSo
qAaQ447yHMSZcu3TFicYZnXZVP4/Jsg69Yw/+I8mJY55OwmZksqdCxhlHv/DC9gjuxEqcZL9xN61
O+d6N+tPevX3AjPdDtOO4CE+amFaAWfzuwNGRvorOrLmYxMphyBxJmh35Hjh2iVk7uYnHuAZ47Ee
A/xPOjLk66jpx/VkI0IhYuD4/37XnXfjn96+gUqe6QpLw8KZv+Kfb39M4FpNaMn8UHqQR26Wvw1j
xrbVMd5BwbW7rPfxajAM8z1S2bF2XcmGgg3zS5mnu8krzHfDMcJtmBsOwvN0PURycf6szoYDzsW2
fPDg89lFZq/Br8MrmK9duvmlVp/MEJZI/zUcJsSV0qLeq5WOB6w8vPUbu97Lo9gqC2gRxVjvmxy8
eD5mZOBy9HlPATDu2goEiqAWb8JsyXlbXfUwQKMkSWbbtyYa6r56kP0eeOKSVBT4xRTUvHz6IY25
omjgvJsaVAGcTAe8Qwusnpzih5xQ8etGGEdxMC5P7J2XV9AfB7f+SCxnAXsx/lbXQbzG8c5YAQrX
Xye4s+usLoyV2ok/u+YofFx7lOfUNv2nSAuDJ3kkm4C6Mj53Tov/zz8GQqRhH//94xcz8eguljh/
ew32vIbKk8ewBbynf378muGPqjtE4kdXO5U4WgAt/U5UT0OqnuowHK+G29DYrrkMQj1YW3NXDiRK
s4p0Md6m+XBCd4GftOhQoeShqTuEoajVX6i4e5e4Cty92qZvXe54FxQivMuoFfHGItO76JLcjtDz
7o1FLACuyjPkxFlElBu2tZdnyDh0v/mqMpD5piOvKnvyDHnVlCoN5TxeV8aCsQJWaJXhRs4LAbyU
PprvRmk9InMVm4vb4dyXR7LpncB67AXrf0QaOGyjaalWhrVtY5wg/v1TwOnuPz4GEl+mRs2UfAYs
sU83ET3MkrgILf1HUtQVhZwyPqVVcoXRlTzahR+fZNOhh3+KQsyE88Ip1jIm58qjqrGNVa+56FvP
Z9wHhrJvdl0wvn+Kj0MVH4v++VM4nl9d96NDk48Bouz05AzZ1EpkgBI0lNur3wdsA9503TbK7dXv
A7WSTVu9Sfnp/P5D5FEGdfjJZ39zj99fTNEKvDY1ZS8HZTw0G+TtnSrZ/AE+bGJUKW79z4cSnehJ
2YrPh9N9bmDkJRTRfkYy3qOy3yBwvQRMCxK6GuwnoSbOkzyCKq0jYPdEffgZ7vqz4VfOocxrZJz7
Nl9bQTN2D0BInYMcEaQhD7I7kp9aN5SgHyCZgkBSgv611rUv6ET6VzJQw9HOUdq0lUn9SFIX06ku
1g6T72QvRaLvZZzNdLTuG6fYpkGofejiOupd9U7hVuwKrVKWctZ/uaqWldPy37+4GNH9xxfXRQNW
RUlA5xnC/eyf948oB87Vd3r6g6QHn7DwUCVuW915ivtqjW8VLldzL48wAVgGekrtbPQb0u0E/xjp
cfP0kvIWakY1VJem7gAEdjHeu08eJt+9zamLGNeSyKPA7LUbgOEttOV2E2pDc9Sm3rlQamf9Q8nZ
tTP3IkNZk9WPpoXvgZk5zkWfm2ISFa6hwPJlTM6LG9h6gBjajYz1ib9PeR7v7q7Z8ujeSCdtEWBW
xi0a/5rZXdvWywRg/HwoGznn3v1j2Ir7EfEENrOhZ95cue/zPp323y5V1jwSRzAEGn7e9zPlkYsp
52PC/2g/qYNyyO1MQQKcozCs37rYUjaf4sM8eI8ZFStgN4c077fkke/nf5rXY3O1qHphLT8N5Hnp
wY6ar1r7WTvzHiBd3IPyioIU2dYljxa0lrn3MErbk6KK9pOLp25c1WulIS4HnSEO8f4wQus2734G
2beLh7LK5h66nyavGZib0Hsmu6seHN7LSlWa/q3RrQ9jTn3Hg1g25Bm+iS5CSs4Kyo1H5vI8+Mmq
gi751QFcusQxhB1GW9qHoIbSoJie+HBJ1Mhtv0jgMCi4XTwPeh9v7RLOQhaBEUhK76R707Zw7OJN
qWv/VCTNB86R5VvkxwX6LR3MiLnbhoG9S+NKX9zmpq2+qajIreJ5tMfB2j6kYV4uAqzAzjgbVrtR
FdMGGmj43OektLEdsX+o7keEoS8ZdewV4L1NVG4nZ9fBQyXvbMxP9Ha6FmBu8J+plK2MWVE9nccQ
R4P5BBki2d+us5lq6PvRdJUDnm9cKF0HT3JGN+T8gaS4Vr4HrE+4EVnisfIBuc03wHGwhu7B9sgC
AXJnK8+dUjZy9H5nvA/EPFssnbz0PdTLi9xvqPdXusfkbO335b2ttpPPbX+aeI43bjxbCvOEv/Xn
J/qoWdQ0NO/pHro//rX/shqQ8+6Lg0+Xu5/LvyD59Wqm1gf/z2JhBnH9c8mGzIpjadYslW2zdv90
y1U0X0Ec1zb+8g1lLyr0YjFLjDtcnpzi4dZ3wyA41yX8oSFqcmwG5klO6RRPw1StZksO5yEIjGAm
CQiQQ+RG5ClNDEWvyqHGsHeOSNynHeZG+rg0EFk/yZhsROKKTR2qxYMcsOZRu9L9TQcMGSPif3/K
GP+xxQKkPBP5hao7FpXF+SH0xxbLqJK6cqO4/sus/J0+c0OSwtPXbRn9HCp3UtcWRj+H26HvfmkK
xUbZFYgAZp8vOc+tNy0wVIwWLHdfu3aNkG5h4mmW60t4wMHexkvsQa9F9zThKPYiUn0dBqrzDuQg
23a2KVaDHbjvjYlTileLc5L7ycV3/Q/S+pd//1vnGuinT9fRLBexY5aDqibF2v/8WzU3dvRBVzN8
lnDhqaJBXD1MeqY4EGfZU1FX32DbqSEUhpoKXOH84mt8tHI07QUS1kCXEW2xEd0vowC4weTth7H0
sCvlqDD6U6dOJKLmHhVPAT9pPpSNNdZLMY1omeGNS1FCeNiUdtW+iRt10wG4PgXhwCKDLMQL5vRU
zmdrrbbKgkVQO5hHe1boH3xBQyZV2csjGZvw5sNY0NvcQ/dpci6mqrATZRBoG9cKw+7oj2H5yrLT
WuOvlq2nqFTemjFV8YHw6kfZNQ3ti6K41kn2VB2K29Sg36sa57acLqxAo+2/f0za5zKyraLLaQkW
RCqreV37nKz0sIQdispSvoeKVWzaTPlqJF12kY1nDQkFmujM23RJ64Sp+gQ9cduOIruEVpRdqtZP
T7BgATGVODI0uAmdQwef6C4cqSp/s3rFO8lrafNVHbOllGBW4H/+9zWskM/U4Q4rryfjSli9+hoK
2Uh2XtrCR8qs9Nx961kaVt+gdBJP6NckSgNMmbv+W99o2xQflb+dpN9kiXC+6T3ceN9y/ecxmpp1
p2XeXo3tZtVVQA1NkR/v5SAYmrxVQ4v/LBFV4jr7BhxkiWh0IVInWvlfTwrbRk3gBIurPZ8gr6s4
Q/s0v0oT4AONMkP85ytYCjYmVo8sYZk31zQtoY+E1TGM1eYqQ/woRoSD4FfIroYZMjijxB/yJbg6
cTC96meGV9W5N0IXWInz3POreq9Ejd3hwPM+81rxXgZQ+zo3eh7SIDlVvQOYbI536RDCF3OSXYZn
BdaeSbgkc5fvzRFRm6ZXnu5NoIpf3aoZXnEOJsf+HOidsSeP/avRPdPYJ60Fts3za3OX4I0rY3LK
COd3H9SBtolVcgVVhNGT/ldld8YXIJjjU4ra8IPsKkqBNZwxirWoQuNLxZLgoe8y//jrHJTTzavm
B2IT9EEJKBSuecKf8Vctnia1UL+GmAXg+N4dOiB3z2IkvaFG2Vd4k+PSChVMXftmfAX8sE2puXw1
qL6sFCNOdzmqne/RLOAxz08DJJSmCMSY7LqgGTn5IwNhsyWR297A2P/QIftTyguLDvXzk5BfnW3J
ZyBunM6tCvXHcwHDpKJK2yr/7tTs4YzCEScsSsSpnIJh0aRqtJaxHrggxURV31YOz4n7vACtrL2X
eIeyN5q9Q/IH7YkBgUOM3L50fr+KOn36FrlpvexVxz+YuTc+GmO2A2panTNL8EDKxA5zzfosQw1y
iZvOqrWHe0wOWJPgB5x0T57HmWWFBTjOvdoa8yc2gylMpz3lgn6PIplJ4Rkciez6fgELW2Cmu78d
yqgQte4t/pggD4uCmk8UAYmcL9TMzW32fLaLg+ND5MVi35mIrpmKVzzDaIO+GCNsRgpYvfqVaB6y
CYdvK7LHdVTnwUE2HhMPY5GVqLIjHnaPySNnHv0/Y0bcx3ugn/dZcio1snHhqJ27DIoa7FbR2itF
KdUISzX40q3w9J01b8+wFHcvomjWtacBUZlD2ELmJ3CDS3xWnYsM1ZjePFKYQOZT96Kzbvc89md7
nLweP8oqwU/ZN5DmKMT4EYTBXmcB+eIlsUnZzygXchofDMIPThwe+8wzrl1lXmUcNAwSKKPt72RX
Z08XTemHFeEBhxgEqsLxPrJqmLljELw0c9NpFODd5vkWCSDv+8mA8LCorFMM6WEfWM1eH9qKj4BG
MflskqCPgK+L6rkOfBWGMBZCcjSYOtAN6ljgiabBoY788AhMBRHUIUHQOIvbqz6p7gNbdO97X2Lk
25jeTyHKL5Skqy99PZuoziehHF3DthDRGpGJNkNrLGZrKA/t2Vrp1ijU4Rfy0FA9b1NEMFPIYZdY
Y1smuPrK3fpmA5+/8IE1Okq6lbUdxGdKygeos8nCj4puzA4ADOL1sf+FRUSyGLAGQnHNmZ5J4R6z
OXXhe5m1QqxjWJqTE+F0OtnnwGzcA+SRneyVRW6f5ZGj5gtXzcXRSUKqEs6wjhFUQpdgvvE64dht
Gz38kPddK/PcXwOyn07DEsMGff/p/oxU2LVvB5QUsPLgGQVJNnDz/oLlXL70Kz18TVwKvU2cBh9m
Ln7YqEH/NaA+BJwUO2K3vyB9g3YEHvC8jc47ysYpBTaXnlipdmcBLZ8HFIQ3jnmmvYeTQTFbDiit
qx+LEp+IzFUP3jjROKl2kF2nSWY7yLlf1aLelnZxvs2bQ7dR2efnod5OkfP4ip3lpSDQnMIqyZda
EEG7huv8LBuNhT6wr6vIqUBBSE6WvYirjRzzEbx4KrTuVfZaNJaeQet/txKo0Jox2986FiKGc+OW
2DBDouZJ+zvWilg59Z679rHzONzjdmzPu9buJ6+knHS1ZM/JvXwWqrC0tQzKyWrWRTuY8ccYQfsd
QJDkfTTcbWOl1L5IKp/bNvouwxFs6k2cNu1adtERgNLNzewkspuH4FLGG8eG2piEKKtrTvIeDwGY
WhQC147ms9EVufY1VyCb5wU3ggyh9nORpUDKIKp+82LK8MB3/AvYJ2ALBoqH44CyjzkCOh48pdnL
JtYFUgH3/qBM2cLvSxzi5jmpHPZx1oXkAVtEK+xk1+KxuCox2j1DN09hASjhD3wubDRB/qLGOyxM
L2xPeVQLKqtYqxpxYr8N6XCRM0NdfYt613m1NJyzlMRLHt1A/XQt3zFjkunF2e4nbd8nml0ig8Kh
OcRG+SAPBxNvTyDLO9V0tL3o/mptPpnaFd3O9kX5WqZasxRJH247No2vKv6iq54nyJplKwZvo8M/
Mqi1lRx1057nvgfiVo7aThXvajjYC9mtU25pJgZxD7IbdCr80Y51iuxmDduJxBRXH2F0UnNd8NNF
RbGFcA7R3SNZ4zj218iDJh1qTvY81TVOaZ7m8dvo8kfFQXmg1xZ6u9Awqj+WYxGsejfXX7BFRhTM
LsZvdaPu28pQvsa6uaMmAi+gDpzzZIwrSiRRvciV+MMTdfqkY6IGBjns0NAxUefPzGxHCXbc5xZP
GBgUstGo992OZLfV7PTQz819iuIJ5LQtOBhT42NxliHoBLxzLxsy383eDCJKXY0jKGiljrJRKrPd
GiQMTrLJ3TTcdVnz7R6SR5NSaWszzFH/StNmGZrG+DXV3RNAHCSLoO3sZdyf45GqnJR4fB66ytj3
QHaWlQ8HIRiD/EhCOT/KI9Wu8mPSjb9Gx7krY3LUTYDC9F41vZs1BCJ9VKEhiKF+qih5LZSiLr93
FYSRQqQfo99W61pPsa0pSv25MPxv+sQKGLjoNnCb6piPUXWURzr5viWbbLEgV8bnhOPnrxFnlrqq
favidkzsPiBPHmsLQpE9Zhs5IGO3K1h6+GyzRNuYen1weYyB0A1P4OuoWZdoDMnuWPv9reuRqn8Q
SnHoq8FDHR0yTlP0JRkhOz5jG4OdtK7y1tkuP4h2aM91Y0fLWMPiEsEO4xWhqJKcJEo81T+7WPb1
SJCR1ktxsM/5Epep8aLqefjRGSYGYBmIYrNJxBralrnPExUXxRaPzMRRiwtwDQymS0ECPAzyDb/c
5NS55lsWZurOmHsyFGZ+ckrsNkJEJqrWmUUpnH8Lw2kQlxhkzP/YCgufQgRXrUdgrxG2ugbS3H4E
aQKcTLQvGqrqB1xmkSRLy+6jsRPUTdtweIIxOj03uvnkYnT8gQJEuh7grG/l6eB3UHjLIpRWo40s
3JOgcGBkU7eXjR1k7u1IDiBoRi3/PgfJ3AB74nKlKa35rJvRuku65kvC7xMlC5h4nhk0XyKjLyBp
KM5tlI9Se6jLHt7TPKpm9SIzUufFbErvnJXg+qJRfcpVLwKKlXtnyrLRUy6oX889GZJNln2MgzBO
JkDB86S4xS5O3LMaw6Au9TTfeWVdv+mpZT40aWXvZTfRh2/N2FtH2YOMsVXVMrrKnqOsfHtokdEQ
Ic685RJLRnGox14c5hpd94Drya++DIb94D2UVZ2s7hPlwKdua+cG2LDij+vJaf9t7n+7ZlNSA8Uq
BcIiaLtTi4/jFsUtxPdIrMSrhHXzIjSjdKXGX0Y49z8a+E2GaYT+A8m0UxkmykftWhXSMIZ/7edv
a9er435MCjLvea+ttVGNtx5+29tBy1KIbJTjK+4iX30rOmFHUrzIeBiEv+KZlpwslkNXvfvWpGFw
LgfSbkUxVN8bqzwiv+a/WV7NYj1jD1aPzvhWkX+QExQBRyPUzOEUjpF2EFMLfyn06+8Z+lcD2LSv
qSLMVRU5WCShWHMVQxTdru1E0Q9fT4vnwa+NnYlE2BpH+OEDR5eFvLZRKbDZMASlGGnax8IAVJ3N
76rH6DZAoQRlEWpGSgQWXKLAZSPx3xIqLo/uA5/mferKyWUYxAtHDP7yfil59Ol699dAtwUGlT7N
6oVqvLbycdhi7tt8ONU679r4ay0MILAJH1OEn9RXkjzwOe2RXKgxgeEo4bvN09K8ObgkUVARTsLH
zFAgFzZjtR962DqhGtf7e7ebY7GjtCxw5kPZv038fco9VuQDDjBx5eEP/p+TA/TQt5WFp7uW5w9h
bPAtQJ37pa2jv4LCyp5mre6XanSQPeutadsoHsaeCAFiLJc3KfJcM+aYf4+1tETo/ZFycoZwD4co
uCWZHJfMW1SHX24ZpPsJt36k+Pt6noyLtbrkJx3guYVRYeK3SH5h3H07mmOKGZV/m0YBm3F0DwbS
QAeyES6FM7r3Bo9Yc99oP++RT7MmWLuLqUl6YG6QHqu8vsYzNm4ESwScr2kfZVdrFJPFJQJebp9l
L6JyMnBXykfUk7kvjclFnDvRnhQtVpcKCgYfSYmmCqzKH+NgvxnC798yX1grs6r1fZTaKnzTUl3W
CX73CJ1hLWGnILQ9jJMyQygnYXa/mgF3ADh7It0IiFBnOdAofXNS27XsQIpG2cge0RQnafdYuyhW
NH6Fw7Ya/9SaxyJwk7+7MPgZqg7VLSVmV4Ctx1NAMQ41vT7dTE5fYLIR4lTDA/p7MiTM4CTWSOem
cMW7WsOWdTNrPLUCILkxmCstrJBwRYAtUKbmO75YEvEclg4k4rQMj2JG9WnQcsZ8yi+mAkFMNzP9
ezMpp6CJvVetCc2NpSKEQw29ejUd71pjFvJ1sK3XSU3zK1KQ2VW1HRYKpZFsZFcOKFW9TeFkHGVI
sVOq9xQCG+MLu2VwD1rxQ4vrL1XqQXax62ZtuP6ADEo8ndgaDmjpDdlfZr53prj8kXYlRWpXiy+J
p5Q73nqNW7mevgRNFD7IKfUoNkaj9R9QOcTSL23vMLm6c+h53C3bbmo+rC7dytclIc4XlTXqtbAq
saozrz8OYvrV5MC79imqWfe46wwRyaQIhH/Jtgklhf+dfJ8z9pQLUBzzHtrYusAijjbRUAZvLPXU
ZTEE6fbWdWpnkQT8EbI7abO+rZdMj7JrxYb60OEzvieZFrxZs8JKia7qkxzFPuWdhLR95FYavrEN
PhaD3Z5vF6LQ7qd+fJUnaoZAe75JL+0IuVg+vFNKWH2Mgbt8aMtY20dUTSvxdA/JOCA5xH0PXSP8
HRu+CCZD1QYb4JrftKYDPgrXtdzlyfQXwOEJunKNJknJD6XMDYqvowYRGpO4HyNFZn1EV4rfXn1s
ySR/DTML1d+pbK+eN28EFaC2wuuzvUvyYlNoWXMhqw4zFsDpMkEpaym8ESxPCda6cK3oKhu3TXYq
SKjjrRfW5GkFYrFTEt8mOIo1bYwIcX8bUz+/1R8VKx6eZOPp+PA8yMPRfe+maD3VvveWe3aw72tI
ZWY8uW+hPrprPbODtT533d6zF3y93J0crYzkR5GZzlGeaiVoDquky0h8FFcjsW6ThFPoh8LASE6e
k/si2WZp5q/Uxl95JkuTCWvPQ5+PrrYeCxtXR+5OD0ZUOxq7wrBGvC2HlSaHcjfXHuR8Q34E6Vho
Sz9JoYGzEDpprdPhrJdeZC+3/Ob0z7iq96PF2o+5epL0cq4R6PVtGpjVP64h4zI0hGN/IFX1mqs4
182bIapYCJu11NBtPQ2/DFNyi6cqbvciz6udO8f/OV/GuyrPXyoUmBRhePu2a0GRz0dINSp7PYGr
o8Qky4dRmbZ46HFj+r3otDDNOEx9uZchBzOPs/zKVt5jQ4VvVxalUlFe6b/8n8s7OaA31s+i1gLW
Rf9YT96XjW3ca+SeUayoxTtJk/6DDHi39azIXdlzNwj7E/lRFkJJpD/5NaUeGTdily92NfFYU0X2
0rHOr9hv+LrxqgSoU5qFCbskVZUPBLK/Vl5nXdBzjo+hW7ERmOPCYSHH1rwgoeV2Kz3vBIpVLrJV
nk2i+zdvo9bsBLWMsdlKoCvrDeXs6SXfcmCvkvtRRGq1nnp9WMpYalv6aopafDTLbgUYRT9XQ2U9
R4ldLC23wq8dNukzSXN1Xwojnu0mzGc55fcJA3BOtsoREE1XTV8GvV5Nuh1e9LkXV9wT8zR6iZR+
eqhr+xGxXNJ2WTN4x9ROPWhG6XmwkC0D5/CYJUmz73yBeUnRPI0zHE82+rzxii0bAVmkr2Uomjdo
wdwIkloLEJ8xBRpKeMqE3sCk+KO7zPJWezS84enWlblCpHOfwkLoj7KHRC03VMcp4YB5GxZB3rNs
gHR+MQZRQitwvecp1qYVi3cbrQy66Ly5B7NQvppYzVcLvyjWrK7Gs5ybh667iKYWv8v5akY4553t
yIJLWirPht7pz9NfQ6+KaqGMOaoZWG89Dk1vrd3KFTszesvA5/ytohWL+Gzz7gcFrPdM/MCbyFzq
Ucr2OowbihimOKpaVF+qzKwuGjpwMpRlHfvxeUYzNPZRDsppc8jxUIZ0xmLLHg8IHXRg52CLPEBM
WQuf1UrNtyxoJsB1M9BDDt9mlto0LQd0rBZ/nCknWb7/I+5bZTGQVrtWtXFJTXN8n1S2+qSPsKeY
u/AFvibcvM51ON1maQ05NacBdh6yUZwb1jR8GacO4PDvWOZnwY4KaQmNsTGRmU+mhw476WiIWJb2
dbj3BhGgREBXNgiRZpSVkvyhzAuWwjKIwHcQrOVhDAYHicZ5vjyzQRdWLbYNeiHbJOjqq4+MKGw4
u/vh1zxhTb37jrUaYIDKqE+N1+Kqi7rNGvsWoIWd8pXSRPdDj/RHL9YuaaKqj6mftv6m7SxK6CHV
fkT0A5irJguqrp3ORq/2K73KjNcOBkMKi/6M+qfxOtCL554c62HcyDF1njmPFVWs3cb+8zw5ps0Y
6N/nmW4CmjyIg0UdF/XCGDIqaqPX7kCZ9xseA8Vzbri438xwJoHmiUlOMBLNqk1D83sPLgq99BTp
g6nK931c5isNPMzXkrVZMRnfW3/+yNG/ppYbxkdgpvpCDmgGmlMaW6Gq50dT1YHxGFoNX9DS5lE4
XzuJ+tPgK+FboJE20Xst32pNrBwAMWEc65vWYzT70tVJ9+toEDkSun2wNfJ0Bv7MU+6j8uh+Gmra
KF9lXnRkuf4wlIZ492193BRxPGwGN/HeB3T4gsxMv/GYala6lsaPgtvzC/+ms+DGh4a8h/hcNHUv
SPoATotbFYU/BTHWCFsdJagzvFYY7dQaPiLpCCOzPWxbnHrRt0Z8taDXvsCTJxGsmtP+fqXaBq+e
z6cy/wF6WrWvvLg9pK6LsmoXKci6zN3a5sOfm84RRvMgD28T52CsRG8a36TNfZ48Kif/AtoOqn1R
vXHbr/+u5pwDzIYfLHnRsUfr76UQtg+AtsWHaQhV5DIi/LWV4RhX9nDp7HS8DAk6khZAARmSjTXg
rBjU7Un2yGAPl9uoPCGoWCF06BXfr1G53L6RAX68XyM0nXHvBtWbDKXcSo5a0QMSmqnAANTtfTfT
hZu5uXdTxf8Sqkhb+JJRLAfA9SO5aM7sYdmXTR17MRjyciEv8Pmqf/Sj0L+WuulASLfSrQaGbqnZ
ivpm6sAwRKN1G89vtLdOK0ugN4P1WE5ashvn5Lqvg1QKsjBfJ1mQvgY2is1JK7RlILLkNcpKfSeC
ql6MvZq8dhaqVSIzKhR9524AS0l381fZKxXQu25ZNYtp1t6tIrR35dG9UUKHEonsR9SynNvMGtGf
fdQ00UNYtNpKKO2L51o4JvhN/xrWUf1YIcC7kN1IWMk+0/H9LtV0eM0DpBg804QPOk+2B8U5dAMC
kYmw+tc+dKwnJCX+yuZeRrrjGEXjmxxrysQ4uWFxlifGvmecRz/Yy7HEDK1LaStrOZYXBbLhPkoD
81XcjCdek/2UQ4MZxK8adyMfKXS8OraZnZovcl42oj5dkRGVr2335pIyu7MM2hqNhlZkr4j+7WKL
UiVsgfwV8fkvau7WRznmRMCA9WiID3KQnznuAW4VYa/HmYqNGLPJinoru3lHniAbBnVtomcpqsLZ
Z14RPhX/bMZx2am9dpDhqa0QExLm9GtahGTaIxIOyHeHOvrl86lqpDBnwmx0m+jV5VdXnijH5dlR
G6lrL0AEm4yM+1iIXn1kOUDOiUc2kB4rMQ5G6yBcTzF92XiGy0c1B3sMc8GdyklOCJJanUgu9vr0
dG+mwVefdHxIHkH47bS5JwdlPB7Jf8MQd6sNoq7BgwxmGiz2h/sk8ufhqq7aeUGj/N0VoNso+YLU
7bV4mQ8iOcgm8AGGdzfso2ydtkH7ah5Py+wajvasx/F7jjxUlCg92Pyzc3scTrGNhpUe+njWmlH9
FpY83QfX8snH0K308jrh1YI6Ij38z5eT0Y3PrF7YauSHePZO66syX3o6BXK0mYz5jmVegjIe12OY
+svIjRB1Y6mTLY0uzzHL4ju3SG0q7b5K3ezW1yr3FKTOdEhN3bzI66DozfPFOE/z9fIobI7W6AE5
5yVkCMLV9DjGzd8ydIsjGr/JA7NeyDchY52TQ+vt/Ba/SS1fa25vsmriHhlPfn3yJ9iipmeg9F/V
p2puZFxBgiLQVONJTjXLHlcL/lO32H2aPOv3XBlPnbE8aLOpWFuE41f0z/DSytX3AVmz7dC6zTqC
2yfjviemd6eamq2llu3aNbE4YKESHMwy6hdNWZqbFlPc62in/TXQtoHTmBcZYYWio3GE/4A9uRhP
RJmqUlOy6p3i293VBMR31tj/30YBBEE+ChHalycHafwTIbJgKRA3fWuHcjdkqX4xcISBWCggrnCj
0NLQeQ2+yWAdOu1z1dkUXzghG0hX5KLZyzHBev/kKuMXOeaTrn3S9Rp7mSbUr05nvflT9UP38u4l
Kn08f8W6VpDdWnC5V8X1lCdzHhNJbS+cOG+2cmrnGNMGsZKamwWj6eS5h9/X0cdaXieKWa/2IdTh
WtORSGdnVM67pSIznrWoN9A2ouerDbmgZuhXSs5myQ296jjPl4Ook1nPam19nk/+FovaedAzpupo
j+bJTgNAS4mHnp8zOI+isDBK7AvzykPKvCJXgGTU6Oa7pgqsa4Yxw2kswq0clNMCbTCXtU86/n6W
1T/nkNUu8hy9MNrNFONAcj9p0KorHjLRkzzHU3Ln0Zlf2Jxf89MLy64fRYe4Cl+F6LRTZVX1UkUa
8Q25lL9d7It/BihOKUYC8xrmsebo00eDlBhoFQPwEY+ZdVnhZhn/D2fnsSSpsqzrJ8IMFYhpallZ
Wbp6grVEa83T34/IXp1r993nDM4EIzwCUgIR7r/IPRJrCougHITkNbRHzGlsR7x5BVq9GIhgZZA+
1/Om8ns4JwoImSxP0mfXYSKhh+IkW3KEXeLZgjtls5dHuR0ScNXofrNNW+ScNmfJHJctSC2738MG
LhY6jjwPnTPo+9TuLiAi0ASs5Db0XP+sqZ9yxC0E9TJ+kO2SKhPIOPWozSEZtyYWJ1lUDis1b7tL
btQsQfCC+Jxqo1qVqjYe6trw3vvqxUn1ArVb1dv1XdOuRRiX5CATSDHxVHMLVdRl6RbFUz5vTA+j
xGAKir2MGZpGwpdlUOv4TxDx8iePJCzoDgTtZJ8cVSD0ADGjPIu+My7GvBGZ6Ja9aKKNjNUapnqI
SRgXO7CvLFz0wz1UGq35EGpXvWZesJCHF0DFueDTJVc0lJofkxWLk9wojkuqS+7mXclubvrjCoFQ
RO3/DKqH9vdw6r2CGeg/zcBv9wOV2T1a79+5b/wcEOsh7zlNJ80LQq7gvHuG8GtTzle9r5llbzXd
UH6JzkUUVC3x+bSMRdqk4nkMYnc9KbZ1ioxaO4ToKc2wav+K5MIhEj44LbEyhtr+DJLU2WiRGLbY
adufCsU7VJLEu2N49j7qNH+dxxTZUdnLFsnkGTuRKMi3+dkrFEPxqA9Z9DJRXZVhfGiioxJkw1I2
fcNzV2mXmv/rQUYRZ0sxYbcykJwutOCbFQh9VTSNwdUw+hek6xc0ig/WlZ+mCqqmM4V4KkvvJMOV
Bi9hrCocEsOk/MhiC53jobcoMA/hG5WY29GDrpNGtNP2MXHSw0Ax5pNUDAoe4IQ2STH6n8YYPHo9
mDyF2+iFNH6JpA5x1G60FRfGnNz0g88So6YIN50g0ywmGlO0CvIBt9XO1NbgLU8qpm/PHSvGc6fp
4VKZq9tVTwpo7IzoDHI2fuHxcpRl7grd6M3kNGIri+Pw25Y9VZ63BtT7cSwqfyWHGbB/4L1V2cVE
yeM6juJDnrbMZ7FM3QfKNL9Ku3Zar/ysE/SobKuJ1rKy3k3eJ5XtntxnXXNHnUrcRqnQT4USrgTo
ALSgv4lOjTABM8bnKA6MXUFtMt8GuhPsMjhPp0lQR4jbxt2qTWBCa2i65qHpoDAMUX8kuapp/PNk
LA/PDRrw+dwSZtdtmA/He8UalWNV5Oho9an7EpajchFucpKt2DCnl1nzZO5yur495nnazGkL2ERQ
9E55RZ0+bOEveigF8+/Kg4/Ucb8XnVB+eF69pFgRogPLRMfpq/E7OiNYb4e9eEM7JpwBRiXQ3KFD
mHeonidlGJHSQjdSNjuYyY+uGqxGTWtIbxugNTMIC8hTet5DoTsdKmvHmBv5Uzj0NPq0XMUGIgey
TwmKASukEpImnUEdMyLWfsTuGJ9iKAUbXpeiVmw0y6JjfTGVqXkpWlW7gcD0ofyVqWOKfgBFNZsJ
7kqCw7Ru2GQs+t+1CmMnZJDBvA04c1Q5Kde6/spVPKB7CZ2cW+sv3QuwYXAwa0fLAXOsGtv3LIoR
7tQG+yA30DcAZMpdBrKbz56E5bz5u/9fQ+/HG03b/T5eBuXht+6qIV9QZvrVackbDQgXf7VVYCG2
itdv/OCUaEsA1A4uoasEX3U/0xdlZ7ovFUKfLDxj9UJ6XMOUvIlRYKvqo4IC98JQreRQpcK7IjnV
bQM3YMY8NN5VxvoWDUr+y8ammz39YDDwP0zQ38mKqdy2QJ4/xsr66uRl/FhBYXjOUmMbcINgtYpU
YzxZIJG571nrdiBJBIqhPXk6oq3nsQDG4Ab9SowUIDOwH08NIImdGug5wpaW8hT0XEMF86ZXI8Zu
TzPqlNqaV71PxYCzrSXis5ibCk4vpZOHr0j+ADHt7CcZbrLB3cdFiqQtc4V3nvEeoHyj28lexxW/
oOXiazd3ypBsNnl/NGH8vw5DP+3cPnbWZt9qn2TEzm3niWc90/wzBoQv8eDYi1ztohnkwIvrWrRp
cxx+9LkJxq7aVVgEQ0alCTFBOSgelXAErsJXIyz8By0gr6+IzywP3lUxipe6zvAkctN8XfMFvBje
jKS1q2DZ1Yp4cShOPJhF9Jr0tYu8az9slMo4tfhcPHczwjNDoAaAbxQfxxkkipqUv58SNQY9QK8c
FyEtXDEBvMpWj5TsykqBXDqlewUkXBzA2VmIFfd8srEevms4nTldln7xzChYM7dneqM76kNbCH0p
RxSoyil59L0ha7WsHerx3gSqw65sfTW5yDbVLVY6yvRgleHJq+rsw460ALRY3B6EgbdEbzrLnsfQ
a2tb3UNfIC/r80XMmp/empmovjWqET9qn/wIol/+YtKAuORdsE5K/uahDs3NNpHRjUB2YuHAY4br
X7xgaOUvjLIormYSRLvUUJSzi2j+baMm5ZNAk2N/jzcgLxNzaPZj1uswEIbhU5nySwvG+ZeXYido
qcn3DMVuFvOAnWBdxpuuZZ2oDmp/tCZeWNVT66kpdG+hI9zyzcZiKtLF+MvwvcNINuZLrefVUh19
9yQEdpdKXLULFXr1W2hk0QFpHlxd5mYVWNYWzApVurmpxyhyBKknNuDTqjcKt/nK1mzcoedeSydh
ZJklyZ25l8kQvOWGX0IhOYGirob+WRFf5ZmKWbY5r/sXYDrjy2hgrjkfoxt6tvOK3Lq0w/AVQFf7
y3P2ptrUPykGp4sh1opXCzrNuh7N7JxqJPdFkGbbkTzvVQUuuRwDkX+NnWoHR6/5hbPavifR8iUK
fERvw2q6xnoIqVtJcZYpgvFsqnGOwEervxpzqdaBrPoTC0Hmf80vbgE/UitW35oksQETuDn/ODjx
CeTb7YByw6NwQQBjt7QRNd8jMP7uoGQvgEa1cF/aSAGjVlOT0xrtiBKJGVdHuZFd96alh7MKPLpl
/zomS2BVaKWr7Hh85A/VvEH1OFlpVd+tUJ7MH8gvAWGT3Vrt4N76pydkTceMnTGyF1bLq8tKohn2
ucOz+LYRuc/sqG82eEyCV507+tIDmJHV+ieCWd6+lc0qihxUCAGszkNUMc060l5H8UULj1TEq3wh
d0dfm3enrN5iW/tw6yk7LzziDl4GG7n7r/EBznBkUa6uWW9CsiPvk2pkZ2qKQMrmZtj49c4wuDlo
Xue/q61urEiaTDvZy5O6XEx52yNZTi9FdZS7FPVZINb7PJ9yaDTlTZ4ybKdmIZvylD3Vr5Vs+kxv
bqeUTdQhtsJEDJxrUD3UDdkqHzoWImVquLjH5F5ve9NB9NWAO+M8+r6Rx92bcu8eY8Kyq93mTIXH
REzgtcEa9nEwOuex9W3n0YHLlVj5dLrHzWHQF2kCZkKOYH3rPCYzKrEhE0uF6p9D9YqvRre6fiHH
DQdsl/Uz9+d42wetc67mPc2Jfu/JGEul371/jftvvYASnNv58sQ/e6i5xrFuH5oBBiFKRDBkHRef
6qXcNc2JWYfcvQ2QYynm6YvA6fB1nA+Vm0oeL3f/dRDlEqSfNYELQWCnEAWUahd2AHXxQfUfp9T3
4WxoTCsrYDpl5lJ8/NMxxrb/AH1+KYfd426Mxiz3C+D2pKqdhexuTP0Mqrg/3scpkR4e6nD8GISw
9w3mTxu7VoeDHrvDoRNmhlTa3J6cZDyEeDSb63u/WWT0y6EyeBt/a+umr4MLBAQ6W5BF6iVzsumr
nyPkjlFZcwjCsH/WteZDxr0K08FxHGodaj7TvASHhGtaa8ojbvPTmj97s6pqS2HaERj1jtKjilrd
gOjsVDbWEZTlbbQ8hMmle4mLF9mg9sdRvVA2LiWus4zJjZGALQbCy11FxW+oc+o5eTqzZBd9nZkk
eWKXKytTDl0fQ031x1fPSJtroerlNSniN7Moxg80E1An3JRBob42r5Vnd6+11xns63HXvUqs8+99
y0B4EkviCzRtZxlZub7pDVws/A6hKCBLPyujtU96mAwvYQVCM1BZPYWRN7ww1fV3LTPwlexV6jw5
15P7TXYmpaExRTqCS0jaZThVG83wL8bYgWg0S/csN2lLkRtDxLHZdoqLlYJs3/vlnl22O9VM9EPb
xmq7xUvVWxUZ2VU3Krqj6MhVLDxPaY+ybc9BufdXzEl0qPRkJpmIGUiI6CZ4H8cITxj6+RcU2n9v
BFaGyyGays1fHRAG0LkqHXVx7yC/519SM4vO/F+Wf8XlOb0gfx7R6tjL1mDp+Px6JJJnbpBk+0xa
n++FiWPSH9qPjAsWaVDR7kQixuzxYjzcQ7c9B/bQ/XQyJs/5Z6wM/XV2PfCPmlXWO3OYYgU2M2Id
wmt3bpxGBUyEdqRMh6nGvnPieZe23MtQSl0YSXjSAywQY9szHpDwMh9MffLREBpXWqcUD9boIUSs
hZm2ipQoA3Q/95rMH/rOXdQTfxSwyny6agzfR52/UWZ26Vo2M0/kK8Rbyj244ejd0KKf+gxtkp2x
eOIqsV8Z4z1SYHwsNSV8B8voHqwOOUM5yMeQhNtVqYNu4Pxc1skSPGR9lIOHwDtXlKOvjmVRT+M/
IcN1Kipkaa3w9qZ0DI4V5csN+lBkn2VsxY8S0sAcpb4SgcGDp/oMg5BhMOh/RXLtM4q7+BGwcH3D
S/zP57m9Ti0+7ufocTbwoCsf2mwEU0CiOThWqjdaeGIqQMPmDczGZpVNCfeJrGihKyptdEohrJ7k
XiOD02SxONebgJXbPEj2h7Xe/B5/GyUPiLHuWCJ1BjT3r5PI7ttBkR3Ep/aQsyI6xm5bb7vWfSHB
qxwDcxDVWe6GfebDsCI4ckFy04DUANrP7sDYQXTkfxB6ZEOw7z7i3dMu8uxhcH80jhet5jRisZBF
R1mJ/O9FSdkFIAAT0XmjGMGm6SvsE90BgRQIqqU+o0kr1uc3GbZb+093rfZK//CnOYRoUi+kNpuG
/lG9SuJh2ZciPg5a1Pjbu5JbY4y3F4gEVZaHP83bGVAwGpDLSXtInVN/1T4tIYyr3FSWjgW5GQC3
D7h7dUGt7EO7SvntWuOa1Yl5jUsfxoiCgeQ95nIPXtWxTeF1PpXsyO3KW4w6FcZ7TFWtDzeemqM8
k4xzX13V4MehEXGkoeXRo2JXt9eTocoxM8qz7ZM8JrIh3HaNvse5a4C8Xwwno+F+1XluxwwVT6UM
wY6WF+4jtmolKHbNA0bPXylFNBz8+cBCDpK7nk/hUYucen2fjVX/OVf7a3J2H3efsP3vQ+q4bhYA
utrN0LHwmcA3+K1fXTzgzKgNzxurf/RHMRxaHvMCYBqxMrffyMCae9my46q6ZIZWXmy3/DHgOLG/
h+SIUTcwKUTRdzcKpIjjrlDOqKyGCy/oxvdkgk45tF7zNPSptU4KxTu7TaftTK1ODjoCzid81v2t
kTfVo2KKfhWlYfo6TSWL5k44b0k7dEelxWhnQYHEAabJxk+H9FSURy0L3ZPu+XS2nfm7U47Q9TE6
mZi/qSyM1UREj/lcWIzCyH5wrG4tW3KjcBc4JEbzoxv9OAKGGvbbwi1rGAuetaqtxDzUPmRzPwyU
rTlOzkunVCxaM/3YCDCFlLQf3fDBFiJG/pFNzNP42iDdmzp2c5GtW9x3D6wFlRMFiGnm2tVfPCsU
BzlCTZLk6iC+vKB0LXam7as+xvQmkIS6Crb3s6spQqDYN/freyyvE2U9GUm6kqeRJ2zLdtxSVucT
zW9KzJshi5t9EQQ5bknzW3BVg7mBpb2Y9TTiyooyxTlouu39PbeWkT3mpE//89P1w4iATApofn7b
cjg67LdPdw/9+YT3dxCZDiWRyLd2t5fMWG4AVGH6cH/NyLZR4MmowN1ftQsVbw0V7vcnlCeswuz3
J7x9W2HgIPU7f7rbuXXhM9/h08nR8vzyE9YIp93fZD9/wrS5/X63r6UvIIHHw+9PJ49WbXFQfAdU
1PxFyKPzNPsS6ZXAz5HQ7e1TdlwMlRKtgOGVz+COZr6rWpwLq3WeKJU917rtfkK+QWMv8wBYal75
nmv4R2EQ/ZDrrrl2J6wEGju/cGMSz5lORi6YPO4yYUzVMzH1k6IZX2Wn3JSAMQzhjrfxVQdpviEB
upH10D4K2pNTxD/u412N/CHPfCacjrpqDYW5XjnLtKfDsKojR3vCnFB/QhLr5AyNco7m1lja/SGI
+GplpxxmeUjWM9sO0MFkiNcEyFE4SB7P55AbvSmGddrZxb9iXlxvXFxtLrdXGaOanL+nL+TLyKMa
M8QVxCrSg2wO2lg/AG6+teRRQ4OcUWmVyJH+eb+B3oM+0JxHGYoQfNghJpEv7+8XzfBfuZrUWGvz
BpMmwqVKr2/vVIbQdicPOsQB1T4+kIwZn7HftbevBLB/sVUxKosG48vgng0vyx5qRYPAOvrhRe6J
JIU61VfFTjZtkaDkXuogEEKziVZ/jXZjddhXsB3vJ5Aj5IZX8LLx9yvcw1aM2Zn75xXuHfj+/H6V
HBIK+vHMh9QOjWQ1SLHeVkhtM+nY6DhVQqn34z3TecSsJ3c4UnV2KLdX5YPrYpUwqEFzNUAXrKjn
WC9KgO1TZ2TDh6h7POEGY/yGH+25cjrvlztRq8kCzLTwjaYgPqBKnjg68Ck1+G5jZdfYvvIRpK6D
HlmbverwerBOc80r1CWWpoahPvB2ta0VdPbRVjpn72ZOtR8U/rlGbksbFmZemvedi2s8AdUq8BKV
W40pf2N06V72DIY7M44yaskLvUvH0y1qG+5i4EGwBlGR8RM0/MrZMqwb8v2KlmxajenJsszmcrZ2
zeLafCrRH9qGdbEPKw0nd931L6oLHgR8sYIAZZcsYz1tzlNtqU+RWr/KuOPHxiqaKhx6gajBqTRW
GMQqn+BZtY2rexaFZA4f+nOut4ju9maw59LQ1jLMCvHY48X0El3FFDjQwKwE91G8vK1wwzSRJCQV
3+TYD2ZyrOuigaM87046qhWOwFRM83Pyi8EqdLpiPY1Z+uriL79rB8wRHNtKXgsFWwUrB98hm10L
5SrK1V+yNSmNg0K6e5ZHovkinlBJX6KNzLN43jg4afl28yIbfVxsUW5vrvLYNJpeTT9UH2SLT4IS
sRdEJzk06QEBtqTq96QPlJeU9eeeS6FQF2ZRh+Tq2RiDFi5VzLjWUxj+jk0pfC4UrmuAwoK0nxwY
Dfo/3fNAq52KgzfmQI3/xAsxJxo6NeZGOr3FuK0Aqy6T904ZdeT/efLLplGQ8zQi0z/4gLTemQO8
qaKMHqGrT2+tWMlBWuYmF6Po+B9zBkeP4DNZGjOB+ZDEEZTzFQ+UwNw7atwce3tyzrJ3ov4NDsl/
HUFXXYXRPFRNkr6bmhMepyasSMdzUN5N+cYCY7GRB4lCVUD5hiwecFg5ot7vbfwYGqbcRNKXxw3x
4Ulmyx4ZNMASkh1FCmbyq+o5Iq01xq1+bWOjQm05jNc53/BGdvaj412oM95aMlS1vb/MkpFLaD7c
paR91BpBxWsoKEAihPqqtH7EMoEzkQh29xHkAhDMvzRRf0PZAdgP/sWr2LSLx9gsxdbyppkzNyB7
qPDIdlurfm50010g7V18rW3oU9pcRtdazKKALn23vLJYxGmuvhaBRanF1HUS2aa761GI2rvKNONJ
inCNlmz+WicszfhT9t/Jr61uZyqzeF/0nfk1NmEqWBDDn9uGrFeThOnZUHMqdxir70LV9i6BbeQr
R4vT99BSfqS2LX4mw/V2HkyvrgpWK5+t6BvAV51ydVF9WHnThEvTkLxO2Fq94HtevHQ1TlCxnT3J
UFSb0wLWBsjqubNs03KTk05fy17ujfGpM3sgonNvgZ7yS3O8n4t63JzVipuT7LfdNF23Nn8y5TNz
2+5l7NJViYDzeyscDfhFaCxkE0tPe2MFbYl0d1O/sxLDyikeoE/Mgw38ySl8dM+al1ZPUKtu4cFK
g2OWz+joeVSSc81BHxm2o9qKY680ycIUSo99I753ah30S9OahrOMyQ1QhOGczJspaqwVlk4MmY/A
gxkDKNkj27qKROu9W8ZkL3JwoKcy66jWSbTE1d57qC3fPje5jYupMTlfScEd/MGb3ooJA4fcq8st
nMzwwzcnvCUS56sCoXmV6RNeO50WPWaUb6D16vbXLBrfNcwnfCobi8DLenCNffh439iNd66Z6Bwh
M5YOPq5uvJ8UK1jIIUlo/x7sh6gum2p2ji2oTQuLVN2iFE3N9S/brC42ZcrXE4psfKwRNDtMPVAe
yQ7oxuR7NaGsJJkDDS0gPQFqTrAKMDn8rlpt+CDZAXNfM4/8Pxwnz2KKYe9oVXhRJ6gCSk0h3hOx
+xSI3n1yauAjjnWVkVEl6YNMTrOSfTJmOc1mcJvpIluJiONd3aNcFmACly0tr35Epnc4R/PJck93
NhMuUqEurKcAjxUkNFMWJkZjPen55FwTG5gLfTJSW0LBgTfzVkleo9oYxdHagABy1kBlO1UVLSO8
a9+0PPu9J2PQrNrncSiWYCjCL27/y7Dy6sMurGxvQ3Bby7Dnh0fXbk2KvdytsI5ByiDtwy/RpH6H
st9dg7jNH0ZjtBdyfJ0ZSEXkdv/gGmp69XTzp4wLt/CYB5QWsjVcZ65TnmSce2uDdmba7iOR+h+R
SXF+fjtKr2CuiATbVjZ5d+LPu+t7Z1jn87tAYeZYtvbvd9cxlVr2urepkVKJyj7/WdrYsCpt/jFF
uVhZ8aCevcYtj2WO2GPfh/Hr1AFRIE+T/4QNvoybwby0hp6uWtPwkLr0MQGZ9+6btFXGrdXFJ9dq
/x2XY03VfPPxGH/tOvOoJZb+4Q34rQZZHJxLrYUer3r5Wk89+33Qk4sXOtqPyMifQMWl74bPx+qr
XDlGxtSfUaeAOWoG9SdY+b3PNPqH5hVfsOYyX9VKyTZOQfLdCBv1ofencBbN9L7Eir+WQ5FDwtHJ
LeqXHPb3pjNb/6BCZb+gHjUsdW3kIh7NDvHx0QPVNpn23ojcHQuMWIoFvU9Z1Sz6aUy+iCL8VqS1
941MwkOOQMfPUp/WKrf9YOF2Z0RP8mjRWsjfwBhZQP3YmHla/XQD9REztfab0YU/py4QO8Vy+42K
88izB3gvL56Ri8ifu6pkATp62kbGusmsLhDHdlne57cRyBWyek5M0hg4zI15+BRkkXspQgGKed6D
iV+v2iQP1w22z+k6QHGMX8A9VjpFaR6vrBtFGT/dehsPXlLkNOE6thEvotzdcp5/DrnF+FZvh8jz
B1quraMhbDY4qSqLSEmUi+f0+jEZAcrFfl597aI38Mf2t6RqvSVi49qZH8w6mwgtL6u5ox2/p/CQ
v0ZWH639inWANQJRKdQeebU4sr9NZgEjow0+ij7uNqETqXulEDh2RAGWUfOIobNeDDiYr2Fm+jv0
QR3Ae1b12qbasxyAJBEOrlEJ5Kyuq62uhDpfAfUioJjA6+oPG0z2TklSTLAxgrHbOHhD8V/fJ6bb
r51BFV+ssV2Fdja+e9Vg7hwd3xAZr9RvzRAmny12btsW+NFWc0PrS5Km4ovhkFEYEtXelm2ffI7J
N9kXw3HesKw2dli2TO+YFq9kXBMsVKM61cl5DcEbCeWdfAnyO/YqVMKtYSXKshIBVmesJY5yr5ib
95jsMIPq/xvSm64Jn6I1V38dO4C0P6Bjj6MlEn9yU0XglMuwMP4Vy9I+v/Amoi2VAryI/gxO5g78
CRx0tsWPv+J6A+U28JvzX3HPz7NzC+K/i61xWcNaXvZ9/56JurqWc8reQcPn+CcE672+Yk5zC1Fl
q0giwYpVWNYG5qitChz1rn4ujHVjDgiedK67KQyzOLus9HawYoej2vB7Uhb39r7lFkfcq7tdjcrn
WXgo6jRxQQVDwcUvRgv5MYhqNAG8yn9OtQ6F2IjJaKSrD8AA8ktlGerG0jpvkWXCY2F9+y7UcYdG
AitTy8ouMib3vMQVB5hBD7JluJGPlFEalOeaglSY9NnlFouqFAvBVE1WwTiqz5DB/UMzVQBYPXMs
WesFSwDQ/VX2iqQpV3aIPahsGrHTn4ox/5ZXqfpcm1X7gNjiKcFk+63Ro5CKroh3smmaWr/Iisi7
9YY9nvdu7D1RPfVfGr1dyVHOxPylMpnHq7AVAX6hNTOKiTph70WnoDKbt9CslvFoIMdskymczK5d
y2bbxD/gxo+PTtrF14y1p2gSQKKuaawLq2zQveSgFLeqnIrJTs3xd7UtUT9VDllgMwnPrYoXYtyI
8Nzx8Jd9cuP3TbVu9aBaW5Y2JQCh20dTWOrWB0Gyz0IvvciNZpbxSi0tDO2MPLvFwmZKYSv5AS6g
mMDLcTIm92BwVju1pcB5j3lK4K1Qe9EWIA+Lad0lA7WRWYMnddv0EEFq2ia0HzkOObuubblBua+u
bni/wuTAA8P5GZXeL70d1Le0UiZgSXVwafLa2aEIH6K1aJkPvQZ/tzCK8k2LipD6Rtn9BMsrDMP9
ZVTRS/SSVarJE2q0bpsmtVGo69JrGedYmv5nvJs7/4qR28BxBRNuEfwqhV/rDy54ZigZ6rQ2ARac
88nQwEZGPxE4H1F1Gcej3LtvbKGlWy1uYVFj7+bOm4B5CKzHeTcyqpdOp0J8N3qTcV2Bpy9jt8F/
xsne++Ch0sp1opreToGNtsVsdQRtZIXvuqYoaAeqYh/VfvgexOnX0HLrCw/u8N2cq+BJ/eZ79kBq
OH2Wh0xlrR8oGfZLOShhBQvyC7YHWVieKSOPjamHWSQG23i1IlNbpViqXxJNT3aaWqbgFwzrVEZJ
sgmqQXuyIYkte+gkn/1kP5Fkn4H8TL8oWi08mOyhxzQkMI0Kq+u6eTJrniBpqaknDa3aQ+Yo/m4q
1elSBNm4GjEyfet7VsnFB/ec9GSKghJAVPcLElxqvALempz8mSbltlAhF7ItN0DyIhAO7YRHY/xP
jzyHHC7H3I6RbV1BsbXvPsfaTK/BLH2tDX1+GrLyIkPRHAKBIM5R32xlSG56U28v5AoW8ph7XO7p
swr2LcaI29A/50cabHs7oZqSp0vj+uIEWX6S49UpVDaemGqAWIa7FSS2jlMZlYcm711S8G1wdmrD
2IBvix/RxXdWLFzG53wUDQVjo5yfuQXmTIa/clp4Z2ZsakcUWxAxSGe1EK1q4o0MYrXulLddx0eh
2SObNh7VUQeCprGezv22fu76BCS46ZGsTtV0q7Y9wohDYe7HtCr32ZyZjFBk3ExulTwWikxl6/6L
qebp0lLr8gMf4QCdUFKLHcKksDkzpsrj1psXUQuAheuuL5Ea83J7azvjQsyAj65UwgMLcPze5qYd
tN4CvoRyipK0e/szrLVBFzoDjJk8MH4P82rLw7SMYS5nk3F5NmseBq7l38OYhVjgBKbkFDdNtVUS
h+J+POrPoWVV14A7uNUEolx6OqSADkWCQ+Um+rNtZfou9wVM/nmwg7nNcwa1Zx5qFmm+1MC67eRQ
TW2SQ6sA15ZN024wvHRLfdfblISQDVKf0wBlTeGK+K3wWfW0k259NBGTYX5+7Ws8ISURNNoPJeuY
cyUIbZOrWDikuaKFX21ZZmC6Cp5mXcdpeVWU2lzWLVTzKurQaGpTUocUAb5CIj/nQUveInJ2fpU7
v6jPvXpDVH4WqSiWtlKaTwYouU2DjurZimJj346pscOCoXuQZ0TqJ0OUy0M1uxuCr1XO7JRn15w7
vp2xTEHvzGc0O7dYjrNIoQksai/XOP9tFfRXjIpYeQhSUtuT2AWQFKPcHDIcdsZ0naI/hEq3YhTp
NWyK/LVsy9e8N/SH0euyV95lDrhRkJGZOyclR+rOMaqD7LXbOkK/U3Q72UvVo0TdybPw5+RY0rBi
U5PrHur2AQxNCf7dSD6dUD2J2XXFslme+J77kZnWLDcatg9uVAPM7DSP5XkDISwuu0Vt2M3PaeP5
SvGzSpIBgAiSWGrRf0LtcE+eUv3eNG09rpM8MRZ/dfzVtKqa1RbkSBmfwhztEBcLwXQy3VPQkIZG
fJ1FayRY4Zfh8IMZGYLMQ/8L5cM3DMWDDzdFJxheUX+JkkHsang5cF2c4pJSEF4hs21tLXN0lzze
+NrnTQvB4GhpDjpyg4G9uAzmuKJiLD3GVKaFx/NrCheh6Zunvq69F8/v5wtFbzBmpJl2brWuWoHl
xTwYlwBrOxkmchtzM2hddJwxQ76dyi7c9iFQ2ld56MSq+AnBo6U9D7Watl8y9Qk3CesJeJH+FK+K
hIVnbiiD8d6m3H7qFeuGIVgASR5wfggRHRCrIh7/H2vnteS2znTtK2IVczhVjiNNtvcJa+w9Zs6Z
V/8/hGxz3qntN9T3n6CARgPUaCSR6F69Vvcu58pjSpbxzW3NaqFapvOCgtmwRHM3eZQbOVhDPH10
EgueQH+AszUcs30PEgfmE0XKlnXZHnjUsMGzM6tYeryVDDteZZGbPiZTM5BZINNwLyyy650ca9zL
TJ1933TOqpIZI7rdlE/LppusgAh18krMlwMR4ayFr7hq3HNIXH5Z6L29SH35KbKovjKhZNgOpJ82
ppuWS8EsJIiDwqkAts7ySToeWKs8VuirxOqLpfPn2ZF6ESOZEDrI6yc0VaurAufwoczScuWllvF1
aLO/rcRI7nOnku6ghybpbXR8j9B5mKKR92STq2+J3/xt8J595ebSoH0JLCDUmmAJY/MVtfnuLqOI
aR3YNkhix0IyU+mqfelRbu3CNzmgFoTAkDye+Lb8pYz8QKIDguJd3Xob0wFhCd9b8LfDP0YrJWUX
KaG0IwD4bSghNk90CMgL+NB/1rLAEJmqufWKjqi7Reok3ZpF3tz7Zn6O3UFFhkzj6F8m3+UaZheC
zv7VCov7TvLDfd8H5hESbxghp8aIL17+lhV+7S28jnrRLGh/dOpG1uRtHxTOFz9zu3WtyeXR5gBx
8XiJy7DhIUuDwWGD6rZ+KcfGW3bEIqkWKkKYoh0/WtRNZFH2KV80pRnflEliFfIUOEWtPOcTNWwy
2X714dr9ZtsBzCodBWfcUMKtWcKM4spG9+qYwLVK3W+/e8awLb2CxF2jPbWp7lClJ917ZrqrdcgW
BgvSkSFSl3WNyHSX+PY2gpP8mPVVvzNt6eCOWbpWBuc4xlW7kAl6EIhp+k0baOYmc5svvpXWKLzb
waJKh+AbvExX2yis95wvD1TOaMBCg75xpLo+QP16cKhvvsNhEjOnQuEuHcClR8BAes8P70UDQZly
lCJY6SdTJEnQiiW2sSa3o5w7a1DOcpd/6e38Wpgp0fisfKJ8PL5A7Cw/Z5LyAkuhdaeGeXUejPLa
hUB58iQMj4HzHspNepIhnXDCfth7FgwowPsz/STduQ2Vir6ZfO1AZWzBpkPNNA2lwbxMka0HU227
u8asKVyXALXpUhisSrnxj6rTnJW6seGsnxCHEzDRd+jxiPB3lPtgpAboC4RdNBRjgacXLmLs+NVf
PPSnsGgPzz1qSpciDp9rJavuCLTyTRo7Mnxd1b7IdhouKLJItmXQ/m2TCblHJlg7971FaaPuB0ue
NrITvXsxCWl8d9/2FnDlMfpGWB+PTjGGvRNE+eI2DlSrXwyVGgOqS9t13tvFS6GFzRoZzHwrhqZm
cvtxFPhlvZH6Nycfll1NGShRNi093roWp9ajq1Ppt5xAFcfI0x9IBUtLv0N20XcOaTVciyE0LnYC
qrWr17qj/c25rljIYf2t0432OtYJaacMms8y+DqWfA9DSV0OTVj96PTHzrZg+Yl851SQZlrAQtWu
+ojimSZEijyQGneHNB4BJ77O1wQmz2s69UhDXxM1LijixCQm24xCqa7jt1IMZVVP7iSl/BaB6slQ
OnsqI7nlHgQtlBhagTeeB5tgGfe5JzCf3UPSZEvKIMynPJOTRQBMgMR5/1FNbpyGcaRx1/XNt38S
kxMeYsLh9rDXBq7+W7POgil7COIfhZvbh76A+9Fu0Leh6ibZBToVVtRnUplcwk3GkXvYaLlWXEa7
tCi2lBtiON7VqYtsl/Gofkxt8nI+X/8d9xCScxlUChAejhdImbO1GwTyQzNGFipDnfyUx/dlyQPo
JNd737ZhuGt1FOFDz6kvQzAlX5y4/Kq66Vku+KZHcY/aOnAmolza0rSQXNcaQ9817ijvwEqjZJ6p
8VoxrGKvmOwGuHu6ZXQFmWmeSylIXqtyab7befKoDMgEVZksI1sjrTsjzH9wyrvz+S386rW8ws6P
MiiagmZXDvWdzVdpG6l2t+0Ne7jKlu2t4IBWX2USlKqZhD9S80wmC+g4X+ar2dfWV8uH57RoleqB
BFOzKeI6A+tSgo0mjMUzV3XNKr1ZppUVfSuyfulnZfwu+yUiCGkQP5tAAzct1CfHcdRgaTHA8vpO
p5DTH85qrdtPtuMo/GRviHIVb4FvUN5py8XB1TsLPGH3rngRP5S2BRTfqEyA8E14hIo4XBO5Ge4S
x8wXrWF8C5Xce6IUcdgpEKduIT11njmjQxWZet+hsQBAmCbDw5DoHWU/pbwp07Z5hRf1IDwCsx6p
WiM+p3ZVtm36aidbXryHE8LcK+QfTvwvI1J/tXmBesJZBRD5r5ueoPugBsMpJey76APHfTJ0nXBQ
2R8m7EmnwRBc9KAF+zo+BwD1qKgp63VpIFPt8V6uTBQ/99xcpJcmHP2F3dqkv6fZqrFRnDH0J1me
uEjdjIeimhtpCaRC09tu3zREr0dbSb86sfXegTS9Fk6oXzPN/xux9pQCaGeRg6NeUscHw4Ijm3tE
pIZt30bpg6dOkeusqb6bkGclQaO8c8p5L+TAei6gflorSvTVHsp8Rd7TuSZTA2YZJlVyRzvXlFQJ
fo9KWY0lmCXfLZ2rcHQcE2h+SBJ7tuVSbxL95Ydl2kW4xcSVrvZt79tmsYm4TnPp245gs+T5azvL
07PkVQgQjDHET60Wn0Bd/GUBmDwHmrHO/OoRCupgqY7qaayco54Qx7UcWznniLovx8FXVkZd9zsn
rtQ9OiTDJZ+aYJcOhFxAGQS73HOClW426qs5wKdf9v0PiuFGv+PEDq3Vc0m8fVHVTrbuIEji5zL2
xgMZhKWvSwZCUbm2kwdAbHFhKsRqPGvnRlK65CPP91WJv/iOCg2MjQiMJufDaaRYdZlopKNDU+tX
nRERoZcHi5K6pmkXUd08QhaU7IRtbqgK++VS2Wq37qxOW/A0ctZJFbzaVUcYxtKDl4mNctUmhnaN
HN/Z+BRnu4mxJSM1nigwSneegeJNpxYw/gT1uSu15BFGBZ6rUdkDe6X3e2FTEqAvsMsCB5XsK0cB
611RCUONkxyZ/eBpPCWjNvEmS9Jw8PVsPIDH5t1xyWAEFPWfGrBHPAhGX6SKtENHEe66hYB5lxS9
fS8jaCpbasuhB6V56l6JlQaccfygWcZeEpzADKf7YCRgYQPzWBXWqK4033Ehd+kePKLhjmGSwh9D
yTzXIBRd6tXupczL7nmWnqqdkY0YTZ6aPNC7zyZCAIgb+jzkxXX5jMoXQfRIf+LzY4LRWcLwnl7t
ZlJSbp4tipGvRD6TW1OQl14VMISth8lLTIRF5d7V+XcxQNpVXpMwjVaWVY5XGKachabUPVkWbbze
bLJhbtXY1sG/4iImOC3oFwOI5GTJuzBaygYC7rXUlKfesYpT08Q/ezFUCzB0Q8MI6TUgZeFz6/JL
xOcqlttNzJ3wXBoIHkuykW8TxXGpqqThY+Dsm9oifp+OZ6M0uQEk4X1dSBFff34WeYK10MCFoRth
E0pISsO6F7bazgg0VtCWhrbKMalySdIR1QX1tx3lNF1lxXDXQAd0lWE2WGqu7937vOotobmYbGEH
a743Xm3ARCe+dFWnrOAV1LlNu/rRydVkW4f619Zvo7Pf/k0QvLyLmyHfOLYLW0yAAlHlQropenAq
Q5MjunNTW3d90Q+ETpEf6U3ZRGjCgq9air+6sKL8ZSBvsTB0qX7h915Z1qHrPRZ2iVJbWLoXU+ZD
EUSQ9gTR0WxQI1Ybg1vLNBRNB6kHVZBO1mcLMaX2xK3TbiV1sXrVqodAn8iZZDNGnoc3+MbdJBOO
21MVRvpipKiEU686hfoQcBMES6IpfIXHAt9sNoonazcCp7JukF/tVfiFJgon4dehawVftHmKMngE
8tCLV42l6Ic6oF7fAcz1pPhm9cBxeiH3SfYE8+MamKR0Pz2ou02lvGqxU5zKJHBvQyNPkmU4dOEG
Ahc0VtK2l9bItUrbGJjuQ6Vn3ymdACOWdt2B71qw6MhU3RtZBF7Oicet4bgArkrpxUfb6qEbkqXe
lNWTNwzlU5bY1xwy4bvck8onR+uMZTsMDb+wDG1bcbekKMKVW7t3RpZ35zYf3LsUeXn4OcNXLwnL
fSD7OYUbXvRqRsQmiUMGOzEbUUcNRp5UmZh1JYSr0kh6lG1dfuD+sRPm3mrTU+xnIJs4aAKQHH3I
G8hgGloVr6iHMJ+NOILAW4U7nIoq8zmpiH0DNJNX9jQ0BlnZ5hm3dymyjOeEKiUgoUq8FmtVp/W2
MHw369vaBuQwd3sNhl+cecKrNtnoevCksVXU9gGk7dR/iaGKSOUaZn55I5zTDky6Du3obVb2opTQ
jZ9vb2v73l1B+CNvhbNGMcWq9G33NhubVbOyKLPfCWc56AA9tVMaVlx39KWlXtfRFtzozrCc9tJ6
g7VJgjE/2dExI0L3hNpXq8jd01RJ85SU/Qv5OeecwSywg+EBdn2t7y5NHe8paXeOlibBxiJstfJW
jFRm3Uyt1kV3OkgFV87VAOrSVD+SHTnYHfrawj8tg3jF+TlAsB11EyvteMQLyBPLYYxsHbmLROm/
p7nRvuW5ryKMrhkX6tLDXQBvVE067NoY0XMjIxVmOql6IKbeLkOn915LQscbDZ6DjZhVKmQ/6iJG
XWSazXQgfVXWXr3A1l6at6pIvJ3qZ5CWd4TtwsQsV5VUlFuQy9y3bG8cDg4yFcY6NKxf3Xjq6kpS
qMsPDh+6eqLkm2iq9vKMB8RtvReTP4+i5WElQQP0ovFpu3djhIimkWR0+iX0hgcxCsc0uytA54kR
GCvjpKHQswgmevWxhOTJ7nv4zqddEejUNhO71io0Je0yuPLPRpf2lkTJ4WzmgT8/xC5gyslptsc6
nIv+EJjLTxOZF8qLwk2G7ewsXIhHcNYx4Zr/fTm35cBolIryjDDBhvru4as9mu5qrJ3uNCipfJZV
wl2NCnAw5IzsD5BNBJOikGiKSVZI9GLNmHgwEIYdLRSFhE353YuzKcncIk/7aUI4i1lYexH9mHYW
y9D89eBRgMhiPQKivu1aEVsG9kRSqlmAZF5Fw5gesir42VAbmB6IfKcH0ZsnZr954pPff+Eybw/c
DMJ7sf+8Tgxnn/lK/4XLp63mtX98lX+82vwKZpdP21ee9Ovl//FK8zazy6dtZpf/7f344zb//kpi
mXg/lHZA39EPHoRpfhnz8I+X+KPLPPHpLf/ft5r/jE9b/dMr/eTyT1f7ZPv/+Er/uNW/f6W255c8
HWoZor0Dj3bB9DUUzb8Zf5iKKp9VKTnC26rbuNGj7OP4tuDDsn+8gjCKrW67/Cf/+arzq5Y7VGjW
88zHnf7Tfv/p+hxmOHp3esjT+XzF266f34eP1v/rdW9X/PiXiKvXw3g1iq7dzH/t/Ko+2ebh5xf6
xyVi4sNLn7cQM/H0L/9kExP/he2/cPnft7KdEurcUnsbJCM4NlI7MSQCNjvGvxsxEw1DcVC1qzAL
i+hVYsHsa7pleBTTJQmkvRMjy6Z13kOmNfrSqwxqq2pDus+CGAK1un/iFAyR7TSKcyoJW/At07xY
Mwa6eSD7/kPMC7sLT9RmLGHEEjbRVD1sGaYOCKyGbP8EXfQFUo/4UthSvO9sB8Hnjjpf24xuDQyV
8TlPYSCdvLQoQklOzAaWBJzNk083m5hWI/0dOToCIlYDtYzYKvd76pxzVV7fHF1YJVeVEdjwJBvU
l2QjEjuc7MFhIqa68SO0XG34bgzq57viohM0IG8fUt0zDYfAKi6FEhcXRWm0racXQNfF6larhp1b
gGz4sNrqHYDJafMVckF2FAsrM0eWyKjv573E1n6nVQQ1veNtvyApmlOYxtDy/rqkcEv7rj+rPFjc
3PSRI5ql7hy57CliRi/Im9Ttb2L10CNTov5BuL6Rqb8ah25r8H87Asr1Tn41adm7BouEUSyfpwtw
Io7k6Ieka0BV2HlB0WkK00dm7fPC8m8DRwkc0DCTPQeOC8EVwavbCmGcl0nWGC1JetTrD2tuntVQ
rrs4SY+fF47K4O+bULr/tJcYGpl5JtJt7JXKQKs+RmhtlDvvLmgS7070AHt56LaW3tYFMktem9l5
Qvh1zhidRypLJ9d55W0jrX2w7SgmbhroB9GMhM4OKCPrB9FDMG3YJ1KyEJPJbzcxdHXdSyk4YUVG
cTRis9KidWTgZaiN+RCPNYV610qSciesLWJyazC12lJM3GYnd9HrRpmQt+qdhO/sQcbJ3Eg5lB7g
NX76zrOR4j8iMqQSsP2XSW3M9B00iW+z3QRPqMKnlWZkeVx5K2bmizloGIKq66AwmV7179d1G6aU
6lFqaK/FizAsT+UdKRMYtmz3IBojy1Csv7WztYtMrBk1IUQLJ98EZAvC1wPKd2PcSR820IucgEHc
xdJtw9uiDxuWPVyvEgwNKxVm9KM+NWGYN0cxFL25+WSjTg/aWA5iy3nif9pgXna7hto7mwxqu5SD
T9mfEo6IKCCrydWX/fQaGimnqxBBCTFBvC1CgxqR2kmrEl5a+0ApAOKUYgz29KfRMvwnhBbkjbCD
HnMO84rZtxTClmIbsXb2+TTMvZ5qDKfej3L0VWpSMhm5AZObHkaPAQC1vW0RNJD5hL0WrbYTHhRw
OZy5Hf9qTTD2NKO6LjfjEkiVBYX/BCdpJzhJMwDqycfcJPU4dYWxnmZEb/YRS6p+Y/XIN82uwvxP
w0BAVOadYnm8c9t6uB8d46rXSfdUcOA+5LparocyTt883SClBMCK0NkAyduUgpIj90thAFyNCujX
wrp2F1I97AXYWKCQRVNXtrs0DCdZzzYBW06pqlsn4LeWYuIGT3YdN9xqNh/9D6Bnr26jPcyL326O
DVXcVQBjLgJX7sEpHOfAyVVPF6IrGrjYDSAEFZr2N2tJFXRfqMZGmz0hO3WR4Zx8yBshEzs1Yrld
1AEAS8ICuVn1MIamEKrLo1cjmxNUd2UO77PoiSYfEqptUx1Uh1v9nIh+92IPkANMzvpWOMuahhx0
5MOJWlvVpU/jl9B1LMiHYyCnUjygG/LLFpLKuogJf+r9yZ706Uv8e4+ofSJsmZ9qJ4/OcP9H56a0
VpVD6BNSr58mMTkW3QiepFLyPSS0J3m0h24hfKoOBDV5T5ThUyeiPnDaK2nrKtiKbtwY73agZtsP
NnGp8EcOL/hJ9CVCpn2vJRDd6c4hmZreVGCknMeih04wuiRmtftsl1rn8E+23vDdg4ToE5ruk89t
V2EVY7FGNO1A6clSzBTFIO/IKreGqVx13c9fauLNvgyQ3Yx9/ZmoR202+YvnpTIK6h24fjl7UZCQ
vxid+ShWhLkdn8uch8ZcJ1prNvzQ6JRcH/3Ud4+il3T5X4Nnmxsx6obCPXoVkGRu7r9cwt+92dYB
M0UNx0V9YpqdJ26LxT5ix0+Xq6nWWaV1MnHi/8u62fnn2kBGhcIKNrIfZNti1L17SS5hoS+c+AvR
u69Grys/ENd2DJ3Ur+2Fj7EV1V+dNiKlE7b+gx/a/GYaoXQ0azM+ftqngfTr6HclfDd8iE+KXFn7
TsqJP0E7sKgRzzkFyEsM5wZWwE0bAr0Ei2CWr2EkOesYtq6FRaCchGkSreEda07N1JCs+9jMNuGi
yMo6Km1pP9vFgnko3IQtzTVzN0YOWm3/sqWRjx+vMK/XQtIRdZJcXcOgECpG3MGClXwrhrGcJ3dO
Et8BsI3yZZOiZuH5qG35Wg3PV48Cl6IF/QJSrY7E+b80GXq96L0acHsvxFTYKfBYi27uJajAFoTV
PhjdIjPXWheCcnOqZhMokTKVHPiPoml0CCTQur8XI6+AAGf26Ca3Do/AGn958NQE/lFB3lsp0mpF
2tE7l4IkqahjHtvdrF8LI9SZ/nkQhEjx5CSMf/aZ18w+1US7JCbCUPN2Mlg9GIRy7RmukMhV8ue2
Qonu1+DXTCEV0ialOopimOl3T/OydQiVw1L8DM6/itkAM64/Tcy22+/oNKEPLoH06WdVNPNW88S8
bN5qds4QbCJem6T8rtfjI7X+/cIm434YI/Ri1MTyyLVSUhRbblMsK7hK/EZ96KdJiDHsZaOAzBa+
vWQax6Ca9G4zrS1IqwRHu1SDi5gNcv4jaQKNuRhaZObvdK8/IhwkP5bDuqU+pgJJB2Rhkju3M23l
Nqa/TxG6OCUWLFycifJoJboQiw/Vws5AdlKGWm7qIe2rRaHJP11v8/NS0euCiYNh4KwihkTZqWbq
AeFFUvZgU21859aa8jSQ9FxqkaXvQU0pT35p2bDdey6K0zlUYbLeLc0p+2og+bo3tOJ7Mco2x9XJ
BqbRAwTWlPtxysOKRvcUfR/U9XcxaqacrfANKN35R99pz3m56Il9lUwq97B0xcc+6grq13meUngf
LnoJYEbYWoVqzdpxne1YZNJdTp3ueqhb1OZ6L1/2VaIcRtHEFQCnbJITXAjDh6lpPoPr4+Al7c+e
cPngrUXBlzSTyx3onfKgyhBL/lYbFJKDYpgF2ZG0iH8UplqoElYJqTNTTicK/l/6hMK5NKmck3oV
6DGShR9W9Ep+NEzLO942EDPzLmMK3fXq98sY2opE+ejFSyPI30ml5o9koIpHSYr/ItffnvRppMhG
vwMyiZTV5JEXavGYBc0K6vPxKvyVYkSIuKdESkxKhlndqzWh+2m5WOS6sQLgCK3v2wXsODknqUFt
v5bny45QycKMnOwonEERjHt1oFJIXB+FCHk/2KQlIa62Wu21qUrtbEnAY8XQ8iBVHmuqcsSwcKxq
IeuRdU49SX79uaZtFe0sJfCMu4Wjvc5reIgNr6qK2p8Pp2Vgxd8SMDiXbGpIYSoXX02MdT+pl842
MZHoGToJESo/Yiga4eLrwWMPOvEwm0SPmtHeJDgz70Pu0D64KZS/vy9381SpNXd7B6zr9BJE01s6
DOqpv+1cqT4anD1z2AbU+qj25c7svGFnK3UNPS2mWDU1qlbEWHSF9bZGLDcrkohAcYtq7Y/gn5s6
+4cFmUzNZxRIO6XhCCGauPVcUFfTuJIl9Wak3OXn9Oz4yTZOKxqzcX4uFtO6FqtbBVz+562N2LET
tD3/Zduc0pedNsDfCC9IvIpQnPmiNE7HnVZHpNP0si+K/QwpsvUC0Vl5rkIkA60+Tr+k7pCvbY/y
co7YED2X8sLKZGXlTMh8pKDTozEhN0VP2EaA6MCKpxnRZL97YghNGtOOEUPL00033qzbyzwzn+Cl
bq6Kn7RXVTHcVdeheDPbTLnwzlXuboWpo+gSltmJ0lUb7H4vjKIJIYbYmgA6Jp7r5jo35mNYu9kV
dKbFUdGgiDOrSgfAPRcsQlM+JwZoNkpMVyH0mrucbPVLU/EOVaGB5PCkxEz9L9XVblMf9WnY1SBY
qRB2T2LWtP23bnCGO7EUBOwlKdXiKuZsPd82uhk/iLlAqhcgcOInxVGc5w75YRheHFN6CmDKuwLY
rI6ZCyJ1GiVQG9x6jRMjQqC01V5M9IZXXp3SbnYwafE8MjnPE40v7WVFbxC8wE34gmPzNo0HMGX2
FbsjIldEvn9bfZvzS+AYkqasJc9zN07nw0MQe9lFNLKBNNRYI6Arhgga/5yo8gpqGln2NrNzOs0i
OdGt/CiHeu73LlGvZBfPV5111+QIBP2eECuMjqhdKFmQMenSxoRpe891zH2qoBoz8VLKk9Qeslxo
BQtay3k8TyNcCOGlGA91XewqneJlPxq3Gfl/WJ689upqKp+3qadF5xANwAs55Z+W0M26KerDP0g4
TBNtXpdUMAAmJVq8dqWYOv3QgScQAtp959TWdZgaqnJRAS6JjsVKYF39xLCuhuJa27qPrMVs0xVJ
OVHhdBQmsVT4QmOzqFPVB6PIbmJS8bzgdpnZNl/Gaak4buGmOTq+1e4pzKY4Pc7HV5NH7lWiN8Qj
p6ENGxVl+/p930rVY6RbW09WR7AmrXeMQZguAzHUrWgdN161E7NB0b+F7pSqB53zXPDpFV5wq0B8
z4EQ0Qq2Liol3UDLEWzFcAwLUJSK75zFUClBfErpa6r5zR13qvi2CH0WmIdhalgLr1wzpEVZgucX
w9SCsFNFcFsv+NiaeYbSAnRA+yq30i0/utojyQZ+ySES+Dswod+GEP8bHIH90kLq+/LJV4cnAC0W
fNMYlXceH1cU7zqrWh61Yzs1oieaACmqo1X4bgEHOjMScKtFq0U1hJsMo7J60Jw6fO2i2gmf8rSp
X3O5eVeaYGNbRXGfd7L6RFk68Miy4kkx8LWnHrTHyjM6dytmA53zPqolGgAMnAeUv4+RC0wqmpxL
YohXSsAPYlKsD4vvsc1pSFj8PPzqlRIM15O3lEPsP0IsLxuGvIr5qj2IhuIr2fAfOqPNHyjmHIkl
yZBdjm4UL+2Y42qq6xCj/vav22yr+YZxp1rqu5sgSNZ3SnzpMn4peZyEHR804qWZGjHRp6m59/rk
uTaLX6ZpQZra+bk0w+XNvzG9Q+iP50ZQlE7k86I3N/U/2IbE+E9+87Iw5POfSXW/0mMvAivtwrgz
6FQMTzWnauWrMAbRiF6bkydZiPGnabCgwc4P3JOw33YQSz75zbYPPjlcHRu+D++KXKg8ZHDhD1ea
l4je51eT6sSGeh7rFn90FDvOews/zZeMdcGvCkzdaAQsOxtWaT61Ub4xJm5pMYbaJAA8DKBxtnW9
hobRh/G0sBFGsWZuStsKD3neSfcAB43Htkq/S5nRncSIkKu64WxmrFo+N48Ih+yCKOtPaWMrqORQ
qTGYoYq+aapehE00bWpAcmmr2VoMc2kEu1u0456YLZ//pvRfQEMHVKgpDVqBWbrRnaE5R1HlUKcS
eAdpYn5lUwLXAIT8sfTAoHv+RfQMlbtNpjSwI//rBCpjRI9d41XYzTEJoaGYXJT4R9WRSBJ7JJnt
Qw7Rq/zMSSYKstSG3jYWvuVAwsD9HiNMckzqODtafXgf6EayDX+bhL0wSz9ffO72VLRj5Y2+rRbz
H5x+7yZsf94yd51fu9e5twXkZK+VzknPVRy0EC1QaZBTY7IIzNZ/T4F5UkT0g//MFw1urNdRyeqV
q9jxJctgEoTcT90NZqFcTJ7RVmbb5EtK9x2SD/V48nXg2ZvSp5TIqqx+9cEouqLRPADqba25wLXA
bIPtVsfTPD1Acd8sGpe3Cd3kt3kigB4WJTY0L+Uke+Buy88xdKRiRKWEfqyy8asYiabL9elD05Vr
tRqyB2GTA4hgytHmy43JRTSbVG2wFnP6ZIL+RN2OktYsZ1uS1PZiaAGrzxv10TdXQbv8tivlYAfK
5MKF2EPYUgduWTfuw42w8XAULAs1qHfwjFyyfEDiA5mlh9Yx+zO8medwGlEmXzwMsPBvIE0bV2Io
GmL47wDlQ6KTuMWV4VxcMt5ikTDVVFtvYTZolyXE0NQJ9wNIMhdpxj5XLzHoeD0fg7t6Ggm76pv6
kWeHgxjZ8qiDUlSHYmshubUQxltTyerFVZEK0xqY5oTN72TtTh/CRZWU4dp0pOIuyA2ys1Dz7mJL
0e74u20Az5by3JokUORW9/8ecmWZQIZCMXerH1I9yN78gsJVG1YqyI4kaR2NhXXSYSg5OJWsby2C
IteWesgVFCzyq5EF38hwlT+scIuihrfhd6bcWlTPXRtHNZdZ4WEzm8ZZZDybn5raOYhZU4pgvI8H
PuJojZo7GSzkPkbiZqWppXmibP4dSgWfAgoFSe/JNDezzYSjfZfJDfXmeAi71A95C5f1r2XUbv5f
tvunqwrb9Ao5d6lrD6R8OaUv66lppsyraCg2WoUAfk+zSXh46qBsGlXmHzr5CptYL4YUgj6Adzf2
YjTvS5VMChfINqNc6tAAK59klpOnoo0pFrX+gsreuVRk2IYqLXaZKgd3aVdT/Wto5j3RIJSnHBdy
JXRIF8hiGH/1RvPYRXyCpb5aGh05Tk75xxu/6geqVdEdnERdl4VOqczErKpqBo3oTY1wGSd21maK
Wgdj8mNU8+HCLxo0173ffqNY5VBQVvnqQW60pb683RWBGyJjI38z+IztUtuCfiezspeeAqStY4/D
Wgyrvm7XCDWlWzF0xy5cyYYW7sXQUSfyK4QujgM/lS8eTFaUG0G9VciydEb/GVxzCv1aIdvqc6+k
P4flFG8VQydyXKjI2p+zYphcc309ePJ7O44OzK+mjOpQrIP1rdMIdHTHCcZUUCzhj1klUiufxUg0
iZ9MRBbqe9hpabLurb1qEugnbKBRDiNrt970sE5hTNGRBKLQTEzoaqrfZvmq6ZQoTd5xaajrXO3g
nv097RSGlq/EjrdtqaxdDKkrrWukYpZt3GYHI0rQCUQudjWCP/8mG5AwqM5f0tgZ61Hxg0NT2umj
FmnfEPFMtrnngdNpvOwsGtvt61NnX8RgqIqiWc2TmuQpS6NEYqlvim4HoeGLmxYUEzqlunBUS7qr
J8EQsgHeJY1hWzIU7YM9L1JPX3Q25JNB3RA3wE2sgoG23Y8tSpekL8KvjQpHpWnYb3XncaOLcnji
W+oymq5u4YzInDdogt6UvC0fdW2IDjwqKWsonru3iMfjWHPedCJ1ZGpzGSysqjzoo/0u1nEO4PZN
2cl9T8Uj+YhG574bGDdKMrl/1BVT+YuKUrQ7gYjsxdFRNAlHId/KuU1Np0nRBAVln3JdIBCeWjZM
w/lonXPHXIlDqB1Ocm2pt1TcWr5UUShfssr9Wgaeshej/0fYeWw3jkRp+lX69B5n4M2cnlmQFJ0o
yiul3OCkhbcBBMzTz4dgVjKrumamFlEISyYpAhH3/kYVqjPNwtUAN+7u2m6Zpn3qa2tusKrURfDm
ztZ854bJtJI6poIzInM3gTn6O1UtNOcVV+c1bqx4YiyyNbaRxnxqZnxSV9kcF2KlLqPIz8Tq2qX7
HYeW1gAZzpQ/Bv66xPZvZXdugJrjPJ7SpYiIwpSb1hrevcrtd6oD960Q65Ok+uTaJYzDuo0F3/UA
ekhdxovsTrqYWiwPnNOlWJR8LvXLoJ6Um4HXF4JYC2ZaoaIFem4Gx8/Yw2MUXWqNUDF+rrO57xbv
HgFcnqd6au27wjRfdRn+6kX6Lj1OA85w7BP8FVy66OvsZbs2te2fKOwfRNoT5EOkgeNjeHCFVz2o
QH5uNvNKj8r4VlUjI45vGh1pMj/zXsU444+UzZ/d0K+3eTcSfAy89n1prxpz+gxlFllW/oRJ76wb
EFLHSh+Td9vPEDMOxEs/oQJZJPKHavaLId7V1rhyir3LGe2IcjdKzcuV/ffqpI3DYl9I9+XyMjwG
boV1OOK5v+f8Y53LaAN7gXJ1XTMKvEcPHsSuLb3hpEXVgOE9VlbOYNz3eJnbmPnSpnozfRxOqqja
8kUbI2+XidQN71Qb0iBgaMy6XakZgEwSwtPLqk05Z3uD/E+N+Ste33CS6nzYZr/JXHyB3rxSvU6S
flRC7/dzZ5iwGpYZSdyRCardBJbe74GKBYakjwvA7AvH2CxD2lKyoanZhLQdSYyd1mbutkbPDLVr
09A3UdT9rGtC+Vre4BMI7wVmxV9m7/xbsX3vh18dygD+0rYoZPyjwy89yK/XZdRo5RJ/MY7/+/r/
tsy17WIf/3tG6aCswm+Xd5Ms7yZZ7KHV6Ot7dWLzKbJLa2VootkQY6gecBgrH7zlCnwBBCb3XrWo
Yo5xkWsH1/tjaJB3E+eh/WXK7xXGZiq4jYX9jZqplrZ9XZ4nYlmqyS5kjOOFYxNGTuJ0O6dOFKwM
nqt3tT/cGKqq5hV1XpHO1O2tHkEbh+Yn+1MCIvT6ztSrw/f1uOHPcnftCLpe3gqCjpe3YeuLCZi2
wcjZeywIO/UBgVLTafzHXAT2HbiXo+rTl6Zq8BDqsCZ2R0tVdXR1P9y0RhBszJR9+JoTXLgS9C9u
0N5lDF/qvYt4z0mtwl2hf8TN5toP9q87oOpy5/nZ3k9659w5Vc7ztSAFaggdiA7KBud0tp2zuvKj
1jpEXfd8GaemREP+vQzLeV/wn0XgmxkeP4l9J6xk5S6rqnHXpRZc6OTV1fHykgZaGQmsrM2wZBsH
2UdQ8Op6r6p4nWME7EBFUlW/QOqj7Z8xDPBv8ZfwLsU/qqpDtckgTbb1FKcoD4L9s9IhX+Fv0z7i
Mdc+Jik5L7s2YXwNU8vHTAHP5M82NZinYLfJB9Q6VFWNU3O7lL2HTYD5Mvcf6wkRd7tawMU2cD2/
tSv5qwh673Zg0wAFHqUlyFR/dSyW5Q1GCMhxOqmo2i3a5WhOIDPYGE20USv8camWVaNVT4iCCD80
rJFmHfMozDexxKwLPOG7NDhBmSbINji4pddDoW8udVio/ukyagoiFCzc+OsfPY6aVC3zUT3n+A1P
kG14zn7FbkPtdoZVyP6KwslqDRtmsn4I+pjGMRvr5JTAc0V93jqmRb6NiHHuUw9a1Vw3zpGcrbuP
7OFJswZY1qgir6xZdlsOUNPnjCgC/NPp3YzQROAvpNu2uby0l247X9qHwvyjXY2fgZNcxtt5r93h
qogky4h80tA053Zx180zjsddPSXHefHeHTysBQwM9LZiMdu1OLjs+UXFG9UbIc16Ct2MB9Qytykn
90HXkn2/jMX6wD/6UfiGhOn8KFxprUSLag9acCsUu60vltFjjxHJBDlzG4qrKcxVngbZWSZ1/ozj
0n2DmvgHMKty60ZCQ2AtqD8CmMzEj2rIfni0k/DHNbG4g6LZ3iFdjYFQgwnQ4LeXpsiNESgik9/e
Ga1GLK0Anq0GqzGqQ1VVUXvw2MMIR54oXjRfrgPVlbZIOlfDt+vyqlktcm0b4uRz733kYzVvW0tE
xraZXUiLGse1DUakzZr7qGAbtXQ5adacxt7iLl4Eab4lgFSs/tsssFTp0QqszWURtd5lkJ3JT4Zm
tfvUSpPztXArUNTDtL62II+UnNGxxCthTpwXQpLRQbVdh6grUfvzOjQMbXPtMCafaURNo50jC3iH
y4tdGtVl1YLsQL1pY+X2n+/C8gjF9XX/xW+z4RiFkzwGuverUG2qqjqu1T+GpI2Wr/6o/15Gm0N7
HWKrhaERC14n/1/X8pZxWlfHezybD0h7zLtk9OJVu0hodSj7IwXg15taC6zbMg6Q3lJSWxmiUXcZ
+Z315CQEe8N20nG5ZI5e8aVMs3mrhiA/kKCshAFTFNXOfsw9j91jq30Mg3GAOYcatx6PJL8W7fKl
vZmbH1aGUkeSxua57uyjiPvtoMljKpzqa1z4gqekpb0mqd1sRqEND67uJDsPbY1bH+uJdZ9PNdZ2
JuL3XfelEF76atWa91BBJC6Re3sNyce8VNFRdakC6QcgzbrAN5DR7CsehbBXeO5+a/AKfsksk+en
pa1VzcHM6MUb+ZH5Wb+Z2GtvPGvlakn2HMW9fM7GIt34Rdjt8sKVz3pVpXfcAd9UpyrGKPzss1s8
qRpyHN5O2HA3U52w0JrF/GWxwIt/LTaLvN8RCL6b+o6E31yxh1lEfCQK2WBOlirKJzdeZ+6aHDWg
JNEGHsJ/OfEoYxwjFwg7O+BLrx2NqL9g8+IhsUwUQCtiskxj9qCQVqAM75uuyB4UCGvpE0tN9UVp
ei/0XF9NHbsOz+lq0oWZvgKrXz95lV09sZeGLFHO5U5VVYdVwRNOU++smoQj25PZeS+X8cukSFvs
UiMOPfkk03w92N3XNIj6WzWETIZ/383u+jrB0Lu1zk3yJAx7lXlsgrM6kQ5SwXl4CArtPm0jjcMS
wM8zlmXyXAyC/L+eQ1oJkfLcWR6cBTyK2l0YGhYfYijWjROTIlseprmZoW2cYvuz1FShOqtlxHXY
/7ttkrjwjQJyb6bdVK6POiFnah+5kZspLfzbcYybezxKmjUurcW3//+IgjXGv6/RGw2eJFYV7Zss
757FpL2HvMdTtdTaso/38zAaa02zxbNVjd1zlr+bdp49qRYHjxGcDJ1hq/qSKfDO9ohOUiS6xzw1
gTU39pmzKc7chZRfBx7ZsaOl750XWFsRWMmhynT33HMzcAc/vG15zLXQdbkc50C78WsAkLi++8hh
zpgtzZ35OiG9dKma0jVfexl6f1SvvWrwv80tif3t0bwtZrM7qSLQUT7goVsh5fhXm7rSexQvCAWH
ZEHKBeA5Fdjq6ihLbi6N/YImTXtvX7jWfJxr1LGVKHuPAxLPJO9FGrO2n2QPVL80kw+9sdaIfsZf
AU4CB0v8V9NLsUisweBkEmFXKzk7g2aeMxRkIDfxMzkVUX1z6XTTzju4kf4phtJAqid8qwS3iMCd
+53EwGZTBbP10sS2uCX9IVeqaiIO/pCIDJOeVuvXlvXJMOv+WfW1CCxkWhOfVc2op3rtn+eEW/kD
Gjj+7ZRp2RoAAPYikzvdyWa21tgtxV89y9uyU3I+ya5GVcREIcudtPitXgzBlgFqZrYYk7Qjik5q
Jlvr5OvcONty8pxPwzDUO5ndxBHS3zOI4fZ70uBzOHWG9ubK4WvrtNm9qunmm+g7/RVIXf9Icu0u
zyucv/uQTKaZR2tVNcuh2AEFdm/A6b0X8OMPTeuWMyh7bd7XoK7NnNCQvhROPKI59ftqLFDK4DAw
bFWHKow6dy/jPAQ/bhENW1/n54IkCvZHvUABIoy3XomL1uj3nIzbKTsHvW5yx8yNJ5Sah3VWC58P
fY5Wwmtt5LiscV37UXXr9k3jXy6LsK5uDd8hBO3VKDJq33oLdW4CbhVWQyMw8ImnVGUN2OL03fBs
hotneGGn3/IwXBN67H8WqXywEaP6mCd+MLbV1A9dkNV7ObjECI3CPFtpo29ig4Q9mt1f1KTJP9So
EP3wnKFYxXrZvpYSo/XWC+WqjXAAJz8oURTlNycmu913mdu/EJNYvMbAtqvetoojkjz2N9XpVVHw
zAejulSB3fkb/t3BnapZrvDXlj+AOFuWRrr4X9dSnY02+39fK8HwxLaM4M5eJqu1UvMlygt7o8Ju
0ulz3I2S7le87o+6HDV/XfQoDollb92ZaH/M6MHs0YpwXnIj9baNLLObbtlry7RF+lbjDiyXqj5a
85moNXlfappRm89j9qgmqsU8pz7g4DHwzKMfg6AGtlYR3Kq1dGv891eKXuso4dFjReGliMzOAToa
Z8m2l6JfqZ5ANr+6VfUyRi+EcQDncbhOTmtOFhH6QStjsriNtmDcbk0XbzNgrOQCc+6vS1O4yJ7r
sTEl2DJxeRldJIBrNSM9zkjk6b7x4egxMOOuD7dDVE2frRntqb+a+walXdWse//a/LfRapFyien9
bbRqjtP0e1ChbTzqvtxzcnJ2GWr0L/YUfZNuO31DJORJQ4DozTZTB3KVo8PcbDn+9PO8UiOQWdwO
MoDNGcY1gPb+k5Ua49oiA3/HbhLlVV3rqjtV78GND4suVDB8Y2uNbVdl/yyj+oyvjP8xmC1uRw1R
bY946q5FZ+foiV47SRmYN3M1iBeEzQd05cT4rWqt5cZj/yQwtEN1eNWXwfwiAbagT6KD8Vo+NacF
7vEv7Xio3XV2rb9EPlqwg+P8Gp9gFHUdf21fxstlfOgxXq2vPtC/j7++bsQ6/xiv3s/fx//L+ur9
t8v796bqZiSB8mIFzo/Y6odvPSrQc5bjD+OvYNIlCP475Z6QgfkN//TvY2p7R0RuJRtOx9mjHpRu
Qz+cPqPXhhRbq33yTDSPm6Ud8+LpM4o8a/t3ewnR7tK+jJ99W+6JnnSrAsOVW2FnbbvKC829bQbL
w8BDmhvVowrVca2qq1ZYTPlHd5X2xz4ex/21fTIGh0hZrD9j64wuU5GZH7UUrz5Z1Z/o7Raah95Y
Pw/7EY+a9YgMyzavgxZpPwr8tNqTqqorVWgD6fLI7gRKKDySNCha9dzdqSKrg+4uWQpVDZ3RWSPx
0m2uba3dE8dW9Uib061lR/NKzVNTVMdUoyoLp7NF3t/TP+RsYfXWRq+V7yQnOXjGpX1KkTgZcxc7
TR1HEs4G9lkOyL9keXFsvB4X9Rw01y4oMe5Gu107EeiFN+dBRZ6tRf+unJ/HhONNUHHc8qZn3EHm
Zx/vAiilEvPFpQ3azYSxKxuOxIXm55oPkNum524MkMAFloHycdA262j0YRTk5ln1usnCswIldmNY
8fzcI8S1nIbZTHZrS7eC9zSePhnoEv7MswcPJcNo5brgI+aFJ4is/k2fs28xK2AHUu8/mzDchh3O
c/EZCajliGkNWPmixDXudS8GGWAg7KY39VHVRkIj9+qquReyGS/XGs/YjWPmfGYjQCA4/LCGigjq
eQMz8a4t67HatXJiy4yg3prk5HjnQNsq0YJC6ceSX0NRrcd6stG7rbWbSC+SY2YM85NwUiRnEZbb
j7oT3PhdLLb+iGOsoUXjW5ctgo9dGR/MtB/fJj81VhwAS3wY6J2bjCcKBnh2kYy4lDQ8MX4XmED+
qnI+So9a0KBHjxbQGRqUfBVev2YvQtYkNbhtZBGeOEsVnj2id7LcpKPFP8nyFnXNCiwxIfgbtxbm
e60tHuIiC+5JuLW3NugSvKE0CV8yjrcs3q2aDnZE6fvmoyrY3N9buoGUYYR22aUd2QFbqx8EyO3H
KoeYkpgzstt/TbGTZiBuGL9fm2ZEOve6RUD7ugx5UoxteDJepgqEKdf53JcbI8QIuQWMc5fNpvUJ
Kf4m0rtPlWNGZx8xz5Vq1jMTBw3bfTdQtSTf72+xYAc3lRFQ3GjmAlfWy0ObtYG26dOWM1JV2ttZ
GsW9n0XlpSiwOsEYGglsFyjKuQJZudMtfNgc0U/3RSRd2DeG9xmJ5m1tR9WPaujeq9YY32xPH240
MxUnHN6GU9VVzWYw++5FNkW4IUWe7IWRzG/EF4DRRC3ki8GY3mK//6yBNYEmSE2PHPY3xfBsl539
ooOd4uud30qceR7iOXhSg5rlTwbOg7HyEpSWzbLfafqYbRsb/T64L+OrJYOTxnP3i+ujg2mNgHOS
BNdJKJno0o1D96WZoNBVXu4/jiiL3Q4GOIAJpPaXhuCbFXj1J5T3833kRclOdE73saSM1ABcetHA
nUp5bKVpPptJ89YTd91FxAL27SL82gWG8bIgjrZZ6yVHTH8hQSJmtcbsy/w6aj8bU5u+Ayjl7gdf
/CkOvGRv1Ym190WoP3YR2t4Ij83fwQ8hoKV9ayM/B3cjzIfIw7ZaSA/LWaAOZSXS22BRkFZFOM36
CexPsZ0WaMW17XLlIzLtd/xBXXqcZWBs8BF7lk2j93sdPhsXI1Ts1Zq6HI/R7BFa/OelqqvCtO3x
qEMj+e+D9E7TSTtHw3h00oZVADDGYISQStABmVmJIc9RmziPdTvKhzT4ktoWtup5EZenaAqfVJ8X
dM5jXEt935ZgUgcoBek6c2L7RlauQQ5rqUeozK65NVfIvjE8sNF4rP1d0aDyN9WmsZ9bUtKQ2T32
wQYZHzGD/8bAUvYPQiTA/vXhrGoI3vYPtesTYS4z80a1qWLRU8CrwDhjZMJSqq0LzffC0LrjZYTz
bhbRkQjFjJaohLtVgbXAO2bBPzam90j2Pr3P9QCTmdh/LKzGeywLpzviqZ2sVDXyRvMeN0VCeNKf
vwhjOI4mSBctyOZ9p9n2lk2H/gEAEflT7SBG7ZHIk3wcvSY7+o4ZrKIw+mnX2bLlWzysnWe3YW/S
kTdbjSgov5pZmm9E2AheP8cIAJTgnSfYsHgelHW9aP3bPtYFGdtK3oeLXQESsdNz34MSnGyteI8i
bJs9D6E610VdAJ73Yx2K7CsuftFKFjbGHgOSapkvTMwgUqAZnixekIvFC6tPvceewN/NNAI/hDZu
bLtGwMYAeLB3S9O6lWx6D5HkY/T15R6hu93enofsDvo3tyJ3zO6xWuSxyCngcVrMTJqonp+xN9MJ
j2DINnq+g/bKaLzjn5DBOORH7SFk28Ve893Wp0NdLiL8oQNjuJ+xOCjiaeVKw3udXexxk77lUB21
MKTNbBOIqH0HgYQzhFUhPmx57XudrzgLRe+T7lYnpETytRqVe3C+rdzHdmSZhOTLxs9LZFFNIc+O
CFt+026LFWqjvflxACkyIDpRmfLZibS1Pp1i5yzzOsGzZiyPJhZK36y6/O7oTvqhG8AXk9THV9Zw
ybvm+QxQ1kXqoojas7LrMRHt91y/qa2VPgh57y80MsWkVYxbsJgSOXz55C90XNU0ZBHqLLk0j4Gf
188z3MUjJtNy1bSZ3I9g4rbYI+n3WZck6FcYZ1UDKQswZSlQLux2GfrEPCEjO71prMFcaXXhPiHH
Yq6m0Q0/y765xwXCj1Y8at1F0JZXvUvKDOZIUybb0qp4Ug5WpgGOyvF0NVMPYkbn3RGmsuZNBOGK
fWJ/ulQbGZrbzkGQySctzdeQpls/M3T9qGcCny1kRle5GTZ3qiiW5E3LJz9eGrNyj3qNfVKdemGj
PkKM7KZxMPPIfVAhnR2l59wqtq6G9P0EDoyfcWU/pDKwHuJKNmcIhqi6/tUklqsOhclwnLzba/uY
afbaFbLeGkkWoRONYef+shx3RLA7k3NZSi2M5Wh/Eu3w0xAz2vpjXP0ozmLwux9a5vQr22+mZ7+d
A/6l9nDkZBtshq76yg7AxUWDFLLUy5hMGBQ7Vb12XKokr7JAlHf/aB/tXt+k6Gpv1LBrUVWEMOzy
QbXYflH7m3Ey+rVpB+XNGB51M5JPqoh9PtrQlPpBVVEqN1D8RYlnFPJJ46/wCZnLchf5Pu7yyyzV
hpom7HUjDY5q3NBBfMnmcHuZsAyrzLjcijmcNmrW0NryqW31NyxJq5NqGn28ZqVIz2oS2L0Kt5F4
X5OhOBsDgbjJwLnSageCscjyc/c0P7SoiLa2a0VHwsrGkzEj76pGjJ74SnRLfxa63x5aRwzbsMMr
WK/Sg6hqx8LkxQzPTQffvw+cE6okSLjiJbBx7EWkCmvCDTKw7YG4pf/u8nBJas9+ixMjPQ1g0NZ1
6PrvViy4Feptyim7ct6cEPuTwo/XXQVi3jD87CAKyziBT0t2aZoO91XX1TeojepPROvdtS1E+tY0
iYG+TIEuvTt91jCE+CZkeqgzy+LZ5k+7JJxDeCUUfczNOSgnk9MN0Xg3RFg/nz5CJ/fX3RzMt00m
vdckd2/ieqYd/ZWdMaOb6pTW+FGaRKUlsq4hkQhcyC1SIMv0qQIWFtdjfd/Xc/sYxsMXNb32TXdT
OMiym2Svs6S4I9hsHYIAqHlfj/JseV55E+O2++I0hgOFtUy+CBf3aHXkaYdDIgf3JyIHr46bVR9J
VTVrXRjmUzlO0VatOHD0uKzoodt61ooB86nRrV6acXSA9hvJFyeWd2ZmcohixRJUxXeDjNf0bfGe
sczY/3ATi+9jcK2TVcT2czwAwxhy72OwgLJoqA8cbFSkn/Uo5xSJQMFc6yWGXuUFRReVdn/LnaNf
KxQdqNZ+PZVfQ79JMKAK/XVrtOY+CqgOMkcsaRhwTSZeA4a6s3eJhkW46h0zTmgxkOy16rUaSO0e
1EK8/ZxbLTD9DZrF0dc8vuHhb3xteqPDtKvQT04i8vtJs8uFqja+LAizujIPrXCnV8769TEy0/hG
Acv+3p4s7QqI9vf2mv3Cv7Wr8dpYt2QkC2ev52m0LQIjxoLeSl9jaWm7PkP/wAvT7HUwtfromphf
qt7KyDXOHRNPpKU3CEzc1Mf8bjaWJE4nviq4h63J/DgMyBRc0R+qjXwn6fjf6A9ttPOjalMAEdUh
HPICAnCoZyF0HODQdufPFmlkLTU/Gp87uzBdLE/qjw7H67d2EdAnCIjC2TI0/+Fk274C1agiBfbU
22d1ZS5XCPrfj9qcH1XTtb0q3W43/J6lOkiI/5oads4fs8x4/t7Owt6bhpHe90XmbSroPhunRmVd
takigtqwN+sAVytIPPeilT0bXLh/8LzstZwzyb/w9xTcwXZB0/u3l3FqrTCENNktxJU/GjU9dDfe
DN6hd0SibaRdtfsWodtVHogYw83lFTJeQa2t1rnMXl7BrqW3KUKDuJPVB4/ubMC0M8b2e2D9qKt0
/OrUpbXmYyjuSS07xxiDsK2J3e59bGQOHmnCu9GKgJOlIcs3V5ewcxqz349LtXRapJczvz2qXsQc
JFCmeDhNelK+OX3xOUgH9wynu3yzU47y/KqOXcyfjZ7zqmLW6w8wfMgbxXZ6TrWgeIY5dK/aHb+q
QGhAGp5xVPrwhnozBW75hu27fVsPya/pYYHEWIKK+tly83+dHgFq+XDn6jIdEXb7NvICc+0VFmgM
KwnXWUC0J7MmzgJ+n34S/XuAqNFr1wrtIcpJpBd++qm3Yv9IiKfD06bOPo2cWre6J0BL8Z2sAs0V
O3MKcZiz2vg8drizj+hD78WERZIWTXLTxbXzNifuzzrHnaLJH6Ems8VeSBjwNVapW519yx5PymlX
+fEuTfy9Y8fh/GXR+7upbfAsHIo0BMLa9oc2b55S1Kn1HZyA7o8q3jH9Aauop6bXq3OctTAMw6DY
WLaNAuJSFEX/OUcu5TDJBuPAqUuLewPF8XXqef1WVdU4fekoJpMkYmuVlwXasd0EVg4KT1rTyxgS
RUgt8Y4DYUOGfHI2oJGWgAKC22hy53cjD7U3p8tXmZN177bl6sdw9LW1mhVFZr8uHGyiVa/+PiHv
906gJTkVOU5qcLw7du9psZlEWB9ForsbwprxVuY8wdEYkC48Rk5gnn25rBDqFgByT+CHiJJIsv9Z
LIqDtcjkbNh7+6tuaHm+o1G2JvqYvvpdBjILr9QfhQCpF7rfU2AIhI29+dkqsaEdRzu6tR34bEhF
JDeaB+feaSv8imbCzWTT0Ud0vg7chUkNRkhbYpuwG8PaO8Ddds8iCZpNMOXme2s69+qF7CTeZ3Ah
sYbjQVrrM1CDKkzv1ZUrmu+aFnskAv/W3rRdgIE97uIFoc/9qHHglLojT9IVw0ld9WX668obHO1W
T4CKM+Da/I+huKMPl95eLroqbk1gMiNtlvVxsQ+wsrqkzQa+oLvGTN9VZ73ARapkNeV+/qKSX55m
f2GrVN6pLvwDyo2Jv8VOdbIFyS9rNUmgHYuRdHKcmdEDJnbOBqMmoE0JbHbVFi5XxN1vNN0kXYxL
4aW9CU2xl2RvV2rEdUKeIC0VeGMDSvOvRZKCt+IniPwsL6Pa1axM+vYmyLAjVx1/rM4L2vdJqteP
HCX6V1H6d8kkQYIsNd8oXjU9Cc6q5onqe1gsmhxTIV89HN3xmqznk7NUa/DMq8b2B6ATzNQRrVmb
USCPvZjlaybjaV3gk3dQc4l4Yy2Z2vNezR11btjTENu7y3swUBgJJa4Jaq5PkmvbW3q+Vb1DFjpA
Hxd/vQYLzrZwsVCUQ/0Wuul+1k3vs2tr7iYH/AB5KK5f4A8+XNpR5dhknOdP+lh2T75tflHtap1k
EqhzBt384JZwr2U3+5/H3ja423btfZxkwdk1HZcwhIGGYFeMGzFiK9n48fAAC3N40BZ6fstjctYD
IGe/2x3TiTckLh12aIxQHZFjYFZRosCyNEW1rgUIu073JWYlt6qtsLN0xR3T2TSHLgX8bbCLv2kC
czpkJDZfhmp+7NoBn6COWODkCfniepARcQg4DUvt0hSjZtKiOatqKXw1vMzz4VZVpzAtb6I8nrZh
BgbR73t3Wyrmjh6H/apeLjGP39qtjJctDG39wu4xwPXWmy6NAeEsOFxjznZFMB/L2tM+Om6pTsGO
nKP1HpFR/rpARH50RbDHRK165SEhblGIXRx2aUcj6NuE641uPDtDWcWb6SFuGuM2YZt9a8GT8Xsi
5CY37ZUzjO1TqZXBPp7ScTem+fRSmOM3Qv/ut9TlPoJewqeqtvOtD/LiSDA9eUACFzkZN3O/+eWT
q4/9187E4tcL3fwcGIAChAD1qnmFfYs2gliF7Hu4zVFVRZgN9u0SmAHuvzT+cRmoVqtvii35YTQf
l/7OMbJ1sBw12d6vMSQIT8SvbX8zeHqySTTN2/RF551x8O4586T8WuK62UvL8sDX0BE5AsCodEZI
itys96qRjJZ/6XbiGLJJ4MrViFLXpjfQO9Etd37CO9fZLcZSWHhNXcHdePyBuUuLTUM6P0UBB05E
Vs6qpiaQPdQ343JU1bW6L9jY9usmF+2DGhLyDDvMleGuLNSAn5yliEzEN6IyCw6qaskoP8f6Hsbz
A5R7wvrtm4P6QrSCOP+k85Y/4ijLsEtKqmcd7sqNXmAxUKPKcvDCOT5wWorOeZDgh0Ts5TmOGm3F
D7/7LJv814omOZC/VhToZu2CudRvsAo197aRoWnRtuE7Qsw/WtdqH2KYBNg9Bm+qebJ0wivFHOz8
ZVTtWTvHTIwXTtszpu+mw3dNu0QfdzOC5T7iTCXey2Kj/p/kp2F0LY680Om8qoaLnY9/VnG31FYk
odx1Mc0YLQ12e0o1CKfbabmUixWQKoTReHiHMKZGAKVbqcbrGAvl3p1TF/o6KQk7Kmdgw5z2ZUei
KuU3uXLAaL5OXm6SB5rhAUdVdDO0nf/WuctfUPUJY7HgHA3Jz0sN0OZesNvbxHZffZqaouPWGpaH
KNSSjR+Gcqs14K7NAKeuQvKkCge540+2ei8RPemXwK0NBWaT1Rn2nwjRPjqRl62wNpu/9CBJeYIV
+aOZZTnp0wi24m+pRnWlBBcvqoyXHg7a7HLD7XWcTIdinbiFtS7x5hv6cniYliJvfOLoUf2jL9AA
UTXVbkUJLNJmYi+K/vJlWJC3zX3tvKtR1+ZuYoPjmFWxv3Y0NQGs1APAqFZTryd0aYB3tcrsSz1E
Nza3hnMuRnyu+il5KsHyrE0XFOrUAmAY4qr5bBjdG6aXyY/SIhtq9tx1A2NX9kbNEdCOjqYvMJXS
nB/WFFvvQTPFRHCK8cUcsnFT1o39IJGA2ZoiFXe9CaPEHOyF0DnIzRUvL+OxX/t1AEWPhBkZliEW
d6pbwAfFGWb4ITgg7hrCwUjxVBk2cdXj3Lv46BjAuEqtJvaemZi/YTTJt510xx483jvMPDU8Jc5y
yKSI160Yqj13KWQXRWpv4uWGq4quS+v4Us+ctmxXloBJ/p//8T/+9399G/9n9KN6IJQSVeV/lH3x
UCVlJ/7Xf7r+f/5HfWk+fP8/nJ3HctzItq7f5YwvIuCRGJxJeV+0IqkJQmpJ8N7j6c+HLO2mxN6h
jrgaINKixEIByFzrN//7P6ajsdokP+waqqs7lmaq9P/15SEEdPi//6P9P8HKuPdwtP2aaKxuhozn
kzxYAmlFXan3fl4NZ8UyzH6l5dpw1vLoUrtZs38fK9vVQn/mh0rsXnhcF6tUIZ4NzhOeKMmOBHKy
ktVWs/RjhfkOXzm9IBO8q+FFJ1nra895gvYO3ujWa7CyRPLyKjtyfYBaVebomgmEuswuWbeNUbz6
IhR7MSXNSlbRGsyWlUij02AWxWu7AlGdvsYGyaBk0pKlHKTGXbdyCYXuzSx8zkR2mZqhutNMr9i5
ft4tNCOHPi4bs1JAVwu8k6wRUq3uKk0Z11ntxitRptVd7nRf/nxd5Pf+8boIZD6FMDVdOI7++3UZ
C9RQCM02XxuUc8DU5ffFWHX3vZI/S1N4IwNTlE2WvZEW81GnfpKj2E0kbKbZEfha9r2YOTPyYHVa
i6dP/B1oXnXPJac9itvD36OsOVLyd5Pq2yaqvGq7LPxo+JSgWzF5pAtkDWwwZJTwU9Ak7UM2Cci8
jPEVr75ElklU5O7PX4bt/ONH6mhC111DaLomDHX+Ef/yI9UBPU4dW8WvU1U3G81s043J2nBPGDN5
jvr8KsxI/ZKJlARLa4XEs4PoGriJspAdhTCf0db1HqEbR4cudcd1PJTY7FXNI+ajWFZOSfDQNVGy
v1WDOXUg8wcqAdltq0QYzwRJCwfz7x6ZYxjRc497rMreMw6ypCuGc36fK2e9n/SXwcyXnytHvLd7
A3BWpAP5vQPlOBbZ6B8dmOb5rR4Y2FjybW1lrz0PeR+HQF5wm+HKGe/dSZRm9hLTef9fniK6Pj8m
fv+5uoajGZbuzJtnYdi/X6Fa1Wr0zCF3d0pYbvpUdXEPQv9HuBAqCTOwL8Ua7RJ5VXcqGheSfpc3
r06th0cj6bL70Iqyey3B/TPpXXMv226HDuaHHxQYks7jZBvitimxi67dymo72tl9X+iCIGrSbEb5
4Z5XkNTNy24NJcRDBgOacmwaWbMYKgVdZiOmWIKoJ0Qq6mXsaMXJTQp4ML8UGwSHd9Hk3XlqDdo9
yvjG+8TacW/ap2ko4+3QG+E1jxJ9DWy0v4+4I1YYMcZPfkeIil2690kpeihmw6S8JUHwVVEBnyu6
OKE3PT3BxXqoTK3ZTQCjCHO28Z1OrPNOluDKfOMEKDP+3ZQ3iBxGTfrJdKdB3CYUpQ8zMwUX+j6/
6aAVeoThQoW7MZ8F3yY7L+MvhFUgJjuILPlq6SxNq8fnV7eg/c6l2JmQapfFegrdW6OsAjQ3D80P
Kyb36y/BasdzODBZu00AhFke/HhnilHZk9yMUbBWamOpiQALAEj0JyTwvVOiNN2ReDMEeGqy3fYr
1tC/FAE1r1Fjnw7vY3KXRdtK1m3d/hqZfr318mYfqkXwHKhtsbKIvZ/yyRQXl/zw0piD3W06G0om
1iuvmHxD9tDcY8hNftRryVdW9niD6Utk/uD5WPQJqJwzkH/sXOKsNXAj2Qn4Nrr2FXx/y5uKpVml
42JUI+yv5sFG45JmzcLPYLyb0+T26gW05M9DlmFAw17X2bJPnfRF3aXqJdKA5SHbvpHjbO27OjbB
1WlicR4zrNkHzw4+uz2sj3i02G50tXXnDOi4ubkRfq66HOKRJxLwMabySJrpYnae90xMplu40YEc
0XhRvEr11x3ekaQ1gZG5ZXE1FHgDSNJinZ1O5VG2ZWA50brUiiuRiue+QDuiYgfqr9niEdgB27kb
ESn214XFok3JwEXIeXKKLLlBBJEm4a95P9ckEIRPuFnWSZDwxUZgy9bm5AUrh+XyWmt03tyoxl9g
OeRHy6vsa+3o9nWMQNP9+c1hGh+fS4ahq5rpaqphajC4zd+fS0PlpY3fO9aXwfPWxuyjoM0HIm8t
235KFuJ2Hti0/zSWYghWFenxX9rk6BZ02DHOFRO1kXm2rMtSMCArr04pyafJQFqwaTdEvxO2kHZ8
qQIee/LQDVmEX4YsI6ugqgjxMErW/cqFVeR3RzlHtt+GACF6Rs/KR1Gn1tRFbmXw2QyMrv/8Pcnl
xG/Pb8N2DFdYtnA13RRymfjLG9YqI9yNFbv4ophRtnSICm3zssBbFCDTW2ehYIeu3adciPZIPBn9
grldRCglqoU1XZNJ8e58y/zWF/aITy37F5YT9cHSB/UlKouFbA88I9wRDS02sqplWISC4Hgiamec
zGCobqcttYIFeaOml8kK0k2iaz3GC0m40YUvePbGzkuPvFE8g2I/tKf+0iza/LM/xmLdYwy0T9Bd
fAnV/AYwjtAqvbXjZt6+JMSTJdD3w/iMdgkYdkMlQsfhGFYif5zzkqsiC82NrCpjk19hpe5i4l0F
wss6DO+gy/dRmxePGGSTYWnq7+OoaOs/Xy3xj/UQ71qHRJjF9bJ00hi//6qrsjYEWczgSxe0OEFr
+ctk1959lJbOpc+rftFYbf82tAH4Ad+1YSsL7RmNnA2W2P2b1Q3JVrR6uLXMtFnXAUgXA3zJUZsP
gszaUVZlSbYFlk6uxnEOkR5nd6x3kHRRuW1KvJDvEAvELnbg4dKXanHytLE/FZhlPDejdQ2qaLoi
SpQ/u7r1nXxHc5a1YA5SNkVQH2U1bcN+WblOv6/mmaXPVs2fDGcre0Nw42sjreqN7+rpIZghZ2Ag
21M384nsWTu+XTZ1X59A7QG1lC2y731U2evIiAt2C1mN0lQb9d946Ntzfi/VbfJjxDYfeI8Vuziq
CaYkKiGMWGWoEXfz0Lrxd44HObN2R+fsIOU2LSwzd855ZV6q3Br35dwhe2W71tjOv1x4eWF/vU11
YpSWpjqGarJZ0z4uhHukqLve9Y3Po+5Xq9wuQNRaSn87xPzgUSNxP+VVZG/YUkRnuxT2fTohvOsg
sChr5MGTq9WZwEHZAs+mUt0698xwkdXgasYeKTN5QCsquwiHZ7/fmAqLUTzHBapThFqGS8eSeP/n
H/U/HtW6Zaj8nA0VJqxhGNqHJWRsWqUwtEj77GjeSw2p+dzwlPnlMPSo88F31FjITc4iRVz6DGqk
X5mZ596VqZ5vYrb3GCmhQWpluXcoRWgfVCA0uy6ZprPXDdWmwJr5DvpZv+iNsTkWoUYs3izqHaBr
UELJtBZe6u1N8HsHWSrUCILv3Jb9Xfpvve9t7+NIrMX/8kr7x82vW66tC80UhuXOm/cPrzQWcBN7
9rH6HKXp9yy7Ep73zkMU2ZdwxvJIfI6lp/EKxSNr9d4mS3Er9JOGwdZtQolGzUIWo2kGERvluJEn
kINlB0o2c/TDO44krcefUO8OhYEyGAO0VkR/vsG/ZVEd6lmqaUzWPTFQcAcQRnUAPXDD9PrqSB2T
uc0JW+18GwLq61Y15iE+misLtGZHZGDr7K6q0yddWOZBmg3hRJzd+arV7CxEdCFgUZUHOTZP49vY
FLy/WFhl0O58Zdj0kV5D9xWttmiH8gxSXnwO1AR7egEYjwiJwybWejUb3/1s906zhLmAuojWi7sq
QYxVnzsQGyIcnAfZFWSNfy0mD9HNuSMbWeM13ogZuBXk53ZQ5/AQHdFUvJgAIv98mzjyPvjtGWCz
pnEBtjqOAIRofIwMIFmZaGjZfrYHkONlHRL8wl1gHSm986k0vX5l1bW9C+aq0oPhVo0mO8teXt24
9xIVHgvLespYYsrm0QY7xcvtK2qgzqdWA/8hclNdyk5Xx4bF41bhMPeK/D7o+yfcicqLVVrO2fJD
fdmirPwVmDuMKmN8neoC1B+uKfss9IunSqle5IBOyeqF3Y7NPXKP8THwp2SdeIPypQkXckCuZ+6q
cIPx6BWZi0+8x6t/PjV+ek/sA+wnVjHGbjAU3Mgk8VKkNmE/v+f6InO0VbWovh/nA/Sfn21VZlb3
8oBUyq9tcvD7XCXq6tu49zY9QimJNcVv5/p4/tIBFcR2Uid7/ug46iWAE/KWGNgLxeWQ7fNacV77
CN342nnrGjh0SadWqDV59ptTYgcOZZEFfAeuBIMRRM5oh14JNaHO7LsuG9C8TqCGum657woSfwiF
JNwmho9dNHT/CPpcNfZHFh598MnNm0ehg33R8/qTC0HgPJmNeATOZqx7F3G3EDfix9GvOmzu8D2K
kK5YsnABYT60Vzl2mHDwSirFg7XKWF8jGVblU7KQvbdD3ixNN5ruEzaOJ2vQjK3+t1CK1Dv5IH/y
LrKCkfa0xYr57r1JTvgw/0P1w+laGH2r0tLthZwrZVbez5diOXZQCyyNcqdZd31u3FmF1pDg4GON
uTTMbbJXLVz9VvrzuBzN8I2rkmPzZoy7LeHusujn3rPR2uatg9i0dnIlQl72inm0LBWDDziFcTE5
osmABDGxFgNFrUb38pB7DWIGXpguZzTNra2xzGnvZDNceB7Xzge1aeG3xPr1fWrktMpFn9plH436
GnWjZ1O4472jTvVS67t6K6vyMGRau+g7ke67ppjuZZuWAg9WID3JmmwvRnefi2I8vze1VoR+fhvd
ZYbV3FnZd08jVVwnOBoRah1fsfX6Tr7Rv3MVzXwYtODSjM7wapW2AZoG9SYcUn4d1cc8aaBWXsa0
AJcPY3AZjUZaLhP/4iFt9uCqyvBY+xHRBlKGW7+bhke9HI3TzD8UbpeVxCfxgALnAlKQsV2uCMgo
vJy0+FHnHYEu/3jPdrl4VIe0Xdtar69ldXTj8D4by6Ws3UaMpbY0fV3ZwlgmxOgTS0DYy6k2hmca
x1DvWP312Q6bSGdnmXZf72WHPCQ9sM+NaxmzllVfLeRo2dM46jlIivJBcxHPLhurP8eO0C5eCyAJ
EGn5NUGALEXW8SVP02yboae4s9S8eMb6614O+BzqvnMInFoJUaOD1+E25nkQYiD2NA5XKLDpBTLA
4jZCYyVzVGLz9D5CDvOLDBc1uwGZbKqCxXIliCIEWJMP1jB/Z0l11HxE5IOUamI3LHmy3lij1lCi
rElAxxm89KuBgE4Z28M3jIoAFmOp+dBNPvI4aWPvvEgdefYK5zYk4Z5zbecvm6SyZFfcZVk67nkf
pyhWvLQwvTDpGxAArPOfB3euvrcVqcllnImWGxBu7iIgl/uKVd9SKgeklYPungoQMypz5xqovJal
YsA0Jg9OWuqnoudbnooexWdUGz9PYqYsacpwSVVCeiZmIrrJJhXk97JotPIzvCHQR4Gbw6Vp2zeo
uXaSlZ8nQP5br56Krawm+qEYPOBhw1juptGsN3IykpDLHJ7bS68oyDt58biW7UEd7ppIs56LSe0O
SW9aK3karXIuakK40Mt6pANadCcTyzZhC3rDm4mN8aJ0pEHRNN5j5P5Ztms+2G3w3dLYYHiNh2Mw
D9cbRd25GPat5ahCta5mbZPyBQF9NuxCQbGzH95Gq0ECoFzE+K0t+1hYz7baOouhqafXxq9j3J7C
8YsV+fDWK/2bEWU70iQ+IEzlRw43MiKgcy3ZsQcL0tybPk+r77Gf3itDZ9xPfpjBmLaGuwzY/BLC
hLeJY33W9lVabzfqTc5abwjqtRcliwr9xKtrKZm3MDQYghVf6SbOfFTyozc9UF12WGWlnL1eU86D
gw5YrJdH2fTeLktq7/X8USw4P3SYgaGsJz5sWw02Dl1TfBVJiGyPqXjPY2YkIJpd5c7NC/+eHY5Y
GFA4yMTSZvt9drH04J4U5SlSjf5oDJp5VRvfuuIXEs+ybGvZJA8pQBtsWob2QCqSCHbLksFVteC5
jwHcAn2JQZG04TNKHc417kqeV3TaXjw8+sb3vAzD50LVq5UYUzyP3KE5D/Oh0CPkHbJqp3pZc1aF
w2EuyU45rDSNYmlB4lvLtg/jymTA9tJ+grSjnSpdnY69m5YY6NTR0zSQBvcBX3wP8c1oTO97ZwXh
wkN6inyrP619EGO3SRD4yk2UaAsLqPTR0RGO1WCkdQhWGt1OMZu7WxVVefM01qjDLJy1Cd/uuckw
MKgKbpPISqvnEqLgGmOwYCt8u3zODOQseao7uMVQ1UsTI1GRI3o5V0PHcXYBWtJLWRVtVx5YYEa3
KoqK7hFeIvijeXA62epZL/xvif7kxZP6BSj4XxEQzbehLr2FX1nOU1Lp9SoXdnAP+y/fRP2gngel
HAjyj+ohGblIiV0gsYKfz9JW9fYOhm28U/m3t7WxuUDKs1Z+NWpssrtvmhb0P7g1lCpJfkSs7BYx
1gifynAM1lUBRPiHyPR0FdsJd4Aa2e6pL/UdNovcAIVpf8rKzDgU3jjezbWyKfim/CB7BgWcLBTN
mBAxVdNnxzeBRPtKdZC9rpahuYiuPZB4evVu6FG5c6eNrJI1jrY9Ab31NGbpM3pU5iJtlfjk5nVw
1XXtBw/D7iUM0nxXwLNZ2whTvvi5qxH2K1RUWeh1u+CkB03+0GQ8QSwfYZu52SnN6gibWT5Qu5cG
vdt1MdTqVvbyY0HlPqkS8Fmcsu9XFTClTyYyelenN3/5XEiB6VrOMdpho2PPaKtd/YDjWA40ucSy
K7bDi4/U4kpUaf2CXPoLzCR+n1G/JOPtfhWTB1BrnmTBPdkOgYVV+DwpECC1DGyNX6YguU2yRb8U
VSG++n2KQIUT1Q/+/EmpHvz6SYDg6pes8l9sxVe+p2X3yyfB6t1Nir3gWWqBEp2T8TJFLw9V2mz+
ZZM3xzpymay/ZeVJo+mmahM4A4D0zzhPm3lFoKjwKZwoMBD+bOOjXmX6p1SP3iY/qq8I/+mfAiMG
wVpXT0PJ0qcfvZUcBBcbW2Og1rcpQTMeIhNUkazOgMktKnQGF45TiEHpV2iTGDt5RiQiQVkUMUm6
uXcMo2uMBc2dxq78QPQnvOS5l+2CBJ8FVmsIf1hTePLdJF8EEVvKPBxgl6YDzliJ/SRH+MMLmm/d
o+wPsB3hs5uLrIUar6J0VJPD6AafRO3aCKYY7MZVe+tVhjIDCcUJbin0oLlaK1m0i+MoAm9E1U3K
AXlN19nJqtnYMEOLRj8GYnzkQfxJF3b24MRd9hCz5QCJSSajK7gXln7EzRtm6VH2ghhpz3++gprx
MfMwZ0JdV7WI1diwhKwP4azI4WlS1qJnhzeMWwKEk0H2duLB6KWIYzWYaUfn1lLNo11l/Kj4WyHa
eSSa7dG687Kvuiqih6LK44cSE+u9iK2GNGIEsdxFS1RFmHhbq6GyHvOie1U7XsxtajRXvxaorRTT
PlH07nXq+mk3WcA4A8ThXksD5Y2JENjFNnHIAR9+mw49pNmLmlunn89WtDBkXWGX5x57kk8j8Gw5
vS6m/FCQRceAi2HlDKfIzLQ6paBPX8TPz3TdOj4KNzOXcpRvIein8XQ8ynOgiURSc1wpIhqWA5HA
Ox2FubsC8wWfx9vlvcm1wMQYA6Jtsk0ePKx4NibqurepyDlrJ7O0X1RMdE8+/oq73EjRe5tL723/
rfTncU7k/jyf+3fpw1ni0LW2QKfJtar3dad42ygIwyUbtGnepU33WhokG6vt8tV7m6+106prNWMt
p8mOztTLpZk63fa9zbEEgmmjXm6sfvoGDhx5zFqzuPN8dW8ZhLEmq0epug7FA/rv+dLOgvZN76wn
8GMBIBxlTQMEJlWUF6Ps6s9//n3/I+FvGOwRSKvZsNAJ28r+XxJGmc0mJ9Sb4A2hmjA+2M6uNrIn
CF7Nd1u0W2ustc+qL6xloDvGtURTf18Fk72F7J+fctTvFznAwQUIK37k80FB1n9lxyBBZVWvm8uf
/8vGx6yJ4biWYxDctA1hCtP6EDizNdUPA7JSn6dxWEXuVAMR4WAmBZ7PjtPs2CbHi171frapg4PF
N352Cz01uzcnq49Q+4Cba1CsSCNAnkrT/s0Hr79IrVQ992iGPSpjerVTtX8rKi6QjqXMLg1W0KYL
P9PPY1MR2hxM/LXzhJe87QoN20R6ZEke5ECQCj2+VWH+L1ANQ3x4MPGHC8dGRNl2TLKi5Bl/Tx7B
ogeJkc32AzYPTCsp8xP5GX828qbozIdU9/OTV8A5J4C9/9Auq3LE+1jZllg5Wq2JidfffJIP496r
73NzF+IOrKYITVizfzAQNz8GlvsGcYAYSG2OGDQ4vrURZk3vPAQm6HKAOX8nm0BrDXuepBPatHTK
k/QqNk61CM0dcnTDg1qUPWIad1aUc0ql47fpVy2qLfMEeRLFK4MF8An/KE8Cw2y8xFjHyU6rbuO1
V/SmTJQcE2KELDmBMcTzQZaa2swXyCy36w8dWYpW+0IOtLlVlrqGkGzVFg5yevG0DIywe3ISe7zw
hTy0aYe613wohzcYU/Hjrd8mNMoiuT7JPkAsepY1pzzB88YuG7Rc/UDDs8FQT4lW/izJNnmI594P
g2Wb7K0b09lbPuo0/eQXR9VtCT6Myb2lFQVx8f8cZOckELzf5OZYHGX9vVuNkDQmaTCQpHXx21Um
ZWPMb15tPqjgVyKtTS9ifg8Do4nPU5Nd+9trGJD8BrPWFpzC3Du7+SDBmZFJBFUhT9KVqXpvtRvZ
J0eF6VTtUV0dWajM7/L/9qlaN+5Dz/z5qVE6qEsxWEA20mlCQReDxgTJvbcaxA+stMK9QtwUV1nt
9VF503ui+AYCDKdu0LNrmjVf8Bc2LqjKmxdZsj2THSAuGXZZmGwTJ0A4siNin4+NRF2uZfX9IGdU
6Lq+N6kkHxatFiOT0vTKGSAQYmx6JjaBaitn2fZ+CGw/WPpFmByIHsdHNLxwAJxL8lAr3pgvZJFc
VbJBG/UatUFyivwMBSxRZGvBZVhVUVGtU2Q2UJVAD5og1wDxrf3hlzn6GX2XPdYNcet+1NX1rVq3
7b2LbZBumF6+tLKK0EtZdPjRMThw+/aSRdOJ4E9y9snhIXtqiYXXmMbLMOj2urXqaSurOeaAC3Ma
42sZ1P6nihWL5ibmSzKNHYTl32bZ3V0KSYblZhMRF9Drr9zNhxFw34tn59U279n+5HlQoGgZPsgB
KL2NCyfw7LshdLujVeRICA9u8RU06HwCUShilQGcOiIspN+1ozktZAdQsXsiJc1z5/kF6jIIysYZ
6PVQ6Ac5wCrRpFYIunQCP9ViGaee2T31LptWD402ds7VZibhfBlWCCcCsoohsLFkNnZeqJufzBpo
1twdiRg0t81+Je0rey0CazjM4GJ4X0jPKYFyLKXi3KCuMgfxLEnM8It4H9RFCi/XbY5D7v8kbOhD
9418QnGPB9p4qcqS9BQQzLfanNZa2ChX9BbGh9ElrlSAId3FmT486Kgs3rfmSfbJlkpzCtBJgb2U
VWIX96Zp2gc8FYN9HRrGJla1/HXM6o38Luyh7ZZBM9WXNClJ4Y2Wdft6EWJeZVmevWkGNzWuPOp+
CIby0cLwSc7MtBgJtMKCk1ADVFJM3127wxh8hqtxuxC6h8heL9DoNPDquKpJmS3tCmEEpUPyMjPR
Nq1LeHKQW0v3VhhlASehW+HvrlH9/xnzz4/gPFndVvOy4P0jFF+3/uW1rP/zrYwzlaECcjUdw3Y/
vpUty2/c1G6HZ9OcxDVO2iv2HeWb1uKP2aHRspXVDNkOu9IJmFVkBpd9Swhy7Fde7itdzNfjFMsM
QTxIgkoEJP4/JcV0XFYZY7SVpVtvaf9LahKZkt+3rfPKirSk7WCQC4TI+LjnYe9QlwUY6iez6hHe
RHVXrQxt55iIccrSe5v7X9rkODe/4hq6GJWUrBSaMck+JDh96KaSyGPieodOL/ZjNkXGVhs8ZzO2
vHluddxpNugZo4kyJG9d2yQro66cQ+kiKGrVj5GjJKzK7GwfBmHK45lqNHbfcF/U7qAyGZD+wm9y
FBGAdG0InMxktfKeHCAtLwWwyk1Xi8q+JENWojUXFi96y/qjDhr8H+dqWOQr3/CqJz+dzHvuP9Z8
M0BndHBeyl0cNwN2eiL2km2AktO1J8t7crxhI2tj3LpXWapaoaIyhp9e7CA/vZCNip2+oaDl7d8H
y/lEqTbqPPU2Vs5NWt7GsrEbcB0PfQOWrKF5Wz9US9YqffFCCNgBCVAkB/mXRK77QObSJHgbds9d
kxHh5S+y8StYwikfUNzKHOutSMMvQTSlf4VT9GZWucmyf/D4gQoQoJhDPs0DQt4Tz6FV8qjrXSBz
83LpVpRrKH2MubLa2NZL0+A/8b6wqrS28JbvSykUSvFcgB23nVoz3YhwKvesx8UTaeJ7wwiNL4Xl
xSgm+sbFMILi4pc1L6G5ow2mS8GN9eyqmb93wqrblD0PnDr6S/aTeg7WU4IlvdmoszeD168Nlv+X
JGFd0Wtu8UV3oxdYXh2yfrp1IJGrrGQ73/oywh74ddZS3fatU2+dwlVeA8Rr5IAE/6i13hvVAX31
6CkLCdDMJ1R9s1qKcRJn2MPGtS46UjJzR+uR8EXJSrnXvdo7TmlaruzUcu+iHoYLuqSf6iqvkS8r
/GeLvUHha+NL5zjFaaxM9JPGbHyB5hFumtDIQOTTGxYIqypYP11kbwXnyTGzF1SWhkuFbQJbEkbF
4TRtR19BDKkNp5cmauOliv3NUU5yXH/dIt32pNS9cudkOMnKD4b3snfcoFvJSZguJqvGE/YeSbP6
XEVos0zjBLCjnndNYWQ8v1fxifpZLQuvOhJa+rUqe8OKkIOc28zuSmHpE9JNyT26Jol/K/AOod9Z
P4u8+rrZn7r0Dho0bmX9jz45Q/GstRHbKpiQfZx5nvVaDnWFZAeCcwBVCdnHJGg63d4n+SxN5xUq
vlJOdCxGz3qMJ/Fwa09cm6gbSGLRDN49q+nvsr1mSbJMawQBIC0ld2lTNItghpooI3YtaSDMqz2V
/QWcLH4QEbK6XQuwBnHetZM1zuFWxK/GOci6RzJmi+0mGjm8ZBHDMc/ZiIxlXWLVc2srS/scqpNy
+AVcM7f52v0IpN3jYcHyFZRbF4Vfq95/cCIv/N715Ran4jxYFOnXFIPwaFG0V3bGVrDI4whFC3/6
Xo/e1a5E/xX3nW9TlWtv+mQOqIIhcDcQ9l6gEo/Mruc4SAom7CAgsLm8h1QPPc1OEOSai3KQLNVG
g1eUEOlStikVlJmFEnCOVJ6DDEK4Rb/zh+x+nyd6rMeCYMrXnZcOCxeZc7imsb9W7NK8sMdVYbNq
2j5zo/YMRguZOCuoH5WAtbKYqu4zSnFXzwetuFBWftZ1N3ZTOJOaJLNJsph8P9WOwQTyZ+Y/NSPW
FLaR5ouuGhwAaBwI9kETKfCsc/2IhQhkVp3T36Gg1h38oH7VZn82eXBnJnHrp2cM4pWjbJJD7QBR
SA+d09X7WCfAeVCzgl0SVdZK10f/qqfNhHuVPeJMl5jnJlK7te7m2RO+WDrcW8P/agxAYGrW0Isu
LlYxsj5/5UM8K/Bp5rMbIn4oz1T52s8z5bNBq2Er+tZWKutMaCu3wuAs5krCMvSc9lOCsFtfhpva
UWZfBHqcxIzgIeLPuQQJSdQkanYU0tMwlyKtTE9+UTW7HAfCWyn4u+1Db+7X/VqFyg86QD24xEZh
38zFwFbVg2JxkFV5sAyR2evbIJQNLR2jDYaK2NaWuVaEdx3Sm4kwkhcgP/pBmG290m2ozuhloAwW
EB2ArpbeicTAh3XuQA+tWPVuKw6lH7ifqqRdJrY54JECRSLru3Ejq+C+9jjJWU94+0SkiyGAJahv
t/i58lWz+s7D2vuMaXu4TPNZoEwxqk2WhNkJWV6wzMjubsvJ7+41dxqXQQB7XU1IPhhzhMmfY01N
H5p7kVUv702yJMreXIWzm6GK4Y8Wp+KEI7lg0w9vDqU5a6nPVdkmD1PBymUB5xCLSIE4H4pB9xUB
sKVGPgwh3QIpBVmf5vpQ+6CYZJ23+H/qflq9mGqG5lemvqrgh9NKzX6wQUS0M7PYLwE0CGLTfgAr
bG8CUYRH20n9cyvmhJPSVM9tnqF+gbLv9/ZrksT5j0wHQ1pVunhWeOwBHEias99X+iF30niblG35
wK4TiY+0TL52GG7KWVpXXP2RpxXAPW/Jo3X758ifbv1OTyJLaLqOrhIWdi3LUPk5/R7zIkYZdEIt
vL+sfJY/mAz/mBLrgwPzQ6/9+msaT+tXq0XmOsJgfRmH51HHGk+roRUrlhZeW33Y44SE5V/pGazI
8ksYVfW+dVeGU4TbtMiDhyB7SOLmmhu+eVAVyzgQLcDQJS+SZdi1IGBMSBnsmsxVro6ofg2JyqOD
08GgReNz075opmKumhH9NuJ2zRb6CeFko4JS0wTYWmgHewbfOCrsKQSlX3UNca3MeI2+g5w17qb8
GTM6F6QPCsY6+U2co0R2UjVP26ZV+6y4E0ZFPglMuPbW7v+4O5PmuJEtS/+VsrdHNmYHzOrVAkPM
ERxFStrASInEPMMx/fr+gso3SNmVWd3L3tAYCpGMAeF+/d5zvsM0tfQxVipHkT3Q9IDqrU/9jbWQ
xBWN2JFSKNJHRRWM3CGkehU5rZsSZWowReRTOUnhR5ZWb7C6qZspKozNan2Tpl7tR1otoaA/7luA
TDd0wGdfdA21tyX30ZoWO7y4aGVWdEO5VXsgejF0kqGmpDzkvmbGk1swnMvWm9V0fZiARmcK6Y1L
wp6PvRemiJ6LEB2TEiK8azaL4ehenkyM7vOhDVSAbCQ/wJJRJv0lr0H2jXbVhlUcVZ6itGVQxnpz
n6EGRFKgn4FY6+cBL1iupZJEhsSHcDMfEBy7RxIMAZ/3GMmYGSYPOaZJv5h1Wo7kuiFCbLs9HL4A
HibD/GzYr3DsgTU0nj3TMchW+a1UW+OEfOY1ToytSKiZ7LbOKi8al/ZANzwe4vJUGubTnNnGIR5U
EeQW+F6qltjPNHcgO9LumbE8cqorT5j5y1PLIr0kQF8ljowui5qHxGweLWsoD1bKqDoyj7Svb8Bi
2Z9Ze/eJQ7g7ueNOUp1rw86eO6XYamKaCLVKe79mHHlnIqYbO9MrEoH6oUkIgCNBD6ds5o3jOJyl
fViRQYRXmueGUN+zLJz1nNQIVBTBVBwL26mJSJlVca5txGxah6bNnuoyms7RQlM2h5nhaF20k4t+
53Ae9ViSnT3YUqDQ+vygZZ28fHzRBeTEua2I4Es6RFetahyNpUcqZ4hTwzT2ZkKJEix2Ar5fEEOL
2NafotUb1HPcOtYTNk3PSZJjSxf7oJTKvF/c8UuJf/xs6jPaaIO30UDg6usGwcKc6BE3op8Mxg5A
QrQ6+namkg1KXfipYnxTpzbUU53tZZnns1qVtwPeRdLp0ddikgePsRhDkFeSIPQyCWlYuNsiFnUA
RDmw5/jF1o3xL5Y17eeeAasaVgDD0izE4FgU/mC6pLPm1jl+tO8leK0DBED7iH4kINU8IyKogM5E
dEjkVbhUPZqHETncBQHbuoNf0HL8P19kXe2nw//HoyElHGCr62qMPn91ks9IzvWRy/u7S00MhUN2
xEnXb6OTXC00yxCsppt7dgY3xJmdd0PJv8lhmE9yctd9bTrbVhVU0DSxdlQq8yFSEuRPQyo2WtJC
OV9hG8ox+YwiSb30a3LJe6EhNRjTcyn1YivJhbDCj8M4wYnPSp1Gnt5kj6lsH1hT3TBuppJ8rcLa
dqrxnBbEDmYmDDHTzmGYXdvdmXQlLxdIHNnaaqjF474se91PLHX0l1jrSI4SmFquNzvbLsJ+EscY
IxIpBKVXzmQTgo18d4c02Vrp8EWvVkB/TX1fO6Z70GPtMKXKA6Sq7CnnGvI0x30ta9B1xiLVIyoR
c1fFLGe1UmRbK9K7YxaH3VVlK+W7tZg3XJ14sroiXCZopl2Uy5OuDgMKT5cIAbU5Dq0czkVJOLAd
19KHnpt7ueqkdC20W1D+CtOElNzMflnf//z91/6wx3IlXq9H1OmmLoTzyx5bw+0UrRVX3yuhzrdj
5zaEPUXm5DNleOgTnSK9ocerX6/Opq2TO8vJ/sIfo/3cgPq4Bi1hYRSnj0Yo0q/aeNh8lXA7t/qO
EE9/rhcUhqQpiVHBojYIhTYENn6oamET8cqao9W8kyQjtgk1HslB+UlT8/yQozuR6bjgo2e3+/OX
Sf/Dx+Q6LEXUwWfFYAb56+BUU0Q/45Ndv2t18Y0YtOGE3KEAx1bGyDpBq3xMc/W8O6OM2HJkiffJ
os0hPWD0wlPtbFJLf4XkL88z6bKwVBblWGDCz5ZKDaZp1E/rRI7mnz9s7ZfeHi8tqG4VJ6Wja+51
ePiLnkHLOX8hBBLf047Ph5pbL66c9ICkPqgaUdzuK2GjKVmHJysJ6XbvoY0bX2tn3rPX4YIluI9d
u5kuyth4tCvdQy+WwsscYP7Q/32Ny4ra0dEe01ZTwyWpdwCV1GDo46PmAGuIyPyz+zIgcMTez/Ha
B7Qane3k0BybhgIwSUnAJmlGVy528Rwpc7URE/jihOHusUVvGbZRBLokTseTsBcGIMxd8fiS4Snr
rPfabHmtTIaBCRZCP1cWGS7xLDa15SQc3Oox6LOxxT64uJtYGpuktro7YxpKTPmFCGeCrjaRaWZs
4S7lnRVPtMPWAYOY0QadGQ9+1FDpudkLTrqkb18V07TObUFBpijk3WoOSZst/ndPZOlC8yh6xFvm
7iczfZcUSth8PorNednDrG12TT8gv6VNsWWL1cgg3KdQdr+pBjm4EDWMbiSIqh6SvX0dTpmcT4mL
TIlkTMx9P8VzOMH88l3bqh5cMOY7d5RvFuzBkipA13YaDrLbpqe0u0Gxw4FIRWh6iJaTqzf5Lmkn
zVtGM11pL1S+1Rb+Qlb4rSEUclhb4I+T6iaVR6tfuUurz5XJxJ/oBq08ElBJMVVpQTy9Q+cuH/ra
tHfm2K/+QM9WtbRbiPDXXCDsd/U69H+xU/3ioPlxKZvwJAT9ahdO3S8OKqlGLp9LEX23uzSh/Bgr
LxeKu8mR7Gw0NZVMacfxYtvWeDFjjUDMLD7WBZ551pbNbI4P4zWhD6vfY8mb8uefNP1n7dfHo6OB
jsNH0xneC/MXc6em6kVXtk32NhOmSAoGMb2TWt9xndTEvC/TThcEjzWMTvyGduum0HrPmBAnf5D3
mxWQVbaQw2EUG0Oz+w0aBTp96VDe1Wrlhuqa6Jv1ejyp8inl7S+M0CwtYvPq5HlgyfmLp/OH9U4w
XLBcBAearYs/AGYMfVrXfJ7ytymVN8iGtQfNRe7eoTD2I3bKYJFdcTtAQ0MnMfqavuBI0xzNHywW
bMUg1bvvtfrr7EgUtLkwEEFm44OYHt3aeV3ipXmMmfn/lVjE/bWa4YU3dCYxhuG4JgvJzydGW0v7
siey4E2JAd+sIBWnWnwaioxSAXzpxp712UuUqN7j2WE8hCz2AdrwrSjcQ6XZ1v7jMDWqxlnpZ/R6
1V6fSMuqJecdjXwKL0ZdKYapPxtas89oHG41J74CSzDWQExzD920qp4R9Vuigb4tKMW+GLmDcGXo
zlkZdVt6w/ljOXa0zVhMBzk///k794uC7eNCdEwOb45q6Whd3V/0MmspISfMefbmlHofurkds4NH
2L57585Im/xoz5od4pV6WxSCouR8UJbeOpZzF+JeAkA8JWdjVruTVSYNfGvtsyC4/tZwlD2JhaMy
mE+YfUmDxKwRoF5MvbYvRp+mCuyTLG4vaxV9lapkjY44VOFz/RTh6zl2Ehb5nz9Xrp8/vN/ofyha
dIeL1NbsX9aEbiqt3omr6q2wLDVASTtdcAO7BG2PsdinlJk3ZZoH6GSqs7vGD+aQvEftqvu5qlub
wnTj88eX2qW1C7kH2IOFshK7VSZlfsfKG+0bp/9CBPN8Umj3OkMZpkp3IVB5BlRBexR348Xksd2a
AIdSrq2da8Zk2heKeTsz7rvk1ZdU7NmnC9IsyXGAalC5hmc1DnZX1fjU2jKMmNEbuakdCSVHyz+M
KqRdUsIkupkKe3wj2Brpe+2iOEt8SWiI18fVdfjBEWu9t8rKW0xbIdSkBJWCQecG7EN1Gq7Uo7h0
WyLsAYKjpeGBWVJ5UpaiDRhR3KBfrC/6/DgMa7rjyBnTp7cxdZdVQ8rwWPgIwXV/NT5REiLx7Kc3
acuj23Zk+bD5AAP3GCrmNwVltLciaA0zEk+88srht62OqOK2ulCzu0fHrtMjQ6zaG3LT2mlJNB8W
Z3mfU6kzdai0Q3RNdI306i2RLagL+pgeoQHzqSGlI2rJpRxg+82s7BuLqguLHA0PFbjPtRVqWtcO
3DgKj+iZ4zx2QMWy4sk2OzItrwm8ukPPDc0Q3hjt2CdLfzbHdwb0w01BMeSBEdnDepu2ZtTlTwj9
D1FHj7heXp1CiU+s4O1mjqF6d0jrvGyBHUFvXD1a1y84pD0SWptTHDWvMIreOnzgO622LoCdzXtT
ynknoKlOcGlv9BRJ5WyV3yrZnU0bKv3gxLcTOVu3wFL9XivvSY6o30XM1m5f6O2L50pbbW9h9HCs
VP0yW5r+sGjJdnGa/HbijAnzbBl2LEv0t6dkIkIowUmLXm9np7T+wZNSWzSlG2ZUJkcU78s5lrSq
Vsftb2Pyz/6iohd/OFUIW7MMi81QuBp6w1/W4ZFkSq46U77ZxMf4ebJQxZX4shxXsoZSAd04TssF
2W90stwbL4sBnthaHCQEM27tdP1Wzqm1LXKA85kFePwrXQ/hgcly93l27VBxcmI7P5EQiRkEFB5L
XHzGm+HldjWR/hLZnm5gk46nxQm0eAHfX07LSe2/5kW1MxB93oMIqAkQrOQZBom1yWrt/YOag2tk
S3aJsbdmZkDgy/IvZT8WAdYxdhGZcAzhb01lam3wxOhbzAN4Q+O0Pk5AtfJr3mfVd/JBZrrmr+Nj
yeQL7tqchWoFQilZq7fZQWlkz+OwjSMGSvn1Eo669DJm43JObet2WJvuxxnmf/1Ejes/KHLfarBi
iMGGX27+1/atvryUb/1/Xn/qn//rv36+yQ/9/kuDl+HlpxthNaTDciffuuX+rZfF8A9o3fV//k/v
/I+3j9/yuDRvf//by/cyrYK0H7r02/C33++6yumFcLlq/knFu/6B3++9PoO//w1HVvX2bUhpN/zx
x95e+uHvf1OE9htafEoYQU1ACrXGZgji7+Mu4zehW0JVDQGrTbg2pURVd0MCXk//TYXXYAjbuB6J
wVX/7T96Akevd6m/uQ61NSoJS0B4o53yj1fgd2zfj1f8/4zxQ0/+0/5lmQ5KaZeDpclxh/72r8dK
ToG2y7o47rpC3SFGiH0ZtyczFen1MuE6H4bPg/KOpureQSzuNRTWYSVn5AU0F73KIQgzVZh2jE71
3NRXn5PzyMyBIFw2/ePYvs+yOAEvJvlOATVQF5OnpvtCxYktCCDxYd4zn4tdbo6EUtDLQEvooBgA
C+pV66fUlZm3aOtFS5Q7RuVkBxripZ/zT8LV7wrNUPESTWdT6cgkulVDK5qGQAeQDraTwSOVrNeV
5Wm6mtG1l0yryBGq80Cdr0VB5uupeecu92PhPnYTB6q1euzW5D1BqmFb2StNppveTs5TB4tqqA65
ys6rrSPaqHL1JNxGvxm7zyuU4iSq70d0NX3RbRd1DnvctgFTyifTSG6lyN/HjgdvW83nok7fKQjY
SmpeZoAtd3ZDDr2lnfBH9V4e85hj0X0265BAno1R6nREMOrjKxvcLuS0vXUsIgbd7HMxosvAmwrV
plcZVH43MPB0nQPkipeNnLzMM/iRLLIgIrtRGA+lgcwWA5q9EFWhsHky5fXMfOeYRHQjCffVlsdQ
XAEPiGZ3qlkFsT55c0LeT6M6e3O2v0Zi+BZ1/BwxYY1XZCj7pvKILwLZNnSQq8GGK0Xp8ZevX5lm
BDBjm02eXNlUMzPS1k7B8Jt31Mkrb6e+u/7izIwgRlzf7ahXvpvNM6Od3msKYwjb2XnOpE7kTjY7
pPIUd9jKDlY7j36ZASKdrsmNlbW3pjaYxtnrzb700n66oGRq0fhWoWT6HRiNzRu/xp/yngItEtIJ
GJC+9wZNPrhTuxrFAzltxEs18XZwestDn8GBohbP4FrHo1vE36KCwPKhcx8zASk8jc8x9oye7CCR
yMnr1SzzkzKDucx+Tot5uVVG7ZvefUPEptzrfRRohZt4MYViYCRB6xKMYkUHk/iTTScIYnPnAyWT
4Rk9j3WyxJ7g7X3CSfnjwxK57uyr6CzXVjP9VX1vxKgG2mLclSOfmU51kQHHz+laXJhF6bnGC6Ra
d2Pa6ciI47uW1sgmp80RmNd9ra14ms2GyXTiL1dNtF58m8fIb5qKYUOl37vD0HnxvTpJgtxdQRBk
iSeqLQhuct/I0UIPdd/oRggca4uA+92O7Nlb9esHr833BYQrFO7WZV7y99nNDQ8kkeN1ev1sTVgS
ag8xLJ8E9Vmz6wPX6OyNmlIF4HfNiUtEjDV8pJL3Kq662lunmHDB3gmG2h65THugWH0HIMEmlGZf
kvHqjQUfMYUPne+oWzhUsOy4HFLjke4e0wj6D8y2D2v+mrfxJkdVoLe81pJHoWrklnVaIKeNuaaP
JLhuNPKEmAVAfgDGSyAalWZSknZYl/vWnMlVKqPjYIgcFQj3E9n2amiCtv6MHXRqo89Vlyw7yVvI
SfdRx3nkM3IOuafCvoAjGTJyHhQ266lRRczKE7zGEOmYYPefRc7ftQXiTNbabdKjGmH1zG2R+VNz
C+eXN7Z3tA0FI1zivHxVWMhQFrX7smFhqUTp+nXiF3pvAeJpVU9XyRFSE3vTkZctGYL7nJSwGFD7
+HTX0Mh1y+i7+vUzK5vWW1JxmTMWy7rrXvTafdfnIvcVxsp9gn0qahdEH4Rd1KZydHpl3g6xcZsn
66FLDD1EU0OLIHnqe5Yjpp66v0zGKZ2YXlWy7oMW1LeHF32D4qdiM8jPBi+EZ5XOOSY1OUW87qbG
A+qOcB6YZjpIggBGgxnP8neDtpWfKBVxG4SWgURHwWpavV/FtmSqXDF9XpxPqqSz7WiJj9WmPasl
dKtaAsJUSyYrrqhZ3srJ8kQsw5hE7u2E1tifYVKPGv1QQkJqfzLdW9qLG9O4UUreCgKPTjrDYLQ2
UFK1PKBj8l1WxYMx8W7l1udpIN57Ffm6qZvO3bZL89rQsEcKiuONzde3jYSPXuEsnqLHPgK2/mMt
iXv9bunyLIjd4V4UyYPaye8zos6OIFfPGQYWCzu+Ffn3j6t8dvG7AerIAHoM9nYyGdKX/UKslahv
UqRcFJost+BL9q3hzN7HhkUJmPqrwgOtlT7yx75lkujCQ8us9NVgkj4vJNXJ6j0xyy3jxy+ItVtP
04rvqsJnEYuY68d6uS1N3QrT0dxH+JsppxXLK1QGZpnLqaePttZsbVtW+yWSeyVGhRPp9mWdxHma
VNqL5JzBEtf9NolCmaKsErT1SX96I2nvycEH7iXFcrcawBLXqv2SSohNTcxmpGg5S/kMzE7YfJbX
scPbbBYXpXd5XpVDfZGVL+qUP3eNetDgUaYz+2TOh01V31ATI56M5q9EJpKdYhJnb8cvKJZHf2xO
1vQF02oRdJ0FQV5rEXiTjOlPZKiTuWDvXclPi2GoNrCFdnFJe7mDOaFQcvsihgoiGxafSSiP/Qju
p3Pom0ZSvxtl57dyngmjYYG05ytypmcnVslC8Ivx2M6R18J3Z6TLk5gkHbksmeLtYgqv0Ait4n0t
1GFTioJzxHU75MNjeDUVR3GtvnApe7OibceUBRHt6eNKesmcr/lhriXTZ5AFnWXeqUoepBoZDHTe
Vy8xztZQX+s3ygbFah6UieeSuGcDCTurW0F4fatWp14L41pJLtfSJW30s4BZ5wldu5Dz+fnjynGN
uuYKQJeoMPMAAxiKWak9yRYHZ5dsOzLcCEhX+htozc9pBtMbob8XX1xhkDhgEiMFy3mASRDd6uuU
EEkgeP/p3mZAucMaXX6XVm/OpLVANO1m06rRyyAtGsVjEiYyyjxSFFvxVHL2DXOFMsvON/S7PWyJ
BAE3Y7YZAIrwklc73baH48BZ6seXdqmHIwFtvWctXUXJFHIYcg+G1m+dodF2VOBfkpbDcQ5b4Zox
cC2Op0PXuRrq2uK5UOcgUfrrb7u3EvESCwtafdPoVzwwU9W458uP20R3F0E1ZpwHwT8dkrq4yTIT
+L+hPkCj6w/NYvQHrSp75C4bzuJZCOUKVo/ZyYNFI+vQpJk8fNz8+CKvd0SbJe7lwTZfJy0fDoL5
0AFnD46+ZVp9ALHJETnQjYkrdJPjUiBmsXPpSGsoUwyIQXrnbEjRxeSs7xBUhHNvXnAealuV0x/6
HbCbptniSUG44OJ5rra9ORgFY0AeC1P34TCXxSerc0n1+LiDQA/TH9KOEIA2Hg7roBF1h7mJ1ETe
zzjmk4SnJ6UL5CCMPybVZckHNax0yCE2mVDMVgY6LYn0uyJqKdr7+BQNxUmpdXVrJIZ9cKD1H1zT
CBNEWDsbwHVXVaRJvtnEmD30q0EB5o7faiz2p0RAX4AylNiXpjVyj2hM68Bf+QQktcH3fzAgfiD4
BN0MvzlsOy4Yp1fnwzBGiuZ/fJsLnRLHLt4/bqVNkVPxi9XT1uwhK+2JhIpuPnx8V8BWqcApI3Jn
HMyQDXWU+EJgjgzaazwNhPfPAqLcptY14zAluXGwVQNI2L9u63NMKnSVfC+HRT+oKS5C78e3JnPm
ReTUjhF/R+ka/aApqDRRXLiIo/s0oMzJWe+clZGOfsINoiDuMIljsypy97ilw+cjaya2K392xiYY
aSodP77Aj/r9u2sEC/FSERlrgwg5qBBRXA7TcXAHjakSJCFV2Kix1ZGzIe5kZAvpdLKjRHiGbiG9
7xAMr6rF2M21ji3M6B/fRWYnAnNAefLxbx//RSK6rfoVqVNmhh//QjvdOtoVFgUkPzP0X/UMNxqG
Rza+NTxYjOXdF8Kkq8CxVPsyRRHzJvxFx6md7POiKKdspQrHnvdACJhyGUrrWE002wkGLY6tkBpS
ZChhem3H24+bFn1TYviaUEzUZs2k6o9FmmkncjDRa4xMwxbwyJsC6nSAOHr62qzxVswiv8stPfe7
fP5SSlE+NdK1Qlgv5IFUFuW5TXCA5NVOhP34b/2F34/v/07d/2VWbl1P61cXqmHbXCwO4+qfpwuF
q+irWXcSXGNfbcmTuZ5VibpzAqNyHmVHVWOQEcoMuvbMlN3r/+XvmxrtbtuBtqj+Mqt3F1Nf3KGR
O8INPlkr5mJBMclhz0jz7xT7OimRnrQZ92nrXwyErg27f6ENfn/qNPVs3WTQwyj556dO8a8wNKzk
rlg4J14PjL10HzFdkglvLj4iuZ2KtPXHzO//15YV8yaHa+K/71ntkTC8VC//3q/6/Wd+b1g55m+C
JdRilMhrbCKt/mfDynF+U131Y5xPTO+Pu/7RsKLNZbn0sq7aIpN+778aVob4DXSd6rrXmalLw8v5
v2lYoQfiV/18IWh4sfl1ILG4Cjkx/nwhSL1P0hVFyn6JwtWU28I2WBSztLyJlgShkKv6BRb2C72C
NLSzufNMZvbIE8s7Gvp6YFAWmkU1BYl6Tf2BVHKQU7EtJfaavnsZ+lLx1lx/ZSVfQIRqdx2X5GHM
05cWldJmYgyN7s1B1VvLOChKOXtZWcdUi4l6uoK21lph1a36fj/MnylXcrRw67aRxggLM2aCA60n
L0HLlKKSHnpxAPJE6Ca4GUfoYhu15kxHIvD5CvQMFL3K/bbNXoEgtT58q97vKRsr2Fo0oeS90mHq
cq/ttXS0A+IFtauz1RuYT/qRLq8q+ChYLPG1Ju8IyD3jc/B9x1YxEYs67baO0fLFlFJyZFCs9ZRC
sBoyk+xn2/qS0TwXpdpQyjXv8F1U5ilmX1yFD06A0JP1NLFCNyvFdiEO2beVtkOhbfISU+36I+iB
qdPCwgUHRgZ07dVNuVfHF/jDb0SKea0uCMujY11pN6Se6tvWXvksT+0TY5ug4cBOCzg5R4Q9X8wM
6ZIcpZ+myW3ZmQUuefMVxs1wk5jULCK32x3dhAflgTom3qT9NacUMXU3VDBZEy1cwERe3GhW71r5
ng03jPPj52l26oBZd44kV0eIishishH5tWB5ZjddL2Ypt+Uq7heqYH8pTfuGMMQ84w+S7Qh6oEAW
tYr4tkcqtC8H5V4xKqy8df7dbrHqj8S/+Ey62ysXM96moryvx5rxkYbMPsHTQh8mQtwvjDvs5zUK
84zzZ1N8i2q3OGTYLO0rcROBmB4gsu93qYNDimB3t+qMuwS9Hm9duWzSJa6OI0cMHGZr2D/VM6Qv
vVjuCSLSAqOGOhcJ7Sp5b04EaoZuzzqqGK30ZnivugUIclGn+FIxTwllROk2qPbDlNfNc+0RrkZm
SRHLoKFDu4k4UmAbNXFXDuSn0P70V4GG0TGhBtVy2g1K+pQ3NUUZbKJojgnm7eHiF6L3ddWydzbJ
vGjO8cKROK5aZolZXZGHBGgbEtGV3utXMZnzoxxjz42uzZ8YESj5TBSPihossPbQprdhWbc3tNdH
hpSNg6Ky7Xwa6mCzOAf0heWrZTEFk1omp1TtX9LVfpb9oiLv5Tznyq96Nt5ADgQzluIqzofmXgGQ
fSraOzFlziXPkBJmGXWfNapZMAqIZWm2n8oxiNZR32p4MgNliF+VIqHIXhLyrUhpyPML+LBlW83d
Tuf9DnUJWgNlu2cAEQatQVQU8rqcsHNH0xTf0DI7nPEVB/a0QLaX9i2arGTHqcaCHTvYGwQX0wAt
e22Hz9nSIjh08H4gf5XO+q0qiAZMJf6drImCCnXXZoqHO2nJt1yFgaXodDaKdAmEpcxAVGTpIa0D
WCXM+xZpkDiZA5ypkXEgJF9iWoeTrveXWMNOHC+XoR3joMqJ7CvXXS4iJ0jAoYUCz6ZvWrETas66
I4zkTOwdlQ8C4BDI9UFTVZOc7VqhH6cKX05XfPBynULtSIhKPSUmZiCr2rukEgvTg6L0aP3O0jLO
Jlt8mLqG4pFRF4yaca824osVSWhcJTog5bnQZbopZf6sIEAm2R4ByDItlb/SVFbcNmb5W+LPOQFb
7txAsh0INU3s+hE2HFa72UICThG86qOznbv2JW4BH6XJFI55/URsL1CS0VJIWqx23ZS+aXU93blu
BdB1dZBOwDfFxuA81OnkxSkjW6OOb6NV3s8wBrzYVusQ1MR0cFnHNVm1QT7j/SHGCTbOe6yl0aHW
5ScmCOadlb45A0H2djl5DfQtaLz0TzJTfsbI5/Wr/dltsnOtFvfKrN4PavvddCQfxxF2lACgGhVs
eSle1gM4R03tN46mUvY3M3FRSjOGoB5rP4FdcW0wZ7oRNOqFA0NzIzXxqUq09exoPa0WsFFbo/1S
qWZ6JGjiZOSussnr9WVus2a7asmbsdbzKRPvaFpwurn7SlnawLGNPYGwYZVp8k5cBWTteo1lWu/N
iDVUz2nyzEzXNZktu455ElKNtN6mk3WTEbfqWWKZ8bowE1o7pw/puGOCkP48iwfGpntdUdUbcJL0
fSxwaAWRHYpUQC+oa3vqyTmLTFJlyTl7ol6eLm5j7WNMpCgb5uae+S2GAKhVpslqYEegHLA4nQmi
vZt0fOtlr14hwQ0ackTtjGuat8at1BPpW6z+KVR+3ZYvdmd3h8WieQRD69yiVvAiRwdUI2XhFaRy
ZUPUb2zLWHzENzWT+Ol1NayLmrXKk2F3oTTd11GgmhvQl29FpiNrKBEWYHm/VSz7oMXst6m7fs9H
+ZoxDeOcfRUVDtVC3ER2yGLAR3qZHCv8OkvmzoESqU1gSrYKuWpTAC7qUeUI4ME1H0PLWMNGSy0G
NgJ3QbU+tgDlCLwqbpuSvRCpjb3RMdkFsfaYgLD1XULkgqGZs3MHnRvvGSrJDgx4AvDab/KeOUM2
lLj3aAF3zdZpbIJbcENKYRPlbJB8TqRcXrJBtzt31ZZdbsSTjxGU6gto+zZjrunFCe6dYnDIkK2g
Oi2f+y4ugwEvaZbG+dnqkwAgs0qupXoLZC1F7jual2Eslr0Y9ZeoxbRmCynOMTmWnol3b2uJ3PVV
c/iuxdZ8ohGeBlZRJp7FM8ke6xbgglZ332ch6w1RB59ss/06NFAH855tJDYNOxzcA22gggMjLHdW
Q0ebHJTe5XOStuZGIDhVl6LZMH4xcZTMrNnNjHNEWV/TPql98ieuBH+8fdag+VpqPumDpiMoSKnf
NqPbPTW3aqRsa2DTXjokbPJITzcOKlcPZUsI5W711Hr9loAa93QqPcaf8khYQhw0omSFb6rD1OTt
tlnU3IPH/0WRQ08Rh9IJtfx0FZDqHkx/300Xnw8KVFqNdU1rkYModHrlqN4Uc4uD40pjRzizHy0S
ExjtsNKqJXpaapB6zZ4co1VvsvKcKO4DHmrSeNKBEZC2hGaLKHjtjyX8+MOwpPhL1jFA00sDf3la
WehnpGmzC+3bKZzNqGmxX5GDvunqTNmAZEygvxKB2rX6foiwfZTNJTfVrwmG9wPDZxaBcnL9zLRT
6N3w+LazopIoVD3gGag3c+WkBZ6ZoT6IJaoPzLIbCCNN1YdzSa9E0WrcTUBAoV8/pmbyiIl/RGDa
jUERwxdFGNfV4VDTLidMj37Z9YtV0w/bKHTZf9z++EdqbG2fd/cGoEsYo6bTHNqcxZSfzULae3gT
6tRYfcucC6KGOO1+3F2l/5u781puXEnW9RNhAt7cwtFTlJd4g1CrJXjv8fTnA3vOdK+1J2Zi3+6I
DjZFBxKoysrK/E0notYl3tU9BRdWkXp/u/fv/vx3j00D3QQ0hQ379l5kEBunyvWKwjGf9+/ecXtd
UEvy4qCqkSFQLwx/vFpLc9h1v99NeSt3IxOe5h/P/HH39yFC7A3ww20y9/e7QRgLdhjSwQHvx3n5
/erfr/nbj/79EilcUUDVqDtMgetc65L3+8lfv+D23rQCo5krgvXrwLfHygYVt8BITfScUq77Wsnq
SmWr3YZCo4QIW69PlOsIuN1rMwhaYcBy9vuJpiHcGOsoy9Qgd6QO0oMuQSWzIytdpWTlqdzfbvDS
PZQk8xsp46Kvoe6Pm9tjloLFD/6psp2jXLPpevhomVnse6EGGJBNHQLIMcViQ6arLRZ15GdUSOX1
gtI3LHEaiYu9lU/5HvBH/uve3x5TVXOLWUS/Qf66ag9yjW+PiqQRilZkgFo1O0i9MeDXuSNrac1x
YGei8SDTec9LZ4iBvcplSCdvPc7vG+RW8n05Sn8+VuqWnxmLtgmkvNgLWFrvw2UQ/GBMj7GpFBRx
/v/jwzBZ/lzKxygJ8n1vVOy4c455e5MV6Q+RRDsOW0KYOmGIfjFzhY9TjN6F1dwAAuMLV+u5vt37
25/yPPf+oh4Y0UfNiqv9+g2yFma3ULfNPpWTZn+7ZzJlf/0ZVSjBwRCKXb2FDdew2O0btar3tz9/
Pca4c7E83qS7y+wve6wu7UuCJEveISLjv4qWDciKJCt6aLzRT48gUE6v076ww93s127rapth9lpj
O/Y0yfzLsn8d/U3nob5mTwg0Q75IjmAqpGUXPIK52ufHzHQ2wWPjafe0yP0jvDindweHRsZm2UPo
shvvfT3YkeBcl/YlbdzXxHSOk5PuXgvDfTUFX7+bP3mgdzlgZgePGmWO8ifqt0L6yMTe5MfX4LHL
KB/EhHQnMp1lH+/Igu/5bvSCOPiGz2Zsf7cu/tautF+c0UXEYXTryC0bjBIe8yV1Is7FvIrBOONb
DL+tuOO0LPmmXS6l9snpmVPRW5adpb1l5NHXab4rrNFb4m4byfu69TqE3mZfFPy2dxBmxby6xnzb
2AVICi87aogkOWeOHZyyLvQyMvXxAgwHuePAG/HiTY5Zul2Bkt8FHnzQFzKXfq0oueb4yvdIj725
4WuoQEZnO8vs0ddZFHYJ8ELyRRtdcZjWZuhxhz8t1Ue9EgL1FFEhsIHJqiiibMTxYEHdBfQJbZCe
unUy2TB/KthwCD5VIFnfStch8HgUM/IKUZzQbdLHsaupHDtqu48z3yjOJP/rwaazRC8ns8u3RUXX
2IYNyNFLLKd1F/5kCCqdVoMr3i2sa6c+9Kx4x7AA8IFVrqfXxCekk1vPfDTv6p1pgv28sGLhZnFR
X0tP3hDv5HuceaGGgtJYkJR6mRFheVHuaFhXDtgM0DoPxQlg33CK9gK/dK+CN3hihynVzmj+ED+B
yVOOBwoY/RAvWWdzwoYvSK0FXHx0U1+CB6KibcnAYj96b/Gjp8GNU2f+sW2fRN9DuLA9lru4OXWC
Z+VfCNPI4Csc5SF1sh9FfkpG3c/TF6nxm5DuMt31h9623NgVbes7+CRZ1Lhei3OuTpF86M7Fc1Yd
hd23ysSpx/dhN2X3nbyFIZPvAKPbkLeRk2FE457r1sBKckVxSXE09GW+p2+Fb26Xx+SDIdBrgi8a
O1UCU+T1j8M5/1mBe3mRkp3ZbVYU5uxxnZIXvbq3Wq4P7vH5Jqzv2+Kdt69oFnk9HyqibUg7u1x1
8AEM3mm6ClDmZ6hyNpesd16XvfiJxoLdv1EruUrJllYxm/fMSQG1V062bItvK3MnZ2kfJHAqxR3H
TmYGpJt9c/lx/GIS8kpKiGp1YnCFuPIa6yFxi1zMxwIS7As/jo9kQoAlQLnkoZu9Wl1HdKo4s+Az
8DEgKtQBVAbAaLYqfjseVMEnGMzytzCwl+8/GMlts5OxaxKg+Z5WprEB2snRVJ8H+xmISAFKA3O9
9SwVMNXM57p6sqrPXvkZ1c7GyumA7cpmJ/a2QWGr8fnIODkKzY8WdBIfoJmPiBbQXAK37yBBYxfS
Rhpx1+w/lOAyAIJiyuf1fYozArGiLt5FsXOy8iJXJ/ORXmjdgdLhiozAfpjfNMSprKyUb4+eIx8R
lT9fC7wKwYwg6Eoi5jL3qAVqdsOcTH2T7tOuV5zBUT9NKEQw33f9crGu5h1XWG7gpRNtP2LHvOvs
cxw9aJv5kxkMOIjwxDQhLODH3lF13ebIJ6neh3KvbCp7zhxCeXpccqLn2uTKHGMz7AGCEIOJse8M
JY6xkfb9J3F1pc+gfpsRdQu4lU7l8VWOxQt1JiwByMZslV8aWh+wweVH4auhUHdlqrSxPX+KfuVV
dtts1ZSc/Dz76qN+Z5yiW2iK8SWlYICA1J5ByDcBnv6GGAx2djZ1N6oYSAG89RIUTS+4m31kPRDb
p5h05MKBfeJsGf0zX0HlxZrhDF7H4DUnH5kKrCc/iT6EUnpk/K7UZFkMttJe2qwrhxq6gxc7wPlz
r6CdzvHY3Pc2Vb4kYtUKPGNjxkf9zkxZSRn1wrPKQPoWriWLu+APey4WZRz5TpdcFbWCnQUEq7fz
5PquPgqnrynwxE9OXQ+HnV2jy0xiOq4fn7xSSSHsQj9fAmY+TTekDFi2eLuSbwTDQVy0cj6Mq8fZ
F56N+84e30zbuhr3LH9cR2PDCYo+xk/ubEZU1tdVBM24NPM7u2AdZmEXudDrSghB07KlvfBMT9a0
GRtKcalkRuRdgncnacI9gESPocV3BUHi5AgMrsOhsXF/2CucLlLJdLf+ZEf8/GDksVwYTmB3+xoN
VNcE/7qx7pn1Cytx6y9OejQQyNhNrAebV+PKNuyIrJUDRp6XExSUjXgnnIRnCRl5m3+vycvkfHIS
9McJUxGX04TyCqih0OX387MY/Cyhw36dp9qh8iJ68rZ0z/Ki6a5WvmQv8iOXsTyyPAePxqnzGNEK
MWpjJYQszpVxYvXT7pll+ZGPTT6i4iBz/Ry8AIR5yxGXDUsZXTas2DfwCtf0hN+JUsyJUEmdFfd5
u317583kKDlD2soPhEqIPss2Pq5XjgD5QhiU9sw8+iVHfhkx4I3FXTu98yuUK78GtA9rKGcWNWSv
FXwOZVzfm/aI4o1w5YaK54xovxs+Mezz3Rx6xn0vMKArj+uy6oz50Qcq2C3r5K7zVJcoyWCl58MX
MDac4bxxlXviP++a1kGqA8YJvOybr8XizyHYii/bvtlWwaX9ZFoHxoarUiw7luw5JW3wOLR1Gjwh
3pFFCUfeOevbyYQcbhOqM2kjM9CPirgJ6h1F44lkQfVxuf+mFm+S7YVoiXNGked4pH4QUXjtn1k3
Ec4162sjAPrTxgunoDzGl2R22nGDVCImOwCBPVwx+t1a02fUd5arylxJu0qc3GjsuT8JDwbFwC0Q
R0eT9pXVHil+DNRKorbldUi4qIN+yKJ4u4D5yHed4dPUqgEtt5emcTr9qaJ9kMkmpBlHO32Yj2zS
7UqzCQ3TGuRkybaccTqHxvNlrt+KfJPRWL6OXHiRaoAT0tVPhdKJNSftuh2uw8f15Ev4YJKiISjz
+JrlVBZ90qbKY1kFRis/ytJRz+8IUQZlifFz2kszFYy1CFCh85S8s5yOfMwYJ46aIBTFqjbVXuCX
1qkqXzQ0j3E/8DIaIhLIaL8oznCh1GEdBiZkx2atDTvPYSvZi3mOGh+jBDJzccRq6hQxXMmI1YOK
3IdXEvzJXLk+D+FJK3GLPET5l8le/4Wl1XhO2FEygEMPwR8xdGn9kNOsA+wIeYSDP34yZlnOybMZ
u/l2stzx0qh++z7MTkDmr8Ha22SaX7/N/U7cBT4Xuu+3iQof1GcNLApk588gIaf7yTxLooMH8mC5
uuJtNhuCXNc8CM9NA8bGK9+IV4wARGmBqYmT31unnHQodOPqpMau5aXomzoLUYCwQkucApi8oynI
DoNsZXLEn2a8UURPEJ9GwGcWMFE0/O1NVLot+x2WV3I3QEq2+VRAWmVrQAIMjbLfSuessckNMvIU
EuGRBcpRTtO8xRI8P7afU/udo7kJQD/fFRons9P28pN0rV0mpbHBYSjN2G8cOogmpMYEZBXpQHBv
VNlBUl1qKtJdoG6NH1YjseFf5cF1L/lAFASR5Cy2HrNkr3Uv6YY3hmxRfYDHS3PgVJi7/FqVu8nA
ddpN0KvvIWY5uRNnB0xb4nvBI7f0NAbXlsS2QfnmgBACmycEbmh/ndr3jumeb1hIyVq7B31LyyLT
nV5wRLs6m3b7yZQrE49JnBgILfHZGpJyzEfaDCRyFvKlOypfsBheqTfN1OOBdlId+uy+WaaMg1V4
HWvdiWDCxY3UTZeeSrCewhaSeX4aTxQfaXa29yJAxvy6YgL3dFronkS+SAGR1CUXnAVN9sFTdQ+o
NmA1WmIj5Vp9Nws2wHPBwQXXQLdYuYjvtbAOoYmpDESm/2kCOL/UwiZS/VygHPvTjC6gG4v+ZaTT
re0T4S1l2DTOBOm0PvAIagLCSzna2nkuoE24KpG/BV/0NiGqhSJ164q911pfuk4Ueu81R6o2Sbk3
eYbuUeL0hQ/cWO3vMai2xA8a6vwUPd4AwwvJnnXXKD1d9FPHfHqwnNaHv7gmJjK7Nju8WmcmjvGA
Sn7+FT7PFxY8HH3M+KCKh4TKrowJUbgdKASw6uYoU/TFMVFIQzaCM/8MKdI/9KqbHgqWQbt4FXof
nFXwFGzZdE+930cK8ip6thcTA5nDbqTZc689tBSGVTdBeLJjJnWi3dZX0NYUjYcFo8aQnVPkkt4L
rQ3iUXsI7gFgKT8zxclfgqsqEDIgfJt28hieqO9qDxaqxRVqWDTWdlW9GWlGPkrI/wwuYUy6Bkfr
oatRJuvMlGE5bJNkZFXkMqvDLt6YMuA34su0J/4wFJClIVUV7EzZ1sZR61DuBVp5mIf7WLuE49OS
vakYskbzJoreEULDf7YGYW7nKqhZHdDBUWqd5i77XBS3vy/ex2udsZV3WYGJkgd4IG58nFFAsBFY
OLIqy4UzALD7wf/RXXYnP3cXGjFg7tFTpBitD3fWcAb2EKguWh0T8SLxhFMuuzF8DSptAA8+iBjt
aCeirY82XgNAFwr0Cx3tWO30zbzn3I11ZwfXxZ+O2jEiunndMZSIhINbkB58mJtTuF2eQJKO7C2j
wgs5I8OuNdxQv4JecGsUSY39NqnIldnvIZL60QrmRTSYU9VOdcqr5Us+MZPF3KtfQtM1T/ozRRYP
oCYQC1Vjh7GXGbWv3eAHkl/QaadwRx/V8kVILOyvtpEvkaMEri5Aqj3FeP346SEkobfuhMNhzne0
MfT78FBvwme539aJm24Ac2sU5u6Ipup7epoOGqTsbQ7xZqu4+YMlgg87RoQzV8LJ7KDdSS4Vb6IC
UMXtdCzBwYUfih2LDB+neSt2Bc0fN3ivNyKCtuqm9Fp9X23UY7+TqMpeHoOz5kZH406gpGAbd6VX
HkQcAx7jLWJXEVmofMy/J7Z3dyD3pqfYy3zYhOHypr+H1/4ZiLkY7RO3flY541u+MZ56yxHaZtY5
9WSzrL5KDxoalKc5PZfyoTS9pn3kQrcOUnWLnTsruB9DP6gEAp58IDFItjblCVbDGhNLxyLmnyvs
LneG174lr0RR8Z0OWbhBKqFTdnFC/D6UKjgMG9msvr5W8ROGMcxi6aFWL3MFocZeEMKTvsm6zGZL
jiA2uwSyGFl3nsMEa6CDvbN1YvkjQxCGdReBeu7ZaiZHoCW8/l9qHWc8YzYfTa/YY1eFZ8AOE/GU
mAkzFljlXuC7hLtcR9IQQrLudE5/HN8MIAjktOZrfkRvBSmkHgOs5hWMQokqTOYMoh16lXCgmcWu
ipYOrTYTYBDMWbu/V00XzhUoehozOQKDtljAbtgBaQOl2BgbhDFoDD6TbrJDn99S2UXojlQfgKJ1
WaR7Sv0iTHr27CBJvJiDlDbrP9UM4TT7H4wC2SbEGfmGts2cXBHRgD3tRedoO/6k9ceuaRWsoG9i
h88ZdiiPhtehUrsHYmHHL73hh8VWPcHKeV+jd/iMRCPxyscq7jt+7X8ApS8pv7vSp0b1xLW2KeB+
ywnmndge0/nafmf4uisgJojj1gmeFGwy5sU3SHViHOgCMo6jBEULYh8npz1SDpApo0RebWc72kzg
gygfgAAiQyDKg+io0GJ/Q6QsddoN2HXU53Yk+Y9LvW+d/CFmZCR+UH2U9w1GcwgQpgfwTxSHrHN0
p462VGyzV5O1CtaS5sBZD34mheSluxwX8BZNIofTiPrStI/fe1egUqSsu5foZZA2vexqi5M8CMCY
2D5b9Xv1Qkn1s0vuybQE8OuXvkO97GyVe6mlJIw5T7lsCR3p3kLIVEicYTeepVfzvRfsTb1he39k
Sir+8Ni96u8RUZSWuF+GmsOqpE3bMLmkPeg1TD7ZuX9xBtgFfuewrr40jXOqHpWHiXzi2TBseTil
HzL73tBbGCKIQ/gxczBoPJoEsP4gY/6ofpSf1knbN+zsqWvcARcALaDUjxkTup+cwZ48UpWvxFrr
I2N8sc7KgdERbzXqGBvtbqruQ+oL+24vSt/BsfuB19xr5a1Z2V3whPlTiG9QbQfogkFl0oOvulWZ
LWswYEnKYr+Qn824s786G/O1ZRseKA0Ynmx4gqcS3GwyAALwFl2+H/gL2QPTh0+NaLodpm23ncAi
OOt53BJJwnvS25N1rmv7Camrc2q8LZTRfFF1lwK0vDc8Pljn8Eq/KgKkLb6Drn8sXj5oAOlrtH2J
XkmhEq4yh0VhrX42LxAVSnKA0CbsD6/GWStd6uJ3CpE8tZGZJ8/z8TlvN/lJe51+IvZWXpWH8jnY
9egMv8b76YmR+FUnlwFLUUTr1HBvPDypKEbZn5hsPEu2ccaLGDNV4ZzuhXPPisxQCC7IHi9uvRlg
dDjhNQeyaN+l0XaQPVl8Ww64yO1JzqhupPJ9NwbbdNx11pNRCsdOCC/h2k8J84m9/+0usnT0gpqZ
HFI0UBnCpNYRuwEx6rXvM/eCAcALiHg+0gG6PWbV8QEuLwvV2sKKZnxvgUhQkIGohs7mMs7O72fy
9TW//0QSCNyD+NShRYZKF0242/tvN7eXdmrCJ82pFoG2rIkDf31/KjfSLhz3sUhjp0OR99dNuP55
ewzjFFL0yEQrCsyQB7klN/roj5f+7Z23z9BKekW/P61sgtLP0vZR00zAf03k0ajdwltDWGG9Cev1
GLe7IN3BKN7umkYK78UQC+gOU3T4/fLhX1/z92MWRq///Ijbg7fX5FkTb1lq/N+vuz3++89f96I8
Ep2/PZNiO7mKmQB6Wg93e6GpdBzk9nc5kpehN4dg8voL/jj87WeDCA3ZK89MqzYkgWRO55WFZNLI
ylmvNVw8bf2hsijo1SjUD/VW04zIp7MvbmSlPoU5Pa84oXa1KE9SilqKMj62koVfINu/FEsfYeg0
twc+0egaokss7XpkPsSh8MNMu1OrylfL6DZzAY4SakfaCDBHeuU1QvPSUWhZWAK6I5FK/WcWcLgH
y1vAK4UuGyfmZsgliYrxoPrDIG3FBlgBQtHWVtGAyUbpK4oIk6O32q6bGzB44lN1w/qkA7xMdXpW
LIkoWCaP47gcsJ6NbbH2imF2E2mL25s3qeSWdXpJ8rcwJE+hyjGyedNMa4fUDqligsj0mKEv2sCk
i+K7qMXLVzKIXUp4WT5EU90bfQ26KEH4HUvKKhY+RH25L7TUD8If46DQC1rdagk4lny3NAVOpili
+kKJnIuOwB4kBAqgSNEEgXGdgItCxiguQM1CaJaVxuYIdCQ7ALqvrCIYGoUhYL1KpaBTjoOAGzC8
B+Nr7ibZTSv5J0iSkxgabyFsRVful82Ufkpwj8bsEyvh3B4LaHAIPoNf7b+jwvxBGxnRMhFJyRI9
pw2+Y34lbFFNodCnsZ3u4PIGXfFqzAm9cmnf1PMeMAlqhvRZFijwsfzQIl89zzIa5A3oqGI/p3SE
mgJQFkS1Dl7EqJOLEe6DBlSjKj9DHxrMJ11dEtRhZIxdlo2km4eQmmenXTlNP1pAf1i63Ely8kMl
28omOL8LrnsyVrMVVY+cc6Yk0leV9D/aEILYBN7fFlnjG0AunLFZN46dITWwY7QISe7VSUaCkgJ0
1rZqRXer6b4OK/VzwYygCbQHmDVvedVQB7V6qqlKBs6o+JJC1BWjXjiMbelOalls0xobuZwymNaz
p1LXPjWJZZII8y6qk59l7qDgAPM+H58rk9V17uD3FUM77YY0QTJAArSr4dUNa8fOxaw6x634vlRy
6tayKbiDwn4yl1+mXip3bb5cU30hpCB6CKyscYEBCC7YwHf2+nSfQkeCuo8hQeJbivrFSPIkqXsJ
RvOjm/W7gK70spJtF9QNpmk4DFnsNXoNcnfIQ1cST7MRPhpRsc8lpaNiRflDGeWH6QWlmcbJrEHe
JfQyK7mTnTBWnxUkm23M0j9q1OGs7zrNh11acrom/LciYz7ImDz6Y82HW/PM4jXAiNawKhTqCd9E
bY9mw3kRAx+Eb3AG/Hqwku4L0Un0/9g8ZJX+DJq8AYgJ+hb19NMyaB96AXxhQvpAoCOGKm7tCY1I
12IufyYzHrCB0t+lYmkieXAG/Hwn1RDLpQZxPTUMvgNlTI5j/6ZJhLkaPpeW6bonKXS3kUM0QaNb
hZPl340ROJ01soqb5n0TtCQZBQn58K22yyNo5xgcA9vCIIgnXJWTg663rzGMPS7W2NkgACnDWDQ7
MrNOveolk3Jt02n4RgjCS8Tc5Oxqb7GO9bskUJGJMWIMZ3qVUGn7PrnOo/Q6RMC/5KYLNyLSwmSi
GuSEWaE8NEdOgPguGgAnRFwPeiwj1TaLZ4wByVTH8II8alP9DDr6PDCOlnyvRIvo1sh2wMwKHUMO
nF43Wk8eMmptiHwQ3ei44JMDDbC/lgvdT02g7CkQe5D+QN4QuOQlyuqrVrXPePSdOefnpZG3NQnt
hJCMnQjia2hS9Eqtp2CsL1hibYSqusToW9hCwcLQGCiPBXn8rU6PSjmpdqjokCPK6CKrWI4qekZF
XsSv2pLgQoIwdQRtANGlizaG2igMDNmnUJoR4OruW9Upb9VZvQtV6PoEb6dToh9msyQ7oMHTAeuT
PeqsLpZxJQx4FTAiUDije2z7+LuL5fkidYz+JQStrlojJQhWQWAPpZ+bENhiFLG9pK3f0qkanRZr
MeWiUAkRKhAs+ZeWy7LzU1dpF9TRe9b90KOFqS6ihFHOYuFI+eIB1N/L+b0QNOdwqtsz6OoVVUpB
XSpRqJSDZhugI0kkyl/QpP2hIQfkGvLa6lprdWrjDnmGh1pZCCzP43Oso00p0JsE9injphyxhU2p
1wNglz0hq/bCZBgbsVRpA6eCffN4qTqKICbY3qkqL0pB7wsoboG64/gqTtaMFre5a0p8TooJLTac
J1/FRiRjF9GUq/qOQkiTPomL/FnCqC3hk1qRM4UUayuN7CkDXGLALkVuSteOSkIlvWP3GVER88o8
AW8UZMOuUEvJGVtHUfZCfzSUgHaTSJsBu3GwJlO2lVItOKFPDSgJ0KehzJ9WRnVKbCkZ5TklWjwg
aEmf874M3GjoLb4tfZKimGYyHYlCe1U89G3d+oOK3JbeUgIwoUgiggTqcprcOECouJGQAgEc5rV9
hdyGvr3xpP6vMsE05JT/ExHM+cgQmWmK+C9csF/v+icVTJLUf0jKqgtk6TDCNBXV3H9qF0my+g8V
PXzEcnUUaVdS15/aRZIJewzBSQMpRBH16X9qFynyP1D5NVXk8kwUKv+X2kXyX6UWNZGvJclkCrqh
iAo4/1Xa6A8r0Q5j3Kru++lcjIrlSSXN9Q4X8UGs2CxW0fBcqlPBRi023TrWTJfUgPZ6F1ebOAA6
EpT5EyvyZwgBC3hbRKG7OMd6tIKkEm117xMtYR+o8zUWTHQIG4b6ZKnb1qqeR3D1d0UC5t7qTN3/
40L8G5an9jeG2/rDVNGCp2KoInqj+qo5+McPU4u5Sq2oH86hTAd8tFAp6shc1AYf1y4sjujSRq6U
91h1NQKRvm/NYzNO0rmK1K8Op5+DNQ13pV5NwIRWrbEeorcpD/qpwVxIHJv+YsSRSkEOj3JpYjvf
mEF2Cszg54C251aciodyJcwaednQQ2oHL0gqbCvNAqYCXg9AYsdDo6OdP6PQIRT1uAuHIjko/Zgc
0g68xWS0MMJmOpiIPQYHJRovgYCPXrua9twUUixDJVHztEKga4xBzaO+VMq2UFEhCUM6eP/5nOqM
1T9Zg7dzivgwDETMXMX/4TvLyhiZkI66c4hGgj/0UexbA3IsYWeET0NIS61a5v3NUU+JhXhTVMm1
K8efpoqdTmzVMs1FuMBBKt4NQ69su7LrvUIHhVgnm2ZqtMdEz9IH0PyUZnT5GXYlHHbMgsKsA0yS
UQEfqqE4hJPohSpylPaI7gNCxeNTWjY0bPXkccoiMK8ZHKNNFlWUDuS8PKsTOnu1FoBVkhH+Y33M
7gYtoAMD58atJbx6Z3mUnhSDc2ktKNbo+cuMl8tg5PSrtSo6pVJ5N0PJwXEideJ5WfF72kMaw9tJ
IhYnGei+1tdHRQEKv/Laf9+gS8EyO1Ni/c/XQ/qfkxfrG2oRsqEzh9Fo/usYN2b0UYUqa884hqTh
gsMAEmOcuoTaMcoOdhLI8QFZF/00IRa8Sdm/6wEafsgadHXDwlto575TxWPcFZ4Ce8WibVPX4st/
/p5/FdXVREMyDAnWtSUTY7hZh9UfU1ETp1CtELo8i7LQ7pNUO2Glp3laBNugB73+Xw53I6/+wXK+
Hc9Chc3AbEOyjJvc6B/Hqxj/S91E5ZkdgxTdCdJXTToIdwzRFamR1PPcpYUHDN16rJlQtoi4om71
5cESaZ31qvhgPCizFb50igjRclw1powfSU3rtovp6UUZlckmqDYlKQAtvNk4lUve+JVMyawVA/2/
qBLfYtVff9AqW66R4Km6vq4mfz2BiNvFEZuq+KypyhVpm+hgoCtnT6bUEK7C2gl1UKbQiqmyDRXE
IyLRoVkQb030+iGOaTDD+PC6VdBFmYmGbSVdbjepan1JOGBBVWAKohCHXhab58O0FPQh6frL8OGP
g8SvM4pl9EdKdklQj3sQ7mTb+QAKQFAklBbgerSNkZ2RdiY1QtL61coRT4oiBCOCCGeJ3kDzKzOB
g3VoOePHMwwIXOMLwDZTS6eTMALh6yzELCQZMINRKSgl9d9dK0ZnNi8IeLOgun0cS0fTDCRwNSnF
UD1rD0FZQPxSu+K/6BBrKwv6b+cdsjxiEpQaoKyq6/z7YyCJeq8VmhbQGTCdDo1KWxK08d7U0MvC
2uoQDYkMHM4E/xrNP1PJTL4UqMFyUo4fdWpINENU/S4ScONMRwGHcdkIHpIZvbh4fe3Q0iwW5p9I
1J7VVNlNsp5ckxJdo9ycIwqZIC7qLKfArWVEokJXP1QpoHtePSBSq7lZ01rePCxAjur5klT5eFxS
tDIAkAu7sJAeRzlV/Vmu1S17+cFZEKTZCppY+4U6qdsYnydBKMbthI8KPfEiO4c0dYageR/I5+8y
pWpeVOO+kdvpFR23Dl3O/yIwii/AOnT/cooVFaVnyAOrccVqEf7XU6w3Ziw2UaecuhxppVrKpAOb
K+kgthMpdhhLm2zRze3tidvNZAYBe571NQ1s0Nr//R4pED6rpQLn8a+P+eMlmpFImBmub/z9aUNL
kWUw5sr99bm3p4Ms4RB/vHLRBcHBuoGuGprV9u3tArWhnSBj9nv7Qr9f/euQty8YIaLuQ85/+fWY
cvsGvw8OT52LAZdU3LVR5/7b3/T71f/8XGmVr5r3v77Dv37M78Pfnvj1nW53fx20r/K7RHKlBlqE
1pnioVxP0e0FKIuYwq8zf3vmdjPfTv/trsqUTetzxBq/kQZp8QI0ZQQlOMSSbG01N2bHcxokQh9i
ygrcyyrwu6EHVUge+zJoy/eSdSmbnudZGL+HUpV2faocE3X5FqdOd4c5fkKJ6wPuxwJbdPpRobbn
Jv2ASpthpvAYD70lVs8BcgRJK9M4bhEfoeL1Ksekq6UGtLcXParP4QYnkAMLfrXKJw1+UgieItNY
QVVSt6uO+lpYkyakgXyW5RFpkul+FFjOQ7SwYkhgHZx1DJZiICQdu6HUYPdtQqZmFwq6UcRFEkax
1w98RmwapSMmX2Rni1MLi+Ll8R4DDJBnsv7amvJZj3/WyXAecFg/xcpNW6/zU73BqE6+60Nr9hCP
MlZaLbhnvYNZ3NMPYxrQNQdiJCvlQ6T0LEj64DN9r2p2NWHAAAunQRgPIG2UVt3UKrTxRIVIXlo0
IM0V1qabTiU0FJvT6limte61cWQB7ZfelmlB5VzZp4pxDsM2OggdBDb8zD2TEt4WmqbXFo18xHSZ
bmKZvqWBCAyOHoiUTT8TrXqU1aYH+CE/JGFzsmqUsxcLFFFIJ7Zqqw12r9EmG/ZCAVbEgkmNw7VT
YvJY9MMndstugyryppMyNOnKGjy+eoUw7gRlRclmdaKIlAkJIWA0gl5skBj6f1yd15KjSpRFv4gI
vHkteVfedNULUW0ungQygYSvnwV9Z27EvBCSSoUkJJLMc/Ze27oIsowRYDOoZKeuORotQTup75+5
Yl+K3ui2BG0TiRR2W6+wOA7QQOdc/8ra8hk2hHED/7qbhOscm0DvEwpJpyloqRFofmB1SE09VlcW
zWTPDB6pyQlag5k1cKKOVk6UFqS+a+sBHpsGGlYteIauqDnSakaMqakxgNJAyNfnzG4qhuIieLNa
5NmzndR3IPiqElGRYct+F8wCAYpDGa6jRtgFBh6o0UBiZut/grE4l/rd9fLfvuj3pOJiQXHz55qc
xGvoBWeBO3Ujxjbct2O/y+3hJ2Cza2nQZDSyZ8V1njxC61q3xQsN9DBv4EW7GOSRl9t34P3hMV1U
6RFzlbYPY+NumpReciOHx671u61ipTebgtx78Ay9oNqXdM294dn9TuTUIjNpjbcgifZDS3cuiq3d
kNevEO8O5NskWwmq7643XQHjh8TYSaNfUy5Daz6Xv2d3IHmmUSONevR0BKg1JNky6x7ue2rdd+5o
Xqn3o7QkFsucfALdzW7vB5QswpRUviJMzqM17es8+DkYyQMDVnkmW+edllzByq6ZjrXtnCfST3de
YZ6JF/M2blBykvrJkytizamV79L4uwJ3tXWYbOwTHe5ZrdOTnZp96OPQH16DvHxwxnRnMiDeTWMd
08Kh5S7Dftzhh73vac1sKrhhsKzlazuwHrRmC548Ii8dcCqDTzjOzC/Bp4g3Jlv7PI/eRj/J93Up
SLeRaEft9pPfEHKiOgyPDgQTnJvAUttxBjLdep9GyPHTtBmxZxZQE5cgpaoHXaGLK+z1bheUlQUd
wn0BIoTMCdjTcTDtDKd6S5s/Cv+MEpUQ77DeGllwYTn0E0cvYgmONPy3eeeGgOMzh9HPTz7IpD2w
FNObZgZN6M4kJ+U33SJGgbxvMkCWW0qPLJSmyb0QP5/flayK5tzNn8ow2w32JB/htaI5cU99l2d8
AU538P2m2DYxfsRYRdF+BhCnFZWuXhVfxTCMiwBT+j5OGPWRyuJELCKQvWDJhNd4FqJe3U/eo2gN
+6RjNLh548vdOGtrm/pPakZp60wsGhXBBN3UYJtBKD+ZqKN1CfTbtRDotC1ALpB5oX2pkHNEynvJ
zPKQMB4unq1kg5NxKRxXL3VcLo0OHPOsi45xGdcYVr76aLjaPR68onZePTskJZpveCbQJRwo6E1x
VGwl8Xh2i3hYK91ubGHp/eB8c4INh7LP3goGTmSGknA8uz2kzKrpm9S4o1xrq4vkUBH+qklH3k5d
D18l524XNO8YYp8XQvRnTeeckEk01tHSwXf8H12rqdarXVPNhx4uzT4I4PkJwLM9QpoldqzYj8UY
oy42DjqH30sQz4RnL6x3ZkaYDclI295xXixYGxRwBCOAbaRb/NuvvQEqorWMdgvhPdhHKiIcuPEO
FCYeg1y/5AMmZ5HezCH+09fFH6uXKfkM+ujNFHUtS/8wa4qmVmpy3sGeuSMA2bvLdX9rFRVVd4S4
kPSkzHj1h9/hN5qXXvpA1J7fLRHeXnsiyVRGHR2Ic9Y47q8xi44kN1g/bM8YdpHpjpchiYz7Wgpz
sz5j3ax3i3nJrPdTfYm9mW7t8m/L/1scmF9hwmsP82w8K3igx2YoA6QJCelkyvxn3Yccpxtmy/6j
5Xq6dyvTPo9RYDxMRgkPY9lHHT5RaKaEnRfZVsCyv9dKyGvZ02QEDm18DlW3W/cVzGA3A67hT7ah
BWkbaLdJRxKXPEUgAa35OzCa7rdN6q2fSfXDcK16F9oGBCM7Gm+GiX8rMvvqywCcuD6VQ49pq0go
j6TDxOptLE7pPBM6CgX17u/ehls+yfKXHZCqV5oQH4DUK1r2xrC3KLW8xU30w1te1+yLGzjkFCm1
if3bTFI6Pcq7JQWXjMaNJtST5W60/BbXP/aCqW9h4A/0NVk10zgaoiOdZevJ7GPsccvTTPfDcRv3
5yQNE+ZD3T2Q3GSdPana/Wh22Xtgh+/rM73Zvc+r1P7ok1CjOdTupTJkcr/ka4LItqLB+KorhKWt
1/0Okwxlmu/kL1HXGQf8rbjdFPJot106ictngUd615m1/KlF5G66OUwf+kBEZ3+i5j+YnWIFH76u
B8gq20cuV+1H6Ulnx3kwXtqi7e49GDVEgtrdt1iCMpe9Al0g2kkI77khKP7oLwEMdZ+1z1C0+WaX
p0TMdglniL8ND8V9aBkImBx0U4ZRGrs2FN57HKUv61OTPnke86Vs0Jqo/WgJXCp+d/edgx658nv3
W5XRvwcyRC1At3l4tuJZHsMkbY7WqMznWAzD3xceiQ1t+jC662kF3Huy8re9NTVXCXD8Xk0YblKz
Er9G98OYS/t7iFM6WkNnXkUp1L1NdfDvE2rYho5b/swz+OoG+KvrYIApnXiPaNGc+lckWF+O1k+A
EnAy3BHFojs6t0FY+O+Wl6g2euAHZ/rgm8pQzbeYXtlt7H1CwvIp+Bmi0l7fStdTXVUBllHCA25W
Azm4IplsG0invMbDcX0WUz60ELzWvdCGQ9wmT0DTEH5PxvP6fnxIubg/M/O+KNEgRHS7t4Qbye8B
4eDfN5TCcxYiiu+BqeRXsw0QlSsv/Ar4stZnUIcAsxpW7QODp3dJJztHbTapL4lOc30VLxpRXWWW
9VCynAbaGGANYsT7xBf+92OD3Mg2HKD0MQm96lItQ9OyuP/0M8FTOTCz4uuxo1g+FokTnufStHeT
W6afZBvu11eJnRDjrPCPWW5krA3aGeQB6VD8mKYfOWS1dT/K8Ky7NvCLJ+CqSG245u5938h/DElN
0jvfEfw2VBt5p5+kbcAJDeeWtBdOL6YHZIXxDLir5JxzSjzNbeOe7ArDQy7Q5duBeCc0cOPpWX9n
IQgyz5yyS+sJ+9lrzV+jUehvTh4UXbEfP4Qps30zpaQRLP9g2iVWncB7K20nPpp+qPZxao9flrys
/2h7OagW6hpnruflzoEpuPfD+m39Y0NzkgJqA37SC9W9bjzoaMte82J+hm/cvxLu658INcOtUWTT
Nwpbm7HwW0FU2fdmSupTabZvNgW+9e2bvkIYM1XOjYhZAD4l4JZ1hxjuvxSEk5de0lbLBNGD6+N1
Cm9fqvGzmQSzk5pAbXBG9vscuMf1LQrAR9sxmaxrDrPykeQ99XePfhFiJAjK8CnLffsyTIzV6y59
4mbtsk9xCirrUBvdjOnaL36YmbtddznodNqGc2YR6tvFT2rC2Br5LNKMUEaPTW0hJZCt9djIzLnO
aiQNYPnsuklPlHnmd1F7rM8sEvFyHc2fDbpHq5/mR9oc/Z3vxsVON0Q9Z7lbvfSh8fn3Xdn80OJM
jA9m5rlEjtMXWP8goYMVSVC/DbPfoInD5WfrvvhGsb++234evV0rM+8EYB7djB1TI7bF89+jI3vU
1EkjGctj5H6pTP/utbP6t5HC6EtgjeVZOzDd1g8BeNTmQv8VAkvfO3DaaY4I/y3sMF0uH9KwFljs
8hPrEwLv1p/dFLI0tPODaae/9MClO7EKDbfW7nYO13YVhwEYPNrEECSaU5f7X4ZFLF/leO1NEECP
ahWBju+K4NYUvrcPgwmp4DBwVe0RjnvilAfIN0aTxarlWgdSzNK7LkIezMwPI6OanyfVIeSN5M4M
m+hQs4LlEvPTnwrjEU78vHNG9FuDJDw80j6q/9D4CsKG9oyVIbYZQ/EmkEVl+ajviCxyznoIj8iZ
Ak5IFdwCaLObxO1hB2U03sBovRil+0UZ41jmoffe2wQQ2/YwHHtf2fsUERQimIYsygHiyqyKFmEd
nNx1k8BVuguoJy1fWn0OwgyjzXpTe2gX+8G+dLpNsZ9Cnvjv8f//vPXJ68ZZqBV/7/ZuShLmfFn/
bd3B+jjscF5jvfnfgwzj0UYEHqCuVb24MkSKAcyI2+ClNYCpzqGcbuwLJ4MPMWoo6vc6QO+eZayA
UkNB3w3Ve5b+gAkJajmoIIr7Q3OW/0dyQd7LXLcZmPOTone2UHmcR5VxcE0ii8PZuws5RKTKfwfK
nE5GZKmz6LDwQ31tdkNPAD2dxxwT00Pg9v7fJwxwlM+FUJhhls16q7iYFKeOjrZf4BPiF0vlWZl/
hGHwgVb0zl/+DvEYs4c/iG6MvY9G1OJ9NS3M5h+ZTMQlQEtox/AAAkl0u9c+VIFzDZJOAqlC9slZ
hsakID1AQOa98w0WDHk7vK0fjupoc65gGJsNI8cooAe5PwvFXg1WKvs6yN6AsLFvqV7NPNUbudJ2
RsArBHmaSK+Vdc0AyO3V8tj611oyRfeRUaT9VGxrLN1p0LUoBYItE4WkUUjwVj2qk0dbsVBlRFnx
iecciZ32D0zHXmXBw440HslvwDFjk9UIRqTqWVoSDUuUBRzu/7DcIuHCK2pQ9wDN4nNcpMWW6pX3
L2Nm3fuKpFlft8osjGbaQ6/oqpMV50dJy/A4Q4HbJQxVtFgw4850rbe+R8khz0rjzpsDY0MKi8Rw
0z31bt0fTIhQQP5KfbBlcPWNCTFfBnvvji40DRFicPZzN75nbrYPRBvitYiiM4tFF/XVOV10tBYO
k3M3aIqQ0OE3XqgJDVt6e00jGH9ze9pZC1Pb0PGvUcrfeRBXOLYBc6vWuXeHujl0wn8o5zbZ2np8
H5aTc+XWyAV3s97q6JxR4jfGek8OI3ZzxGtHoJTvcxb5t7i8+mEfPBqiTS+zDeOtzpvw1POvNzkO
w6aUIDu6FuxCnnvuLg8wgGQWLvg46I6y94mCIztgYw/FdPCsIdo5g9XfGxkKIDg178rr54vKnfJS
S7d5nid0bjAwkUwRDrjPHYNk0T7FdRVEwT4WMa76HvZ2rMHwTZq5hY5ZGnNpgIBmOAfUBPVD2Ht7
QM4x4czMrBvEnub0mrhj/FgQ0LdzylLsPLOcn0mVR/sqnObc9dRsC0g0mFjpcOQe6QHlaFnHpirt
c+pGt0k1wd6fgVcVUKRYDrWiPEinuOQskc/rptLOYyQxRy+MnXAZwFbQzn+bwrBqlEI4z8zA+JUU
2RuIZLVhAkZMuejf/dTYyULTbKAgEpitPJsGp3wwfHlhYe0nbT+mjt2egyUPhCDjY+qw0Nm1zPw5
rwfU/wuSfLCt7jA64rpyx//bgMwesPNiUzEq8TNOK4wcAtwimUB/3/8o4XPpgZSCvhnS7cqrXzcr
qj4L3iMx6JPkBD0rlT9kNY7Y0oYhvz600uTXW0QaocMIvPfZgItfao2OKrEcec6WDRGfxs4MNHpX
euJUax4rC4OUdJNmW5IGQDlYpnAk1995sAEaBuknmoazZzgbBQLxNIbFdPEqfS1yEd2ZNjCWIOAy
2pZR/3ez3kXqG6AbXf5iUj73xShOI9Xjvwx+QFXeNq7rpdiVxud52TSQ5HcVMe7YfVMH+7i4F4P5
GnWM8mnMW1g3MLX/vRX/3y12Rl5LSy+/yGFGKt8az+stV5M38N/d9ZbZBNsq95tj0pKYs26cBZhU
tNVb4tr5PrWi7rxuqpZxLF6ASf89FhYGnfU0cTcrTglqPBcDMkSR2gdQFR3/rU9wb8SzA8Zk+dcV
vZSCftx4VYuDyg30acYNE6BCv5D3XJI/sWi66LpRGg0Z220QsotPqyEsdhTv7jBTqHHNJ1TFDnOJ
hog6C6+DmhgvkqUHayg4T2W3NEo5VuvGZ7Z+J8wM5ONySPoK0B+ZElQpl1/F+nGKjnMoZrluGsfa
CcHtZ8U3kS/5xYNW2k7WiO2NcWodtkjvoPBBzZBGSPxIeQ2wxeyU5L6M6ENdV58RusR0A0YcTnNk
nvO8Sk6FxKloDAzaVcCpZtcmxt/1/pJRlcR9ebIJtNmaVNU2LuCKCuTguSdMonRirsWpzY+9t4lM
KIOk3qdx/1omNsy75VxZh4P11v97LPH5IUaqpePK76InqGPXoDa45XOVEzTUQbYQRX2lVxhJiswQ
MVIilWYz0Qc4zYruLosxuMivRV20e1Pn4YP27X3PMvebHky1rSL0g1GhMOnE8XgaW+Pa0pO+9cRg
UgJOeNxJjn4wF1cHFQ8mBLnPdNp+RZV9y2ixkibY6UuIZHpbvKRepAnlnKP7Go2BcIzhnEc0BJ2U
3pJLS/zOTyx5mLJkehhbrEm+IuApDn3sl8ig2p20R9o05ZBSi7W9q+WJQ1X48J1H0iuYvePGTQlY
3zX5slwJvHsUL+OTTYV3p8MWUHI5jk+B57GMssz4mPpAWGajhg9dUyX2ncc4bOuNHdG6IbQZLazR
/LAiFwxMu4zWubY3XjEQ4I5O7I4gLbH37RK3ZJPMdGdCG41mEr2WQ/67M+MG/AX3qMUzBRQMKmUe
4UyLPPdD12Q0EAf41bvkoDiuhfrCrrIP7ba79fGgGegi2Kl18p2ie++q7iAQ5T5Ho/jspsTeRhgs
LlWr/KM9IYCxZ++1Mb3uw6XPf2oyAAp9UssPYc3eVifYpNa/hoW5gTKt7xzgpXtZJQCYS2TXJ1Nw
bQ6GqfsIfICzENV/ti7pOTD+dkUligN8npRSDk76UT8rsqVy+bBuHNlkiCd0dMpRfFOuFNa3MjrE
A5X3mvQAKViqZXvpldNjT7udtcd7q4zw3UE2fazH4kYjpd8ZIrUfk+XWlMHWSTMtjp1bc+p4qmA6
505PadkZG9vzJzLAJ7FF+6U41LIFBpVPd0NuInNbIlOCmRGohGN0MhFJH2Vd/qm63sT43TTv0VDQ
28gkxTZ3Nra2g+gsDN1hz7xBkQ1YZD+H5CUqhmPSOOa7DrMz6YF4nPykfQ2ItTrVGvU7Ci7qyea9
lIbHmwi4jFi+RiMnZ2R/WmG+KPUOQGBM4F3BpTBS8gkfTX/Rloj/OAXMFSmREu0s2Z/Grm3eOxoc
PWl1D1gfEH1p596P6mc6U/ZrljoKbytDQw5mZlL5qdO9fKj5FH4wVUflqPq6numZHzpE6+2DiVbX
xP/wrXGpq8loLfubY3e39Z4VINozzJbOTYCjzUlAMcdz+nA0dOl+BLo8dLOofo4RdbZ4yJP7odSf
rW6mK21Rat+eQ05Z6NlP3rKZB0h8OXX0ynQLViwB41/LjyzKS/WI9mnTI61AdA+aKYv96cnx5uY0
kM+OF7DYxgKxSD3R0LZj5p7xUDs/bIqVdym8hqCxkHFLphJEZNDX7j/RXflbLaV3jqNEvEYRZQu/
Db+SpZRAqbK50iDqUUxH/r4pPLLMumn6FZb+LpzT+TOKBhRRZLBtk9CBk2SS6Wq4k3pRS2ZX387Z
L51k27AJ/D9GTuba3hjgsDM9C8+iUTsGsvQTAWSCMDzFHdeb0VM/YT3w9IcVJc5b65kZDUQuBHZq
2m9e3P57d/0rHU6apB5TRUFG8AtRNNcGlvcP15HzoY0TJCvL3bbTP4YO2mpuj/9Iz5zvB4htyYDr
ZUIMcAnziAmuSwXY86sC7yrOEr9L6JVmE3UTyrum/yuqaN8j8UhfXZJgDnRJpmNihsHzDPWZNgxe
RteZx9f64HmJ+w8OwJ+CZvJHXU/DFvFO9VAmzJKyCMV51WX0caYip9nQ4Qob8jc3059mgXmU8yP8
tmX41IZ2+2f0Ba2ZGIjHLI4UfwBSyIK8m8ZjWBYlJVKvIDiKOKLzFPj+a0xWxy5nRgC8aba3SWBY
O0cP40NWWp9llswnd5bq5s7BlviX5r1hZK9y923w/fGl4pyvHVc9ZEZSY9kOrRM/IlylXih2nVlU
21720K5dH/bRoF5EW75araN2uTN/lbbAQBfarGugRz5LQ1rbrh+MYzI3wwf/86PoSBtVLSdGR6t4
0wZzvJlII95OUcMSDf7mB5xrGF5yU0jH/+HQ4a/qk25NC1eoPJRkxe1bN+4pmKZHh1LSkTIT9B1/
dI8EXpvL9VXsDFXANbOpy6CGlw90hVkwDjZApwK8najt4KWb3OhOito/lwCTIamL4KyKPjlRPZoP
Tund8sJMP9OEOO65NH6mlkGPLtesXZPJ2E6MyL+k/u3qkR7s6DQ3x3AFkV+DRfJF/64NANahqLxr
3suvrrO6lzJpQGsu9U0/7Lzv8FMLci6l8qzX0bLLS6Qq67nm4gkcRYLH6GrnbZ6D77yxtkYq1J3v
+/ZuJkDtZNkECck8z4FFUpgLRasgCwPzybuI1ZkKywNtES5iZjJdkcosSZEiOND9Eje3h+bhucYN
DHy6o1/cPDcdbLlQ4Vz69xtUdrl1EvvVr6TehlEhv2WW71EjGwdvTMtTKJajYjovbZE5J7Mom0sT
08e1yDdwBk8/p7M27i01HNZ7nk8GFdcUeZO1QgJCqDc0YPBbQeb8LqBrkr0KHIVvfwfWAQCADL5H
JLHEijIV2wR12t4rRSOjbec3qRFeWGHmfkYDCPV8uvpjOCGolMbNMd3qMk1ktRqNecHP9b+bThwC
o/9DJ+NxzGOEhYbD1CKb9cUQ07VMrfwtM6bgYiCfA+eaRw8TsVsPnJVA1RSpl+QzVn+0V5qbPHXn
I22q/KWsTl0nw3M3+cE5MY0XCT39SPAIFVLfnu9FXdxqj7guqcFXzrEipKAv572dQgpYF9Oy6tUl
Lu3TOEoYO5aBACbLHnvSRO+0HxECQBCtCO/LkWVVs3xC9E8GhBUmWO1IIu1bZU79jeJFeC9VULGu
GLz3Lk0PVTTNMDOs5kTTGCR1K8UuI+Phprw2OrO7t8IcPzIWVe8EXxGXNwJDiNvmc+k8fmcpQBw3
H/3dJAmKWIDpez5NeXObkcxD6gtnY5wUpK76FxXeB1Vm9tNYJCGhnjrfNjI3D30IrcIbAbYrX55r
t5XvRG6ds6QiVW85TQYJY8TOWg200PtpAl1elvDjExL76uIytd/EqZURNysPaqDAWzjxW4KfmYt2
mf6KlxmlQQwZZoidIHxThE+O0wYEhQ4D2BeF4zNKd9SLSuRBVvY4D0v/Pja2pj33b0aM90WKjEtd
TEVphqRC6tO4T2tsg550XtyALoufGfODbWTldkSEfUwiHe9Leh+08OV3NdIE6rvqH2o0dNWsgJTj
kNmS7WfPbdhkW+JuADaEAzR2hwF79r3y4lZiuuudJDgZZimOMrQwKI09crHZGOe7zNbO0U0hCAaE
3Hm1SYmFen2tsE1SzI1+mlwszDSpXpogf+gCQodd3DsPme2oQxOkRNyQonuprMQ/WIJ+qt3Ty/KH
z0pg7xviqrzowDrISHENy5IfXhKMvOEY1bexFVYjbwSi7EoTxwn41aF+tHOv3/AW6D8RSwKO/ps3
5bwlCkRCUSdPTV5YO956uaOAZT1XbW4+cwJ3cEkVnVHXZeHndtdVKl7VaQfGjSQTfyYSBS5SfEgb
czhw/UAW1dvdxWlVd2kyrvKim04JAvwDM474zorskvB0UM4Ff7l0oe4urJXvDR9NVqzGNw0Zpi16
58TcBPiZC4ZxzlMHC+ZydZOfqQISoHuvvZiFcStTu7gPC9AqxuSmNypfQAlKM70WJXkFlZIXUiJO
llkZj3EyW3d64FQuqYZ9AClpc9BNinybMqvuFVGu90Y7Yxj10sf1oaqwkNNWkJqacrrHavqaZGbw
OpjKQl4afZAG7D9l7cegD5rSyXOeCQrAfmsfBr24P91iFwrqJIF1VCnZBEkz41Pt6kNiMNXB52jT
rvhyfDq+ufC+PL9vn/OG0V5Wlf/TbK0NeRjJSzEF0OoUNpok+8r7Idq3nl8fVaL0h0KXlNc6It3X
LU+G4cqXwuMHS/vjGEYJNA3hJZT+KoeMkbh+4WhQlOpUekEJQxLmT9Uvy13nSydWglIjjo94ufFG
ZsV1GpjniC4MNsxlyHNCVjyYRY3ELrAvfapnjB8cCaIW9AfGk/kuR09BgynQH8xZEFLGHfwoZ8kQ
L55YQ9Tbse6inS/87uhRwFhqB8lt3WTaYb9kiWyjRG06VwWv66agtDvZC8Cu0h9jhRiqzZP8kEFW
SBI/woID4j5O+/ImYy7Hbo0ChoSj4kjWEez7GLBdVcnmi0rVo3LiH7g0j6zFB6ZWDAV5z/I17MPy
vv6yJ4a7vF8YUX4o9uRa+whSSsjG5VAepioCLkTb51URcY3D2v0YgINxlbLuY3IOqNi7rNWz6hUv
KLwgqrV5gnSbOJg/UUGoZ9Yv5JSmay62Af4lS0w05KPrnBSivVpZ1m2SLDNFGbTMTYz8gMjW4zfJ
uk2P5VPvu+qWD9E18cmesnuByKyi4WwgagkCtNmqaaGhU/iOJCdaMThn2ADMrkN6VBQxo+dQqg2x
21/SCaL3XgQNDNvGQiMq4vdZe/X+nUV+jbulxN8LrXvAXwlWyTJF8pCkbfHmpdl2sMzx1oJFvxOV
tB66xA1ObVj/sLrUekDHcqlV1p6c3q/fgto617rNaci0yS6bdEOxIs9+6ums8sMY2vFrO07jqw0T
zO6K37Sw1M3wEvnEChhyaxzhlo1JpqwqITD75O0tGGm8mnJ00Gb1tCBMbP+1DLJjIWAyMHiUR0Ws
OxMMNr4sKI5hb8UZVF29osuPzIGsi9aa8pnwaA+PpveaKsArtVt9R3YISNtGkNIlL40zwyDqC/FZ
NwkNnMD749Bm9+uoYSKKoXP0okNbh/m58oR1o0xl3ipaLTfkeOo8gllUNcgEylKfRG/Dy4JnfxFJ
/KGoCR/p4FHuY/lOzfkx67AxtU71Giu7f3IMMP9VTZeeeWiFw/S7N4j1JYzbuvTWgqGia3ryQnic
VCqddzMkpDgDAbHvCs9+t33kAnoKypexsijVh/I3CeZvQYNMZ+izmeWrXDKNJndPXa+z7Jhw2iF8
qQJgjEW1o2jlkXhLkWzqpmPmMdLdUfRg9mYmDgTkyXnQg5mwJpAfvhTuw/pQmkrwT2Jojl4jqBly
1SwzEwQt3oONakaqmsgsr5Pt/XIpaW1Eb3xU7azPcd+OuJ4T/Wh5TbKPsADSuekREdFNzjFsH0pt
lu+s+MhO6tptl/XFkX5McKcQXh7pvhPbVSb+NbfbhwAJhArt5DZi13pW1DNwNEK57dV+lvCbsabl
e8dwgpvfZxcEzs2z73Ey1cZC5QZfZkclTZGJ4mRNUfVI4jW4hVjYW6MUb/ZccvLN1WOLM2XnuhFj
bGi9+VnWHpOkYMJgCbQMU3OkK4YYsctAumOrvZVu9O8mizrMuTVxRIxTzXdVGf5l3RB+ixgCXyAl
l4UIDA0G43P7gtjfegp6URzNDJRsk5SA8jrWoQggYKfNOnSfwEukfqee8mXTVnek0aFAClp/q+iq
bi3rko5m8WnVSBunyRp2/jRbZ8VshVK3k6PihAqkfAh7TpUDFXR7MubC1tt0urEfso54c9x+6jgY
lA2n0RgPctLBDjYEyLOoDs/1mIZ7K2tfsMmHF0ra4SVK0nwr8xnegA+fay4kQFbSal5k/kokfElg
ThYehmrsXpGGsJCXUBIMJX9XPjITd0rnbTPqBuAAYg0/lNURlfo5ahYVTP0t4yq5TcMqBp36hzHj
xIzNN2fo1S0ukF4VLZB1w0qep9kgel30/uukON8zjGJ/19UDgJ0NHWlq1GjgVPcVtcP8qX3WoF7s
gIRY7iIQufpiRiNOieDOFHVKjIXlPjTO1CIvnUmF9pofjlTO4zj+Hkerf5xlgpVBoAbqKcHeWEvu
CysQ2KmmktVphMEcdQkJ2vFH7uphD4vPPNlZ/8iJRiffNklD69GL+h3sXGv5qaaiuaO7M5/HgZiA
eFga2FnsXvS60fdUfWD+0FoVdylyHti7BLEUNoCDkQCNbgRBbY/tBqGx8+m387GaHf+p9TEOCHES
wvF/u0mCrrjP9fMYtFdmB9FxzEzktqLI32gHRvfZIicPne7sdcytQzeCmh9HKLWp6RVOeq4oR3U5
qLw4RwvpNP2hnjQ9fpsEzTZhyZPJ+zIfXUJz0+FkUVA5B/0AcdiOntFNw0cpUve43kXsNWwDrLmP
c2hddUOIFBHdINxDzhXHMG+omcmn1o0PSaw0ifMazBv0Wkb0nEui5STyRfeflWFnz3Yg5Ytgimwk
9mftmyZYAA5FYtT/3lofM4aQrLbKOQTKQD6J6erFKaMbZZThc54ocTXTgLDJ6nDSd4AwEsGQYaFB
woza00L8H+7OY0luLNuyv/Ks5kiDvADa+vXAtXtoTcYExgiS0Frj63vd65npLHbVM+tpTUAA4YqQ
F+fsvXY4v1MYJbe+mZ7iuh0po6cYAASC5X7MmzunhcWZZAvBCu3gvNgk+6xmQnO+8F+iMRYn5be+
816aMHyIOdX3EUyXZtG7+37BfkKbhcf2LpAgt2jyPqRL1kxcFNpRSN6yjuZJLxDvUI0Lnu0W7bQZ
iZML3OLW0jGbRXErnQNldsRk25xM3QhO8NItewRMORAA3PXkgDsJ2vhKfBkShySBTnwfXSq/Rp+h
fDERYNWZrj1SQq7W+lKkXxEuvoU0J6+KhY8YeRo/ig55Qulr4QPXT+T2KTa+DLkRNUpaBUDSIklK
i560ucR+s/juyRzzerO4/rIZKze+VhOyutt9HVnfVAU3QmdpaKRdVz0ENy6Rxzq877h6HVJtgvtL
/ZV++uBtA0Gb2dK0bUmnDXm1gQsyrhPU7EDFUWIRPxHkNHUHcphqhDs84AFW9zq32+uJRv3J1hyS
IS3v4FD2XacNbbw68nkEojN58D7woPkPHQWudZt5OdgIcCBc0gircCgoG9aVI8vDtT2aK2WZ/U8F
JdBeMHHu/fvI3PsfRdHO2fDtN1bCn2/8E5bg2n/gtBQ2QDLD0j3Hx9D8JyzB0/9wDN/gEVGYJA1Z
Bgm9f+Xmmn+wiixl3bQM37IcbJpt2XfRf//D8v9wDccUruEZFkAAInX/z//+nP5X+KO8P7sQ29+W
/yk5GgvxP9sVyY62bctywTLYrgE24TfHdZZTkM4rfQaDXD2NyYgbLk+e7HkuqXMABCcNiDiwO7JG
qRDp+NU9026pietr+i3Owa/d7BGuTd7SsUDlZ5N12QEiZiC0zUWIb2HS45XIBuClbvsA46fd5lqH
OzGa8K6DG4iu80FglgikKAiuFX3GcEtB5XEaJ8KDjLciCEGcxvi8ShuKGX76aOdZ2q2ZRd3Jvq0z
J7gvP5JmwE2VlsPKkbTB0Y8OWIwF/E2IKWlhcxOvU4S/GDOIUSICtk3DN98CxILlqD/1fhavGspC
V33bvSTRY5yQajf7XHa6hB4Rse20apu90bXruQ1/jq1ArCEDOkBTZnPlX4M7ISvUnLSVlmWnbIlI
CBBjvM8HqnO1sNpdO8UACAvcxGFcUNRMgFUFiJ0JSk3FWtem9OiazYc1xz8j+pMb+qYvwh3q7ZLo
EAHn2F8NmXfMBwoxsTBvXART9F480Dd2e5NaN+PUuavUhpwQwbKxiOVBnrRMm952PSwp5HCSblof
F7rx24Zwsds5guxLi+FUiuEmDu3uyhAfiMJo8g42pWM5vnTx2kwJbq8G/86+ycZ0rVMV2AxEnu+s
lvGjkGDmue7Wc4Wtx++woQ0QLFY8wGp7K4nfQIX4dHlmRsshTiF8FO0Gfzl8WLd9BvBwNTTjcvAr
7xCBt/ecdKVr3WdglFw8IVxOi7jrfRc0vG3ifBGzu9HgHKw72gVLlmlHFJ13Tlm6B/gV5q3PHXQq
7a+ukXd3QVhx6/WrK23IN7hqjIOm06IeF29vldr8HPRIZ1s4xUk6+lfzAp13JOchCykUkCz6Mkn9
tACtsQU/DmYKLcuu6LA9aGk0QnJFoe2FmO9SgaY+98zp0Gdlufbc0eHq/73JSgb6AYihvB321OJ2
kC1+1KlsJEyLuaJTsMrD0HrsvF00aqQYkaLXmEQaF23YUoKbqp0uMuOat5CggpRqjftipO+Dyl3Y
4X0/hMt2nMz+SC+j2SSD+95FEYNsengrSFrEIOFWwf2pfyG1uFoPJuhZeyKcx62/4wjjLVP75IvS
24Rt8J5r43WuF09LZHDEFfGN7YWYInIXtlAqtiAK9I0xWABzM0J8dWKDQ1SoPTEzTcCjR5NV7R5J
xQ212kXQq52mAg7FEyp3xr3F+OBrkDmN+tALEwLanIf7LA6ew1H74dF+WqXTiJHMmY8o0fYuQ7VZ
RKT5dtQCKqP4mRNNtbR0HaMlsDhesHLqLtmmYXPteB0gtsZAZNNy3ZqL9oofaz2wlT8QrJ7KIjbW
BRckAqfcDyxO+xKG2J3l+880Qa7bhtKOcBk8CD/vrrr0xU+b6zHQ93a18IQmlvwhfTem4Xs6gi1e
JhivM67UKNZBLlUdioVSJn730DuWZUm+AChy1iEsYHJWi6Xa9QXMtIHmSy7sq8ADaZt3aO+mNCUg
prY/oGAtMPV4gpsGqOAuWtCAGsDOMf1nxnYIiNwYERoj8B1hrEgGCGNJYZ7GiCJBCJBKseAP1kvn
gQy84baaovxgOlyMCCMGkRsf2pq4zXk/IeQneMls/WOZkyDp4zjFykVhVEOYvKYSYHumeWjMhRZu
km9zr/7ieGO7GWEz7cuC0YRuvZUZHJJuJm23RzF+GC3qHo7hNId+Sl8H5CCbscXmJ4oE/mp7nGts
xFPntK+LzYVu7J472d1PRi88GAuXi4Ug06E2grWwchqf9oM7mLuxhDZahTDOy2R+qTJrlB1n7/HL
ktFSSoN+2S7ekREtAFPXWU96ihSEgvRsARPz9JOVZPo1xlYQE6dxTJNbEC8BKQtheZOKmGdK57OW
l2u/t+DUEW3q5+6n5jsHs8iDvWZiesJnApm8o4hZpxpJBiiRBIog1/luU1WmHF2vEJhp28YFySsW
kj/K+GPpLOJl4uKt2wIcI4PeRQ0UYiqxDHr1gfBI2MEh/6EPUAqgl+3By2BUqoxDWHo8WKCk0CK6
4A641ZVJIS60ftaieE0dLhhzA+3FAt27GF0CgBxsRO/whBP5kHqW9NEsZw6FDp500FhPlhnfwNgj
fqCu+4NWcB4zENkPurBXccFotJVPzf28I7FIn60cnxLwuCpPeaKacb53t90QPNQNyca5yZOXz0FU
iX3pG19rVBrbiXDrXRghfNLM4djp43yKTKMjckaQ6OQ96aUBQs41l53T8WQ76cNxgdG1syqozHbG
Y3wgO/DVOi7YxqEo93XKwEME4QNN8WNhRlvc4A9TthxLCnyrGSkdzZL4fZBy0VDTt0lPIkIMhXHd
0H9Z1XCKQ9+6zf3ioLXpgvzHsFaM0dnNHQYefxw/vYHxdOPtzST4Fs7uiz/7HvhjiOMUVk/6Al+0
nj9TIr83nQV0R1vGPdqgTRemn3jojr3IaRE7b/HsfToReIy+eW09bT+m3T0urLdwWKCL1u2dllxz
UQjWhovzUCR3AT+wKxKN9IwbzcZ1qwnrpg5TcaQigmVk6Kiy1fa6p6fOvW0mSa+G7g+1NauCYzwc
nYZ0jlCDHO7NWMRWXs4DiYYu6mQ2kPyrmuGIHe56MwnRalp3mKxe0znH7Dx5kNY4uDrLuimDKNwn
UpmkJ+YxLMu3ppeCXa5uAJDdfWy0cIoQbltz+t3EOrvDwHRXFfipE2SPiZFCbHW6zThROQ+7ec/B
vcXsgNmyqtjvZMclNbkuWfZYxNFLUdfftUHsyB/FBhiIfejj0868Z+AZCQlB5IDo81YgbV5ZEUef
nRIQM5ERHmwrCztJ7hScTgLGbZAgvMR0E3oQbA7c2cOtyq5Uk7FziArPcp6oU2yeuD4E52adkVCE
nK+pil8nap2QSkr1Bw4AhpwC9ybi6vqU/T3xHA8pL3agoxbuKID+qcuNXSnYVcucnNlxkK74v4WV
yyAI8a2IlsWoAhq+esrT3iaEs9EAnP+lblXC1rQlcfYidnUqsinVf0TrTIzagZT8opH9U/c7d8Wx
tXmsVOuVHljNqYkSBbd9/ekkDLEvq9Sc+ozzZ14+zqgC7pJAZyoUXR9LIqxTOTzRFPKPwjXTfaUR
WB8W0NABmdgn9QJ3mfV97AVHHBGSEyl/G9QqZs9fIZeDPoH0xT2LSgdxoY2MJm1yF+exmlUrL5Pf
1qlP/G1dEGOwa63m8Nv6yyIZvsU6SeBpl6XMqI40zPc2uZ8q/DNMo/pUiZGHXrVsoyTOqtnfjnKP
XnZrInWYmQ4NCb02Gmw4B83CaJ8XCbTuOSKvLYUT1lEqofJt+5vLm9Xcbx/YpBHPK24Ub62iqE6X
CTJfcmTlRK2LW3LMQQ2Rffe3FPQsClcfeJ4NA/FmpiXwXEnl7qWMVc2lC95QOE65vJn035W01Uc6
sFnGkbNVFC46OumZEVROUF1C/HQTi8AwtdvOsaznebXtE8HVnCwEHPIYKbhgyd1XyYzWS8askJzx
sbtJAZsczcVGA6WrZFw1G0oRcuaFe6fWUv5b3Zs6jdTEdSn4rCt5RhUOhBAv5qHGqHxnjcC2YWug
Tp5nxMpqUc3pctEeEuKp1LI/JClPot02KFxxsKryqwYr5qqMKYFOrJnTtrln9brF1/pM/lXRcCkx
O5II6mCfzsv0aLTXhBemj17s7J0m+NIE8BdcbYy3NUPpXUp9fldRAYQNfhoLu3ouSstBQ5A/FFaF
xTAsEtKRZm6XvZXK6yUPcyKet+UiRx70xFa2Q4076hmg1V6G3WMRn6YhwyJ7sbFSslKMxbVOTqLf
1n1GkFhsEWgsRTLGxCgiTLWjB7AUpECbXo09JFWDJjmIl5I7pCDKqXN5tK6Q6Z8Clz6KE1Z3Ojxh
4eg0M6fh62DKzI0qQyaLLWebYGvc1OGcnsRY/OQMf7a50R8bn+cyTYujQ48BhXSsft4QWBgVXXsv
KVXQRkVIlNBs3/hesIZ4BDA/HOJb02JEiM5PGgSoih9Ss8MxlPCoiduvOF148iRuc2tRaPnLyt9e
o/7qSx/X5XVlK742jVetG8u/UX/LakGeippdBpTdJd4FIDjlafFQuiO8QcQkF88THktoEKbc56XJ
KuFxZiHsCmR1pO9FhVqKmxCx0tKGpQ3+/aQvEknDZ7TSVKTmGuk7SptlOoqJCu5ff5MK/82gEdmk
1tXyER/Ex5V6Y68sSX9/xGWxaEmRMme0621scitLgyhDrUPtTTLwK+UXUrOXCf0Cwi3EeExg2XJA
FdZmkqcCBzvnSIbPgEdQuAty3eUPl0XR+CNE9iKsgAi555eov4bp/M1ECsOF5K+3Vi38FINx3qpS
pjS5XRJKmfuE8nyFTIAjWtjAWQxv58o9pfaDUKY8tV9D0lSIQpI5Aqa8aemW82ZYFmAYXTO5gzKZ
+9I6mREewAFfO71dN9j0Of+1xgmBEySVefAYODny2sK4vDypORolf85d1tmmQRzuSItrU9oAeaS5
oZC3X39U/+W0ucJlHCfbYHko8zg+agssn5hBJFAEU16JzYGjQs0NeT7vM208hNIHY4sKU9FgHnhw
Dbe0rCDSw2cja1H+qkVdEEv529SPaUbbXJUAlDbq2ycxO7uysm6tRqtPSaa1kDXe52TEINLP+6rS
zT2+90IqcWBCAJi25Ke26v6I2qC7UstTNpVUZwOMRQkK1Qy7AVYiF0DlyUbAcvTSH528+KsJYlw7
P2CbZZPnWtNehclc0kzOTqNcpyZtl0oOB5vbkAebep/6A74ILlWZun8katqnzYywnmPrl1fJD7p8
o/ou9fZ/u85rI+5Il09Qc+p9l3WXxcvHXH7eZZ1U5q6CkJpZ6yavweWT1YtpjjL0OP/2y3uizIsw
15nby6rzSzST5HHhdMSoVBbBqHM/nKohRD/cpHemDHgvZzfe9gzveMTnQqDJo4/iVVQeaJJyYZAr
y2V6GTtUc3aSiAOq1jVyURLnwzLe2I1lrHR1yKgjVx0nl8nkerdNEJs7eNWVvh0fEujJJxrgA1Fc
3P5HOO3EluTg6YtSQ6Im78NV4nIzMeRXqx+hN8MTSK5i53nzNoytnIwzHBlugQvI84im8vA/nfgv
lNLpZOV1fIzsJnHX2hgkx1yOQOPZuIdY5QPZWXgogOV8Up/BXRwwx7g43b4xMq5L0bCPO7DoXVT/
h/cDLCFhpP++H3DL1oz+a/MNH+0/sZPN8xv/7Af44g9HWFABTcNGJmALKvt/9gMM3f5DR44D5xPJ
A/8AHf2rH+D/AeBEAIQRFK0cXXKV/+wH2M4fPhYWy+VtnsQqG/9f/QBXoUsv+ELbA7ALvNAy+YWO
bFrQlfiVEEkng5o/T3bXYFflGaEmUEKJr+isZc+9wNyb8lxQ58aAFQwB/N/LamWnE3g4aIXYqGvb
3FiE7TjNacgh5eGkkhedJgjItJwtqjM9oQBZmfG8Q8WW54U0nnZTpN31ciihJuPoUT+MrcE/wgyz
5FWMUU1dIOpgmK6WHZO2mTSE9yEmrRqye08SVDGY1D6j/DUrvfdoth71MNMRZMNoMBYs0TEKAsM5
BsMd5Z1pUyTY0kRdvbThAgR6JNxrBIkIZ51iOR4ZHpV2SeQZGzf0SPSwvQeySK9sJFsrF6PoKsXH
VkMT3gTsPXSr9gEtFAaEGX4VNyLCEYr605IOHBo89wzfvtRe+kg+y8Osd3BcapnHU5PSmSXbwQNj
7uY87RHmbq6EE1zXRVutu9j/KSYCbHOSoB0QVPjEjVVRdTf4zzZePt7YnaNttcV5q/P5zkmLB8OK
4feLjLEdI1iuEgXm7cOiPwpdK3de/z74aGLpWY84iMZVPiULoOPupovaN7yMJzsmwAKtMGIeuonp
OM2rFtrfLo+hCLgQKyh7DVSJwUNrMN+D0gCdRhpdYl1HXfGOZ6phZB7m61TQsLCM5SqKm6+V5z0H
c/3EsOPeaynDRAZlFCpq4Zgc/Fzc+Azb/RQenVs/mBrVkhYAoA31c6quxrFJGNrW32tUUavSKiAy
U/THspLJHF9RHDsqPciXP8lMwaqHbiZM91FSbBc07AGmEsRx1DWqnaXHsiyBU8EVx0bHB9AaERin
wkHzYtc/TTp1q1kn1QBzOSXUB98177LO+OEQpm5m1XM+MMzqitlYRZHzE1v52knEVdKF1AbdDp3V
yCV54T+tJc7GzwD6zW7PgddE7/FYY5p0CZhuzM7Cs005N3PX4+h/VDxAIHlo7oriy6hbOYxU4gEM
jgc8D+WT8ZaabCrfwHM72GIH0QVfHlpKjiesLodS9x5Cg3y5TEd9hN4HDeixGLW7dLHxrmHwdsWd
Oczg+aFWKbrWWNILatP5+2JMt5lgYBbiye09XSd6Aoli7/BOI39oprmnCJy+8lj1Ro/ptuuFtu6p
4YSxRngOlAPy5szvdqffa9ClOyzKdcr4u8Jf7FioqGwPhQd6351XVS9Isb/3ZDRt0pxa6RAA2aG3
4Ok2NcM0OfrLdGdBuFlhtq2RFMWM18d1XQt31bf2feFS6iGL4tbJ6gOGwLfaL8Y1wqoGlKQsae4N
SqCN1z1DEYPORqK9XXAkCxOnYyGy16oLyXIFWwR2MSuTEYkXKr+nEWIGQTwueXfcpmfnxlmQnvcp
WY+jEz50k3UFBucq6tcOG1UvTBJnU0IdKSv85Au+5rF9r0U1YuQm/rDz6aiTkE10y1MgEgq/5Me3
ozh4muav6D31KU6+gW5akFyjMnkETwfVdBzI2Svl/6dFSbi2TOqXlp0SiGqToOeAC8pnmldpkdy1
BlKTsP6ZdJhaMF36zXPX6I9+WKFZMzinh8S676ObjCIDXND2QVjx64gZTmOcuao7nGmyqqiX471Z
zI9uv8+4S3B4Je+DhWQvb8XP1qPQDqWjogI5XYlMfwLixpXMseqN240/dOc28Gkjh95dm8U/AoP2
RpUhXrMI4UuL7tkoCQG0ZzJufJwW26iVTi1uKXC9n4Zo+Gzhg+rV8D5V/EhrKW5tExNJR1gU/3Mp
NrqP/OJIi7rYun3+TZuaF2O0NoNpv5RU7RCMEP7CA7eBfp+e62PATcAd5p+GWTyPIzKnOPmJQ/Iq
QeurQW/c9jwJEVdFS4J2jBv7RK9DJzUsRpR1tTVLBNQxiSTOsIYP86Lz8abnJls9IFoztfRDlott
E/R7Mtb8T5Fwreije0gnn8tsT9sJi9qWtC0enTNC2Auuf8tSeNgU7Nt4sK9CEPxpYr8Fsf7DDcxT
Wdokci7A5yPbvQ7MYedP45ULa3o95Ms94QTkGjeo9Yaa34R8JSeqz8y+ReNO18NHHbnYOu+gtdPp
ze/tPCjZZoix+8rZNr1/iktbekb2WVY8oAL+ESbWzSJagq2G6ZtnTfrGm8p7ujDrWJ5dE+glGsAJ
/Lvox+Is2wFBIFRBatMJAR6IwDaW9i7ahFZM6x9quPZdOA6bNC2QEkFj9Yrgc4D9tW6NygMC9tGZ
4es0xY/AftflgLS962vrEAsGt62rfykCeqAOJWAAQjPWKouYLHc4mnVzPWnp/RwxnBiDNb46AkU1
EkHEuNed5ZHEA/ou9OjLoF43ggZAl9o3FK+8TdJB02SMXo1I3B33bZowSsuj3Tcr3AYeGcY8L4HO
NL+GI/HMYWt95FbzMMCYCONk7+dfikg/uPP0A6vnVstd9FnWS2U4T8WEwtxFngUho9sv3nhqkUX1
iIVXpdY+UmuhmTZqkIgORgseaprKBwsUlb1EVx42hxXhpjxxpsSKiXvDbII13Tdiv5792t+1VfoN
BU6x4iH2tQIaoOmJReMlvwJI129cp+J6NzmUX13Zk4PcgaUIkIbDcTNgO2sCcqHQXGFnymjfoU5a
wQci7lHnyC2COSCtHs53qXN34wix7AYeDly4yj4J3T4hx0D5ES8v/pRf8ZCLvNf/GhvoK5JFfI9S
cy9cCvzJqH34KAsIhbkD0gWMEQlCl0VIzevsvRsdfV9Wyd5rrT35EQSt66m+G8MaK4NfmFcxuUZ9
b5LSExfPouIUF3n9zbKTZ+T3PLA29Q+cw+nOq1+sVPe3STUS/pJl15XsqgWlxulgvZQDp2tUea88
ODmV9xIPyD0sN3ijXU2MRNR8NUlGmEVZ4dhJHkUeoOtBpaz5DJ/cZNk085vovBMV7mAdE7XdaQQ5
Wfn0YVUVQfehfltZH0tJCPGIpdCvrJX7Nb8dbGpyoYH3q8m4IuZ2++zZdkKElP6mYaHBR8WREOjh
bmh5i156b0TxCAY/8JEHuhxcMU+2DXSk77EulSJf59bwZHjVp+PfW77+Pjre9zYqOX3a8ToFvwzu
OLmZ8bNSBHwBxkdWZ6Tft26l8wCcguGNGrqFCHR0+E3AzszV5IV3AEB7vBRobBkfpeHXzEo/kjqE
5k5MlpU8dmZyawT6jUtqAXnn+pXV0tltKUcvkMRaPB1k+U2vc+EjXl/qp8Wz3gv0i2jOKdxm2VOf
iWscOhYiiqBcxxq5geP9WIZvTknuWJFGV05tcd2V8qAFgmthP2sYZul92WhQknZTxNMXWp0BF68K
W4vKqO4jMtoaWkwJN6EovCsdEpamfO+bBydLvxcGcLFwIerS5ablzZ9Uudck3hHE7BbZzsNjNrfO
FSNyzQYXEKNxl+d5PQbPyN+7tdfhiw2i+Eb3KaMuES0Od3goscmtE9QDqznKHgMNKYjfhXyBU6AZ
H2gW2tGz8GjCwoK21g7NSAyh5Rs5GuFO1J/wZh4TDQ8dAUnfJm/8gu/p+9x3P0wKtoy0P1A4kP2t
s62iIHnsNXygWZ+fGkRGg90lByPoHw0z38/OeG00wZUwHWyoYfPeh63HuIO+GHaIElFWkhyS2P1i
Jjm0rPpn1HGLnY3sfTS9jUOcWUdFGF5z+mD0FTTHxvuMOmpZejHeGHp65xuDu3Ij8dGRaE8ZnY4d
CTAmuEju4yUwKnJaG5LdRX70hGbuZ73m9t8/2aX3YeFTZNyL5PlQThI4a7jInnSb8X/fuqvZmz65
4DxaoFL94GEEvpyGOM06qnFlRD5UnNCmT+sHjHQ+DeWyOURGypD5ZbKL5zkMuf2vgxwItJ8T4Ico
B4aWrnG8JPYVA4Jd06N+rp3pGHuolsueRMXIvUOpcWdWVYuWoj129cRDUCvWsZfvBrO/rsvxyWzG
aK0N5aHHfOzp/qcdzo8thtpD09f382i86pX3NaiSaw0pPqcuJ5g3eBtRdBg/BQcvQqARfu8Qc04h
xPk+t8YDXeI9Ak/GA0t8HSEfJ+Dt1TRwjZctem8r1nWaRfZdY8XrtDNeUzdCBI40KCCechjzQ+Lm
V1PwjKLYQdkmR7Vk3iND4wYYjzBB4xvENdEutogqJzztQN5bTCG+A/D7NRiN7tjn4coIyUCPnvGC
ExLtUt5qZy84ifzaksqdIHdfLDt69ZBplaN7W7Fdwwr7XJn96E19b9TDdWEi0hp+xFHwPVzGL77r
fPSReA1txtu+d+L5+96uXKL+qocA1NjGjav9FFXBumWEFPmlszacz8QssNpO1018N+FbIpW93Hul
P5AwtzcsEtBNBgtTTvZcP874PoWkPpTVc1uT7JuAnksLHmp9vW4QhmXf8pqHyAUkJE98OJ6bOztt
0dRU3OZ9LbruYtQOi9Vu/Tn6kXj2rg+fHe57pth+9rIQPZHucygwi/zCS1JlBrWcdAHMMGHEW7WY
I4aJKo71ackBLRSkv4XBvPyCi/HDuygm0qgrUOT5VfVdvS+bQhP1ODgsX7Vs1UrVkEZWniCEkCE+
CRVztQ4bQr9PNMiJGHKqM81J9XGHwYCbDtdoQmPVfFNNWzVBRbEHHtOSfC8SREP1KNZQMV0oVpHX
Ylvko0NfwvEiPXwfRqqKAOspvwo7yXcdQbeDrN+K1Lsb+2HaLedizBinR2ekSCuLz5kLEQNTT7dR
EC/VQSzk/8tx2nCD0iLHY/EX56tSdC+10s+nnDqjGaB3xyUiS9v+pS2slkvs+qBw9xLDzM17RJGh
/ltZq+Hl+mVWvdqdvRhSvewan2fRNG1FIciekj8CGMREAqIc1r0tk3m6dMDxTVQ0LTOK13Jbq62S
dtzz2w4d22X7q3eoPaHWpepwUMtqglg+Y6wfHWpau93YP6pNIUVHQNNlzV11XdVKNWlw2XPCZwSL
y02hfqSpOl7w7DBadpQ7Zqf+6KZ268n8XvUhduEOy1azrV3uBw5HHSWQojuGFuKvBY9GZ86PXGAL
yv1M4Dq5+yVcdudOrc4zENyCtheQtIvy//niX36DmnUzxEiGGQGSkT/xvPfiCFNOMeA1Vx3kSFbR
+kYrD6KlyfSYZWl83riTav2cN5PaYh6BLxB55Ub+fQtadXRbxntPW9qdFRXEaiRe9K71uf6LSgNV
A31vr+Aexw5VPwnbA1iecdip3zIE9V0mFkLbdGegDZJzoo+mtju/VJ7W6p1qd/3bdX5fAcjldgMw
nl86JOjo0hJXr/zd5iTcgx2Yq8vhI1+AoYQXgHEHnDAfVCscX+4I2YLedI//DVLJIVAdr3/7vbLD
HkR2tfYLK1yp71ZfqX7tgpuUoRtDQyyjx/ORJE9NdSSpxcu60rWJQKz3jrm428CtMYC72b0bahyI
l8Pvcrb+coieZ9WLFsqgB1/WQeTGVqtwHgBAf+3aYnfeq0VNkJkZNsfLGa7+e+otap1aDOVRqA/D
jmYSm8mNd+pvtjrY1Ssu7//9EFTLaq+pufN71PJ59re/q8Xf1p0P20q1gNWfypxRlJPZR6CthFiZ
B4Ma91of0J2p/ydxb/0qNFt6rkRGEZTswbo87/FREDQv3Lti6R7cJKVc6V0DuoUbUeLyTR9wFxEH
20MMo0dIrfEB23/ZQgZEyd9RI0r15oB7Z1PVGpK6mW6KmpR+2Z2Qkgod8zYrQeqSC1/p4bhBVIXT
yQxAwhZAwVLU0yTGy9f/69nCC/A1epLRWS3HDMeXnURXo5wE8chdQC1j+wZVomZ7s2kOcaMD6ZtG
rIeOCK/UH8KQGwW4xZ3IuUKr9qyaqPbtZfGybrKmv7rs51n1J+/S6P39pb///fLJ8YSFy0bLPF07
tJV26pW/v/z8yaql/MuXnL/6lxWXb718yr9ad/l29ddJOO9InJGiWAAOf/vj5f3nr1N9698+nkye
cFfF3cv54y4b57fX/fJTLx/TUQJbjSbPUpevSji4jEz/GhUZ8e1gN+rTL7Ow1uoTulOi1QNnpf/d
flG9PzVR69Sc6suoRbA8uz7Qtf2/7Due+9dhiuKnnXBWUDRndBDJeyw/BmXZZTnNsaJRqGIQqq77
hbzcqgnxPYwwQnn59BviqErLeFCdGUc1YFWfVecGt3VQyYP+lIi9JaGmIVxYS3Ls4I11cprOPZ1a
DSE6PIsHMFJEdul0hIo2isg8kreiUE70Hr8HiV4H1VzN7ECqJqQ6Si3rsouvFtEwvOf0DraG0lTJ
k1bNMZLYj9HSUKmMyW/Ql3gX8mgjFRE6iW+0fenaLzBdJRWz+nvut3VNo7s8hY45NQ06WJ0x/jkZ
ibE5ndcl+rQHnYafTLZSecGAq3APTGWv9mcshQVqzpC6gMu6eASehWwajcGcoOxrWka/jlQcTiQQ
0VWT+18ti8Z8Dcoy2Kr2muq2xXRGkLtKLcKl+zbTxyaZBzerarzVcnCn5tSe/m2dJcePPPt8JmoU
dO7AnefVjh4Kamqd56/V7lS7+NKRE+pWdF5W40uUG8iG6oNqxsVKQ6dm51yCdgepoUvj+scQVxWx
QbTLbcVMvOxRtTIpSmqzjFV7TWcLLBFIYcFVXiOCBA0Y+zYYLJrjajmck2RX59mL086INoeuHK+q
MumOs/ga6FIpoyEpu0z+1ToqMAfQH8Y+MiCJzhIkqSZdQRmgdS3yIf5eN9fY4ZOQ6rKvB/YG60Z3
WuIPK/SrIzVIBznh8MUx8ATT/0A3ANmXXaRmey4hAJIwW7Ytx/plT6gdc9k7UWPwkOrO81rtgstE
dUYvi+eTshOIXef0h9oNagf9q111FmyUJnRQyl1qp1SYuuwqR4orz7TzLlJnnpcMDpkEIy2RyK05
h6moz+58SAP8X+vERKwgR+dHB22CxSiUZkJafQZ0Eraj3E5KipN5AoCoWj7P+qE7rGEX52u1CUEo
dKfz9pZzatEALXw0Yhpg8myJEwJx2tR7UxdIdcbA5vWXtZo9n0uliI8C+lRfebSmRe5Na0R/ZOLK
K0OkGeZazyQZWTfTw1RgmCgg9a3UXxd5pQiKSdviPXpVx1ItxaKlnFwW1Zxa55AqeBwZQKgjLZKb
QZOf8R/tkMQ4YvyPDsnj929R+Y//+gEmo5uP3//7H3++4+8caQO9A2GJNlIIXQibIMW/pBCG+4dp
WQZ+LlyQLgnO/ySE8BFAEDFt+6bMj/1LCGH84fuwQbFMUnp0XAKmfzNC/k/GSNcwpdDhIoRwMG/o
FqIL4XtkpxBRqv+zECI1grp33EDcGjMXQp611mMUh8feXOS4Ls4kwVXCXNWEMcKwE2H0qGQ0mRHj
i1OzapLAKVm1Seute3kXUZNFgpgnOVGL5ZTQRi6yaIcDPAYhx61CTbCrcNLJs+KXdTg59mHQXBUp
HMnzMCKWYwl1vvxfus5jOXWta9dXpCrl0FUm52A6lNMSkkA5cvXnkXfj+zun4/LCyxjQ1JxjjDfJ
9cCDRH4xSCO61PkrF/4PieheykyyOsNw1PwCJxJOp1C9vDKqngtDM4mHeWzvqjV4mJyt0b/FgfUA
ZsY8kyxAA1q//UdD0q2o9xvztXrUmEwMA/bh1gtTiqZFkIRkyS7QStRj+mVleu3CV8TjWFfb+dg/
OkBcCUhGrrcC/I951WQtB4KhYeJTFvsxUkAmDV5TlJindrSQRepA42I+U2RsjxgDxe7/OSj/vv3v
+Pw7MxVpcNNYqP7jbP1twH+vOMZsbnZv/PLJ7Pjvi/SGMSL2zKu6OqeCxjdxqnHSCr3PEM3L6B6H
g9x5COlIHdJnZvOZxOnikXakHNbGTGZMVNz7YhaBsfL5DDM1Ug+E15cuxp//seb+dmeAStyVBzbW
vw34f1/+duD//XOcDlM365PdYEqt/3c8/n35X8Hzd1D+PSabsh5SGU00ABgx0yv/+/J3WPw9NhEf
5eFFlGHSTckSf7zBJOkmMoQshM8DNkcSMXsOfHbKO6fcKUu88iRctk6ydjCwif+p8PIa7JEUhMbP
RL/poPb4ktsxFvVpBR0yfwrHHD+bJiyFQwlq1bZ7vrPawEI6cO4Y/KP10/1R3DRdb/e1f4cuayxS
aUX9k13Tf3DV7eqSryDKJ5qn4NafYhvqQvF16vdGGQ5q8ZOTeAGsP5WXaeuOo13gJsQ50tnQARYD
JQ/Gry9bdqRwRGX0JZ7AxknnUgmJ2+NVZnQ2GlSEmy9jgTsXOjFR9y38UCoXT2NDXTKoIgxbzTz9
N9mSPAnlUAZNpqZ72OA02SE74KahnwnUlFH6STaO7lrqMIRuB5IJ588+wH8VhNx7AIdiNgb0ztR+
IPGGbJF1Aafj5+WBGHWb7hjv9DPYvxV5zbI54HrPJ2GgwLTfbYDQU7a8VJ4yeple4rWzA8avich1
io/BNrzPdJbYKFrXIMDM3YuPNvfAOp6YeHQ2w1kZHQFNv8ewjdpLnTO9HjrMloliceA+jL8Mj/rq
O0FyhJyotvV0lpfO+5u5f9rs6Q74dBvZ5tdeliN+TnF0ZLk8vXo9PIJKdYCWYOyieWn3kyXRVj4p
lxfkFAJWpmEnIga33imiHWH+fcAJfdZVmKR5k2gPoIR7c4/SF8esYsootcUXAc3e86Av0fk0l+zL
OGVny3tukh7uDFD/wqo+rNg2QpRhAlcRfds9gBrRQndkRyKFk8SR9GQG8WqaAWxHAt8aIkdd86gs
hSt4IG+GZUvY8O9wJEonWuhzMmJm5htRDrbYUAjc5w/+sLhcJ/cg+Z7wUsUmd+C1khV2ilA9Q8OH
cB3Z7S7ND92yPA9bmfTSsLpOJHjLYbF1S7NYc1Hbf/pzTuImdB6iVlhQGlk0bweQoDQWQH+m7kS3
auHFM1H3cqx77ZgrAfiLjhNY2JO8Zqc+3Pc/a45vEyMMn0LdcODu/7O+H0dlUf+qP4gHPuMfa8e+
g6+kfohIV7Q1dPjvE9yuobMhc4n5otiCvg6NI13u7pO5+VwbPeowKE3qJgvvs25DxGTBcaDbgGb1
p/yJgCp/hibr4UXn6z1+MPruMWt3f7oVQsluRWCLflGXD7KNQVdW2Ph5MrR2D4dfeBv3K7pPLMlX
feGAZpQLjFuO5ap5L+BXdA0C09D8l7398Sy+vazxlOZaKx/sHXe85YFk8XB5uU9jr6H8A4RcislM
/sTgBsM5bimOXJ4O7ev49qoPbKuVMPlpokB36KLSMN+T5cVnXn++j4gjv/Jfiy0UPkE46n4/8PdD
sIXkOp60ZTRFTdp9EHnqrPfxR4Nrop3ij3fp9H5O3KHd37rEf8+KLWlKTJGre8C1RLl+v69xuimO
d4JagqwJn1vhuyyn69tTUT7n3HvZcXigj3NJseTvDMv2fMcuunLxvBp7l5gOk/eR22JlU0LDpsHM
kDI146Bj35Hmz2PCoqzcSPCiT0Z+D6DWyoM0hZuimFCNe/qO23v3WiVfjwTySbRv7nNtY6hsIMqv
KSOQ0ewH5e9wzbsTbmOpFFgHkhAHwedp7gTs4qAkLA3hVo/MhwfgqmX1LR2a6x3enW2M2xT1a+RG
514MXvlZYypUVCHxigRw568AKGuEgiLu6mFjiP/gQbU4IT0cNo8YopNK1+29sONOQmyAoETLu+Fa
oDl6OLxt4/A+3LubXP9ijWxz95aYnxiIQu1uirGy7CQrbP215TnUiDyGwcPnkc3CQHwKYkTGEeZ+
uORaXBn3eb89uovaEYBAiIed/8NKZkac/eDfB483xv4vBtRm88c3mhDJPgqeuoueVzgi8po42ZgE
11U/c1ABYc6PrxJrlgxrAljyDDLTd4chF0q21wyL2LhFge3LL7iTvpx70mOL6aMQe1Kz6vqAl4e7
fD268WsmoTHGWnPDi5XaWePCBYzsU4llcE5cmSO4ar0z0gHp0yL9sObKHGrCYgzVtbJ5b+4nc86K
RiS0EK5G45VsMRDobNEprrwEQjArxKWx+5D8TFkXNcTOxJPuIcKcTD7Ilqtqc0h39z2ph8fc11zF
tzgeZlLmx4WXxecYX/dh2asrDLfGReal/rlBT47z7Y/0+CYv8i6HCKMVxc6xXydhrqL8IoQTc6V3
vNAxpyc+d3HH1uKridD+4shMTgRmhEB4eYj9b4kgNOL4hH1zfOd+q62kLuxU13yu9LvD/5cLL3ru
stQDf08FAojtYs9GdJqeCgbqBi6DSXVrW7PiF95fdRK2ahlIuoPbeDIBu6CadvIbpzs5AS7GXMLO
RniKXiEv5NrpS08j41sPBBVrOa8s8YFeWOnZ6ENZJrcH6oYdf6uXYmV9QBDIdjw6VsF98VhgEGxS
aTjmpSxcXtKeUDToBMshML/US+6Ky+d+BGeettPmn0DC0DpCMOlXAY4MXQDOEihedmt2QtDt3l60
FaR5O6s3/UL5KMMdaRPZb3XDA+7tmZuC53h7jwX2vIFOHl8LqWZFvsVVDLFFqJgpMTNe8BmV2CiI
NgSH+NChbLtDAglji15hlpkkTp2VLVzDKnJaGcoFzpR2FYhf1od4aesLAQPVqUvdbofRExmvh3FB
rcSrCKjZyYHGfRCpF5Ylq0x3kp26eO7GS3+pTnz+/LG4XRQ7xLTVmoOjGzwnn9XH/gi9hRWLhW/h
NwPmA2swu7N0ev8+BmDv8JWt3qcKOhHuCC7EQXT00Xe7LT4x94NZAKtEZg1heosUyjbS8LFvZ9FB
OBo/LBxsVk4QopEnaGcJCudAte3QROjixXwfiPXF1q77lBBFnJ88GRhcgzZ03z8CciI0RykXhuIT
uZSm/r2zlxXTFFg37PD2Pbslu0bFRMnH0eSJ7s2HqS2m+1j3WtLVOrt++T3Aqe4rn+Qt54otfWKh
scl/OKfhDI0vXzlDtHkE+Q8gXtCsWzyuLUe+n+iqyk1zEr9e7tu6mn4s+mnmQ5E0CLGqV/hx36cp
ONXttttX+0peSbHT7RX0OukMJyqoekAUC8gIBFZD5T2k37z5UvH6DX9gJMAaUkQ8L7cyrMjBgz4p
8PvGWhaBueYtM5vNu7b5r2hEMRPI9mRNwSbOnp4pIpKykxt03/s63dwvvKJ2RMEWO4TMdnmA9VVC
9jNE6H8a5bnAENop1F3ak45xMIqvAY3RT5n5eX+dvG4Vt52NGKbONWnTz/jMESipyx4wnnxKhZrz
YWaVXSlwjWnLzLnWJuZc6ZnSFe0sySXigaYvxiOz5gKjJNOsbncFEUz3IHDn3SLL+fvu77G/L5HK
T9FHUGGYIOpPkmoXRatjJHtP3Kqe2EFKCg9TpV2ePyZZ1d93vcR89O+711/EWTL95KnWSZA+uwVR
xbHo/f140EhWCP+/v60WRetqOqZYjRYaiQmhWcC7P+o8GdthxkJAzcKkPmynPyhPYsFY4aO24jp4
SeM8w+suVJmR1veMkWRWcuz/fasU9Pnj5Ogib3W228Zt8gteT7+xvIDpgx/cAVEzU13YiU2FWDV4
RZAn3ZgZPRHU/FXu5GzqUvpfJLULoCl11hlzs7CzL12yzSUdTwKlcs3QGwqY+KFxUjiyscxlv0Yv
0NsMZledaEP+ETAL1AOeVNXX7Yp8Vkc+6AdlNUp+nuBB7sOIGshZMLzXb3YZt4LXUIuS6czfoP68
mAhGl3jZrtoP+YMG6b3g3a8TFzG24DShblu78eG2vvrRrsrbFBbYe6bq4pCIwOBlYiRkF5ndXUpc
WD6iubiVbvqh+RJGN/qF1MIHrX5gmN77UIi59iOW2xo5c7b82/0kW5rU4rnXvmBA7QYarXeYPvba
mlSh4SvzsxmFh/R0imWD9pcqyan/CbKDdV04/jKXvSXUfR/GTnV1PjrTHtfJD0UxnR6Ei/tH/Zvf
ysgRaifBfQY/wwUfXvlLcfng1yJmH3gnEJJ6rg6Yn8BBJWM2Z3ddKl8y59+uDrgimDOVqxd0cqrY
h8/lLhp73I6JnYXarplHqx4u5hohQZ0AN9tKzZlmiz8YI0CEQeembiCJDYSQ2biXl41r5d6Y+fwS
T/Xel259vftQchoy62U8awonfzoJojI/WrIqi8TJvhKo71iyXGDZQhjtLoL3PTgD+1i8vB8NB5LS
TJ+9RTtd3f1q9Mj4mSsQpAh3t9ug+cJZSf3hWUscAEcH1+aFVTvWVybZwqF5eC9+P+SBvbAvyRnH
lt1m8JUKe/pnhcRMT1pIbCyHZIOpUCc52tvNcXzGKeqjhle5F3uHtULGivpThM9LhWKRUy2z+R+Y
JT85yE+5akuuOo8WqhftsjuGJdTw5R6zBdJpWEbIQHhIJ/cnUHBaVhxrhUSdWPKwPSWYRLnGpZxL
C3MInpv89jhAGFdwZf4hF2xH7p+RONGpubMyHa6L5XVfA8x7rvJlxJ1wq8cewgaabzoqwaHD532Q
wfeipD7IsyrE1rm3y8Dyiw1CBvNDVu0UurD3WtG9tFMRGMY3tfAtGgGI/G3uC8pM2lOc7wpyYoCk
DLsgp7h2MC29h2kMHoTzUki+Ot80NRwJiD37lvETByfBU3QPIHHYqBzyh5d84rGZOC/z36A6eOpr
1YxMK4vkY5ajrQfAFBPeZAONVxM31sVBcpoYMCPANecs/sMQsFvSR4qR09/ecIk/H0zQVSfmnKh5
EYFeomNirdNz+u2n9vUKDVjtDD2YTia+IXv36JA9j9rFF8/DrNjEjJkGiphwIL5AJIAWy3kbS6iO
Odgl+5g4tOS+p24hEgXgDV9S4Uog13/zltqpb9Mqupm/TBFUBjAsjJQQ0MhhAMQFb3dMBYQrzbf2
xSJ5XN8NUWBOeVPervZVj7vXc/1IfELok2v7yxb3+ChKVyfCD+v9dtFt67WAuEhwuwva4wSB0ZrX
xXBipu/w4WDKlWz7G/xDRhk6qmVKMO2CAkzADKv0xF/8b+rbiLUTHxomw3wKHN+Ro8eO+a9m/vVE
Km2/buZcfBAEFgiMfaJ43q9wG3UNt/66Y4XFUl+hinidMdEKkg08gQQmwuV1s/ajtn6lXt9ie+s8
n7tnekTqkl0iDKVSJNRB1K/qYRqzsIXqyXq4c/YyHIqWd8GXD6LmlIm9z9n0aBwYOjAnmNyilu9L
t83nXXg/jG7D5czt946xFvZMHle3+sGWNncj5WBoHJyrtxIqpo9E+oVnLY4CMJjd+iR7dC9M0sKy
tsfTaydBe1wV/ZmpFyfRXUOoQangceRUX4ZnrJmgxQtco5ilifa4Kjb6dtzmFsxi7OucDPctnIBt
fa74CupXFAd2uYuLPdcRvt14mnYKnIEPXHluOeHSrv7iiqd4URumePHFqVGPQZKw3UikO7LzLvJT
uuq3xk11W8shHFP8HVTcqZDaLISvVnNThbyCcMTwtfBNJqGIwfCZooywtjDMuA3Zu5gj5sLv3+fN
hVE9EWGAI5ofLqTORxOgSdIW9Nn3oNhgRK0hnBgcNh8S6QyKkDwEE65kT6L5xN+pHOfiGDDCMn85
as2ewOhAeF4xHOSEYhdlYcX9ijxqzCFQK+3l34bLfOB203WE9R4jcWZ3CUlWsn/XXLn3+IPkGEAo
tzhfuVEIWR1tOFizN70/JHzYybGdfT6I6AAJuNYsxut461fcaWzYIrOulme1Yyy/k5OoLZ4El82q
meIWI9IGllM+o0PlsxKg2WPHZXjvkLtWcO5JoAr7btroFfpbXjuft3qo+5D7Qs+X+PoWC+WmDR7O
V8+XB4mFoKbUDMrBN1+bltX4E3u0x7CyfCkid8zTpaM+ekYVjhrnHrC0IyJGnBWH6T2zs2ACx7Vb
oTQkH5x/hNrXkzpFnS74vVsRKx8ZW1hrWOSgYfMijm0oBRlpUk6cO2pPggx8U2daKPBBLb957jBy
rOuJirri2KhKqAeuggFZ5ltrtl+79/Rzx65FDSUvnhbkAaf/leqDZfp1R3e5xqU5sxkKEhvb/eS7
OprlQeLH2paLolzUU7SLTuoPXobGult0ECwvA0IzqrYotDbSNPt1pe9kGy0gNXb57JUG3KMqByxM
xoC5yB3m+QmGD/qwN0vi0v9Se5WobACHnIapz16NnGojfY2dx2Dy/TXwUVDO7Zqjltvmmbze3n1H
7n1Xs5FM4+iUbpGU6ML1+3190uevz3QvevqtzF0dGy/Rrv4G+m0/ky6a3/+zKpiGjuRjX+4D+grD
d4HrTUAWwyfbL7Kp14lD8q364oEP9t5O9279Sy2Oo1tDF0dGUrESPjnSCXZz1Lm5Kq7kikT/dIKO
K/9tnpqGsAgFszYCZpjfRZjezVMGYTykToNVHGwt8gP/vdb0/MTeg7hR7cmtWxVu2br9qfei84s7
gAKv5+DzX1mI795rkaGY/fdgB7ZsfD2nmCUcphzmmJgMyvNhKf9j14UMAt1U2EQLVllzyH5UL7vb
WeUOrAS7WI67BvbdLx4+7OB64aAHSZP5G/Cj/1XccZ5sy30Uslq/eZH3Em7ckmFpUcByscv5faZS
ugVaupJp22/muVyr3rAg1dJHOFC/kf+wPBnqtP84liGePo/yidJLW6Q0JfPnUtpo7y1UAH4qOopL
cb5nj6qUUJZ8vP6wWxy0qcy4S4vIXD5AvWHlSY6YL2ntui/ri5uTMIfuwmKRf+Cu8fnZ9ao/3+fZ
hru3Pg2XMXG5oVw+vp/b8/heVof6xKaYMD9hfkMenUeFPVM/3l/W5V0H4ymNnNeNc0lTNxjMP8Zv
DhrKf9Snt3uJJmthflOdCA8ny4IqmT32L8qHo7YrGOgcUginmo0lpr6UjxCKnpcuJP2Ivmf+3KSr
YSdetcrOZ0/SJpfZQjXQUIOdwAOyGzS2WOJR7M8Kz1pFW/Spj3Dw1A0SmZ6uJjljK+dx7yxxWwot
P9taiyHECPwqBeayYkuiWVqjzWbpNhtG4gAV8OrJGCVOmELKo7p4kLfxpVGeHNgj62nfsJ9fuGWP
XUj5Hgm0T8ycTbwo6MbY+agmC68qcYjD69SJl1pgBYwJ+qMYuzTTeBQx1FdM13yjsnbk1smHBQoG
XN2t4GXOcqQqB/z1s4Wp4JWImzeyQpQo7tNykTU4Ztga8xG9GRsrsdbTtGHeUiLL4VPyKBALr/+W
5hCSbv2xq32td+Xr4OguF52KuZV9QvGyDV0fhekei2fppnn6jBD3eboAEEBKaRsnHOWs1XNdPHDg
Rj5Hnu/UatQfIpNWNv0ozGlyG1f4JEvlOvzDzLdHVrMqr0Ljt9/NGSItLNMnQRdOi4EnHImzuRC/
GFxpnadeBDiRwWM/nPvK0xqf0UX+k1Ah8aqY5us0ZCKphgSf+jhnyni9MmiqueAeTnLtw8MetQbG
y+wC2euyEWnwGafctIcjLpn7jIfxvVQ8IzAP5RXCegwERTFujLBnnZIxyV5Nbx3vKJ7117g/kJyA
Tc3I0mE2v2SS/h3WAjOvZs9lK++20z0ZvOEbB1XUxUhxZBsJ30w4fxrH+KecAT3u+BpjbQXEJoXx
VnmvSOCsWRYOFpylearboKh9sqgftMFPB8unAmRv5IB2hUANJ/NcNOqZOwKtBuY3mbhOdH0yH1Od
N5Npefr8Y8TQCKT3OAM/7lQaBGbRdtLijZvnuiEEhxtma373FcGsU4OAcYjx9NIVu/aTbod+72f0
VW5qsMVtuY4WBrIjT/bJXefmoVTmIIlWJD77+LWfta9mmXT2C5+CT5FRcjVtv+m/fLRf/5oPk3RH
fBCxMQvqeb14rMBYo3/KEXHksZ73TkfDP97Uf0PM1XPe8YSNPhwo9BqGtg+7m6UoqbZv2v5ywjjJ
oarE7fu95hkf7Xy43rPFINsAkhKXjcl/Gwj3OSRxLHA0daky7sHDkUDMzpHwnx7teDqzTtIXQfCZ
GUpWAGipRGSDuyRzIMZ511c1nZVvQDcHmAjjARz8o0Ce6ggwUdNBR4OlcLlXKcq16a9aV6xgQE1f
aHYGGPoex8IUL/dJcXxfY2JbYSk96+cUBOCFNH6EItjCNxpvZmsk7j3mmbXTtCB+ntESHSTLH00K
GDv5fmSI++n10/D1ifNohOuh6GKoXz03ABw9kkaUga+QxqX07tyL68SvaL5W0Q0leU5178k1CBdX
jwo43cWp+5amV/A27dcO32Xmn7L9ePkcZ167emwSEtS7mYEbKTWoA9OYGL9gXPN2qYyTK9Xyq1hm
AxhRTqSQbX0aJ/KJMRb9wSebpf5apo7lIYI68rJHNqMbY6bXblhG2IBSlCZ4HRuYKAfdkR4eQNH6
qHpWBk9+KdM1t3Sf8w484ReTzQ8OOVlzpwOpCy2KjdubiFR8degbUPLm1Lb9Wv19EeDgDDPjG3Fk
SSyaP8qz+31J8JYeaFfFZU1knLDcSakP1j+Mfpx5TeVmxF9yXdirufiUvUcXzzbQZPAywzGQMH5z
gCpO8jOeciimEoU/HynegOIZLthGYDuSQabe1DZlb1t4nQq2oeBK7SIBf7OuBftxIs32kJq2KGGR
vzCz8HF7Fk65LU55HhpCCLgA4oCxa4NPeYdnMTKyM6IflNewhZAXWRkvxW+/UuY8gc54B9dzJle0
EvVqXEGjs4WQ0RFrgcqucLsTc9kxdhEvpAdji4OPtpHnHI/qWfErv74QQ1wIYU4w0kmWnIpcpWwZ
MzROGUt1XkMtdojO7wOOp61yi02/4QUCQwBlhSZz8peH9jHREGliusVL02cwEt+V12dz5XHT17pX
z/H2bHFNu8aQDZJTOb3W+HN4OnfsiB1Ml0c16MYtgDmAUQ+v3HAZWVJuQKn11CXg6fvM5MIDxrq2
wJQnaSvMXpvy+NxzqGMfpy8ENwmUHwCjhH60spUZgEPssBcfRHWTzPuN3tj8refv/SJeRnpfCu9Z
+ZEFyVx23x5THeWTYXdzY/6PGRPWE5IjL6pb5sGPnTWn+MDbUd275IFyKLPHDNM1Rm6878cq2gyr
LCBkGjwlmRC6mKwajqGC4qs6cmsORxYZG55c+tpBuZps3JuJ+j+zGgwYll3+ITLCOOsMY5qgR+Sf
+c8BTNYxGuyj7eI3UxYVQWnMhMDKOKL57Cl3XmE9hg/6qwbMxR/vnsb2gjAg9fMUGvaMxCIpch94
yxaIK7xWDd4DWAb6W+919/WU1Y+Z6IQ/DHJgts4zwxnl8iS/qTEWHZGWKw6WapwDffHpGX94HG4j
IgJKAzzaVj6q3/jw+hoyJ/sFEN7x9KyY6SLMoTUaPVudE1/qRfVbwfNEutnbxjI5Fapt7rH6590p
3R+yxGirtIEAu4RNyRaOXB3eIwILhP79BfNB11jpG2hCjrgw92CHQ+UZP1riuQQviZVjABSqWBsv
9EX3OX6nEvegnfwD55g162qw8REcSNTqz1G7lhQP/wFEo9kuuuJ6gMJ7Z6zQoYCNkOXE7adqATlu
xPtSbmBabDZ0s/b4FV9oKu6voHq4MCFqwBOvxWyReYctf5kLLBwfu+JEdmXsY7ToCaKvJEGVL63c
f/chHsewyaHquSUeSEd1G/1K+xG8mXBhBztjn1/9FZje5owlXPnC3+t83jscoVV9EUPlBKRIbOFB
+ND3w0eEsHcmawFZyd81JcpP63JSMIg7CdGMGLMAbPFkjAFbRn2o5o/BVi/RgU1BJ/ON81310GrS
pKzNVR+CM8DRtxJkt07px1sp6L/TbQP4Jmxb0WbFFyflQwXkiQ9P4hpP5hfaPo3hz6I9Ap68y+nz
rAKyx8Yjz9Hsqp34pS7QBPNeK6cG4Pzjowzn960KSKAFaq0ZNDAXPQAyaza2OLDf5CtZdIfHjWUX
HUSGzY65AfIpRve1/PykrU6ZMITw4qnBfo3ebk4lQyHnwR/iNcYHlQ3vkJzeB7gBGVUtO3huZxhf
d87I3fll8TvW8t+TD9RaPgOsGdg44S6AjR5euIsnR4BbeFPe83c86P5jVy+mCnng4IUIYEMhOTGw
XDTr14Y0RpdLmtwKbqxF7Ff7YmfNtC2JidshwHkdwLC3oYUsEJdvTctrrvGFW/cxj12cMta9C7o4
DgsRz56LyliesnPnSrMsiBGb+gKUDiOEh8eYhcH8XmHzKKY30V6aW7fWebfAtz/TyDbiUoNSvt3H
AqMcoixi2nU8DU5q+Nzj1L/U/pWPBfeXHqqTFdCM6/zDLOYReUIdtBpqcxuiG8sX4g1TB0BEY/7e
KfJM31BipuXRmouLF9snR0+5ZF2Si3fClc741L94rMU5/JctgoUifSTQaajsL9VKdiGdtzEVkVvK
257MZJCaEccO+HQOWzbvUJ0UNNz5DmPn/jEtEfFY7eB9CkBudNQwu5NPqvdCOSLaQ90oyQEZjRYi
lu9yyTNBljUVR2yd6twfdJgv3AjZhASbC+zwH6722R5fx2TB+gS8zlsyNOhd5+mBGL15emxnsKgQ
GoPy0zXu5SXRzP2MSr1g6+MlcmLSID5C8wKEXaZOtpI+mOv+DlRVy+icLSeKWOSaw+0+zqxN+fmY
cWu9made4YSA2xCMgIxsKXDcQ5/zCmtzhxELH+5cXevJ2BK3cpd9e7iWoLtMp+bRGUaHsNR3TAUa
BvA3Trpjms7NHcSyHTTXXfNRXkT8JezX0y8+2bEF4o6cTmH5KBtOEE4afQ5rSC2hoTEIdyg0pXIV
lc64o8o2thKK4IeTUx5Xu/FYH7Rtv6iCZ0rch2NQ2Z6rgA1m06q+sLCOz2imr0UIJJzMjD/e30Ic
RC6kGAxvHHY+wYfzyJiFqhdvEoUUlMBy2QmuleEOZ7Du6pycLax0IPUy8betU0QbRPnlRW47vz7v
q+xBtBJZWvip25OvPtN7APF/seVY1+RIw9BwITErp2nyym21Tqg5aGtKNLseyXMjANFP80mnGndB
srZu90NFqS1zLMyal4vRCmnp1JP3fpEV60QM9W/9O5UJobcffIhLwyCsMwRGj6/0VO1VHYFDPB3g
StwYFLv4i237H7EJ80MSZmuFG5N4+E9hy0n3Ujav6AMDCNAe5qL0U30ojkhLQyvbx8/d5Cf+8Eug
VgrT3xL870INgbs6ZUbOGMstma2cou8h9eTJesbh9mE1Pk3vlYd94eGaM6QItS/EYdKrczSVjNMk
2LIhq6zKmS6DuzK8AmtCrw8hapUvmsB53niukbKKx9laUDuTePXxkrwi6L9iREE1UwB9oenOY5ga
aiUDSpg25LcwVTQRAQ0c1o/pAI4OY9j8DgHOKtxBZEG8bO1Y44PivKPwkS8x8MW0neiYXAnz5wo/
O2hU7HwCsD4kPoOmzZG+MfBfFswy3lMJO+WJ4+rj1CWyMWwVIMokDM3789BsjJkJbNqFigINdck5
DSztR2w4UdiP+wilyTDHOj7W53LrU5Hwgl/Pq3SHMlrgOUwh2s3a3JU4VAAjqK1JQ2XuKnvppuhn
L2HRDbsm38cYc75WryLEDkhC4kEPJJyFftZ322ycm6BdYJA5wMR86FbK82vU56oJWew8moxrspCy
hLqMWogigdCVimEIJTtlt+yZsc9eyeV4J3D1lpaAET16Gkcew3vn6roL7e55VffWFnpS28CNxR6D
DNxQEDAXt7PCJ6AmUmf1JHCEw3FmY471WXfSvzoMqAH22wnt/x/O//dPUp0gv7wk4T8uwN//e5jR
NB2p4MPxC0T3pSJZ1Pce/e9j9vfYeNdV32iMLTbQ1sw0Re/VMhhLau4EfNpBncjxJpMXr9m/74wC
Rn0/eRuW1dIkbIAhxPTQ3w9lHEZdlMDw/KbHpHfGjwm6x6xt+mJVKqY7pRU0Klq0V4KdvDjEP1I/
idL+HqumH5Qp8rS/L2ON9ODvu//94O///fcrptpOkq24a9xOBd76+0+v5yTb+fv2778imKcxSeR0
3mnPahN1s6GgG1dHiCotBgO8WEknaLHq69y/Rw2eJC9HTprGGXp9xKXDi09pO66qaNwN97pxI5Or
lr8UbaNn8WayZLEUbElU4VPGgMcnfEJ1LOCNOB1nsZB4Ffdre98M2aDg7S2RuPa83gWrxiz9OZCu
neFjQjTyu6kjLG5ymjwmCFYG1PiEFjsqiegagkRLYxq0yS080aeSrIU4vb66vMc1hPoUxQlHn865
SWonwFXdDuFLB9mO+89czGWsJKFF1VE4mqrHVZklGGdWmojsWjI11iCj0X77amRpQaAY6AZBJKYI
Fm8qfmGAT6a1a1bjDVUIzn9vCo62I2XzDiVNiCiMnjGQZQy/U4NtUXdE2Y4ttMa65yBMa4bNvTgQ
pvQgPA8/Mtipk5DkDjzQ4neBB0PDYC5pfT6QzNHyKIPyXUK8tMoWg+TJHU5NINN13SrS5d8aOSoI
Hwz/WvLfb/DygvROvAiNn+SlfWYW84xnjMNNrpF0bsBMGEy4L/+PsvNqbhxL0/RfmejrRc+BOTAb
2xOxIkEvyqZS0g0iJWXCe49fvw+gqmJWdvVOz4UQAAGCEAmc85nXVJRvItAUCEuRYmDfsVaxu1NX
CvIsV6bSZ2SsN2kA2A5A4Iju45BFMO/ovYX3BflDDVoMKzDgTqO/HoypX8tyfnvgJMcweAqrLrv3
ctxEo0C7UwUTh9TleLKQWtpmKUJKok7SQy3fhnGHV9NhUhgDxzwK13zlbj0AcVeRknbDtH1GJKbY
F+kPEYF88CoA69aQ9HiEyoNDL6CD9BCq1ByqJozOUZO6bTOPNUn2DZU/rCLPUVECUphdX/KpISOP
rdfAspqt5plvTjBdj1pCUQrrWCMTcjOGwGtj/iPfoLaJOeJwTmUJqiX3djKwCXp51PaW3rp5Nww7
7AVBcwcO9WB6irqZP5Xcia7aq9Qhyz2MKMCRMYNZZCc/UMepjoU93uBeFFCexasLgZ6ByTgQ4DQM
mjwJsauFrpdb/DBS/wOTVkprCXMbpkQ0C7hlG2poWql0p8ke4enqPCUozyMEWr8oNnNBQQWtbGgQ
VYapuFprMhigYCfLlFJXFT1boUYghz+laxUPIiYlQEWWunJHV1VQN/QjprZIdx5aw6fsV8RyXTGU
RUUqbxALVbT+1uNGWnsdxQjNt9dl4YPOTUB/Zz96JW5PaszIbSCGjw8aEXmYhlsTsZtDS0gTef6w
9aY8XuHeTMBigDMUGej5RGyRLZFMqHmX5JtRmkeTLwCpPARZWm6zbqIK7vcBPrsaEP+pik5tSKCS
1kR9WRHf9f63sB4OqgHuSwAyYIiF+4w7FDbvkCDi/iNNcOCMQ/85yGkp5xa+dDkeHKNet6uwiqet
1hrZpraRIB1AqvpdRvG/moyQBDj+Wk3TkxHfomqLfQg9xCEeAT+33MFBZV8lMGqvchqfoaOs03gU
dxZm8je5RgoTD+/CEi/DwG+dS2d0lTF2gWW/1Tm5PW7kGj8tTsm2QclRMZ4yU2WuXiBAKCsw6gG2
TTMwuLK6H1LFeIkpN2o6vUqLWrAfdJvEUPCK8FfobjDh1DaqB134mrTII0GiQ28ssEBFTnStkUSC
og4twQMlEo7lnaPOjuZRcoRv7rtIgYOhUnWx7sq8wup4vMHVwYVj7q9j2yPtqfQHvFsywO/UDK0h
twgZwmnTThX0Gyu4yVRfOwutfa609kte8Zy0U+42gyCNt6hPBH4dnNOCBFTStJ+kuDJETLGdbM7q
i4LzMr5pineveD59CuwtDmARy0YekRADu+vQJHdOHkNkbj+LmDIlXoo08GEoqNHY7Oqhx0U4QVdv
piuY7WtjB95eWITDvfmGIfL3sTGdrRx6bHMFNfjUDUxLW8d4cl5pWhqsob+pN20O1NxRseK1DfKl
tqekpfkmKjHtXVjUgesEzpORi4RKM3UKHjOQcjVyVoY9rX3ucpB+K+zlsBGCjpVF5j6xN50P3jAT
dbZiNnoS7f3Y1091jjFd4GEyEXBTBSZ2fojEqpEuuU+Sp9BBsybI8NjA9xfMMcxh2jhgPFSsffBj
5VFM8rHZ4LBFO4LGR2cqLRBovCPVEVmnwPc2XSdvYjQwr3CUyV2nmvatGhSuWSd3Kdr8u4w2T2/X
W8vAkkwEE8CGqUfRNx09gPY4spgWsvtpXEMQ4SQDGQ46yCputZnPLW9FSCeNc5m6JhA3Qn5TRzQp
tASwKwqWUmZFcbnAUgLZDmpfmidoQjTyayIoGqT2aWqUyTVK0BM5Ziwgl6ZdUXTRIR/gEEs/cfOM
ENJJofZFPlX+QnrtVefZ/sYjC4sRb6aDRgoD8KQHsuDbVA11zEc2VnWnqwWSn1LQJBxI7CODqkdt
kvt1zLBISlP8smZJVS2hh4l2Gf1DuBJdd1WadYFkIxA+y5TncaBmnB+ccSZvt/T3QwupT4b+TVBB
lImVvF77eNvtQhrt6pBsQg+AfBVoX1Wb6rLC/e02FNSwWQtJEpUvTlLbGNynNDl7SfnDSB+0LHpS
SuzaBgZkv6176vAkIyjfrlsf0ktWR/CWmEzSyvpaz/btqXEe9UoykRc7paWAOYoYxlaTf/CNk7Lb
zleU0PrnsbXf8TR8GJDkPadtVx97f68P9APwSeiPUvNBmjsk9V1KFapy7JOTpd+kh8tfJ+ji59Et
UqvWQZ/aLyN3IDcrYQ3RXdHXW5itlF7pNEaesFYpsRc4LkQfc/pPqWk8pymNLAUQGzKeJL4hNSxd
oLw8leqHHsunvCqx2EBUa+hH/KQBfXbkL2vZNRhcqcY2i4EuBPX9ZFn70CzXeIF/ITwrtzbU9lXq
w/nRffNVr/uS7KtxE7TNg1TJzoVEGbqaIIzRPChSbeMoKpLnXP+6kX51zsfq7CnBC+bTwQ5RRy56
jFLjDlXlnY9vwVWqOdO2tDq3q8D/iJrOtiGS7TDU0R6z1INR97dlgiBThsMcNoXMgwEo/jwqoSGF
LWTFOQVSqsQNiAXqjmk6dM5+r457q6X6UkU5wl2dsxEFTfoEE/TMuDaVNFqZPu1VaUJkFOoP2Tfv
tmg4zL8FBj0eie/4woovXjrZ+/KEbqrxMGkmvFvkgFMoaRPByXZ6CqLQ2MAAx/dTPRQhzRzD465V
J3nqA0kzpVTwPAQrhCXqPpRU6YcaCzpzui38FMLtCJUUOTjLxoAM04MAcV0L3FV/PTjMEj29n7o0
1ZUzgobs2ydd16M9Lmu3ABEGrYJwCaC+RMByHSLm7AqlcjPYvledVVr70SqPxmD49wVihT7CrHUF
VNHWDXNjlM2r5RS4ZDrOcXRIVxxZbLvhNZPXWhGeaqjCrmLZtIBGPKlC62uAWmyTDOmq5Vr5miLQ
hKkXE0DG6B3ab6HsJLJ+OmqbWXOvosh2Sg2GsmyMX2SsfI8bvlBc+64c2e0DWbxUJRBjJa2fUy2k
ryHyc+iVqAeScPc8uevUrK7GpuFbCKVCUoJJd6k/iBTJorC78Qtqe+oWL3OxsfMOT1EipzKbTr0M
Pqw+9WA5vnkxlR0vRtOCYGyTNcV4xkL4nAaKcaUgaq1vDLUAclxQVGvJehn8nfJOOHRUmjCvt8WM
7I1KhHatUln5OvgvCJty6ihi+MSeNQyRUo5PBmqAu8EOUfOMatV1ZHksReqinfiCYEWKh6CyRV5T
W+dZDFKopvg2jsptBbXgUdA068P6Bbn6ehXoPbjJPra2EmB+fDQ7jRRa644mnirUpTDetLKUtRHs
nPD1CgVD8GlSr9wwBKpRhQYDzDsy79FKaTL+U0yy4UD3UMoCdfRdU0IO7TsUKszRjzaeR6o36fGD
F5jhOmnp1fJr5KtWxi7a07WLMDs18RJ5n8GO1yFpx15XUPq1Supd9SYWI8KK/W5IaQ/ZNCl0slQg
zOnkMmmhM9DveZKd+7o4VckmGNu54gZWkIcHjFOBlW3Q79ET3mIUSVt5DJo7agpflESFt5EqO93j
B1TUihrI0L7GbRavTAN38T5QVnUjTt5It1bIFBQk5UZk0nVp3plkQwdV3vWChlg0PkV+u1s0TKxA
xR0K2W9X8rCjzRH1X6Wq4N3sqcBqnZkvWz9B7h6OWgHe6gYJdOco82lXzh6PZiiDrW4Od12nknlX
BDOeHlEKLe0z7hkFwBf/evLmYFnl5iQuBZBTX3Ofp2vbd+jvOm921VZUo6KjqnS3uKRd849PV3ZN
wqb0NRz2rjxbInqN9Tje1pJvqE0Z/PIMlKCFUOQAerzTG6AlI9+vmH93DzwpDs5HzXOSr8JEcSlQ
GoT7Z55i2tGBxGQJwUVlmzSSXp+g7zI41Kb5KQ3Ei1YyrpLrYa7z1YVyroK3dpCHamzio2PX3B22
QVun8mH5AGm1SSv8UadpPcG27XVrH0T3OabadDaad7Qbf+gVxYGyIelx6KsPRrMWFtz+rOfbLajL
bPwWwE6DzdlWyUkuzBLW1jgO1Y5ZAAJ0hZ7gCB7RLM3+OsitDa5q/VzKgOON18cq1LzWNQcdwOqk
Zft2du9qjSkj2zZWvQ6aXHiFvW3BuFQAH2VumJCqqh8jQ690gvGUtsnEbVGZgBhBH/WO9NaG5/Xn
Og52XTddT2itHDMb3N8wFUenbXA1rTywg17oysi7iyvA18qkHfW5vSORN7wy0vrJTCxacGJt9l8n
3xfY4cgn9JUBc3UIynJRSB0ywO8MBWvOYaDlnsn0qGctRKkG7PQ4cl+nykaX8BrGJz3B6cIX07CK
CpBVNdOBz13fT7nYIALjrcmCvwLNKESlvaNoHGih6s6jvsUPCsEUSdMzsu1wg/XwDpnjbaGBMCzG
clfHyRohS+9BVDBE8ACmJ+smavI1MfVNN+31Gm6FoodHwsI7KiYTYIt+mwntBwPlRzCV5crKyO4y
5El5AlJsQgwkixud9pqGbURm5xinOyS0Nqa/IxrvkcmNatEs7MnhbzQGG8hZ1vsUhmBCAL63tSDb
MfsXGFQNP2JVnUbJPxuAqC6xvNwoZUSfQ2mCu9F8s/17KA4FNanF/sy1eu1VNDRT+rl7ND5bPZlL
YtavuDxjuLypPePZy+GWQsE6iAacR9IG3xpBUShCMyDKo3Wo9YRVEU3KuiyfeeQoMHkqfBFhvFR6
26OmD/BUmJkGzF286Wb/MFX0NBrzHFc5UIAakXxHBUDWxx/ICma3E1B9LadVls95rCSFU4nhit4/
KRAn7J4SyIAftjeF9oOsaIj0NK9Gil++HqpnK1fXuYRGVXdANeNiwMpaF292oQZv5DYf0uORVs3H
zJFUNfX6g/ntJTWpvUjU60HL5WVb7ShnysEfNn4ZvhgCWX5j3/ZMqKEBmbduKasxNJxSEC5jBm+/
0da4MKHW6BPEWGg1VHq/YeqiNWGgV4aE6ypTuzdPi4qVBlI894hORg9X3bzudoGRqJvBZnjDQ+Rb
4jlfsimCv5IsgxXNJ284h0PyYqt1v53MtD6Vg2HT71LwHEZpC0BO+a3rje2cZqzyCqn+0TSmo+Og
AR8Rt+So2G061btmoIuOtuYYV36B+LKw1cfCKckN00EB6gkpTrbPTF4hrtnNuJK282BbvoONGkL5
dVl/sbNsbY6lsR7yElpqrj8YDeNfphqYZ+AzZ6HktgWjqhXQnzw7SZnnqPEMjH0Z3gWojuADm1bG
ocpnYTeQB3pitVtPIQi1YXLqXsYolAr4CERJIsSchtAdv3tGFLtBBszAE1HxC4SCI2enE1sc/Nx4
D1PFuQmj4nYSkDp7TR+QCyXbm2wYL2lGIG+YrhnJjVeKTTc29CydrDnrbz3Ak5SBf0VGWILtjdep
VdN1mH1NstmcApA+InV9EH2rity6tSlHkzWMV2ZnPTmA71KofnBeDPwdCuVHZrQY9tkmmZtyY7XV
h0/hzc0rsBJ9gdGFAxJjKijWl/hNunPVPhcp0uQWEvZ94Fu73hvP9jDoV55Fj1R6I4FcSXBgoa11
5SlgEEaNEUOlfoWnjgaUdVBWVtu++L7yFOWWXCcmWXJQZM/aOKUYgMdHz6sxzuyhH+rtDLJsGmxD
4PEjc48at0qxWa9vK8VGisFPqXP4gdzUr63SHqt6pJs09ZA6zAq9grqtmayUet2pcHlENtWY9WX0
9ifKEQMz3CpSnWQXacJyS41vVRnEu9nKe71O5YujgLGyo+I1ModvolHOWmWemGtve37Zp8KTB+T8
MXfOahArNc9gmhibKHseyIp3XoWOjAKaITvFPUT+COh72jP4N9CymEiGK/IR5mezfE/8jIB0URjM
Z+HBv14NxuoODzcIVYuwsCPz6GY53C8t7CkEBe8r4plxTeKPz+py0Ly4bKaLGOmy/bm6vP0v91/e
PnUVsOfLtmXTYey3qtL/4CMDOBIoMi76xxeD3F8ccZfNZW81y/tdNv/qtb86xENtpujeEZh3x9lO
dlFv9eIChYdFlPVzdXl12Z4W1UslRe1Dc/IH8pPfrGC5u2DcXraVyft925h5tvBowmcrneQunhQk
uwU2qQalzEMSNxP/pdLsZ2tyLHPsnTfoqOXYdE/TrpSHQATyMAWevXYQjiReY7Mpp992xPMhlmnQ
eVD03eUNy2HLpkJRaGv2wXF5KZSGcRg0GyZbK2ID/jK6Pctxy55lkacVH07SeR+FOsRtM4PQFc2f
u+xuNCn3ufY+GpoEMOx0sFvR1F6HqIgdCRxQ2ZrViqySZr6XMBeXBd1fI2oemogGTVeN1Qq5Vmz2
5oU2NAAigryawDdOIERQnbHy5mNQwFpktqT6GanhMWYCx7ivvQpQDQSZqqxixMZ24aziFM1CUdly
g8+by2vpIsbZWojBVn6zztVuVtOed3f+rMfsFdl3/Ety9/K+ZNEKH1vz4CGOhoxlD/h7OXfhz2LD
gdId+XfC7eXzPj9lOe3nMcuuoaGTovYZrNA/Lir+48qWo5cdP537X+6+nAHLqHrrtPX+cuxPn5mH
9i7E7DNRCYDRzGL4s1OEFKQze4M5D70BcBExfjxLx2b20GiQk0I9o7MzmmFKSOnyW2yo5c4qPboC
ebC34jHbm0FUnZS2p6sU08dv/B3uRG7UJJiAg1spc6S8kFhZe47yravED9MIUFcuacRXCaF+ReRC
xinJslEqUEwso1J6lppH5ulkuJWNPRpEnYONN70PxaQUUDcVhTfnkQAsP8c9Q5pTCqCzQrg+esvr
wu9KyEo06zvMjPGuJxcxBkQNajQ8svR7h/OWWxVgoIgFcKkab1tKdGvo8qCLzPyxMWkglAHKICpI
io4q2Zqgm353A18xTAwM8wb1QbOyG8LbejUkAiBCGO0SpuBdZ6rV7G8GE4i8THghcCobPlfe3iY4
X6xKnInOg0pjqaWDqeq06doZDZ74zqHDA2TtxZC2IgUssZyKiUcLURwLrDK6HyNASbtQqlsMp7F3
vwm8CROjyQFCozYf0kcddopmVzxHPeZB3wI/9QCj197BtyGACMv5GgOrxFIpXPt+CIOoBdGT1RTv
lW9tGycbpPPfhLWJk6Sh0Sjp6MfxLdaBYKJlAYY6gK/rgQbFm9c7GvLVkvo3LW4hz9YU04xR3UkT
7HiQAwzIb7oYuKGVlF9hGWDJZqNzUjW+f1Xa1EnVOJRMgTVWSTHjg2Lkw760yB18erBxE1ZHq1fO
9AmqrnksBXGxSmbaZGiYjDVez+1w7mP11Ou2BD/WRm5j59dKo5ebXno3ima8ZeVct+VyFG5hiiOa
ghJqi2RgBjEGjc4fVhIeE6+HOO6XynWQUUNjOkNTKFT4ThLt7KMyoouuWlU15YASCMxY+Noqi9Vn
0ejfzVjZZT7kCt56TTmAByaYblPFfOjMaril9qj5BGuxBAFmSsvZWejRlBRDDoohRlhTcbxXbbKg
zFGOlveAXZ+8axLth9Rg8YfJF58ABUZ9Bm7XeOlqgVxKM30NdoqPCYiYtAhF4BnXazbvNAPnxK9X
XLsk12tySHx6m7hFxKimp+pEc4WYVc9oaQOBrTNLrGljaW4eW+9+VwVPOeUtz3OKddCHm7JHuM2j
rrvxUu8gYtRDlfSLVhrevuQbUhxdodSZyy9q3pyS1AEDZzOIGmg3o8Imdx16ubum8K7rIKwOhpEx
juTIIQ8QzCFhDXX3UibVqyi4grQABJt6d0Wu3tbBQOrH990pbicJBfV2/FAxkruuQngCWk0JTwlU
0DTgsJDILdaR9J4xY6CPnAk0dYKUoBMOcBN41/lkUuvl+UA9QnknXQNRIfaZA8HXb48GCLseYk9d
IanEcL7Re9T4CgWHkCFKy7fUpGxQoyq8xjhcvTbAt6mU9gC/xPXGmoz+IW0qUIYRQBm+WwDMTaDg
PaUg4KcCuh2zY2OF/q3VMif7tIUMI/Q3g66+2pEjQMNk4C+1+MtohO22jknD1cCS5y7w3htKaK0q
kcTQgHcNLddVttFt2BTIB0467Fmv5ekeug5YzHjldFSmpA9oquu9jcTswS1wTHps8562Zf9Y1rUA
Wxp81/RWX5UUCzaNBPM7qJpKDM9J6RKDcWlnJmLvoGEMZzqp0wa9k0hzle6GS9TWWu01IEYpfRhD
XW5x9uaGqUDCDmN+zPy+QToPNClAju2kKAj8RpAqUANKY5DGZi3TvaYjLCSV4AZl0R6M1qyEQPdu
40V2s298cVNO4MJoVn1ppwRSU3fX1/WEjxy1j7FQoRcK38BepX2PUEq9QhHlY4iQJOyrICNKE0+K
KGu+9QoOkkQps2zGo5A2xLbW2nRRSwk/1ynw6NYsA5pBtiiHh6HRwIMb2P5S/520Yjo2gGsS6afX
M8iMO9fKu/AUF1PqVml6ok56o4gFgB4abh6ZJWmHVW3bBvx/P0zxYaz4oZ2pPhs+xmFt0XmUEYYX
KwYDkgzDTUzd/tAXNFZSGxrXEOmQhnNnL4b4pQfwag3DS2LSTBdmdN1OCvjoEaqFqUFhEpW+8iVQ
+LEbT20VJYdyM/bpXVKojKmZ863Iaor5DRRfs3qKbRGCmSkeTJpa2RSiImoyM6eK9WHOj6qp0cKJ
01PV8wBRsyPam4Y3T5TnXowFojn89xGMd1VAybZTKMhlgK1XLVWguk65B5eTlgAR0NJcVNt7E3E7
2szQoObXlh2TjTZeaRmPed34RyeQz2GCsmFUifbQzgo2/bxQ+xgyhZ99CZQgOARp5RywBXwOFIQq
6kwfDyrRHvASFpUifVemwAkicFDHuMzUfelMa22uHnq1th1mbxVhkRyU5JF2natbMWt+LotFcf6y
+XmJ8xtqnMsPmCUuHhiLO80wX7ndq49KnCDyY/WY/sEtBxf5NR2aY5GN2ZbwcaLgNOIJbWs2qzTS
cxzK8J9XHQUBksrZZmgiptWL7oP9VzHxYlYlpF8Whs2toM2LZTNQbCroJGxro6naQ+y9+ovh73JR
Ot5mk9uM9V0w3+GxwXzQRPF0ZfK0/OQEf7FcX3zYF9Xz5bUOefK6NSEY4TNAcXJOnxSloEbk6y3o
y1ie/bYlobtI2S9r9RyjtqH0V4KO88ooaXaiy/+7O7of++QsmdgOs275Il4e4Qk+t6DYDmcV+qmk
GuMk+s5cdMwXSelFmTWt7rvGVvemhWKRPS+mBCCv0pTJqhf9rFSFWOyhLWCdVbm8DqycAcLUtMPY
5vphWauEoh2KHnnvXqMU688q3aWuz7GYJOVga7mGZc0k1V2bBhCuIDwVslTx6rHVAzj2LjC9vSxR
M9FiQL9+EUCCT1Rj3Af6/WI1n6k2rkeRjShb/TL1xHnkeumKtgE2BHYu1p6vQNmxav1QaKp+qHEr
X7fMoVdIjyP3qDFUztLJaF06VoZaAIo3iYeaQgGgtKBbN9YYqugduQx9zNvC88KtmlrcTg4pr9uE
yo/FSf7TjX7OaNTeA0w/6RSG+DGWhZWF9rpKKIhUlZ0dM5yS4N8xoaHqhblZNEQhCGcW1Ff3eTOp
22H2dZ/mxfL9L5s6JcUkpZjD1+0joDf/BkRuvy2cAQ0VvD3rFe7UIHATEiIt0AGV9tu8BfFSEvA6
s6j75QZcNscITnk+Tt66re0HXe9figJOXTfNWMloiupNIGYrQaK1urb2/VAc/1dqdHVgNMpw1hAj
nJw9xR3EN31mXmrWiE/G2zx2Y9eCHSZep4+ABCKiTOgCr0bP0XUeyzflMT/SmhKAVEFqz7EgmssR
AfEKRpN1Cr5ML8iLfQw3dCy8L8FjCtZja2F1Oa3SH4gozg/lsKXsSQexgJdEK2C80g2XJgjq1hHC
kXTDn7NZcAwJkg2D+vSAnnTVI/S6acUWVceg24n76aZ5z9kcgQ1eGYAhkDiiB/ii8fjONtnr5pmP
whMFbn5YXYl7yGg0CVPY4ABvzFP4hsEg4OXC4U0TcAb4xsoR7hR+cUTO1bCFEaIZm0C+A4ZBrKZA
aPRRfblDwMoNb1vacVfQjAFaPOKfhfIJtPNoFpqyT+O7f6udQKchXODCj0WRIKH1+lEwnWGK8mB+
yLP2oLzqB++BejyxHmaTsKQ1vrHgRMzAsKK9RF/HG+9jgBv+tUcDu9n6JzXcGxD421XPoG2SSG6M
cq3QxQJOfkJ8dipIuq/yZ+4DGPAT3Qm6RqfkGL3BuCxWmeeqxsavYBTAiAVvAbEXgYdWuSpDWlgr
4HEIRfW3RGKMG0DinbsTaIvt8OaXV/L+u9NsmhGo/GmE523jegxbpNw51oOSbH8ysL/91Dr/j6xN
b/HRaOp//A0D+b/9WQPdxmyecEJaNtBUVUos6X82gy/KoY8SXYWoKQ6FAmTFjX8ox3wXv7UH/x6V
0wTcwkZ4t6G1HtMtZUXrZF9P79whxLVg9JJZ22U01+qm8gib9koy66RG/jaw9152i2ZnX6ChutaV
reJo9NiJG7YakL9nFE1ABj5NP1D326Sb9AUVjms4oLviqbuL7tPH4qmh4rDS1tX36IBi7XPyzYDg
su3OyYG5Hxym4IaFWL/TtzhW61vrjsEMrMEO2Ax0auDT8PZ1iE3jVutXxpqnY4XMG8jSyYAd1TxZ
18gwD1SzT2bnOu3me9V9mI/pCTne4AfEBAgN1g8YUBL/gSNZ2hrBtJfoDTCk+KBuDfy1f6Cx8Iij
ewbVBq1i9vBUo9egAOsHSraHMOud5B23bEP78R6wWfkViIV9zjdniBJwdakNJ3x/ByBRL9guqVB3
38Dqb5Q7/QkVzI3j+t+nNxNit74NH5NZp1F7tnU3PLV7sQu2xhleqPGKczz0KRfqfXOHDCCA5/Qr
bgkTrBeQTS5wZ8iRPKcWbIC3yF2F+0wi13rFEzbezBIAj7pYfUeYLLRcooN1swrXO8QsEfukgx1A
IDy2M/HiCE8BOXVXvadZqQZEOidK5KiLz+oN3LbA+M7jmihjrZQ7FBn2/Iv+Rr9VP9J0X+6Gb6Tg
XCoT+FYeypfx6LyQV26J3DbE5jsFxtB6Flo4v8hXkIQgRN0DHrPuf3Pnz+L+P4v/Lze+qQnVMC3T
cTTjzzc+QvY1iC6tP2t2d4azFKznMYbb64vlPGszwvQqRK3rFdoMyCaIRl9gJNWz4veMVf5vLgYj
hH+6GNUwQDwLA++DX59CGTWDiUlofw41aoX8NWKP4ePIV4REGwwb5o81PLsIdQz6YDdFc+PTwIVm
+QX+SHizXM5/vg//G2HB34aFT6+E97yYI/ug+WXzv7bf8/O39Hv9f+Z3/XHUf/15kzf9dtL1t+bb
nzbcxRPirv1ejfff6zZpfrdqmI/8d3f+5izxOBbf//G3bx9pmK3DuVL23vzJdMIx8I/4z58/4Lc3
zv/BP/72f6twyrNv//yW320qhPN3YXAjSBzGhaYb3Ap/2FQYf7e5Q4S0VM12hImFxG9GFbr1dyEo
w9kC1X/VJPz523/8ZlShq3/Hqt0WjqXbqnRU+3/iU6GaOv/Nn+4Oh+FZVx3b5m7lLtF/GaPT0sIW
MTb7k60nrRuWc219XuDIMB1UENUHbRqAdlJEnIvw1cEraxYEvr+tzZvhlHzNGtPf0BWCZbx4NODm
3n26NcD0SnHiO3yaAM1x2qeTwFzfvcRu1lI8XvYoZYz6P+QVMaDe5OfjY5B3xB6LKYEAhls9C206
aUHjbZag/bJQqXVTgp4jeQqBrHZG+hXsp+W2c9BOaIpn1eLI+OlBJEuUaH0VFffF42FZaGUzTKtp
qIoDeK3fV7XEeQ9j2Cx+ncVQYefdwBb6345EvJ8aZxJH4zrqWsJeLSrF5zdmj0m5iw3GrsXaZvkW
P3f3JZ7cNIgwtgaWg7o6zkaNiTXMZRPqCZNBpgQRfhJXcd40hwyGgEAqmVW/n+1EltVloYB5Ro2i
NMTKy1qxAvBDu3z+zy8L1ZwNKf2lxxXPvwZ1VbQgqDqtF/3RYA5UrS4CtmjPOeCV9BfU9vzycsDl
qB5nKdnrhKF522zGsrwfMdQ6UCOoD8ua+sda2OrgY3/ZLcIBoj3YunSjDOqjZ2MCFDcF/j/Lgcu2
1s1f5E+7Lmf/6ZyZPrsGjaCugDOlqK/M13H59OJz9x8vLuf4/KRl9XLk8sa02BYjCXKsxNqhS0iI
ljXFaLSDLhNCs2V1eXFZlFPyahsCcvP8jssi/WNTlgpo5Dz6POLy+uVYWeOXlhfbVFHzw5DZfPO1
X7H8XF9eviys+V753L+8+JfbP51qWcWANtrEUn+8vGVZ+zzPr6f46XP/aTVyPvS0R3fscrG/nikx
R3RZOgKXn97915/0733y5aJ/+r9/Ovdl/7K2LH7a/dPqsiucHXGNRN/QgMupqUF3vtzey9q/fO3z
ufh1N3yEbPfLi4us7/JEjaSF2DjMCr+XRVHns5v8NLt+GdVgErx6SHPxpC3vuRz4y2mXHeZ0h1ax
xIiCWyGZywrLmjpbWF02f3ktX6zwIPLlh39aXQ5ddi1ry2I50XLKy6ZcihbLdrqcblkFy4th2f//
05cDl8XyMdLAdrrtEbKar0eLS7N7Xla7KOiEG9Wk46K3tvrsZWdKaIPjZ2rcgrFZXlwWdqJhmPG5
azlqebUJe0Jri1IL7nsRFOxGibrjsmsSkYl4wHxWQV0zv/npNBoEA6SRVdAciz3S57kUHYmSI6A3
j5Qrl+sxgTmugIErzOEtrIwXbyqwuKcGkgWphmwFsi3JDDhvhgFI5wfcuBWQejjMCvy9saAX1tvh
sUjywgWtTz8Emd70oFv+uz51iDUy7yBCiN6tV5WW+9NVfv4bo0F0PYYIsbZLh3Yexxfr0mXzX752
sSH+PGSeGRaH53+5+WkH/cup/43T0IbCi8ZAhGy+PmdpBy+f9Lm6vLqchgoiTePlA/7llaQixDB4
ROp8aTh/Xg0+VZtCG++LZSYTM75igR0saxc/2eW1X4+57L687/JaUZrAGS7bf3XaT6Pm5d2XU/zP
PmY57eVTLqdZXnOi+IVOQXYYHaKuYZ66tHk2XdaW15ZNZvBbNRIzmZ0jlte7oIbi8tPqsgtkKjPk
8p5fzrhspssMuez+PHJ50zSfdFn73H/Z/jxnYEDyViSMBxUCp5UrZ6kV8qiKV7BF6TGY0lPeo52v
prBchrYftrX4f9ydyXbbSpRl/6XGhVxAIAAEBjURO1EUKVKdmwmWbNnoeyDQfH1u6GXls2WXvXJa
g8dnUg2ELhBx7zn7DJTnmJHi+2vXpUph9wY2TBq5qIaj6gsir3mtJuj9PJ+hykbeuJQw/d3Sa2h9
nzJmB/G4MjXgUPXZliEA4PgmbT+7htrj0Mv3g6qJaQhQ3kvvfqJYTvSEQduzrb8ms5ZrzZHYxPZJ
ueF8Dutg11ajgpaCay6L60fTMwjgLNuPWWwQc9TGu8nq/U05Uw4eYIAlxPGEzofWL/ydH/v+xkHF
6KQslnsk3Bn1AZ1Ra3Jxl7V19DUNyoApMYWEFt+6EwybSKbbvBrbjcbvuS08eV2l9Tkw4u9pAWOA
FQcuIte9ZYmA1nmgmdim6cuUgQ50ELkcYmbka+V6N5kwP+R2ipEzrm5NknxK5u7ryfUe9FAmVG+3
fkR/pC5rf4PaBd5hBzlOD/G9a83G2g1Bx73oogSf0JcRZ9JEdYJJ9zYe5o9lFr943Wxj+fxktg99
WJ1rCTSgvi5zVPaVt4xzSLPJhO8RuIIUSWMTL65CldMHUIA8RLQg0d3sunZ7rl5BY9HuAC72qvxc
DiOI645SRl4GQC0i+yLs10z7FLGDSD9lQMRUGk33OXW+Iq4/OU4wrnsFXm+6hHl4k4jqkFTj9yq3
qNrXFIicqu45F1W3tbp2oYVRFg2KKN53E19Np+aIKQIzIYNqbdrFVrK8zXsCf1QOXNGr/a+JBVBF
tILyH/pa9GDh2vFLOmGe+KSjC2J5+ONxDKqPfLx1VXU7KzB3kv7Txl65GcKIhArvto/ZLXdGhD8A
MiPw8U4TKX7pP6oH9PR658UTAubW+GZE16gHqm0Wmc+lP5e7JkCOH9K8a2f7jIaTsJFt6FQeYGGK
1Z0DmdvC6amraGFGQuHqFoFTIW3EKFm7rxMQaXESg2JR9IMj7NU4yDwyh8LN4OTkq/oduPn+O62a
cW3Xi/45vdPoFzfT1Dp3jnWIIFikfnCq7A4aZxisJh+Z41i9Gi52Oxwi2yyvKKqV0Fi63rrx2+p7
Ucuz0wcW8FIuh03UhARXzXG189NznSAYc/DpksBBhYE2SE77nQp/HsQxILel+pWxspEYEK5UiC1H
z9Z9NaNCkJbL7wkA4CTDp24eL27nLg50jG29IGtt+YmpiiLYH+DQyvZcBGH1STlAGC2alh7GUO6P
Ns0xUpLj0ybJpWe2TxE4UwfXiobFpHaVmpQ4KeHc1OVkHURC7jD7Q65TaH0dHZSW5JOirg6n6jwW
7p4g0em6yXzsMIqO8Zj1l4q7CgJOrnnalxjCrTg/I3uHcWv7cpVP6mkmL3GDBXmpEJIg6NkhFhpH
Pop+rG9rZF4YhNT1PLNmjVF5Tk0FV6Z0WJAxha7TsD2ainihyNmNdnYeB5Z/OkU2WiI4iIweFM48
XeshLfdY1q90TxGpC5t2U2EZmhP9Ihsc/eNQ0L/nxl+VBrZrmBugAABHGAFwIOTKIoV4zIX6hFwU
sU1ny9ugpgPuT59tJiOujbkTfXK2MlTJ6NbwC2LdOJsQ3XIr662lDilX497BWdE72CYdhgSnqeJV
1GcfSnNa4bIhto2/bG3L9lgPSIld3dXwcc2FAGYVsPLGj12nQdNDWKk4uVd0sL7NOvhWlNExJpXB
TcaHoKjPbVA5O9X5h8yoMStYpFN1hm2gFu4eS2FwUQTUk00ji3adbT+AApDrOfb3tIMWls44nQeK
dFd2DOEuZdCNoizddrmjAHOBZnC9atsFsEfKfN6FGSlK9XgKbPdj7ifwrFKYsjnRFWU5f1pPhbiv
veqZu4+kgAbT2eCboKt51/motAf4+1OKnSucw0NCrNFI5MiVORV6NebhU8xtuuvtF6skb2roRsSA
NeFvFJ4exsCnT6YjnN5dtNcJlX0LXXgaWo9WT5uy8/Wt6Xz2s6DAZxBd+x1+mTxAHWA1+YONiQ5s
JEJho0BiGOHvc/3OeYBCqDVY6v7OrWvjMHCDcafBUEto5xCdirmtokOR+wcxYeyjvK82oXvR82it
44p7cghaNEK1IfYjyKu+O9Vj2qxpaS9T1l5dhQQwpt2HhlnUikejGTDcdV36mQVCCQ23JRDQB/Ee
AFV03Cpdy9Qm/6hJ4g0z6X2Dn7pH03ROKf1OiUwuaeisGe0AFE6TPMQlLgxuPKxj9DsGxFMrGSdH
OttQEDA16IXT7sndpIPn2QWZLkf/eRIExsmMRAAs3it8XC9N7xw0gb7rYUnfLlL3W95kGN7GKV5x
p+AjZyVA21M8FCM8CEzGzSbzDsJF2ULHl47T6NMjjup0g9oSQJIrPtUKmqDfoJjxFB81lamuJ8+o
WMKXmOSJAZs1M6LehRznuE+jnraulaPYH9H8QYjMQs6w19J8iPz5tlayY7XePha9bGAyzlCo7OiU
KjAMekKzVVtxsGrV4iahmWQXyV1zjyNjPGGT3XrJ2N2U3BteGgxbBhJIi/pF95TTA0nkpBuckX3Q
1QoFLtvUBMHSFZuG8sWQxtN13EucUEn8jAc9u5kT4+T18ovUGFCtObwxVbRcGQQBCpT58+SeyoYO
koxnev3TbbAc6crSp7JAVj5VjHwD7NMK/AMOH+IbVPxaWTH5YZKJQhtngMlNWeKsXUjPhm+shK52
fVI8KgpEPePxjRv626i1hmORxCQxOaLfyKE49ZFJtJFdkcBllg8tM4cavfm667qzb9fNVagXbqKo
7hxXPIvGPJTBbnR7IFNYvfB3V+26hylapw896jm+idNmX0aHsJc5D29job9UA5syE0V+KTI+z/Fu
Gh3Ut5aI7pGIaq7Rbjsk0Ws6PrsD7UExfs8G+om1ZwikdNa+LQbYQ5LOZSLzfpO7LWDD7/bEAGJi
siUSRz4pPyJExIxOgVY4cJRBQqin0fPiVYBgTFZTnBaIzZhCm7AGsQcRNWrK9hqVWoZhFJW/ve8j
ggd78kjZIs2ZJkHKjqVT1raJlnDczrhirhnjNrnlB0e3SO6V1F97L+YCoBERKw5cRJhB0iMicvz+
UEcQpYKa/lR1XWRTvPfhJ4QIap3BOnT+XDCfr1cZOKtKIMj0y8resXyg5/p5KGv7rrWWoTMr0p07
wsjt9Vdc5wwm0YojHsCXV49jflOxrNuVeNKnUJKk6Of3oyzo5RV0lWzzXgw5lEazeHD6/jXEmrMy
K0iFXvQxSxDaqzESuHvI1IhFfx0BA5lrOq5llEQH2iGnlDL0OBvwCyyg8FCZGAzdTZJWtzwHmW65
isONcasvfR+PDtetxDEi7Vbu6toHUtNCka4HYi3Mz7qbPhvQHdCHAPC2y/vcV0DAO6CChRNidCak
yRRY2MwAPzFqoHljanEH7OSchTyMI9vY96mXHKtEQ9Z9bZQ4NYNwcYx4tNHpkjLfHlNq3XPybQKB
gkCeTqP0CbRUzsw1utCDPUnFJIPL2aEOHhRWdnx6PWkXFjcfJmQsWsxMLpYYMFUE4mRU/I6yA90c
BhjjE8O1r3QSbDoLEDzKZxDZZnqIO6xJXjNvhnA6Bk1kbosw+xD1c7grGoySPesfQb3iqSsPUmB4
5fZidmAR8ZANlDvGbqaHFb30U/xohqW7LoLhu+isWw+9+96a9Hc3fKIcn26Hdvo+5KP97EQII1IU
N0wssVEPlgfNs2z7o7tOLOFfhzI4GG14W3VAAf0eIpEyjrk/fPGnNj1SOSIwwZY31tgeW8SPq2YO
9yFV4Wtq9C9OSRN56GbU0iaq7GDeeX7/rVJIFuE+RGb8VQsse7XE8AxOSEIt7fdR1r02eUB+2jge
FHEScS2gsbs8FCrP/4roE2cyfMHGPzpeu5Mgz5UPDbkNwgvIqOdSADq31JNstX+lWSQTYTQ9NkHN
We2frBDWghVobOlmetJme8soTRIqsiDVEHsqyudSCnLRh1sDLcQEMAaRMyLMNJ5PpYHHKe0s3JJC
il3jc8qI72m61DibqD7P1Vxn5xodsuF7OHeXj4ZR75sxS4//fAZpB19TOeT7f38qxBe4zpsx2lbL
b3r7gp7tF3w5I/J1KMfR/NDWD20mh/NgDTvkhDQziyG6GuZUI8dNEv6Q8MmodGjgDp3h//dIL3U3
Xo24GSV3FSWCk7bG8NItL1MWXJphpYq8BC4+OOe3F8qRi0F0ZiaKF+mfzwr8YiBqkF+a//1ZP4N2
EjIWuxpIW6lQN+fLC+Bhv/LqMzeFYMjvmu2YC3GelxdKs9W1mjAqvr2FXmafk8aL7wbUM28f/ft5
68oPMdPfm7ePlAHVMqvGeZ3DDtv8+722CMS+DQk6ePuWH75g4/Vn+vLvJ45A7h1PJUC+ZcNvXwiQ
jjMbs9csTolBXP7Ity/GqVkA7Jse3j5y8gpVByFDQxglF2qFJR6Dc2dZ8WWoR7DpNRx+yz6aU5Ld
jqMjz28val4U9p3rbP/9LJt0sQtaTFKpaSQw6Ci73NoGojondc6IwZx/frYny3AusRVMNHbJYVAI
iIIMYM3s4O/9531TzvW2KYmMrt6+HlWOYGY0njFk3s1o4shPg4sd170kCzs17pz4EC5vbJY3/7yw
tPrUJ9GMqjFjC2Sqt+uxsHk4/Pf3jan2r+GQLcFD/Kxnlu4hzOMziJ3+VJXT+p8raq5ItxsjiORZ
3t6VzL4u0lAh0Z7lQwWu5vD2bW8vbl2Kq0AV1fXb27fvtRQCEqcmRPrtp94+E5CzSORLj1k/jivf
DP1zVtj+OUz5g227/xyi8z2/fS68XN+5qBXQ7CJ1fvu2oJ/2lSei49t3sAo8m7FlU7bh+iunuEOv
7rtnNNbeuSrIo7EiyDqssbzz2xesLmn3ZoVv9+3t2xdg+slTTWionaSdwcQ/6rZtbqMViydmbtq5
/fd7oxoRlZ+2HizNOtmqiUTt2QiAFheOAmoGosn2AnxuXkeQpe1TfcN+G1/65UV2bbenpkQi1jia
V/9/N/8t06Yp///u/m+zsolff+7+//Mz/9X+V+Z/oHxSrmk7FnNHmu//1fxX3n+4tsBL5KMpN33b
40v/t/lv0fy3la8QkCAOkK7/381/If/DEbZLt95EWCJc3/mfdP/fZCg/yFSkjxxA2hJlls0/TYt9
/VGfFUIlwORa9tdOmnXrOm/iOyMhq7Gt6rtu1BiEsyja4Y9NgdfAyO5FDUSoTkGmnWU1RwfR9xBo
UlQ1FeO55zTFrdPhHqCERdB60e47Sx9bp1bXjVkQbBdptf7heP+XmuRHkRnH4kf5gmMKiYzYsoWJ
rx+Zq/p5F+o6nH0WpgRbc6oQ82KEMvIlGQedWCGEhh8LANf3XqlNZ3/ZtvVO5vPPxhFQmKAUJKfk
3capgGjLyp1u19TRVhGEWmfgyBuEXZmwyGMNENO4aJxRZAO/p2z4533/7fY5bb7telxjv2g3ZmtM
q0lKssRUe7blkK4tHtCrtnCvco8SZEOUBSlOcOqocTo0mf6yfbQrvxx8m72XXN7CdtS7/R91h0fK
4eA7DmK6pNH34WIvsifHIpEkYplnd+GapfDXRgM/H1i9X+VyB360yG20aVVj/OWQ/P4vsqW33Fxg
wt6pWboxCgK76joYF6wkrGSMNtjL69u/7Pg70Qwn3kEuIyh8SFfYynu3mTZUNvzLoN+NMyk+k6Kt
T/M2wYc8rFJ4bTdmWASnmZgKJbR13Q/GcPaaZmSlVovbypbRLhtd9wDESP1Fdbkc8x/u6bc/zWJ8
EDaiIgwKyxH6+nIfgyv7P//L+t8QNQW00w4HTf3qBSECRoNMbkwe0xQ8xtI0V27AhP/PB+TXw+4I
IXzhIM+XFqPWzxsNojQZFGjkXUITC4kqcVSVSb7on7fyu6POzNb3kZMiy3qTMv2wa6ZqRWKlSIPa
kGAkZoELGtnFPWBb9V+uo98dxR839e4Eu9IM6xA0605NMcvvTK/DPnmF57REkkoEc3YE3nk6/nkH
bWRdv5w85SnXsZXrcwG/G5CnKHXVMHBDC8/EtwtK6NrPzUMXe/l2rgSpp/4dfdD+WFXDY+fJZDPV
+pqhwcen5ZHRnQEZHRLUsBhPrtOMGL6QICftMu6qntr6NKa3tcNzXfe+3iwdpyakcGYE4hhgn1oV
Tfi9tdz5ekrPjSqnVZg6CDEnEd8Cggy7i9Ubn2XtxNd/2fPlgL67bIF6eKZFf94Tv1y2qg1dgaCp
Y8rSkeo3xhcSlW2sH+yVEelLB062HjDBedp/ZCmCClhSwi00dKsRsrVbPGTtUkpGAXXVe8DCqJKt
7SmBXRfbVwVyJkrJmoyDBqJ45pQn5YHiG8mKxCtrzcK+dYRMjmMLD4KQQkB75nXwcaJpAXa9vzVE
8uHPu2xZvz67HBtKhr0MVg7/vbtVEz/DWOsQ6kGVDrhrPx+GOvk2lgRMtcPTnMC9mHuKQYPjjNd4
a2DtOd8nvz2ZXbytKMndhuVrkfJ/0/wkYryZTWV9YqFr0dwsY/j51haAQknTzaVikXmPPixk3/yS
GCp6wrHD4s3jOWnUvYBcSEKvxiwoAxN4Rpcfch9gISQHbPcJMT5aXSjvPHULBRVJcDHVLHO8o+hM
wgyoII6HZA79lR15wPmH+mbo9SWshielD+noN6sy7+M1OY8oxp/o0Tw0ieOQ7IPy3S36TacBjJcF
rp8igutseNvZqwjUEQPPURk/QxVShFqojiKWCp/sBPW+p++ahSoTY4tU0/B1qoBBGbS2NlZYEyyL
ONlLcaKcUZe7UK101T9KMMSrwUDiOuCQbyXxR9VTHVN3YB0Cq1NnN9KsyVGd6WdP9K2IOTDurZJK
Z+l/jRqMBF5zpnWDgcyhbOh8FvBg5CxBFURIwv1xDyDGBcFhI8pW/JJG909uqDStwQaiVF7R/rbQ
5RdNd0eL8i9X1a8Dl3IcZq0MxUzvPO/dCDKyIO0R4nS7ntpxlRMSpqnLWfH4GIy0LENwvEFGn+fP
1/Jvt+rw1HUQsy4Pgp/Hf7/h6vDnlMeu+dzaw6Uvs+99454ouz1BZP6Q+u7HP2/xN3MfhKs8CSyg
Xr5LlfnnTbahrwsj65l7SdIxCxDF05g8NEZH3NOL4y31IvMAKAQ3MDmIf974rzeucpRYpue+b9q2
++7GDeluJYMu2V2v/Fg1YptMwtjLOTWooQhYR8Q7vRoDkYB/3q5l/zJKsmHpKua5EAc51D/vdG4G
Rt4NHGfZeyfKVRD9c9qOWTiN+7SIX7B/uXD+CRfMovnUMnji18xeXP2cOL31t7/m16c+f42yLCVQ
MHtMiX7+a0B9zpZL7RZqJLMgcxk2wird+OGSFasm7kzQaqfWQ/8RyhJMK5lfGdzePBoeS5yWO4dA
sz8fIfG7U8N82HIQR0P3lu8ui7ouaTxrKnPCFvhHMmNTudLa6lg/V+H0XbcDYooaQYblCkhoQYZ+
oryfvMCEvWh9SkcrvLpuZXdDBR6qVW/BgHVxPHFe150ZPlqJOHax6Z2YiugdEoagC/JjPUffIxkA
uEv51X/epfcKbWZ0yvE95N6+sv1fXTShNAwW73YLw3bGO7nulmwjj4CRQtNryyzEizqh+Kltsh2A
q6fXM+1Ywu2XG58y+7o13RcxM3VxdUHabrsGRkzelN/6lLPISBuybGs6BeFyYUAPQapHkwrcUqWf
36oFV40PiNPrrp2SHSayILR5rI5Zdh1yjMo4yv8y+5LvLAv/7LJvWbbt2ZLhbPn6DzM9qFo+bfOh
pTXb4lyPriMMyl6Eghb34C0tY/Q3kdxHw2IIKgrY09H3BLKEEzHh1700rpmeE74VjC4sVixRHBs8
aHpCdZdgrRprNAXLYrYDidZlXww1PDVRpm6ywmo3/bDMf1x7nVcYgMRbG1tgc3M1+SwhnbYqIH81
iqcXcCDkJ6bkVGVU1tYCmcxQuq9/vgDeZn0/z424AH44Gu/us6HLBokInuhcOLirKQMGA8gZ4yCS
+XWVqnzDuFCtFraZay0NexQsK89znmgY/+Pe+Mm88eNy2/ndSM8EnIc0o5AFJefnM6MmLYfJ6cGq
5HCnB6kmegHphz7wyf+2gNw62kMiQwQmHkkGhMy6ywF43QE93fsyQ+NgNbdBadL5rUBctsV08Pzc
vmpm3FT5MsdJino1yvQLDT6kUHX50lm93vuhrMgScBW9BvnIr31sQHuvZ7i7q0iXCyIxLTa5ir9n
BWqMwBN3XeZg/s9p2VfEwiq/w6I4B4RK4cSdbDwwgiFK2YDvQSj729GHnBybH2wZvFhe+eT2Cc/2
yif1rv4AjJB2BxbZuAa314SvyqIr+ufz/OvyhjoRThFkLY5rUtL4+dA6QtGpTRhOlUxfwqArgR2i
/0J2Zv9lIfWbQdJlCSt9Fsr8VnM5yT/cXm0Gn6gB3rWrwuI7IQIrmAd4VEkFHSKsiqguihwNhCzk
45938TdTXvYRswuUOKxR5vuFcx2EfeUFDsNz4WzAK7RXvRolYoH2q7AR+s0qWHuC3ppLQx7jAdzh
fGIlHzCvB19UritPvUqnh1tfjUTfRHRNyngboOb5y7D7mwud9in0d9tmcsHC9udj1IU0fgL49LsC
FhBB3YeyTV60ifrGICE6jr+3Xvm3YtbbpOXdnU7FT/jKEpTm3PdPVF8b7Yi8rN0h8jqZtFoZ+8ld
jtezSxAVkPqVcCEAQhu5pspwLwK1F22h1yhol2giqv92s0QUdxrDJBPNOZ4eY2s4dMbfpkC/rtc4
kQ6PTo/zIs3306+477QTacakQYFLNCvPZRyEFwR3Pl45UfL9zxfOb69YlkgKw5Pzq4fNRQwb5v3Y
wms5DvAppGSronBPDM42BEJMf/6MJMT42wX764pcuRZVUi5XTohU78Y7sMJhacmq3eVz92GY5MXy
lgj7yEvBdTR3LFdWVsj6Mx0jJH8LwT1xWszN4OqGgEwplbcubX3ylEilnWc0rn8+MNbvRg3LY/Fo
cjPD9no3agxT78xRm3JHGfKFUUWzkOkweVTtkXUj6ePMjjWZRouwQXnTQyXJdJdztaGLN1Mhy9Ah
cAj//FfJ350vZsicKVa3Sr6/kLtQB8IuzGY39eCOzXyK9kbh7LOWABMM9d6pRQG0SuLQ3IbaDNdM
HPeVoIjYJwrxXL4DdBo/gLX/Ro9oeOit8BIhOjqFxQFo23yoVXSaGWlua58gdxiMZFEw0TwVPBcQ
aB1BKBTkVUT+ca54TBSaKVxswuyOXF9/aOtjUbFCgIvZ7+jJdS/Z6Hyc+6zcG3biPYs6fJ3rmKRC
K9oNRTQeM4vHmt3MaAYqWJbMAf58wH5zvJTvui6Dscdc2npXbwJzEU9O4dY7HZIniAhwA1tXE61K
qlbZO+A1+4trNN8TnPp/3rL1m7mWz1PHwxpqmUq9L2KDiqPc33g1Co3Mu07MXoKICwJCZGwiMUvX
2g9Nc6N1Ptxk4HpXtr0Q9ib7f76mYi3lSNNduhG/PBmqopq7Ssl6h/jorpE5KQUpALN4IEgMgPTL
qArrRAv1NpGi/cvl+rvFJBunmssixqOW/+4uF3MQJmXPxjvSIK76MNrBr/iSVCEw9ZBQsdggizec
532iw20V1dFf7uLfjDK+SclPupZrScd/d/qZKRV09Jx6h0UIhbG/t4mYUy0BeEmOQ9386x6zFPrN
WpI5pen7uEuVzTj+8wNOpbLsw5msgUzn/pdSeMkK6bR7HinabOOueUDDDoJprP1Hw1Eml2HwantR
dPDGoN6FSBPPifFSADnc9Iu6f4hhR6SDHZ570d22Vg0ntuyNVedFIM4923hSAVjgCTAB8+T01khH
77mlxNTCaH4QUfahBeGz8tomeUFat6WFnl0IUxroImC44W5n2YsU76noqmETV3l4nYvR/pBK+UW7
EXglMRbc6b06htbyi6QVvKRg6sidtoRp3lPNMR5lwDTSGxzCR9JkT/krOAYxKriylMaZqKzmMosA
8/1gX2hs1E/dd7tU/VU8aveDsp/72Uq+aer6iHaumj5+9FhBXMrBMY5DE0DGzAvW3GSe+PcJ2RtX
YTgdoj4msnyyntvCIhIQVP9HkiCKne2hxemElHeFnz0zk+n3TRLOp1GYB6dCWt11/mcWQemxssbk
FpYOgcRCFc/jlDyazZLINcz+Fsfn9Cli3pZP3fgiSydj7IAv2M0GKTFmNmC67LHWx95XEVXzVzO1
LoXKPnV5DO8CHQVUpz4+9mP3Wk0tFCr8WKDR8xKhWoWcL5RAaGJ0fKS3ZXOzBpkIc8zKR3cTA+T3
Mru9mZHt3dJy+4DFqt9Zy7u3j7xoVqs5kDnyLS8+8WSPT11ZdjfTYqRc3lmqgs2pxC4r4uE2WV5K
U+p//vX2WZAS5KabYBePapuktnNL6dG9ffvXvy9DHsKmHqjJKWjf2yn2eOyJMj4GwxQfQwkGF1lT
jfYxLYEMmEBgfLIzDoCqPo9uyerl5wS8Oc+zTYa/4irFeXxnANu8Q64qyqC+e/uEzt90F2cJoU1z
el0uNNoicM7/vkCdW8XMVU5e3hJs2abjDtF9Sp5IMTLHreTTmNrRdeflO1C0BFcNAbz2lCXVja9r
Aghh+5LmFcLccYIHqcqtNRXWByMqy0MLhxHpRgejojLuO9TP9zCVLzrzumOZFMbZaqgd+3G3C0bD
JlXTCR7DKCVOoG1DtOy8zZniHyc4SX077htt5EinvXQ4L/rHYcqQGCRxf26RH5tE22K7utSZj1TT
GLO9ruoAkbJbbhOIXBdZ6uRCgUlv0M7Oa8SglN9dHR1sM9YHjHFQ1GzPf84QqeyqkiDdrhDBs5u0
xqqQXc7cSu1ad5yfJ2lRwgiBwRdGMD+LNIcMaPmX3Gya5/xztnwo2yjbj33BzVB5aJarmqRRf3pw
O+CZnlU/1VNTI0QLC2rkdrJxS3IiJ5bEd24b23dv/2LqCh9PodJtYWIMHXOkhLSZW6+e0cvW6WfQ
QTBiVeeius9crm8An11QnjSC7RXttWbnWKim2JenpUZ5JVLlXUUQvGEO2xZpGQTNkjTQlwBn/Jnd
9nXgP+mocNfmqDA0pmxYx322Bn1ZHY1JzIexaknsPljNkJII1AeXTmuUJqP8qPvhQMxigc5E2Cei
uIKrUqhxbTR5d2wHXKxuFb1Gbj6hiwodahBmvS1DJ9/oFo17UnQ5cqL+MqnR/ZQnCOBbXY2AbYz2
ozM+O46XP9uw20iTpHBcJHoX5LX61Ec3tZjcz/R/x+3YzCRQGWH60XFptC+fuzaz3KwCiK1HhlVb
le2TKxG+YvSZrkkCuKqaOXkmyeQzA0n2ubADvj19SETZnBUQQ1JctnYY5884w/oLmuAjAP5K1taj
avzyTuXjU9g3wZMTzykBeMbXt3eZjONj0S7pCgHZHkNhcDaovV54yEAAcoMHf3mZOqScZTSTD08L
dF0l0OKg/nfrmeLSNUCq6cknFpNwDTSrwiunp0wSv5F55pdxIG+lLhNMT2OEz1PG902r24duebHG
heRVKrEKQzI9S+1Qdi784WYoBD2q5S0JUMlDTHaEO5if/bzRKNVG+Nyu/3G0i5T1msu9KNAfG9Cp
rTCNv7TfONHDtTYGBLyDkufA9ViPk1CXtc6Jtlx+VYyp2qm6o00xNPWGAc+9dQwA+E6H4WeMw+ku
VPV09/YvHTGRKVOMK7ORbKfRpp83tul5zKvozs2e/TokiFJDNNV2KA4m/ohDJajYEGUAWQ8x+w3K
9IFcFp+InSn3Djgl1mkVnbzJKw/wNquDJJBn07aJvxsm5LOpU2xp0bYXsdjA7FF6h1qo6pC7kqvU
m6O7t4ddSSjaOkoGFvqBOZ/eXhz6BlbqQ4Jqm/BW+vVGhZaA7xy8zHF3cCMMSkn9rTT0VzeweOZQ
Z2MHDr5u94QLNVtW1P669MZNLGHqWWaIcauADYW17QaW+XXDMuLKkfGGSKKdbVevcZrepynGsz5b
sFbxN+K7dg0JkI4xSAjHkr+CeZ/GpFd6WHMEUB8dJLdt1H7oatReonlN9K3kOc4CZjV28pOO3XuT
XDPciASpTc66GJGkeClcIqK1wnXNHNLI5S2GiQ9i6s6YgujOVncZ6keeunSWAomSBOuNl35Q6Ejl
7HwVAlshDsRR3ATaZ1iDE6/j0yTU69yNBFojETZCuFu9hw8CB+NqNNFf0wqFoRtC3vGIryObrL5h
MZTcWOX8jBXgXLt6XltZtU9JTLOn7KKLK3JWr+KM9FyY6cCrR2trF/OuhQ2MC2SXhi5ZpbQcvekb
K85LZdNfnbwGg1MlqUDmk81hY8rqsFtVwVwZSbEGgn7rVk9pChoThP59Ioks6VtJxhtRtGvboV4b
EC3UxuqrsnABxHEeXc1Zdyn84N6dZtBY42RhRGBmYuA6pMjoYSUg6rdUd1nSQ/idcRYUfr7vIGks
LlV6k8ZdPI4v8exuSZGx1mYzsUOARovKPFEqIWEVJSO0QG9m7em3QNKGhbmlxb7TXF88k0h4MoAX
NkDjtpNRH0WKKwVFSAka1T6bDcF4rZMRQkPUa0acfa9OU4vwRztcqmmeVRuRJu2mjiBHemQkmyNJ
SLSqcC5gnl+HpTg5BuuIAn/UttWCNCiXIUF634xOV/hi7e/Gf3J3Jr1xK2u2/S815wXJYLAZvEFl
36cky5btCeFObINNkMHu19dKuS7urQLe4E0fcJCQ5E5HmUnGt7+9165gJoWyFpR2RrjYl2e7A/IO
BxUPo+9vPdeqqTIAMF3E9JEh/NsA9onSDZlltnPA0sJfrkE6mNOUUsuyiGSPjf3iOtnnfln6lazk
CSXwHeQlbaz0Qhv1J8zzd9HVNAosVbsynCxWwaB3heI5Bjz3xR/E99ZpMBhgnZcv3j2zWEYnEY3H
4zhtJrgwMIbgU4VY9FML2nmTU7EcgqXrmo09mvI6xMmOSq8fuDiSVd/KYqd9XLStGbjtOsCqcsrw
WpDbIqc1Pbenr5QFWftgHO+6GcQmY/NJ0/l4NjX3pWYIjnQn6X1MS7CguOXYtYaUQbvLmzl7xl17
Hx6pSJOlwaZqm+lcjPN0/vioyyhYTyJzJFB+Rc7x9uOSNOdmEvU5Cxhz0Rml0zRnmlEtrCDpOarg
Rrc2JDOCv9WGECQQtbzaDCrR59AkGpdBBymnlkjwH1+kQ6M9k3m7CMKge3Y3LR1EGkWxsdsNlVft
2WW+aVZqbNy9sc01ePyDrTc354AQ2lk5k+RdGq7qSSOM1x5tII//C3IO1U4E+S9WAxAMMZaffWb3
VZV1YH01uS1+zvamtIvuLFsAmq162D70hDc3AxBWFMCYNd24sfo5UOixDZKiXanBQOJ6/BCKnOVC
VEF+tGLaHFIZzId6lvuUZbua3PGowgQth3smFeA5tTsakI7wIc2HESjeBtvIOMb2WgRud/54YC+4
Czpc/fBKt1OnMkzokrreVpVgYFP2/+2D0Ejr2Ju2iCx1j88+vsQIfsmqIN8uWhH/aqvzolLKeabl
eyg5LMFEJgzBnm5rfOizdbxQYg8HN1pB+qUknKzMmW+vOlK0ugl6JY55+Khnt8szYcTyXDw+ckay
qzLtD0VFUHeI6x2fxaePh3oJaJ6qnC9VmSguJzLADc0v5mXEpfLjw1HmW2S64NBS6HieiyI9f3xE
D+/BynymoNHbdR5dNVlDAli3HvAx3b6lTTdBxnt8+lEyzEvKED4hFitSpjzy/6WV5aQceSBpn52n
+q2sE/X3y2FPl0vlw9UcgfhUu57YCrNGjAHQGOuk2+Knw2C6ZZkRnoQZYPQnw00U0QQFiQhmtg8r
HbJDs0c2ntzXnICXT9kL6+DwjFO5BxXdYYLbuqMXrBcCcrRAhlcs2zxMDailyG52rdW4vMkLDBtd
QFELkc2QaixEPjJzhYYXTk+UT32KjHE1GxGeZita1mMR0uHE7sFqmVXLwv41GmuEKs2Fdbaj3xQ0
UW2TTlvCd7ya4E3qyIGG/W/ciI8Pl8yru/MHFQKKLzSJf8NN/GVFPBgUwE3zrYiRKqzZ2S62nf5l
U4j00W7w8fts34QCw8njt/+LUPHxEdgCj+YGqnA/Pv377/x9/PijtUXHtyI3tf77xY/f1Xx8ux8f
/v1cB/7GBYq4+kBdfPzB6eOb//jlv9+JnMs3+SBWffzyv35jSn/Tdpq8t9p9NDN8/GphyUMnJ27T
SQMYimYImEB8VD4++tenHx99fO1//T6sHOXOmOrzx9c/HsaEsDbe2X/+VUHSSdIw1N8+vgSoZoH6
XP/serre/TCmwzgKvM3Hp/96oILInAgJ8Gx/fMg1ncB2NMkNlaGn2uEsnradXEdjGxP6ay+DbXlX
PJT+plkkBXd9rvaTcigvmIJwZT92gVM+0zTm9e9T7tDbnlBXlCn/FzeiZmVzcd4XOj0KRdVlkBjx
1M9OtyMYO139kEm8YcmtFOKM7iIKsZseDCEGK7cY/5T2REVzqlifQiqlB8IybHszep8YXe4pUgdz
9icVQBgd0o3mQr5q1QKPURGBtj2uPX5R/umm/qYlpeBU667DKSs3cRq/1Sj2REMXMJdL8D0KniQo
9Hpqf8ZTUp7iGWJBAP2a2ur+MzE6/mkNXnLwsz39c8dUL/7ejuSnqsdcVC3tgdHqaaEILovIBnZJ
HJP/cvfCATqvwQWEhph1hNtP+DAGC29aiZElcFZH1AZUej0ESq9V2f7MPo1D+5x5sbtqSBFUUfIk
6umJzMR778mtUhZU1Tn7M9D8tE97Bo9Q9Juh8045KSPi2WwRJhwWDHaIRWgsKGKaE1LPUGoNW6eu
w4sSzbfJ3I1NZXrRjnudhDSyBGH0FAz1z6HK020Rtr+bxLzCN563xh5hn1bTOcnTHyrfWZTB8sw+
bInG27g61VvVGqpOaAdMKD+ZMs5GTjVaB+P+8avYOZD+TLFvvSTwvFZNFl8s/ClnOknnocaNJGzA
rH2zLSJAlpmps43dqmpj6HDk9kyd+u/aS6Ztxwi8cyTFDIWkqhpKOJRYewj2EZl6gAk2iLGkXjtd
y81eF8haTnGzLJ0cunj5g8exuAUeDTaeDs9qoMyCJPz4LDCeZap5s0qaNgIo1uw6DKcdr62vZdYc
5ACLn5j4AenpC5n+nOSUg68zHlgDxiGpRo9KozrI40PnNj+YbocNO5x6nwQA2DN/ZRuOfJXFWr4x
FGZXU6A3A+tNDOktG0UVMBDWzO5IYGqrUQf4heyVgWbeZ6yJwPbK7hwPz/iYIk4mnA2wGpx97X8e
3JDk2byarRKLi73JjbKOC4b6dTZV3lH5VQOig+YOOjI5B9O1KWJBrgolEVdU+i3Ife7wi8g2EKD1
pUcf6kKcWZ4K9bqR0CLCMfw6OU15Cn8WVCTeYbLkMenCRbo3k6AwdJOVHQrKSm0H98cgSat29FeR
FxvUzpddtMf7Gm3SguAp/SPrziNjmmac9w0LXMaK9eJkb4L6P5qHSSzmNYNTWnNI1Qmc4hKUrkW+
DvUjazb0wI7IWNW8rxvzJN1Sb1P+kgid62gIjHl2N/KqKcPtXNVMkIQ4KdOQBKs8jva+L9dxzYW5
tH88PGAUlHAY4afDXIeiXy7vFatkq86+UcT4DhPHAwhGPpWTvA/KG7sW7WNQPyLF24g/HwHk31pO
+isFPjVVst1y5AaamkXBNR3TFP8zWfO2ws4pNTtpdL8LPif4JBi2uXV6MTVAE9AKYAWEczOqZ9zx
d5bV8zNXQIwwgzEr3U7mlBX5A55PwFYvyj9aTHMOju+zYnZPyE6dnYEDmLDdL56l4p0i13IkeCo5
AlnRgbz9uTWAtpIoTz9Ri/s7lte6uXU5exxrkOKhBOdPC5WSFEwKihskZzOteGs/3kWjaMdHkcw9
SDRDHB0O7CiDvU+37armoHxtHw/UXKce0lzVB6c+iLw95BeoQE1x/fvgcm3sRfQetyknKpYQWzsi
iMa8iZa6D9r0UlfYVCTR84B1YMAKEHGQBhcJueDcYZw/M1BOGzdkf6GIedU46DLEda5Uj9Oku5c6
OUYaZcXNFH4Ei/Q93X/bKoA8PlfWTmftsY8hQE7VD88BFtGIJmNNnrqbL91Q+dStdKyFp3ht0jCF
bqkTbK5cra05Rxii1dWzzY+5WtJjEA/8XWptxUBquK+4W766DZus2TbGTda0U2ZrO+jLcyZg2YK6
2flZ0v0a1fDLtSHpFhx2Khu2nH5USxCm/FO74jj7II2L2UcLDeFVWACKu3w/cIJ9clyYvMwyK4N1
c+WaR6WaXr5mbkKbWla9LX1OdSpLjWSk+ppdDg0REUEPZWrKc9g747zS8yvFGGDN0l5uWTd/Q2yk
zS2N8O4AmLWmxWWbE+kzqXDA+/CbXa5Rhncm3FxQb013p0URItCdY+q4a4j9rkhD5WtVOMGuyz8j
eRM+inamEvdoCSOctUGJpJ6V66AZb2MC7MTGZLEd1WPGCsv5FJU03Vlmekqpw5ijde324b3gBJiU
ln7WogHtGfGi84biSp3J1wIWxn5GfNnVZthJVLMt5+Rkk9UY4/TchLuWCpTUYwqpE3gR9VicA5bp
25KLNl1C3rIb9XAaUqpHZpT6tcT9fO8ibi5ieAGggH8upyG+eURihoYK0fkbkQ71MrBA2uRF5YFS
rqp1jeS1qz0MbITHL2Dml+OQFL9HJ2nWwvEp4Y0KFjyl+FmWkbv3Rs01Fq3r4OiFfHcwQqLo9BFd
Zj5Ko4tzp4P1QA/N0VILDYTh9NOSkTi3fR5dpihKdhD+uSYuLsu2KYIqgO/vhhRgXwrCh0BHciBQ
zLDx7N6dqJ6o4jBUqD9D8lxWBevVQyIfNSeLY9PY7E/ugeSWfhLxy6CF+tSUyaakf/cJj0L1CW98
sSN+2W8c802buHmVeW6uU5p94+3WvvbwQM/4TKiHjt/hgKqvmRnas015yNp+fIozTm163y1Ogq4o
wttoDG0AhnYanXcrK88hBDEdTRsq34KvaoagjQkQlYTCTzHX0z0kk0e8Abi7hZQk4zw/uG4LitsZ
l7vgx7ySIBuOZcURcuYvou29hHOafpcEq8s8HJ4bP01u7Exv/dSo16w0ByQoBzta+d7LflgLo5Od
p+z3or/nmPgv7fgTQaK7Fjkxrb7EWplW0SlXxltLI1wY29PRdjrDu8smvmGZ4ZyzzBpxwOwVph52
Wxw759YuuUaOLEkYXh7d4wdBBx9k6QCss4sJ2f2VhWYr50HgwkucrZfFDLhx/90V9c13VX2DcUE5
keqno+yW45hXO0AnB/q/lp3VpP7TkMu9Nwvg4LM+DP34Ij3Z32aKSriDOMOOCK67AsW1ymIZHPHu
pXth29GlbDnDjtVX7abgzxEvcVVGB9W4P4PeFscoF9dJPKqMiPz7o9Hw/ylbKNk3rUSXMsSH3kVN
yR+idQiiQTBui3zxt2U17ksywMc+zaBilb3B4u8D7kqgksXxXKInTN5BgD4Z4nTFHgXuFlddJ3Pk
c5ZJSRkwpQCqyb2dW6GIWKzAMJrMlJV9dB915rDoMj5i5TkutF3QB1diq+JKMWp/J5CqNrK2m6Mu
JB2e8fwlbR15JioL39jFypxOKtqBNynXU5c1n5xSbTsfSbnG3bJvHlVALKoyynMV1y3k8ZXbdjMN
66vJsbsjVyQgIYs/IHwMKWCOdGVjq+5k9Mfx4uE4CJThTshVP2cc+qA2bFym7HVDW+IuCbmN2oqu
WdczV6ew5p0ydKs+5s/zwjiL3ZWY/ySz7y4S69ELo+/JGA9X+E0OoIynBOLJrjQh5yTfBgeXBSgq
DdMdE60+2Ji1xdRWl3E+YZxm8Ms74Cmp1HuRZXtMmDjO/ekYF4/uqI6miLGCXDQWTzn9azfd+mvM
J9NneoHjXFtvzsRWJtDP+UwA2RLTr5mz4qWqGTwR1y5hHi/bAjvOnicmPmjvLa5lvLWy2Pruj7/j
oPLfnPwXiN6Y0vdpvnjhEB51RXcQFmZu6kVKexkJGMerPqsKOkTcF87LML42BcXuMbaEK70lxU1R
o7FGyt8XGE6eVUqpEx1o/nUobzJklktCXNOhSqAdqa5/jjnBvM+lDm4WpCRnkJhXfYFrNLR4/TbI
C4OMKTGgkuoiHw+dl/Q7HSygQEwX3SL7mbXXRc32IdF1cdDL8tqkfX5hRTG/aBim1mIxa5ic9ZP0
vrbdEj5/PCDbHfLC/dPUj8IyuwwwoUJt4exOGCiZX5c4n67cD4YXb7BPqZt+H5GJUa2hqHZgsqHD
RN11MbFiLoDtghuIH6uonmtBy5AVmBFp2LBjX0qxrimk3oTNGB45MTSocrF+ohfWyF2Ed3HrAVTc
BtQx7Uyq8otIu21fhMu5QijeZq5N/5WN5mlbA+scOnJkCyTQmePxucA3MrKkbPMpvJAdneCCYt7O
mvFP1o7tIwLvbVuKp0+SgbXOMspi05ZYrUqcjUndBMYYsqJzLqgL/lRJyBm4pQgtXeaS/Ieo0p2W
TbxyM8n5PU4h5lkxDJ+weqLnLzukLBhQQOe1L5qvLN+5inhVtgMyruhC7ue7qGfKI2Y/37kldeeV
yfU6pYXm4sifeFGto0xhIExOBqAbwffjwdI0aTcTP5imztQz7bhbH+PN68A7/pQPnSFFYIOgyUAB
xskfi/DmUykoVmZqOmKmoiEhFiNHxqrZLoVSm3kUZlNrSONR6ydH1SfTWqsWNsti2oNsxgz5H+WO
8na01/Sx48/YPctdn8fdvh85HbZZ+HXpFvAFNbZ3MerzFGQNS5HqK8HYnpcExSyp5fycPZvz71yO
p56ZeJ87YbvJffXsLkbf1JBN9ziuz/PsuBR0CLmruArtqxFo5wCwFvdQ+jZ3oIpEX9KsQlE4oO6c
o1A+0nmOInGXyY+IAvNgEG9RPeLr88tvtUU+dPKm/Bu6erOOeYmNnn9ksIaRCeBiM6aixTIg9C5V
46tycn2Fq7dIle0NDEAwgXFEiQqESGrc+iE7kLF/rdJHa3TkCpBjI2ePPvR3WdGbY160WFciOrzM
2VbBn9C4mDdb+jRdOb9CEfSOBhBiaHeYFVxMyKqi3rrpe+aOEJ+AwfCG1YaGjQwGIuva5bfv4cKt
WY4zPTbwmzooJTVwT/YTGN8Jg9DD1dDiVlJQRv9kOTIVFX2BKQcTHrrWAn6qituV0Kaitc/50cbb
znE56Vus/fom2peNO61iYKeNN9cYDVKzbvCZ7st4OQxV02ymBtN70WzGkGq1sNn7Xu29j/ZRSn9V
oPTLOBNPluMM4JusQ21Tu1giXLkT+o8fm6tW1rdJTb8SFy1EUfi5rhZqyprFc461Nd+XIYiujVXo
C42G4QY3lWKhyRK1dZxdJdxsy/3+8dat1sVEq4+YvubANcY8oGVOcb2n1UbDl+NWT6OJF+XNQXCc
gny5rcdqOvSChLwfu1gukWQ4S+Cva8Y1AEW9U3Ueroo8/doaC6UWjZ8hFT9PA0cOF9CtBHd4auxi
X8RzcE7kznE6vONWV22CCvHLlRGMjShzV9BGxZ6qdNoWuUed6An9jR5u70MBFZqg9LgdWbKVRf2D
NZkPf0oga1lEazgFbRM6nFaZb5+VBIcxCRO/tIhL88S+1pBeOFtDT3V11b+0BTQ0UyTYIYzlfeqr
H4Hr0SOTsO/r1exsWggpB/OY6y2EtaHPxGEm3ruG1FRtJVI4mdscGb3l5KiCt9SKQuTFptq3dgqF
pwG/pOIp2HE1PPNkTeQaNLOJDWJrqJwT8Ttg8R7kWa6zvAxJFK0IQnnrNO3ExcOVc1QjlMugry8A
xVB+Oq3hynDm9PvpwkV4WU1xEd3LDB0kQ1vL8lY++speOUFRZlAJzDJpdxShm288svwsPxPaZXW0
X2yFnWKiS6imlUW1+maC5dVhU/ZQpIKT45ZqAxl3ZqbmBzc2M+O/b8VIns5rWyz9iSvcyZv9gtDN
+MOMrrPO89padwJ5LwUAGqVbt+X4ltTOT/hMVEt51e+OoX0/NVW8tuo/VdGlFyx2VPXK/PcoH1KX
m1AmTuRehqC7XFKEOy+Mf7pudY/zD90WIXt22ZN1KeFfw6uaYgb/6FSpXE8R+xdVlzSW94117mTO
QZZo4XpJKo/rLJ25EA8OpKviXbxQHWcNiEWhlSMsNNNV9N/RMNY5B5G3YDzOvQ5OhdM7sMRynp2w
ZSuaqnZLgP8UgVrSQW7vMjstThPVpRj5na2bDebYVqCmJph4O86Rz1X87gS6frY9eltyAK/bqqE/
x094ZwbRtEJzhEfMtNFExEYSqoIxSUbHogSeWmoAPP0MASZYJ7ptLiXJgnXuU9IGsixCScCGNdIc
ndScB7ISMWguvF+xg0TjFT3P8igPdTDC/ZQThRMPTK8MrZ8lQWKbTOsOyZH7wTCH50nwv+dNIR3D
FTBiFXt6k7ByvEdzehABli4U2mQDQlHsA5YtReqfEgXAbpyd+hhafrnPkf12g/fNnq3w3E5AHZ1s
zI6Bd6sRWQRF1lRdPyeOhCnhRrwC3I43cqnfwNqMJ4J99b5ZKDmuWT9Nns9CX7QNLpKG674HMvTj
oRzl7wZtDe0va3eIF9kRiPpTHDbeJdXiJ2dK+1epvWcZQ+VL5zbcOWl2DYYx5/46OFskIehpMfMP
iTOe4C4umTX9A3pL9pZH9W0ZzbQqEcHy5rEe65PXHjsrB6Yyf6C8j23RlafETvSxmuQzBLhp77Zc
tJaiZb235paRglYt8Xn8ojpXGx2+UQ7O4XwUxX4qILA9mM6cA8TnPKgOynQ/3LorXhskoT3rMhwe
g2hvyuhXDlXzcbKh3S5V+aXijDSnvTgOkQZaP/XbOCgY05qUaqds9IDLIpjOIQH7ljrVtHfTk4ZU
iCoUMxu2koB5VzAKLKQwnIRmEoAGFyxzu4eRfVtNSfjcpYAJramxdzRqfA8wrq1tPyE4PpE9CJG+
12XdH1q3FudpTuQqYhbrc+S3AiwCQsNI55dgpoGFfY0Wh/tgQDVGwi5mLqx8hTRGSW4EorKOGHXI
l/Mcxy+3Mi79XR7RbOq1vMu7xkWhSav4quzpYE9edCo5Sx+HkpS533T4ndzylg4lTbnJju+DudzK
X+Y6qPDbzOktIjKY5uQn3MQp94o9JSuoqTsujceobF3zmnZRaXv5RjhLc+yrftyFRLw2oR1TCsfc
1k7+15L3ypNyZs1RIT1WOKjuqrFuatbD0fhFd4uSBPQBFYvXkfdlKibnJFWN2WSKASHghUuLW9oD
d+1KSfVqDFR3HnogcFXJ1aqy8/XHhT8cmCYDizqXunfdI/eOWzZzVLTb5qlO8rtwEX0Xb9iUjyoE
nsyAl1DPhbxpbBjk5ooqD0Wv1f6n2Gc5kWr3U11xRolHzEcghyXmAednlTcVnW3wy+vW+xYitKyJ
AvEtke/YVq0SX+zh0A9/+qb3XmFP9k9h3r9WHf4p5mF3XYik/CLL9E/t+8Ofukbfk5DyAImnB2kx
CmfLfBmgFB47dyquoevtl2hqvnEbrPAgupSo+HV6MkKjjps5uKUFnpI4qdV6GswmcVrK1ktIn5n7
2mXRS6oWXkQ20/lci2ZNQHrGsqjEDSRizETay/vQLMM6BURQI+Xd28fDbCtYaZ2enrxppLp8tL3P
C67xVTrS6MVfxowLVmMsn+ZGTIduat4VHPd1mAcU39bAwGpvnp7GyElu2rYV64aXKmbyRboJzhKd
cxMSZkC+T/O1a1fp1koMZZx5J49tpzNCAGTbloZzv8ZLm3OoxQdXw1DoGercEShckxTfHelQ2eVa
e2Kb6c7VmNy43H8PnEVyIq/7Y1aPFClmutgubuGToEq7g0fW6VOhqMfj9Z2FQ/XqRWATW+boVcF7
ebEH+z5OXH7yoMCzCo57LbKivir9MLZ4oWG1usRnBeoyzZbsQqCxuLnOJaGBlxefUBhIIrq7k/pO
Eak+FQOvOhJD3Tn0Y/s6eFV3c7vyaLf1JyEt5GeSOcdQaw40vVy7AScuJ0rEZxCKL4j9/WkIaVEj
IgAVMYk/4RH+4o3huLKLtji3flw+u/SLrqgzzjYBmDmWbnF+jfIa8c8loAsklPoALnUEoYeDipx5
Z/LefaZi/hEKlpvWlP5l8pPuZmz76nDN2HSmpvL0cRexSqRbP8lw3uFtGllgyXKp0QVN/5JYtf0c
pZQ97wlblb8K5Km1P9ndUzc81X1ZXkrCBQyej5b0JCHA7WgW6awZ3pgXh/EaN174TeR9zfaHm6KD
/MPpMGC7lCR0oCbmR0VB6ZZdpndSTvedicA+u5p7QpSJrU0cPBhpnO7xk/OscHEqyiEF/She65Cz
nuekKCSPh5AFFcgN85xz/34iBvHsCJpHYIScvLzDRQTI+DzMEKD7lrxRJ8cVI+vIq5aHpGfetpZx
PJTG7IeheJQMy/wlxhjn2+024Lq4VmJYzj4CxmH2kxFJRp1Gi1hgE4nki86QXRPVxRee9YoEI3he
sq7U4MUcRIB1ZM+qMu6+Yzv6hd02Nr1nlD3fK+6uwnCn+lMTwtlW5jE9QxfQw8EiNnT1EvtzzELz
vRYtt8BAPvkGpW/obP7WOBQ3tkLPxchhKOzjeTtDidrURt3qZcg4PzGi10VjX220/hV0/E89BmV+
rlX2lrbIO21IXmyc9c5zZsFE66wlh9BBDc21KUq9Ubgy2UNFXIQfzE2t/B9h4tf71B8+uVZy1ymG
W1NU0z72O4a2mH9Ge+WznEM49PFAaUQ+5ugkZQxkF/DP4M3D80i6ZCR38NXXCJ9FkT07pA1ZlLj+
ivckKQ/Qj7PZ+Z3r/wZhXPi0T9VoUx8PuXQC6rY9+wqNaZNsLPZBX0uv1We/5AXvFJX9tdePKgGV
hmcxYu8zXQox0BrUtaFCYNVIaT6nvLgRe4svmKnyPfIhI9WSBMemSxx4qVHzc2ZFNGeOfUlz0AdN
GMmTKxa6AWoff2fHql4o8SvEKvS5Q8LhNCDbdRCEsNmbcaIvzK/PVh//mZCDXrI4X3ZNhVEh+tCr
KjymVZMKdjfIV77uaM+c34PAAiYsBM5OoDLOGsKd2bf9I3WQ5eKzXMZ0DbeZwuF4EJ9bx/7vT/2G
+x20uHmny8Ec7BpbeFlN6jiPM2EBlXyfjcg+l80LZQv1l8GNk5dRjHgu8vw5GlPrDvhg36TxK6rO
fOlElGLPi4JnwMzpF+djF2EmWuHiah2R+3xNy+XSRzJATinm16JGaSNkdtYlJgzGHHEeAyJRSaTb
r0vMCotwAZVzC/4wrdEcItxsgAUMVSmGEVpiwq4e9vJFUmz7KJgkX1JWNzmTg6wEm9wZq/l2ACy4
Y7uLo1J29Q306DtSQ7hvXRsHgzuKIydy3hIcNlaTYsEfzxaXGU66a7uflp2JmGU5W89XnwP/uqnH
gfOd5Rwix+vvw8LI2xSJ+2Vm99Cb0Lzwjb3PWkebBXvI1hTpeKCQoltBko0v2L77LVtNFqyx9u8F
juKQnsvBxOch4cCrOvPO04lAmNDGMcPu3VWqeNyKHfHEpOs9MVYaIj/yrCw5bfuJcmPvbZaqeG0T
S79yfqMW9YH5lw3no7Fixh6XfrnJCaGsn4M3I2zzGYstI26g5mdWO86NuqnNB4eZCIdkAzl/137v
XD8erMFh2UMGEv2Cr7EmO+g2GvZhtpx5rsoTbj3nJZanzJjiuelicY7VxDXNYazxA/G6OJ/6yHLf
nF9lZ27hFCVfUstN7hBF3iY/ajalDGrybel4N7obodcuFxKwcXQCeUP9w4JusKtmjqgLwVfWxJW9
61rdfRANznaxcFcWHVUyTeY+Ga/8kUd4L6e8EW/4pFJMdp/6gYkk952ESuJBX9OuugfeYN0ZGDAB
pfCY6yXXZyexTl3DMw805c1fHHPwBlpii2D4xmThHB+d4mcku+QwTY7aRROZGV1CHo/wgSKcFJ4/
MaqmwdZN4nZTk50jbaa/pKjia5bdP0rPpUzaPPl9qrYE/8ft0pk/Q9O/zHQlbSavHq+QKk5DLSTw
uORzErX22aie9tHZWjbcJ8L96HrD38Dl/78tpJLY7v+dQ/qfuvhRdT+6/1lD+vgz/+SQRv/wPekF
AeCFyKUQixj5f5NII+8fpE4JH2Mul2w1IsKv/ySR+v8AffGweERCsAZ+/KmuNn36f/5DiH/YkH9k
FPLlR3vo/1MPqYsgS9z039AHJFH5T4CPckDcPI6f/zOOygzueo1rvKMsw5CGGI+7lurOaSa/lF6Q
HY2bJVxIvF9iwUWMgu/4R0wE34KptbcGM+QhAZoc+upbF5Xpxl+4w9Qg6CnMSD5HjrjWCgmBOxMv
WJH5pxSDXphc8ctN29xV4LniiFW8Cd6SOX/sefNt6nUbTtghOh4FRTJYrps0zCd8adaDuzPLneuK
YpvFYt0Uzk/Wdw9gxMWuMq5fzJsUcVNuoB6ZfC5i78Ug/E9dhgTmYnlhSX8HUHKAWgc73tDJ0UR4
AfLJlnvluiuelmntg1rcBnP65FWReyxt6hnU96Nu0s/w//1z2IbzxrRU5QyLd0NDWZ5y8tyboluI
VDyn/thfrDBfVnaASlHXRXSoSzYRJF+zGoLagj0/4yaOHSKf7rK+Q1+okbdMDjxLUY4NmxaTVjyt
E4PIJoM/cSDKfavrr8zFmGLGqjqPy3leFsl0U9lru0QAvznYj461gesfu+dUA2cf2hWNpwg++fxl
VO4nxXC3qVT6Fi1tvsWV5e1mZXFsFmC7l/E9Lqd7r+OnMqcloLULSpYGKNEZSxV2IepQmMw7+w+Z
H1cQcBkPaQ5M/2jchtOTw76wYAwCQLCOCyS6JCNj4Le7GHQ/M3y986LB3hPbvUo0w5DdSh6Fj4tQ
S7qbVdJU0mEv9JTsHfA6K9i1/gaHKc4BGf0Xd2ey3DazZesnQgWQABKJKVuQFNVLljRB2LKNvm8S
wNPfD/zrnFM1uIM7vREOhmTJFkUCmTv3XutbrzW+iU2DM+SYrKEA0KGCRZdfMG2eK7QWXld/waZJ
0Ij6y31oMKXoehNbpM+RbqX3iQgzTprRepUxwWlm+UWD3m/q6A0Vjod8VUTld9owiIqnZ1BeJQDn
YGBXRJo6fcWqomFNT0sXDpgt0wJhHiHpqa2gl+oDbTpHs3bM9r1v/Taa5A3pUOjXr22uSHXNC34v
y/u5Dl9g9yRbOfDuNm710xuJq4l0xllf0ZxNDMMLikhci4rEMMyx4YU6P6vhgnOIxPbL+G4zcfo3
6+TPIuhKYbYdGRk7B03eSY8tKM/rHRg9NqvZwFteRD9HEeFlCB8N7Ap7CE8fqY0+pKDvLvqdhiq5
6eG6PXvFGNjG6jIyn7vJ/R6T3DlmZRSkZfc7jMltyvI55gUVT8jcXnK2ov07I4P6UPKsIcpIRuf4
nqdBPrYZ86BVq8mx0PDg8DZZeoFh1APSJnk8JJ4NrcUGvC/rR91vG2F/EUnCJBe9Pg1EebBqTFxA
tnYtI5UNqH6kDc+V1ONRLqM8EqjyHq+ICekQ/sMNHYv8vTadz4ohbdz2lyhBOVhjTjX3yISu/E40
F65Wop5T7rheKXrG4j6kB7wBNVUixbWSzdrGsDngHAWaekMZNKxIUjMYvtJCRzScBpMDw2rqsJ4u
pFDGZvEt6ExSAhaPjUeO+JwnrxHkzF0k9BVFHjrtkile0dAptsZsrZT0X1Aa04aWz6c7UCTDjbSN
Nj0rw/nqID/fO217Cj8bOcH6n2jTOnTt7D4ZgmSas43Vu3+J8FEbkU/hJXpWNcb5jGnTiyPOnvB+
5yWZKUWaOvuETkqEM2pbRU7MyarJgKqPJ5KKaIS2/Z4S6SNTZDazB3CZOwq7y9ii7168T13OzxPS
3fWm1CeIRaSBhfY1VUbJb9N2QD6JohinayRoHMw1kjgBvz7wyMTYFMsarbmatDC6M9lLpi89G9nO
JNiLHI1fuN9bt/1NnEkE6jTbAJ3E1QN14NDGwjryrk3+gnB8oHfGGPEwo9rZcGLk0BemRqAwn1id
6Z/Ssj3H3CrkH0UJajsjuesX5sysPmBYkV/kvyvs1dsIs24VqUcBrRObm2nu/AwVdZN7sAMwUBvS
V5dBR8+ir4zV7YehOKT35O7G2rjO5gwnnkhmdLfJNqotefYKYkehlOYczrgyqumuCLtrrCKBw4GB
qKLzf5hskLD9DBcTLBMXNKgaK0Yekes4OvRN8Q4/xWQzm+ChdQkeCU2y2QjF0lhSwRyenxC3+UEU
wvg5WbkIiDNiiyWecO/35cNIay5JPHXn6/5+ImwQd8/0YZCEiE/7A4htt82VSeMKck5slgvDDxKt
kPDKTZI9wAlzLiwGLMolSvRE6CNHBSzGkhUP6mY7ZccU7dWeyX2/y233XVXReyMNb9+MrYH4r4h2
lruSw0ImJcmsGIAO97kU9lHnWYSmEqmxiLKfdaLfUoz874sKOofeHae9CAfAfuSQV0bpEAhat4ee
JBeuGeIiaN87U/NQjkvOkO4c2V2zc0r6zkynokEmZ3oLQVvykNVJoJlRYOf230cZvyVY3iLmKYn0
j6aDCFvV4x0JVzzVIeKdRfvK/BEuGcMAmtnsqkhH+KlkMbEDQX5p3gm2qkDb+HggOPExmTWQ7mVk
3oXiXGbzS1Ziae95jgYLyYawLCNI1nBLo2+vEoRpznT0aS7kFwmXUMknfVoSy7+4kd5NFSaZFqtA
2HIjMxw+WvUQX8NU3iVzAb3DHbe9yfC5DJOdTpqfc7ErUnEpQ48Zbu389e2aK38+kGjbvcVNe66j
ijUXQ9+kfY5WCfl4gxE/iGXMrxYZ5xE3nzvZ13CxAysZ5ElRNWEYb3bJ4AfmEv7x+x9F6jrb1q2I
z9FZwIBiG055cbLIZ9sb3vzoPgwzF15mNV9wpojc0mzQGgahx2K2S9saHwUDgmxgmCG44DQyXNYW
51fLjYgVbvgYjYpTZs64nG7fbvnwzP5rrpzizgzVY0X1dslRCaIfdKILmaNfVtrgbkIUwJ2bvaYG
FDJv3bUHjjsnKHkI93gBvdDBaBt14c4uuo/FsM1j7NQ4+SaSzCKGnGMMA+mPYODDZugeK2zLoc5/
OiSP7bqanbTMsF4bHotVl3Rp4GFjVI7/BGqVAWZOJZg48w+Ef83O64hVwQmSEx3VIRo3yRfmDgM1
0osT2iouj8GiqR2rbCdijo9+M52Y3iX7tI9xW1XhCfJxsq2WhZrJZ+2iCqTlpE6Tzbue0QzYWTbh
wiNoSB9EwV3dLcmud5kytnEmdpxTg8GH3oS9g2BXO/6Zc+Qnjr495Iu6Z1+a9l5lz7vIkz1X5DoD
K8MfwKvlMryO0+hvw06b19zbh3HqHfCBMGOMxIfrNahsJQQPxTT/VnNlRoIcRvFS4//dTeG5M5C9
obhg9DcEhZKw1D0wLpItcOYAvl1iKosWwahlOSjbXSwH5pA5u7Dew9B88PUYsYPNPKXGfF7yOujD
9jlObFRKi6U2BE7vGt6ElgyMwbJ/dEM/nyzGd2AdmO6ZtqSU0Iy5R1QdGoR2kPfu0UUWtaNLWWyB
ovjofaP8JB1zny0fObXLcUzTfofwYryiBPtiaPyLZADUEWX0K1mGvRhDdPZQGZjpQeaF4HmBmuVz
kHYZz4jxrwXIdROVpM94NovyrD3Mv3iHKdscyk1KTQLdPsdK2/f6r7brnzNUy6ayr4VApINNgZHF
YH80BMwNWe/snJRGap7gY4CoQomoiL5EKsUkvE0ZNevaOwlUEhyGBhMtzvLsEYa0o2kFrcGrzm43
vWZjPSBBIeTNZRi/bydlc+ogLas1CRmWXvaMhxiAn0G3yhuxW/TQF/2eErwQ6c/ENB+InaLcrOi3
ej4DZ5+IUwyC2/Lk/VZAT1wTXu1olNwn7Y5YSRKc8vFSFb8Rfhsbd6y9jaR7ysnVfJ31ibE7LPiy
PSRV902t9EWlV05I9uH6DHsfbKSbmatye0CsNmFWZpy3SgRQIciKaEQD1YyQzX6UI6HSmLRp7m4Q
BHG/JfNdNJun1BrkdSA+a4ut9XuRujqstMrBK/G9pwheOtxmvTKIdyLRzT5k8egdEDgT9h3HFF95
/+A45Pcuo2KJw6+dVcYFY7d5am3xgP2fZN20/6FWkk82pl9FpzdeatTkGiIpLDDsb1wX1F8HC4Qc
Vf9pmNMrovrhhEKby0MR0jvoZAukLGhr+29u5y9jw1IqratCGL0Z/RFJAqQbfJYPWHFNEDlHJ+zu
SllzjGlt9PJCnsYZkk+CPjwzMYc29nvkrXGvg66OModAxB66cArDFX6R4mGMqCUiU5ztEhxj1MJr
nJk7R67xbVdHs6eULbvR2XcZCnqIk0ihoQC3Rgfmy/iVahAN9AKiDfpO7OQrtJzDDoF/cKYOwkQW
wiwrJiIpPiuGKBtiavBJMK7dCCu2oMMTpJdF2U51DW36Eo4dlqKUrI38r1KMBTvvkFqxf6S9P4Ge
8j8Th7acGfYvJGQ9m2XFsb8OcoeY1jR680reuSzBehxxZC9nzibNs1NzmveXkSR5GcpdVMNYMeuf
FliHrcQ0QP+dKitdyl3qIKfJq+zV98Y77OFtAFLs1fDjBg7KfJjJgx3M1zSFHDBNJS8pIayxRUbd
kKDuKeiZ+wruDw11shrwT0SJ+8vo3DdEHrzt4sN3ixRwRsu+RxllW9BurXKvdUqkGFJsHAmSAAB5
zrKo3Q0dtpnYdQ7oO/V2rD77zgCwnkAiFPpLJ3F1qVgKkhISQhqLFzURTmE69atTHEcTdVciCYlr
zUezU96Ori97XoZ+uL/xnYHSpd9lFP9IVePe0ee5LsasNuyXk/WXFuNXNIRn1ZsYj5bmqOi8MPjW
e1HYYhtawx3BHfPWwEUtY+2wh2Qw+1EHbRYGjrQgwlNEmG/2pfs5vxO6q7eLTu89U/8eyr9C+2hD
9cLoD6d06NIsdrXGUW5gj5dOifATAsXSe4dSTqg0opR42urekzp8Cg2SNb2JcaSwYbUAN0D2f8W7
sOf0ZuwLA/oRyOvnHMlYMDDRLnpOlaoxOZ7Ogw5mZuJV3t9hkWQYO9Cj6hCResp8FbrxTspefhTe
oTKycFukLC5VaF0zUnaDnopHpla6GzUJchghkQmq+j5c6xJMnJAL8vJquQYaCIU5uZ3M93r03zCm
yI3s32WjloMtxbeuIv4i5Vom1EQrKoeh6+OrpKvliuhKMtbriPBFJ2u05Ah9LSrSlykmi6uMacts
0zx6oX975iw2X/uG1lCPqI7LyRTP5ZJ8II/unq24WKFB+ufiHnWX1idMhB/SnrbX3u9fkiV+XWwF
GLljAUsQcPZjVJ27gff6nw9vn6fFb6JgUfclfRrA0tjXbc+2sz5YUiFXxLt1+4z80ercWGUP9zZ8
FGa/nQvPPIWrK0LkGGfDwXwYExPrbjGcugJ9YmgV/AozDXmuJj7UOWQFem/H2EpYybIhuB0mVev4
hzya7G0su/Ep1g22Cf23tLvsFFtESSPwe+w88T5AndnVTMEDm+OdNWKt7VcgizYeAcsNvzSgFOhX
KLM7t7x0fLQ1B5yURa4x2Cah4pkBGDMawGkABb6lN52ksdCwgFS7VZa755Uu91ahODWL7GG9XUl4
RWJovJhejIvH1FhkvCuxHdSQczbsEoCYZj/QBLISjnRmQMN/fg6NaqI42cOh7Z8Nt8HlVTNSteXV
UcU50znyeH1fRYbeVYa5Jfr3XniXNnHetK2y45IwJyQ9Fw8El3YNODr2ybI3zS9iQglBHSDZpDle
z1mJ59xXIM+9+pPtAaJOf25ScL1FujDBcd27sC6p6IwMh0YNe8fL1X3Wy0+/Fh81AZ5NXa8BP4SL
Tn6D0xpsQ2FuHcmkLm0irMtjLrjoWVaWGnWm3JEUnJiPCHmuJEXiWqo8NDTcQqIk9qFuOrhDph24
efmyGHtKsqfRNbIjkSGQyrzxo7DjrWeHYAiLgox3khzzJGUEZh9IJNpmHrnjKBSXkCzn7EI74d6x
xd0M2eWA77Y+a9/uN9MQDzvTG+uz+PeDXZY15iK+5fZ3QB+QSNlTuVWMkM5wokZUfMZ3XeQAk5bo
oeNSOt4+C5virSvUL9IpyIvviGFdkAtsbjeHTFZ7sKkEiwxmwHyQ5yrJ7HN/Nqe2PkOToiuDg9Oe
mg87N3l+i1+w6a1fHNeM0c6Bc3F75tjpNLJ9zn4Lkg8aITzVfpxzeOk6VscksgEUZV+oQZ/alJJf
uapmzsRDkUUVL8q/P7d4o8xUxjBwuJ9vDzOKX7TT6+epCBza6Scc0pfeTv0Dw65WTHwBSQw8g0l6
MIfba0RIz4KkhGYOp03si+rH7Wa0PTpaYmwD7Cr//b9bUfSv/3392Tais9OMk4XYWX5Ijj3nePuN
XW9Y2S7r63D7vIz99uCJ+dm1h1/+SJB1TPtEd7y7Lm6iMG4wbDrDpM/4CSinOI+Z2ORtnN5RpMEQ
9CeNMvxoVCNPcn2mt1Xk9mnV2stWreemdv2tb0+9tfOPht2KLWbozr4YtoMcHTQ0Th+UYbVXHssv
2ETKRjE89V3oHCY3NeiPFkXEkBVZ4dnw/fLQlP7zDdswzk4Q19V4pAZjTSh8vw7idKEt5RbnuZiM
oy07EtWSlAyLJHSAwg2cyCb0ylhPNfFSfbFBVSp3xTKDfY/JHTjffs4StZxl8oWwNivrz57hdWfX
wNNhdCKQhiPNLc3FuQ7WCuO2/iJd7s8+cpx+vr2FNS1/hB20w+LmHKY83D66PdyuOHwQfxdzKjA/
x1xmAvt2qMw8+OdWud0v64OQMwtm7XlIWMg3HWqFDxXrX3X2+cdo+DsPUlYKJiKBdlquoWUpwo4z
AkLi1fGcNfiVavdPQYLRucjde0Wn4HCzit0ebLSwe7fnlvc8CJV23SiueXvyoHRAfqnCLqLfzWrT
L+eko1TncIXSIg+PGWqay8TGBq6AU8/tZrw9oLmvzreP4sRogz5aaQZllm9cP6nPEcDDfx6W9dL4
HuTALmsxIj1HIIPOg3wzy7Q/3d4HkUNu+ecdoZujhPGNA5qjoEx+Ndqf7zjqLdiDenhZUdoe4Ra9
TcL1dm5SPKB6JdFzfWiS+DAYYj50XfxugoK6Tmr+769ZrXF0U6lO3lS5d3koRhTw5l7VHJgKOhJ3
wCzeF9xMx9s3EEHdEdGJ3HP9moUOtZPhX+3grbcb4+gAfTyaGSp7oaMRdOtKrbO50TZtXRb3o2MH
Y+53QUc3FBd4xQIVuvEViQGnsWnw9zpbfyvoyHSvXugt0MFtKZLE+qTNlhkX0cbjtqDQgLTEsdQY
+dRwFqJ8B7ZHe7jrPecydmWQLcV18HPaF6VVEkv1txqs+E4KeFFkdwI1j+fslLRpgMjGPKQ9p2cN
mZu4h05YV5ZMcR1bhHSI4JONk+V3gC+XYGgMaB8j4nGOWIAfjc8m8jhNpXQ5q+KiwhIJMrDBBuKI
+2T6HSycqfiqZ7o9rpl/DM2i9y56n42l1XfSFo9FVtF16Mb0ODTU2CY+o3oBMJ3gFhL1BR0FLyYg
pJ20OmRYTRwx15xbHNsYfS//efAmFD22Qs1Shndi9OQhVv4TjVsTQtDc5GhMZui7S08NAlpqSNjq
CHjf3WyeCjkkpRCGTyddKQEC/bGZY9JfVP7PA/F7NIFcirPB+zPNwORjwJCJj0m6miNxthzbOt8+
atZPbx/95wsxCtrzFJaINpmYbm9fMGOH6q92iUL+939w+19u3+xYyXtHf/3QmIY8j46QZwFKsWQu
x4e+ZxnB7CC8MVyNqHh7+9v/PLS68v75R2UraU2i89iiYqZEm7wzTmFzo5Z1J6FPfo5CU50nUxAo
XZhBG5LrTEU4d1ycusE0Prb9L5orDv8BuRmFPvo6jC/1zB3j1/aerYD3heUxso2zycZ5qllV9cyy
WRhOTlNeY2OJMtibM6yKFCpAV1BMWqE+OYJ1rTey6uCyCmxI//x2Y5Pbu/uR9PkfuivbSvYfdtVw
e2HdHqruNck442bK/6EzWFcEEm94HQParcM9+qHfeQ3Wc/JQfdi6ZvTW7kVXyFsP82xn+Zelr+ms
6WOsMXCSLCdD5N+T2TR7PFOomrtv0CoI6vq9j/Iv9T+cmcZ44jrQV52ZxCxfbDyfdM5Z0+mq2hfg
p7ieJMFobc85uwA1URF5Hiev4LAWEpQVrn1c0VNV/Mi79BDaWJJKe2CTZcVzY2CwXc2rsPqzy/RR
dfE5zON1wha/jsVXUoyKde3BnsHUKbN4qIRh7uoifAvJEOu9am86+Z51sMZzMdEdaigWlhgNHaTh
1ivre9h3uHgld304npXI+8vall2rfgiOqIZqhl/4AZr00Z4d3FweWynowF/sDIiwxUNuYDA00sep
mo56dROtTDw/f+0ZnHJhccdIWLfla+thFw6TLNqiZ4ezqRn/+xMCw2gibzdMHxb+s5HuYjkhOK76
5NjVFR1jqHLIBDvn4rEoImF3xUrCqOf7IoPemL92iG53ow2whwVw5WfvyScftwKE58ZEkdyE4Wdv
0aZMmn3VFKcJpCvArZ81kwDSxA5V2dznFdMc49EQ9TlkTiL9/AliUj/kFv6Z8l5CiLES7xRP/u/R
K+8b7LWbeEx+ItzYT8MekNHIjvYUKlRXWWfv/Yrc3xrpmYFk3gAPUcTVVpMdP9AzUOPRouVXpQaG
LbiijgAWSI+uVeYVs/Bx0JSftrlnCnFH+9wR033+1xBjkHS8q277PdXLVZX5LtPRpRMoPqX1Ysm7
0HN/IznLCsyO9P9eJk1zjQEy2nh/pZrJaUc+HsKnlULK3W5dbh/dHoYVTzor1tIiTr/qBa7/7FGy
ZYBlDogQfggXl3Iq85JOfxwzWY83xboEMHMA96wHzF5d+oRz0ldUb8iJ27OJm/csW1+vxRmfd9BJ
QTtQdWvR+9jngPOkdBgH7TSc4Vh5dZTZnzE29U3ez4KjEHO49ZxJr4I3s6dbem7XBxFr2lI1JA88
KbhhI+9+MNJdYovmPETooJELZgyFSkVDgbLw9uB53lNXLO2h7mkdb4jirs6zsuuVevNLLoj784JD
jLeeOMaRHPPQm49xHa5ygmqTO/gMN7cvTg9pV+RnOq712VofpluFVphjvy1oNW+LFQQokCenuJ9p
CWBgbFAGb7ySeziz2ulsSJM3ngHdSofcjuVSbFiCfTRjLhp4f0kAsU1myURXamw7PBQcec7ml73W
2zDHX1TJb1Ia65Z3+6a2YGAQAwCKRcpLHXsNlM64w6+2fohqDcN9u7eyHAukin4I3fPrFElLteiu
vzEmtLV6ZBjkDKgyDCi/wwWHCZUnIt+dsVaodgfgdHQqzjP/+by03JOp8VX4vWba+58fn65PhMEe
k27WFkhHHIXAKsoGbB4esPZ8+7vbR7cHQ1R30BcL6iO4eZQqXjB5cEvz5dN2up6Ta/nujkin2Qss
WnA0mcClM6Sr7HBTDsOH2SW0hMd1WEj5K6E8nmkFDufIIy54TvBYddJiN1ofooUbNsLWU9IbPt8e
XPR1KjTSoL/9ht1SlVhKNebTLhXbPjJoY1lpcgBk/JYbLIv7abV6Wl7V7urWZJ0eRoMLgFqbsxfH
jURGcHtZUfmQv8w72Z9177/cJGj/32rshGkiOvu/i+yOf0DxJD//l8bun3/zL5Gd+V/KMZmhe6ZA
NOfYZAb9K+7b/S9JZi0SW4AAa1ozX/qXyO5/iOrM/yLUD1EVOjyPCDvx/5TuTZTT/9bUOUQ7IOzz
XVOSKiVcyU/6nzlPvkA9GVYqD7CS/qlSeuTLwM7T/KX/ep4MQbynn70lRXNnwoZlTkGzCh/smePj
db4BHji7RGSz4hEDLpuvmFlFWz7QjOG2RcgEr6WqQFwTbzttPanBuCewYHURIg6tYdi2s1nvCK75
s0C3NaXhX1J7TA5IdtYWsgM1DRhu52CTpXPcHqYVldvGDYRK4Ln5itHVtCr3Swda14axW4gPZgbU
HBAiO5QlG1m5j7VBhQF+Gh+C3V0NkuMO7Qrv5V/SG065RxCMnIi5MDYMMH9jtosQJtnIK4LYRI/X
ZuK+rJwva8UEy4pCHNzIYU7Nn04eP4Y5bKaugy3soxRfUA5lKVVRXSmcKh2MJemhDyr3JJASge65
FtAKvM9pHL9gEWC3rmLCxyqw+jCOSfPdiRV6bK744x7L7gY0zcKzhI28QpLd+m1YoclLdqlWiLJD
L5sVFpjaClimRqR0n1Em+dGgd2yBTwZQJwcucwqfOXHtY1ZE0E2WYwK/Wa8g53hFOtuwnfkj5vwp
k5jElwbsqrXseK0eTZjQaoVDQyNkcQIXTebRuG9XhLQ2e9z5YGKGFtgao2/AooDTSJqYNhMMahAB
9y1MasrsXW+cKxOAE8RqF3K1v9ZAZfmjjBTXgyS8zv3OPORLRl8/zPxa4dI+erCwQ5jYNWzshLP8
Tq64bKJPWqxv9NohaTNZgAJcqGfdO5/GQBOxrY62cyf64XdNQYfF/wdYojsQ+tBvYXXLzoZFAL27
6KB4rzhveLmbcG6PBkDDHt63WnuuMQRwAQkcrPbRwTQ1NpCnbVjhFczwvlzVXBO0Io5W0YUT+54k
TH/HNKo9KMb344ofl3DI3ZUXbc7ftvtnHsDLTrHp70nw2VjROgIOedXzDESyZ/XXrnbq04xAd8P0
/1oTG35AsG0dihK/a+citlTV/JzGaXGgoooRp6YnJ5uHF5qHRMk2AQtL8UQWWS+mnlTo6XUacTkb
6by1O9zk+BfDk+uHH4xrsCnNrkAhdsg5eQIpNpyLEtN1HG10VQwh3LSLyM+DWWVHcCKhbRgEl4CC
N5hOb3gzG1Kujt3A2d4cuHznsHvt1BCf4riZUazqL2s7h1G5z/pGbdMGA3Isq2uXmV+lEfknoBFv
6WRbm4QTbWtjEtXLcpeijKoqrt0Jx/vRGpfPeAR0F4/tXckx5dAhR5SGnjmzOA9VBh8Q7jPjzmkI
whAUecgqdRi87mlUiRmgcETwdeqzyN1ZgpJ9SBgQ0uHe+wQ4Xsp+/aXr6VGVqSY+Y1xPz00QYdsO
DIYQWBD9o7YsA5FAp7YUb9HWyZp6i/lgecWny2UU/0rg4AH4aF6mWWUPRPitvfv83HpujZlgbPga
0N0U7IXuXWODDaY5SO8jI4n6nhyXXQ5OBFeae9e60TflAukKlXiH1CWDSvPCxkMDWi6C3cxdQYCy
g0xPIWw8FFAw5qKCODsywOkjVe0mUX/mg+ceHMMZLggscYeL7TJ9O0uRvLpTtlssIvFQJyJitXoz
cJiq7wlLXWml3p02WgLhASUAkyC7wMguhncZGwJTigWsTtvuG0uOe0ZP17QfPf61AHW/Yiy06WyB
yeCazeQ7lGFvR2/zMK4IjI4D+NTH7XMVWaeIEmlv1sybfS1zzunepWsALAKUah5kawVdVL5BeQoP
2Mzock7MIefu5MQJkh4uBGcJnxNdMN/1pieCmHfxYvvYPaf2Tjsd2OUF0qWxlMV7X0JZMKdrSm7C
g6XYUJQffhepwc9vGQmXbYyL75eBaHQ7dpiOpYuiUFnWm+jS9wKC+6ErkwsWk2mP6CY5+qbO94VZ
PyguA0FWKsFXxMpxtg/cZJx38ViKfecSFSnmAfh0BDk3DHsUFGa9SeJPQwnxOKeKcCzTOZDhMmyw
ZBbHqJs+Y2+oCG2N3seZUstPGNi3EBHqVMUI4RT6GmE8uwtNp5YjM93w51gnDIRlpz8c0S1IMb3n
sXLpKfY8VSsOYa7Q4N9ZagX4d8nyxsDnUQH5vkwZ0h+OrsWx9hcOcwsD9GScPuLaurKhdfiZ7OQ8
149lha4Nm78VGE3YXSTem25FdmULHBmmYd1DXJ1EWGaspBnJs+Sf5Kn7cxBDAv0bAxpi7U8X7Ovq
1jGZW/H+lbO+G6IufgASiNKZhljvomXt3OoXe438sXjO2yxe836cLkgTy30p/JexhF4oVPsjW/Lv
0cYIA+rS23EtBQuDTwmIHNRVjEfcPbam97urWuIKpPxgcs35t07vNRTqM9b/fhmPsU3w0uwY2V3U
IeGt5+VSD3tbG+MzMfCAHHL/QcX1uLP9KT36FmZ7xWacF0N2jyH3CpnBxxXjCCoR8EqryRcIlvFq
ckMjyuk/U8/LDk5jlkcgToQfri1ZJydygsAGXFskiOyjBV2ElzFkHmowk25d+rtCtvEZ2T8o1f40
p+CZplYf0RIeQ66qU7uwB45GntyjswiQNp6aZWUKsZ0I5cnLlIRUJ583FExW1Z+mnw/3Yn1A+fQT
BcLBAg9a04EdRcYZjpu2hrm2lU4bk8hiWFsz7OBqqxokVVWs4mYEnwuzqmNupV9ITVlIJKP8WpH+
M6lB4kjwsr2dxS1WIomAamG1NE0TwUAX/4ja9yH+26Gf82lG0jDFteY1rxEWlOe0v/ixjfauJd0I
Fwbjf0YquBcYQBEu1Ae1jLIHpAaMHKBMlRGF3ERDLKQUMU0cuGNKr3iejDOcuiv5i8u29fr2klXe
zxihJvLV9T3Ockj5JK20+SWMwPLSYJxOgqPh3jM5Bck6/0M55OPfaCAJ0HXbwCJH55xabJqL+NGK
ctz3ttvvbMMYDj3tJ5oau7alS9bX7gmgE72CZvwrkBVYXkB3Ov5wisk6yiJxNkQIUmNVEv1VOAJG
d0esJAvAssShzhahrg+DqJEvld13quwosGu3DgQcLSBYQaI9NCCuvub6XllyvkCnU0/rJUOT2X2a
xmfdQKJplqzdGRIErET1t4dzdyZHl31qwMTiC9Qg85g/D7bsYdRmXLNRdJ08Sn0xhUddSwKSLULQ
5rVZHSvvUM9l+diWaPlV9wQoonssRLvq0OmdWYMbgC17VfbwmkESBRBcIxK0mmbrxN4UWLkNg85H
NYAIwt9DI7Fpgsr+KCU8126QHpdA/Qv4ETNWSW9CJ3ybawtz78TZvi6FePDlVxH3Hoo8kQdegU4r
RiwMLuluLsSnu3JMe00XMR0zANZIxpVJ3xxiu7EbB8ZaNOqdPcNl9GJmcbbU9FAVRFePs/eFc3lr
1QVz7iV9iBgtjxZ4F7cd7K1fIkWOgV6m+xIgQFaOP2XVnYw4JLhmDq9GXf4Bnxc0yG4t/5fXAoYo
h+MgxCnT6leoqz8xuks3+aSL9DAnBFGPHDfeWx/NZPVzTNyTQadhiuxT4vpXatMHw3ROYSi3Y9g/
TJMO2thEEol2sc+Mq00RMXD4V+jDWgSneAGPfYIQHGWUQf+kN/pjL5d3d+oYTyDCNm06NIT57axl
CRzbfba7cA309H65w8KgvL+buvqFbwTKjNq0FvWTKuQrO20P/PjPSOENtbr7QUz1gVliT+BMeFmh
3KInuYpMeUCxg3VFXOk27+s3CQy72L+CaWZam+rnxgnvVOEmu9KxXiqrpb8HoZARL1ishp3W9i/5
TBTerM5c2X8H199HKJi2GWyY1WoKKmk7msOB1vimWZyDauuXvop+6PYp8mEcNMVrHz26gHAMaw11
iS6N7fyRzmNn28wB+IGN3QXWyLnDJyuLr7tI1fAK5O+NQwAbP5cDNU0sck899nh6m5ASXtqZZOzR
KnGlxGJP/hXMMF0XDAppJanw/3B3XsuRI+kVfhW9ADZgEkjgtryvYtHzBkF2s+Ftwj+9PnBWMdqN
UIR0qxsOXXPIKlTiN+d8Z52hHSVQQ59fIPBEshketnLG6ChZRhfIIt0wyHEVRCxMzRWtxz4AIg2l
EDPvJLytDY5sMqNzxiDoFwq1yHVt1LyIwCG/NrnxPij11tcKdutmMKpP2I7PGgk4yV36hnkptXIz
2sMvzRv3k/uBge8Vgws+6uwpb6M7XKMPJYaLRnUdZRNcmnIrhnBXquLLGvVbZ5q4oilYWgb/ToiD
hIRXdI9PkIitrRaYb+wvzs5o7ZAv7rPuMWtmzHp5paBfu7DpF701Mg6WaztPn+wu3YXXsubmOvmQ
qjJEvOw/manlezoyLBwa5JW4wKIB7JtXQ9xsQANqZnZTzPiGEklcrSMMb6RdIXLzrtnBpqaUBbIT
Or2jCAxvCZbH7plY3btyfkGat4r9rmPoCwLq1m2RkAGGWMiY9c3BHZczD0YzPGbu+ORO2Umq6OAk
LWs/c2O39qXPm9kxfdUJvqpNmSHA03aNW10qWS0M2jAnioizsk+MBl47FGckWy3C3kZnKyxml9F7
m+gPqH7kOGOUGIShQb87WvumEsCroLC7Tn3rljgKLT97TrSMp+HCX3oS3KUHe4Z0Zh9MpC8I4C62
qL6T4ak2MOEA21HKZJ733OhqW+NJp75bYG0BeA/q0DJunhM8s5/fRzJeeZl3KFquNNix1G6bGG/M
AgHqNsXQg7x2FwDDCfLEXfpifO/C+OfIzCHCoyx5V5p+d9zwE52a42ez7OgXWOK17liPGckYY198
6dD7Rq1d1Z16IjEgTNKrBzpOl/5CKNqtLENxHj0UeTI3jJjo1R9yBx/wh33o1cJzhw/ZVC8BB9yU
OOuicXCUOb+bkD3bZLrPXSaeodb+9hrtK2jGQy7xe/jsEjzvFIMxdXpIc0xQY3TA88UCJfi9iMHY
uxRvIeZFkCFM+N9IJswVcHeL7OCaldxQBWdRkMmDcG6Jt6AmbYWX/Zgp0JUoBo0RQSAvOVnpr/kw
y2rtuQIGzC2Nt6Zxn7PEXivNuwwUE3lpv/Vo6DnTcM90lzax1mX6zoT+k2UB8MDksS3Cdezpp1EU
yDm8fNtqGCx0enS7feTACBaBZqy0Ev9aiarDGW5OghAsC7fKqnZ6M25jGgsrZjXl+Y9xHO5jYWwD
czy3Npc2dmm7vQ3Y4fH5lXJC4ktLZGrzsbiTXbVmV80MQVNHPFgSyaN5dU2qEYZj6H8jfFhj9BJV
wOTLtG1wOoS/a7CYVUcQE6R32nZBStdgL2COHau02xkuugrRJveK0zUDYrq0PVaA2vA7S+OXktTR
bUDoNrQ9QJwgOkfsWIsq0Z5qbpvIoMvzWLPv0K1NYciXqeSqHkswjpG+qQl1Lgzn0ngPZVw9JDae
f1Xm73DbNjKuadqm2yQETFaXrap+71EDVTgsI6d+9YbiobIINLLjnM6U5b2V1uUCUh3KABAjgbZj
IsdwHBF0y3RCjxkRDmWPaKdRH0bhPLDRnUgEzqP0mjUZcjt9azQ9Xh1M7jaiawNiekJrNFSsTJ9F
Xzyjcz6OSHNbK16NCHzYSWNjnZ7izHgU5TBnTp0x2bAChgi7sCCAo3ajJSpsiCGErc6FHk6abUEb
KJxdM8tXY39lQvpgnAP0e2mZ8lRlzVtobYcB6tkgkCj1N5aZb2F21aL8GAvuuHR/OouEEY9LzRYO
ab5BDjVKdUBzCaUB4n2bbKGwftO7+Ik1McFUAWdEN8gzo8cLGSy87Av10lCe15H6cJ3gTAFMpdUn
kPkIwXUe7Npv1vPPyvXxFDKlyEdsm02kPZiohmTxmwDZdWz9XPhgwncUTjwr0Ex6W3zrdLSB3/5R
Jkt3hbR/KtamN76iJX7o+OtabhRGfhxMpC169R0kDppBk9WcPb3WVX4erGmdTj4lTndzHMnjppUj
JX4GvT9YymE4zc9X1RbvCO5fPLP5yFR6aSp7S0zLti2AVZd3s2SFBEYLb8VYn/PxdyqCPxHa90ZP
PzEiRQCjyFvwrJZ4EVphMaGE9gEjzTUia2RrFeZ890gX5YiWit7yr4EmH3OEwAaaJzeOJX7raqLC
Kh6b+nHyAbuMxoIdCjdSqFfmoHaJyFMcSxvFJHuhApQrdttPm7xkPFnDk+UTAUE3GwYqM462PftG
jy0u7+0VDfpjLD6U3V/pXCmYkJe7cnxIp7308kdQbRxX3fRWdxag9aLcQgda205+RTjxDoMGAVnT
rUYLJa0aD0P7HZApywH+knbkVlqpZnLJptve8nhtGMxNq5Y8Vy2GMOIzV2hdmP81XT15ON5KOCRp
AJI3mq64Fao7F1zLh9SmQU9Yc8uocw8C4I+WRfqZqTNVXTFiQ3N2kp0rWCxqrJj6iBTtP2mTMwND
1qwQxq9bzddPE+enY1AZ2bnaCIRDt4acRwYgHHX4h5C/0MKTSo+i07MJnWlH9tADySx0AAt31TWe
pHNuXJYJ6nEozHoN2DRc2yrYtQ7reRUGT3QEX1Mokk2l4nrfdozMA3DFsgZYgmMpOpsog+bMh6fY
8W6+UZnbXlg3pxdXVbMa9CztpfJS9mFB8DRpcL38HOujhAjWJPhIh1ZbhU0ldnFJWG9KytYiZf+N
fckjiHvOxoJE6Ri1S8y1AuiTEpMCX4RMYPJ48mFfc9+qhfOG3o7yh1YP4jrCgjrQsOvcbU1vAcTO
VqC2q2eB1SYL9HTJEo8+wCRIJCtrRCuut60qxSMUjRvG7M1l4ZfSW2Ej2JMwbT0X6S+WDJ91fxEt
mh4hn+sSC1Aeubtc8hTCxNZNIHKYe+iQt1ZkOydPIoVy5h0OfA2+F48sQ4OEYHUgTUERf4ZlxisY
fbVtkFeE6lcAkSJgKc6qvZVWLhx6fU0A7niKxxZDe9iSn6zAb/mx/2H3lKdBhKZYUzUJcZKeEzcq
gk7oZgVSSWoott427kCzc7KjXSSPaZt+x920KxGVbTyHX69Gm1amzi2shz+Z63K7e4WARwdQoEWx
nrVYvBQh9O7I1h4Rm/eLumYt0rhzpLZB1kdauCboeGS8gcNwIyd/oAaYmnCx1fjfFj63p6wNV3Sq
gNpnXCRwcutpMIqXENaruNUTkXtlfi1zd50YXLI2ij2Klf59NEjbFFvHzXZOip2j0PyR6p8InPSb
PS4IzXjRGh6PoI0NMhnyl7LHQ6rZI9gKQfpf9cUt7qwTPLg0dDpcUcNswLxyJgmLEvyXAZhH3Ca3
/MpMhQ5Dq1YMlrksghjGrbrTX0OwbaBIyXl0WBIYRZwnoDsL2dCcQGnNYbuk8UYUCQTPEAqbsxvX
Q4R9sCugwUAzTaCemfuBpYMgTrEf5BNMtndfZYuQ9fRUJnvh2Htwos/+7E42NWPPLRsyYxVdsBoY
CxaGO3zJlAnDb9oqVlctYTUQA5ICg0efGngOkvzd8Lq9O/WrXjfumFN+6322JHr7MYitL7MezzFh
UCtyuX7pg41Qv3+xIpoSKfHLqWe95+7j1b+04hVFVrj3ufOqxlFLwSuZkTRqbwZ2G67GkOBL/lj8
InQXuPoP+CQxS1vISE3tSwY66q7ybtf5kiEImpjhwpLr1WFauJic4TsM64eIqV/v3tmhrCrd3+ja
bCOc6sdgSJ/MrL0axGvpcfhQtOkRpWl56ht9z4QZsbGMEEt7WQ74plmWCN2wXrMKceo9w+nfToPt
ewjAlRH1HQHtwhnNK8E8V136GVDfL4VvP/RJvx062KM6zgTd2A8OWWRO8m77zZuu29dGq9t1mKWP
JIwkTvx7zL+DmIFGTt0oGsbp0j7KzDhrngPTRFtAxMJ/O7aX2vA8/pBxB+vy0xCQSNQoicCJ2lWp
x+nS6VxAJOFSyPIT1CQnI3wKk3E9+xgszzXAgJ6YDFh/R083gDSV5TdU4MPITrGezIsowoeoke8e
FhUfXutkp6gKCjx4ek8xgkEBhvINjADGtbp5CSpWioRKV8/gO6+xxAHn1eHOmVAPt0PxnebV3hjy
GwzddWQ0bGUFot7GIMXFg66poQtn2kuIuo84H3EGb35U0H9/qM2i6H/73L99+G//7Odf/PUDIsxo
o8XqKZuZy85jFBcGaW08hHXVyb8cJt4sFc/ZFbBinu557CMwnxW+PzLfn/f+fvO/+NxfwnCfsYhE
if6X4H4MJyAjkmfDmOXTP/6Cnzc/H3pSNns5Pdd62zXEfaIjIQuDH+AOkqzjMDNJtyiR7f3o2X+k
7GIALLX+ebdE9EvY9PxHTI1x9YU7bHw34lD2siE7/LwhXeG/3lM4lzC77azUa7Z6if3WbhEm/fgA
/nr3Rxf/83E5NvPADsVaSeY8JVx9GGahUzvLoX7e/Hzu572fL0g3wL/395fV/I0yJVCJ+0W/JOAU
wMnPl8v8RQxdw0YT9TUbNIwNgmhZofcoDGZ1OuvU/65O//tzGYGSe6/9wnR/w/P1G+NiuXdqQrN8
Nzm5AeM4aUVfUE2aC0jikQIgbNZRD5xR7BAy04oyfAPPwO1YMasy+++kcXu6VN4AgtmnqiDV1RjH
leeRkzZxTFo2xMhsgFyQJAYONhcwQlSOh1qMO6PWOVzH7pLUA6lWNn5ymJbvg40EPeAmSLdMvqv9
qmPcOHQ0ARCQsaxlxGqbqhvXE379bUAiV5r80VFNWYMrDl7bj9DFprsb98nBFH5zDIvgoI/VV40o
atflPqlabNNVn19UVbaXBmE/J6pzZMtQLBjOrwu728uq80ksMfjfmCBntYQns8jI3wvYXFKTSm5V
rqYuBRAAJwPBJ1JT32u9/mD1hrp0NpadAtXIRDRLCXpjTx2+eIbImZ51/HxB3liXzrSsCzE7vPqt
4eBrznWaJZwZlB7+SXvJ7GSV5eJcR+jVubBvUTOgbDcs/4SWkgoILrs2fBhQ+JZuaX4rs8nOeUH9
ThjiGW9EI/lv7A4+04KRRzXxGP+GNSe1pz77oSY2wiryq6am/DpFSMrhiXf1BJOU6WLc6fBycG0t
iU6lxNUb4keSLL+EUmYXXXtiuzScbbwVq7BMWakwbssnY9h0Bkk39OfyDM1VnpmR7oMov0P4kYyy
qvHkoDrU/1iMCCZWbAun8qxFbk4BZN2yWY3cmChVs2kFW4SS0WTeb5S0m2E2XshIWYw5ovpo/k3Y
PWls5yhvDB2Kpi/ddjvMsNKiBWHtlRly4cBLiYnGf+Wk+o4x3RMFyFqfn0Q2SihNWKhk7OT4rjDn
ykoqx1r/fO6vL/98BcggtosWY6x7nKJdXuJGBR3/annu79aZTkUGtDOIi0ci5Rih1RdCSQ+x5j/j
H1Xa8OlU1rfexk9oj3E+4nklCaQfjKeoCXCsCOOlsGZwg1d+SIwGTOiYylbTvZ+69pil1kpo+slu
qBQNpz8VLGB2UC+qKj2UVnRSOXVeXG3aEOltZJFALQMM7npnLwvZvYrC3HVJoyA9mCCIfAI0wtAC
wkKdCkDyXgXpgAU2FMvchQMgjO7J416lDe5DH+FJAwN5qwwwUpN5oL1dWAPpGW5jv/R+f3bH5L3X
BGUqjafuqBtuvptu1Id0x2qbsmTw1r5NpFcfK+B1VnnN5BlPI3qLVecRq1Yn0SORlCtCdqjyJYAO
K08a0oDKX31FESYz/aMtYVzLDDdFYXUrzTgi2+XJnqw/Nr0dhlWRbexguPsRJ/84FEz6Alho1A6G
c/MBKiL0jzboFYdjn0zuEnvaW+tYdzHdpznzKqyDG36S9BR7aDbA9ixNM1mUHQjOCDwOSGqdOCgO
QtjiUwV+utNe/ZLNqxnm7HaTYoen49MnmZHGtb7DKFv38d22L5z4T6BgmA7L/HmEBqWN1qmqDKii
tvPgGiHaeqKqjVvfhSNDcnYWhdt85Cg+ksLBHI0PilrgOy8Lbw84EsXzEOIPalmp6aZ5NOAlOkG5
mwivXNn0eWhA0GVPuiCZg4chHeHfmCc9pqJU5r5lETbkSKsVct6+yMulMbg8oTQ5VoTe1SrgQ5ZE
0YdRfy6Co6SKW0VKJ6UyS0DZDkCqraz6JlrqS4ItXLTsKvXWYiYZe4+groddaANAq3PbOFaArULD
fG1tBi62OmRSBvuoHawVpPJXQ7tU1GdlgQJF1NXvtDI4prtDUYZ/DCSaC6kT5FGnN4/irMPE044B
WjEtMsCKkMRW0EBrYbJMa+7AoZoOcympLP042qzsTBkRN1MDQa2HmfUwqs/YbZjUA1Fd+DZtmceG
PPjtKic/kiiHVI3mZxE4VnEdGCcszNHdSYdgWbrd/F6r8hnF1Fcn4u+4/W0JUmU6c/TB6QU7zl1x
y3iwiOVamLmJXI+On33A8EwkIeYLb5TMzppm86nbebupGC83jiBlofKKZdMMVyNEkl45LB8rH11g
klj2yf4MoVBtbDpKnu5rCXn03beN7yqcrk6UmWQQ1e46HtQyZ0O/qENPX0+9zmu7YVbomJTNDD3C
sQzYaLYakGBfrEILF1sRggDpfTVgkuPqcoLqIaX1XGsmqRCAuM11Lce1p6lfZpdvAy2dnuAdkfwF
7Z4A2Ys9K/0D3XgMbWpmkxwp8AlAiSVa8rAR6cJP8+9BS5CaxyPtMCcbI13nHNtIdAr/pLsCAm+J
8s1LmYypWrA7Q/tlh+5amvVHS8T11inrB8ay3s5yjStGuEVth3fIPdHCYlMBhi+4s7PeMRlyL4Ek
O0Q1JTCKENQNwrBs55EftXZtCEdFCv5cIcK2rPaPU00v0Pk6frZzsB3z1Ppj/JK211Co38HQPVVo
DyjU8Cf0Or4EX98irr4xZSHZMKiYPoNI57QR247aeOEHxletoSnOjLlbqJzvggnwgqK0Xw9zSDdh
3fqc2t3N+d0JQd5gwPgTZLkTuXAXUTPnaaSMJ3xa6mhOAq/yfcJftqwb8NrjnBauBd+5Ij2cM8/C
LUZkAhShcpPMKeNJSN546OrueSSC3OjJIocZJNbFnE8OVHJkVUxmuS4V+HeXHPNmTjSXc7Y54ZuU
MERhzdptws+ZvqRYWNDp6HMyekVEOkBr7SDm1HQlkHJ1P1HqmROTk9Xw20OhiZEekLneF6/DnMH+
12fmT09zQrsZPsHPnJa5PhMJEIcdnbriVhWUZLu3hLz/9SGak20tSIAnC0tsaLJZLs7FH3nxw5wX
//OewxB5B+V3Pc4B84BRkHD+vDvVDJyzOX/emoPoJxLpfz7/84bEuwJGTfvGR81OJ8o+xsRzVHO6
fTi/FxF47zSZtR+Zp/ISzPd6OeXHUqlihdfRA/Q90do3UBI5VJxybbbQKKXNXlgO08eYkXQZFlV+
5HA/hrmM1zxBp5K//ljPbyoNbEZoa68/n0pCHE4oSzADNbZI9r3Koj0W2rWjTG+H9XNjShM74vym
6319idETDJYHgctR2krW8Gz9PNZx9gt7kTIGWaWDyaiqI+EYgFLAM44eUEOGlfMN5Hf1K7jU5RGu
c3FEW1ItWo5AruvsywhIMs6TZNdG7qUl/GFdZuQjidkKkeiJOiJ3BFZVIxXIIi4fW0eJFwVDdLSC
IuJ3jH/RtuabDBXpsac9mW1A1TKuZwbowMDEkaynxFgemS2Ux0ZvUXSU5tawrIJSwkuqY1fOOaTz
owzMvTqaQ+/iXA9OTUx11M5JYrkNVh88yny6BCxCfj4p43zFJcUQPPJyOndZr90cC40cw2PiCmY7
P//DiIlbZR+KwSqO3fwgBAMLg1ZF5yoAD1NHOpw8fveY8dPx570GYu+qjSmi1FhfiTCJHuqOV5pR
/zJxou49dr6pGdWAquS+KfRho1c9qSnCW1Ql9Yw2tdcm4xeI9OHNZAW/Io3mVObKXUx6R4R7231U
DhMwVdkJihTKudF0PnmgN2SipGfW2jBT3E2BTijQbJRSLtMkZ4A85Qc4YnusdgF7+AiezEY8iDsQ
IHZ+XkVQtfNhdeolzhBCa7raZCWSy46AUnAUDMxlHP/5f+1isBxTxwbwP7sYXr9V8x8vEU6G/F+9
DP/8l//0Mkj5D2naluF6uktcndCdv70M5j8c2xL4HDyWBnwDX/qnl0Ho/3AsnQ7ExXlguY40/wYG
y38YnuvounQ8XZjYEv5P5gbbkP9mbnB/fBTCltIwhAfu91/NDcEogJ/HQbjvNTumRS++s65SS7OP
rmrWivWWRRwv+jnWIu1n07qo97VT0hvtpUNvI5x9j8xskQfbqJ3iZZ5DmrUFHgHVE6HkyM8o9q/t
7HUqnMGfdwYeLVPpb9OYErYP/HPkYCZlaDPqBxPx47IOPKQdJkEbfj+99p8QmYn0a0GFtdPObUti
ZSlhex2hHcLBaqMDC+saazXhfKzdodgLgS67GzV8w9BXZBDSa7v9JnbYlRj+cGRQOZ36aVxMkoj2
AEVt1k3aArnoMsXTGSZ0H2ws9h76POSa+VkrDIiFceesDfORtMZoBSa+2+iiO6e6Nd0G1Ie0gA4S
edUV1Ba4B40Ru1fZlN56sNhO2tBgtsxkmHrPO4A0gjOPT/4xaW13gxyohkpAn1pB3Ww/6zEVCzEn
KbJDj4h7ZjbFvBWQYr8mSvJc90O7YIStrZwqkaCZB7ZnaVOtghnsVLXRBtVrvAnDMl6ZZbAJiaR7
wjh1z1y1VFQ4ewhEoGaJ6XGZNhu7rDSfytkvwaj7Ceg09Cn1AlTowSbyo+vZpJIK4NTjIq/Bk0ev
SHUWEWJ+vMnHvvSuuD3OXes960xCRe7DKxjJayR4sElGZHeNu5+/aqVQR5uQyXuuPnqinZZ2zrq3
yVi86Ya44POERuQ0ijV+cbRgpS8jI2eXFho7oCgHTGi0azgxg8Imk1jvzmanv4EqSwgtM8mrYwmx
CZlcI0Ri8WaCnk8LuJ4e2twtWxIsNIzdVr6B1C4WalN0IfNWxfa14AJfNHamlnrFNJhMeqIELIqq
/NhISf0SBAWHM7oQdgb9siJikNDeAFUJM2WXXKkseNJN8rsMUbcrXI5ns0ZG5OvWvTRMgobsh1ku
W5BEtaz6DxFA7auN+K1COXCtYcYM0dTvNAsETsJeyCadb90yN15ryttEteEsKJDDmSdJ6QLMoM+N
baKD4g/y6qAI3VmI3ttaYzuuwFeFa6zY/Ra44jpr21czBf4Y+EW8bsN6xUnAy2yADYlmBqKWf/Jr
7aEzbRhtVX0NLYJUVL01VAf8BoUcM6wCC5F010YUPiZYbZasguFawsytSskwLKvOrD03XdP0z+GT
MMt7RE8L5HRbCBDPFEi/4yZDqlGYv20kRWgvN16u81oUKmMHjiIKkyWxC1NNqKHbhG+9jV3IaXbe
ECFXnPDbNr7chd2Sl81bHN8rG/Vb2yPRlSC2LMO+yJp5RhQgnBpfc2P4HrVOwta3L1B3QRDWJsaR
CsWUO26mBB1NOHS3cWYStIjBlx3ikEXN2jLuW9SZ3CAdP3iom3Dj6f6D6q4+2nFCyTBb2elF5gVL
6cSxlib6wIUUslp2k829tkCG6NkY2UNMFbr6RBZhU458DkOLKEqXqzHQP/VpfoJQNi8NU2yk324l
4YDLGh/JTnNzvEugj1qTQNEsE2JLSOO+Mj3zlLJLWOgkgA+V5z+zzzhU6WMWVsW6ifLPsQ0FO7kw
OEAA4Y8pwu+y1CHV9tY16rGeoTm9WoTBHKCfvEjPyg6hePGdmNX7gKyQlFrift2HzkK4XnZzAtSE
aJQcvJUXFHMKfWiv+7I5Za797cR/yPB8IVINbQe65dlN/91j0ekzshNHZwQiYetPko5s3atfQWT1
F4uekUhcnVlwxhTCdIyVJ7+Q1QQolMkk8iwOLNypVuzWK7fkZKqKaTsUQIxaFAsPztaQbX1utDGj
Fyl5duso2/r2SD1eg+XT4BkiJj8lEkhXYh2HsrWP5LMu61A8Z+xrFlZYVisVYz5LQc6Cp3SL1FyT
tgqTxKDjJX1lQzguj7Fsz2TlPlf6TrnVte/YL5Ul6tk4D1b0FKj1fPMh8+bgBrhRVZn1B2VrHfjc
tY10HZ2UuejMAds0KZo2nde6SjIqM4PNxJg/1mk9LlOPpeQEG9XxJEFKf9jav8XE+CxlWj2osRz2
xm6Y0Kq7yXhN9YtIHYcTjuOlwQwTCsa5dWO5q0jHlEv4HSaQMlv6HriXKEX1SdzeLcV0FKMbPqXR
C/eCCoo7aZ+0v8YF+cm+q7mt9Vl1sxLl3gqD7aaGNl6gsxlQpZL0p1XcI6N92+SkbdSkXkZOeVa7
3HK0qyDtPSab50LMEHfITj8K3XuMlGYdik5LbnjMeEOay16LnV1Yqp0dy7XRtI+TrJ5t4T0B1oW3
mryCvHdRyvev5AugRUa215ftuC/gZS4Zrm6zgAgL5Bn7KiqJbQX6qqN/GjV1iKYK1WbYPSTusSTI
xapkffH6kX05W2BUInwfhoDN2HkPk6WND35b4Vkep9+olemgB9IIeal9lHV/h1Gq7RWyVBpzVPNI
65fUHD3qA7NZMh4/II8wSXVYc/1ebXQpaDnKVZt77ML7EtEV3lBbMK9hFVcRfrx0qtFdzQtwBHgQ
NW2i+IrePZD4lx86Fb4DwXiqWzfZdELcAwqQKIWxBxOWbSVxgV5buEs9A+E2QhKG1r+0uB1FtTau
mLMvuSkAQu3eIjPa+dPg0pwgDcpY5rIVu+oMe8LIDD4qKdUmMjTa+46pajGFz13hA/jOzI/Qj7YQ
sbjBx0vPUwP9NY4HEwmxkchXu2W5NWEjOxTMNhDdG+G6anLwR17TbmiQ1K4gF5ew+0+bPKu3Wg9+
Fcx7tzWINMu0jg6JCryAeMR0Df+aZXrPHcIbGbnOyXTwhXhBb5D04nEbs82XDP7twnGIYWl0qMsQ
JCRuLpIJYIXib71nY8PkpWPiiRFvVYDCkdgvx8BrTiyaUy7U7pm9ADrKmJNL9VpyLmKLnyKn8lwM
Qi3AdJjll+5X1sXK4e0gU10N0RAfprHZZxHLWLYGx6S0P8suwktfTw8REP6I8G0Gd29Y5DgRYSZj
YkliqI9WyGIb5C6rfKSGu1GGZyVgE5NX9JBGdrsgOtGGGWH8QdhI8hDsUcqH2aJiciz1EHdLFa7h
yg5oPF+T+UKtzXgjeZ738/Dk5BqsUnLOuqj3kbmoKlg3cGXXbmAXOGY7YJXsIlBwnANyjzaT/IqT
sl8MgPZgdmOYNL80beiWnUkkMNFVXyowP4TJgklpEbEZaXQ0Mo/Z71SyTLjmOkd03uPx0sb87lfV
1ZCqQKgV3+PpUrGt9kWSseGJKClTUSKAIejemKB5lEX2hPxtUSgxax8R2rf1cpz1jrWC1D90+aWZ
JWuz+sZzuY/1JWgEcz7cY1Ftp7lraO+23hvLoagfJBNNN2vOfjKJRdHhWkw1Zhm9z0hKzD5CgmWt
1TB08NocXEmEdNfvmaheKXmp7RSBXFaHtDwv1a3N2UP2Bshp9u37UljVU4KidYGJqT0bKYJIZWm4
zRjn4wMglYl/E3jDsBVd+zzgTKQsR8odsRTbTPAej52GQE7AIk8GK4C1MvQrPzaxe8PzsqBUOFWb
ffwsBI2Db7UvNf21Rv7faRLmpQtcCAz8zYt+IufZKOv92LGkGDwSsxVqQzYlzIpmFQykJxe9HKim
RpPJNfaR4lAnVR9MIRDHW2W7m0jNZcKJwsvJKvRBfv8iIrmdZH4G0kKMX5P1b34Z/+qAF/txMlxV
2H23FnKAWDjBqsrsm06zcbJbTpQoXhGd5S4s38GBOH+J66/whdo7ffSlrO6ou1yjqDMQeKUmIcIn
LbP5X2lFtAELSZzU+A2d+65iRH5UrJilB/OkzkIjHAo9Y25gBy6UQlwb18lCkf8i9fCLrLgJAWCF
erHeu87Ife8G4/2gWhjMiffgdOMLlkuEJXOqh8mCq/poNESsQW5Ui2jy7lkXQLtH7hA2ZDgwkZqC
tFtOd6f07uilPl034BGu1zXoILauhFAEn4y99l5NCJ0wNgHtjRQ9001wipBVIXYXhyJltpnKfZSh
CjLJqLDhLTnK2SGk+/KM52Ga1hPdWzcQqYkljHSgZyEJkWeoPnhP/uj9ovp8lx1niGA4p5XvgLU8
tJb1vLDk1uLqKb1Bfpsajj/p3yYYLXlYvkQa5lHwF5OrbsJj+duk8m4DS0lDtO+6wYIoxOZOVtVM
sKKnhuvDj4rT7KEUzapzrIORJSPhCixXTI1MGic8lT1Krcl8y2sWPXjs7a455D4ntOavGegf9Ty4
FLYKQQiAb+VcGHg0uRyBTQ8BAY+68WJVNZRfRtdBYn8lWM+LAmKtC824Atcr2ByX9XWU2s2E8q2c
97Ys1sCdTnBal5KBJBFZ66kso9MblsV4Y1j6E6FcuzbmVAZHWgDwmmJxZe72AXL5SVfmGeg++vK1
qWkUhXIdDMkHnHDqvcr+ajPvRP07M7UQ6UEq/zVUAAd+As1D7BgAdCq0smwiXWdYVJR2TpxfpNli
xAx/efbwQMwjE4GYts+UN9t1VqA2n6LIXGJiz36emhzKi+1h7K13M4GY9CP0W9VjXIBLNnBUy0F6
C9Ml4E3LDgguD41n7dibAIg0X92p7edlx2vPHWl+zLXefaqhQ3lB+OSX564v8d5uoxz7rz8HRRSg
68iRvrVm/xJ0ZBmpbu35oKVGMn2E/UxZ8cL0IqWMonvGdnVLnG4TxGijRCfsx3vphExB/5O7M9ut
G8m69Kv8qOtmIRgMTg3UzeGZNcuarBtCspycx+D89P1RzuqsdBbS6NsGCoLTKks855ARO/Ze61uG
2a9hQGv/M7sl5JnAppF6io7LFTxqCGu2PoAr0ChmWDRqHEXjwjmqQv3i8THlwqFF7DNT1zUHZYDA
Fkgj9n5QK1Z3lWCtnciRwgxP30HXxZUzGl+SSu6NOGmPRqhuy26N9pDc+Djcpl02hxdEF0BjcFl3
sbe2VUNoLRcQzkNg8QwtELtudOM++8UwHCtOEaQukTTX645bwu9h8i24ZnEeGiHWv5rjq4jfWsq6
ZEA9ycxmJ0zv0orqA50ryrjIurbjtN+714531TaUBSmm/I4tmtrx3R2sd2M86ZYyLh3ZLZyO2Enu
nmu40eTBcEQjJyU5LnX1DrjaOxWqHgIafGMA8m8f+/oW90mMa696dpz0YnKxEoRaMN0Z5weR3DSr
xcEPISWGnf2gIu+Kre92IEBk4wj34M7Gg4PEvrfGJ6lpwVRwBzgp+6TGyxuXUPhNXy2vZtbA87Ri
wjRIqAqr/sh9uZetwCxf+EBay+wqEZ53nUTmBQrNeO/VMXSsJD4bGdGaYUYmVYOOGnneg01AD7gj
+WpVFUV0/U0NHYKV1tmmVW6fLLjuqYQ3UmXVW4UGajMSE7K4lxn8k2sRJd1DicYq9An0WvN4cjqe
NPmZ8S0HBiUMpwYHH4ZG6OCQFgKX7aI0Qx8vH6lzuTl+FCkA6tzFGBATBahrlg2TVueuyMjyHgkC
n1x5IW2OHNX0JSVxh3IL/nPZvZoe9vmOwgax6XZUxoy8tsZ6YncXc0yDrevDl0g5m4ZxbzBmYl/6
Gkxsa5kohuD4JkgNDJvmZLIAcm+c34qBB7THKxfU9vDidBnnhfFLnhsoLDFsbBJSvTba51Qygkm6
8Fs4JrI27vpcEjubEXUSSw5+he0eJguhnZQhp7vFPrKnusxZJA2BQXNKoDjzUzbb0e3yU2bbx3ly
zm2cA80u3J1SoUEfhfYGaMLhfuo/KouW/Ygvm517pFsFurJX3slE2rglnGtXyZ66gJTErqZRiVjm
ekzbW8CUB5NW7GacmPM3BhOI5psd0gpMkTsumPWCjANdQCX6jSn89wLOyn7MQ2PTey4xTrX40sKk
FAZRyqqPbjsR3VmJcR16A3e1jxtMzcDXOeVQC064hj1BNkyU3ta5+pZoPwXcPlwSlXm14J3OJNBv
2Vvwud0mxTi+prxkxqmUDyH05mVw+cG5DqY5v84F7Utgn3d5ZT30BABDajTgXkgLb4UAnuta65g0
ho1vXIUWlQlGv0Q4Dcx46jZBgLtdQFvGMBt2T5WO6MdGqAT8FAQCRHMlLQbeBZ3REiYjoQXx2Pof
hpCPzkJHykkjgIb2sBxoqB7DoTiGLucOgrjJQmmn8hwxuq6R6VCQFc2udCl+p94LYvgSizw14WWO
urJrm2+toeQu5FZej0x3PtmwaPH4Eq3cxzjN7T30ylssj+YxSckvzda5aeW45zHWv/+pjdplN47l
um4YBshZeugJZ52t7dH7/PxSxHDpZ+zZZzkTRQ9jne90fjIH0uJR16yZ4NGSfm/RsDqlKy0t6s1r
GjL2HjKePteliLe0Zn6ntX4yhK0/8ME/OMVW5CewY1oOG7iq8BLNB9rJyASX4QgWeib6+t8w588/
jR1FjTef8poNLAd83Fd3hdkk6U5n7UU4rny4z98emzDCwDNunbJCV0ZP3vtBOv9kxf6QQa7o2M8/
/fF3VKHbKa2xSdh8iMNKvxt9N9yOLdIcueZY0IYGE+bI37/EJcdWJivP1ko1n1YYMKFS/hx8/hGQ
J4LNRicljFy0mgzVvX0p7cvmE46ulX0xVEmKrWZFQCfoIxk4h6vqFwLmSrz7/NLz1BD0IN7++Ctp
e2eq3PrQyJ6W2h/fqGfr93/1+XfpXJjbuWNp/+MbI1nfW2tNRQO0cKIDqA8cJcHB/98vfrtC7T7/
O0m6XQMCDUIvT4GnfaB+sjcOLuP3UiPB6SIJuaNovrh5WCDMoR4eDHZTMESU/MSNu6VYbYqbXAzL
zuxNcysGcmrarg3yvvC2cYYlDTF+0WssABxWUt8wWHgIaGYnuEPDgRBw7sVK+L/GsYDPnL0UlNEi
2U/H5NJNo4XUMJq8jsxCuDTO90UaAAvK4cSZwL7s5+TQdqDTa7pSxvQFrR9wPapbupDOJlIeoc1E
S5oGXcU5KR5n5JcHtfrYuCnxf1nfEsnGMtl0ILI5fSAupL40aqQjJkw51ujzHE3rJkCOmC1HuavC
/lbhkrgQS7wzK2Ko0fbsF69BpTlZQOFoDQW1G50XCy49y1wVIKaTtGEEedyZOGIAA7IcDl/BCTyK
ScsdPuEKlnE/FnecE/FD2ES+EDTMcal1MdyjC2z0wUh7vmDS3MjonbNvDmgLIxTCThRFWDxKNZJh
U380srrR4jpS8oilb9da8yF36XsW9lOG2wjmgvWdvMcvLYfqvGFGn8/5yUIxMxgqDFSeXlmWfMwa
iA6IMovMIzwHgSU1mb2JhukB7fo5zR4GqFag7sebsFf3fltjTkivBbqjuqmeaMZz3i/xVxC+/DjD
p7UWfCMDg+i48G/XX1t7JqMSFGCoG8Q2TtKPEiTCQAefQdz8EhIjWoQEixui+GIr9xm/78i3sf/E
4oWAzpkeVPsxttZLxyu0MbJtwHBurF5qyJD0sCv5pe0uK7gMGxqVLmZG/by+uoDwTu8qc+Ad+Uv3
5g7RrU/Upb3ar2ntnkfqiW64TiOPk5vaFMJ+qEPqn4XHI6/z8hDW4rHppgMRxpwSk/5Djx3lFedc
OuDslfJUC2Vc6O6BGM9wZ6PhYz3zTrJJDglOKhju7PJN0cJjKL5nink9mt9qi4krTao2iKOW3RKx
2By2y8Yy54da+t+cyF4udE0PyuzHkmAo3d0YszMC9mlWCqrN6T5u6TggpqFN7xmujYLbG44QZJ3b
ki5mZUOPRJwJxLQsdzgB+gCkGYGWTPbWt45BkfXWkIIwWMbrdVFxSpWkXW/c3n4xgL5EnfPF7Ikd
dyp1JRnBpUNnBKGk5x2aNHzDhsBmAuzXz6OtkpUch8SChK8rc/aeh1a8sVYSM1pZhCMh11CEPpcN
Rtp8mL9lsC02Rk4GBMD+bsxHvt0+kOJEAwFiS2FaN1FJ8NM4Ngjd6AtjAbMvTZp1R8etxDnv0ve5
9JiF6LvE0b+5GY3QZcFvWOAcjmx0UAnRgUHGIAIeUom9DMRCbL0uNSLeyof1oPzLBdJP2FsfY4El
TIf0XCtIyaRFAhzmD+u3kgQne5bpD6kJb/DUk5PwkIbJwONYPbWueePPw7gnB2XctWgy8uaJQxYc
KWb3QZQrJ1Agek5+GAUa3QVJM/YDE3XFTUrz1x9dTm6YR1wXkHCaoSHUA6Uzrvnmq+gX3LMFYrQ0
4SPx2gvbrZ6FYV8rEh23tBHSeHkmJekk1XjTkTaddA6/mRi9IEt6NOKwk0jDe0hju9ljDFnLVIZ3
OEMOETG73EENC2e61u6ctnx5mDX6owQo2sY70s1+MWIrwqnAZn6RueZl2zqvDSUYMRygC/wMioh3
j7zyHVslUS72C3ji77Ja7urm1pXVbla0AaeQe3H9RmpnDIKb8GW94dt42fWJvzNUdLKUcZ50tcZk
qbssAyo6p296iI6+U+25tGXbO/Ti/FHczmBu12JBgt+eHuOKcNA0M+4LMOP18G5EISAGLAuLLU4z
CqPAaSNCiUyGh7a3s3QfLFgpdhLGzqbB1RciWsuc+Zo+1Z3jOrckYtyVqBjLcg2asW4+f++Msg5n
VRZz2sv3rVvdxxo2OIAX9NOU3EoQIJQ4OPkpkLBpZKhjVf6I0tNfBWMaNcH83cDKgUMuZudZz4hg
Edleml3a32ugi5tBuFCaWxAHZXjvmNnWmsf2UKg3nz7uxrHtbzXr1gghULfNY9qkB93GF3ZpXOM+
PScxq+Lkw4BOafbTKIq6mBVMWW86n88GbJYO26iXv4sKHwqzs4cS7QMAx60oXcznFVP3VhxZXFdb
Hx3WSRyXsX2ljcth0Us5RnaHkoXWKJu3NCruEVPcwF4JACIux24IEfsX7rKjBrmESHAGxflgC/Vc
V7xnBS+A2vKUzG6+RaP6Okcrzo7Oe42UomYMszFon1KT75i+wn9wdowD38iNQ72c14/pMJ2H5F7Y
3TcRUeNIbC6jPuQ8J2y0B1BWN4LNwIwZ2agZaBBtYnOhL+nVZhE0JtP2FuFmOjMTq1N5aAWIxbmS
V15CWpZQL80i1ulVeAFMeIvif9e785qXyixF2AGpeF/TfnjWWScCmSQ3Ft6BTZcmd2NXfngeHaRM
9S9e3ux0p9+bWb3iqX0qc8qCPnlsnOGrcok2Hcrpjlqj3HN+dNkAEgKfxuwt7qy9z3SCDDkGDWX7
bvN5ht4EJYOB/lSZOy83s6M3498zuru0Epf1tJUCJhCzPusmD03EsU1CbnBDSJbNo1RZ28TlE617
sgnLMeFOsOEUFUn9QkOfzKlEMPDqmEua2VvXoAgI2SgYi1l7p2uuRMG8WPHGICcA5jyQ7TTK6Ks2
HNIfGqB+VD7KY6dEQnJB5/XWNgQIY0gLk3obh4wQ7fmBFKU3mmY5cX3DgQwuus1F+W19vsMqagLd
OQAmCyCmkgCESTkPSrinAZ88DxJTuNGaL22XSZvXOqTTSJfoZxIHI7ezb3SfcQAl0aFq+Cm28VSy
agoN7s0pqFvsVj0jDUD4SsIQZNb5FNMy/iz33e5DOvSnQPa2kIbNdWuGWBBSqDQsmfCgyez4Ziiu
QhvmO1EywUKUD9kv3D7lzkHIA8nLJm0H0l7GvztCaTSTx0witwa6BILcuxUZ6RY9kxILniUpj0xk
qtX+GT74ifMiYuYCUThdzVn41AlC3LSX7cxGX4Q9ZLK0rL/PTcmSIZe7Ml0OLu6TjS6gkXIcoqvA
KAS6CvicFFWT+7aS5zak62zdKSV5UoMezKZjWZg7xYQ/MImrCmLaIDiIrPFQGfZzsyTjCb8DXTpM
+PjOnxu53PQUkYcQtuzGl9kdJRAahdkl+yY6tkvrg4mIifIW+Ekqixl3T5QtYK7dCj+juTr0GJAn
4bxOtCswS7Gu8OEqKNTxfYOceWeGVYgxY+9U0U0V6xcJAmw3QinYGgiTNKYc6blkiVpo7ZmenP2o
685MbwKXiSvDIHSynCoqbV+bIfoMy5seuRUwATW30h7HE7KfO8NNH0eB0hv5ThQkJRtZA4IhnUhx
RR6GPX5aOaolr5wl6lSiHQpn+j5a5zwqPCuEU2E7x+KKYMrx+/2Yls2xjk7Lgrs24kAoGrzZw8i4
1OzUSJ/AufVnhCGVnVzl9K0OzJzJIDCze7u23gESpJfCPvnZdcsh+643wSbF8FsYmZFHzkfSYUGf
2LAKMDcbO/KgzdbEqtXCxg2copWim1f3BXVkjBHBnx472kKjLO+7arxsBukEzPCfOl0hSbZf8LE4
nau3hk5wzcrkHuL4fWnRpmuZWc46GsE03JHde7HQE4HeDyWb7r3T5+OemK/f2mVhpJSMDsvy5BNJ
P5xsu/9N+oQg5OF8UKnAm/CaZ853oRaY27K8sMigY2CWXC7Y6HZ+JG3Kd1zQGN7kkj8pm9u6JN/e
oNlG+NEWamG5N6DY7vsairHurgdzEls1S5qDGBdCAsR29KPJtCYzZLNYgjVxLvETsIfwqVHbpCfd
z+s8MCZHNiQxAA3/pLwjxO+DNz3RnqFH6BhkP3bDeykZyxR1+AW39QuA0ifaEY99CaoBLQw82sK5
nsqeXvT8YbZ0ZHMy9sKWqQ3WOxK6ehBfvnGCutIfMDeMG3OM7C17KLdprm9TBwJXDAtx62bDGlt8
anx69ZGXvhFtuuLRX0hG4+bvX3Xs78sONbyooZNiiLpiIH41T0wOwCw5d8xmgep/d0q8uVnI1KPv
ya4dOX5GS0Hoi3vjJdhNimUAgciWjXlX3tiRotCi1Wlbe3KjD8O4mokm832cSyjJubklfO/I3hcd
KvOx9xWsM0mxl4Gz31sGWOS8uE1tGAmlNdz5pfwywHZMCzyV4Cuo1t/rrn8h7S6s2+Iqx4XBtse8
HMkS1gNAIWG4XFoCWD+ueY2vTq0RXMcscXadv9BL1+LIqY+wa6ItOYi10w4f/WOS9Ju4AL5Wq5aI
W7FMW9hkgHp/I0Gy2vl9RPJY4ryreao3WZE6uyEx72MlutM0IjTWs/OCtbSS8TFrmCbRYuxdU2xs
OMVT2nHkKut9HHKkzUYQas1VLJ3k4HnOplvKeWs3j0momwO2vy+ONLJzwvNLwZenu07WattPsd63
eQ8+zPLAs3VM1sqjaXUE2jPAwQGFhSS6sVs662aYvDmeTE6DHG40zgRsQP2AVr6AyZlM83ZR9sEv
B5ewONLIHQF/1xp3Me0V5JRl0FdtT5a4Qq6YHxnmhLsKBu3RNo6yHvo7sLoMEFMAydbADDeqd5aY
Pj7Vx//fUuJ96Vmfr/Db9L+j79X2rXv7n+9lh6b1+q34/q9/rAd8nbyVf+bE//hX/+bEe/8E6Ch9
Bouech3bQSX9OyfeV/8UypP8zzeFyXdAtv+bE2/9U0h2QMJqqTewbSGI1sh24n/9Q/ID6VQK3yUQ
WgjLN/9ftNWm4PeT0UnZW54+/vUP2zRNiwazMm3XNpVrS7D4/8mNT+Z27Bk+tKfSHvQ2ibV/8Nr5
ARQlLSuUE450sFTEMGFnrFQMC8Y9pncmFAPIiWa5WjmUiErMje/gtjbtmSH61dT19h2GjEczpQwv
UdDgpTB2yMf0FlmDR5ujwRw7xaeCMAgABysfqD87sv2aK5APupVDkNSgMfq2gKTy7KEJaFCFtZqO
Oi2Punph1QTNk1pDAMzwlKKt47jDummELkftEQTfoijLC82Atfe2kCMOHi3djd9yEU3x1uSqPzqq
fWgb5ndtxGutRIfQSHGEVKYkSg+QSNMijyqN/nvnDuKE0eSYx0m0c3uLfo0x79PCpU9T5m91wQ9o
8YBPzVzsP21w89RMF0B7N/Tfat/jFDMzwDCxvE/gaXYMBY+pM31o72tstjVKQwOjaupA864kocLV
tNbRqROMphVtowEmrnJQ2JiACsqE5TcyPLKunBCpDQdtdHmvM2Cu43/c0bc/7oT/KfvilqZJp//1
D/OvN4hC+q9s7hLuOcv+SXufzl47VENdn2rLfxAdwaKfX4iOpK/F8HUTzT2TBvxmoueiFP2nJXF/
fzP//lr8v9yr2E4sAHxYFDyW2TUD4dvbfVJG64X/LyglYoqyjHagAds6gT9mmYEie9fobyNZPBp+
+T1R+a/egfUR+PMjolwLCLVnAsE0pfXTO7D0jrkwtshXQdIlKJ15w40dLlFAQO+u62R7mFe1TTqC
5Khb1D8GLnw4YSQ88nyfkIg+/f37IM3/ckXKd4Xp8MB68EH+/EakQuqxKHUOS5s3Ii0NFdBgl7ia
4ZJWlUV/BNuugxyTgwSs8jJf9vAEGPIQDDNZjiTi3v+OJgREo7OYB7/KD58/ioxarABSBjpMf0SE
/Fga/8uNZK0X9fPbiE7F8ZTpKVi/P316EU9AUhYpF82sEuj9fOxSb951g+Fu2hSprYBctLXG5qtj
iiFoIp7DJGSKp3xR7Vr50UC6PFhQBzdM4eg5hzRIm8c8pIM9IU6ogIbg/AvyJn3vKqwIudTZeQgb
DWRvfvd7fY0mmzdCJh+TMVEB2kQH2bG8l17Tcfz3H/7+Y/q8MX56xdCWeKWuRReCmJA/f0xTFuUx
XfnkVHbEMhgcY9sGPXCEBN1b5CU+e+BhqI2EVCnZbAvyG8MMN/kCfa4eXawpCD3bYSj2roMuUrT2
PgHxlWCPoyPkPwzNyqhEexJmw86pWQT8uq+3ZR6++bWJLLFvsrOdIRku7f6tqSbiwg2UuBVGlyZ0
gyRSOzWEv3pefnLrsKXYQiBD4xiNK5Rd788vm3GjC16K6rlr/YcKdAVv+XLThvk7cQP9ofmtnGnO
0trdTXrWKNJtJgk72j/L3uccvAVa0UFfCwrTVte/+Ej+27VxfZJAQM9TSoo/X1vb+LnVtU56auaj
aDP3vOTVS+W1bAnaeagNZrkL3sXP7QDjhr1xapImIph3FrrOYBx2BuZDjkryVbvxu1pmaBIU1dyW
wJw42gd0y5FZLe1vthIISeTD4s9nu8Teb982kYn2RCJ2qFKM82tNrNNBbQ0cGrVZM+dLk9dEhc7V
379s869LmI0ZC6mC6SDVdsRPuzxzcKgHTo3j2aExTqLKrdKIavGxgINbkruyAcdALPPYoSRAe4rA
Bz6S2cT3q/vuWOLU2fzikn7aV5Rvcxk+pQ+ljG0K9dMlqcQYzQHt+ylGrsGQb6Gz5qhDW5SnMnfV
KQZTfYxQbEvfs7cdmunEhQuqC/NXV7I+hv/xmH5eiW3SqFaeK5T9s7ssLToH5juPaZdABVQfOp6M
E83Ufp+seijJOpTNmBYWOqoR86SqiutjV9Qr1jF3aIK6j8gpGCD2SDBsaWMik7+4Rmu9L/9yjZbj
+Q47H6vJ+m7+x9bXEz/SOtXEUkJjwu9M/9wa2Vb51ZMhPf0K6HSJRAHJmLiLOkY7tKCDYPR7bSfF
NQXlByE7iKHqjwym95fJJNWaWeiQesWtNIg+CdFhBxUG5B3kXWC40njse7o6OIj0VT5R7XktQWdu
/ct3/6dtYX33UdCwp5uOKx3x8xM5zGaWNHaXnISamZJ3xEA0w4yJGTlkp9cwYGDcpfyMXsN5VuV9
ugutGdywrlZ243gey6ObpcYvnhn7p2pjvTDpKt5wJCzU4t5PN+gQOUO1hDgLcIEd3I4Rhk6rlL1+
pt+MGn1KM+Y+2XLvhZa5voEc0Pm6R0c/cR6nCEVnAw8Ur8UUGivZaFvVlntScjaPS673ME0Dxx3z
G+bazd4d0LoOiWcyMnGOSZ70D9YkzA2GReOtKuqTjRk2yOfuY8LRQXiGif9c9URl0MIk4pDYu4qU
vCohPqTKDPxf8Rz41dhexl5H8k2xXGQ98ZMyM+lD8jmiCWrsunvzlvRqklhyclC/cX70V1SXz6zP
yJZ02yGBIzARDQIyXuPu7xeB1SP6821tczP7pFf5bOPOT8sx5Sr2Sdcwjory4zgOCbs3rUxgH6A5
wYncWsQqhb4TwvkcCFUm93e/4GtGqWIACo8ko4kc+U2GOdtV1hY4Vno7e2I7D1V9aqvye2UpIlpU
9MwoW6+aUgZlfkuCJGUmYyV0eF6nIkwnITHX0LLroVVf6/AB7Ybm5HSJmYo5zOK/YD9FhdYiKbTK
MFwF0dV5Af+yggrBiHLkDpnaRKtxHPZi3Y+/jdrFdTTagF+UiyVf+ERTN4rzk27fYj3fLDnhN5zt
i70FHCTSfnTsMniSiQG0nfFSfKR1DtYXNE3tYN0Zc//Vjgx5V1bzDVcMvbet9gtze7jY09mrbT/4
+w/oL85b3/YE97/g5EatStfgz+uO8Muu0jnvkpEw0u3ICUELTKuFGGBQjBCQAaFU2Bg2jddRyEzl
g5MzgHC96i6GL7nLXXmVGdUn8Iu2jdbd7hdXuFYTf14ZPTzGa70hYUK4Px8KEgNrc0gj8kct3IyA
z0PYqpVgb/c83nEeM7D4834kcWKft9Q/UVO9zgllMiApknFpD6qFoaK7cAD7xdXRL/jL1bmuJzk6
EMMJAOrP79/saVsrMqhPXivVIUmEH5Dm9Zojtd+H2F6DehrnTwTHRVkkFs1vUhkA//3Y9GKC1//+
gqwfJ/qf3jALoaTwbY5SXNpPVSnsZWI8GxK7JitntGnBpwdlhh+fdI6hNF741r6Lk/IySpIYHuB3
P5ewA6uvZop8obIsnH/eWqrGxXEkquVCVQTOtf1F6I7lNgESuI8T6zYslmk3xpiXgFvwXA88FYOJ
YXXIn6J+jbeEZjJATrxt3YQjFU/1iY+SjB/9gR4vvXLAWh11t9yGsuI5j4bwzOQBET98lAB3p3Vw
2mTFn8WXk90QB1C1CJFTqmDbd84MLW57Koxz7HOdQ7udtfK+iRmRPDrktj4ra/KPTRld9Dk/CqOv
3iMFQUUEhsV3cMBUMZt/EQF/kVATznUajgEwoQnLpv6Nj1sHTToQnjB7HxbB2bscXQrKLxLrPEGT
L0aJJpCqSsyIFxDazS1JZOmD9L7yZsdXVkmPXKhw747xwgw1y2A7IeXpTM+8dOrOJnMyGp9Wy0yv
tYLT0G6TgxPJrSfr9oIN9dVwx+XOwmahXFoS9sIgsRhj+0xyNGqaOSU7qMq/ujivL5IcbhqKEOrZ
IgQMOKivINhsar1km4HjrTPDucKgBTTCQ63RsPse/d5hx+pzGrBxGB+qNnReFnnIFGPNeJhPXSF/
m5dM3vd5+uYu80gfaDYOQPTmzYR5oKe7dXBGWPYvLILXBe6WKzO1Tyhawut8ocXclUwRGZrwSXrD
XvqpPFpgyLdtzDCldn2AM93Kz1yM+LaWBSR9VR5DiVGa0408dJKnemGEflpUim8aNvE2rtynyBQY
9WtAeONkgCC30qBBCxUI2/nqdeg00qgkdTWBwuSM3rdY5fW+dEcyhDxEGWaD8rVIp/aBY3Oxd/oM
/ow9lxvTqLx9OHAvx2XVnZx2/BhdhsKR4RBVYhP+osC7bHVFqpRL/BI8Y2ajGo94BrtnHh8V5v8N
RRXJd0u/HRoTuBOHqd0gGaohTLxQvqYtNGrGKNo9SNVeQfCMkRP5DBXTbN87JUAckxTSyEaIrxDZ
Hp1E3Ulr6PZuubaw+wliQLW6hCckVSjrovOEeXLp11/huJduXgmytuBSgcQPSZr5UXS3ZbhHwb5s
wXihr3dcd5Nh3+aII5Hk1wWTCnOHw5HOW2tTI7q0rFvwfgdYk96enstzaJbuTuuQ6OHBT27zHNHQ
otm+LO+pGhqoI6YBJJxJwT6scMX75oxXgzEfYa2P0ogmNOYIGnBbEyRPwbQ1YryMZN7JfeVoxsZR
eNnDGXJqz9nnVsO5diJManauqIGgh4dHH/n0Op+58Q0Y6aL4NggGTAsYou2U+dGVu140SuAbM3eR
x1ZYRDS8CQh/Db1OC6/zEEO29mOFp2E6NPiUr+X8zVmFkODNrrKVv6BSyEutAqyM0da+FGWFr6xn
7p8sw4Mq5DFmInk5TJZaDYWMdER87Miby0sa8gygrkJn7HayjMWdAe7WXF941ZJXbg5eu1NpPz15
dQdVIl0eM1z51I/GMS7K9sZDfbjNoiR8jrvlyVgE4ilIgVeoA/sgFkgWZWIfinGxnohKjAOjioeL
weKUy26YkAGByTjc18hpyMdg2sy0Vz2XkihJy0ph/cjICipDi69NqLpNysAR4rc6cHTnffLoT5hK
HxPo7zvThLsOZO1bNWIKI9CJhA/8kAFNn/s2Mv0vjoHkqJ1TWG42Oc55F5GKcOgoJa/JpN9RaHD0
b5YX1bL0NOsQIzdpTYTf0bynnAP8D1k1et/YVn+ytDHcJKCXwLX5d0OmHe4+MBQcsznhlCDD/clE
3qYaHsuj7cYPBQjIG1FV3VYlVsl5nGlpNl654Q0fZX4CQfru+hMYQWHWJwh9yCWMgcRqU7xgQUUw
32kUz0l8VZT5RZ7Iw4LZ2Y55BqvWMrYW6jnWej2sbnh9zlFlB0l/sNrxjRiDp24U5VWGEng7IC3f
16o5J2gGajrjADr5qZN200Ak5NFk04hqwLPivTJf1dSyVhFWEqDgO8h5tYuXor5aQNxZVqG2HQNh
QzrFGcHeOcdxdSUGEoM8cyz3dXyxpGl7h5kX7Ly2zmjczUPXD19a0Fb7PCJdsPBbfEcmPk7gnff1
3JpEvq0CPK8PmFLk53HplpW0KE6mX4ljFA3kEYlxZ6DCDzzHJ8feyS9mJB69TdM1rJTPiJsghbFq
H3PI6mFmDS85/JWC5g0nFosw8ex6iktiz1s+4KQQwVjYOGXbvN2zXiAAytOEqjK9qVr7ssSlcjnG
aBeTZJRk0KNng0bBrsYm2BSV9SUGr6lM8sxhuYmmPaVGtRvLwrvUw5EcR0IMG4b/3LGnPJYvi4+M
LIa5h/fqTPwV2oCCEtDy2aNrv+o4RvbwG8oMveiDH3N68EnsKwxtwjVhuxXCWXlTXr8eQVEe1MBc
LGQfF4KEa5R5JFTG0gRSVVtHUyP7GdGt7f3Fe8wm/8PtYxRWKj6T5kprKK17RnBEimAov1hG6BXG
kO5EFvecwm2Hc0wfVE403eRISA/+qINiIHFNpLeIDe9zgt12QIvhzwLD3eZgbGt3yM6tthk6T9hG
3JSRfu5XqDjQdjBNwWcDBxyE6Fif/LR98pLxdTSepwL2EsIXWsRzgAPI/kIeNoCIMDvxFOCQWbNc
sXg+4sZtST8pXfeoLf6/MlLmpSzIRk2+JD1tRh45QPosydUMqIyxznKwxvrgZN2bSMjyZieeZqIw
6H8DTMHPaLf7ysgxxSMKowtNtKx2niIspiiQcXubS3jnNv45K0jacTqw9uGEgmyeon3f1bB7CUFp
qZ32LRCAFCMZJfVWJrBDe0QHUVJ4WOgXfOl9/j7vwrJHFoF6cqAZM2vra+TWnNnD/Ai/4KGlNbIR
JP/0I6CrgW3gxPgcVmfXlJTEaImY/OrACCnbZHZB0lGCAdk9ZMmCq2sBSNHCa91MWU+SuQGG3ZIi
CVxzJ6YFGZPAGPQ8Dii9G7ob2zpna04i+TAuL7Lvil0W9as7F/GomSkrmNyi26H1+KhHa6J963yY
qn5KR/LrCAULd+SB7w2PciLsAcExt8498RUd3r7J9LjL0eGj2WR9R/K1GeMqiOV0SeqIESyj8aLQ
66NzeuNsT9xQ4x1izXE7n05e+X+4O4/lyJVly/5Lz/EMWkxTSzKpWTWBFUtAyxAQX98LWff1ve+Y
9aCnPTi0U2QySWYCER7ue69t6yUZF75IbaMKdsRbygGOsgILI2W71kYDeKj9snznHPioqSc2ORow
6VXXtOxyf587rlyLLsUsl0enOvLPfcPgbkZXn4/GY1Fvo7kNcBTiFg4qyOZBx8tOfDO00vg2xMij
tMzXuSwHckeAdeZ0/gF7pVBA9mOwBPkSjMHBSaXBpVyaQVFr/8hUe+0mws8kts3eKH+ieTxHyQW2
EQCXCeMEgiEqBTIeZdJLtuveXKfxVxGWz35QvbR+f/B1+ybpN5B+RZOjizikuzXxxljK6so8RJiZ
thFtGWx73C5Dl/8syAQDs0hvQr2lEjk5vURr48QFRxMjOuInszbf0cfUT1UYHVKWAgKOG5a+pRto
MrTfI3Z8aUnSQXvt9VdGgNwS3WhsYMp8pzhiywYHvfHT6M3PTLZOMAXK6OqTWD7ouxekJowgq2pK
leWf9y/cH3L/598PE9KyDOEW29r9f4eY3MOQKM/lWfwKJe3q/sCI8eG/HnP/N0b4bFmFzvd//X2g
FZnRLhrNy99//sePWp56KMJkXncABg6WARSiGfJ921W8Ff/zmW0J93n7n087CZsEEBRY90/ef8/7
//39zr8/7D+eBbDpSz3n5Q6hUEYOxvKXmB7KwjzJk/W/v/0fv99/POU/HvOPF+6fL83f51n+xETV
b5GgGTUl18TjuO5Kszp6AtwOU+GDzlEHDMH4I0IwSK0Kp9lI3DUU3flk9IHaT5rO/mw2UMdZ0Xa5
cBF7Wnq4OSEFPijDzypVBFdkP3RRX6GXYAttPXNdkdvpgsYE7/M+yNHnUieH3JRAhLMukVtr1B9J
WkfXAG12Zw7xUcgUoQ0T4lVWodmvi1asLEffTDIlKa2MikSR9CTCtr40zN4BGV78kLwxiCWjjyyw
xj674wCSbsMlcBb03B+ERMlzjl90AORpFxmhI70LRyJyx114nGvqc2Ocf/QZQePEnAOSIfGC+G0/
gyZMtw9vIKtpXo6Lnmc4lhhaVv1gnvPeeeqnZQ4RNwIy1UUiC2ozQNaNniFATzgo3VCqvR/0+9T1
X2OulauJ4SPw8mYrXJ3uQ+NGNm2HmgduogNkfmjR9WJrRo1vPCeY6HEjJw2mk84gbqKLedFEbDDd
BMWKEeVWmi8Zre5NPwc/Qzw0RAah+BJ48/3h6HPprAL7V0nNZju8GjIlU9pr0VAHyCLzGIPxRCBm
YBvZHlVXf6UxQd1DMnpTGQ8Viq9HIzx21XClr/HDtPS+ITskKUjSq/CyL6l0Ey6htxya1iXFup31
vHqE2X5rrejmMU2CPkwcjayMnR6k2lAq9ttY5Rk92uKpdWLsfkkUHMZ4wjHEgkpO6Dm1m532e4Ly
vPJYx4hpe+fDJmd25WsKkS4oGn5b2ulOLi49J+rHsBl2SUf2WJxd3MkhYYOrHiVw2O2Jah+xBhab
cZ4I9A6iI+Fe5S5rIUk7k4kQtZrW4WxgQIaVlEKFOzK/UacC94xF74FspHBfk6o8E+l0JEz86qRM
MifwlkGdky2v2ANJqcMcZiKDvNeLvgF+hPxPsN4k7WygsGeH1sp+EbMClNN0fkG2TffjNGCalX74
kDrFmhwLzuZ5CXUhQI04qfbGnyauFdOEmrnyg5GDBcyC36JE4AK6lGs5A6Kcozg8qDTHd7yt28gG
Oo8u04HPZ2XjGWJOvQm7JH8Jxl+uKcwj3wR6fqyA1xNaNTX+d60hZfbwTOYXBI3k+M6EG2WOuE6Q
aDVwljmRbKf2/MNzqSTrbHgs6/i1SNxfTJHcPoBJHUzHwjNOcSr5JasyPuggNNapm6FYT0IGujHy
2HqOWuxizeeoai59h/BQWfsxXaPu0YHqsXSOkLkVxSW2mm3aMxGAk8tG3EesXF1/tl203fn8FS75
qrW1dQAvrHq7qHewIz4Q1IHSWpLkGNO9ClE8LeOBSQ3EvAd+tnMy8VqI5OJ5XyY4GbqmBgE66FrS
CkkmWsKWuNHaXZnmSLBCooHFkTJYQlHmrW0tgla977UKWDTcBO28Bx0+yNCM2ENFVnMrPy2AuDIg
fISY1F9mPq4omV/AweyzP3BEoa1gSIbNJ7Z+YP3hAhzWw1hSQ+TuuxXgZqXO38cSSqgyArBtjq2Q
3wGNdWwuQKQoaVmua6KmdxyTSc6asFqj1qy25Rc1xiiT7IwZ6zT7pbEmxHYzLsNnvELPUY2rlgXj
vfScaldk75HprFokfydhxvkek+y1CZDxwpC3XQAfo4uOdcpeDSi7a2aKCdJ7DMxYYKp9/8vL0B83
IUXoEuNa53gjid0kPKDSr8jZH0mh+1MZ4VMokbhDtiaweXa32bOoug4zHXnhzVQ+VUV1nTxSdhkW
OIH1S2KowwwA8yzpPkizAJqfoAZQQ/Xazma8z6s83BgDPfAolv52nLE5BUa5CxpskBVG+N6lmWDJ
rU/0L5Iv0dxQrCVXw3zIzPwd0AzTCWeARMLkw8YesAbgx+h6Tt7zwv1td1O8E0vraZ4JB6gpKQQo
yGcHLl3grM1xIJK+C5yL4A5Ie+NLwG9fDcEnYaMcWDCIXrXE4eZ574GlkD1/n0wTloMdAxSppmMi
jJvZZd0+tMzTXCwK5hmUXRwwO0vjXu2NOnxPEwi+nVl98yn0OmnaO1sRTCVi2mXD6L+iqj5YS1qQ
4A4t5g7Vi4HpO0Mrn0YD59mKOWmTjweiBzd+CVM9U/GP1E1N+JBSH1TZXDPlfQdfl+8iWTD6CPY0
RT+1JQFER/Zvf+SxyiFvuuGQmMURQA9QZvNAXzjMuDLTiHwGkr+AllhOe6jsnV9z3gizydwNStQ7
HZxkTELyHKfNhjK/C3FsFVkxXYYYobY1NMk27uSz7dPT6NzyVSjUzQa2QlZPjqokyJe6P5a5bZ37
dDniLYmkspGvbcS5PlTFuFaQBLaOr6F5uFT8bFUnU4BQybOJ8yB5HEiJMESZZMN6MvkTB/MRoQq+
dWzqRDUy2Z5FzyFCumpN1gQ9QjpUgxtXu6hh4zTT6Tzm1aFJ9BEP7cpFQs7CidLZ39QFQjyvyN5i
Gpnr2h5xRWfjzXan17rWNIWdbNg1Jt08lu/B12ujI481SJyTIcg/0OQf9DC9tl4FA7rQ6UYvN6kZ
wXDhJ05xXu2Zt2b020jrCREG52nFC0vipLIMapoJBqNpJd628uiA0KwgEhEGH2O6SweLPCuxH/fw
I3O7zbb0hJ5zVYd7ZbUTdoeXuXHqX/TFSUs118gs2hO5jNlHUiQfypU+TQJBcWTBUh8Zo9ftMZ6B
X3U98PE4mh9LyaqDTvzMTfTLa5KQuUjhnKaatCZ0/g/GUKXbOAFEMGr7M8F4G0KsIKKa0w6NOtEC
HcJeYzftQxZ5+UMX+McevjlpHdGwE4FZH8ni2IUYhFudnzYc3ID4VWZwjuz8SsJIdJjM6ZmQcNRz
xlb0/R7gueY4A64y+25D7lpVWwJseHkshZnTYCQkI73pHQUOo3XfEZs/T6RQdinj7C71P1Q7glLB
zOHGDvoleTVTShIXHBYSvrOZODfy4XgFhgBER/oIkciDh+U/5J4mbM3r4k249DuF+IgV3JtmCjbu
6ALDGtkaO85jXCOAnSQIb08gWoMGoU9WcmlG+cqcAKaQEVVInvPn2brJvlokmyieOglxxCXEQOf8
OqoNDrPRX9AHuls9YjWC47aU4lj0zDa9ehVEPUvT+2zoRzJ5t4zHUUYvlSAbuM5ydaJ1S1O6zvxk
m7d0U/5+UmnG6z3iIDtoGCyVCyzfMEihz1vnLbGZUakEK7oQuc1EZpjYjZp6o9xmCSbkMH/wU+J4
5sg83T8EiQHIK6V0yuXw94Mfz/A/A4TrnjLVKVg+CHKggtl0DqLGxNco9YnSj8TkOrBPQwmJSQLc
2GBXy86D/wYUgDkBQQffUOduC0cFB4JyxlM79ijQnOYSG2ZPOg8fDELY/v4f2xVgWhpC6/vniDvw
xi4/FXbenyTk8VO2/F8sB4ao+BNwGVre0RU4Be95TMP9L/z3vx1FMN2U4H9MqsBRZyBtC3YXgCYG
4wYBP1PAOuP8sHKGRe0vw+QDulWMrWc75W18vP/M2kkFX/s/Pz6j+yYqcoXzCpQELWuiQ6OaIHU1
Gy8u+OGT+MaguT+ly9fvDxoXtPNoY0OYnZgFWkL1wss5YPeqvbXfcv5IAhOAqNUzRkeDz65IN6LX
sB+N1COiGHpAjcdzU2dcjLWpJdYIygquAN3SW+RDIaCdzg/3GK/KjRfzQkTnpY0z/LgBeArdHv5+
cTm/80YyKBy/5tBpmYF5YBQ6ucATZMVfwrD7aVzOn/cPMKHDzUjbamX3RsfgCs5Fhe8Jte9D7pMG
JFsJQ1nQt9QJcVz36K3CEEhmGJfLQw+UizBw+5RNVNuDEdrfCm+Wx5A8BbTc3ikokh+d3xlbp+b6
lbLaqamQp/sH+tkbSwWUykMXLDaYkI4Gjqn7F+//Vy7/7DFArgEUpaixGXqmxsQmvvTWAj2+i7Jl
lNOtSNrgBrBTUFHqrfGdiVaa/MYe940V8CcWfARQiGg0sZ1M+5ELAF4xtPknafj0rIenMoQgZL67
JWYY+hp0ec33mXMt3Eb7Zo/Oh2Vb757OxFoS3oGbiPQcAODziO3TJvAy0L+bhLr5e+Kpzw53NKo+
ntqr68fAGJ5QYL4LUE3Idd5Gnwok0D9MHfGzrU5uDJBMrvsD8eUTQCIOm605Ap1BKkYmgkGTfx0O
tMxt26nOjkTATmkG85iYAY0tFaAnV3sTTJcinTnULZ/69wdBP4qhg0qP9SRX98+XQdfBZeDMvnzt
Hw/NyuXiuz/l/cumksG2H92PfzxORxp9/f2T98fNAo6I2bnXpqiYCtVVfUgmp1wzavjTecOVoHNa
7VH2GTPE2/R0m6p2Mt4CKoAVWUUY5XpzExrnKo/Dc69AwJE/dR3jyl8zF3wyRPgY9z6+XrxQonMk
7HTekApTW6bjZwI3GON4xi4BmNc62Ew8hy+JcPG6ZXjdRtkGL9xylvlH6UY+tuOasNVh6zU9ZII8
vvjEigwgN8Ii3UyRzp+dCit3N1Hc1A25kP4I50pUI1wtbqt+6d0lJRZHo5VfHTLPfYPks7MrMK+N
fTCa7pVjf0BN1+09j5xRT5o7G43ypsrqeesr68XKu/EAcIiiG6tfEFJjTGzXe8d/cProMKaduJFK
s++EKU84gY6EugQbDyjxnoiyQ8qRhVIRxXWKyHxPJ5KzvrT+BMHYnwp32uDT1+vcyT9boPB9TIRO
wJ4/DR+mFepT0BQ/rKyUO9v3f4oSQpcvnmRX3nyZ/HK92jwDQyeOGnBeqt+Gwt6TcuEdc/iNg0nx
O4m99EKNAzF9q3q8mXPDoM6qpl+NCN87G8d9twwCRBM8cHe8ZVGK3sBKgLU4Iba29AukySerPX8i
zHoHgDlz2Vc3Gm8gIFrFvH8uR/JeCu4zObQ7DcqLmcus9ki+fhu/OGcNlzz0Xy0/GbaIULEjK+cV
x4k8eTBu14Ys8W0nwR/QTfFezNe4hpzJpO3EHLMicC8QfQzxYH5xl3gyz7b2FhFlvvuTiKOEW5fZ
B3M1MO9ooSXT2JEMk7UTZ4uWiphaxRBJ6bjdZ311o9VLlcvh3Em3g2EflFCXepybnWfULBGwWvDX
3wDBfg+c9DYk+pYjBvBKDpSDSwhrHEMTICiV1jXRVCDyCQnjpLmFZ36e2iXojuFVgZLE9sAaBPb4
mlgMges+/UXwEcnFnXGuO4EwSV3HavzmFpSrqTPciiZ46n16FdJ7Ngf9kZb6s07Ta+CNh5yevZe3
mGin6nsYoD+bdbtycLNyxTYXeBs/ePeJd1wA1GX6k1oLb3adHu2puLDQQ1zwf/miuSgyR0fLBa3J
kcmYfowlgjYSqxfH/G2uK5I7JaHx2AMuxBF+VSL8g3GTgphc2L6H/y6tmyN+oYH50pb/3X6VCgYA
imK9IkDs52Rinx7T32NI1jUIL9yJY/6A++5bsXCskFh+gzfxPkVAp8MFvCTChFtU0qFwiFfv0m9c
l9k2XzLvKLgf4JC/y9BPNzk6Yfrw5Agtz4NehBx1izC4aSzOTti/WAADmKqC3QmBo3kg7lZodRYZ
YECtZ64js4ad1uMXKG1MhAHsw4ZfvBDkUpnu8Jp3st3Xc82ovzunSn6TpYmpdPrABllsFdtqZVU0
+3QcnXvSworFk294j+nodHurtmmDdvQo0JATBBBtBmt8cLRPFwyA5qSKve67iz8y2OBw/ZgmNrv6
Y7vYhtzurafJC33lIid6V8GyZhF4gGk7PZqw0nxmUrTW3J+YjUckIN2G9CTIKQmo9tlUr6HInwcx
rGBBWyMohVw1TEAMWr84eVituABxXtP+q7qD0YfYJfWiEz7mg3hSjvEjjsJnXuGJSoS9Hdo8SQdT
taB1/Y0ikshQ8lEV8alJvEMDrqlaGEXV8E6DyQnMP4ifa1DQuygonptmetFy/miHlnLMItoyqy59
yQDE4O3RHvpHiwaWlf1EGFKUzpNTYFEJZPSFm0CsM63SdTo4O5GZKGo8vW5rwlprp0HlKpCS/EjQ
0q0iHX+fSdXYWvweeKmH1LgBkVsVhNrqjnmlcr5oTZxnD5+SG7c/iSIDzGOs81YA/pp+twoZWk/g
6T4PvL0hxTsEmzemFjTRFB3krBx+y6Zjz7TCJzNL9qr7FpsQODllEZhnXHNr/klGz/uYMAplUogg
bhsTeUXRUL+TNIu7And0kua0AtuYjafvdjqMrZ2gsb+eIo6nrvhkmOSuhzxsD1gVsHlpja7NNqke
xulo2/pXLDm/gJy99T6g6TitTNCKJs3y+o9JW5TNVT8lRHmx3OXriVwBjsmvs/hpZNiOVEFg4+Im
tXTMRYSgf1dWL1VvYRzrELWRJauwMlACV/rHlATZNYv6j6SGE+cLM3pM6KaumCV/WQwFDrifsm1W
NdUxZS1xDQYRCBOI/cPptpkNXs88JqR6smiBzrZzaWb6rGaAC16n5kO0yOhxIp+S0CPB1HdfuunF
0QVKvQZ5hYUajwzknDmFv+WvRPeztJdU4P+MKWrO3Qwapxnwiqh42M8q6Q4OB7FtUGQpcQEJIIIW
+Xrjc740TdNi/Cz+FORulRGyJ4AGrK+23QL05vFzj7QKL5yEpxa6uzFsu7VnQcENy/ZF5gUtFFfo
PeVmhjVY0YCWRUZe0/TUMc+7RK4MLn7W2Tu8JSBoO6+5gKBtyea2r5FdfiU6mC8xPorjyEwM/lt3
UcuHsAGGNlq8vXj34OItvpNpLM/NEg5F9ATEdAJLychbOktLFBiW4Gi32DCnsrIO9M8e/Rz13P0D
eYoUsxUodS/aF14wnTLhoAmirZ/4ZJ9Pik0Uziz2/QKYpsFW8nD/YE0o94wIpbk730IG9z6Um8WV
iOgTykB0icsYrYg/4izMq/SgUf3aXeNeRjbDdRvDu3CbEUCdEuYLtap+CY5tas4voQdEuTQ9G4N/
A5pYMv3S1dC/SmusdrgiqBLz3N4DYER8LT3jyWneEtUEt/s//MSadtYyw28MQGGuNxA5yO21cW0U
3YUQ80M6p+yrPtVMC7plBds92vl27V5SXf8WLgBEx+79SznjrLL67OAzoQNtL+a1mSL+CWLnIQpG
ZHMqNqBWYIsAKrdkYg+wfgdb7m2b457MZ381aLL7pshguF5Jnk0zGJ4bpvyTSc9FRg9juB+cdnrh
WTZ2Lg8Tm/pjkXfWxtVEuwS1Htf+QHqLvY+zzLokE1ucsIslPc9YghBH8Kqu4siQzsd5UiZMR+dI
rjdMdsqJMrfysxo1G5Z/ILrzWc6AyorM2qWLzxITHUOM2biOvac2YUrt7iuUd8hj5IbbjBw38sjJ
2iFmMewmBKNb2bEzZYJvdsxk5/OS7VufRryxACCEkOFm0KgvEA9gonRPcYagUjiCWjE4wZS6NTo/
WjT+qKAAyBv2OxhnVrnF0KtaN1ubiVhD6E/Xg6Pw57GBbt0w31puAs53APs+dsE1zUeyw2X/2M7u
ZRZAAcag/1Zo41fkDi5a0ooUt0Xe0pCaIipeCPQ6HF3j4lzWmI8pAslGG1lhZvXlTtPDrOuXptYF
M0/YSFA1AQJSwzkkQTLBv9kED209wHrbsJoIFtHunyIe+oOkm4fEaXwI8vi8/Dd77L5wrtdxF3Uf
KSIxxpppP5DdE5M3BFiS8AZoX5r13wGgO07pN6NsnhthrEYrAU7rYOsvppL3iDLFZXa2yTKWardx
7Q0CqDWc+pm5sXI3Oky+ylwgqF2QeNlEIFGe/SxrLyLvo6aB6oM2mIGV7d0aGWYWYyk2fO9a1GRO
Bz2W7CSiCdYXJxqvwLScXC69ZosV1GRG5n/gkslvMhk+O3hCVqrUoU44sM1DfolyUW115Z4nqAHL
tj1iOB6I+5DNISmchGpGpgdn5GSdVyZ2yCrZ2d0Qnxy/5K40S/nsWPYhd3/FRZRSg6O4HhmtnuM8
vSlPG4RN6w+ZkGCDNAGfUmqdRT6GZL8mCLBKXW0reoTLNW5ulUNr+B6XN0mLeEg2DPgUx1RBmjcx
X+UeHFlfk1Bglbe0q/wDtNyEmsPKLrXXGlDtg0f2QxCH7TduIfOYGmg9Q/Axx8CCsN7QybPt5t1m
CrX3lfyq8xzsqJc9oype3CbjZcrdq6+ykFMw9YWoh/e+6Fcz0Lt4YuYx+jRniaHluSRU5ZwJyTx/
73SvaCt6F6BcsL5aTlS24v5mihxjpcxPXF8Zvbz25vUzrGaF+Qfs8obowqOakdIkT3WrXfzj3jls
jbWHaJmphPdRoohwPJJY6Mti6K7dL2u2jF1dhPTQmUhss7HdxJEEFERn4f6KQR3W2yJ7hHckYoEt
dH5rvYNp0rVrw+AseGk3dd+ITeNSIpZWm8DDNUD5Wbg/UYjQB+apQje/iMh70grK9d0DfDf7mYP0
zj4X+JpkWXK8PG8+eCj6H1r3+f4oMJwoNCM8rWAKEHvX1CA6FSig0i7iTQck50mECHa4DwY/IsOj
pirIwwfLIYYy6kA6uXV+DcjaUR2x1W0RWusIcdy1iYTD94IXkN3ubs00E+MrmapXzvrMzOYUynl8
LqyCYhM3TVN8pUNiHiyfZrCYrW3hZV+1i4gVSQsMtMVrb2kXuh8D3BqsCfwPyssMdZU/y3pPugXT
8XW1oAQwgGPSRKZnuAA2yu9OO2DzRjYKLKNYUQcSwFpjnkuCbyXNuDUnzNfc5SlB8uh10sXH0uEV
Rxd1qjBarQQOWOWjmc3KV7cj5SIusBovmd1uq2/KoeIqBd+exqgl477diihWq/sjg4ID7X1JLTwg
0Ikbf8t1/JpIAltSZkjI1zjtKkAkQ2T8cTS436qrK1KemNAUGKh7rCHorNYzEiOjs3+xni4WtuJm
tfTi7AGsnhXyM4ou36QpUojBJh90gSR7zo/AYj0qzP6hSamoTaDLic06nzI/Rs7IveA9GgMYf9P2
yNpeE5LDRS6M17HEU97m0zepOIv5LVMfI+PNdiHRplNOYWSgMoN8vbwyDCMJlw4p7gT8d2DL45oG
5z5AXOhUZbhRVvp130/mDmZpUh+n/KZt72facnRoI77l3r7rHTRBPJQAj9VY68905r2zGmj8DXHQ
YCBxpfD2Pdj5owv2ae+3Y3XOI7jBPQYCoeS4Iz3B44RKOR+Wg/Hmp3I8DZZ76EzzYRa+gM6u5LVh
5l4xMz0GRT0SqloxLBy6W+mwaGaT+00lg3vTlJHmaPcY/sqt4dj6VshlwjNvmLXVcHbG/FAr/5tY
8lrvHwytvqepkZwmg0D4sskuRqLMeE1njrgmDiFnEmA/0sFAPutNC8rHXOJ0cIKzjj4zbNf72Taf
W0/6O9YS7+yo+IwYhXoIumzLEf/QEQkTlRaZAcJ6In4ZDMdkbAefTXK5qMwF6wAw7dOASLXJ5fL6
0V47eRPONDc+zS5NUP7KyxgdGfaAQeLMP40yWCFwMo8yPARdGRFnzowVLQKDu87clIMJ5KnA8XSX
3VpKOxA0oSMo3j0KA72KKBOG5aRm93ayFQxgZMPojxsxOTZm9plrlKAFxOAN9eOTV7QPwZhgKZs3
Pe4eUQWoTfuMa2kwHkjsAMA1UzSVfvHiSq9GhvMbh1248R0E2ORR4/dCO8Tv1k7rpu+23eC/yzaE
6lhRLiWoe2rRvfdUxutuZA26L0S0VxrgCk60agXbcVwakAidr7leTqMq4OwPpk8SlboOmEswu6e4
hQY2ZhxunfpYBUz96azpbVA9VibIkiGeuoMJJYJKEb0IGVZ7psDUexGrsRL6wzIwXMeUZSRr0v/m
eGjJdi1LsNSWQm2r2VTvr5PvfxoD2jTXwjNv4xi6/8IQtcD3UG2ZQ/I2UwhuKF3Z62GgWBVxUgzR
CV1UDOts6zfxcuOGe3JjNC5uLIVYIhxiitaRRiauOjoK3KuZ6WFPrHN6BixYtsVSUyD3kVIToAhX
F5EoM9Pg2BSM8bI2PfVB+rWY/6Uov6qaqwkhLWJvy9jY5PKtzVC/JJZ8n7is8ChBUvnXJWj2DL1z
PN+Jq16tjS5YsYqJ9RHea909FNHE/kgInJV+4qIXm3rAiAYVgrKEBzUy2E8VwCg7BiNHb+23iYGd
blm4MXuW/PihmifWZH+40roG7AUOZp2h/PQSRCboAwQBF4SxhVhdrOqZc/yDkWAQJJXPua/kWuw0
ogg0+6zkYuLABzwVAAklHwYRWpV2/hWJ6XpvqWMjcVYVp3hkEg0tuHzaGK5/CZY+JUv7vAP1y05e
VLc2UNeMRWZlVF/SUh02Yv6a1qy2c+0y658PVSxArNM+h17J+/h3TVTDCajisIuG/KtkaLXuHMwy
kLgyWzvnJaZLekO0Lkfu9nB65EySPnRMoYCUqelD67TDLdIkOwDO00eF59AcwqWdoX5nNHQO3eiZ
t7Axf4/jSxI19ncaFSieofpeMtfPD54D2jLBrL4xaFA1plmemq45Zp6trs6oj5Xm8EfarH3V1DhV
OaOzbqZ4T1os90kMIYVE1xxtP5czvHWSEYKSJxzKTdaLjvlu/eXVFgCPkvtxuUJ6S/2U0fRm2/UV
psDD0IADiXtyXTG9H83ePdL75pCjLMZ69JmH5erxzI5FiirRXFaCMSrYZllUnNJwuKW444i9+D6r
CRI+PmeQwB/Lesh9guog2LZp9pUG8WtTdE/17H7KKf1VlgTFDTWrWk56Fl2NBZeseUuDl47y2hno
EDrZ0tkvKXdJTxCsBvwgQW7NavYWK2TVPiYEmmD15fJuKTvw3RIhMtF8M1mRo7InTzU43Dds4s8c
0z5jmstXSeKVBGHAPCcQ4Wz34VdrhsfCjXAH2kd4dtizZPszJpsZeg6gHuW9jiFzcmhs+JkJNVmY
uCzREyLguWbzDTWXtssghc0v//IxU6+SOTos966di3lX8euMRvg6Spa73syLlWHIB2VSK6qlnBid
eOd2uJXD5jFuuRnMGre0oNUNMO6hQYe3uv/mvcalnfsTmSPGi9KuwTge+xtVRDtHD3YBj3Sa2Qic
APumjFjkUrxWY/DQFVz+dxDV/XZJ8miFQeJqoJ2mt8j7m2BCUCrP117LshQjjsew8e4vn+Z+GFca
7hvGElYH/LWbCvBHY0XraXIfjK7kVXCDngXMjP9k7lzvl8+bE1IrStdwU2qkQkiG+njBkLpMTKer
O8Tkhi8/a3ksQMcv8Ejk5bYwc5bjThuYNkkH3Ekqu+KIWrr0bDppLYDhOmRR2rRDaoNpic9i2you
ihBPU+n3vHkVe5iqyi+7ck59EWIfWzhZJOccyoCOYpwsAjufP3uO8mk7VWcvhE+VLmf7ypivReP9
9FpOKnHF/pzSgg7SNtqXhulvqXzedRRvjZ7DHVf/qiRabX235oYkKHEBLZ3Csd7GxMB3gqN4VVIi
BCEEUuBHDHcwZBiD89LZgOKQt/ns4gRV5TROQoOjwLJtcnE0eNLnPRYNYzt3uM8KXBt1973hndvm
RfQmMNZYmfGUCQBKWUWiTegqjoyQt+LeNfcWmQybWIgXd1DvcjlllX1wltqZcFCwTYcm4/J0uOV4
u4l+yb4Gm5u+d/29imZObAVlbYeLAwNSf0iQ+KOxnJGUzBEt4+V6HO58pIZQIcP4c1+78dLRaLBQ
sI/NQUu4fU3DWzY6zkvYtflDMLm/y+oLjNn4yRjUnIILLjqE+CWaXpzMR6fIplNn9QXuZzfaeEHe
rpE1FI85vYd1mbc0YXxQohE80MRqwhfGOet6SG1SMInznBdRIu47izvo6ObldoC/WaiJvNGeACuo
YYz4TZmtaR4SsQK/0hys+GrMrFh2ML2GDpoobn7cGkSrhF205E+Km8XveM4DhGyT1x/dbIBZPD0K
Ol4zuqUwj9+j2uqPLbYcdDj+Xie4BucWngbMCCvLyI4iC2MnHcUem1AAYW6AG01wxW7s5A3sEaaW
qSifLQflTcPyvRD2EfXZKr8KTvBrhyZebZj1beS0+Dwj4FToSf4iff6/hQrC68Jx/38PbT+WZUYa
gfhf/0INLpg+0FHLN/03UzD4L7AkDt59iBk2PJX/Bgpa/+VhSQMSY2LHs+457v8d1m4vX+LzC2WF
J3P/DRR0/P+K8PPCpIygxC/P+P8CFPRC65/Ig9CyA0yQcH3gCTogoP4n8iDzM65hS6QnV72JJqK3
BbqD2ReD2s/J7cWaLpS98UF0s+UTttbT9uKqNcOdW2S//LH9M3fSOHhp39E7Q0adxBx8sujGNlud
SOWJ9koikjCi09S61SUEhgYoTxlrJPAtu/I7gL3Q+t9cnddS61y6rq9IVcrhVNER2xhj4ESFwVM5
WdG6+v2IrrV771XVzQ8TY0tDI3zhDT+RMhrnqdF2swDacNKMmV7ZbAJ7VCWCWDE8anS+rUlG5KCh
xa436KQ/Hk96B3M3+Eqbo0HyMVZ1sx5hVdeDvJvyTPRKYH3SmAK2BTQOBeYJfRWml6GpjReJ+bfw
oOMmoRIYkM5RKUrzd/MZzVtRWdOylv0JNdqORVzqz+hj1GmywSZ+luXjCGLaeQL+32EHui6AWdmo
w8TkQ9S8I3BNI0qhu05slWNXmuFLHSNWFQ44lD+p6UZE2BlEv6uINR12IXA2QE6JgVLDx+81BXh+
AoDTSD2zDZuXvy+dLq/Npnl6ZPpcA6ORy9D4e6laZQUOI4OQ4vuUKrD6ywdSe4nwimxO+qLxee2j
ngNNGrf1Y3GefI5eA4PPs3St8ow6agkrAIZPfY9NIMbGFEExSFef98f4XIsWyqR5K/iGmVcBukYH
deqeQMYplBrZdHzkg2GnqD1NoECQmiRYa1MVJ2LOrSlVrA1JDR1+D00NgrS6hfMLGFWYyq1aglpP
HnCFYh2CnjJWZK/WwZTougBumsW29wpqzJ6qUV6vCpzoO054bLXAFqTFNYmjg5lj7MWJvqW++SGG
uJaNrXrC4KCkZYv1Et60ylFfEMqlYX4RTo5+qQgOhcB6S+iceE2FkTLSjf1GsUa6AXqdk/gILQc0
kQX9dZpQittNiWwb0AGBIOj5f75waxqO3+chwXSRNi5KMZVbR8SLcvkZhtTywNo4moxgsWA+wSKE
YIkbM1mZiaB4SowGUSn3FTV7uqxGu7ifyZ3bkoxOWdbsI1F6NfQHhkRzd6C5bUuKnOyzjLZrpEie
TD2Bzvb41hjP6AUa0VrIEBqnpGXesrLDEindFbXevj5bcLHQVoAQGa7SyOuhkdI74K19GUo3Na5Q
rwhR0RbKYTjQlj0KjURQVy4qtSJVuA4XOQd5idClEh9RHtwQnJ2kNkrh5yCmPXTSj1lwesBHd8RM
C/HGzVeCZeFyT38QDnZCXYtGQgTaB+8BXFTHMAd1XFAgTIY58+auXyxMHyDadWxa0VonBYkx4tAq
/xlBho8LZ6TCAQWQ81D+0R7ZGwKsgg9YgL9+iLgG1CbJgNnyOFE1iLE4M7HAoDg3X6tUgthBbR2Z
ieqIGBRe8UhwTVViwVimm1ZxIkdPwwiiot5Mstc8x8Vl2Q+nxNGRCbCNTDjEmAu6NcIQQ0Xza37U
uSO03CLUYhjZo6vLCo1LabzJylLJhpNR0BLRGnAFoUpjXRcm3Ymnpn1BY/5FweCnyfGBEpnbaonH
HKXspsLtPTZvj/jTUPXJv+sF4o6j/FsKRQY6wVaPXVce4KeO4CGajydiULBLB5KUOav8RJVqO6xi
wui2VGnlpR7AkvlIlP+vicYzuQQBuk4vsiLumwH1htMmUfppmzWPdA0g/pZPUERjNbs98maNOtJA
Y3r89yjjxBWz6qfL686pl0b2A+hlz66JHIGm20ODy/icwIAkF8UdLT1GVQhSPZZU0BHnIsr/DYPC
X6lPzU0k4Hhz9TiSnAbCUpGz3hC9og+gzVdLFSS7zkP3+cC0iPn2bPsXvW4vCQ6t5ZQc2zxEbUkX
opUukBfVc2vZodl/FeFzUX2hLqjJT5THkXsfdIOjSg6dxCB4nUqDijnBJdBkUEBoxSDv8ah/yzv1
6CMIvWkjP8UXvSPGzydlmxbmXjamdVwgJAfbKsAqBTkXWiOOXItRgM0s3j2mcpXD/CvPyRTJzH/r
RFzX4/MTlnntN4PyEWWgKbsmuaIO9kIlRwukj1ocM+y2UIdBfYVadkI+SY0foWq9veIUiOI/6jVj
hBMvIldAiNr5PJfDP4yrGpT8wUuFJw32D+Um2EfyPyy4K6cbLXMFtLQ60HwxqFrPG2mMDbsyP+Qc
qn5l0EVkrVv+FBOnW/F4EK0XEya4o8vJgINQCWn+8TubcFlowBDF8lk4KXmo12L4nJjfSZLsB6mg
PBdOmHHW+kV4tGd5XOhYaXdXNZRuHinGI4bgT1Z0iLRN2IAJr0t2bkjP4TYW5tVYQrWRZTP0c2pH
s4ARVcr6qLNiWGdgWuzkX9Jq32oP/S5O1Esjd6B4qtYrrEFet/jxOOh7ierrMwIaCdeY6OKJQoyQ
nNl6zEWTEq+aDP2txOvyhRw2X54Gnq7W9KQxrB/oo+MvPrzDckdUQL2bnEDIfGVUN6GMFsjEyc/P
ZkQ9os6eD1eQpTXlBooMIM0II6p1n16NJF30vDjVSoh67tOQP8ni6hcuj1q/8qSEx8FhaNkOfcCJ
GhjhNyzfzB7750VlYbhj43RR8ctSnddCPHIW4/ROdxibImQK8gbOygOtPNxvXKKlLUKAtFRpoI9U
tK3mSWMrQTgo1MUP6PivYoaecVSrPw1eIo2iu7MOercvNJUaoolamRZve0NaWmbGru7BpGgAyOLD
c1ZFXC9E0FYKW1cq3fuCo7TWkbKjOoNBe53EbDy94dDZu8lWfuiQfRIf5Y0a5lfUvk9DuJUTKQDY
TvLMlO3NtzBbdbF2GfKn7vUkjSX5VAnAnYnuZ8QfM7Qo41Fu0vHxPWPq0TbTkebUq9REe9msfuUG
l4zmuZE7aWM+UyQs6quEbbWnM8XERnjaDTbdSeLXWK8Fg6hQUydO3yaleSv7fx05dlC1Mn6aI07i
UV79TOHmmf0o/RzEmVm5UmR8tGW4byPtF6FDmaqqcU/yl3ochH03YyIOwaiwc836BJ0ZuqBfWTwZ
ex9Nu1FDeQxZhCNYAejyofGVlFiTKjpO9PQdolqTPTOzkPR/UI1GMPwQ0/NoCf2YsI483GYLXTx9
PhmPCBRKdwEpsjGXuFJslE35qyrRUZOY1gmdTTy7DpOZgKhvH36EcSZ6Y7gGtsIauUMX3w5qPLGf
FB841R1pt++KkrIBrgcDIvTUyEO4sdM4b7U2PxsplWGcPy+d9KStXbC1TIX41sP4bJA+zsZ04XBc
MUqgUmyl4QoLG5irhgxwVla5ZE1aKHeBZJHayxbeY01m8VTJBND41olvKfBKZUl7PpawWhGsIMSF
tbHUnykbgk6Vv6ys26c0CI3YfNWkGbQl/bkQaP8jmtE8UtT1UAPibCtzNWdnOYMooejam/QoaxBY
nRsO7V5uU+RSch4/9NlVqZbrR8ZGhwrI009yUFEK52BRp6PXiuAT0jYKmDKJHZbLISPCiegFHQ/G
ZiFG/H2rmb0Fo4VCYrr82oyoNv3nN38/Jw2emWZPUezv1X9f/n4hM/YiDHfe7b9f/n7z3x8NPHRD
6Zms/te//z8f//fivwv7X6/JsnQLP7IMsr7sJAiTfBAnLH3bv2/Z9+Fa/PejGk1amcpIi7QNN1rV
nysjw/BguaW/L5IFf+S/P/59p1cL9+L/vqR/KFCPRXCZIaotvfld/H3G36vU//+l//k3dSMSp5Im
mygcLNaS/fJlLnp42ElIHTwUken5+8e/1/x90R4QSqbFdQwZ3yqmtvS//v6/Pw6Z9HTAy1Mwz4kj
KIT9zwdJlZ4FDSNULeoK058nZwMcSioTcAzLv8FmyJwxh8GSTQnEx2d7Av/RQORN6grCCfZ7nDB8
2wsRBtOgtNA7HuOdsG/VF06rWduTT6TpBaaZ7hCUhh4n9WYhhX6OJ+UM0uIAcWx0hi2RCzC/SxGU
oVNf5ysRKc2z6gcErFeyW7jzJnmTqCCrxdnc6UKQ6huDLMgBa39PD9ZLSJnwCs64Nk75m3lUaAv9
IIUGR/zx3FF8LRysKzGzrd169Ps765dcpYdkUjnFF7IZsGJhBRqr5Htk48G7GiRFUEhwCm2+7X5g
zixS6E+0WNxq+IIWjn1nzNHiKrd2H9I1c9oAZJoP2xbbl97GTtcO3+u3bDsgfBK7I6oxC6fUFc7I
7mHaJe3zwOx86U1VN7EUTHiqqh7ScC9F5Bzzg3mc2S0AewZd74sSfBKS2fhQbKrXqPOrV9Bjj3zH
V6SE4gpCKhBoVIBoCqPHZz6Bq+z5KhnUK+32jm3wrPc+RVaqZmvyHn2TBEWAfD36KDBESVnxRad4
CdyGfbTDektYKTJtQcK6HmYop7qjvsEzUd8mZBIuwvexrfwudEFKUPva5ufiiw06Pya2tKqc/Fye
mxMiH7bmYzZFahatDFsmyLUNu/i2/A/DOoCuQ2QCryBsDDa5X/QuUoYg9pOIRqgMFBh8nEOK6dJ7
Tr9BOq0e3vNDPdTeD4lptLP2WDI/P/AqxD3HRtGOQvzpOjnygc7fDhcjCGAgGGyAdaSH6MM5x4bG
3Mp0j5kDY3PBtCxfK7R+HfUY/ppr+Plut1I/wzcTz1c70I/JXl/rv+WN/47MtcdVX+e35CKhGfAr
9H53VWEjpXZ4jDx8dWzCLwZAWVlIGn3FjhxulgaNexeP5RWIwJFTER12fU2nwa5IRt3kK/z8sS7m
EYOrwdNwP/YmdR1GG6tyccGWtSNFJBzwDD+u3dwOVPAp8Dy86tLcsy9sI30RTzv3q3o5RK8fGjAt
95E7W8znpAM6q3mF0eFKnyAA26hFgWU2ZReSuQNjK5Be0fmFpbrTXu7K62syrAXn3tXe41Z3tlG5
6SHxBD4dd6fLW+qC75G2qLOS0rLwTlMc5J80HArWUoktuNOOjuVlNAga4Q7054Dc/a4+0CCmqXEZ
EWDeJuw4wbxNJkaq2uMqA5XIX1cX1KqiL2l2/+dfKWj40aYwPQCJz/K1r1gBFN1TFxyYjTY10n0X
3jc9NEFzR7eGuex0qwQe5ehOTv3e7shQZOtdDaizUOtx5h8m288+3U3+w0V9UbOTl37/OHTnTmEL
eR7M/aQyx9+T1bRGXM2/q+sHrq8Ag92kc3EG/5sp98wJLIeWBd31p/u4/mTBY4WFxRs1H85vUCRt
yqUUtMZRjHKzPZbdLopxlOqp2i3LmYfJLNvCyI42y2C297XEr8dL5iHKa5eHutyH0dqgxrGJiq24
0X4EiAZOtsb7sbDDVY/Kn76amnXyEh9RGrIMp9qDhv2iSAI/4Zp4AAD97Cvxsg3mYcmGPKc6ETAx
clUApm8oTv6I0dktJUrxxD2053iL7KCPwFTx8lXVR/nU/yvReXseUGnD2LGBwunoyB5ZjBpd5Oa7
fUlenzMgRmcxff6Sf4FhidI7kS6lrGbwkoD65OxK0ORYyLUeTPNOAPGkfg+/Gp3sbt90vgooz/4C
KTI75r9EPKSKfQPNgxMcGvEv+Gpml9Cdrg3Iz4R/oW+glevZsKlEQSc4YHCP+FPtFvcqAJxEbKXc
xjteUbOMIIDHFgaQ2272TJYqYFS8aEP3+3mJP/rTGAzGgdGZt4h+OxjrPW6ma8z0zxy5dCAD5aTx
5jLT4+dOHT6rvcQjap30gxZFqQWYyVLz2rAK0RGf8DDYsUbgXJevEFaD/kJbutyo5g7JSeE1pV4D
oBVrLOxRIwfuNgRcHv14T13Cq+XEOIOx0PYcgVArtrkbsTmMoEK+8HbNNH5kDJogOiUc9P50exKp
iu5Uu5R/2KCd5dlTqqm+iw3I/BUISfEXLDH9Pn0f+8MKqlfh1Ah89e9FMAC5yryEEC+VXylc5m9f
oByq7+iUnxGyOrxyieIdnok9LjeNkiBg/3USr1hvUK1sxHf8MXLnl25Fz/3v/9G4nm9oXWwjz28v
2I4lhj271FlfXIQJwlN5rC5goMGWqatwtBmJsqQz5eAmMOlB/iP2vW3eZ/WgEewGqc8VZFgKd4DO
vbZyREDfNvz4VAiWjtaluHMysI1cAQ/ggcV5DmytPjDPOd7CTWOLnuhFq6V19mv+01G6lUk1OaOA
7Nkta6UJOKB8TlJuEImak3QrfbStcQu8yfdiA7CBZf9jIBMiA5S1Byx003Nn+TRwk80atcfS96E+
aC3yL/ZGbwIIpzZmXrTUDdyOaV9Fdnia18ld63V8uGsPwlm9dIzE9/jN6tgsg/kleyPxvnVXxGU2
zT3GFoGdTdk2Xyh0OWye7BmAI2RHuxnbES/CyPaR7/3WN/WaZfARfYdfwlZZN9vIB/vFCDqDzxG7
qdojcpJU5fOj/B1tEwIdKiCISHh/G5PL5uROBpbCTv5+7GzTpkAHvPVhDS88nPZiSgFD6Dy95SFC
ueZ+U/dtmaZNAD8C03H0ePG29dgdWx8dlQ6j+W/6iDN7HU7Afgv23WXlm8d6K7AXkjQIEsUKwqG5
+iqJ4dQNX0WUDIqjOuRblfNLQEo1d/VwB9kYPyCpWBn92TCDejzHlH4TIPEAXyMeLXYWmrqFdi69
Ar1y7oGJxuJq64oBmhs74WxZ9hPtvcKjsy75CNThvgmRrf96HGI/tY71yvAClIgd1UX62dYdZvkr
gFIkIjzIrodwPETNLTec4qcR3h4oIE2/CtmkrFh7YVuX4iYuHQEglhEdpR5xhKbwhPd0rl50h7lc
rMzvKG1tJGYCYdUZ37nJ5OjXtdsBJwrnN7XOPZHGvM1xRZlqMs6UOLUQqK+teti5C+WP/PaApYRq
EGliA04TTbUx3CP6OnypLpUECNwbth1plfvlIUUYYKXc2Ns4TwikJaMAg4GxMlkD6OZTafJsfcKV
Bt+2oJkojK0JVFl4B3aeGFbRpr83TnOBoCo59QLax97OIaCuBzaP11Z1tddG31GPL7XNUyGC9H7m
7RDSjrFN1UY0SdKCoXWgj83yBVQhkXWG+AsRd1ee4He2zuM816vaV+/qXUDm2tHvY6CYhBGf9YF1
blzxFVnDGBnWVExk04FPTdGf6opdvEp04EcnRkcWV3bILLiqPqhAQ7F2J8SFn+wVDiTEhF2MFT/a
gqOfe+QlCbbHLRASmUoQOIkSRScY7NMG8RlKKnO+fyS+8BqmLxF8p332ZXyEqmuqL9PgM3zDryC5
/xkP9r6cIyXzVK454EyoqzWjnR8EEg9g3+v6TOhC+VEc14A/af+Bj1OWZ+mx/PvsPdukqc96BjZP
44mz900dVxoSQ7gxOvr+uREBo3n1vKuy47St6PgvT6yD955vY/EuqDuUsIrS/UIETgBzTFgke2GA
myIaDZzPH2nh9C+P4/NSjR5aomL1OgD4ywJMFymqiJc2WQkdDX/sNwnS1oq+V9rzU3gPp09QfgCA
2VxwYi6+OtEmIrx2VJgJwWMbxTL5dT5MSI34hoUuj0eA8Qyi/kCAOm+LoGLOawcKjcam5xRAMT1I
XRrnzR4+EYd/5laX/CxkbzR1NvgJmuNau7WcBOMxx76B/gHzB1S5S2KGo3a9ehQnPd5MNdrYb3mK
tSMpnFO6E0030FrsZiAE0Zlqq9sDc1Mx3yKJlCvHXjoQznA+dvWGzW68m/dxcltKsg83RSXJCLAi
yKAJ5dVbjOF6LPgQ1LB4RAcB7HR/oEkbDdDk2NucsbKVB2j0DWJyRrFFwrpI3an/R54wss+eqYWo
qDtjiCraiyaNBlKV4rdbIk1TBzla9xaGy7uyJZL3WgPR4OCwTL+VdSjphlkB7ZiscHGejl/TdYlW
ha9LmzrdIcCwBGGcIyDpnep5iuCyxTvK0aVF3rrLEI9YCJ/587XIIrcnIYGMqQN+Ikbkf2l+guCQ
XXgA841oEN1mfZNlnMtNdiyy4Nm7eUwvmXbJNmYfVL9N4/gQsYJARNEGMFurtxFxXtu61YJDOJLc
OZVkzbkjk6ogU9GvxKPm6TS/dmrEWU4QO9VIu3jPO5sNABEqwdAaOaZpHYvYbCWrJ/GycNF8dBZi
a6VjWH5FXbuIf0P8T+4cSZOTAqSbwLsve05u2kq9iaiFcBQRMLHXzfkJUPfwxvHA+WR3B9aNucFS
ufEP4HGIXxvq4T5xR3fG0pMdHUjqS/SNBfPuq15X9lf9q6ym689MJvZpCU73W4OHIU8jKU2+Ezam
556HcDWIaZii75QFwH8dyWVXyb44pTW6DKjeYE5iR9/COQWAekbGxfpW3OEw6V76Q9hlOArHmLF7
q/1aQLOWDdVcP27Dlb20dJtTwtzDmsGeHgF6iguDm5R7iVL5Wh6KfbbhhuzurK2W4kHwGP3l4KXq
fksFn+2GTC/blIeyXo2v02+/yM1QaMfyWFzBbdMoRjCrG69ovyZmZe2FlW/J1D1MVLBoL7jsrgwo
VQl+Qj1FXSfmLqOfe4zdZtwvB8l0Zm3xSWTuQXNhG6tOfcCCQy7xAOrdZM/alWcWLysy9+mVUy9g
T5/Yg2yZ8GlcxQ5k4WmNDnG6zLLnPfHqXyye8SozPDB5xaYBUuRTi/onXqQTy51PAaY3HDu3z36z
yi7uyak4GVuUfT3CO33/dz2orKU/ojfvLJ9jr9oT5Nd4Ex7C/lCmnzC3WgSUYXaj6IS1gmumLxUl
BMLipWHaXxQCKuuafpCTGz7IJ20l3ykwCTeUx4sfo3b7k+wR6bBBlr7JnklZdTouHLkDmap0JbxE
k/JTQcaOcoF/gFL8swhFHRYulG1SeUp8PJuRXgYAJSc0pBzph8IRolTEohSr6ejnIYkLUEzTr2DR
i3byBSi+9lk1EfsfHJ89QZNmvd2NwY88+TKNPkn7oHhQJc3PKsC5NTAq+D50iD0lOzz0Q1L8Q+fs
yod34GKZ0RzHzQILSTsPTd448sQ3AZmppXowQ7o+Robdv44veezLa/xWbKJZVTlW4Ur81Kl96EeT
9XVnAq3DgHsA45c4bFm9I+O17Wbfj91Dtus3LQ6En7AGqQGeFQCzF/kWRAASXiek8tK40U4v/Wvz
owXjbnyLt+H1cRk5MEk6cdpuwdHa8QlupHN+GNdKdKXK+Z42Kfg6Tp3Cd6unC60wc0snz1wO+wY6
5Hf4bzhXFpJIa6leUebKkvOIEYvushIr/S0BuddRtd/Vw8f4zXnGx3wVgUYs1H1e639oDkOaZbOK
PFX4V7c0VZ3sKz+/VQC3du2JaKT/0jmuK0eWtx2FV2RFqxWIC8qMHXEs1YH2/oS2iOOFPWruPNji
XdkG1iux+RZBKfLLbnZ7apjyp/yZ+jxIMXuJXp4jYvX+U95mdHTnHVAR2SeZ4Hguz8QCxZf8DN4M
umHMVETUloSOIGzZp9HToQ6yFDvu6SPI/dxtcTcP+FcwsgJzaFpDO5nbvYhFdO9BbcqwA1kVxqUO
PcgZi5POlZpvbYCGsSfiULPdFu9md5gerzz1vUgDuN9miFSVB+tBJJDfKg6ChhpcChms5tXGTnx+
LOKSOsI/u7D0tfnG/6jIWEBwlv+8KOG2UDQ0SS+WcZrarb7EoXpyHGxlVVertwx8M0jiwh2ELZ8B
wK4Pwn/lgVn/Q23EUoNp1Q5rE00XpKyo65HjL/URdDxXIY4WbKyhyxu1r0a4BYGskF0BbP6kTkcI
j4jclYiXbImCZb0RQmfNQC8aZJcQQ6LQ6a7dlf8sFbeVdrVem/K1ouKMBrf+2WM3QK2Bed8RrASD
5JC9XQe2n7n2CMPYNQ5kGmb5jU6FzVFlArVEnzTfs6PyMZSvydpYzDG7OuFv4j9WqY89R6K51vjO
m91ILjOHidH2B6iBS0FX3uKZV5Bt2tNVeOEYqlw2VR3ECY0fgqjak6NVQdUmkLMXgImPwZ9Wy4B8
cUVIYBuQZUh00yWL5kQEHYYEbWZ6fztgsWe7PZOr1+eCrEZPX6YbozVcibXY1oCvpjaW2fR3cUHe
pOEn+s4/pC7ExdRy2SATn23JWMnplsRie88h4n0m6pkQEyk76B1tS//xxu42fRRSgMICPGjqKCNN
p339JFGmqMHSworNxkMUJZkn1ZiVxCl9has43TDjEBylpjSDTEAWrEnt7SkBKxKIcEav4shKOwGp
MJAAeRNpU2aekBxa0xNeGOSkcVJqhSqiC16/Hy+qBxa1sYmrfRaZcuvOYMl2FDwaqjUEoOYn0T3y
PHxL9Z9UiJBComZFjIDlYvYekSuC6kB0HHTQSkoPPagpGxbiv9zyiagy3aHkroIS9bSQGgxhCcgI
2AYDVaX7qF2R3l5kpDbp+kM4UxNlywgQ4KekxGXxgFTMw+8R5Zx/KociHGU6EhVCMMhspwEjCjAl
I0XKNiRJ4edz3CvX8pB5nG2fDJuYXkPiLPJvkwpN5lLuEsTbZJufyVcWrdkauJriMt14J7YVjYQd
kYSZMPWQg55600lqQav7ZrVTbqq8ldngvuLz+JJgLU7F8R1hTxKbcJ9mBxQieLO8PbNryYwMucVZ
WQ3n4p1OsvbcNc74juXXF6+vkeBhUt+yyLHO05aFTLEaJNiLuWeCU2kyOXyqmoqix4CwdxWEWJlH
or6kI2A3kBs37dSipYSEz7v2uBbPgFYbzVDy1+yN11LYwfhMzTxZ83nuPI1Bo7mEcp1Hx4J6cWIc
YyK+xuPvxt4lQF+hlEAmMTJMj4C3ssp1RHFUu9Kdwe3J+qyEfx3omCcMagAteKo4k/5VQq6PVjWs
bHYYZVtoV4Gtn2sW4BBgdhut8kcw4dzC5EmWzIMtm9Qa8AsQCWZlSe/X4zmoOAUfZpDujYdIkcBJ
wFQ5E5jgt6ZQrKhWXD3XyjvzjSIxn6mn83RRWICMxdhwv51y4QPZyRiPmi1leuO3SNW0GhaiHtVE
viflqqACO6r0lgJqVwfk152K5R3/1tMvg9qPn/w5n7OkKy4D3ZGel7ayZVi5I+6rJtxBKSxzBWXF
JUn062mB8esZeM3SzzGGI2chI854qQJ8ZD9FCWtewqDa5mIME0gDxR7y4pqnSInyi9nJe+rTiXMv
FFaV+MFd5xQbm+ydsj8/cPlU1rslHNH4lUzdmp2Sk4+UWqo5cJfbJEWpllnCM+NeyQbx6CVy5KFy
zjOq6LIIFDQkROp8xo934QZ46h0cIvx9MlCSjhW6XD3XyCNiV2AqhRo7HIJdZ+T/g+bLKhzu6Cf2
wScM1UoEGk/Zfo+SpkQNbfCpk1CqRPpjmbQmYrEfzBV+pOQqa8t7/+eT+QSrW3MJqC5R01DRAaI/
jhyWXeMGwkQdPS6Ue4XqSSLLu071muHn4zn4y/Nz3jCs/D2d8eWBIhDUeNz7Yq9s+dwOk17B73rF
IuI3vITHMQZTTGt4uW3uVsalPHNyWIG4hg7LNS76Rezktcvbcef8EdfLJFgeUg1s0y1BtiEeZKvk
oOj9Le0bSCC7cEOyEeWcPURJFFocs3dxO/nig4czXQL4EInP53I7/G9uz7yhTplHe+HxUBfOyJpV
9WxoB1aFpq5Z8oWy7bR1T1dAE9EpRezIBf/GQ+TNloWBVjGLQXP7hmbdm7FVyX9MnwfLAuEzeCGP
nTvkNlWbOxr0oDlF8gpuRjN7c3FqgEku/QNgoES/7rAsZUeyVgU63KE/0dW1XOkNHxeKJ0JGMeHM
nOfDQ1DPeNs03tM4oiqQ43JqHLkfJL3IbZQVwiY8Bl5rzUsBBQ4MsDyGh1FboK9U3Al3mKvAOi/j
XXugTGIzylwFr+MxSOaGx4DkMBH3Y5GDQKb5wh/E4m60dvTrmB88yoUhXQSNFPBJ9NzxfmmTTSqw
1GkCWttxWX3GQrv2mfUw0WhssCwy6JGoS7Ksj/0rDdLo4SxrEYHFtxyI58QYe3FD2AJKJ6DFZlLM
9qMSHt23WAZcHetYiz0ix6n3W+gVUJgLCX7gGtKCy3Zi9aeh+0yBibVwffJ1oe6BtKEzbKIpLO87
3n72YaNV4prWuKV4IMYyWISaL2pXnjGXCauMtWe0Z37kdhcEV+2A4SAuD6WVMdgPrL3gkbe0uZaB
jbYWEB3ZI3kC4TjX67/hR6aVCg4UF+ak2VzUaf2fEWYvFboVmErGJ0Nq9OFkD2dEe/h9WoN1487g
8vBIWIuMj9YGLDj4+CzBx1F9p4bHaLSzV2UrScY2Ccza2cBcBeJ8FJQtBlQ+j46BomuNdBpYnRzA
JwPLDsTPD81bEqnSgwTFqPP3WblhTPFpYSn/Z0G2NtROn5rcL/fHc2Vahos711KfRGzDujWnkHsi
cWIyJhsGljSPS+L+F0CQAbjIiXUPLSrksaolNwUfmaibR3GZ5y0fv0yCgVKmM/A8J4fquRYGKlVO
sjK0C+lieRM+rg9KanY/oEFtNU7A7gklmno/WKDXRP9gMVrb+AeUavG6zFcBpr89mOun7qflF9kD
k4wElxxYJWurxjf8xtGSEKfQa4SrCMbzb9khLqQPy0grjICCDgEtFc5MQgulBQoHJ5vGGFTJoIWD
KXnLgOsLSa+2HO09JndgLwfeRYcR9BRepiACsPI6Aelv3qizgeSwzK0klECjqBCdjDwMWAbL+oEv
ikSf7CI9lR8f/abqd/wDj7ppto+GpMK1aJyDYXmB/lMwhfcgu1Iq9zhBxmjSUq+28UnVNfgPKwiG
y7xWTjxLCq0iDVHanpjwdhTqAb0gI87K6lsfwCWVXHagkjIpcK4Cl0tol09zwz4sy3CnFVJ8fAbA
9+P8AdWLHvmw0tSg6PA089ieK3XDNOQuhigggRYI1FmgDy8lKfki3W3StRXj5wIA3IdyniCInwZQ
KVhpIDLNFKmZb+EHxArbmHpvNgLajOZrgV0EY0p4Y30Yj1MNV9BCFxSu+xpkOcI6GkHK3hLcluGZ
t0r0QmcvarZDvH1iBDR8DN3b0vWilBB7cUKM4Cw8bNYfJaduOWhYiyhgqd+UEVC0V4K6WTExeRRM
WRD/lKTKJHi+sAI1an0EWQbqSk4ZXTiMzMphttPEG80tv2JrX2KOeN2ehBs/m/Gat4riN51bqNc8
NU7yUuS03yDQnNMzey53wSsrVJr5UXfrnt01KONtDNgabXtrtUTSrHsB7OcnFRE+3mhdVh7vTMeJ
czvnOHUqmdlI0/+5bCDLmY0EurxmJwGgPCcu7gtMm147sSwBp4ftO8RInns9bGTeava6BA36HyY8
PZBQObF0u4TNzmVCxenrxA0BdmBVCK07NzjhBsg/wi1BVocHBgam3yraKhpXwtNHdiWO3BqRKBox
uVcPWxigFHIYbqE8hURcbCx/mxGLtT7mn8wZlhRXxk40D8vD5kVMZjYjdg4eUSQGYr7mobHzFIBW
0A1nIXOTidt+Awhhg+K8E7Q1L++DkbyZeBnXMTBrhVNJB7YxuJzI58FZZuuORFx+mTtL7MPZR7GM
HxlDgjNWiziRox7p4GgWZfulycBj5a+KCGIOmHGMDznsoOSgY2iX6rsAlky7LfEeb0UIkgVsIfkM
09sEIJxmVIcHZn80wuaFU72inpYr369gAmjJEIlx98YPm/yR2ijJOvnqcnyDPKH8CbIIiucCM+ha
UH9rkBYUkzmc0QQi5RPmh9MJ/4e782iOG0i37F+ZeHt0IGEygcVsyPJV9FbcIEhRgncJkwB+/Tvg
6+keEzERs51NhUiJVJGFQn7m3nMFnM8pLJGTesQnhTY3D6KqmQq1sj65LQRurlw+BtjPtmj0Zca3
5wbbgmY7Dbp1UAmTwjNJc7sERYZTqFen1f0Xu9D0CaVAbGKIFmqk90B2g3sSQ+2ewhbfP35ic115
5RHD2kfWY6P4wRSTRXoV2W1+tE3CotvC1JJKXWFdzc0pArZMLE8Uwzdz4IBXxiVX1uYmPoUMzrQU
5kRq1F2TSmsnFl6RzngvRhqCd6JOYawgefC699ztmDy3XkAjFQPW/iEzq8X/1mX8SVIwx5XL6QwW
ZT+obUZdQ+psdVzT0wGaQ/bIlXiaArfe/VCsf748knLekYd59/Mpnbv431376Z/Q53w+TExufgji
8O/70w9l3GB33QcD0BUHTWX+rwcnXhBi/nz8Q74enCa4FiueW3vNP3HbP8zt2O1A19YcJWZuKTfs
x3//g0xmv4NZErJRQRv+edDjDLzr3x///GnsuPzKqjxCdqnZe/ioGH/+WNigAq+susn2VbWcrRZl
p5XreTMRV4j7SfEeSdH7b4ir+OezDVaiuG5z4NM/f/z5Ef7rC9evRtnJ3/z7k00eHUdND9aDZbjW
CiXkz//885Ctr0z+83R+/vjzSb9p30KbTSL+XEQ+pd3SV3LSNavf6ufBrB/+b5/7+YufzzkDmKtM
YqtX5kKyoNhVI8maammbrclo5JIYQFvevmrbgX/RQvPt2W9AvzEbe/T9a4ecC2rWAart1i9Uve+s
5sUwmVkQi/nBOt4m+sFU09+usDWdX/QV+3lBRdCeahBOJL35LEYWNG0ZI7RMjQgIxiq+qyyEMq63
0PqtRrqkY+bZgEiZVYezCSoqPCN+d/MQkJFj7pueA3m0fUIYyX1z5UxLVNzqaXUTAgvfdGOwHMIp
+Cq7J+0zEPS1qJ7hLVkp7bqdlkT/BG22952GRQhDEk/Lh9kR960913vXQ/jamojIG8qTGc3h3tey
vgoxaNESMJ+rgcMkRbZNPY60ehweMY1fNUytAhDuN00Jb3s82qnAwF7odhNNA1vDgF4r9McDmeLM
oRqPkDWMa+XEbzqeCRLp+40eKgR76kKgmqYjb7+nAZRPF1MGSaZtccMyPbNytvUcQngP1TVbhWQj
MrpCi63MUjTY0eFmNSPkDzMyHyW3ZdcYFCGloMMo6/S1tvsjenrSA1nQZvTPtVIpmDs0SDVT5oAB
oTR5xJpo+BiBW9C8wppK5asb0jtUE9WmHUoqqQm6N4626QN/4IA0c0Tx78L0Td5JRrFoLBM4rEPt
7YsaOAgTIF/k/mFyLQ6vguIxqVjADAyrZMQ+amG2AyTGoGnL4jXIt7oBtPbkrF0XVgiQ7QzbEMmU
nkJ5FN5NIThPPVpqbyfmVw2rdWNZOaJAK7jANfJvbc4ukihP1RQvFPaIPZsk/6Wgyext/yvMQv8S
DxxwpY/RtEnjNyHpDNExD0fLmc9DMk7ki1XVOXRHjBI2sATlw14Qa3kv4CLGpCTfYAcztRkvnR7d
m8ppHhYzoJBi0YsFZTkL5b/DmkZKMFr7ZiAcMgPGAda4cOL4wVR3nSvDt3QdIfrb0LjBuZyqY5aS
sgxr7SqPmvrsW5oEX98cAGh9QMwV8LxatCq8ea9bSz0MGOARNs6QM4hxXi8i+pxUjUxz1He1og4X
g7ct87zv1qKci0sXBAP1iDVW8EhShZih7KrjQPReoog1MChps2UuUSoZzHvZ8CtPLbZAS5/vMsH5
O3vfKlbmYDTGPmwft1BNnZObL6e4Lqj+5+jTdyV2DsJnuzGO9/Nz2ard6ImQ8K32gp+mP+NbOReR
+OvOHQaahsEZRwC7BgRJANh8X2Qw4EfYLDiPStGe7OWxl5hnyTdwThXiCGx+x2BUqNicmSapyciB
LGR3wiEFhyryv23IrfuylgRyFZwEunsxuvowssDSNoj94ha365WOUze0t75VOBeVzF8BZDPCNRPS
4LC8GSwqrej2ZCVtvPAAIPtg0gZLs8RqU4VoPfRi0nPGORL2Y7pZQxWvDV3xKlpEBqJaHLCtr47W
QL3lO7W9c2J1KkkrweUTzZt8SNprTMNHYVvL0bjV/OAlySFr/DOXSPlVRM5NUCFe7+vpBeYqjDBs
btKwWTMdY8NE//I6OO1Bb52XFJmGtRokm2mJd27Qvczgk4+u7ZL1UnN0N6i/4wSCx+D+8Q39DY4r
CHkk1hHHPd9O7HdNnNEIpf5yB3bnjRytjsnHkh516lIT1gyi9NzTE2LCkk2O3kyP07EWEt1gwhYZ
cl8k3E1NAsC13cqnGf/raY49Iq0iSJmzUxHCTiEDW/EypI37MLTZcySAs3Izzo9O9iLj2r7to+YS
xot7dthnyTwFuT2PLHWQYnXaEmejPqY5/J7mIT0A2f9L1AtRCG7yAgoCy+mxDj4sMjsvYVPfROTq
7TNMx7gH7M9ilUjYEfusoNEXu2nSSy6S10qO9HlsMuZC3Ahr4bYZjGZn5WSIiLJ55Sq9blqruZFl
T3s+Eg5hhT50ws5iCxj7T56lt8XiAzSZmj/ZFF2yznGR05YFaAnKztqk/aWg2y1y1i6txxooyIU8
D9H43GdOd4xx6LB4WEckeIdjnQEnztudp8q/nRL4A8TvCJM6JlBjwJSm+daXzltfxmabeP60B3Ak
wdaMx9afOWo9R+58Q3uktEeCXPEqRheNRjc/WCpmKeaOy7YMyk0IKg7jY9hfiJGgtuXWMnijszO2
M1ycprw3Zvk1EUmgYbTQV0zuYbHHi5c28Z6oFfAy0jx5TA3vMkVKhqgJzi7Tq7JfgfeSVOc8n5G4
WC7OaCc6OtNY0FpY+gQOlxWzZKjQ9k7xjP3nzszTxRpzgutkuFVLiQuCgr5tiKbzMUuu6XrXSWZV
38STbYvM31K/e5+RjfeZi/2x8gSjchUcUyr0QxmvoenJcLHm8FFgQ44rHbIyCSoE3GC/uuzQjN1L
KAW3doupopA0W0sc/E4Xqs06GJDKSOZUINqO0makmVfKP/ZmO4e7fKI5FCNSkz5BaQqAC+V3y3vG
FsPeU8ReLtl4g+txyqu/GPev4Dr7n83y3uoVBZxG0MpHfn6J42VZwpSsorvAL9E2DL9mb0LMOp9y
yznPS3YGYzuR9joBTEm+Y19SmBPu+ppYj8ZHj56HXbuLsvE7nb3oKWSzZNdkYnmAL27iePwddyra
W0fXbw5tw+rW6SfGAEtNSCMlfS7Kc6JLD8hc91v0ZLU6lBstcMy9Dpb3FK4Qrw993zzzNv5QXbf1
4oU4KjGybhZryuSS34rpZnbT5DI0rFCDzN0ZAWDMKJoc2vC+9ml484S837pOsEqqXzoNj8YZfnHg
PMrAIWF8JUo0e8P7dNtEkX9pwuI8iQUIcbXOmOz6aQrT+pihgyN3iB/SweALX26N/mQ92Ln4n2W7
1e3FT53ljpy99gYwAWN9wlYIRAEZPJLgPjV3rujlheyysz9hxMkT2E4mWyLuTflXUEfZRUcD6qAs
30vpM3KdfAgPxq4PRm0g19Aj+WcxQf5RsyCPIb9bBiNvRKFfsa1zTgaoNzMM6Y7DLWeaGe6RmHyf
S15KQBGomhwon3PCntM2zUaKByZmfVGCgu/blW5f3VRelzEB75nVyRWMGHenbBzb1w7Z4q5hvw7d
4REOEeMLr+ElKyjoRpstfSsqRsPaqzDv1YC9B9phH8Mdjq5jOjjO0QvD+66FojhAxV2LbyZnqhuf
aU2bfYcNGzkwH5ZBASsp9z/AtsPI9PTZYDJmaCk+tNfekUgeooBaeiLBNC3DvKV55JfrS2/V5FKS
WuWuktO883rt48emjLC4MxWD3piaOUiUeR81te/WLe0/pa7Y2duGcESCn89pe1Ahb1ISwLiNuVzg
EevawgziGI1lcO3WJX43bpOVwWlBnCyT8O7ZtckIaUcmu7VTH+p0tSEg+KyEL85TtNza9igODnCI
A/20a5a1KkC6nsf2bvIW5IwIwmioTyLX+cOQhtk+GViu56stsq7Jnljk7F5sQo9FOUqmZmlErNd0
lAb7UaAGmj5oCKeiGBPOq5yZFAnenlhcyhOCK4sZ6/ccvwb+iN40h6GU1eI9fi8UFvyMon4j1ZLD
o2Wc0po1gcWxo9tZ5atfgPVJ5Bcvts1cRHpC3DcBZliP0ubKi8tlO3UBTnkXFoSn4h0ywGzfREt1
IKz5jI/xTzur9BQu9Q/d8WOQzXGxqo6RQ2F2Sy1OkUa5HaquOmnGaFXMD2sH8V3v8uJ2C/dne6Ex
9G3m1YGNjGxGm0G2qL+rq+7dstKZo3cklarJ9FHPyNHpIhg5EU2S90t/WvC/dJBAnTG+CezszvGM
9Uy7S7qm9RsyfXvtdedRpkxsAnaNg/VYV+oYVTQK0IILDmuO76Jni16pW5ohIvXc3yZPJLrmlMQL
r6xYOyzot/r3MZpeGTv4tE8Bdzm/O9RKtxgowuYSDa5hIVEcc5r7k2o095aWlCE2/bDBon3eEvZX
FLycWJr31hq50Rt/7ULt8TR3LsLJmJ3hQOlcFShDhYv7RJjySIi5e++Z8TgyHhnjKL1JZoJdvbBt
b7k+uZ1m7rLJSHvYUqdRbkvr28FZcA5E+j6lHKt2wruRq4U3NCUs9qEJ7iNM9Q7Zaye4jc4ylldN
7AX8A/2rdo277Wf9YRtfs1RMeYs2DaO/5V2k9kuSsSpcRtbyQWgi5P+s+uHULiyo248kbcXWnUDa
SrTmXYP8P2nZfiQJYSZ1md9OqftkKTPu7XBW7D2IUPwyMfLrOWmQalhknfSuLrY6eSiW+XWBLAlq
mAHwUJe3xI+9LEl1sIo4fir8t24cf08ZcWAAeeyrhjHHhqfbXDnMbp3OPnVTiTsEBYmoJ/QKwWkM
8ptEX1xhf+gFJEPphmcFbeAq9GWA9nZ87MJyfMht88c12EgCH1fISDjgVafy/MlPi3dpXpu69r8X
76lK84dy0u1xqBbWQNm0Lp3ZBHUh49bcu5k4kLad7P+ObTge+pBdHtyakZN+CfcQlIgJFyga4bd8
WgubBSHNdpzxnllo+LYif+OGNe7IZ0IpSR7PmfDb32ldfDcqbpnqtvdaRMOlQks5cqqqJfheM7W3
ckWDpP3y+jkEZKbYA+jDcs1MU3a9b90IHcBWF6lzL/R4UHlJT2P6HXhq53oQ02UcY/foxC4Ff3JD
BvHILEGxumiWwwRdA5zwjO1gAByRymPprDOX1ZhoNEOMmcSXUJMfnZiFYsppiPMmIKJvee8mrfde
heEft7TqXTZ0X5XkFXdSMoTmRd65hWAinaldR/RxrujtmgArjQc4dxiqFos+gvHJgwQS4tviVeft
4yWbblJoPXLYk9OYEJ/C2/PKyufodgyb75Q1Zd+Xf/3IxCjk8aBqBMzcaaLQ/rRK5EQiJmZoLtgj
pyzjAImypdFflcAFFQW7uYO8STY3t1ePVi4ak7eh696ncSF80r8PS5zG+WBB4K/GCu0iUCXLomJe
k4JCvodVdA99rpNdYrrh6ode9v8rn82lJ/f+b3y215TUgCr9/J/5bP/8on/y2ZT/DyYamF/oPMIg
cALxH/8D0Ra4/4C15ikvVL4PTNyF6vZPRJsb/sPzfU+QUuJK6Qg7/I//1oEcSv77f4Bo41m55BVJ
FTgOWV//L4g2x5M2CLa6mOO6Wmlyvhfw/4PS5HvyNGyocP8roi0YZU1eTywO/dI+gJJr2TtU2VZd
/B7TSB+zNA1hBKi23RcL9EWDIXAkWwX4BxlcbtSf5swMELJn3oHqth7jjXAmNG2Tbk51o/MDo5Bt
uI7qy8Z66XS6pW99WcTAfXpAgQNOunAL7OY29DQKv0hMjyoFMjwEsAK6J+m8LEE3guVHK63wxQqm
2Cq5zf8ui35jyPgeqcam6OXmPcfTh+nu01ftd4KAee4HTFSV03xkXfw1UQGfSpr9uJGPqSMvQdeh
HJbM/63jDBdGbzwlo13cresNpcb5AHfvOs0ddTI2+kTIW6zoK3nHceycutpzDxQ6G6BUkgS+ZKJb
9YLj4vGWhOiJxrpZYLXMC1jc6i8Dch8fsASCFQJsCgXu7KH9JAyDIMw8e9T2axF+u6ic3XQkDCJ8
mQRFZbnuBwruyCdevsc0GgF1uA7xm+tD6ZM2Si9l+xMG1BK4ZD3EQON7i2ORbMErx65m+9rJ2f9Y
Ng6eKTxJTyUbZqXee2aZeLeQz94vEXqXlOfvuK7EYuT+CrqEcq232upkVf6Nq8khzuHukS0H0MBl
POku3qapXpqZpxbGSMllAvtRePF5TCdHXJMTe6WB7x31ZPF1Y7GvEVAk4K252j6GCOx0tG5xys55
9dMq2Uk2N6d0IrdhkgeoSujSCnudEzMuywqmM+GzAQVg4hqMkMU6GhG/cQhTsaMZ0RP7/QLaQoeU
ovLdfRVUFy2MPjmigl6VBKcAQ0q6IGRZyzWMSARVCeHu8pjFo1WWZj1tr22CS48Ee5xz7eG40oWg
nS+fmiXrdrWYv6bJMVtCZ/UpZFMTyzGH1cS17WOQRpqC6B8OfXX6edDlNCCoCfBerUsXMmucTcb3
5wglUrNfH7wB2ByrhkPI0uU0Fb/Iaf/l2eUl0r7F+nyN0f2dB4gy+hxHt4a81nmB2pSaMXmlGQU5
fvH3hy/3c42kZLPzfk75RdffhSrfNDlKMAa28dBiuGn9DBySso8mQpNjqe708xBZxTGdF7P3O/Jb
uzVeFbovYTNkBkQ1a3bE4VliocMfyTEMG0Bv6y/GKtubrNQvZNUiY5yoS3O/AyIvl1NUZfYpKlFn
AGQiISaNu3Ntdw96AKuxZPI2kBkgWVJLSYS39jKE/NBk96rVuEv8BI8SOIg+jgEdurU5OV66Jfli
QYYY7gAK9agwhruETBx0bbj2xwbZ12xKe1sYvdWdVR/UYEGm7bz2elx3QNkYuDs92ndta3D1yxhN
D9uf/3qeqf8EVcGQWDgsbNV5hdx6xBI4WdvEJJ8BxB/CyPwnoYjf1CXrO4PUdvm21xRdZ32IFlbK
5jE3fX9tBps4hZ58LbairgpuG0bDex8kPMy/8jhRKVMBzAexXiitJUiYjDq4jLglQ6Nhf1kw4azq
05RsDYdZ3McMWEkaYWOoq+4LGhRoItJDEU3j1B9F++AL3tohu+GgmY8Rd3mSWjwXAY43fC3r/S2w
EgE2xbdPpGb9ReuOflBgM7SI6LJg7hIldCpbT9zOjR8/KctrDnHMqyCBwrNSp34Pu6AAus5i25bV
dMgWtexTkyJVI07oCSNu3ibijsmLJL5lERtHhsSurA/Y0wZfnau0/c1zLdAvLvQZkVtqcjEQM+kB
JnsTk87tVtGD6kCqVZNydzCn1w/TFquY90joz6VnDv/iw8g8VhNe1iTF2GcG+SIHkirT2zaC8lEA
8r6F9JRuZdUQvrWGPDOqxh87k4lIlCeKdIe5rbaBPdVz7eEfRRzkj0W6Vx6r78SNl4fB8rtj2Xbf
ZNvQVPlRsfFEUz4zrWbbrRv1klk3YYFNzeGudywJqkcH2bRo0sxvmeOJyt0gR6A8Fk+tcm8/IBz7
X2kEeEruqqW1Hlo2EISzl69xFJN2t5pUJ0QeQSSH6zwj6t1La3E7lcNNJvsnN8ji76VMXz07cijP
EqaZ/njfzMlLUKTFEW/aXHYYfkmlovjmiItEx7a/Vl9lA6S874b60FdlcD+4D20yDnAj7OXdFQke
nNK6tce0vzN2X+xNlSj0AS1HlU3S6uiySnE7Hw9m4Qi8k6LgFzYHd6HPXaDWLNO8FdVkmsLDC5Hl
L6nLHN9Oq191Ok5s+uWTIxDo1WXZPkcsTMjrGSW3Juu6Htv5c6nZyZU61XfVHP+epYkOS9p46JA7
eebW2ej/44+mzuT550G08/NSaIZk//rUz9dV6xf/fC4J1+/w8/HP33ip+k6F8zm4KAZFVPp7D685
uONX1vtXnvqdD67CNuFSNfgJbJrQV9d1abk3oBo3rVXnBMCTqdZ33Z3VBicBE+8ttrGYlUsxnitp
5l3LMgrFTabvXYkhySHVgdsJw7V/PThx6ZxhD7EjFNVdPdSYySWJSlMzoBZjSrvpe2t6ZGg8E/j7
KGs9P6ZuEu1VPDBhWj9k6VFuOt7V7UTHYWv0BX6uUSEDe1CRQL4/ldOhn7FdFfHwwAyLZFaT2Qc2
Yuj0JfktUunrRg8K6QnPpg56bOMudiPBTSHonudwxrzUMwGWRUheD63K1rF9dgY545feLQ7d6kLo
/exj8Pi7UlTzSQ5sxpN4OCYYo+clQXCUoUwHILcpIguCzwsBjPSY86VqiRcmkIchckc7FObJq9RF
e4kLQ6pl4qldlSFH/zJ5PD1MC/KbZRy/2dk+J/XgYQ7wDy7b8+2cIvGywz9+MTkI6MrfQyUJTOqL
Q++jPXIWPDBR0/SnQAB9UVQENFyOOljeXSK6J36qd68r2Y+kZwJVE9j+B0hU45q9nkDtCO1LPs7b
pL9tnWrGb7CA0GgHdzO3XvlYusExrOP5aKmMJnR4FdQ5W+GF7tFP6ju/szBHWQZ+APt2QKRB8FCT
PN6FzjH2UUnxgJ4Tc3/bqKckwyFZjDvLJBW+Ks2ic0RZqB2mleyV7tKU+sEb53QXU9Oxr9znHr+w
mbsi+kn9S6qShMPci7cJEjsuwOWxAls4jRmWcc2+cngHZz9yVA87o9GU8zmiV4mEQk2FXtoi8C9F
CJCvCR99g6myT5mQ5PUhYUx4DTiw2kTEZlxXCytbXgXEcJJbzSg+W3ru7b2jprfRYFpWU+0drMHR
h4GYSF7R+TZPApY5RSnBPRX9jHC4eYgAsZ2lrbDQWcGZ5RH7Zd2kv5xkPLqlLD5Apm89ZUELTNvk
pgxdxKCK21w3rbv9NkFHrqm4OmII74RNnRXwI21kEn0Tos6WSSOa9FjOgW+E9j9mPXb/xb3vLJe9
DgGxGzIL6o0ddsNhyfiBZWox7vXnbpNXIjlorqa25uhQHpPQ5k8Zc7oLBCKCaMhNS+dy78WD2ZtC
96i7XCgvrAlv2J80WzWjFeoD53MNu9BtfFNUIA9mBu6uXMFgs2ffOXl0SdHVnLMAhrI7lM8+ojXX
loj3B+8pNfDx2ASddTpsx9B/rlesKqNerhey8eDQyuqjVX354JdclGxoyCjbFQZ1XMDc7WroxB1y
RjWcSHqCYb8GwcW4IcYZDmJHDsec44+SjJK72gXaQI42BzZHI+fbdW1xVdVN+mWNBtFX+yYG77Yd
SApOnQ8dD3sdgTKddHWnCabaNOzulrBHKze6L/x2QcXgsvGd5tcUeYd8onmE6ruUnnut1OoKCtwb
fyGUwM2/fMSJZfCifegTAQpHB9EE0w7auVh2fz0g4lcsSbbBOs4vIoZm1exgLKbkcPw9BcCZPpDS
h6vvqrKhEaXJS2xmhAjtS1J4BIKm1ktVkNJQtQTLOnkD2SZJeJsNv9zZjTejf6NSEudr6hlaUfSu
JL/kwKXLN4PUii6ufkOeKq0GEoVBkj6Pl6ECgCMmvqqpl19Oep8kE5bA4p1r8cMrES6OFYHajex+
9YmX7h2BxjbKfudTjgPKss/NjIEpShSwYkJqPIFAFBzA4syEqGXi0Z8pyBxGNVJOZpMXSDXXi9ZL
8ofcelSibXgqLlWVLl7jGS1OkazxVhNad106e28mIzoOshev7o5OAbaQDpGo5BpDAEh4WnRr2g4d
9vh6djjGeflsvMIkUMxXuSfZa4xkohh+2L5c/hYoSHI0I85UM96dtkFzkQGzPkxsbFuGg+qAKtKf
fAFV/VIEWzYVLtC8gfk9z+QplBbrIbHtUEpgaEGE29ItIk76A8PvY5EdkoEJw35d3CKkUtt48s4M
pJxQn1TYHoTH4t8r0ZKzDhjYCbMqqmzqV3VPzDvlvV4FfL05BMZPNkvdfaC7e1CC0bW9tNFOhN26
H7sWBNl44YnYm3xbi+BYx4iZSJ5djbxnwoZ+xyrcyAXwo27H6kaoc2iWL7soV8ERZZWd4Ssw6Reb
++6YByB0S/c+s2dxNGUcXI340LyBe1Og3Ivkrzj8400EDRdPQvcnan1zt2gwEiL+bRxvfJcBudW2
qm6QpuxNZF4VFfi1Z8UJDS2k09rlV6sbFhGmGdqPPEKpOlgqvyP1jVwLawl2AT8bKosYDxMdLcIs
ruyRoDCn0UeizDH2ZbhGTBy417bn3Ma5yi9ISHFcD69BK05yPKp2KD9sl4llaf21Mge13MIVB6M4
Pvque2UsrBJ2XxIfEUzRbqkArM5qtYmPeCPDadq3TXcfqjUv2SkuvYsi2SkonIgKHW4KBIFs9t32
2a+T4yQsTotqBvLG13gj6xkS70FpJU2/r7z2ze4W/SuTzbCdJ7QNkb+4G9/qsOVHwA1LS67wkGk4
WPmCx7HsbwLXv4RV8xDGHRS2e2uJQpwKpt0LhYams0uMrmEws/Rujx3qq2oaq9uqmR/l1Lu7BW+E
u4KSaTAepAHLWpdI94C6liH6YAJPiXw0xJ84Fh10W1v3bn1LmsEjQ+Kafq2+W0zxuNgw4TKT44G5
LTW4NcaB3iaBgA79JIGWE1P1j8tH5NhfgwNcW0+4Jxg2f3G7EWQ77y0CiYAQfcVGFFCYbtKRbWtC
2bFTsQ87sTMN0M2W5XsEeSOUidp3XH9ZEYOKt4vqWFETBEMX7jzzlswRL18XA01ZsqNrZhToFUFZ
BKReOTr6G6XL3zn3WG+zmL8Ks+kBwQ3guJxDQSH09xAPXqmUe4BN5NTG19azaj+mhoOBsOn3BIqx
7OAYgAIGmouNy3E+2bv65zK17qu8O/ZTzdbPFv3GW8OE4QXfhk7zxRVRgvgZqcVuPFZJbAdFflOF
VBG0UJCRlv7FwLontHjpL27RoLoiQL0PYFihXgCbol+zsH+ULRa/oGXKVbJnZNIDIEdCWCpQ+tB5
v841USjTQgbvkM7ObtQzQVtNv1l69cKeF09MVON2t2s8Dalzdu1sz1lHWK0VoskrzXthf9RU/ju3
TbrD3FbDrp0tQdgse0zGXKwijgP61AKylpOrt8DUzzMb8G0UdtObMeA7iTVLyWpaSueDzAH/ulmS
FzG2yVUmrPygyTXapakD0k/jnpvK8k6VWJqd6YoXIoBNnhyq9H2klLwhmRC3jg89CptWV9DwRoG+
LCXLTUFVFzYzsWLusCVxZ2AVGfE/OI8W98hd2WKAjCLOo6Y6xZE8zUkrGJJOetdM+DM8/qdmmOV1
M9Vg4aBD1/KbvPaVbcuKAnI9HOPJ22RteTe0/MZYvZMpxnxuphRkVnQg3zm+9ieUZeMCJyxqLKYz
w2Pv2B8zT24XjTC9PGW+S5kgFS7t+UH26mHsuG+1EzIe7XOIyWEddhh9W5BIHsxnO3EGlKf13Tzo
U8R6aqfzo2SWefCq4BgtmHilcfYxszVQTbgefAzZTUYaiDDDW6jx2nnOa9fh6ukn9Twu9YvTD08y
U9u06Yi3lYe4ZEMZj3Z+34xWfp9RDp58O3yKG4jhgTfcsEgdb31uq7UrrTtmW7K5KXVfQ9/ikLUR
h6rEIhSAzu7MgL96ryxuTCgnvbwLYFi295TX7cYk7jGwYnFLLvrKJeCsooPPfde5lEOIUyqy73kP
U/iiR1g4aJDdN1QXNaJsuQb7+XhxgdlyOwf+aWxbbvzmNqjMnaGpueJgnRvW7UX7AP0et67Xvg+/
09IeD9UiP/zQT2nEYbLaQ/E0r85Mw27Yy6dma61q2MHhJK+BZwnJXHjZ5obhe7tGPQbrorfMbIyh
s/OgRYq4DRh/OOYBO/ZxH1i8PGzXovA596aBQUh8BdXZJs8QQ5EumhO1Pg50XBtpFhIBmBFMFq0K
ZuQJbeK9xKSDcahxz8ixSaG3q+2ZaBYmnm2G3J5KbsOQsWCawq0u8ddGI8z1zYyYq4sf+n69t6fJ
srcnAIahozdihgQHX4AxXELtzoWZ9F9ZIwQS7mpHtrp9tQju0LXozK0Jv0b0hVjX5mcJyfoqdg34
TYhFXu78KWbK2Hxh/JhY8tXP/g6Z+8cs+tIotBxTgdsoiCucRg1yH+DuKzN7Qh0t1AMS0OMMUaJc
IBCE7WuluSx7t39VjcCO5gPIW5N3m7R073BZILqIvnPlrIIe3zqiXHU3aDg/h5LkstZ/FIL7aGei
l2AJHqdIzwzObefSBNPRkQa/lBih9ur69zJktA0kOR1GRXJu5fSA4VAcRZS7XWgn23SYPkchkWfB
im3U54SK4LorPkMxHwJ/CK8K9Z/cncmO3EiXpV+l0etmgoNxKnTVwucxBo9R2hAhKcR5Ho1P359R
iZTqX/xAbwsJEO6ulMLDnaRdu/ec7/AZuzS3NkNvgdqI54o4EsNaWxashlJL7oY8WvsmJrxmuPf0
ADoN+eEBuTmRCfguBXXYB5tmRJ0UhDjROH9xx0zDA9a6EjKaJymqq3XvA7yUzYi62rqTsnT3rtd/
aulbDeqWBBVM8Y51N6fIhPq5RAESA0CwHitCHlWYdOCyoUR24E2xtvEzh59qPxReF71PczNu6ZX0
K+TMNKLZ0u+bAjTNPI+7Lq7ukmn+oZUQcHQ5/uAXsle61Wv7qLmVcCn9x3kOx5fB73YM1ZE0dvad
DSxApjYOQsEmFmT1Lc1db1uw0xXch1ZRUo8YriFPWuPVqZt7urHoeLroZsTIOmqtRbs44Q6y3VMX
MVrKk4TRsZ+hK27fAvw6YlAi0J4viAA+uWHAgQG1Uqwi+u8R+vMymPe5g4KFYAgG1W7IZn9yVoRH
7IIyQ17kIBKmmYNxwMHxWjfjQQOGKKVZ3w9l9D4ymNrG8dcy9TXmVu59FtiPtWFeNN269dCtqd+z
qx0ypjBMmjoEfT/70/c8D4mjkyZzlyBbGxk7QCSi3cby8eFVBtdbwXKkKXK2Vb2nZIqd1bCQ2pV4
8L4dh21JNYwxocFtP3dYjGBfWTVRvpE7wnJGSkVFRoCui6gCGAkWn2godzRKyEtH/ngJIvneeoTs
FthB67w/TSFOkQwscxgbBwJXRgIBJ0ZMWXk2nK7d9XEzrgxD3PXEOCAERwahNBYqau8rGQ5k3/lA
4DP3paEFOwUM+lIcMo3Xs2pO/kqvig/1p/E4XUUD+1Tzz2y8thp03NB4TXjnCFBWlcotGB3QUw3K
EjgcXfuqm8Z2jrRnksHHS1aZz/qhxTmOCvlqoMvatCmgBaRlgC6dG1E10zOxsVsjQpjPNDHZ1TUs
Xy8H7BLCIq5C4hedAbue1pGQWiS8QVdW17mfUNxRAptuuCkCZNVszeX94ERihUkJeDn5xxLvgUOf
rbe9XTcNTyR2E0rpk7EudOhChu5k+6xVyQwpAXyVYEbYpnTG6Ryrr00XW4OG/pZmyvyQhv3VHQtg
BTHWONMkpm5w8FuwrJUBDN6ojfYTHeGjEljnBqg+RjHFwMRxTMt73U19lhTEeiHwVzMAWMJ3gphp
3HlhlF+sYvwYJX44W9CEab2pPA5eeZx7JI+Wt7UsH7gFOdVERBSHNku5zgAJeymJsj4AmPBLkE5v
fUCohpUIPMIeiYFOc8qiHuDReA4LD72Rj3PfpWeqrlpkYAQbDpNebJMkuO8K+0Nv+RrsmLAdtWmQ
NSq0Bv3WQCqJ1Afn2GzTtCEdBlxXo+fwwJqPyUh1UJMTsnGRNgixw/s+QaXoBdmnQJe6E/r0IwKZ
N7BVw/FG3GLIHpk48P4RakXFEPRQmjLYJkZ2QBeyHsqmRwtaYMUEv40iGHyNozNVlOugGNybLux9
TMW1ifo44f+uho2OQmo929096oD4aAYxxbeHVZP+uUU/jCv/ybRU6wbJkdV15x4nbUtW2HaYIq4T
swLQXuDUSUremWtqKVO6+SkJcB879Us/Qyol1BD/fZTsCTO96q188XP7JTFpEcqk2zukjA+u0h8O
eJlb94M82OgwfOuk8y7HAtq0YDw3xsYtyxNcUZK+iB873yJPxdHGdbntS0ZQ2XrSxASgZbI2mU3J
XrMbccv8pZ1YZBOCOra1hw+yC1v9QJzjMYudbcFkjkqrmO0PlEtyq7FInJKsKOjPToL2FxaZAt27
yvIKrKx4T/HmVEXyo7DzUzOGTDYcQIQ+ReDEctXS+8S8lx5LysVXWV/bRg5f7cjGYJnq6BaO1GJE
FKfDTGZceaWNfRE01w+z/1T45aPVm+0FGwJyQX4BEZZQVUKLzac/kWFKzt6h7DmdKLvoOcuq/GjI
P1+VcF9s7l5HLSa9zvqZeIk4698L9qcbdE/20a5QQjg5wUBxnkGkSJjVpiap1JHdXFCmUcoYP2OG
csRI9c+E19E+cNz3XsCjyx3jwdB644HunEGYKc1gq7ff81DM6yCkaKBl3mwnYgvIU7Pf9RicJ+ZL
PWTLHRHHKUb7S27E431mPk7+HUgX8411gt87wd8fWxCB7Lmnp+KZ+PyZlqYxVE3R1atMB1JDNNe6
SunBGm3PbsnnRsZcGYVvYr12w9egx70z64Tmyal/jJ0+x2IbYQ4OLhmCQ3YLqkmLAa+tHojucrZe
g528Zn+3Spv4za1gdnT5SzPl9x394V2Blq9gmdlGTYiqwyERVSZXvoL6KfO8B0m89trPIqrT7CYd
7zrUxZfO9SAO+FARbLNdd+lUbB3sfprpAMCSSEy6KpNQccFqVYy988AF1dB8J7qPeBC5pgw/2a0N
McWI6KTO2iMxEJSQlf/SzFFK7pcFj5CYH+FkQOJKtTMQbbYvoANwek9bAvdc1tRNVjOuoRSCLxHM
aNZy46ALuGYdQ60tQZmHVtoH6eYQm6KAYtW0aSr33FMHpmLrzi2/DSz4p9mDYKHBh0ByR5KOWbyl
3BfpaQf3VpgAZtAjeaBr0Db5IYvq4rAYUlOHfobjexT2ydEotVPkd/fk4ZFFM6PukzWOZT/Id2ng
fMujod6npgWsg/ihneDjthraTSYb9fXsov2sIidCkZO4dz4FlDcDAUorKG3Sq2o87FyC0hfXIoE2
6fqAVgaHO4FNDkadfwZJMuzYSU/6lyaar4gfJ8QpN+IYh3PjNt1Ry4xDw+QMA/aMiM7iO7ayeR36
njhk6I4lDdxkKDclfoiNXczrwUnsu6gbECnQR2NJZQOHn3XitCN6i9MSle92aHt2Yx2Vy8wATE7J
DZMU+642eDHbD6PR/hbYZJmsABjiXmvjAYmgoFhhRh5AjavBOKuZfhHHx1jgp9IT4xOTWLoNEf7j
7A/yEwFIUK2c8ahVsF7yhtTtTMOpiekV2q3ePGe+CblOAy7akCbDQTNJubbW4RSkJ72eNukQ1Kwg
HUigrI6Otk8GosD1O/ck/qBrjjdT9CriJ9cAItZXwc3qs3q3SDiKGq9L0JoH20PlOQmTnrwSU7AS
3Iu5tHe+l54chMp7+t0TONf4SuuZ5kpXPWNSK0+D7IxDpLcbm96l62D6woaAKL3tRv3U2JI2OjD+
5e0EjktPkqebNHkaG706MbsRm9yV3eqXnGpWerB46G40u+udVuEo18yGOKshQH464MhbkxuWo0SZ
AyhGdv/YB5XEkUphg4+mriEk6L66NHO+VQe3wNoxfFriypAeFpglPa2+F32ITkePv1ce7oSRi8PR
yJzPorijgG7rre8TijXUO8kM3DGcw5jENCaJPZtTTsQ2z28963C26pRopFQ+Ys0tPko9R1PvRVA3
BlJ9Z29IiCKVX2YMg4xo3OdZx4mb56g11kYTir1rl4c+ykG0zNpXgw4E45XiEc0n5Dujc7dctleE
XWhQI/Mr0lr9xJyIQz1Ce4U3XkUktYuQGsY3Z4OMv5TCy/Y2jnlL9QpYkCBIiGHhr0MNU40Lbtrj
upenMY3fncJ+ihxYE058HiV97T6EIRkbEMkL5nNACUNe2lrxdN940cvsflheOBwXNVAGc9CyE9TV
wj6mhvkz1AafZRa9buoHSOozPNBokjD/V7XY1pkgboT9+UoGabeVngnqyEaWhRbi1TINC6IXoA13
wMZJ3/0UpIGHcM3bzAWKIs8yjDU9KaWViaTzLTNNsQ0yxLOR5JToQjifZld9sMV98yZjWsvcvbIA
AhnWe3kqs3A+eWUidnVX35BGjds4d28+2wGbHUk+dnua8wGYArqaUmZnOs81iCauPo2tzVM7la9z
JEqoxtq7007IieMAPVH2sSiDXKqPX1omSRN1LxL/kY0DxZP8sFOltuvmdF+K/p48SpDP+q7oCcuM
2WbSxATGRy0chqS6VEEBRjsfQbszjfb53ooZErXNldCzRDPeMjDP0cqsbCKYGwvViLrIDQUfGM2o
3VZ6dNZE8GDxb2+X03JRNS2HGRWzkwX34YSusNMe3RrhJh1xHfllne9MT75mhj/sKDreRlfAJUO2
v5PkfXMFlvyQXt+PLWk+fSDUwObCbRvhkXq3TQkJtlZnio6n7CxkGG30hN44iAe1OsgvkWG1J6zW
/BPkQ3WVx0frosw7jUF9b89sV4jMfEdPcQ2cJD5Y3JOcIb9h28t3CJkBG2SRxu83hJ9+MbLONZid
pcXQeXTy3eDQVEtMhbRTZ3ciTqniAGBCrthTh+JgSjb7DsOfUcBTt8NgXyOlKaWVg4hhq6TxuesB
aGKC6TeoC5kLn5p++kGDnHXfLhgxsqAvF2BocUvQzJFJpkazOg6BRw3qJmemT72BXZbxdZve9Qbe
7lZOOL/j8DakDFT9IQMKUO/cFriwX7VcbqKMcrBY7FH/RyuoDeF7ZD7/m4RrUDx/qqf//gt/q6d9
/S/Ddl1EswJ18j/Kad/5yxEmd2fTNXzXdGznH+W0sFS4teG5wvJ8h7+HnPlv5bTQ/8Ji7UNdcDwP
HS9/67/+7/fpP8JPMnAXQXT7L8//V9HnD2VcdC2x266vlNF/KKcJJrYw/JK8Knyd0Yilwq+/f9yQ
kKn////IvOuGwo1RKVvp2wQsp2siGyaXtu5reg96kLx6powvntZeWoSnQMXpJrnS/ECyG281ZcLF
zn4lyh4wr/c1UjZda5O0afwSMyDpq+ynVHZeqXy97tdO2XwFfl9qIw0TBBZgkgNBz3jWudKbSzyQ
MNqPL0Gjp8e8AA3cj9mzicb8UbrVRWsnQrLH4hSHMWtnoY17pwj8Uzp6T6LCw990NCBTAL1h413C
xkWei5HZVpZmWmX06gPRkRVhbZGVwacy6IMXKWCfLHPeIj/R70uTsAy03NsqCec72zU2iQN2NagE
orPC+aSO99dtNHzGNiXY3NiX2O+mo8CVXSt7tpvhOLAChnaitLSzEPLQj92XMbYAwWKUG7gVru0R
wBVT6JcU6Gtliasp+vwbrSmV1HYIy1k+TkGhH42+O+Iyq9dungL1Ls1kj0z4hKFT34UD1nM4GARe
Y0bPNCJnjYqu+rYgrxzh8hRvBg8ctbTVZNjljgBfhqGlnM+gXA4iO0rc79Nig0e6G2GLp+Tb+soo
7+GYd5R1XioTvavs9HiX7oQy2JPtvEYy8VXgvJcmqg7uuOzOo3xv4M6vlU2/VYb9QFn3R5N9ODaW
fC+VsZ/0g67F6N8ry78x33qFAGiJblC+e8P2kn0Ws78lIMLEt+1PcAbdDnRlJcRPyyrOVjB250Jr
Lsmk+Zdg9HbOa9oB35/96ZoRbw0sI/omxnrYNKZ+EgpggIv7TtglzkU7ng5x+anx9tZ9qKfYfXNt
z0j8S6GQCDF1r5rBb4wisElaw44OKeLYuiATE6sp1oThMYKzCRuJ2VQNAxyGEiOZK7Bv62Hww0B5
dLDSFhm6QjakCt7QKYxDBc/BVmCHQSEebAV78Jzha6FH0yET3RVdQnmmLEWxO3ZHbDpH2w3982w6
W/ICvLIM3kp5T7s/fHSSgzX4GyNqIMlwgu1rg/lm5b3bmjWfZeNtMD0H2IOqx0bBKwaFsUiMnwJp
8zXS+kAFHutrJEYgTwqoQC4uUBhDxZkrbtrAajjnyCGOld/AvOriN3yFETMh1rDIzZ2LXn7Xphb4
6pB/CWU3gpkkBcpsyEREE2FiE7nTzQBfc0VvMK5JUB7lF8vLYWNQSq0Zj9yPCvaRQ/3wmJMmkX7M
PX3TD9i6MkHvw2D76jnOCJLU2TnsO1dIJWDfeh1gkRB7ZprSb5KtfbC7eje5GX6mARxJT4xLPGbh
3k/S9y4TqwB2STix0MmvcRbDMKVo9AnVROsTbw0pofXV+sr0YpI/VVJBwFkDFM+Y7ZiKGjN9lEN1
M02yXMr2kSz3n4Iq3wNwEcYDoa1Mt2Jb//QcfOSkjBIEV8FXkfUB0c133jeBeKl7rEqMlAWoIGLq
MAi7Jc0DmzgTTPFE+tCB7OIvE8FiaUAvr82ZaQ0zGFI9esm5aa8c2TGzzkpwDh1hpE1byfWtKVFE
zAH8RduZ8NXfQrK23KKgl1Zl94Lm9a63ne9DFM3rDI7MNnBqsN6KPSLT3jxCRaIqzeBQOclD0zo4
zbKUlt8IHLFz6g2F7Xp0FEhP3NNlwMoKS4HWHaSwPkixTpKn6qPjWnf5ezU36Y6Fip1oEjOZwGZH
ovilNclpy8oZ7Z38YYcQyCZK5hXwi10uJANip/mKfkH1wPkt2X1UEL7ct/wTAky2T4tmPjbETbJP
APuF0tKPcXn2cfG9nMBr0s+4w//FeNToNFSdQbQKyFuMllRXNBCiKf1jQaN5VdNy2PXaJxM2ZxdP
Ea0rNtEba/zE6gYxY0J80tISemXNpeEcP8yNr7QihgoVkZckoYWYFfk3zJ0vmE/OxtgC3SSLwQnN
AdrY8FZPPa0OyD1GQsRhY6gkD/McUZw9YWm8IcOxd/ME+c9iQ4GgobZ2UzQQ2kgskISRA7kZ4Yrb
6uY9mNfhVVpecOqTDiSGmiGOkkCNtgKBELQiv9NdsqUsE/u4aGHlhS4RJKWYH4K06SDE1+iBAWlP
Nup9PH3yARBAycmOpzyGTM9sW822XP/kiRj0dYM4a6pwEpJa3KzdGrIa9lZzH5mQ18nzgThw1CS5
9brvwahvUecXEYITv0260wDrwhns+c5yqhpyaw6lsezPcTCyJngTrGcte/EknSptqF90REYbL2xp
sgyAECg+h02PrnjlIExZdTOfW8N4E0kOEiqcf9x8g243Os017qtL7oTiTMemwb7UXhxQUBsbicY9
PcC9EzJtq3wMFrRx2ihOkennBCzEhyFgeu8whdhOPlnPrOz1aQJ6JypoX1QtGuKjcTMlo8OKrGzv
ZfQYo2bCnlJsUq2uzwgTDz5Gd/jlZMV7jUu0b0/0XaYhuyoMzlwkl8hkWYBj0k3gVnAieCQhRKZ3
7SthHponLa5g0FsWQrI4fA7cCMAebvm9E1TDeowU+bcfWHJTwpTp1NtBTcxHkthXIABEpFS7utKm
C0Aj1a62j31aks8yNoN6l/l9G1MG+ETIaQzxwkx78uIoPOqdx/hFcyDs93N26aFwyzoMN3aG6hbh
AtpIDOinSPV3vCxL+qcOeJ4bVuYhnF2DBlSGHDEMQbXSQQSwGHUz7iS2c33j/TA7SVoL8t80qk+/
8WxCGW9cs1+7Og3JrGV64wbsbHvJbBnqEGcZYTWVierRBs+wzjnNTk5lfcUq0BDsMQBfhWrYcBM7
6J1+sNXmeDnMWW9AHPY/0pztVWgP31FJKeyd6vDojPq2ZkYmKvSSkl353KO60mC5Ig8WUZhBvPcn
StG0AGcKjaJrPbLTYLXQIkld1gEGpDG9DQzboSa3Rtd966jBie0ocSqrN4lGEkK36XTrMoDRihcE
V9HAIMVqX5rc2QVqoxpqzQvNA2hKdK9Onu1VJ6RtF/bZ4X55FlbexZwHjWAVTkSpjHzLI1N16pZH
vw85WFSriv1Dr+xfy6H955E0Le1IsHozBPE5YvJ0Kv2bpTa3dRCkx4H7SYEFeU2bBKBg4rA5t3X8
3dSvO0NUD8vbHV2mKhHz9qWZukADl4M1dvT1fj93wgg5Y+C8TXIm8VD5fZibZ8UhUJf9FDegftnL
sLY2wxFzV7NHksn/ODS8tjxsBR9vCrIIygvnm268GZhojp5yiw2DwQx2eZjZ5ETVM3jX5WtNPQvo
rt2jRfh1XF4wRPkwO3qGQGD6EiqkI+dn+QvuuDxdDpbqpzVIPU/Y0Og3zSUTslGuTeV9sgZRnWx1
WJ42Mv3Uaahsf7+U4vjE50/iNVHd1Wn5LOzlY1k+q9a0Lzb+6Z35XDTdfGKkITBPMcL25gRYcWxG
5+XQqket97PuQZNGI6EnqY4cLw3Zo5RFjZyCEBSPYuewUCB/H3zlKdRh8WFXnF9yrdJOVRRpp2xU
51zM9akm87PWt6fl4A1us9Wd9jPT51Ffz2NNinuLP0AhCgNFMFwOC8Dw16NCwLbQZ/pUk9Yh78Ut
txzwcnC79AheonDk3te3DHRLn9jImt/Uifu7oMHeBVwDeR8z6Jvv4hZZ/nBQF7tVT4CTanpQ8GRo
jPQZcQw6s6zNcp9w1C2iUT9teYT4Dj3y8nzowtfYw8u5fCnLd7F8UYPCTjqF+9RaQGLIxOCWQ9d/
58YGxDzVSPmX87dV8rWqJaj99x+4DCgom49mX9NcX07kibsG0i5ZI6GjIPCWD4R1/M/Py5+qASVM
0kdHthO/PoLlt1x+XwGQ5vT7N+e2TbRQE2GkGjbV0ABY0a0fZeYNq2gqxMHtjEeDHbErwDPZZqOI
nMz59Vl8aRXxwGQ23XWkyMnyRSt6oNkeGBdzRpfme90nfAEPqy+hg6N8b0CRbDMv9OETMN5PCUrb
YBFIr78Pk9/gDjTic0v7x1etfWf201UDC98lf8aM7dsQeRH84Gut1XdmGDzgNKDFG7HQi/4UJrQn
GSgdBca1sitp5mHYQ6FXCZDKbkrxbuTpbvaL64TGryi+40t51UNUtZmWsvMb47dcf00iBkuZV72H
Q/FuugFhmRaXgJEnd01UZIdSTI86SoSyJlZsyi8xeIVVrgPXcwYL0z87z4bqfUW1s+tdBE36bKe7
MOsPYyApfdzhOanM6gw66Yp5wTuEWfRSGxL/E4WqLvAn4dtx4bCxvirPZe+5xd7AV2jICZCA95wA
qwHqjnPmm0afYCtzUit7fJB2D21ResMJkOw1a75PJtzoW5VlSLQiRmJ1nl4ie/rGhoTcX02703oS
NUwkMismlRvEMTWdCLS0ToD6JWw0vrGGaDH7vsgepJf+CGRMfI+MuIFm4UfbU6xoEm+e3qcXz568
9eQOBzupbl5z9NVWz8QGZHjELtpl95C6CNyiyWJom2ckw+RXZtLktCTDVZ9eA5fUBRrPV0mR0eEw
odch4xWikYiaeeNWFaY71joLg7SeUFd5aXycO8QeRBCI9KO1h+fW8b4OfAhzRNBJP+IH8B37qcnS
k5frtzpjYIr3YFs18/fUZE89JGQ2JmP7KAJCoxzQ2Q2joVWYxa89E/JpMF9kEODL8QmYye3PprGa
DVKtY28ib5Ft/wBAbxuVu1lM5w5WDxf8z5bxLfJwP9pA9UzNyb7USbZtkRSXfSRAyMbgbG2CfSu9
vWHOZ7R1MBOQK0UXf6PteUt8xc5InWsmCdb20uLiBtMBIt9JCcJTRKPpALR+ENP3ojfuIrzAc+M+
pYb/xXf6YG1yHWGXs486Dd0VRMOHrCLEXs/uxhTJHTXpvnH6d2TXN97lyhh8JqloR6FWs/ESyiBm
FdBQdIDTAe8gLxUDNsZPz9cQjg9TRud+IqaZZAqiTK3BcXexMnjhklrbAuuelfsP8dS+zzI4uXaA
rqJt35swCkjaSsHh44PLPY+UyIZRdTelw9mMa3STs/YFxrEPjKBkKTjCyfl0y9bdBR5j8KgePnQT
cb6u9VvbZEjTzdwOnB59s5sRPNB63jrQNlHKyDEKqZUREp2dwnhuvQI9WT1mmyghtd1sgDc1eGX4
1GrqZAaA+TCe+7aVG68LDxJS1aoV3bRuRr3ee0Cd+6T4mdWMtAanevcEsPpq8PEzGJ+dxKUXlUBH
KbHgFQWkF2d+tu4rQrBDhpegR4gDjW8Sxda5zwe0TcPeSid6REARDjoaHaAHGkDOWrvoZniJdBKR
wlFPHqo+lWu/sfatzXAlQmHHRHbYuBYBKBm8nEQ6P6kslNhgQAeUPbhmaJymHEhg/Mi+GK+liC+l
TyKa5vQ/rR61kE++JP/kx2Q3+n5u9C/gkMvtPItz75oGQUYEg+O85iz/IbKGkVkyI1gNccMg6pjg
U8eWd7UrQFkoWFZidsjMSNBdLqZwHem5GxQvIJceWrQa5PlY8Hs6YYAByF5ZNVpOKRqBsri04chW
zR0vhG/d/GT+5uhWcTVtG2kn1ve7jgxPHTUtN2d4ujHMBVQJqEOGkNE8bYEuJ28r8H4mSTZt2YYg
rdRickpc+E05oc2RXaFmc8WF29omnvg27bD5SdtD7hrFDRdpddCD4KnmHnQq/PpnlI3rzgpYPvPm
M6KLgrz0p5fIEo7ExdMBkYUie4Q0SP7bgDbCznUiQvp7UcPZETQQuJHt8N5Tc3Tv/eB9sqQjEJ3A
ZPq2OBnIx5PkR2o7cjtCars4I2tjQk3WY88yW6+le4X9Gr5HxpLGhdQ62ADRv7lEbKXl3NCW1MJT
Dqnf8x+MoY9xaXCXoapF7aSPJrdB6LT1rH1z+8beVBhWmNJg82viW5Pa+Z1TIPxzcidY9/1I1jAL
YuY+ZGysyY9DOaCJkfRIsW36axlg3RHiazO5BXUmdrsyt4mv/gTGp6Rn/k6p9lcg7Ow17lfAgyh6
Tfrn67HtT3UZfWGGRQxat/ExNUcDiFlrhvkYoI0EGY3DEfQT6YnxhHLcYoDMuG6oXX5hEyGRrhwZ
pnNrk8pFYJ8mhxrfqVWPF80hEcG3rxq7MOY9COcL8VykIISKJHVplnJDC/vhIcBJ1TfkUsYBzNJ8
upPhIK4WZ3UMcGFORqze1mizfJn9LjqledZspjYD+gamXHPImTCyWoGowrfYRrvQijMNbxAmYD5s
4xZy6sOtBgO6s93xe2qlz2V/bQsPMgCThE3WK4dmb7Jn8ntwDuRjxGi+Ec2CH9XiBznsYQoyeS7H
YjXoaHR12/Y3MfxnPAoPUa5SUcVbqiQNiyhgObgDzPm0CA5GUT0LbmzjZnSVb6Qz6XgpTUsP+oFe
cEzSUoBHN2XxD3/mU1Cdg1HoezcwIboQAMzNcAIim11Z5tZp1KM5gqWDUKN4SoZvcXcO8KJvsaKh
VqvwUgSW9dJAPnMrmaCCST/8YICV5cbNQWbDl9kg7SsiICvMvuopeLY08x6DpNxYA3VLEz9aGe+n
xZUwRTC3Q+iauSe2uQtILhAfti0ZLBYVUkcclTrbq7jLPnvh3soa/0zXkplnJd9gTnyb6XgQJgOS
bRJsNXvOOs/TrmaMNKArAwQXPTlafCfchtMCdXVI9a71Dl8nok0Nusko0U3SMr2hV0J8SFC2nQMx
M/xj4JRIYkCHE2+oWklj/toYJso5hFE0M62jY2H1zez+LCf4lZEj7l1DxZt6iYb4zYfGF5fVfUfY
rp5i2GI3gEtmIGRwatL6Ejk+QRU52XUumsDY/iiGodjo+ve66shf4nvMq8jc9Q5ev0r3P8ZKySZD
qrY1XSd0GopM6KmGeW/Ii1vfjTNNC78pn/MMT3mtyX69zIU7mUEpr0Lc18tzvQ47Wk1svV4zRbRp
lj7Cb3rJ8uJyiKuI2wUzdqzJ7mmSRrWPDHyhJY3/jVT/AhJm5rnLns3jfIvi5NSoH1RMxSMzkWlH
wcNPUC/9PgygW8l6R7qwzNCTySZkZxmi68k1mfMvHq2MLTDu/pewApouo/quwKmGcxgISqxwQmUa
0hFQcJJe6WkWUQ1v4DIbIRFC6nXd+ZKYQh7R440nC/EunRwKwVnaxgZ+TXOa6rZn4MZkZHnqOp2/
1srKUc2yv6VHkV7nxIJTzoQEAxwZd+HSwnq9cVV7xFYHOjd/HrJOh7es9CKLvGZRxkyBdTO6jEot
zp7t0WyQAQQjuBoOwE+n0zxgXCMg4bDAeBKiF2htcVge/X6t1McH4GWMzVyDprzagSOAGU6YnbEa
L89/v1g0OIhshFt6MvYoW7ptkzrVQbPZHM1TFbG6BwyLGjuBJNd08I1Up6guPHOF0Y+kV0i2ZIoz
3dLw3pD4BqhmUYgsj8Q/3Br1f9Sm1x0s3xWbFs0OavIHz3KTk931KtUNQ+lJNw1+RacRv+RVuWOa
p2oRWiV1eHSZfOJJgvmYjghZEOFrO5fQiOW1JOTOuTzCCwV5u0cA3xb9p0HewLawsVAuZBURDMYR
/+vyZHlZdEV3TPnGOr3QT8uh+efRvzyl4G0BUaOtXORfWjlZnLJIKOf2pKuAjOWwvCy7LjhOJA+3
ABHwBkfpvsqSO0NEPIXzYJ6Wd5xSJKxdxyKwXr1HtMl4PdVhebocnBrxUd3c0oqVOIcleiJUYPn5
f7wJ9SE5nu3mmPJ4H8ufSE6EOKBkjsYUgLH3LLA++IPE3BFVIXuuVVnrb3nIZmV262wVRw3+hImN
l3QdZhyw/LxwZTWVuJtz36Cmp6WtDXSz26C7GCbpn5OXfKRT9o0aiIATOaJqhlZrlPGnbRcvZcdZ
kkoQzSWekDnVEXLJHoNPysc1FVATAsleQmN4OMRtDo0Bqb8lxbljR9NNhb0n0tUBfhBtfuL2Z7+5
B3+FVrMJSd4BWRUK0N7GS2kMn1rGb+AMkAXChLxLNL0rJqWcuYN7CjsHJdWgP2maga3JISH2f7TW
Ay6/+W+1Hm+yVHydP+Uef/+dv+Uehi7+0m3L8AR2O9N1LRQX42fb/ef/1oCt80dQbtH+/y0G+ZuV
J+y/dMMSjs9/uhC+af6p+PB9ECpQ7Sxdx/pk/v8oPsDx/Te5h0dgiiEg+Rmm4OdY6FH+lHsYs9nS
LKrHO6t+jwCx2oQ3wnafMDE80CH+QwXzt9zkT3mJhYTl3/409ed/iEvq0NKraeSnBVf5k8Gg8woO
FGdgwDR8xZJuv5Uk11+tffkcVyvxDof0M9zHR8jm5D6BTltHl/HVuEwb90ieB9UGe0KNymRbnv/9
WzUchSP872/W8Dy+N+Bwgg2ErSvG4B9vVhqtkdmZMK6M4thNKi3fAr/yRwuv6XK/BrLvrqvO9Aic
eQZGo8KZJR3CHj06KLSRRr16lITEJYVTg4HaZK2sRTGvzJ651HIYDEwWgdC/LisX1MrpZBnzyPi0
KtfLa0UwUmE5strUie+jIyCkO6jrYTd7VOid6q4vh194u2KmWBMg61YLry1eIm4WjdjyfGDY+0sy
9v+4O6/luJE2Td/KxJ6jF95E7M5Bec9isVSkdIKgKBHee1z9Pgl2/6Xm9N+9czqKEAJAsSwSmZ95
TS638MyKDrE4UTU1ArrQSg7nRrQf7huC3nI3WCibgUqgy0ovY9okpausUdba3E/BqqR8S78IqW2t
p1ou4LGyWM8bizqZUAOLljBYsU8Wb0kcqW4EoHfC1ulIwovunNhOJyZA3Ch6BX6sAFK3S3etwWFG
nqGgnUC9XhLF32nPEXvTYVUeslpRodBSWU40n5rzBByeNpjdAEDsUXPAsYny1VQJFzVeayr33o+h
kDlI/LvPRVyA05PV9SRvB2EWoWMDG+2gdlcfincjTHeEOpAYdO3gqy30/tC1ewdNi7OnOJpOTZv7
oVKEL0ZHX0UqajIMgS00xCasvR5HBdFlmK6KXXoHq0qC9f1bTnskYDQwp10ZK4tVMoZP92+IxQBT
/HRs1R31GmiBP3IBSXQLGgD0Yhmk9y877SlUpjbcDjTz/whEpz3ILWCphTUL+jQr8By3KUiNA1DS
Fd25Vq3o2UoVCkgiyqOGy1s7ag2/r8luH4eaaN3ggyxGwj3Gm0aHasgqOEecm6f+mBgwXHF7XjuM
eQC4/ESF6NsUbgwyX/Fr0LVVa817T4KBSPZLwlgDrfYL+tdTUNp1FrteCqQ1GFFGQ0++3wVK2e86
3UKtDi2kKdichm0rPvPH3tg8JgYt5l/Gax5ajNrpc1ZZZq8qtzxOnyabPtK/NoboMzqi7zQ96lY0
EgNKhJt2QA7RtYn0koyRMx1Om148cD/89CdoNFCZr2iqInVS7uSBEeqhcUtVJC2ttelkazScyt30
KBDrksbinw5TF/yU41RIJoatsahijbBRc6H1TU8xldEiIWhe7i8/7dVVkG6auP34q9KvuOt6UtJS
Jy7vKu78QWymvekcXG2m77QMgDi11B+nk6igYvVSIJL98fAvf1nLP6VWSrahmLMi0T+c9no9zEuU
Ozk5eKkyLqfdaVPYxqvPkrGsPLhys/sD07OL+8n7q01/I9mJgpWQjQSI+OWjf/38po4gBY2MC44s
3bZgnaVt3DHsPENMUUpSOJsOhkM3fTW0yX7/vtOXVrHAWTuevP94VDdH5jt/ELPex+O0+ZdBqQHP
EhScUDu4g7U0xIt8/O30V9NxptDzvR9Oe9O5j5f75TmpBKVo6OK9UqrWWkPSqg/FTfZXL3M/p3ZI
MBP/1T+sKqMgB8fCF8PU7vA5oDD1Oh2F4pQsxmvsj+ZiOtcp3G/T3n3z+RwGSszVhgb0gV8jQWyZ
X0A8Lx198J18+b987vS0+yPZ9Lz78bT3+a3EJ7yf85Blkx1+hgG4DQ5m7xmz2bIVy6zmK0urBysg
pfKL7lJYCgUyetp0YtUrRuBpsaT2OWr9MkPUQzV6zCiIjKJrLQMio54MRWLa2IZ8ocVYrj6ZySGM
Ss9YzND3DTqQP6sAFe1BvI+cZ7TZRcdxcnVD1BsNzxofDMQmQHw2YpxPG1U0z++Hv5wTqx5VDYyQ
aRgy7C1XhijIjwycHBGQARppZYwbqtpg4R19a8cNveGy/sbP0W4lRT6EKHKtA1PoR7G2yElLcaF9
0h/0KIo+3rPlbt9Z0x1U6JkAZFHJxmolWwYGP09Z0vsyCmsDF6heqnWBSrBYL9uk6gjZxK6vMDFN
m7KmaOyb6CnZQ7bqu8Hd5O3b9AMZmpRi1YBF1bZST1OHdvqVpm4sUNuH0BnDtVdVFAI7QygTFHTL
gQL29msBf3DVWd7Giaph49BLVzJvp3tfBE99OwEgehGeOFD9cUmEKRQgwLiazonhoKl6vCkB9LAa
SqPwIjl0IMRmVQHEFy3gRxL9W02sOwxetAu6fVYqEblxYq4Nz98WhqfuFNygPjYjnAjqeIg/18NG
jzJEUG1abup4LRK3pV+Q7NouvwQKAU6mWCUFZPpBUNQfQ73EiLvulQWFSBAPYiMm252DouHH4ccD
geCjxMAbJ2TEtPkYAdNuYEYEwVHXzgMf6o9qSSfLt9S5kBhalL5+QHEJRp6KSlQ9VtCPO+wdegND
coET6FXiVrOxsG9EtS2XDRigSqK8A/BPcBVnCpw2yrRKC8DEdJhqCGOPJu2rTP+R98oZUwSEBKET
7Ka9IsRNHFsBGokZN2HCNwBFMxL7/nIM1hxEy8fpCOO/j8dspo7WgDh5PzU98eM1kqYFkkBFzZnh
xUf/QSxCGFqCv4htbKem3Uan2uLCwFpYOjaBM7lzAAVMf5qDFfz4+2mP8nOxm/buD0x/9/GUsQ9+
xPgzoTzAO1hF4axtHJXMPKVqJjZCOIifT+wy2FFdHFPa9iNS4dM55GV5OC8P7YC32nRqetCnDyNC
u3qXSRGA34KPhz+KB05WXpada2/Txjj3rqmvGCks6Spyr6XbrTvTi8DlTufq8qdne+VSzYnMp1NG
ApNe1nD2qcVf3B+4H3YPaMI5+B1BDES5rUMvd8EAoNBlrRW7PcVrL0Txcq84S8Neds/pT1A3xw5U
OavjulqYV4zTZspFQgQIZOgCgsuAglO/rgF8JjPV3RfmDrnsobxU3aEMTiJLChehtxvaW6O+tpSw
KeUg6Y9Uuh/d9PBBCdcwyxNpD1LPCte1yj2ztpS93WIH63J/H9LwVPSHpj+gFQaDPXH3tbSlFGoa
jx40dQcM8TZKtkgFzst+hcpcuzJ39I/QUWPFntdvI9ycZfJe+BQi10iFWNI3mET0Dbqn2toaYTiX
hwfQZUn0rNJTpTW/8PEimxXfFWkGTr5Vr7ApoVvrtCVpIOF5AqpzRVVE19aWvDITCIlLL1iBlCz0
BzuZhV/K8FzJ3+OjvMpnB2OXv9qz8ERniVt0Dq99hxLPPPw2HKpF+I6n5CvKBKhJLKSzwUyUYq2I
CcXc3qo/lMd02W2jF3mR34qFvUCWGuGMB22DaQUc8eBsLU0sWs4knQg4bjHKOCqb/HtAYlmfkJtC
syvSZwKPIG0rXKcOyKblEJuJsOtFhlrG4ns10x7SLQjUK9YIEMUfpZP3c/jh3/L37FAcejL/eblM
XjA3Mkmzv+CCZpzUa/WiL37Wm3G/bb65Wz4VSlDrYM4HJg7ZZeed1m+sNcpNA9ZAgvvFkgU0foZk
eQIV+aUON4F/wfxBLWDCrkxMpFcOnYIY6z6wlzRzzacRPWIgdz/07NHHQu6rh3oGCsTaAr35PgFO
hvrihsauRjENPAHFgR4wP55QGFQtcwVYUfmt3B+sR4evlW6xon0y+50NmHmJ82W3kNxnDR1UyAE4
1tB8YnB8aVaje/A3ziN6aUdv1X+jZF39UA+o2CUIZjobL1jk/WJ4gn4MyKhGfdZZdu6WImhmXgRz
/1XL9/K4+go4OVQf02iTZ6duJb/l0jIfl0uflVT8Bwo9fLd+UI9EeARnqQj9DnnvEgp3c+1BoXdx
K4b53rhSi5f2yipfoM/4w2cdhMZZMZIO7sWTF9ZX/C0GKojfEPSRNPEgrTN9034brnjfqPpGPhB7
PcbflJ9yPacyIX930nm8o7nPqAQOnM2JfmBuL3J4/VsweKE592Eg2rNAIWWcqc+U+1ssn2fWzfze
PiZn+6XY9scEX5cOmYIDt7/Uoum86J7QmE9AMfzw5uVPxFh0BX/0OUSCXlnFGYoiaz4hLx9Dm6Tf
edR2OBGiXN1jgwKifhb8lI/C1Dw+60sgD7vgqr54P6IrDWn4+00zN2f13D1Fz8VztpcfqQt4K3/Z
7JHYMk/ZBhTQ+BJv9dNtuBhPuAaew59INVjeXEOvbiG/B+nC3PUryun1jImm/FKv20d1gzDBFtPm
8oYGbYtEyizaVot+pi+lF4SFgUMs8MZbNFdQvsyFypysIIShjsGjsqgR/2XKJoF4bL8lWzCxmL+H
GDQBRDqgn7T2nunGgyx6ylyIQvNsmczQDaRTue5m6kxd2Zv00fkaLZxbvzQX4yb6lqyNpZTPA/sB
AwK8g5w5k+bC26XoxdODnePtfuB2Aw510pD6okjGODyAfKIjsqx3tIm58yECjafQn9v9ylj3j2/u
xjuQeW7SDYXgNbKq9rneoJDPzFOudGdGTzmhfe3M1EXxxG+6rfc9PksLNZtD/h28DVqhXrvANjzk
tj47L4UMNn5G8w+4Oj1mFI5TdYbhPcjauc04XNPZb9beMpoX6/Brd8zKL+ReoTSnJ5g6KwOIJ7aS
8zyZaweIENvi4K6SnXnT+cxrFPU2CMAiGTe39gXSZxuNNWWus6rPPWE1CUJk+XN4iA7Oq36OvnhH
b+1/TwG0nvoYWYL78mfDrABAKNZEjWkjaeN6Q/FoJ+tWufY196TYBDa1yFTcjHxdF7lR09GECyoc
OALVfjHRoINMoqPIBuI2R+SHCtiuFU+Z9jyRkEx7HTp9CJKIhztHDmS8GloARFWIvgl/E0/Zzb9/
thaBWC4qyEIWetOQP8x5VGcYVlrvPl4cJFQ+LTta3b9vwlKGuK3Bs532pgeqKv8mZTJeD4UNTKQr
9Z03jis/imB1ULmyOyD8wE+YKaddxGJGvAgA6lomQL5lhXXFHGQ9NiB22+98BMoQikz9kHmXGgQA
AY4hzvQ7S4sXAyaPG7OEkTGT06TaOTalommv9kVScD8u8dVeB768h4oTL/IYnS9VwHtlsbGCCfXL
3v0cXN5ujd7a2ZXbRaAw+M2BC0x6QqZbpCC3h1CR1q73MJFboYkTg4A+2oZ+Wa0bEUtPmzrCfQFp
w1Unqgv3DQ7VXKV/nVM7jNN9nBOmKlsvsrZpr5y4vveTaIrTow9KGGgi4zMBs8s6ZNypHDyZXdxb
eEGkyhvhxKKYylMsa+7KdihN5QDD50POMoFSSLEvZUVZ6RrzcXPrBTmyQ55aMnpnfS8gYV4JSykC
2AeHp0lmgcDaIlKNmVoN+wZZItJ1gZVvEE2C0aR9HMpdABCLUMlp3evE8vYTvA9n/qhc89LGe1Vn
INAH6HeO0mtrLQAeOYorXOrGczJAwW/jHipQKOp1OuAi4EZ2vrCzlkxFXLn75n6ubeUBzZ5DKggE
yoTy1hugzYNeXOWqOllkPRpAz80kyDCV6EQXZG60LbOeKCfrENa5aafi8b2YDOXvm2FYTKxSBrZA
NBDTod6T+/rMrMV34K00aTsMhlZZpT1PDc1pIwO4TGVIJ1VpwhIQZdXpAk+b+yF+EQFfksRQJiaf
Lu9khSGhBEtiVDhoXA6dDXlcYJIn6vrHRtSQjbzkpOcpiwRK9kwrancujfSk6fVSsZu8VD6ObRkX
m//RPTTVMk2aXv+eL33BtuXnf2zR5kt//NpI+/2Jf7hOKb8pKm1tk/6aqdqOTPfo90aapfxmO7ou
OxCaTVuQqv/oo6m/8Qyo1qatmLpsqjz0B3Oal6Oroziix2P8d3popvVf7KZsm2YcbTRd53NpFt26
X1tFBdLhZeI42YYmfgqnzf82gF+Rr4Ndq2vZzeDUyYhIgIpEKbjGgdLpTVwVwy2+y8qqia1TOG88
Iq2ivdrZuA9U48X2wMtqEK3ROZ+TwqOk/YrZ5BFBw1Un6TM7PPpJtq2yk2YEMJGtUxcCdDK6nlYF
EbXTkqBkmOyAwr8EvSlsHR4BO9AqQNFnzLoIGVsP3dD4FMvkz7Wd1TglIdhZkISTo8q3Zjxapa0D
72sgCUnoFGjxMAeyUdBQIK5RjHdaI/Bv0eLze+Yg+Qa04eSkcIOKkYylBrAeEklkbQSCTA3fw6Hv
qN9bpzxugUb3yjmi61Dr1o8WhHYJP451GKidWekbR0uOeIMiiK4vNHjdRdlca533DrGqtpKf3TBc
pKJEqI4ExgC2CS7YNYj8GhbUQHoCfoJTnNoe0cbdexW/ptWjPpe2j50cH4FAocSnb5o04ynwggp5
K3XDOSitk4RFOiCcfebIZ8eVb74EPC4dzi5w6k5dlYlyK/GFxZpiCaiVIlt8LOvgXUE/2ZGCZ3xv
LoHdXFXfeGkib5nsKrSOLMpFltaT7kRHzFReFQN6bsfXjNJjp7QXX8Y12ds6Ub3Sg2alq9GxGcaz
HiJSbXaY+UUEGcGuDCVc5MNjYCPfqATHXEiXQLhsm1VNvBSA7FVjjHnqCEikc+pUeZ5Z5ksx4GMr
DWd5NI/18CzH+H06uv+uJYwDz8z2veGD0FL2bqFvutRbDiG0WwnVM4wllE3DO2eVi+YVk3lQ5wul
1l4iBEU8Iz4ga+7Yyjn3jU1e+7sQFrGieju5jFCDQbkLFfCmUin+RN/1KH6nsPZe1P1F/Iy5NN4K
m0Gtj1elWJeR/DbIKP5hyBLLOAuk5qy0FQTVom0ByxdRyosjxLrLDBc0E6dGj8pEpTm7XgE4PZqb
Zgho+s0ixTjRfzmpPr9g3u8VX8f7Z9gHfvxuezWpYo9Cd6+tIAQcNWO8iTE5goKUZXmuG8HONfo3
O8eTHe5k1F9Nf7h0uf7ia9Fu7JQ5sdGxLMLX6T2GBl39QTvj6gOwGAWWpvDeYV0C+Ev7tdfHr/Df
9oRbS52r4kMnxLiAYtIxq4czbt2zQA5ejCZ8L6OKSaJeJUB95CE+Snq0wyTnmAzBxqVAi0XKDRHo
uSAF9+F4DsboiDnTqggZq1L5hMJqG/brsmgv8DuupZQcWzEd2N97f7w5Y3MRYDOvv6hckhJ96ar9
ilPkru7Gm1WMN3EFG3nYS3F01P3kVfwwYjwqXnexMPeVsvFWAZ1sqSEhW4BJLQ1FfBIAO880S99A
YkkJRMdzV8nnWgXU6q3UHllireT1yoXD94kc4Pk4o3edgYwz2Q5dskC3vzuEqWB/wSs2Tw0oFjG2
o6jHmm+8xR5zWdfW1wCpnHBU12GY4iXHVND449408CNzudebpFklVfze6zr6oC+d8IEO+quq1Csx
mJyiWhWBenNROVCTW80vpbXWS58XjBd5vMn6tpKEYHK1AsNFM7lcZRoK0ul4tsr+DLPjitndosay
OOnPUjPcrLBbE6kxy2TBq+1Jz63jPR6qHn2BUn7zKfnSJIUXifAo/hcnzerfHMP9khodDjzhe50O
IAAQ/GQwS3g71Sj/eOZJQZFSOrtddsBgB+VHZTXAvi3GaBfbJsoF7RWa+hk3oQLbGDFmDYj+2neM
rB9lRMrrUtsUanxMCj57z+0xULLDWG2J6+a8/FZp5UPTjHsnr69VNa5GXBhCtCxHbgTxX8IqIKOV
rjG8epgHhqdgLty8VW5/7hmbpd5cC5VbLNTzteuPy9IiV2KyCipuK1p/uOl68Y5I6iombL0vIbeG
Dw4rWx2ONyVMXuui+KK6twbZUM1VkFOGaaH69E+crdebJ3FLijmBLs8J0N5K3ESVyj2GPhIMAc9+
AUaA8mfKSuPoL0VjbFgTfXC+9cXUueeZqGZRe/br8LXmPWLQU4gIHX0MSoElmNxqyWvodNwf/kGI
l/FeMMNP0x2HTasCZgqig/6thsKD9EOylPGsbwNsDkzRSPAH7cuogpyHHBvuYMtpqMZpm7hHi0A2
6mc7LF6RWxZMHeUt9FADIJQkxXPzAwBpmFadCRsh9Q4wFmK0/QZqXBBdIwvPdq/+EiM7sQlxuE78
oprHTfSS9BCTsmjYA0Xa10r1TQNziKSIXaPmCe/ITbsBnk1QS/OUPGKmq6imxfK1F7aGigArBiYY
xWlvOjeMAeWIBO6TZYK4D1X8Ek0N6Hug76a9aSPpJJPTng4wcA5Q8F8pXy8a0o7lPbc6qgWtVh+s
BuEl9PmQE8IzFxyRH2gQIUDnTZtuALGXhEituCOlAFLVcWhcOuPpitD/2Q8ovHs16E3bySEgkDDR
hUbPTA5usMj87ZBQvvZpcjiNvClqWKsYGOD1ijZCRF9MWnYNaH8FzW3pxa7ezdJEy4P+c0rhdagp
7hRWsRgsztToBOd+t0wqIXLWSBWmJVn9sWkA1+75cONmtMhbfCrMBEWU2FNXNHmRtPPPdEGw/5P0
mz1zYuN1NJyNzyqwLHz7tUwVBD6b1t4FafMN7P08BZKyVBxc1CFOzBqzZzWO9ZvZW/UiR7aGWrgZ
Md0g1VIbYIRSBvYYqm8w5nboBJxsnSIyaeo8KtHdzIeXJkd/fOQ2D0smD26BdGguiTNevHKYc7Mt
B5dARzfsr7GcoH4YLh0mGyWrljbTX68WOGpE1otggBhJd1XLAbXz7BTjjIDP7hqpi9cAl6Ou3Otm
tPslqP8L+JfyX8NkWlKObeq2aloo5XyCfwUhwxBPiWzTWNF7EW1pxF9RWrm6dg/5bz5Kw74gjuqt
4iNh+pPO0a/AMwVD2l+xXLptO6pD9qAZuqzDiPuE5XL0DgOtwYKj7CnnQcspccXmNkaQlPmFQCeg
iCwsSyXHpHpQrf7hi38SVRJvj6ySbfEJZCRPPkPJOsvqtRB9gY1aE8Qz16R+vZIKLJrlS6R0F1ML
aAps6/4xMJJ9qTOrEdj61Cz/4YN8gvt9fBBMg0yCNtRMrU9XwNNSBE8qN92Ii2/07cUgMoklSk7y
A2CNixrXF6yMZjaskkYpl2ncXASQJqUrGscErI6+CVJ9mVvPf//JRI72+QqBgsRdHmUsQ4Hz+ucU
Cj0mvAMHO93AMEY1BGkfX3uUKrgzfYd8gmaYSz1qvk/DO6+Iz+PhjUjs6lVnNHdeZRS+afgy1kV4
aBvj2VurpvScx+OtZunSwoGCEmEIsZ2Z0HQq+rUIQUynW0ehsUG4G6hutZRr7pS4vyR+KEiN51Ez
NiXXArsZ1EvQ7/PbS9iU4G9fYlteFSx+wIbXaUN52a4u1HM2MZwdnAGIYVHbb9FyNcuVjDJ/geRH
n3g3yRveolF+Nnv9JKiIllaebaW5uDltK6fh5cPXEmYGa9hc1S1qMIwalGhRLY/J/4AWR5AvcYwr
s/QfAJp/NTwwaAaEaCqyoaqfbhMVVZwkU/UUb7RqpWfyuXHiXRJ/nyLr/qbU5fbvL7syAUx/0Rub
RqSuaCJrBwJr2J+uu9MpNrkpdyb60JiBhE8h7G6EdcOsu1QsfCsb8umAJRtAT9xbmvZKuktbN9lp
xPVC/0IZn/wKu5gMvdn24ghCkAodClO8GaCoFI2M4YwpAYmE+lCp+6DG6t5MB35Elo4uPYzMhw2h
mHjdDrF+JPGM1tzoBKAiK4gZCY5PZUvt8U6iCm6NN9AjkODKJahDpBu/mfj0SHC4yO9RU4yPKQLE
QfXdBrc0UyLcoE0rpydCdd3KN/i3mGgV28Y2VBCl0HNphpSvp+bLpoxxILPdo2u70ELd6E2pG+S+
26uKlm/SeA9p1N86y70GQTNvScGIwLUXNSY6LrNlbGhfwYytszh4FUFrnXfr0IhPyVA9l83w1qqE
Y2lAyu5finKLCQFaCtuW39gzwiPUmaNv6y9qZmw6XK314dBL4buk5hvVMxBqaVZDHr8qMZRTdVFr
5z7XNojkbwZm7ba2X8xWOYt0j4hlj9Yvt6tgqoo8KTM3ajMy7fqwIR57lUWL7yF1xG+md4JogotV
s7CUdt/Z8ptr6ydLoUzw9yPtE5r3Y5xZtgBO25aKXt6f5xc4j1mhSxr9ENI3kdL1XHblZrn5s/jK
KYyM9B9m27+a9dHtY7G1LeRBVPH4LwDiEpk8K9YHJtuIhKwiMc3+eUn9i1sWkVoKt2LrqPanNwmQ
zq5jGWVl3YYa0uG/OFPj8Yr32LrwwIJQCnqM5OKCnRwqprglK/K+8qN3EWWXzrgPa8wUNGcJQlxU
WjaOpJ4i0p5W1V8sJkIrjXdocu2rDMGTMPxum7xN0UZ4QSiIf4BzZCKOkv7WeOqtDZmqwQ3RjxqX
+ZAcK0hZ+HKg3zueUYp6VZ1hXyPgnqH2JfIySxtvvqOfolzf9BoheYVzmHUZoc8ZJDriQ4K3Qd/B
PA2aecWFkSGzbO38S06FwaaPFfTnSAuPTodouGW8eEm/x4X5mJba0Ve9pVQNe5E21X5wlEdrEaE2
zvDYj96D7VL6qKgXqJhRzqjuzfo2e1YaSMuuny6bntBLVoN3g+VCGshJguiILPZOpeMXcyXtWNuI
uoJ4OxnrcaiJxktqNtekQma/sF6gxsxFUuKgHy7xWVy3u4oZXCdf+/vBrch/EeAwxBzdJiuCMGB8
qkCmal7jP5qk+C+zfKYJzbYiLGdBTd5UWiiRYNezz2KIfYrPNZL6AHXUfOv30pPqzGm8j+2pJM1r
SQ0b3Tw1ur2r6ptBM6AgQxepW9ueq6S/+JJ3QC/nUNjhV6fGHjCF9h/KJ9QfnxExeA1VXt9S+Um7
tNnqqKKgUvieQixoVOa8ghJAy51PNCqCiqbsL41rnMSsWoztW+aCBJErIRr1ZjHzJ0xmlpYhfcQ7
oXQo6QbBR79WKC5QvXMxlHXs9qI0NGyNfpVk30SSakXw5qR+bYw1NkrjHhvKdWIQ7VB/MfP+Vvjy
mQSv7/S5RrFMRGNuRM+bZG6GOmCKIqTS7BA0vMBcfxuafi2CIKMSJQvtBXuxmXDOQMZh3WTdzTT4
xkg9YNzmPuaU6Gr7e2RIF2L3evH3F/ovZjECN/FP0cBMKZ8uc+cVUPG7Nt10Npwt1EL0HI86q+uA
2VBgqPuzbiKA4/3D+FINIfv5aZm2CZ9ZoRVFRZzo0/RZ6Ag7oEmZbmrfuCVlfBTrHAyiFh2RTuZi
xMkRLUb4luQqYbtwNX1TEvDkA4UXKpwqN4pWGSgIA7RoKFkRZEeUNemGITPG9TS/o62ARCaCYsRL
NoVSqz+L6kYa2S+tU626IqRdWK+64NhI0rpqTZTy+OrkQ7FDFJYMb4gSnXyUQnSKeyEYH3Qwj9DI
b2LexenjFNJV87BZKRNj2WDyFibHwcFbMuouHkEP8QRmpG+qWIxSrmaoQyIfUYDE0U0jH8d6to+H
fYL8JWAgOMda9Cq+szbKt1FB2mSUjyj74I7yXbLi40CbveG5EehJHzkeZBmWfRnvRKBj9fK+Ztgj
8QfWeNEU8alGc8ZwX6gHcse29ouoUODnBffPZ7nVT/mYvItyCG3ah5TI/EdWOOs26bFtxtSsey9j
0FyIfoBvxsVrHN/AnGquMPyQ5ii6S0F/GmvuShHWjUb6OuIaV3XDA7IRMNh0iNJ+oczGWOgiYrkW
xbtB1me+LR9z4fGKDn7TY+M0WCdRtVao14lqEyJiKwnMjyjCkXu9iS/taEQskXIupGAnYwtXhs1F
rPAB90bXGicolmdxnKvDHp5bQLmobIJjSjm57c2jj+oT3VmMGaIKeS3kHRBv3IjZV1TWkA276nX7
oOAqIpLYobnaQ/emZOHTSHFGaaCu7cSsi1HgEbXaI86Jaxg2r3oQHpW0Idn0X3WdTyXhFJFSfU2Q
1Rjc0IAGszcM40VU2pKUP+DuTWXjhSV8H8YsH0SXuf8UFuZBBExKPNz0WH8JsbbMXBXn0BGBRZY6
ook2TXZSG2JAQB3RKVcqWCvP2gW2txK1trqOKS8WSy/bEN3u8nzYTwOepocIIwOW4b7j92T20qkK
6FiBiGw8zvEiQHGUGiKce+ymuKdSvSaDNE4t3r2p9yZL1PXFgBPV15BFNe/JHSosFRA8owVBeaGy
2luM+BVdYVbSgsl/hN+BXmTCdCzqhGPu/vz7WUvRrL+aPiw49rJhMonIn6L8eNDCQtWNZFNZw1ta
8UOOqAK7X6hzUfAA0j0TyajdJAfKmPRoulnEjSRqz2JgVb6DlFZNDlBj1zbL8KeMI2OatqcXsNTv
RUiAWwbvmTO8hTY+dkaP7mjw5CB3IptwM1HKKg/UgyASYDYLT1/OEPwO4ILqLWtOWuLjjQjFzOkb
rCUKgVNp0J+xSNI94FsyDV/scsZjmgUviqgimSO3SW+CDwfI/5qXSEV4YS7PLIoaJWyDWZ1R25Q1
QFOnlKkWQ0jwhGq27kKfSnjzFNbDjUa+37bvcqnl84wbXMwv/qhtM3CKXS7Pxaxu6vV+qTI5iTnn
yZPkk1ygCFH6ILqIQlr06OX+0of6pgaxgXk6BjxLsYbHQc08jHOAWS+KjlBPrLtNfHQYkeL+qyzn
SdGeWvoacSifxauJMMlTRWoc7KIHCYGSjJ6AGBWRhVMyL+JQ7y8pL4vKgEQ7AUL6TmQaetVeFSxo
jGx4GxI+AHX7ZMAU2VFWmzInCsqai3wICkteKEOHu9rItASSsqje47q5amZ/nnRJrD9C///9p/LP
h8z1GzWwMvD8+tPhf65/ZqfX5Gf1f8Sz/vVX//nnQ570+4suXuvXPx0s0zqoh8fmZzlcflZNXP+h
qi3+8v/3wf/4Ob3Kdch//t//9foD3uiCqngZvNV/6nrrhkl49+/b5Q+gfbP0L57yB+NUMX/TTZNG
tAnYQ9WEXPgfjFNV/80wDYMWtmKasvKryLj5m4p8uEGlSlUtQ3P4DPdWORGHDneV2h3BIlTJP77+
72W/vxUZR7L8z9OBbBBHUAFU4XaR8suf6wxR1YxRR0/xnLrfJmLcRKw04xE/gW5A88LDCq65+Vrh
7kbEzvA7j77gj/fDk32cqQI9nd+RKNPeBEdx4dv0JgxLjH7PE+PxQxpfi/Z1kcXrkLI0cNUJEFLn
qAf30nHil0+bzGrC2ZiEZLfcQE5bFltTUbJl7bNIhLFprs1+xA8DzueqisBT51USbRqt3RPsvIUI
bp8LBg6QaucG7wgepDEviBHPprMoPVrLiCUEj5GdbN1aPym9jfhjlRyNJiq3aat9D0z8LtxR2ns6
1LdC6tJVoQgdxVGwBUpBGpn2JpiTqfY3SO7CiMB80No0XxuxcYpaOdpLfphC/q9+uL37JvsaEMjY
HpZZTvY0STfoWE7QTgtM0OUNUXhn7HOxcVogNlr82iVeiXAkaNNSR8vB49tIaA9MsDexmcRSpsNp
D0lEkmlkLl0BE0o9VBdqWCct8qL7aERcZGwGdGQwspkQQtN3cEw0DoWPTB3ZHiLt4svJvNtMAlaz
bLs6YHGMr50WHkg+4z3mf81iyJBSUMvIQnfCN4RY7EOgY5Mp6atI0PsQjqRJ4anxIql8QE2tDKxc
aVErBQRHgA5PJKjNrefa1TqFSEe0UIP+MxpTnfWdVe7dUVPxN8CMCnuNlZp41prqi7LVnF9/+k9X
4n51siACQ1qiBKWnazmHAgM9JpxR4MqXZT3xBtj0vY70c2b8RHZvADPZQRc1w3I9MYUngui0d9/0
EnwJNc7ctT4Yq0+83E+HgRASLWH+z0sVTLGPZAZuVgJj9bE79uq5i1HjCxT16ySlMTnYTHv3w4nw
OFoluW0Sz6crPREep737RhODYToch75YKEaFn6NAiU03ozViSUb8CJJsOjmNjo4UWUsCDdwEgL3p
p7tv7uc03wKiG37g9SbkXozWWfRBaFYEaWpC8sVjh554LpDEgk48ofbu0L3pPk8C1ALBzvhUuyw/
WKqCNlxC6+LiCx7XL8egKBDXfkRYkKDfFhBFX2+wkC1BOaDHsKvbDCiMZPdwB4DjUWEfd4bY/D/u
zmS5cSTLol+EMsyAbzkPIikppFAoNjDFhHme8fV93BWVyoquarPuZS8SCVCUgqII4Pl7956rDtXG
FOjCbca30OxeEyM/GEawrwZE4WHVWRvArChETB8sj/J/+k3Dbl3Mxb5g8oQb5MUvibAvTYTeca+d
AAegIVry3YjHPF2pF2VvuzjOTro82dQDhnzL1cb6a08dirY00I3oe8OT9lv5DSbJSXu43BduEIR1
IZ9Mu7A8u7mB6UPX6JdYJfxSm42uafMJMkAs6Xtf4rwRp1iLopO9PPPOglEE1zWcCKQbToOUqM6c
8HAQnS9V24Vneg5PfgKpU73EWv61oxxg4OSa8HrkBU19YYiTvP7i6aI+zmPtGldjTJ7muVs4o4lo
SpeHVtQQq0ab9ujQXqGlfeso1dYIgmDsD+AhkWDLO93aNIMfsTBIWqorY1fnJAwHDYlpOvkJac90
vz4IfwQFVoi3vDKczTLmD2LXC5Zk5AvfjXlM9lrNM+q4QxZZLuiCE7xHCDEqH0akP02vE0EqxpS+
hjY8cWtKrE2b006eqmVDbiQfhWm6WU0KlbHXX4PZCIDY5SbUpP4am6ghyoQiyywAJsVgPDC9UQB2
YWVvCfQm2MUcbmlUkLi55FwihvgOoDN2ej5NoaQ5OpCKKtRhtI2n1I7JazAvRj19AihnrIlFRZWb
e2I1Jj0u7p77m+NPh9pBKiOHwJVfJqtmitqzSNGRQNtcz4nGqjMqfqQU7YDp+u+aHjL0rYBvW37m
ryYkAut6eAiAwGxNMRDhUUNnSeablvjdMST8EYg6Ki/i5chTZU5uWYl19lonJ0bDR3ZvgXvEaVHk
ObGJQQprr0pWiWl3J7imZw1QKfijeiBzm7DGtoecSVxZt3ViYjPD8VaGCcGCdt2tIcoRMxEHSNwX
bDoOxVVPgsc6SxAIOZBccClb1s5ixr728/TnDABsH4r5qc/mW9a49N5sy9wulrbrSsvbTmWH/Gcm
WNZFcczwsD+YzOiAa/NDsTnfd6ySV/zhJ+asqXYFNMc3hz8Y2rtXnyn3pg4qJj9B/kyncKJAToyd
Udpfy4QU4XHRToW1UN67XXg/Z9XZ6pgXLUgLNK3Rrr2LIS8cCb2DWYg7yUmnT2PSICqz+3kT5nRu
/d64+BXStNwgGtqgTvqWuSQtLwavKyYRbWdGSOVQJr6MgDF6KVcj1q0wjyS904iJf6QhS46RZLFV
5GmXnrg5Y8ZkMnA/P3SM1VZDEb0SMUD89zJ6m6GqyW9ETMB1VmzN1NUuvJgfnj0nuPwNkkUtTHjL
D6Ow7r08eCgq75JmvKfkzuObaV/9GsfEJC5jmZ9sj/M2NVl5Rols8kc+ujQPVT2napRydkZR5JG+
0t8R0uSQ1RVou7kkgM8JtSMLg+d0To69o8kOobFzbQ1im57szCSRGeRYaFg0fi5d8T0zE24ncGY3
sE40ehzbPi+TvTe7nJNGvqwj5H5bB4sL9PD+Xiymth0kjc2gtRdKT1+aBclhyZx03R0j13hBvQS5
XrNfJ5cbjQex1J2eu5hYC9I9f6UIXh6K5qmZo7tKhNPWg/ZwBAU1b6hLzVNRYkmzk+BA2mKMIDHN
t5V/aHAd35up+MQLvY/jkEwUbawviUUe5gxIIXd/JrP1ZalCxI+1fkfKH1HKOhTN0Ko2cUQIsEFt
Obg0n7u81+hh6dolDwCx+WA4dav+VZXcIppBRw6d4RJDLS89/8zNoNxvm8b7NjnBLSGXfTfp9SUO
lmRbDpHLMMS46/rpas1gRfoifTC99JHgvnTdDt2Tjf+hjW5ZFzfnyEUp7mESDp1yOo7pYCC0Iz3b
TGNMYxjLoVWFuIQZDWzrqqECm9qXMV1o9dxiBCxr14W9OduzcXBJj7RIbLj4jvXmOF+tOQ7OTcDU
kwxibkWc9dDJY2616f3oUcroNlJQg8q7aL8NfZrtvEV7W2jTRH3xJQpjKvHFJic4sniWeIl86SCK
W9YPdkCW49gf+ko/a0x9WHyjQYOQ8YOErO7IG0F7PrlVdFpEpTX3QFUQsawjD+J+5sZQoytuR1oM
5RND9mosia61slAQORgjmK0IseCOfZ7pSHF56q/cS0NQgfcI7vu1ERDqbRYksBXzQoYG45hcj8uD
Fycsc/Rhm07lTjGso1ESPRTnWh2rPQXUV4ejtIHNGiWZXL6oDbUpofR/HXJLLHZjW3yeUDyuhrxI
tmyIBB9hkCsTvNooJ/wfh2U/OWivToVJvWdxN9nUy/zJshqdoQZiiWZs47PXe/6mqhE5arKUqIYw
Y5WUFlh0e7w1mLKnInu2Sn3eaaKdtzVwtlVtVCQ2ZdH3UEaqxXKzSL6I2iTTRAXsUwbRxwo2eY2l
xLOxwpiA0lcKtF9YOGczuTEc0AvkNt81NviXYh7eUgnnt0xijMdh2KuH8RDQaDOHQ44lxirr+YQl
fT6xxpjB6jkSdIhfSlG9fd/8MWcL436FfsF84BwH/aTI+h+bToIFzDD35LLu4sqKV20qyf7Iq8Jf
C1cmA0jwvILMd7aDoEsdiyyYd3jqbwr2n6esaFAm4C62pMP6b6EAEoIf7GwWFqcx7WIdagO7XLsI
5tEpDOkJSlvGdUb3gEbL+ORY5WcCUYcDdxECcScdQ9RQo9/L7ScbGVpi+fca3ItjXBraDenRjx7l
6p4cRu88t5AC/EpHN4YE8urLTRB1P5eM7NnM8eaTNtI6NhrWR0vUC1JbQPLvo0D/GheUT4b7PQ5n
wmFm7Bt57DlriNQ0j+OyBlKRuzdjmA9BQb1QRO5bX9oAmgeCUKI4vBaiYmmaW4iBtaygbhtbMlzN
t4klF0zJ8vGOW0P1SatB22rNi9El4ZPra0CMq9jZsBrHY+gUzvMQ0A51TSxw9vBrzoLy0hkA1NqM
9MJUrhd1hhUMoBmMMxBublEfNrfRdag/9ZIZe+Kc+eTBrY24ZLq4jTgrS/AXseuEG1uLpguDyocp
ay8wXa78IcShzJzk3jZ+Wm2TXu36mBSLRZu6cjdWwaBt5BaP5p10v7yF0t+KmYhBmWaeLNG4M2DC
DqlBy62cpoe8t4gZmmrEuTnrfz4w+POZzFW1Wa97b9qCJMlRhObNcQJHGRR2g1Akbq99ObW7igxh
XNh0s5G0+zt9bH46M00DQUygt+7Q3V+6Fp/rNNsokv3yzIQLk7LGSiYn6c92rHBtCy7BoeCzTH0P
Gx+tOw6oIykqeBY8rNcOiZWEGLU/anPJdomJZksjllgbIpyaNeHpMxIHTRjz/ShQk/n2fdQT/jzT
tddGx3lIpija+en01ojwq1Ygju4II78WdrUuvEK7EEcT7EVv/4i7JSNrkknDzBrrgU4m90Nn2uRU
LeTz1tfBKLJz4QzUc8jpdFBfEPcYdFv0Ho2UK1XCGbXuLaO+wY91vfhGI++OsYB9TUyN+QKONXvK
v3cWgKZZZOQu+ElyNX3SoQrCCB7SOiwOAzdp4g22rJphf04mSBRczHg18BY3hnFssi+zn7A8Kfm7
Zs4Ey78ncqkfA3MTtRgSOhmw4yetx4erGvZRxGw6r3k1MRV8wWVm3y5offRUplE2IDZSFqwmTYdD
XycvpctCdkm7O+JJtTR4sENw6nRpDvzYYluDj+EuX/DJbDwwDCkEeYA4RjqlNzNuIa0EwZ0fTBa2
fPvkGTS49QlHPtK6O7XHEsUkiD3RN67bFIQkOClQkITk2jzEnDuLA6u+i0YyymbOHgeoqBsjIDwE
ObOO6DuB+Drgai3nAVFQ3F9EAsHbcL0R+/42SMZhq9cQzkxXnOy8dj8RyBU9GgRmkbLt7EVXfs/8
TCd5nTWOFia3XtymbgSiZQzP0RToj3rx2mOBvCcydFcPuX4d3DLYcnVN10XzzdCXdm27TbcrhO5F
zD6W49jmeFeZVm8mVIS3Ngvzm19F6TVrv406ES9TZzXHqPPCp2oJTyAP/WPd8COypPwxGnfZ4LvM
AsG3gfQadlnYlAiPnX0CvmEVNTUSha578zLDuhN9sqxFD70NwQ5/1SyotvQ6elrd2o++8uYdKF0C
Owv3c9qUyH7t5FPfieZqRE557G3jSV1oAV8+hg59DS10xis6aJb3c7pXiTjEsDJNy+eTrWd8EFC1
bzrfuLfjMbz0jrmzyja/jyz9yt3otQ2M5lT40wNqF+MSl3wCO/RCfQUgXYZ0b2ebLgRhKxoiR1KX
0KY8c6HJjsZsHlkCf69AblzmUEybDjzMLsg6b38kt4EIWK/yN+Vonkw/6neZD5g3R07DXxZveFF+
SW0Wu83QIfY2jVucCmOfpIMkRSOtLnNcl8hZ842IxobpXnOblrF/lN1UYu1QwH7vmPh2cLc5p9pD
7OLsHMtYfobLfVh8s0dd53QYDiHJsTg6vlFijIeUkNsDcBRiN6LiuLgE6RWEkOyKFBoxU819UZcH
kXk/E8r2Z5vqvq9ZRUaa5l4MB0drXh/mYn4D5QVo2eVUcod5WmMkirmtmMEzkjqBMAEXz3UgSumB
8hpLbENaRDxKV58OZ9A3xS8A5CHD6a6j1CWn2XPRN4UaGWbEMNbb3iieapkkv8zaGuUXnq3JJEEs
d0lUiUntbaWXacFVu3FlDVCPjbUbG/OqSjG9I7CgcJga9WX7uWPss0Heh3jasZ6J3TzZHeMwp+wh
dVbhiG45BNejl3dDGId3zjidyRakGUOx3nX0rZ3ALzfu4lzQqRs0fTSYgUu+D/vs+9QQnAyk8NHr
zM+Za3ZnS7PPIumhGWcmURs4wz0vq46+kwRPvd5Pm2h8s8clOo9ZzfVpxshNgkZ+GxZsQCEZ6CKX
2AdQA0OOyUNnEHryxLnQy+ZitNdqKD0KX/g4jj/Mn0LL26dtMh5oRdkrxLKQMNoAxF+cRdfMofbG
C5TuBMvXOgZCZEQkj6KMbPQEJoMvxjenAbGTVoClaygOsRsQHDgFT8ucWrQ1NSgzdhJdhOfRcBD6
XR8vwVb3tOi4UP6s41iwajU/sZL6NSz6BF0PGQErRmbNpflLwCQxmKkcx6XY6rMWk9mXyzF4CUxI
2tkQsZBwYcfTue+1nWggucD+LJ4bXZ9uvRXcXPutS5L+Bakzd7Ylg97rt9/9NIMZw1XyqnURnajC
cc5FCwxEt4eHutGx1TmFzxXGDvb4yqQusKHJ2RqPBTe6sM7FXThEL3MmqBFJSliNJIDjzi3rc473
oR1sLZb3Gf3C4oj74ZSVoCdwppZ9pjGv1odVItrmkBvjoQL1R6YzH1irMTepDfQXUczFFq1G0F71
Ra99GIqMKc8er37SvHLdyzC3gbbZIVuCtzysqueZEzEeSCKJHDE9avW4Xyot/JQgLh5bYOt5wfzD
SJiBLq1f7h00/7Ho+s1IBPMmY2m7zfXQWXfcaLZR0EyMLEBWwjayDqMohnPUpBglrVHbBJ1lXmL5
r7R0blfw4biRlhTzvjWv0jwZ6K47xpPFXJCML7gBPsMalg81xofksXQLsS34R9dQZsxDFFOhpnV5
9UPYAY1D9mlD3FydZccuzR4MDTc2Nnpt44nOAWutsQTqBTcAlthrHyLikfH8OgojPH+TsR9toR2G
2mzP1ohsiCkoYerRlDAK8oxj55bfTYeiyBhA0weaE1xdQUsiq43wQFW0s8aQd2RpY1CFqGlsc6iO
Tom2JymbBpPmQhzFqFmbiMznvXqjDaKZSRcnBB0pv0vG19kjn4BYH2/gTrQU8Y68CP/QufldEHvN
A2pfJskVl1tw/LP7VSPPD+x3+aRnyXJwQotojFCsBjxGFyIHXodsMbjKhrQuJpuOYo5iZ0etTIO0
Tb/YRNrunXyBa5fnYl/P+bcuT2HRzMI7iAFfpUGwJPag4i52KS4C2qvIcZrkXI7lziC3itY3E8tj
6lX60dEZOmEO4p4cnv0uyC5ubm+FlpbXTu92Fr/ZvppiFoZO+BjQ27wUOu/U+CUu4vHOT1GfuYFV
b220AafMEyzSSu0Rxo93Vhu/gYQqNLJuUDblN6eq0p09EsuHt1bG9fjNPkabD97eLS782n4fazc7
cV8dpxfHQB51XvJKAmVzZlFPJt/EtQAL0UvuacW17vUS2Zv5WMF2PeO/GdYzrvwtCdlbtC3jYyE3
BEpus6J/FAMr1WJKmlttf6480Z8Joa03LB5wpHhdtl7q0qEXldTnJTaSYynScVNkiGojbfqkLxGf
9XlJMOMu1t6wDUKJ+cOto7byjloPsyLWCWRyGFgOSxPvY5/aVXDtWtd9kJDAsNymlvO3LKdv9lDH
B0LG/WsR1msNe+FFhD0MpciAmZj038fJsR+Im9ogeNY/DQGZm5l+Be9vXFnzkiHgsahzyWAdFopz
ECyl097A+WS7pvL0VdH2oDyC+jyGZJ12oZ2SE0PZ6NC4zVBcXfxmU2sWNwPpiskqFB/oMo9VzkU4
R6N4kel8CR2ne7/jQ2QNkOiC5K5vivri0TqMQb5vssp6Gh3zXDU1AJEELlToB2Cp6o7hSS3SWzoP
N6LaB1Igkn2b4oOxRRkf87ygTzPMK7jvEZQi5DHGbK8YYIrVzMWTOAlGPJ2ZkAlbFhbZJ+XA9UNw
Xg/urzhpfurQB/aiIClj9iA4Dvm17LKatjv0e0JjSc9plmtjlThahDWuI5rTgLEybT9PU7cn65rw
NJZNuzG3ZMMN3kmsVXu/JloayWr/GWX5Xa+51tHymDcvs1ft55zwLT0bo7ODQ0P3+4r01Y7XOlGm
V37/VAXCv6OB+xQa3EuygGjbOIbsBe7t6BGf0NbV0Z0d68iamw9Hz+ptdqQokt6usaAn6c1cY/Xo
P3QT7anRSSPiIjXoXq1D1dPTUSIY+qcVTuW5IEgk1J3yECfF1tK5ybR9+1K45auOlWodzONb31PZ
+lOyVb9H79fO3lq8lzEq+AAj+DqMRv8c+UNPuhN5IHN3WwJcUXa4G/CPcglEsoLop2UMljensrOf
qvRs2Pr0BbV1vBkbO4eZ0b8zcz/oHX8QHtQsMAz6p0hGsdHNpdmby15SJaexkrPfB4xGS2KjFn+I
1gyfio2GRIYrQQLhWZKIjULP15knNQjqOGlbklPz8EjzUD/NAt2chdEcBV5E+W7bEwhfyKexHQ8r
Xw8fwl7A5YqSeKPm9orTTA01HgziBHQJge70/C23/J62rHYQzS1pkCqEkqw4yk6ZngmPiNYKLhWx
zKfQBDtX45tcJX8FGkTQ8oOug8VJq+bUzvawtSc+3LmKkU4bVsqO+cDJ0qwGt/7sLJjYezuOiN3A
lIS4zQjXDP1VqittDNeoqvPMGeKR1XbMIHbQhF7KtYJaeJL7KBbuvOYCBow+6LORkKMeJnkrlX+/
ARhkjtqEqGHZUL+J2gj5rZls8n08pllmsoPm9vzHHDqwqJJSViMq00H95mqvlOkOH4dqzyM1ZdNY
TJJYHlIFy6xEtef/tacOUU+Op9I0n5auvkY1/KO8AojHhR1foIN/cZQbQeIDee+asxkkClRtHO5e
xwWOHNiZ4bT4rPdWrtxVoRpqow4Xk2I0SUo8mPl0N/h4Nttw0akDeDPka1u4P5zo58sEjVSJFFKu
zpK/ElZMKyh4E9xAduxH+7bSEZpZ2laFjCjmcqr6pYrKLDnMPfaTnYoByf9KBUGORSFfZM6u7ZKb
+iKDxOkYeZ87+euohBC16aoh2oxDBsFZ0m+UUiZ0fUwKpBCQMIm2HsjK4NM0K9yQEL9uNk8fm8Eq
73rTaPZDlKIaITCVdZXsCDMcNLbCStKDRoChITuZ8WTf235qvNvq/r/qugwMGv+jruv8VrRv7d91
Xb+/5beuS6DdwsDiObrvwOpHwPGh69IBnTi2iZTR9g30/+i3/4lA0f+B6JqkAEZDAEqgnfyl67Lc
fwih+4wOTaRiAFKM/5WuS9f/1HXxD1hEElgG5F/fZOz+r44XApp9ipLJPRtBcLSSjKLR7vU7GORE
skAjDvXYRUpf7Y2Zdf45/oD/4A6TkHgfZusSl4wU4uyoHlPiFbX3gepWh6WZr4euwfwtvxUhWRzY
1VHpQj4UIop43/S9dRxqrBH/FI6oZ6mvqcfexSUfXwbCxZAb1Vjj4aVZM0sad7EdsuDMtrkWvw55
CeCOojmotaPSr6Q6YcGW2+Trdwa/utYzzgepn5TMjd26OjQCsvg615+KcJoOhq0xx9Sic2bGkOBc
99fQ9fUeFxQY1yZvD77sOC25o5/Upg2wZc5+9mLksllqTRApdd7vYxVu1PtIMNxO63xt/45VlyMG
RTL/4xDb1telJRuMtIKbl7GmdqIOCf3SX1RGkcHIrHKNdq+SB9Qmc8ilK/ycKDG7u8sCDzc7XpT3
+8HfSEdq19H76pDxO5d5SEz0wG3w42W8C4smSLNqT214Hd2u1ceHD/xV/RdYXT3WUSZPIyC3IqkD
3N/LSomOEvrmbpmRGwwdNIu2uLtwxftSXaMSddRGJyUebfhwmMizZnLKgGDpMm23DNEnBYYvJ2x/
i75TgHg3lmgnRpTSOR8EMXQ/xCSbfrGy7bTgmGOkkO59Qpx1qaiIc1o4uFMO0y3UBoFahta5ZbAg
LXrLY/4EClFvh1riJU4xSFKDeclKFQ427AAyZURBnhiu+9Fwevr/xjdR+neKvqXkUmpj9rl+0P0B
sCJjt1hy6NG/XRIFhg7l7EhtAqlYUnvl7AxHI3skgfjFm4HIu5xV8RL5chzn+kcL57Pod34UxIfC
45NJ92crgrIFZJjB7ZJVx1iJklQ829qoOw898wZNufiFGsciWYkGa77I6J33Z1d5yCBPPdNuf07t
K2DWuNWtw5DYTGBp7NtEXSI69hgsDeZ3rbVmJG0N4R8Ikd8rmVpWNz2Qs01VQZDJqwTlQ9CgU5cS
Mpd2g1SigNpTb4OTGtVOr6rHP353JTEMiQDbd0GjlTDJ/feADO5Dv1My1LmJ/xl1mtoNoLDqfeHg
Sl/nMhTYjrUfzVBHOw05erugSegg0I6twFESkb/R1lQNwUxnfgmMcZ1pY0sEH4xJV8oSgbw9uVPC
WnyA6OA1w3NGgbtLexHtoqLep2l8aMoJL36AHJ42OBIDcpLdbN/qtXtUHLJFTnbfkzDMsETjgR5F
fshZyk8gUoEclrwAzB0Bgw/M67Td6sEZDx7h1o2MHbHpg66zgitFJw8BlhgMB0K85/+MDzMbke20
KfwWItwC0CSWbda58YHshUOKNnTTorAhwqh19h3+D3UfV2JDJTFUe+oxfzQYYrvJd3X2AxloTrW0
JMpsv3w7uLApI1lpBDgl+UxI86BlkE3N5G7rg9BZvb+kNEOpBIVKXYPUQ56wsD5oRrPBF2LItDEK
Uaomn7ILj4Od0EcpqpZReu1glZBiQ/VZeN+1axLte3c4KO2hkZZfRYHsMJXVfyok7ts89uZi0o4Q
9KM6Z6lWyDOo3sPhGlVcIUzkIkgKwR0xTBVGhSBBvbMpvRLbPI/xQrPXCZ9d82HJta3UN3B9ibAb
KNihvP6q61uBeXKy3eT9uuxHDPqC3CHipCFrQTcqem7h+KDFNLsihul2VdHTN9p1Fff2GiRHuqYk
mNdWAwBIX+Jw08BH2DhJc0cY87h3gxgopE5pp/ashKQUT+sOeS9I0JHpESoaItKT33ERgdn/qJmC
bqOoqtaz/Ke6mPAUx7N+0kI1tmWcZ+cxQklc7UpUsyeVKfC3yAF17IVkGrzvmW2yDVwum43EdE8S
2P2eYWATdRWSZnu0TCs/L3qWo5Lo83M/utW21LCv5x2GDLeA4ks3rD1NdZ8cA3jiAlhTBtoa7zXg
0YXA25Ouc4Wlkenu7DR/pMWwqTsLtKvvPxRjc0BJibKRoc3JSkAp0ML+rbRUj81uZW5EptPfHlEK
E1w673HAH71Cn05OPeBm6jjj94GoCGMevaNkejFXnw7jOC3g8gcmvEnNHR+dQtKiGgssJ9xS0x6h
LKwR3IZ7YCLDOanM4SxqAZxnmwoTsWAV7FzScvW1+vvkDUpStac2EYXQ3vKAMop13hGd2Yb94zTL
K7F97eIhZB4CiWnVdVZ2Igk3qzkF1Kbwq2QHyOJzD4j+FEuwJVj035tC7vn0U44OlBOyAzQAAvKx
QkDjLdZdnv1spvGWe9V4ZxpMJ6IuxP5rIuZojEe89yiiveHNjFAU9fTswLW9xGH5NrcUbxbDkTVr
U4u2n07yO0Hks/cpr5gGkWaob1raIjFDsmAaP2cObW+mLsk6HV/mNGu3Th/cNVo1rKoIHbSQpzRO
TSOytEPj1C/54D6lwYRyWGuXvR/N35ys2rYk4o6cjHRD4gvGuWxvAsDvfdvcZ1VMXHgsPtMiuYMW
BaAUGWA1W79anOblTFBzjz1rGhiJdEa8fGYkjcvTHnbWkmBmb+rP7oB+Kc4+e92UX8nOzq1ZWxVx
Bms3iSxGIt61TfU7dDuoHYH7eSWW1yURW2RAiGwWOkeMeQ+JR7vWnXRC3Pz6kNWoXzMPE1k5ZZuy
LeV94K0qWxSAVe0cu9JEcFZvJfm2M+/ryH3OyaDmX/aivLoFMdIup5N3H8GtZQG1XATgY3xbuDu0
0D1txoH+yEgE1mTnT7EpQI3G47Kblsn43HJP8gf9FxmuC6Aa7XuHW2Q3ZJK+Da44WNx5tQRUf5P7
wxj4P735J4NQ1hURg+E+pN/TScl+sqCQEPAftvkSg/Xu9iFYrdo3wvNUHYMEkVcmm6mxnn+dWuvL
PI/GwxDl0boyV/3k000ws5BEz6+1U0Zn0yG5fI5HrmlA0B3Pu5mtVRztcebtFcEbunhmXQTyel6C
0QtJ7sa6J4U+eWTi1Eo8YbXrc+9o+TMjXgeo4uSCZXL8VTUlF9xYUOMpHOgNwYieu/DZrGtI3TMS
r7aQAz8/OdLV2RU2YsiycK1dNgFPXzx6YlHxOpBqHccJtzywPYXXGIxRHewESEoYvg9f/b6zdwLM
4ejQ+0jcx5Go5oNd+q/pTEKZ59iQXehDtBeX2fTathgielM5XnqXTm9PM5/WD54wH6baIl4zf7xo
glc6PPXhQ+rGKOy6cs2VjjTmqAE/PEfPtm+tMyQahwVzEU298r6ziH4sU2LF7ZGnT1i/Nk7cfvX4
b0yqbj03W6eKJj6i3jMpG9WmWpK7zoH0ZbUV+a4aHNlRotDN4WEOo2TjSX5UYzqryRE/2rDhQmiP
kMVLL927Q6DvGYK6DIYP5BTcBvobnMVQFrPc9tfoFVadR7x41U/ET4t0HRjOPpvpP+mBN2+iMLgP
4U4nY4gWdfhE0PEPjX4nEuxqpbc+Kb/JFi3KSzgV3xCs8rJHn0bqomGf5Q+zMr3oW4lhlljC/pW0
veyb0blvQz1sR5bLO9ApXxpBqCuGI8Jzi2Q3M2bfEOAZzVV+NHCfr4RM2ahqlzXTLLXnw5QkO5vb
BksspwpA0csnfGzUkz4OC/WdpeTbqgf/+PL/8TGsCRehVTHC4nUHH271AZY2pgA0tDpWG4WT/jgc
FTlaHbvUjDumqBeFvFbpGWqvc/XqGJLIgDD1ghTMf0+XUF/LZTjHx1M/HlN7rttSvf3HL6vnqE0i
4z7U3vwJKSgWJUndVj9c15zwOEeMb+VDH09Uh+//gNpVmyENZLmIw5XVsXxp6tGSyhmmeHdcEqLg
l6p+SeQ9LlbZOQHBVmlj66usJcRlpR5Um4/nfDxWztI68nH8x3O8IWByqnWvmZuUf3vaHz8vVQuG
P743ki/p4zHa5EhF3p/5b19ZL+j4p35BrM/Hj2O21u3SMXmo7MZatuXo3Rt+OGLMwssztDSoPzau
rLrUYT2jRBqDbtnEs4yfGlRc1cfX34///dfsv36Ken7aRCSUo0MdPXsTUJPz6lwSCwadhGC1FM5I
/x5vanfBILjqppq4N9k2fDfTyT11qDbKjPNxqNdw5LmYHj4eUnuFFqZrt53G9Ydn5+P7/91j72ae
jx//8RxdiIeqKpedLsN6opw2eNQUPzVQT9u+0vx3ssv/386jLYEN/9lResaY2n9P53/tPapv+t17
9I1/CA8ThCPQtSiM8m9HqS/+4XiAxAwHS6dsPNJe/N15tASEZVOQoEZt4ZqGTNj87Sil82gLoGhQ
ZWyiN6UP9X/hKLUk9uJf6BQmdlawFHhXBV3WP/2klmtFDULo8DRO20QFEKaqb+NO2rGsACqJkPXN
wvQBW1JeYfNe/CI66PDWNPA22jgdi67BvdYkwU73aOJnAiPW1HGXd8cGaIKVs0isyJjKJn8Tpcmn
VOuc7TjlGfZylq2BTq9BxMFxrMefjUk7qV/e/vYn+e2j/TvEzrT1//578k7R/tVN15Scrj9s9FPr
zE5q+u4xgKxIiki3m+I0PyjkeCBjLGMfLnMnQkTuctjyPmcpfaYPdbvBcp0dCkAVRWDhvdO5BzcO
/qI0ic9Jw6LNDbb4cZiMCePZ7bwWF1P5qdD0byxB6ODLTZZH7soVk04oEJJlBH2TOR5jTZa6VS1v
v8U2d2mQ7mYsvpBkS0ShWn9AflSj3CTqRQ/M8SzalLCV2H5LLaIImnQWW17vEy4jMp3lRjAoO+Wg
H/7Kl1atkjktveOiPXw8LDwslkseEuaOw64V5nKwYhN7ntxEMcuawBDWuwdS9ZJVG9kKggfmnMYu
cDraHAaF464MrNfyUHnmz6FEZDHbIRUoEIhTONdfSj0W20ROb6Ke96wQXrBRQQRoXsJ94YorDQDW
WlPvOzQqwOdBRl6+GzYXoK58yNBqAg5Gr8vi+tHNEERXZR6cbPRgW5IJyHWTh0uni79t1GNa5W1a
e/YOFbEM+9hq7yf5rJaPX0u21MGcIm2TUG+tygzDSWpS/XkGT17RkQiP2FWkCsM+1dngnNQecBCm
hC+pRoJsR2eFzhKxl2FBjUzYaRUuNArfO6ACUVnL6fBf3J3JbuTKlmX/JedMkDS2g5w46Z0kl6sP
hSaEIkLBnmZsjN3X16JeIutlZqEKhZrVBa7jQrqS3NkYj52z99oYaEnrDXIsw0AIQpTj7addagvd
Z8oR2VT9i7AezYEvraZ9qDFU30E9o3+ajWr//aI88oRFKvPbEenSLTo30uyVfvv+0vdLms58s16R
VbnicTUzDCwVKqub7xcV/LVkvT1KQoKrnQ9VVuNZTneouunLmbMf5+u66f2ghDqTizUldXELY5cT
oQZ0IW472d1VPKoiL7c/Au+nqftyP2co4b9bnt/tS0UfeCeF8SYNigY1ecV5UA6iT+x7oI4it1lB
C0Eq2578qb/mkRwDckj68C30QNclTWHe9LSgh3r1zn0xZLfNknoHvAEvadFRyrsVgLoHzW71poNp
UmnCXduQFKoZ2Y4dwgbm3jj5RUMOULWlN5AqTV3iGQT/zgMoqqG6q0yji7TRisjoSJBg+KEdbRFl
FCy7fGtRf5udv5t0eAPqndXaTSRn+YgfWN6oEO19ZniUzPIHP++fv/3vK13LXefqeZ+1dOOGhW1Q
5jo3RcgtWo/s483NUGG3tJ8LhxCZGTllf4uWKo9tNbx1+fBJspxxM5PStAbWGawnEmt/pN9DGEiW
t7CVl/HWFbEaHfZoU/Pa1iueEmWSScJ4kpmqEzt1QGDmFO68Sv0UUyaQExEZ0rpEzKRZh7ATYFzK
IeIqDo+2sFjxEB29NUieDnNZrecx/S0Xz79pt5cqfKLHupxLOnxRWMk++l4oefa1J6ceCcR12+M6
1489/pa4NhEzOY4G2t68dBVwkj5D5jkgfaZuUx1l0ozhwRoNei/V9buPjStdnEMiCRX2+blsbj3S
f8O0nKKludFlYqD1Hr+KDdu/krgW2MUdwYV0l6vwPfOdqCEmHEBk9Sa2KXM24eFbEtK/Al+wW2Ei
HeQGedGF94mun561In4vaw07gqX1MqUKWKd4bezqZl2Y/jBEupcacnAdJF+0ZZy0+UgGFl/mRN+X
+VLRJMq7/ugF9Udjmt6+rdL1BiHnSAQ3MfDfwSFEZ7wb3sq7tEdkwc7A9UAQCaVnEusM7TqWRNv2
+kPaQ9TOjQ6yS/Lki7fe6kBeV+DxQ0lZygXxNJZYpGwf6Jq9tBFvBmW3mTFOIN7PMJtz2OlTkZVm
DGuf0DCAzkinwbDXFv0HZKSI0uOZk4MoxT3l5K1E2tX7yhAkfGHni7rFPrV+N5xxK463jXhiTz/H
jWde6kz8dI5hUYwH0jm/vCW7dwLDitO+8OijtufQatyL59IHrXVLzJZWcRnQD1f8hFgG/94SGFlE
DnUnKdctThWxoCSkSdjMH4LZR5qBS+GI/u3XXEiEPKj317QD25iaCaSe8ar89FaY8OtpLx8YsPwj
kKREknLq7ebULZi7FcTnuiZrKkyuFcaeWObtD9vKmHSF9GbEEu66nPIlG7tffkdOu0gRYBizARbS
KIZ9Xo3ruTS8U5GqE7iKZR+Q+r1rMo3gK1kvc0csJFwDEinbuBfEJwvVz3u22KxHGDCSgZlrGpL9
jb6U5ox2DuNa8zYW49XPJa2ixjAeicLh+wQ8yNq+wYgcBZhgDe93kmAcYGUhopGoBvRSC2AFjKr+
mC9053Ful+TBVq7dRz4hbkx5q2hqm5+5SWWGQI6bmUEe8sosSB4mz26fPcBdjq/3Q1WFqK0BJnTY
drel7CAGeZ1tr36F5dXb5Q8vRJkFSQwlsA0jduww8GHSiEF+ZSv4rKZMLyuxhJgIa+5z/WiaXXU0
NLoXTb7M4L7llVh5oBDI5uZclpZTkqw4kECgwhWCfbfrcz3t5cDpVzleUxgS+tBiZCSPBFXU0pew
8Ez7RyWvbvaEDme6Qov92TZ9F/drrfeQyEqJCQinTAV2PXIaAz5OL5yjjbkfo6//XtghfEA94T2o
PeuBcY/9UGdQdWTynuV1cFRqemmnoojF6PytEK1JDEF3JZbiIqQiy3W78TG8LKosd4l7v/HOBVO5
uP9rlINzq8nBLobkOASudU612DdNTQszd+Sn7AX2pWGkBegV4WlmILBzy6Q9plVfIgShBNYJzIQ0
hfIdtjxCXhy7tk+equ+sub0ENgcmLwBJkTjKNOhkMVGJsM9MH4t5caZgeQtkTXq4hlygjbjzeq5T
d41HT/mIVyUDiupPj4mn7tcGfddICw/pr+fg6qosh715z6QNJ9NNUIplH/rYyvxd1xJQt6b0sBxs
iz2GB8yZEblDd8rHZk75NwPdRu/l8mJgRr34RdQO+l129a8gDIgdo3Yv+j+c9GcpxsfSzTI6pfUD
/i+a5XVz6O0CgGPo1JGyXvvvOi8tTlVlxfPSDNwKy6+V5i82pAyeiDi0bRJ5qfPor/Z1bXzrVDeY
neGvMa6aw2uKMlquYj9q7EMVjNfIb8aA8LTmC0CI1abe4zoj/NeNfTHoDAZeSQLB0JGFnoUHO9Ef
cFyopcr3zWtm+MWnNyB2zhzEDQbYGd5yXHqgtNK6f7BkQhDNlLpxFdCpM5Wp0R+TNZow7MvtnMIB
JIYPrDW2O/ljWP4sDZq3FKL40oaoehpQcYUG1A9oZp7990Ylz9KuSBUfxl8Ds3UMuHV3CsHQNP7R
n53gJJaELioQ+oLczRJypN+dB80dnIuG6ZpV4ySmRbg1rxBf0rOl0EfOOwwHd7GL/WTNZkwD4H5U
xNJwlg8NpqcDCJk4bUOkepjHXBeh9Vq9ta0iTMXZJylNS9NK1z2BydAS0iyaG7tBKohsIwy+pP6c
evuV581RhLWH9UL/ZUJzbteZ6zWHs9MDRj1Tc/71dTUd0hrwNAr1neGFlxBVslE+opYARUw5JkXn
xU2+Pll2/kTnG/21maJTdH+vzU+lCYDME8qg0fa4DidE9+oJFA9VnPkKzJdmVdCcTbrhnI3iR2u6
O+mNhHSmwXpuCrhmDHR32QBQTJsr2XpQ/LKUc2tt/MpSPSblveWe27Qs7jwlfk1W+dR5wjzWlWAn
5+aXZAmWg1t6D/bgTPtpalmHW2GzpADXWSdCFdPzXDTtafUY/08+VgloDjNKD5quJe6SXWLBHWOk
gGAxP9slY6wFqXqUBKKNhWnJOE/HvTeGLRlHoI9nk0IyDYrXtpKPwp2mc2c9TCX1eMdndjvhHx1y
icLOoUdP5qWh7D8rrIck3XZV7ggMh8icxMuzo9/TNsdMP89ijRnMEOiZ9e++TK8zpv8EMEBbU8R0
GR8aEfYB9mARD+aK4KwKPxxBVAuDFbB2+IZliPO/ujZz+2bX+NFH15ijLiWkhP3NpuD50sZpEdu8
pEnCoyafsVGDhcTfQesWGk94XbvD3C7oisOuPpCQpiJaxS9lux1S1kJMSFGfqIXJCBGFTR8SnVjr
yGi8qzRo8eG+2PSe3X2gqw76R0cXO7c/02ac98Kyrw2Mkh3Dw9vWcF8rT1zMLvidMAb2CdyL4GCJ
vVPZFezG3wVU25j51E/XMbhyshpvjFyi9DtrnXrX7KKckfdJVyC0sXa2yix2lePJA3uzncGc657F
cYVViRIziIN8uK8aQSm4qMiY/5KX83PKy4kgHesNN8u4W/obnWESG/AAGcspFE5+DIGL7MomjfZD
kcvbZNqKEmRo2DWq37rP7sI6BN1KXpVmiygrmcZSn/XEDCE0GMCELH+2BReE8a4l/05Vv7wYBjUH
iFMQaWeRDlTctdcdu0r+dhOGwvAUHgzPFHQA3L3VG/0uc0XL2OQbw+XuAtb3RduksyawDOFHOjSb
gyzOi5xxc15EmUnqcRJasDpd4ivQYo6RXyOcEG6Z7wkjOg5DRiDoPOMIC7tHw0tfGxLxogJ3JmFb
T6pRX8LTXzZ7Eafu7L15cPzlA6aBSeyqz00/fVQ6eM4ZE41GeW8XI++hAgQsZIhvzPsAqLYzJ1RJ
zeybEeEY71W/nnqHjUPlN0DN2md+MWVTwQLWB+T+9lDFyp4EwRltjBlQ5A1Eax2GAU2dHH7m1dSc
0drcWIsBysQjEN3Z7OzpnVf6PlKixd98ZveavVxUTEpjCZLQD5AqFIUXLSa4CdmSYUrKNNoONpcI
fgquEpIoTCpsN2Qua3sEd8pZ57t1VS9mykQF9w8y1IJMgExTAybr/fZvjYwoZ0gzl0xrG7wVg/uT
DiKX65xHw6LUTlOQLHo9Z2b2Lo2K56shwTG3wS7gGatgdJH8V1IxcDtQFujdUOXAImqf2387kKWy
f2yy9pWD4XstXBJ24BjHMKCpgk03DkZaj6Q22B+YxhDllDD3J6lu8C20/Irwb5WVzyo/qKz6MugF
tLMLfUbYSZw57oNrInJqgJczQVy9nV2bZ2p70PP+ERTrayi8ZT+HwUtDEYkAY7NByOTRaHmQzQkG
P7ZFEXf4tV2DPwmhYdGKyyMkq9S6SRZJuTERh2sW0Cebkkya3GiIXK6ccEcUqz3KDQGC3Vn8zq08
iaWNZAxqimb/b7OX5zmBTnA+JR7HLZmQ8hA4HyV9kkQTCA36buBaTQUtcW498py12Kw/Aq+dm6XH
pA/3SpDZG3rqVwgbKTay/CnZ7kgGuPUm073NUA8dlySjfWLzQCreVOq8oSBHuh+2d2oyfk8TEaHJ
8JFjSM2Vf5LDeOlcJyoXiLjxqI1nF3XJzszrlyW9qs3qWJOXkowh/xsWP53cd3NCw26CrxyIDwJm
xXhYy2X6S2mRGS1mHZ0CRZjXiImXiJhw79oyQGNl4JwIbzvm2YvgAFLlv85WcwN/JtsFPCh56jlM
YDl3XUoy6cAiuiasdLAgdhXoiSiQixVPyV/qKozn4fJERGN6qsoEuisirtboQMv0pz6UpCZTzVdy
JG7bWl8FRCUGTNchcMw487IvRZAxXniotIv75FYtmbW4Y/pIuPpNus61Z3an63o3U1P4c3Xr+OXz
ILhbRqr+rLaf6i4uE1/iIiHSPEn923Bm17pGIDp4MFTJz4TdjaFzWlXzrdsYUQ6Pweomdi1mw0pL
5LjUkNnJc9nuNSG/2q75IX32EivjazAHv1cJ4q6wbMJBbe9h0L0CcjO8dI39mljPhoe1zpHG335Y
LkEaMEc2UBdx9cxxVRPmlHYzmRTq5GOYiUYL20NnfM4G6W9+b8zcGeIXBVs05egwdJ++tx70KZ0T
2TdrEMVj/oAexyu8v/ZY3vuypFdmpZ+ZCB9I5COUTl0xX/w1jPqZ1MMcRsDw6skirjULOYQuWGz4
mXrOVOQXmDSg3REVEEBh2Fkz/ITRGf5YznxGeyrvlXmZ09xGX6zOJWUqFvEgOXQNoFFy1pCxGN4B
Uch0mDsaZ/T32YFU86bqRJ4B750WYhGsNwuVZAsx2LWWvY13i64+UfOpET7n7BVEa/KULt6MxFpP
CBXJYF1RA7TJGDFT0oAZsOaoXh1SszSv5PZEo1+jq3Bk7A4JTsGcnGs7jfyKkjlA4bWb647v66E/
4LD7KRcTIZkq0QOq5kb6dXbK7ZJuOuzzBLTsjhKbFuY6/a4Hb8WCWAIEg/ukJvbmHs41WgToOHqT
Pd395LRv5cFCCMPG27IPZu68BS4VjTGa8H1Udd+WhIALY/1VqdnYL1xGjPcaZ2exlYAordAVtCgb
1vJHX4CcMPqnNqnwdddZ9TybNyxE3r7qEQJt3adTK+WHHOrXsJPykC3yj0OtGxmPlZddLIV6Y2m6
HFf6ON8FWfdnyPCpOXBLjnKZM/R/pX9JKPKptdbPuQ5ndCSVc++sXAhtsDzUqwNndoIVUNvFBdPe
bugwp9gLzxBW0HoIrllWssUg+nXnI0g/SuXl+0qkU5Ss1nLqTlU9D/f5ikFwtcQuI+cqDgZUtJNz
IUkM/Xn1V2QSp/rQOFjSaFQOlJZ8brSx/TDyMZGTJAvt5nB1UF3KF9vUOPOdiugpI8cWPxYPixEm
7EDmlylDkSet3GVOtO4T5h971rgAsh8/p6YpTpukwfsNaGsusN3Xgfsc2nV2m6ciyopi8yMtt1TJ
LF+Ldo693/3K6/mPoi1z4zfuja+qh6qxwHCtI+nYiekefYxcmOL8X4im9r0fJG9NIO5R5f2a6f3c
tnJFM+hB/50nY4fzl4cjkhSWexy0QdcXxBkUkWfPrIKy/yzKJYHxNQMsol8E378GR+VWpPvRlbID
dgROErgIl6rH3rCcyzard2hfH8rCQovF1TvMlXqaOm7uGedaPrbTvWlkb4BgcpRoM57otr3rUK3t
AtzDeELdOiYTbScM07xm03Je5q1Z6ZCvbO3EQB6YCd5sV3VUcaJAELMs4pq3cPjIEQ25a/35RFTD
hgkK985ELnNROMvTIq9ASvAqmUo/5o25Nzv7zGMCxaR5zhrHPTfd3y41pjtO3h+Y8upYyJVhRojy
xzLufHPEShu8C2YimAYp8X0MaRfdu6+TLeQ1VPcNkFDiFanD66MJkCSq0xItimTUBIhP3cwkrHv1
tQ0qAthBi1Fwene0ZvsDJi+sDWb7x9fLU7oUT2rJLsPqvZs8PUpHv5fG7ELp4Yz67EHDAbugl3+1
Q+08KhvDHHUCmWn41hlQovohtzRvKYBbsDZ4nlJDQ0fJEXwZq35yZPpA62g6shTuXJwBz81oJAd3
DV6SsIGiIeX02E/5V15C9WePFIcLj3jiud6mnIA0csrurbD/bEqx5YKZuJawhe5zM3zPPfliDc1w
TWbVYwzi8SeW9D1N2HGYpfO4kkfHkCUbGYLZzi7J8x+KKcEhXX6kK4a3lCbqqvyf2iLmHRo2kimD
2m5JiHFzxYUKQgfUhmmD7jVv2sdCmBN7oHp7TownMlCW8zjhKqGPCZXHiFQwYdFPgEeVZQbDBUEN
oXGXGZSw66bBPlB9G+WSqLiKPOsYns9Jlu5BDS1q2moiJHXlnmzv3Rvc0TlxiC15lsMGo/P9O3Up
GUs89Y4PS4gWuLftJrNyjle4jVHg+kFUZ/2XY/A+M6RnciyS2DOdS2fRDR0DQPxI3UodZCdBEG0T
tu/OJAK0G/RXamKAjdJlTeyzk6O9B3eCikh9t8a2VXgM8iwjKkqq8gxHJ0qwFYkt0uEFLkfyN5EW
UHdmdpZ2Fvp15X2y1r/ZXGVHJPoH3ws/Z0Uegq2kTStRx7hki7PffVXTWMQkPWIhsQG3QIDw793k
oauFc2e2zVNZssErF8HtWYzXINQf6QxzsV+IPzKCH209fspsyu5Kpt0xNBiXq6k8CI7WWLcdcw+g
aMZgkl/VyWvJtnnf9gliTs+MBVofAgOXs3KBoY4j1d/kzC+++1Fm631egyZg/KZvLNfBA5whym7a
gx8uNhGarkdcMWNp0febdH06D6tqMALLZ23kb0pPp9DByktjsYpHxSJQ054p9Na332SMSHIgBSeM
6725KeOfklb1j2x0+Ole7zv0xXvC1tP72lQTjH54L12jd9nk8aSf2n1SyjvwCX2MQak/Z21rxXY+
PSFL9c7ly1CV637j4ngTWmc8BfNhMMEvupZhPy5oRb0lfC0rpz/NOdSF1kQdZSzyaNsmkxsz/03Z
sFFfchnZvoBKlPQ4ZQuxyy0qECAabOH8+qk0Jop7Fw//tOqOsT5KcpThf8ivsKJmMJ4GaC4cFz99
8MuK0MTRotlYoCeskKk73nXNlR01q//k1jwNwnwFZsVjdPZIlHJ8H26j/buZKNTnGcFsYtvpj3K4
AjVOqM0fV7sJCa1Y999cthXRA9imJtK25nJ7RKX3LMalPQ0JbbkpFf1Vm9avetlyLkvj2mtEkVT8
d4bF43mshuzSqvLktU1MAEX71gErtlJ03FNjIcMuj53tQ+ohIVSHX2X2OfnluTa5m5TTClJSTRIN
yPWdqAG1NTnHxQbkxUpL8V/UPppid585BAAMYFdjx+mr28AkbvtHsaq/TacpkbHdV534Gbqy+SO8
+sat93rp5KWA/ofRXx/91SKW2GB5UV11u9ZWrIw5O6yuz6YoofSGlsmRCrgBkh3wVWqu1fTiUUJz
6HLSMKfpiUwblBEzVlh37kGLopPIRfrLXwj2HkYL1mSxXkqj3yhiYXmA5HLneml2KOb6DiO13gVs
HBhvzF28AMeslB5vgawctXbLOz2/d03fn01qo2gwcgSxmXlX1jAI65q+nkLCHysICbfTaGRsSX3O
1GJ80DLGdlSvj95ULvE4rb+oNsBKdp+V9tBRTttUqPFusOxBOKmaKbZn54jtgoffYtWPYqtvvAE9
R9/lwLPIB/Fol+NKYYM9iuo6J4BrjXE4ts7GEj0xW/tddPC7kNUWUUFSKMa3GdDUmkZEFd74vXOe
HCbB/HkoZ031lPfrwzqW41UbNCkcn9NZtOsvxpUXVLnF1wpMiT0eDzPiqrEqxxQ4/dMCl9NUfaxc
1/9V9IgAdFCeQZSm965D/EcIjoMto7UvSvivtIouPDV2zNqGK3QsTp/FLV22ly7nb9qsFb0ZxDQJ
ABDBeXywoaps8eJiD1IKu0yiCABkwuPYdLWbOanp8/SxYTU/w6K5urKWcY/vuhiKO7Kzy2cfP18+
V3ffL4ZR1Heuj5mbrnGcKa6FfoOGrhYKYrdEdBzSIWjyQt90ks18Xts5kyOgbvBSI3iq48FX3kcu
fWa35EY8hCbU1YK5IqoBJhE96ezDTCrW0Nyihx3jIiNEzi3qH2AWdt3A8L3xcOilg4uOZJt0Wsyr
7NGzX0uMFMu1Y0R4EwYUXEsYlKzM/cxvls2thrAS5u2L0IuPOj80Yjp1eE5ujJ6mV+Dax5YkkGiC
UhDlkxGhPkF9DBnjobTXSMzDEsEQvXpBJcEB4ceDlLBvKQMp4r7mZmVuSR9z0nrcQ1+nO6RSSKee
K/fKgueTLRQoW+aWY0236FJWeAzwjeyxuE+N4Kk0a7rW62hQJoc07gaH5hfS6pOaR6yc2+RQ5rte
lagDPaBYfdLef7+YPtSn3N2PrsjPjnIWmv6ZCYSEZZaenIMurOiIq6Vtv4xA3hO6OC0WAd0Eyb02
e/EwV9q+yzZXg6DlKsaM/WkyEHrvr1hFRXgnarYCTdM9pFA4WHdvpEftNAOc2C/pKWgaAEToCZZ0
vR2K6i1tXffOBp4ILBq3Ekr0T9zB7b7esBlVkC5xsuAzsScocgw2l6o09+1o32EV383kvZyNtwKu
B1y5ejzQd55Oec/D3RYJNxkuyGNFpnbdK0TaM5V3Oo0BY+hxfRLVEESgdu5SXfrPUGt+k3irbdgl
grJWGQDPiDZZPDJbiiG40R7nR5ThEe4L9N/cf0jZI3R20GIGr6GMtJVxcmf1V5T5H781g0NrEoik
/M4B9rz4dFAcboFVquPK1SRt91dVhwht6oIuJsoz0/Dv+g4pSpP656D0fjZ5TndpCC+YBuEOMXgs
GtJCC4eVsXqFVjHdI/6yC7mHKXxlEsKOrgnO7P15yrDwM4bdd2tKwIHamoVyOUjfJoCiLk7K5qT3
7BZ21chALe/4Eb1FAszeYVjTB3inW/tuAZjUt8gDG3wHPMXuuwlbRab72xRoTkKzcKdNvG8dBJed
GhCb0+6ucE6TJ+eDbyZXTFfkeNv1cmYMyLCa8sBgsnvo5FMKmPYQ5rlzMmE1xcbS/PSCF2ExGjLH
8g4eJfMawvkC+uohRh/R1B91ZbPbpgcUDssTW/7kDN2TpkCIwKFL7EglXffkByZ7pf5MtwXOXzFx
zGz3ZpIhrXjGEeyRNfWtuVzXDI9zUT3KvmGnNGdkCHC3ho6gww32hCkom14PvV+AZt8Dz0iKzBKD
Kf7plRCmIYRghoShA4F8AITMuku6Br3bwNtLR2Uvozf5UaDWR2cGgCREggpTjsZOuz2l2xre1jpP
TlvLe1YFBo3B+RMu7O2rEGDjBNseMCa28mq5KRrrrbQKDI2bsTTcXr7/y9k8fOQG4VJZTcIg5oSB
qTUDlv+PvIBvATPShBEqkzkzhM7QGHWiICDgOxuAHQcDn1xSsGbsp1CHkXdXQX9rmQvxre/vf7/0
MwD8wQheeeuMfL9dvOHc0Pq0+odvE+v3l1La0RjOplOxSduwlb9mFcRQZws/6VgzaMQTe0TVuV9l
CHE622C5vKAp3Fjarsk+TLDjW/Q/4yfeqoEPHWzqMzKnX/yOjDXyftZ/fCkM8al+q1H/v5VAh3Rr
/0lvu8X2/Hscz5YL9G//cvnMG2Kt/pHQc/7zb/9CPvL2E/+uf/ZAJbDnR4+JiiQQJC3+B3vBt/4V
RS4UBQvEArBf8T8V0I7/r7RFfTvwCesLBAF6/6GAdgTAho3lQBIPg0UsGv83Cujv6Oz/pICG4ihM
flEYbBJobyMz/FPWKJgq0xhmYz1pYLI7Ri+FhW05NvXO/m3ddB/6hd5mvJFdz/hw/ulA/S+EyRYf
8D/Lr33gES5ZFyHhkxaS7v/8x2UDyIrQIJS3M+VBHq3DLbtqNMDecKSnN9MO9b6I4/1//LNbpPQ/
fWbtJC6RX/zZ7h3xVlZTJx73uooWe5f0t66iC/N/+JP/LWz1v3zQ/xKfXTInTAKs0qdBRHp9tHwc
zfuUSPU8Hoq3//3Hc3zx3/5cYFmwZHz2gL5D7uJ/Oa59ZSjsyG13Socpuck8dBaOAJ0aMmhtAhju
5JrsxbbV8PA0xgt2M2CME9M4H40y/kJoWQ27UiCVB67cMGoW3PtTy9Z47Wo3tgKhsYSZmqXM/JH4
8NxlYZmHBasdEs8/IwKAmRPPck9Ac5OWAsxOPQAJ5AizQ91nxXRNjNYmG3G6OB4NynztC5g9fRN7
bXAY+SfuabwN0gQSZj+hS4W1ZMJhnpeUpy9wGbZdwIvyDF9/F7Oi/ygRh+8Ae76KQI0RT8rn2a+S
54veJD22yk/TtCI/9800TtkVW+DKT1732S9MHVfxiScHpk+zvGIVjoggRW9VuSCDaBahU774Exts
171BG3ee7OE3s9p7O0HFEzbiiz3xJVfth7DH12lRcd/3F8OdfiyQeiMoJmQxMY8HxJTEJA5FemJj
6PXMHFZ33FfeL4DziphxskHXETwwypvXuS9UpFT3YaZArlFOUs6TdLCwF6slUbPeHMwxCImWtOfG
/qIVg61HcCaA6seeza+yU4COQVBHVrM+Skse1VQt+w72MEkw2clol/fGuPEkQQMDzcQYNphVV/Ba
c2vb/uV7x5Effko7JC/3dB6/ynV+zTwRuynTx25+Xej3MdRViH48hCD++iVE/ZqqP03df+q+hQoc
QG8Mix4UJ9kYZUHXaVIfyYy4xcd+1gTOQXjjK2bIL3OSm6SnirffU4v51Vzc6yIfvDas47J3CJ1E
LqZcpAgDPCUvA4rLcqWYdyMy5H+Rcu/YPfsjWuZ+XU2xxi67qz1GFpUQI9lOHLUAO/fkmVh8+Yxn
OhVENknny/CprawhRzvKeKU0HvAaWDu/yP/2JZ+g7qEvY8C/w+aO10zQRgVC8V4IdB8FsOtQonw3
MgjcumRKuLGajVV8mRUN/wpkSmKvHrx3iGmWVFEb8EZaB7T32qx1ZI7pviC34AKv69R6bRllLe/Z
75vH0OqenJXLpLKsO1mEjNgMGGHCRPdfASYlwHnf2JZzmFquH+gJQC9Q1jAjQlHEcDEr245Lhh8Y
WyaRnOgwYNFp8cuGwQO/K43QiX3ohIMx2d2R7AqTvz7EZP1eUkX/yYdXu12+zdbuS1r5m+YiBVxQ
PdKGZqyQ9utucNg4daTMo15RUWJYakfLFL2WuwJl9crzdt2gfHvBu3a/UFOTnTt8WK2XMsiG4iqV
Gzl+iGw9pD852qSqzD68b1d/VQaNNPyAp1GTZUSKII4i0j0QJe2UQLRZdg95A00TjhyRJ8Or0XQu
3VEO3/eVZ9KOYt0FGJ+qD9vmc1R5Wx+LItnnXQKXZ7vjpE8jisAuuB2AKOloIWyPWscuTqNLFAT5
6mWaYmIYtjp08wZ0hvlVW8MzW6d7Ju7R6nCnWtuLICUg6jVrvNN1h9CbXkefY9y7HR7bpgMNqh+3
wB6QqssxgKGIgYCY0vEtGZGJaHcisQfUTJS2sxOxfm5NrZVauD5vl1MgjTFe0NWx7c5xBOevlXjr
WhtRU8Csy629R8jSSIW5ITN6w4tc3gbFXisxOfMZu4K1Ycn/Pp9ssWDEYlapB0DRZD0TtbBFx/Oh
EGmZzHd2Rep8DT0L1bhwRqqAxX8GLGknT5TefJuT6qz2F31w1uIwPK3Ce8rEcvR4Y4TEbIoo+QjO
7rEbpyMIxlfDRpfY4SykAUBjY7soCCp1ffkjtKfXdlxeu7CmBZJc2eCpyMxnOMnF/Epr9ZD6+bNe
2z2LKhfj5HzZkvepp22N6eqPLndf22Y/popmeye+ZLG82i5XI2vZ2ZzF4+SAaDXrxzps/4bEeY+u
jXJpu48ZQe7WmcPVG0A+R8RsZoB/yG03Cim0B8cgY2HtL9rkUOD2hZGLDj/jsGJg8iFJswb5geSw
wjN0ywKi3YTiJOf5g8B8vnSVwVMzRA5MXPhX7jMEQGr0Ug1XpmpA99+W8jSPrJ9GyEdDFMduw1jO
QGM+tkOykCrLm0Rl+z94Oo8lyY1liX4RzKDFFrK06K6WG1gLNrTW+Pp3MNfsLUgbDsmeEonMjAj3
4xFPU5GRB5qN6783KAk5A4AhJhGCBa/V/WfTpZAawD4CZen4Mx2YyyNTdKZ+XU8qDY9eITPoSPnC
LTpuntgVd0Ptzhztn7ESvbcZFX9iIFsw1uyEoNMejM6T8KcF1hyjlpAVb2jz71XSayfddjXtn4FN
ghkutSv8u5XOXjIlHooRp5qm7G5O7bKrauiHfR0STmp093QpiRm3WvgPrb51W08tmikCxtsFlGJx
b0seCnmeboA2L0PYnZsS1M7EKDLfTr64z89KSuCaAIwEOMAzZ/SRrxDAxlgd2ozpuTm91LNR+Kom
r3aWVnQ4Z+uvj8qgaDkBYjr1LoBGuzN5C2gWK8SYtSes26iSJxbnBB0BvV9eEA07qZ6IHrusgJga
mrEJohDvbOgjBGinxwqtRjSyay/jX8j1ZgX2ar63Dd2sAbCaHWMmaoBVFxKIQ4MQUqePutwTNX4U
h+pvp5F4T5siTWVgS/18yvir6ol0WcKehsIoQ78UiHgugnzkWhOmw3FK++GY6g2rVPPHspBPq6Dn
tjpQPlL40+PXPnSDpdwQeeuJs/w5wUjqKqj4cQ2vul2H/ag3WIYj67q28z1eY2jEg/o1hwyxs5zm
xjh1oZPnWNMQca6AhE0+zhyrTGplj3GtkHKCCHCyPP8Wqq3XrONpMuAs0ccQRDbtbVihoraqkInM
K+lg9M4Ge5z6fdqQB2IJEyB94z7o4bdK98lBRfEp9PIG8Fj4NJZxl4DiiXCkzMVk2mx8T8Jo7lur
B3fNmMDsag2N9+wbKRc43grYp5auujis5k5Q25O8Nldl0stjt2avkcDmM85Q3hGJegzgZm0Ud4Dw
Cx9sJYLOBCo8mgCuZTCoGoBb4E01+rTm9LMaSC3gK9rmqEm0+Exn6ceH2Q8qakLB5XSoWESiSZPN
xM/Gmd6qk+Ct3S+73XTUkTNEyip5/YxxxZyGR4o/EvVl+FU1HED/exEb5mtctJ26XGVhPVlz8ikV
VsLAZyJ3gywOng/chXGFE0lJLCgUTOpSQXwTopBWaV/viJYH9oD+EkEqwSoz2iQ57dugogi1s1h9
LErypMTGNj8fo0OLesltewk+uRWWwM64/tSj0gaMJS4qeEe4R4eWsxd4WrWHFYXh0NjPlfEdmiry
cEQW+EBdaZ1/R4OHKowlCERpji0HX0TfYw00SRy0Y9pku16unhjMcEtqup+OR9Or6t+kYEHEY/yj
MqxDZWMsdI1E5PkMtCxuvG669KE3Y63R5l/6MJJHUNDIRati32Yom2xbbiMwec0VXvy/FcVGkRiQ
XtHhgUPSU9ciqAAkAJgWrmLLSZpqBHtDWQJEwUXDJ6FslQT+CSQtThqFyWkmkDXXfqOcL7tDbeTB
wjlreGA9dWCldQSizJWWeIsZNlh8ku+sBwQ6FwkVCEhOOCuCB7J4BNOGtQV+ZUi/rVfQTBNQj0mK
k17q4KPJ4kvC/HqIZObLVF+4zBoY95P2VaAf4bK1XwFR3wrMMLWsFY5GUEvIEe6nnc7taur/EBNx
cZuzb6qi0ZHkUrHrRuUuXLSBoAwW9UPEiU6AFMsY2TPYH0ofzS9F+VWTCY3BrWKSMWsmyDcuBqM2
QpzA9NNBHB1CMZ5qsQfwMYaPrBriwJIQGbYD1xa5ayp/TNmPetmx4oxdEWGLW2nKSU2y77icSs62
/WDAWhxyeXRmVb2g5P4dKFgZPuZW0GoQr03KrVY1fotI/itRYh5ajattXaEGaWS+V13trGDWCdTV
8JR0IipzMRvecn18MmqDkFYEUBxBMQhnpNI5FNV7GzOVMsjUYhIHeXr401ASgjXpKGyX9EUR882b
huScO+pFK+mm5jpkXlMBMy6PzbHjatGTRyECz5lnOCzcKdFf1SQlwmmm2GDOEusDcBdxy/3cwhiN
0FfaeXTyznzvCVV3W1V4Rvb4JNejTjVRdAFWId3eRmgq8NwxwirTtB2X2KXGnZhCQEeGr2jhc3jO
Ifw/dVmFYTHMYgZIB/Qpjgq33gmJLQC5A0CmQttNynu555++jbWPXQnx2mSNKkQUNCvxkrLbjIGi
vhHc0X/NufWs40vbc7OqkIDoIQl6se6m2JEBLGknLsIFkmaea2uyrpvf0E5oGcTDRPhaR5gvYg6T
wbT8QJhxJcv0W21B/qG+4/uNLmCpcZO23LZzfQqg436bmmaxKfKcSZ1YeVNYUrvDuHT5dFnuPWMY
lMWuoUbWvgetbmPW6hCvzVRxXX+aiffx1LSddvqgQ7NkuCAvK66zkNI+sbLUmaMWK4ImBOO0rbQc
zaWk4dZoZI8/259iKsYWHQpFcYJlgxpDZPh2GOYRWSl3/RjFmM9XFaM5pwOxK01Rc3SD3kNHv6HM
PGGs2GtSTJyluO6YYoGir3EW5aj39SXAW8A4j1lKrGIcJjwPTSQ5OaXyUUrE9kpjdhiL/Jv8iM8p
9bLkp4XlqHKrsWut+aoQ5bOTSIdMUiGVhSBxC28150AYm80aWNzFtfkvW5a9yhHsWC2jrJguOfs/
65d+4U7vyg8RCA80IvKTqvpeJcJXjczB5p4NBlFsOE4wiY4SZxrXHLvTcbTGoJ+uEpMjVmz7K074
pco6p1dQSmVgJPSms02SNqBIraqnQaOSDXuA5Mg0vlOFUZpYqvhTVUx8/DHPpUrnMAOdFYbeaJqq
qw+KdAoN89jinBm1V2FGeLXCeKOZXRCeRAsswWQXQ27BKcvATGjA7SWrr9bDf0yTnogCeTZKRGlp
hMwsx8xCzCiIG5IJPUPAEIneqIjVdp9o1Vvda/DcAYj7hB7K9KNsNFCIxY3MaTNzPdYog/OIV8Cn
e5pb5d4l6hnaau60+ECClLzXIVfmvaryanLd3KmaerJWDZlPlJ4xcidIOZgs46u4kUDAq4wWksQQ
dbaLoAaEeRiukRHdlTcvDFtqZ44RMc8psX/dqLpRXdz0TmVnppvkLTXlXT+WljtwsUfuwSYY1oKn
N+OtV+aW7hCb+CDqYMUmOE/IeYt2k2og7zkqprhPboJojrsl7kkSToc/PQYORWBlWdGgq/m45C7i
jmQMppuvSJ/hIwUUR6SuNBI5auEM+CxEtotsS69INKH7/FIvieVv9V2mNa23YB6lg+HoeHTQDfl6
mppBiEcVwj/vAO/UYPA4xksen8D9g5NVhUMlyk/5hOemBKCvkjTgjMVyyYzWYkMZkN+A7l2MbPXx
hLuDJJXO1HXQQglmw6QM1obhlavE5Kll83ieMUpTtcWwT2kJ7pZimfxFquadoLSOpfBPFQD/N0KB
TkMzTf4qEEylqmt1rEhP0NPVshWxFvajlj4ZkVDsGQjelUZRjiWXIHznTpKJxkEMK5RAacczB7wn
ZpLOVI7OrxJFhdOQtLQjUaxzl1X5jrv2MXX1FZyU4SphaznWshxzaWp9ZF4qj7N1Rg/RYlvJ96Ms
X3PyGI7zit4halDRFZyuBQKodoxpODVHNhwK++2s1gcLQytlWhpTNVkWB7bWxVx1QwNjkCGC2V6b
t4oAnmLAM2PG7OwY5Dn2WpKGsFtwkzPCm6VUbjF1UMlFHqRazk9tTidzXpfrPE1vITpFW5dFxmxL
jIcflUtlkHFFgtu2L6YvkBNaDM10inWGc11bRcEUjr0zyiDtWpVWa6O9hZsDUZ5Dp9Xb37oQPnKU
aW6XzYiQMk6FXLPAavEBbqQ2qeNaIcGOqi1sA9miuiBOrKA00tbZ+KhSHMIZLy3Exp1gayqfKUYH
EH9IBTaJcjqrh3xpj7pW3GOkDl5ncWJOc8WNJXNTOm18MmRW6gaPT0ZKykJycsX4DmutoKOMXXwS
GTpX3dZXj8EhEFVzsaUCFxeCk1MuIKpcuh89VGnXafIrKRbnJC8BYyQxgKiI0uhDB4h6ilwq7jmY
23ZfFZJ46AGnAeIFarsgBS51hOdZnA6+pm2AgKHvvU5izbO45yMd319tgOc45LwytEBn6PBQ0FB5
zvOpLKUCFb6c3dRa+EZWlkREjMpi/UXyNtTIqM13HEXSIfrUhT95ra0A6jIEi27psZPEVqClEBqU
kaGCYVMCQTREwnKW2mJXdaw53gq3rGG646I8CSoFhLVKmkPCxW+5OQ4Wq0mD8qVaZw+cIzmDmoih
wyBCsZm5sWUEVM2DNhMagzWlM9CbWDHtOY31Zwr6RTMahTzmUnhsblRgpxOZPGIMsxotO0pDOCKt
TifIqrYNKJro0jKx3n6y2JuPzlxA8CGjzOQMt8jsQqUr7snytXZWGtBFOesCzslYsthN8u9EsNDH
lFiWulUiWoY4NdnYmoD4EO1qaq6TjECYYq93iql6mXpVwJrAOCCUOCUkwjmsXNb9VtKvk0ADuhex
ICHAHYuH8KuF4XFdeyC++WqQxKLdGybpfa1gDxNUXxtjv6nrPbl9X+AXlxZPT9xQknda+A2MkxRW
88Llyrewm68W03WDAA070s03ZVaOet7ZJOyg8emlk6DTxm46v0CzhTfOss2q/crazTKLd96mN4qL
B4HK+Evae46EL7/oCNa1LOLinpKNWj3N+knRNzYzuhuv1wquiAZnXt+Gfq13p6gOiakZpIdQEwdq
djAVtiIjBl4gavGd5Lq9RkAYnQHEzmKmvIUZcqWm+TJlYAHzINy5oX5tkOllWN7SyDwxJ7gDZ/Dl
STjUCXjUVW6/5mypiQeqdjoEUcLBqy8ag2/JrDxWQX1MkBKTHkYhM0c7UzDaRxuVmRX/1enrsyqU
H2rLb2RCC9FnEN1FA5QqWLWnC/VTjunK6Tgss1XDczBLgAml975B3lsn1glnOVd5pfpBAS7xvtnP
WoW/LYA8pU/Ml3wsquwx1aRKzFQanhU7OVoPp2H+rpVwbf6dO21CDZyjBKa+EkOVU6Qhj9EsMLdF
c3we0ehLlLWoYhHe59hbNJVMKNV6BgUMco8iUGB3KcNGJO3cRHNYc+cmRifQ01Z3xh6LYbtfeCQR
doUjiu8W7a5ZGE6dptO9GpudYcyfRIdjDVauHf0lL1UhLtU6WicrRfWk7QgJp9ck6+esI2hx6Yy3
VUP1DXfUJXaF2WVcTZ5aXuJ+GjmjCewYUyp3MRq4dG4UjYxjJoaiinKNLSHH6CCpI1c6ErFjIflu
s2W+dBrbfiIg6i2gkiKDGZ11AfvUG0aNEbJ6lkbFvGsZHb0FOS/Kr6Xey3Ld+ESoWfcJNXvx3zRa
3xgJboLMY47M9GMe2S36lmrHfAgtZtw4BbiE951RMhgN+iwqMFwx38xBrHolXegpb4Vtr+y0EOGF
xGOVK7gwjOKOJJ6vMGWDnOPNzk+6sjVwLTEk4zFK0VPboFjElxi7S334d2FpGlpEEjEVR024d4Ql
uUJj3HAxV6eJicNdF/ejIr4Wk5T4XSvqB21O3tKhIfJRyjuSRRRfqMT4WDGrs8VWf9GaSd3l6o22
QBK0oR4eC+4uKiMmPOXyri2yp9EYm4tuDvuqz9tgRS4VqAQdmqtwzirlES/zbyc0zIZo+h+57LUg
bWLMtIXllihbke+BHphXThPiXjFd80XI4cZc5zMzjcqiAUh8uPZClEC0V1Qt2glvDdpOiQjWtTUP
YU3/qtnuqf/OwkjgB6TyEwoAToNZv0QaR7Y5ZBd00nzZNFWBa5wbxcTkt4XIQYx6aKqCAJUUVr5E
y0/ws3FIMUYU+fL+bfQoFoD9TuG91+oUrnny/W/pggalxBdzTbSzZruBxrT9JuEPEAMXIeRrYmHe
RKns3SIbcdhEPnkuRF5N4YBGb/xUZ+MCd5aGwvacU6/8KS3fu5x+t4lEX7mp/4Yo9khqIq2lixGC
1pWChC0O/q2GMbce1vYaq+261WSbIprWBeYBbkT0EZu0qtyqrJiJLTRCe8vRa8a9CDeQVVf8yJrT
DBV+56bK6g+SqTsJ2TcHObW+iOpBbxOq+EJNeCsZN4AU3xX4AFT9lUL0D9BT0lHH8D6ozwqNxYNR
gZep8GFTywJZGcDwtJRqoulZK6fy2g2MvhF9+XxCKVJgfLn4V8tydXUAtl6qFNgXsfPqMvWGvE7C
rodpZTWUT9Re3BxFwTNn8S+RajJTYss4jMZB6vXftYutg0JMg40qgPg3yMSXf78aOqC8LFSJgf6c
+FYIIXcwywouHZwFkSOij8ZppyqqbE/cjp1aIcYLs/eL1mfZXsp2xnyXBZ7ZtC/Ircawgmp1qQ6L
yW4dSW8yOezMK/ODNCJaw9HAe7ZE6VqLSgRua0SsC/osJnosCDkfd60w3zRTJBHKKvBMivl/ucop
M+vtQEvBdPVQzt+bVAla0QqUXP3AzzzfV22hlExuMZ0ZP1rT31I0GJPKJlMbSXFJC/jURnKfZV6+
UxefCzl5tLIh46SEwMXuug4WjIY+vRBwQqzBOhL+CzOnhCXqmRRTwkFMus7FtPyO6znimRzSo4bm
26kjywWaR7a8WZ0qjc6C3Ci9N5DWHBiV/oOZztbknGe2RouvmZFfTmn+YVTNDYyV063aValbkQOP
ONAYf4THGAyEXLL8DT0A8F6JWYHTbaSOgCjTfZAnFND6/w3r5Cz05aYAFGm9xeQ3FuDq7CRaqQ6j
8C3qBeFzk/QqqI7T9VE142DPRvefxVwebxqtTvq9dQ9WjQF9ZauE1foLo1VXJb3U7/FQyBv1ToS9
wYui3EfveZUSvLxIpJkRjt0evT0Rbo2Mi4p0ei3r0PQywJLC8QseV/mYseNytcwD+lovJLVU+ymR
URpHtO8VAjZFi/lnoogHNO14V+vxYmRLuiNUegm43Wxd8Hk8oZyNPaA5Za2GLzLlGcAvzRbC+CGp
bQgxEe6JVS7qPuSvqi3x/s2HEJoGvbUUyjvWz0VCRVQX0lfeD3TwoK4EJFLiZWDxYibGMI/ouQ0K
YSP1ldlJyZY/aG+DO4zLepDpLQVqVr6XSHFdS55pDjHl9+PZJzt8OsqNte+iKgx0red2JMvBnAos
vnVFekioCBNbnCmpMIioTTDK1dGmnZA8DXsEdWM5PddknYET4QjlYgOkiFkfEt/myVC9eGj0YKis
2yTT6NTR9TF10XeloGCRx0+TqZN0qNfCRGYpe+Ua0kyhHkLpa/pSbmzEKImyw0L09+9v4Iy6gyKV
MZb/cv3/X8oiC0zq1F6kP6zqPsChy//+V+aH/Kt//23Tt6vy/u8nJOIjDUkNRKxAZZGQhqES2tTy
PdKP58emRZ/4Shq+iFGt7dfy/CgTs73mk4JMtIyUgMqmcMJRtlCgrNbd4gmAIyWhM45raydZfiaA
iJjT6GrF2Ief9LUCudFZ4WWBD4324Lvsjf8ykNOCtE/6vIDSHl7rbjpmsbXeeA/JAdse61rzDDMZ
7FocrasoE1NgmUj8Izm5lwnT43yIMwQw/2ka+xhxOEDD8EjBdKjaZ4kDfTWF53ACNJNbJ2FS9wTr
Vn5a1x8ZHl86CdNHij68mMPxLOrxGEymWqAOSDCBW8o5atXeX8i6BSK0vsw4bn3m+thnt7C2opgD
C/eGW9QFxUuhjeemSksULfOuRoC9k7kyFWnpJ5ZybJMQd0uSPcH2an1iLV9mGWHGFtmyZYixNxMk
guL+Da8ZBIf6ecEF4mHivult1tuTPqE56dojPSk8Nus4AsQC4ijIEIpiKVP3Cro/RxPnrcLCTQWO
IDOqP1qLXNK1/M3C4UrijA+9o+brheE00Clt7EpKj2KxPekq8jxLmZOnUqku42QYdkzn0JOizjow
xd834mbKkyu/b+FAlXhy4ZQxchd1JH0Lp7CFFGxKJtOHdUFA/coNKgLho4gytK3Varc2mhV0jNXo
PmjDCyodElzXxY8Tud7TAEyusWjtptzpqUgPlbD8txD7/YagAtuLdBjjCFXwFhsCn310mpLo5kWj
l4cjAxSNJQ9+VrLYUWvZTV40R2gkjL7qLPL0UAdBL/D8Z3X9u8aK4dex+VTXhFOnNVPcZmE0nW4y
pDHW0iOWVD/HpH1YwItBJZn+5HSC5IMSGDOyY6zVX6porzj0foYY9oKRqHg3tCOzNwKVRZqR0obJ
Cds3ZHmxFw3lg0WsXbDLQEhv83bXx6v6rN8wKA33Yct6kwlMK0QcWoq4lm5XhRCKJHiMZaEzwC4K
L2e6dWjRo/KojLimLXUKNCOnaUZBvmv7wjymtIv2cYdPYxxDa9/gJCTIjrfB8i/2kaUrx0qsOmoQ
Sz7pQ7gGcyYr5zSsTT9TRu1ShUzYSUzuGjW8oIeScVCm4s2QQsKJGqXcrUx7ULjgCycYK3qS6EO6
mqSNT3RgSa8VNOFJmUx3FLjOm1ExP/cqo/VW6JNHowoqqKlGfAxWA7VGNYoXJDut0xgVF+BYZ8jJ
oHwvhRRUKk+Yo5dhiwGVQrBIs3ZD0rDCyXt6jULupjNBPa99wxCpnvX8VTJJiC8m5sJiW2Plmrr0
tdt+KBDU+JVeKKI5KYte4aJAuOaS+jKXiAjy1DJf2JhoyJOe+oK8qnIkgv5uYYYFcKlkOtzIo0yA
oSgE+Mc0XmUMkpXozcn7sKUL1xOz9dASGC02wg1ZtkZkCI6DcAPuEMWIqbSsldMQM8fcfr9vpt6r
LTwYuHa0cyf1xzY1MG7q5mufmS/9hC6yxJ8/T5CDsm28IEgZ0vroI117zcnjlvFx1BmuPqsSn1I6
+9WUtF43AHIzR74IAXSbi9bth3nl4idtq9GmBsnRVMxGW1FazjL3EhojGTk4ffElLOtJFKXqlurp
Ft58mSalCmBnGLeVVyyk+qmM0gP2zvyp0NiOmQBjUw4t9rOxRBfF6w/Byx6zSQ45iJgIqjVKCbUE
BoDIsXequKUBjssiiXV0AcZ41kiMPahTaB4Q7SguJrynPkqPfVutQdNNTGu07NYmyW5op/Qwb5ov
UqzgH4zMk2clP4WVOTn9eggb4r1p7HOz4zrFIdDDsqzWHUO2ziuW9tcMUxpuUHm2XTvCr2LrxdAC
Vyuoj2DuJOFW1zIlcSbkoGzubCLl2J2alqNBjxumfnqA21bwEYJhWpdhUZixAgQ4yXQQHB0X9nwU
WVXmelI0XccziP4VZpZvKstwlFQ8ySUt4KtRpScmX8eubdfNRl/5tQm+gg1h3rH8NF4YnvW5QcS6
+hOBaefZWLZAnA4piLFyS8tjwql0nZp+xim5cA8BbUjlkDJYVNMXQjCbW7TM5EXQFGPbXgNlI7VS
CslR8roCqSMmq85PRoO2pVTALna4dx2lxTdpwRJGEueUlQL8Pc7ZSqIWtEJjuMtMT4A3ue7zuF9v
WCFlOnVnk4T3S2eSQgKL4pQnI/c8wzAP6qgn9pCQVpOLSzBG0CJ0Tb4yFUSoqihvQlr/t+TtS4yQ
mZW1XPWaYfmsScpZWNlx4w4QF6SzfJdHwOHmil7t0KYnMexoCqRYhAALXhFazAbbsSVi1+TsD71F
j6EXLeNbNTMfWUQL0/iAEVSd1emohpQesnHt1QEjXszAZqjl4iDEoCHHeDhhfan25gKHLTWr5sTN
7BKt4QiCraYKIKGFfFvM7ktCNm+hH9vZmg/9rOKpaccuqNXBYxwLTA1NxEEz4DpOC0q8KvoQRDy6
wIG6YBma2zIXHA2tpO44Q99lmTIoVsyt+bNrjfZiyQI8hS5P/RJsQBBmhFpboEaqXo8Og4nzr6nb
O9ZAwxm5EMBNgcgglLHirvPMLDYUT9xsFhbjeDKM3p9INj/OnX79VzjySdptoQtB3Kw7Iy8i2gUo
CEYNHibQQUFvZUKioT0MvB8/l42zZiDHzUvyOzOROroRZZThQnRZC7k+dcSSe6Q3F16hq7R1QoLE
UOEDHirQjY9pCtI5zAmYKHFdyvrR0vvTkmr9Tk3Tm1YtdEmIjHGURh32RgKoiZI1l45RNUhHYm4E
r94O/3+/9+9vpIpKx5CwWeqydqFZXXSaW+iGsmv1bhdphnhExmYKjt6mvho2xV6ZF/GYbP/i36/k
kjF/iceXjjhJvSbx0756H/tAk/HTuygV9EMCapXh9X18n5C7PyK32SeudCvfzc/xxzpJjAvjNwlK
D41fj2uV+kq5oN4BBUiqN93N5Rx+QdboQSo0gYWWUIAhyw3D6VQ/hmLzEY0+qImduMuD0tN/+I1r
9azzvyKjhzUqVXbxKt+T7rJ+bNZjUlQ4924l4Ffa1y/GKfHXsyD6wu6VGFrYUtxK1msBX+3BiFD8
NvacUoqjPGffuuFDoVkJVwlmtyFb+7d+wEOymrNRX3Gj6ffoVSV6rvke6zMbAiRfhXOEUSbcxM4j
dwvABX7uHAzDGWV0AYiqpGHnWmaQ1FQMuZ+ewjxACiM/Nd+VaA+7Ij+bBki3H9464jxfwT/qIO2h
xzT9NnuEJUDH4i+8//NFRabVOvWhDuAXF8/cutUSH68nIldk77jjIRn25SvsnU+kBLSSsD14VTBo
nvKqfufyURZtgG5r/F9/Vl6sQ8pS3Q0F2uNdxDDRHo/NCX0bUUbp5/hVjLZyj13zxptbHPVnDqa3
ej6M7/FjeJV8iNxIbc+gEOvVXp451ZAQBVSckodcZLxAfYD9l6PCsMsXUMSoSYRHKtigsucR/7gb
9pf12k1uerKAahMCgCMBbInmQNrCufVMZg6jcZ9hj5B6TLeORgz7wl4O5al4la7ao5wcVb8PMkY3
OzyrxCLaI2BE5hDP4t14yNiaWTjCXmRdN+77cMAbsNIbTh3hVBzNM41jCslHus/nbQVEVBzLLnrb
OF9++V97bj6E+3zIUegHxR5O5vEF4aQXnzEmN28kfyGooZv803Hl/Wpden8X6Xem3W9rboPN4dpy
xn1ih3hjAy6UfQWqNAkw26PE6DlUL9Y+RnwN2ne/wCpX9ukL/sKBSnY+GDSZeVTd4dH45YU6HC3B
4gjiIX7NN121yzcCOzGCk3uS7fQQPc8vQpBetCDZGy9tedOSPQkDYeS+SXf5Fu65m2aNXb71vZ39
1x4Lh22wo1lCb9WPMOeiBP3o3Oq9PYa0Ad8GX3WFJ4Ae4JR6oGtx7KMmiS/zV35oz8atDr7m2OlO
SlB7qHJhbrvzW/aJIeTZuKNxqd5Vu6IXHXkqtvzIi0Gx/qV/xEcgnoANjgjxIiq3ficdafpMn2xl
yjdzvk1QjwI8oPudI8u7QCgXUWruymfrW8uc5rN6ERxGJnWgPvqjOSF32Enf3aeYeQxaiUI4N3sR
nCTqXgdy4TsRp89S7Ew/ul25bTBci+fN0YMUd7XFXfacTzvhQa8o7flKaQeJD9WXf7r39CtkTOUZ
gXZfIea+gcUwn6kT1z8IX32+K07is3K37nGKBdoO9ysN5AufEMV6StCi3X0TAN8HXDdKjzGRfogP
1VV/n3zjkwy3I7kHu/qv8+PQSb9JclwGgpaOBtMTfjiMBsyvdojn+jM8DsZTfs/pdZHvbucv9O3f
QTtm1y25iksTTptdwQaEeQY10F8knlX0ugRoMfX5Rce5LBhgLhPSGlzm7EAPPAsNZw2LRkYOZhNW
jfRR4+5ZEMy355O369f4SyCZT3S6HyrW2esXCJY2w1hM1F63k24x6uMgzVz9OJwSeFrvLCYgGtvR
tGkfbPNa3wGgbRQMjqzkKEyBAauxAzDm6F53CF8A0qqLI7ZPCCLn9SY8EwW4PKUv6LkFWsF2XgTw
86TzssN4p+6YmfYOu+5PdDHPIKlHV/T6k/A836zTehUYonJjOFuAY8/hfxMgyhNMIjrATEQfnIgS
d7d37WHcjI/omSPhgxi0X+HU7Xj+Uop6GgZQyojy27WvJJ2QwIpS1BGvloeZwYk/9L/oiEw8Yvhq
yx8wGFTs2yxVZqQ76UJKPTkEkWsdugidgoMAWFRcy/LM55ZQ0T8x8oRD+inylT5Je+naDF/pqXgL
WdrcwdErA411qNqQyYCJnXg5VwimaCB2DfuhOAXqvmvcaF8sfvpn9a8g7Ql3nzgy1TNsGQa9BByA
K+bJAgBnusNHse/qHSMlNBUG63wvEFBso7JeXAWxDAOQ3XqP8eDLdulFbg8JGRaObdyVxZb9/tU6
Sxj3j5ggNcNugvmkBxaPiXQV3jOv33F1l2/JfxE5uq75K457nT31Rjob2oXBNYoAnTCXIPUHONKR
GWfBW2xexp5kDIcwhfmIzJeQ4wuch3fu6NKpIbjPgGvhCl/0+ZHjhr/aJZts+ZZtaNIVPYvdf1si
Oj0ExuR1sS24QNWfo/GuE499zN0u6DCjO03QnKHWfpdv8mN5x1puftP6iQ/msbwUqtd9xK/14nU/
PHKkq/ZH5Vt44tP1oU7GLh+YMRHsjEzVSUDIPLJ4RzhSOtmDtJcZoxFQL/At8UzbypuYHHTTm/eA
RICY7qRgRaTx3u+IlbKg3kCz+Q3Bq89u5+jiMRRd4zz+AVIL6X3J9IKC8rVDMOiML8LHyicNB4ti
7GpCMmTe5JXLU37My2O4s6j97eYU79Rv1boPV4SJ1bw4i9/9hHtFcKzEH55SbQcpsnsBdIt/sSc8
FM8WH94Rg+ICpI/x8266asNJj4P/I+1Mlhrnui59LzVXhHodTd13GIwNBiYKSEj1fa+r/x/xV0Tl
axx4UIMvI7/MN7ElHZ1m77WehRtD3Vl/U8a2PzFgIt3RkzcONcu9dOzZb/hT47k4tMjkPxI0l3MJ
p8eDtHCR1KCstVAmQ0Sc82Imy2wpVnG1KoZ7Rlj5EGdrJZl58pSGFfKHegv9X2BFSjbqI/+9RTYk
boNm3j92zdYKF6O2EsosnknoUN5CSxZkwHBm980DO4UgfTL1O2IgS9z7cLtrAIyT7Kt4rOxjFawc
tqFvATl1ByYo5E+q/0RRMHks7/37BE/lBvKQe6zPIymQxovBHIVxaAYCgY1L9ke2ph6L/rNx32n4
VGA+zVEGwElKYf4BRgfgTFj3xN+77+JNvWOSiL6CQ/NmUbtbwdZ4S3f52tvU2+pVf8zgR9ARRlN6
1IgPAFaGB8obVl48y+a5tbLfqngpUBTF21SD8nSfWDMsgN5UOPfucEw/s7fMw7kBdHFCjLBrfLnG
HLtH8hdvV6x/4S3rX/AuYsOKzAkqOYSDo+A7m1QL6568Q3lDmfSULP16Wx7pdjpnSZoMd8PfdGce
05cA/ulKnFy2X5vkGQ/qVKvAG06iu8yYZTwsrCMmBGTsqBOLwXaAXV2gQJlGT+zjquTd9SYppVHI
YNP6zPfEHIp5gOULWgemsIl4pOPmZGejOUgP8RGnTKdP2I7TvQ6Qin4g9hy+WNhyjBFb0khHFOlW
PqNbOQIx7jaShn9n4uzFqkQwTV1xmBoH4w4dffDcL2DD6B8MfGnTEOa6CTD8ALOYJm9A3IqveleS
FjvHMILyuUeQ/wyzX9o4K/Yts/gQbjXSGxbpJlqItX8ndhleMMEueGrdeffsHNw33plo25DvggVG
X1byJDsCACAmdvTbhijY54V9crDGMNqMjbG3QJZuqatTp9BXDg6+bBHyRoCJONL+dd8UJqwRdTzD
WJJsQ7GMnh1lNqSfr9Jb1r3J6aGJZtDMqilUImfBDspfIlFASM32rCtOnZ4vxSOYJcdlW18ltN2m
3Dn7k4fBqhqyjedAs1Yn0l186p6gkjZvNkjRDcgNquyfvTExThha6E4q+mx4KGj5LfKzvOIxOo8O
kqKW9W7rsfFTgWmQrLLynnhBU5TjC30TH9wlIlvB/LmJ1tEufW/ExN1GJ3cPdRy2Qn6uEex8UQh4
1D/oz3AQZcMq5thk7B2KZXcSIhbf+A/JI19beZDf5IN2opjBx+KO4ozwitenQZGMnH2bzni40jZ6
o3bHQSH6Kp0tApKxy35ywZ4TpbBBUVXtxRnD7kfwt1gBwxDrbK7/cXYCs6bDmY898iS9sx/xMlLX
y3btJi6nxqyce59xQA+L89CqmqCSeSFXcc4axXipXygVsF7XL5Q+qpzAjCmHhpl7rz9Kr/FC/iP3
C2ibJa/qQ8h8iPCTW169E4yg/yn+smq1+awapmk5a9dAgrS588fZlme32AaIedfqTppZG3BhuUfM
+KQWa3mRv9oE0pIAdOZm/0VCLxkTe4MPBOS7MnO6hbG0D8WhekLMeRaAQvA/IvzkXUURuuh33ju7
6uAvs58SzUx/Fn30FPjcyVcDgoNVQZ+jz2aVr871wdN20afxwuh89N+dZbyynVnnz+wt8Sz4Cz/p
LYyk7+HZo4A5twidZjZ+k3byChybNicn1Z8x+5tbWicz745h1ZXzYF1uSGtXHpTjONmMIjHOcNZa
ecjGQ6ygw7Cknufu+yfl5SVXaMvPKPvQtMVzzsKYv0Vo2afdQt8zcHhI3kHdel/YX8VjRF7T3+DU
/GERkI7KInlNTn0M/XRqHpxlt7aOzFG8FNYnXbedtgNgglGYDNmJEU2HIz+se63cGeBsHUgsKUDQ
zNfsiJ0vlOMc19HeBl8QfWN2RjrKyQkcNbgqj8zy7qTDbnEX4IE5pfv0HTm6vRvrmxJdn7nz6B49
3qeJc46+GMPNC1vofoMeUz7490xHKlMOljOCgKbluTwbr+WZ6dF7lLcYCR7yRXvm7KrfJTtYu9t1
eIDA9kJA+4LkiyKFhTtOlsYre+un5q1d0Y05Z08I1KQZXJh007CVXvQvHNiJ3CwJ6pipxNEsZFp+
NPue7Q2j6aM4kC0JEyxEFJbM2pN46butPWv2zp+2O4MGk+KlIS9TnbPlBFX/ytqHlP55bXD4cIhr
J1i+5dfxBer2ebvN/gK9VFeDvgCp2dVg8Vfukv8wXRrbfp/dMwuiObQ3PV8W/vyjsemW3AF5p81L
GoJPeIy9SUg9KHnuiGygLsRCSXNrP26f8RJ+JGzLvHk3lz9zActqzgR+lpjIR+HCBKTyXfZevmCn
UDl4Kgfpiaxp14A3THdfX1qIoFs7cjYSrZnN9+/CzmxwoGZAsAeZbN6CVxrxPoamNzeEK05fsx0o
NEAN3+KVHYPa/e8/DxFhxWGVM1TscFsqjZgHBes4nicHLj6GKaIzXqQIKKxVGVy3WUrqRjYSfuuK
EBYNtbM8wF3is/dCpYxCtK0fQjnIl1HC9/GyBqtzz8vQjr8EyG6mNZ0NPN6Dhgyu3OlKx3apS//v
L50o7mo9M5eh6UWbroXXVelsKKOCVFP7y/5KS7vZ2VItarDtKUVY9AnzOJM4qXz/Yg5PkSW5S5oL
FDERGGfzqgBYFnnijMiyWHkZG3N0j1gQKTzreE9RclCi7YdP2QhOUvjgUrFoM+BNTqhgfS6gJauf
aiiXkyTgMGeKg8P1bnzQ8GiZ6lmac+ZyJM7fNu7u3O2/tDFBEqQhW1i3xjz2EphqyatCWBUGykmt
qyv0yjFU64HlsTtYZR0uB6wWVGZonDnZs16eex316vh7X3Q5apHyUwqCkx1lx6IrHytpIG1p0Alp
i95bM6OE2p/7TNKWlS6vqKwvlN56CAGEZZK61zh42o3zmCj60XI4HFmqMSEwgRNLoa0Aih8cmjvz
thLPWT0Yi9BFDeR0w1NLMg2Pgw1MqjvUibJPAS2XoKZ6VsjdH6Ea0sZ2PBx93srRil2ZdOW6xmXF
PBNF68Ji6wp3t5UJ0iokTCeYMfqlk9fLRnb9qa+PXczSuhOR3W2bhE2m3VAMzGPKQdJAEpet/ukp
Gs+FakE0RJwxcxUH/+h5qI2/eovwUXJ468I6WhgR24VarjcY2PdB7nEaBjH1f/5fyuk1cg1An/+S
awTiJcswbR13Jh96AXQxu0iFiiuKVavDh0htMAUN64Xq+OsyriZEjiwLPdhkmspiXPRPv3/8T77L
+Om2osmQ60xTv+C7WJ3RVQZBxyvovX8dSO5y6VI6CKhiSKNAySlMql0yXunfP1cBO/TjshVVs2xA
fIgkLnNE5dLMOrVTYGm5kCULnGKFufSt9qE38cIPMmr6uLjDhndn2ug5aSdzsk21NTjCzY2vMl7j
f8BFPAFFtVRN122bb3TxBJTQkHvkocXKkcEiBLkEFkL68lKBKvLeu3cz+pMjEIbh29E9a56MMRrb
ZifcuP2N4WBd+S6qghZVE7qh2pffxfAdRZVSn155nmCoCljgR6xA1GfvHl40RxL6jSehXRuAKhYP
C4uJbOrmRaJrSMduyDLi88yEcp/Vxk+WZqCTZKdVDxXiTW6/pVRvWeYAjEmWJU7UvGNrjxwAl0m0
0f6XMB1A8uUAE6rs9XWDf+SEC2y3OK6K4lmgAcl6lKlVzOPNalrgOeQIDkSIw+a+qA6/P9Rrz1TV
NAuLrBipVxfjunehu8mhW65EzEJogoeZmHl74+X5HqSXI0dTeXcMGf6WZak8zX/wTx1O576y1WLV
FMYJNs2hia1ta1H8rnhjMkqwVpschoxkJdfmN60g/ci4w//RYV+PDqbHiIrK7KHdObrY8eyXmdC/
7GpklmRvUV7cDT0AjczMl3LpPMi195fwsGLx+81Sf9CzeAM01TRU2RaKrejjEPnnOmxD7xRX1TgO
2GxNXSuFVgBtv6bV0sc806Hw41VsaesO2pM8lpXFIikgQ44sYi+EMGJ2X66tfomweCpH5oLmQisY
WvfBiUVx4x25OndoOo07Fi9LNb///p+vq5W2mVo+X5eRNa0VqDYYrqbDiJ1S4uYppKU+evrfOmMb
aNQuXQRw1GQmY8z5re9y7e3RmLhlHUU9wtCLIeAiLFEk6Kur0KB7YuUwYEfaSO9RE8qJZXQN3ifY
5oBjaGO0Xvz5+7O7+voSYq3qMpw3k4F48ezwm/zvGOwQFM0KRaXI3PiIRPsnQlJHzCbA9/HNw5cV
AgQZH06jHgNBXWnEyXTY5LCxd19EHvGkEftPq0D5qqyQgqt7l0UZ7J6IU7ZdYe/vT43nfMCJ2GKj
pGAaNJuRslSNGKrfL0y5fmeFabEaq7r4MS+hQWUAycR6pluDVL2JqeEKRLW2IOEFQjtaYuJX1wSJ
oshNz79/+rV1kRE2Es9kgHvaxZqgd45e6zFrQj9yeiRKEy0GN17aYKm41lNgJBRI2urGNV+btXQZ
YpIO3weS3QVOLuzqpOmjtlgNHc8Swc2bKdK336/s1mdcXJlvVCo+UQYsIr+7gbwrXcQ3Jt+rY5KX
QdFs3gua3Jdj0g5gtagVL0WuLLSWFgBR3BO7Y4CBuT5035gg3Z8beX2HX+aAqYlmPPrhiGBhJ9/6
RXPXyPhDBbTSto/oUllUDLzee/MzCJclCuBGYySDZSb0lrW5H4FRrvWY+c7HCBwTDiqN32+cMr7K
/53tNVk2hCaYe2wk+xdrim5ktSYBC1q5iNMnFcv4RI/iuYoIClgor5lVRk+4u2k5gLtxpZyuScbW
NyMj6/evQmr9z29iCZvNqqEq1uWkk5uWLPpMy1d58ldyabZ7KvVri7gV3ewPXVE5Ww1ghadtf//c
n7sTVJMCYZ1lkigsvu/QPxOv7SrVUITQ/ofBm1kq72TJzZ6mWYMfjUm3cG7th8YRf3HPuT4iDDDO
G5p+uTu2S8DKfS9wh+kCfgTKbLayL1kRPP9+ZVc/R1dlhQfMbK6PV/7PlZEkirmssNKVoHYzOOBx
iav1c+fGXlP83PZqivXP51xstiQtMgln4XNAUlSSDeAfZ9u8JECsQxagpDp9xcfIT9dpGXTM29mr
TlxCHpy4fGoNTd0sJHvUXGnxXEOPpcCGXgTshCaDF/ONk17wd5APWhRsuQ7gpnapGZGUjf0+k5Ml
/FBp3hkyil7oPjUppGQeu0c3xgemOhzzA21t5KW7GJpFGnvxrtXp0CmNlU7BeSOAT6u5lw5/8JlL
65YDJZ7JFnkkvfys/tOMwS9W6BH1lOMXAygCMX/G8ZRWm9tV6NXEq2KhlAD7mGFuaqsZedOMtBM+
xo1wvdc2NmWEq9B1jE4/uJn3F9i3ILyKDrZlCGqYg2ItCsN4kRdqMDxwaM6XDhXW1KYB3pjYbQKi
Tiei855JYz+5/v3vI0W5sjCxobQMJgMZZZhxuVuKokECCF6nBCYDBFC99thEyUFr1aMo7A+qEc1E
7sMDdp6zHQcPpe3pQJparP671Dc2faIfMa+/GEo+V7zsaZCiN8XUgP1qFcHvZA8MvUdhJzdnvuw+
F42Z8HCdeoopcdk58mdR4q+2wgO2NrpUuvecNrROJYCgmv0B7f9oVPZ+qOojaU6TsnEWekByhxTb
+yL35jo2wkrnHwSRDwW9nnktXs7gEKv6Di/JQa2aI5Y5t/gM+mStacpn7yoEt1p7eDDgxAv1vU6U
ZdbRevS57Q6Zi7rvk1Ucz/NiQFyBZ2E6fk9Vb8NZadVHz1Q+v/9dY+7KtDygvp2VDYQKFTlfFdmb
TnNWBm3BupDfy6BZOR1zmqK/aGqyxmdBWHhyN3jqg0vUmRvChvCKJ2lI73C7wNzxvCevDV8LLxt2
FUnEquMSQpGUd3ptfdqGSTVfFOcUO+JD2Nh4t5IHrHHpI2dQxpSD4erGCLmyUKg2tFSKTwaqTOti
MnFiqKVq0aOOBkNGfDMAaMilU9OmDhkXxsKP7U8fATuSjAI5i8xjD8uOJqijtasb32Vczi8mUE21
dHATNiwP+/KIQpWladosTlfgQJCnb0JCL0ejWjwX6OVqU2k2CO9lcpXa986q/iipfIRxbmAIFfo8
bTK6iUJy123V3VjElJ+nDo0TmmyaqiKgYl7O7YXbEwdRm4SGYhmg3pUJpLI0XhCXu1unK16deIBO
aKkRye5wtjypXde17NxY1EY48uUtgm/LeiaEwf8uz4pVH4rW6WvwsuIJIkC8xP8XS/NvbgimjkkX
dP02iRAnaum6GGka1eg51wlrKfwowNFo/jHibYSdgLJ89wDvb7hLHWmMOcTno4dT1UY56xTVbDCl
B62JuBa/UiHOwdbS02Hh1CbhbFTMbzz8n1tojfORBpLBoLahqhf7sDKssijEUwWhtd5Xqk3rvXiH
QTVpouJENOQpqnukP9oALCZ9//3Df+6g9XE1VSyQ0JZtGBf7zLDJcDcBRCcsiXYTfiVg7f2Jat3C
N/Ndq8aPg4R46PcPvTKm2LWDu7YsNkaabF5ccVamae02dUS6EpJPtIRkmb4PZg30I7g3yBXTEjxy
3XscWAdU1J+/f/z3FvC/b5sua1y2quiKaRqXGzPXj7JEJ+F3NRiVTm+xYXSYKtI7eUpp9T6IzEOD
OYD2NmkOiQTaoqU6kZPa2sniXNTaqR7/WvjhfV/i5c86QcUkfe/7R62+A+O3CVIs+lZx62n9nCb4
4hw62LQbBl9/nNL+2f/kBnVrs4754pjuPQ038CA+A0z4IChvnA6uDQyNop/JbWInZFx8lIdU2BGV
Ha7CEK6BhcPDtZaxUd9Z6LyxjHGirOzz7w/m54aZy4OYrgE5Hyeby22XngHWlESIEogfb2fvJHOe
QDLM5Ex5+r7loRPPddW6MR5/bit1mSO5Jo+bdT744iUwSooYlWOFK6muN33UrHQ9vPdNeff75SnX
7qkhU+7SBGRB9bKMy7ar831+9spNjIPZcIZPedEouLFUpq+5pO1CXV0EsrEQsAX0klm20HBa1T05
easESJUBB26wzpJza2Rd2S5xDxSZ/btQZZMT4X+HViepXRIE2H4LfECD7x01o2MOcHaVX23r5lVx
yNgyAxhRyq2hZowr7eX7OE59lgEkjJXm4rNZQCobylG4sg3gEjpGPyogsBZkK2VeT4nvguk2waAJ
rgESSUJ6NVeAqjh27z1M8JO2cYYp8MG7b+CtUDACCl5qTcF73MUhxBpWAtef8NpTMFPUYoYzDlFI
VicLp0weIx0TeTcSZL6hY1WmY6DHTYJPLBodbadvloGUi7nRAi/6/s8B4tmwk4A+YSKn1AoOrm3f
qtLYFA1IhiElDSjy3IUntHwK+xgkh/9BXQ/lG5GGUyltVoC47Kmq5O8AnhfZeAy4MeDGl/THjRX2
WJpRhK1fDrghgOHq6Ux0fSu9OQF6OaKRzH4TF6jRcoAojlFv0gQSCaapT9w5cy0rH37/EldfLiIH
aF/YKlj8i4kk1nM2D24arfB0IqnisuVQOQmrunFou1JvZATbJudeJnVSRC5GEW43LcnyJFq1Gk0n
tImiBtnBPF3mDakzygnmAXpwnk2lGQeP9J3CaXYtCa+/X/DV1c1kYylUQfGTu//fV2kIZGzEoFlX
Sgn3ouaXWVcsS/c9jPsXIsb5RmX0UeTGfjTCx+Lj98+/dsO5CzoLui5k+bIix2tgNqHHbNaHzud4
vwv0ZXHh3Jis1Z+HZIpgzIz0GSjfq5dvbVeGiTKkzBhmSIvBhvM/IakbdZZ1CHsFygNzVqBVK78x
7UlbMcoBkk8aNCZqAUU8xPDAyWE12Gx5x/adr9vnGGaO6hA20CEPLBUETren4WuzDTEUOid8+0pZ
RpiFAOHXhCg76w0Bwxspy965ldNEVXe9fHPWv3qfVA3WHdgL8aNzE3GTLJPq16rv7iWlBokcZu81
ZVOQkAJlTeR/1NGHDvillcBVtexIzXzjJwhgfh8Y1vgGXE4HPCiavLqiEU5ysc4RygTgyc3DFSZj
XDqA/gXgBwiUOdRKH+0XJqm0IoOG3QRbgoMtyqUsXi2hn2K0NelX52Jd8eNmVbJdClggQU2TejTw
S2MrKNs7486wnbu+Uk+io5iRMRhkLXvXq/DZ1qpjnKXvdifvyDPG8Y1yUi9eC2HMc1dCXct+iVI1
JUj7NCj5owatKSM7bKKaX35Ks90TsTZPVXOHx/ix0UDAZFax9WoNvIW8oMM/cywL4Kl5TnyOuQx7
GcVpR2zsGLXFcJiEhg9r5+3795YZz7/vcpZTUfHSj0C+tarqV5+9RYWV+Q9v3+XWvnDKsaQQs7Ll
xSYBtiTCZtPS5JyNL0TRtuiDPMJHlbrgAPNhcqcDWzmRJ/keuMWf2ivXg6yfJJ9dZtUyYedFfoTF
8TDoRcu21J6Ghfcn+FBskCO1hyjB7B9weK1SWGThyJmyIhNltGR+NgwukZGY1GjoHse5WLP4KxkC
PnipDLdOg5MgdR+rkn6WJd1YBq5tMBRZ5xiJwdsej3H/nRUjq+4CH4DISqqUidIlj27nbORgrrj5
U1r073KGVseJDnba3zjjqFdmRIXJcNw006zVLvf7qsJbTbBhuhoc5RNc2wuw/2eCX+e5nRyD7K1W
tJW26r/M0VhmINzxXuTU2qWO9i6a6piQkTwGSSyzbKxULcsOAYXqJAvqPViq7OroFdH693f12uxK
TUsx2e+zH/tx7G6grXaFm6arNkDRZiXrvKa+E7fHIkzWQxZu5NZaaB4OLVSafcKXQ0cyaeX6GFWo
IywP64x3H1nDn6DTX2Ihfw6w4ALxpMT9e1jKN85UVx+votCWpBfDme5y9dUlO/ALUaYr7HT73GwL
REPPbpVtZdk/uGy2kqib94G77IVxM1foysaazx4rz6pi2MzV/x1bTHltVeo5Y4vwlKnKaFY6fcdb
syRazJCCI876jTfIn1kkf1KnXkBsWyatszfU+og1fxJWAhkz8GlNTu5+f5LXtgN8OY4zGnswTm4X
s27sFDrAeZ7kUKUv4MYW/WC8BAbTpetZE86nOzmhtuQaxt507Y3euc83vsGVcxVPRrY1YXLAEpfb
wMzS/SpOqC7lfXMcn09r2iu3BGJeveh2c5Tl8DmNzV0Xir2PnwydRxpoL0E5fFaWe5AS/SUBsi/p
uGYt5cbbeWU5VjRUNbamsyb96M438C2TgTo0Suiac3X6ZRj5KSoZQL6bH0Sd3GoGXxssGjFbqqGo
SEouJyJGhpOq5ZCsqA4sCPicFvBMJpBXZ5npHQOv5w+7G6/z+IwvVl769bKhaXSgddUeZ6h/Du7Z
0HaF7FC8wrF8HtAxdnjDrerOTZNbhW/r2tP+97MuxpstBWGg62OhzIaPVfoOBlMFUhcnHMV/z7sU
AJtA1qhrS0/O90OWWphwxFb0Ni+tOcOyfhqJvrFuLVz6eUXWExqrnwHVx3TySScBtxQNy0ypfTA8
8rqUshOWWA+EvlZRrIUisbW2WV2cvsnHSDRj2o+w+bIvPVFWvca+0GjArgTDuvSUdZ5Yc/L87nv/
01WtuV0mKOmsjcCDTclF7dJVlfZLObe3WdHs7Rjoi9Qvi6HcS21+CgH41BJWUwygUXMXN/1aq3Gp
5fXfIKhOTcm3dJN9l0AwiZ3haER0SlSbSKMUk/bUt0DYRN0wyT7E2gs5nqU64byxI78QZfMaluaq
AFkm9Vo/BaRtd7NGJiRHg0izyPGjfRMubS5loaOSxI2nb0w0QVbg5ou4Qyktx+8Z0iwqiyU5WNV2
cPsIFmrCOmLmJPmkjEDwAktdI7BR2K6/4Q3GCUqrZRm4LcLNqoVNByiq7QMCIurwsY7ZJGq2Dhgk
kiN+xEjdR5YIK8HYe53lLSELIRmngj0hhOHFydFZB7a2TIgFElJ2AKOHR4dRP4jkAOp8pmXsxyy5
W5cJS6EBNS7EL9yQHWSHXzb2IMsvT8IRW0MUX42fHtwiOUhlhZbCQfOkY2lP/5RCOasRvsWEaPig
W8MynFgmuFsaB2cLOJKTYfIGUmx7K8/gZ4XOnUyoVQ04QPOMRSWtxyHRmfnB7q2tMHtMpHzJcR4A
kr5E37rUQriHjrdr/foltdxultT98vfp8ur7o1iWwuSgIVu5OLCaeZlXvcmEpJbOrDCZkb32oc9I
vEAlpPfmvB7sLZd4Yx68tkmh/sHpFTEFWqWLjzW8HoaK2+Mio/2jyPY+CWPq+cmNmejqcmSww6TD
SckZ8M1/pyIdcRDwepIxyZBe1S3B4ySNNDFuXaopKXI6oJvewS7UO59YnFy5vVO4NuOzqFom95gq
7OXB0c7iPM5ag44CHo4oR3Fao39vJXPHH+8RCnDoExPHHR6Z/Oeej+IVJOJOLgAkC4qPNYE8VVUQ
EEykljC3TqzSwTKAJTsE0bSQMyexkvAKls7KjZLP1K0ea8/dwBXf2n0DTIG0qcYocCgkVPNdgkJc
DMRxW8/61DxpNRi4kOmy7sceYSRN1QJaqdePTie5f9eSYZUMBO541lSxrX3syQj5P9WSdOihwYBP
rtfE0vzHPDsUIkXDrmMakKvhfXyaKWQw/F9dOBOB+cxRKoxNoA09+KzgQOD1FnIvO5E3R2oRLowd
O495Q4OjN1Ncn0JNE9wJNqlkFRBj6lOFKmOrmqkBGa1dAcZRASEcOf6SyA9SCBCoV1H2hZEKMKkM
m7trwPIjjGhdnUiDSj9lXZsvejT/Vla54B1sHNoKHAp6j1ZjbkoZE2VUuJO6w2PbBM9DmEHfiEeR
OJ5P3+EDRqzg7+/gtfXS1Dii2+jdGKrjO/rPeunLpREnYZNAP6THpD7FZrTtW3kZKsTV/H991OUR
rcngDacgH1eeBUkxgS+cUGMHkzhtK+nGZV3dJZucq9ClIEfjOPff65JzNUtzveC6wlXpkabnJnOv
Sxfjvj1Q+lfFJV4MJzu44RuXeW3XQ5WGkhRbLc5hF1tks0BWkERMLx1tXwjocYzlpar2lmdvlYzn
y////cZe/0SDSv4YbPqj2gCcGnULHMNVERQYwIoTVJl3xenPaVR8VawhUJ3mv3/k99Rxuc8a9bHU
OlErW5fin6HMoPqToLAKusib6oQcNmgcMVvaBI3KxWSozGMJm4ksuDY6CnHKQyiORc8eoWjHVl+K
x7w6SCxUJWZXfKZxxY50jA3vkTYYUgp1guQRKza2IaI3Cl0OprhhbWaWOR2KYek6WTW1BO9biyuN
rAFq29sGju6Md2Xr+/ClaN6WU8U5FhHGuAomXGxrqzRWnzo7f0ikpJ84VGIRNM+8ilRwm5DgmUp+
ArVZ4sHD0X2el0CTEAASEpZOOX0mUzj+r4GAOmEAx/v9rl4dtYxZjVYQrWk0qP8dtS1pyBLkvXjV
5tlX1D/b0EZCZ1iDr9ur+ryqZwF+x+FWIfPaAIIHRCGTgq7+42RQNlLvZaoZryBUfwUDj88eyvc+
qt7jUYPRFdkB7s/p94u9tvrTeULxLo+/fO+u/5l5ZLsIESRDPgxZQlJwNVMbnda49BepsQmEch+l
+Wncn/z+uddmvH8+9/L8HAx61KSGHGNs7pYiYowFoty3qnIu0mb/+2fZCg/s8jWhBIpIjGMps8JF
qbxqBYEehDKttCR47Ii6n/nI1l2qsWoRVcS4ZH8NwtzoPg3LXvbwsguYGdQNFR6045TWxChXmvsZ
pdCPTLO7D1ztAKuyix0Ap1qEyE9SPskN3zulDizPMV4DNJJzVUWW1xG7V8IY9ALAOcbwVNUgTYbw
yNwIuxfy1MJL1uxpsUXjNilxa5Pcdv42l5gikIl9wnZn78MUN1Iucd5QwF9POHlRME7Z60vJiZiN
EksIdWdHWbqNQcZdVZKmRzAkUqp5YrSvzaC3hMBx7FEqY4nca++YLiTnFvglmSYswRWMiXDqqjCE
Q6076JG3GffNeaGdBTvirmRsEKkwd73urLsDMVjVKUjrPXEP2dwKpW0XGvMW/KwveX+loejnhldt
yJit9kbhkRaF+ZWE3htLzLWXxh4DqGk88LZeijqjKCvRXWbU1TNOV6l2bsBRVLJ+NjJjS8P3XBFR
dmOmV68NXhtNBm4Ii1bx5XjifOmSW8gEYUbWXgV4j+zWUWdKOc0h4fpjOpQytuBK316ZTkCkYezs
Oz8IVm4QH4uatmam0vaNSe1Qg7+Jk72gtyfcqhlGtES4hcULL6EGqA42ax41WIAVAxrE7+/FFaeA
jscCnYfKdEOt8uK9cKU+QlMZwTxy4gX6KRzuMhXvrlD2esxVkb+VTXxMfVIPfz2UPML2bBthdp9S
IXcxIkp2tWxqZuEqOZKqh34Lq9OS1AKcuPDbifSInhtt4Zga8PgM4mUlEUARyWM0tEzuq994q98v
6mfiN+hHRAPKuJkSlH/GEfPPjGabvYgrVYtWnRrMc4rqoNTEqUqJsijUbqHYTjZLY9DhsaqcPPgK
nOET7L0u2SBVEi79kGMA1ErhiRvz0DUhBqJtWkfjLsH6UZh1O2PInIbJNhPervajdynKD16KMdrQ
MSJXZJwUcLxLozsBf7z3uurOoPU1aRxOnlVpPbeL2Eu+qpAHBaUemVv81ZNWYLX8iDoRW0JrUPvo
0t8b91S+MoOijUAqgMCNxs5lV1MOHNekbBSjzy4IUgrx+9U904Yjb0h+RiPC3e2G1F+33sZuQQ+k
QTjc2TLshtb7lPtcvaeBRnc7ghikOWM+Z52jelP6d3fgdemjD/Ihk3mbVPfQUeGekKxoZ9Q4EpO3
xfAbaRbAVSW3k5ethzpuCP+RyQpAZZJaqyi0ddJ2E85SQtukKgk5mkddeOx8wU3xNgDUgPRFFCia
ZuSaOl/4FB/PZa55aA1taS7nGcpTSXsUhn9OkCFNtFpXJm3GXklIYhfaf6yWKdgM6k/XkGeOwW4m
aVYI2Wa5+Qax9Mt13E3nwn5yA2PmaulhXE8a64kYzLdxU1hF2rksipNS158qvT765ufGVxW6//xg
Ta5OHnv+tm3WdlbRIPe2UOubmeu3f+8cWdvbrAauHoRLqoVY0oucyBTbOhCHzPERIiBTbAPzK6tW
QzRyR3v5LUn7PzfGwrWhgCBNkxGtcKi97Kr1NBOistLiVRekEVhIbQLe9zF2y27JeY774/8PY2fW
FDl3pd2/4njv5T6SjqYv2r5IKVOZSmYooLhR1Kh5Ho6kX/8tYbe77XBE94WJFxdQFCjPsPez1/Ie
Z6kh8dzXL+Zsikr/X5Il/+bQwoCgS87c2nf0fy3worvuumo/oHkNvz5Vtq+2A2J49jp+NsRJz97a
HTfmSA8ZrOX/7VX8b1Z/SiX0dCjjckL81+p7TY99UlVWn4sJiWRb52fZwDBzAN0HZsd4VcMw0o1r
PVu8Bk5VnAIPHc5x2+B9Tkc3NOr8Lp4642KuuwJw9oAQ4uUS1mWelvgWWmaAMOklcxGHcrYIOdVw
Juz7v+1i//Fj+X/Jr+bhb+ef4a//yfs/mhbxapKO//LuX8Nfzd236tfwn/tn/eOj/vrP7/JJf/+i
wbfx2z+9c6yJw6yP069+ffo1TOX4+dfx1+8f+X/9wz/9+vwqL2v76y9/fPvJTw6IMNPKP8Y//v5H
l59/+YOFc6/t/Mf//Bv+/sf7P+Evf9w1/Zj+yf/WNwRvv/2bT/31bRj/8ofmWH9miNGma2JTF+K+
ze9X/fr8I1f+meQITQOhS5vJKZO9o96/7F/+MO0/E8Ok0WOxp5DLtPmsoZk+/8j8Mx9Ks4M7riV0
zzL/+K9v8p9+C//9W/lTPVUPTVaPA1+Yqvy/HFeZdePhIh7EiVUnP2X+8w7mFEtX9eWQnzMSlKG9
tF8sd41DAVK/bo3pMTcdTDe5iupKL0MxJjoFTWE+8be2h6LapshC40zE0n5qtc5D1GrA3d60+gYa
NF3rTVoP1DrdpJ0fbICGCUnr5waOMfpwVd0MU9u+mf2thz+7yMT2QSG/hhOpujtjrNsrAEsmB3PA
iGOmO49IGzxG3eLq2SmmoEjQnnNLZB01tPXEPIpxtbhXYIkFB4oUPQ6MFKtvS7IUIMmw/Bg97TZ1
dY3vnKqHrG3ifktMjU5f1bvo+wBHx/I1g0WgdaN1bDmxh3llN8Q3GULsUme+mGXDWTyZsLB/Bo/W
lhD2Nn4ZyMQAthmB4LgUcGyhp1/qhDqQVYZltVVcepu7dXtc41ReZrf75jlMxTDDFerdUp6qzHJv
cntLw37STkodW8yZd6aZvXkkao+OzTAqANsbr7qZ3WK9DpwBY35Yr2SnWYZtmH8etgKbLr5mzX3A
re+XplyM8Px1YmAnK7YODRBs40M3B7iLUypt6mkiEH50jGca536WyAqfqQ7eQQ4NdKcbLJ3eK9yJ
R+FZ9UMyLe+xostWLSXkpWoHGfdMAXiIVgEdDgq6iadTBllm/UEu81Pdz/pdNTHHYVdlGkJ72UgY
aC5sNlIKx7HRkEn3XMzW0TWiwclwZEsmW+KJGY5sqx+YCidb3+kA7ORPXkfducgreXZWW9xnXlwG
MS6YodDi/ohbe3HT4d41KsN3gK2zse3LnWUs9G9HYCj8ck5cCkIJp/Zke6KH1gjmIskLYFLVWgZa
3k3nsaAWqbVWetURijSD+N5qYj2vSWc+Ci1KZth2GOcAekwe3gG+KCLNzDyOAkysCemY7Com9dnM
AJXG+ynUdkGFzJ75gDLW3YfxsZuZ5UdviuKm3d8gHb3iI83OKd7DqyhKnnsEJ95gRlVcNJHjPW2l
Y9y62WLcchytgoGjTZDJ/LnI2lPGkxW5MXMvKl8jF9ruA5oq3+5c+3ExV1xtKYltG8cA7bie61xb
l0dPZNRBOqoerVyXB/RnYOo1x4m0GR6QBD7HELYTpJs2QRxfX+sVOzMep9J3oP+HOUBAm6ruIY/z
LTT22S9ztdFmQBrS23w6vKilnq5UTb+jeIJa0AFpsFCK1W5eBg3+Jt/ttHBzegYMtydFELLrWrB6
oqJmo+///JWEBcH8/rxowIBGQgbhuD+sbTxmjDDYMhh0QBXrXEA6U8WbAGT/4DXGs52A0YhN89ZI
3NeUPCf1qTQYMFcfZjtp3qtGD51+qP2aFfiW186bNSYZKxdjNXq5PSKSoysHZpB9Lr9yYWIAQDPB
ddZNGVhTjFdipDuV57SYJ0HRnOF5F1srLgAhWSb6prU5KCwwIrKsu83NNCR08iEhZASN2+SR6NCV
ftE8iKYym24bg2LT2vfuxZtQ5ApzjFI3WwMLmk691NBRZEPdmBGFQS1zJDbv3fXGLNx2ZkhuVeRH
Y8IpkqaZqzVfsxxYjXBOU2e2t0k11ne2tyzMBeLIK502vWHWkLI41yVoVLoDxtyyfZIO0/3o9Maj
LMS90Y31vaucx22DswgXPGEBp+LQefGhcjvnuwK71zXWBRXZa6LwgLhV6x7roIE8fFmH2DpMepFd
ZnAkATV070jRJQuzNKXjZGj5OW+171beqGdkGPdNaTG/R7rbpqrg52XfHNmHoI315mO9Tm9iZeXX
fwknNe5bnv5jKjJxN3hAK2vXQU5HujRMPJhZydSz38/00vvB8GXnfEuy2Hs14zW+k70OFc0khN/G
6jxRPT2ovIJIWGnE00k/nuwtP1U06h62lJnTnDjqvWNqX1DXXDESTF8a5zgYNBwOugM1Ws/nkxhp
hGbehOHYmEjdNemNVTP0qIktO1eFXK+dW7yXmf6cZIt2dUEDzkVZvPTrj3aO76fU2OcttPfKma5t
C6l1g9ESFYYCDkmuysdhtx0rWiro27r+zkiriJER3lHrxybqD0gRADgpN58mDuiXxKpB/CUreKls
zM4eT3wwxl7/6HFDkebPBNPha5d01nkTyUPmUkuaCpe+/FoYvlqzp0UUXVj3/K/O4YGBtq7oLwZ6
681XSRr/nHX1e5xa8NqLCsZZkc7+7OLUXDgAh3PcTif4z0Zop8YZR0/zMpXA6+oBX4etN969S3ta
0B48Ob0z+haWxBuva0ew1hxV8VSpo7NU2yWphQoIEiIdXuvkTjEliPSLe4+Ol5i71RfGBJcoy/WH
LasSv5e29UQpTCY4TO2GfPsYw/GaSOCH7NRtYJRgLVVn/DbW9Vs1Ffrrql8F9thXRo2fOBh922rw
5d06eEBmhy/J7KXg8MQ03GwdKOzCpQ27KsQY6r0dkJqZXmB3beMPXlvcGlKHtrNvJM6aX1IXNv6a
g4eXXS/OPRUjmmojQknyl+gwu/aYUqJ78MqSkrnxzegIAxZK6JdSdOaNUZjZKe/YqckWM0M41O65
Hydx6HUQ6IybIRVy2dYng7tQ1TDEDEmoufaGmV+aiirJVKwIWUv3zMv9UMfgasunMt7ia7fEeTjq
zAn2XaFDS4VfOM7e1eyacFY9yFFL9ZFj3ieTFE90L5ahTa5SzyLmuJpLW4wmMELtOi/xdmJUgovy
0A6PmGVQVcXxnuiacOlU+61osG/mOo3sDtpA3pJpYHz+V7d1nAoApvsTwG0mhI4t97inhPbMOGjW
S6/DRRxt4dd6J9DdJ6HmNONNlX8gF6gv7rj+7IXVHGsPvVTKpG+aufntsiFFIFbX8v3gPqKkCv9s
dss45Pd8mIuk+lB0bE6G2Hx8ES6USEPcZdTyGNqlWYRITgC/GswjlgciAgyids00HM1xH/mi3uBv
LuCrxp3uZ3vi8JhDqgC8dI4VAbWhx8MLtcY99LOR3thW82tCkX6Cgn+yqUcdBinry8DN9MHUtDeF
jOEqu+fR0Zpn5uj3Y0QhGrob+lNe1fpJdLDCVTHV73N3JIOZLNr2oFvFDyfn2CEhHnUMcty6nAuD
Nmn7MN3Aqzne19p60lKp7mUsvzEQOYXVdhbuDiTT8+FRN5iuGkf6/mV56rj83AgqQPRyruW8/mYo
Jr0Z48Q51MnGpgBYAhToSH2trorrqLfBlMXrsdZb5ib7fHyoOGotUiXHJJ8QV2zVTcVPEeE3UQ8p
k/KcmoiPBaCFAy0i/UTh77UyhuGgFZs4V421+YZTQICbxXiFGkFskpK0LJvkvLrrF0msJDSN+AWU
f0bLXmToWdV9ytntUPfbpW4nJpRHXvMj35FtwAKfIiN2+3ena/kKQTvn3X0r66OZqEfPyGCftxHp
4IZ4vIwDj8xihI+u2U/YXW5jjlHTFvRUdg+xPS9PlQRcvCdaJ6u9uHPF3tluT3vTQmTpettkNEiS
ZXlo0I8gxNUvwyLNi7Z4R8LcoPs0DuG9aobjPBRkZ2mTY6PDe6+Z2U1RAwPNcHod0tGRd6M7T+x2
9hZy6wKCppnMKKaacxpcuk/5vqMMxfxW9TkGpf0wxPd7aBtGJeexfR6yCYZdPBn3G8jaGCHUjbP3
sKayxatotM/OEifI97L8RLH4sahkfsufRzTymIspUGxphVFBAN36o65mKgxy7fzPQ5ly1HKTpxAN
MfhAchlz7ypU9cH0M2O8Wk01Zsq7y1yLOnDwXd5YxGmQ2NlHz1nbo2t369Gj33UmmkqhZi6OeYcO
OltK67k33S6wkRCApmc9tNAbGXTu1BN0Df2uh1j1+YfZTD9BV+1hq9o1rGOmtj2reko8jdcuy3Fq
C0RSCcnddSZC0nHYPk1WDeDa2McyNu+imRx8p4wztQZjnsxOc14qnspOk1mYmsbZGd1bolzK5ytD
/hTz0V3d+thMH7PBCcviHnCAOHLM5fLbcVs3oDFBYmIsfjDXxQvSpF/vtJRTsYBoPhMwsIMHc8Oo
3GeAttAvs91jTNKqqPTmi5FAEaQeYdw1rY7Ur+nS+GxqBo9ACoWvTPL3vMCyFQ8uMut9GeBXdxzK
19zuANxvhgUi0u0vY1cAHUUwOtJJOts9ZE7DSO7otNcvelu/02iLMmaizwkHxsBYWOvjdUmxKy3P
lbDnsBkFJNHYnLlcsdMtXFhE2TrnaspetoGidFaAEqQix/iAt7iB84wPd8LGt7GKFlPFBm5DLrTj
HsufNodlvr7hqNHvYsLPfjnEcOb3x7I3moOuzDmqiuK2Xds3PMo2jx+IL7c2s2tbr1+HCkLrLNfm
muNeOrkDWH+1kQvrsuKd8Xx5mD3glMW0DafZtW8tQ6sjSzW8UOLGOZV2nhDsLOhuyO6id9ZP3e1n
JonrmMljJsfrrNTOSxIr9tXBDNa5ofM04OTiwp25K5KHsXpeV/iFataBC+XGcUZyd0yT+QdUHX7d
pXewOuhEI5dPIiM0t7yqc7HBYNAVipdaVhE7VKuWnPrOEUFb1PDUC0zOTVqZpxV1MI1keLQDvSOp
e2mQOcI5Fy3jsoWOkFbPmltNmsy0c1qRGYF7XWLoPAzWjwzLQiw6+nsqMULmH6FUhZ4OHzwt9qYI
6/YpxqaMBe/HsF0YB8/O27B4tyCXyNvVtXfbxdqlXYrh3C+5GUyOuTzpxmLzO1zVdW0HruUji3CL
6qY2tvgWJdsHN1c+AA0nkrTxzSWtcmkNa3zom4c6UyG7+Hgfsx+FcldSdS0/F4pW4WQG4A0hqSvG
Vkab1yJD7eVJ9AXK5GRB+jhsv9wcRN/SYb9dWi5h+ereIBTUX+zENvmNbCUUNOrjBXdTdo/6KY37
C901WOalSzl9TNLQdgvY2NVwQVu4NMztG8opL1mNENF3asjHujOAzl83TG7EYFAjVFlYxXkWEgFa
OKmDoVytmujm2IKTWIKxSuPXVB/CSbTFKcEgHegmp52mBvblbTc04GjW4G3kRjCGk1fuBf5EENLZ
oAWtVJ5tsua+vm+BS2+Im9jLv9j9uNy0lNxnIinb2j+s1bheK+zhG4nFF5oq1QA8mZiIdcu9I8zH
2n0YFwEDWtvrOa/FwqFL2K59mZK44UxUsaimwFq9vEBmT/oUZ6TPdom4iXGzYzMgvMh6Yz7jO4qq
OlUXbXMf9WrQHxokKsPEhVU1D61enfRh9I7NVlmBxnZwgcfm95O80lID9lsDWK+Qm/4N3eKQQOdl
nF1W/XbiOnybFeq9HLXhtWPCS5vr7yMz9c9M27zHOVzqJE4/PnesvEQFMBBB1fWuPjWb9mWmELPp
dv+cFqwvZm/eFsbG9Akcg5BFzriwrHBkfzQTmnmpScV9xU9vevzb+nUEZFWFVTYb90pI5TdDnIQN
DzmyHZF2kY1hDbaJ/rKtxYGLiDh7Gg81ezWNU/61i2YKbs0yu3i5GkMzdZhHWENn4byXKH09q3i0
DjLhONfltNMLPfltb876UJb2Ga3r8LRwBDRWTFxT+zXfx2pG4OK1WSQndympTUlATXX+O5e9uLWY
B0Qp3h3oixqXXMfl7C0GRYxBpHf2UXqTe+kWADI2kpK4C6tUaZeBRN4V9XdNdM4bT8nSoVptGu3c
udMzUSq+/75At1z1Z2JQdTinNG8JJQM+XtPstlQW0wp4kA6oqFYf5on8PtEl6OSltdTwrmP6kLB7
xgMr+b2slvRc5jFHfJxmjAd7t6L56S5juCxYc/qBqUnEgF/BDoyhS30GLSelgITd7WGo9CexFcSS
J24znGzUQ/fhyo28ldmD0jbrSMZxc1NVmvWUpmmQD+ItnUfzI9He41iboNNbETmu+MKERnLN3RLP
IG4pe5AXCrlQmXIXUU/GOs8urgWaplGMqcSjljMShYd4vlP6fMlLRTXXdIvnekL6s9Wwvqx2Oc4x
z2yzF2tNNTxZWU8xE0MbZ9rUATiPPaCRNYuFAJ5fPC42w7G5Zf8wzFRFSG/reykbqpHqBeGmcy8V
Ej/HuvHYlw1dweoYFqD3NjoWx5PQSWzQo3O15Mji3Jh6I67Iqnb4S/ISjwyBQz9RxeJrSaKdsbIl
B7K1SG2LGEDtrOKDMQKcsVq0Mp8Vi3mb6gOcQLrhWYP/pKQzj8yrOnV9XyBhxl/t8FLfGmrl6JMf
UDY+0Z4ipW3Lu2mZ5lcC5ySn4p206v6YrcZ7LnLde24lFYKF2oQrH5Strb6ua95ecs7JOtoXXKvM
Irhx95wCI9E43N2qpHgbSD5ELJf4AKkzPFIf8ZsFtKraluqycNajrE8rqlnNc10o3G7CjFZ9Bcli
En3LOoD1yvjKSDH1womQbzlmb7bTnoHlvXbWj3ne1F7hoI0oxG8bYTslS8ofbsLJOV28C2nxLmpa
hOC24mA71OVjvjSA1UeHwSEmCspV3nHUSS6J2FULaZof0rkZMCRpgOcZSfDjzrAvs2Z4/jTpkZUw
pjd6PUigOe8hgxx616k5H7FX0Bsu/KEeMDNltq9ajT1n1R+WyqxOrlZ/czVjF3QmYWY0ETsOKX40
5xQZXGyuWOPO2Bv9omQ/sm2KComjyJo7d45AIDv3/jIJE547ZeOifNKQCJkFOjN9fyN+LhmlwapY
z4Yzt9GYWc+CEsppjOMPrVu0o2xYJic8VRzuNzI0VFw1PkircxG5U3peGUby+04xmzCLe04g5knJ
foqcgdi7O2k96hStOVtTd7RHti9nmNKDR/XqkOWo0jZ7up8STtVL6p4sUIiUjRDTmo2KpiRR0UJi
3OXHRu0WcL/Tpw9cK5CZWlpoVliLEpCgIrfvhskuQrV1jzI2uPCW2L20KmmOn99nMQPEBznKHbsc
S19AMdS8hsZ1c5tLMpoL2B9SKMuZIzWLa2NYvp4xa5QIBO8/RhbtyB7WLsrXTYXVWly6DnHu55uE
4zrZJXFZO4qDSgGCRrQ2tyP06bl4o3f8s22ajLUouakGe4zqjKujaZW/nWbajlMyDVyLXYc6DXJ1
pubhpK9OqJbuB9hpdlEA3lpxk/fe1y1+/3TIGpsjz4B8yS86Q+Tsb5ICPjTTHUZg1nUbCc1FaFHB
GZL7I/L5hpLvePDovwQaqelIWk0RxtN8Uxh5HyERVMcmVd/H1CM+bRTPDucgn+PesCeN6UvI5sL8
MAHXSnFpmLkRQqI7qbp4qgkHMR2M8WlgqNOebCCyaXOaed6jrapuVncxQ4665pLw8K7HgkvWYTEK
dcw2Thha7X1PuvJnI7dwbJ2XLS9/wYQ9CUCvNG9oZLBL2jwrF/RwAySyJD0ZqXiNhTNHhsSKts7r
B3n7+QCqmlNgGQ6L9gDaR7+srWImAuCgn0LhX8UykUNfiDGt/CI6xF7mJoNJiIFGupwid3ngyWUL
bKzbSevqyJZ5RbotvjZqSn09b7eQ+gQPT5K8znI2vjQb049p4ZwtFgGQYc50IuiJE6Fdv3j08YPP
Hsk2NP2VnDl/190NwnBxp7nkO91mDHIsfAfLGbSo1XfpwWKchOaYkajXV0Mt9hFGNdoLF+J27SZh
oSnWbOhi76ttpNweIzjKMjALqtxUrFaU0LRPuMvYri9Tb9yT3cmRbFV1RE5oQp0hmDR1EfMWXbQO
bX/iqvn0t+fSWEZWUBPZgrS/yGy+7VfnBWiSNb4i8nwivRkftqn7BhlAUbnwpkNd2/dICi1/m4rf
i1gD6Y1rAKKSVRgwBBRd90JZWGNAfmRwH0c7fR1pntvaMSKNT04NIlVy4HdsgxPYN2Mi7Q2HIh5K
RqmpIZ7siXv7D44png3Sfxj0INPkjSrlExVHv5wAimvS++Ya7YcgRcP3dJ0LDsD28zI8bMnywfgP
S4HTcsFR87tWt2/DDze9q3R7Omrxjdh17vO0X6qNL70YnsHhMUZOWWadn1p3CipjCVK2BKyvJI8n
LFv7dG9XeV+KPj3CBv6S8qGRk+pHZebF2fKylu23VWe1aTuLPuk680J3Y4qq1OBHbAOrOQwTHaGJ
E+9GhazrwrSmok2T2bfHDPz6jRq5Dnb6ivtwbRgzXnTfoJNUBZZReQEXVnQ7xSndEsbMsVtTfU+e
CgMJ6VTrQMuG4k5qB2NjC1+z54TyE8eXRBK2nA+JqbYgxf5+aDYPJ5stROTAUmhXJqiHafmZWzQA
UXyl6G92dyktU/71qH1bQtOXfpPntLe8EHR8oNujOptr6TOQIc/6vvaUpJYYBJbR1LULVTRDOzsa
qhqjPNm5V59nxb7ddh3XJNP7WaWYr41k48xcGYpLPqUv6gO+Rs4GloB3m9nOOwdipiHi7t5lwYgm
NKqcsC39nPSJCDPdHJiQWL/SmeCKkYP+sNaE10YsckQcU3IcGgRtc6Vk5LVdhVJI3Mwx8B/Ok9Tw
JhGSZYo2K42jquNYvTgoFuxleat0b4bDtb62+6fFycCG1/HbATnMCQHlRRnfC9afz+3u8027r+0y
y+tjbrkPnUivi5Hy74ub4dDLtosGs3zuLIslNjY5EDepHswyObLWddxVDO6F5QzBwwfYLKMu5uee
Jhsv7bq6J7UAhy/m0Ads6U4IvoSXRJg779txK0K74IVeMGztqhY2Cn20se65NO+79P6df/6XKr/N
GS54Z1hQWDTaOw3Mxhd19bo8mnXp2/xg23ZggISDb8txhvIsHgijHvAD426UMxZO54n9Sh0Z33ry
mlyeuJRukSUmmgC6zgxa5dx6i774cz6/GU71bUrsxSeluvkaaALueGTMdc9EicXpxDp6JsuzWdNU
IzoeaBxPo6LR3Sh25vrSMxIvmU8OJ129WhZ7Bss5Iru4oB7vFYDvS6DpVdvhDXFdzJklgzWlF7N1
lXiGUm32IgAxvztpXaRFHXPZzPBz36aANV20AVaL9iIzwoj7k+Ka8TVJbIBF8mkghxM6gxP77Vhs
VMvoIjjzej8N5RLG+WkRNs1JHAfS7F7XOU94vPs7co1Xk4rQVYr0uJq9fDL7qqMjgZGvshdIWNVI
EEC9JLNi/rJjaoIzqGv1/bHyMBbJrP4NDIRqAn5DBj8s/OPlm8srqZtaJgnm9VbJ9jy+FWIyLtuw
On6tTH5zyVwfpfg1qI7TEyxzn5UuDrOZYp6KGU7gCngo3KG/pyLaxxlXlsE9xwazjbgIlkhNS1iW
DEg5e2HOdJrkVLx0O1SwTtNH1gmUkCVlDIvOtktlu9VZGdHFXxA2x8cB1VmOEflA8ZZkUCVA2+Gd
7c0uDq1iKIG3orClYieZ5tZOU2WJi3CHU50MlAsq92tWusUFVTU41/UesOJw7TOXagKJmylT9yNi
WZ+DSdlP3+K8/i74FR9sFz0gqAVwPT39ZzV3H7VtfGALL83RuooW+LTIv9fQqW+aFds7SD11WSxs
gFzYB7/mZs0Ye+pr81NjqAs3Hp1d8pB7Ao1QZhpH9sc68IpFYzNw5oCT86sHmRN790+ha+dBN3CY
tWRhutKvgdc+5DizAyDOfahXGFESEKIODdvzsE7nYo7xZ1i/YiB1dNqSi8Vd0u9tAvpe87uHlfDu
1ZRXhupiDCk2yrDzygT8Psk/JWt52kzrl9cOQO1QLRxInlK9ZwSF3P0B1Lbrz1l7McnMH/kHJCcB
XdWXFpBetya67TiFP3oOIo4FUnws7Vcegn2iBsDv0BrcjwgGJHlg7Z352KvuM1UmZ2N8EjPRHQ0v
zFpkHPBkwovKr0XyzeTAurdTfthe4QWCd1TuHLYsWcNyRKowx2R1GaqxT1qieIFXF6iQig4RIzbx
qhIqTc9I3pMLEazVJ8kw3E35/JA4w6klAFx5+k/K99aDOzFjE3e344aJZ05aLVQZ5boJ5gwttXud
C7ZVMec8JEnIApWf3QaQIlfp92q67ICAuFfUJswlDzPPI5MkmjaMrTqMKQyxWnFKwbZS4rdmhD/2
nPnobOuVsaDdwo0wqe/R8khSW9g33mBmN0HT79JJ19780XLGs2E6v+bbjTEk6n99FTMrJFG1N3ZO
s3wLEMTQQDvFufww+hfTMfvLpMgoZEsOwt1ZSP6Q/jiKnYupU+RqYCjbRf1IuMI9OUXZ01AmwlC5
50JqbEcFyBRIYp6FfZCuDNf4iabjuCr6jYp2Vy2vi9hvayR0mizMnTK52qJ5dxY7qGzmF1gFnW6m
QZLlZNVp41KzYNHQJM2moai+e6pfD2L/xizE9biM1xujjuU5G9CtZKnxE22G3YmrZi0IGNPipWw7
/bo2yIY6jfvdXDCtjdlAY5sjcB0QB+sPyLr9PO938Vn3xC2PTVqUnd9m21GXa1BmQNEYmRGnHsG6
paFKrFTtZ1v1WFEoCMxs/u701vM29jNsoilo2/wS3wPFqSia0jai7uiX3nQRPeYvufRRMxigsRhy
GafaIykD4CZWdA8tVFQSE85S8LMDpf+k9YnnpzwdbWFFNEZLv4sR70oNPodeX6xFtD45S8hgDpT3
ZNB/0Po1fSbEzGDImUHZjOVB5HkVLE/ccPqI8TJ0kEZ2ku720WXIzZu4Gyl6Le92c5t4A6PZLUJj
hdbXVY44kZRnpr6ZvxL+qfYeXcwguHelEayFZQ8zlE85le7y1NdM+zUZwpBh/yrKFvLUwVTrJCmn
sSkdSkGX3GQinMj/Q16OXkT/xg5kvP5uRLqczdq+NV2ExVwhSFgXTIobjCa6RYM4NknvC9Ud4niU
54l4XlXON0nt6gdTzuhIeFrbrlWB0BoazfQtgmRj/6WQcmgxtCZa8rU3Huux3r7smiSeKKk4WivD
0E9ZDih8YGac6qSg1uso1F3Cu9kt7QE98eVYMS0/1/Y7M42T7w4Ql8UCHznncm8Zqb8MSGFEtT8N
A+bDrDR8Cxdlr8btKET+Mtn6G7yhU4Vn6BATE3X1JuU196Ukh3giosE1neeDEJk5PJqpm15pU90q
gofgWe3sBFmKAfX4LfWaOJhG55QnS3a1ZR8VlYUThyr+ONgEYybG+3PO/5vWB5tOx6haFXYhmRZH
clkPHcSs2Flwcuo8Nq7s0fgVHfa6KoPSpgCZtevX/G6Z5A+z5OW6tvWXduzo8s7eB8Qs45R6WMXS
ciUGp+9lSBCnG1eLGmzAYU+DzYCDsimC3HRsuyvD5bQe2Zc9WmGc57PX2LJzDh7wPcqEOqewxkjV
+ytx4QzN2pfSCt5P6J2Y5vHa2l9geGB+2k/uzn66/nzzt3cdLk72Ku3Aytom0tauoMjBqHFVIdM0
98LC5xv9H//1f/3/qpy+88jFc/NKGUDUq6O4metoztFaioV75gq75+T27rPgSlg08UraaAzjvlAR
FAgVff5X+o//+nz33/1/nx/y35/x7z5EShTnVHumYJB6wUrTYRce+vQ+Bah/TPRt8UXDQPu6xlug
DZRn0g2jNzBkqeTPZEr6+yzP1DG2C+cgO2StLjjk1hb1SRJH9m0+Ss7ETEcTvgZWsVxvI9eYKQii
wmNWnmqhmtGINxzXhs44LStnkslLl3uloSZMq914tqJ+MUY6lZQ5LFq1BzllV2j3B0CL04kciz9t
Z4pt8ceHXujerSx/s2YCxRAsc9P/5+7Mlhs3tiz6RbiBxJBIvHIWKVEzVaoXhGoQ5hmJ6et7gXZ0
2GW3Hd2P/XAVtm+pSIJAZp5z9l67neAE1iSOEuSzssRHmNiY44OWZGG8OYZIWCUhUw7UhDTfxbEM
rHfF0nETyE0x2l8rK3iYwoBAdkr4ZYht6OGbVUlxCmICDIkeEzB7Ntk0kIMR3Td+YtMztBE/9iiK
LOz/1nKilIFx0fmn2fr58yDeOwGjaYijzWwGr2FNaE1KqpTddtWxTFNQe+SJkYJiOSQb7tNKO7tg
oLIfxvLHPCXEKExsg2Z7MSbMNCRyEBGssjPHha2iIlpFwku3sdBPOViB3nhCRWRv+FCvA6FHVOlA
NgRAMcuKv7c0KEj6jMfd6Pc5rkn1UhgRZEH8aRu4KB1hq/29PefvSg/PY87BwXRjTjy5n6HpATbn
hOFJgS7bgz93jxg43GOvlXt0SvWSgYnjzEtFN+Zjt7SLxo03Tmo3Ns0509o41r6nIbHIgcHwj9rl
we1q/sKytY1jOSY0sh5DOrC11zWncry3mFWvWDR1s83YaDZxnkariRQrzOf54zwB/4b1xnjd6jdN
T06YIUbvKPMarMuU19vWLZybhHFLGtNOJXxun7IK8u7opef5tPcb0jqJQbhRkY9R3y+3XZoPhJ1R
4/VllTI/WEJ6Ae9t/ZJrIUKiSRxvfqNQxJPti23oD9GhCppjVaVovkdxuH5+0dyDMKCFMppnpuUA
TiZJ5Z2/eWn64I72QzKge4suToAKSIEQQ5ZAY5mm9JNOOO9YtJ+uf5Hv3tqSz2QMtJwjaew6egZ9
1MgDug0CuGd6sfh7QtR8Kjh2hrXPR59gwqjH0TS5e9s1J4ZWFlP18pTGLsvZOSmSY5lrXrenp08K
ZYgH3HCDowfKlcZiFqJxpfpPfUwvPeRzakHHa1GnYh6cKo5vWUoid3ynXPHWjW6xtv3go63ErZ3I
fZd573ORfRkbLIExEBxvCN7tAJIWhhj93MPRN2eTRN4ITIfLyMyxHSTPUANbHXwRtTZ3HnD7dR1P
72lVTUz86Uf1iZFugyTgizUj87l0659m7u2bKE2eNEKGlVmD5h+y/ZA68VMRMdnSc3bxMErfGRnn
dcqHrcdEitG0Su7zNDmYRhDtjNKJ7pJO+jdjEZt7P6frMji35egbBx03TBwbn5ZQ7aLxju6FFpQz
H9LK0tti/ijQF0219zTSygmZOFaIOnbtFD1mSxU1eLjyrRndgmLywNwRO1A2vKiMPkemE2/dLlOH
svK/JbgPUHPpYitUNh2t5fbrXFr1fstlD4sZ+F2rT5FVcb4n625tciJdY2eO90HRnqNQMreqkrek
wnvqD0kBh4FO/ux17GL5FM6sfhbrn5D5OgnRAWvJ1GEatxnmlfU8+XAuEzdk+WeXjXpMxn48Hm09
Dr/98CtCZweLvkEVN3eF6HuSQ+VZ2YiCMnIjszk5Bp1lMkaoHnvh3nTLQOP6Q1cIVFzTIINWBZeR
6McVvoOKsIVYb+1+/JFDrFsrH6kzeWAnjkxluuwgKWGkVvhS5BwUcU4MEJUYtUgN+tJZfsxlT4uQ
FETW/Lg4Ciu+zBV/Nm97djVp6ZNFjPScNz+sOC1orvI7KAAorJY1TZrWJ77gDh+0c3EakuS5NWAd
2sw8++ZOoW96J7Rsou5ot0UwvjXLBLtUYHPNIf2BXCq66VVl3vct6ncPdlIWxsYFvWI+B5AarYHY
ZsOBnuKloJJa2bJrjswBzKRcV6oghzTQ0Wk2Pif69VQSzkm2sbz3O0baxSyan6raFuvM7cO1Mwh2
FfvLoBkUmyZiLHdQ8T38h1v659keRQZp7Y6+y3n3jV+UT4Hnfhtb+zl0ovndKMuT7w3jz9yO7/yH
wZ2j9yZnpj0bbswEp0KdrJJ2w9TugpdxnczusOsTOvgTlgFIgWrtW1X8xdL+uz24zY+pffNIGsgK
8yHsHEm1NLgbp7A/Aw8xalLim0walWyD3qI2LBBs2XhRNiIKI3rewc90dtBRk8YbTcgAw3Iu7iYP
iWgjZp+wRyTgftmorwJ6ctU+dKb7JOtYb9wmTG9apXYqr1/pUTG4yha3QD7vUMZ9uMmDM8bRS9EI
2uixu4kZ6vNksLKRb/JhQYI5AWjPAfDYescpu7pxQ0QlaVk+l2jkqsBs0Re3kNRl/TQgG3V8u/+u
OgW6gnnvSxVVx4STLYbdJznpjji1eVtPojgmsQjQCiDsmuoqxAEjMEXxPcrIq25CRQ/Wmn76dnZb
hMm+TAfn06qjGwXkEl53KXcxsIS1r233XishblgK9d5BYfGM54s6F0/TTzc8iNmoDjhs3Y0XzvoU
Ri6OGS0eGhepNpk8N6Mn5a2ly/1EZspdH9nzg5Y62qdWRAuYdtudkuZjh1wa+XJb3MFTZbqa0Ezt
GxOuWqbFe2vN8S5OLe/oLWOK64+cmvCYvg1RV90VaVLd5U0st6qiu/rbv9LI37edQ/AXZ5XJmYcH
1UVfogmPV455mgXVegLY6m5sv0dPVcfVNjPqxSbiG+s06taB4Xqsd2NKKEuHzTSQ3U3ntV88b05v
Q3e55hWdGycVzm2dGq+utvwtfYBi20WfwgNEaMvpwjiop0ad0UM6qKVdxsEa/gdfDyrHtkoRuWbz
sY3c4NyjB7Cz4RhHU/qgngeZIiEiuGCtSo1Awh+zdVOIbTsgx8S8wZHYcuglVZhmShbjA9mVaqsC
498SFdxfQbcYBskiUpAoSdXAPPiL5V1HQRZDDksO5K9i4plb667vzGNsdf4jl2un6U0dU8cuOjBK
zVY6U8suzuR/htTG0SBEzJ5NcYaiJbn0cM3Y5zPrGKexcUC+kpOMI0lZGSr7dyuUnUXWumy8DBx4
e5CgDY4TR3gUA5l8ITulxfsBXNRO0eGXwiI0XZjzln5SdLCq4D0r7OGu9evkxtL2fRXMJLr99w+V
Fy3cQP0Sipq5lsM5qUcBZ06eBMSv22pbmeJJe37wLzgE51ckGZdR2YJ5l+Mpm0v5C61oiDBEzFYX
HrrB+0FOonjHVA33wCbwEtONpMPRx1/mL9XUovmBv72hjW8/oXYk/zjLyhvtZPYT89f23nPmHZoF
DCxOjv2FZvczDy5mHO29mBPgvBT4IPqS8GFME7nh2rfbUsrvmWjaI+Lg6NHChojkIvpKJjCaonHO
LyIei41TOjROHWBcyD+Dsyf0jRqn+oQk9KGz8Ok5bX3TMXfmfNaKi3KYn//BVvu7Y/XPDtW/+lNh
a3IEBPct/wqqKWwdlBG6gIO2CBwv8n4rg3ZfDSUfN7EmjpIuMPqm7k69iZQ16ncJ98B+sDV8AGc6
B4Vv3kLt3XpTRkrlYmBLwJkd3ND1tznzxvUPt4LOprb1OE+v+RifRzMHLIbhemME+TvO7v7ZGJwT
Gp5//my87t9+OLnAQ5EL/yV1sphwsRb9jOxdkuyLvJT2KchBO/4KqQ0LZFjWPEp8EUyvIHrXLVRm
Iza+qZoY8b7kENxk1cFJ3Iyka4atzE/7FZYp87Xx3WHjNTmtbm6rVTuXiFeY2N6Htpf94Z9SNzoD
tOvOk06IprfS7nvPEinNqXgjt6HZqT3in/GIK1ec57ItNmFoeu9Bld/kDtO4YjQvZpe8x1Yfv3K6
0XtSodXB8bT1lCEEX6FFQog5TBKJuvFG10c+Y5VIVzqJnW1DzbEuS5iQNXOTw5TJG2lveHLEyYoe
GkVoVh0K9cymd0RartdDnUW3lS+jM8UsC0KAl7JJxuDU1sVb38r+Z8+wK3C6r6WeluwHpKCW+9T1
6BhSD7KbcDvnuaKXv6/ysTgqCuqNITCS5jVyPk/38gsUz3vRzO5PltYD3c/gJOWIoTYOglWnVfiS
BA5JOMKVZ2x2OC6M/IDpMmafoAcZ7di3m91sYFEZdu1cte/Y3hCOtzc8u/h3B7+7tYArFE7PdjQ0
1Rcimv2Vj0gBLZZzTCI3P3R2M+3hnBiHPrFAiJadvc04ZkRBKd7/+S60/7oSuZ4HXQFytGlC2Vkc
4n9gmDDgiQ0bT+7Bp2F6MJEu27Q277z+Leuth9gLyPYOG7mlmUjmpUiBYsUpwcBOTMWvhm7bLDPH
2LS+5S59XofZ3d4zmZObJKn2+TRtZh97h9XiFNCLqn7u1MqDGbTOJ3qQbaO2dgnvpwuid4RtiDbo
jq6dfL4zO/5kpgZIYcwq/+VjL/sUUyOor4vDn+aKQE2B6w0Ungd961fKiOHWxqwtLzrMXnkPh8W6
t6aY8IvMiM+hq095YeWHIixeSstHJg/Q/oWK5t4YNAVm0+qHFoar7j3yuyY3vDOCTC7NShuZDJ7l
qkf9HeY9ysFFCDmPHwL338qGSNOHSfLKQ1RtfGZiadOepR0drdI90I5OdxlEsFXj1e4ms3LS0N19
y/xrMzPO+pdLwAf+m2sgHSIG8HvQffwVn+z1ZoUjGIZFb1UwYrNQ3enGZl5mfZFe1z3OoYyOdRh/
9xy0G05cvQ0x3E7YoLuFs7kNc796z9L7rhfP2ZSiYs4t+yX3QsLNC0J82ERObt30b378HiBTeOiH
/hvJyebBqid8boZjXuzEg4UjedLaBL/KVN53doB8nzF2VGaXgsHb/Rw3b0bYga0K0uTYGo1+9r1j
EBTVi6YjtKnzsTpoXT5klTncN4yQb8dw+qrMtkdmmu/aakId7spLOyXufUd6zD3r5ZfMic2NtAS3
KeiJJ/RD9i2sgbNVa5fSMMceMhh3GlfReg4ddxuTgHrfMqrZdJMFjB9tCWv2TZtR8vcmQUUupKan
yhVPSlflSdfNk2136nZEEPWUUwxW/oziGL3knlnrySjBcYoOWq3SLm6KWe01+NMOGu9xHsyYJU89
uoIce0MSnxR1obMdDASp2BTDijT5yqvUreW2BqIl5C8j0rId/Y8f3uSbW9zU6QoLWLEedBY8ZLm4
p+OQ7ZM+a7aVQkncFmGzjSnft6bI682oPMR3wkh3sZUWD2asD0hOke/F1OXBTLPbFSEYzmhITmi6
25U0aJq7kQq2ohbWnhwCloILhyvOfxkdPSPC+Nx+c0VF52uekHLN/bvp2e1+jhCh4Izk7AdJCAkS
JIU+oW5o5uizzqwHdJt3AsnW/ZDTHHVwmCqEOStiVZqHJtP+VnquvR0nGi7xJOAo9QVaQA+1xRSb
L/jMy8csGuP1IPnNKJCc1Wd1QSm2sj3qPhSm8jbXEwOeKjBe/3llgWX718fKs2BcCeUIZ4m1//OK
GgmDxlDvGXumqaAumR0Biw+CNYpuazXNzo+eIvqpqJJgQ0BXtq08pzgOkfjaF14IPYHGnZHAlSjh
Xz20hhXdaJ9tDQrNi+ur+NCALNj13iAOti3fusJcj9WU37ml2953k4F0r+4JM4qy7uwTwua7qqTA
exijNCLHfYofOZDirSARnpAGVL8Bw3noM8le9V23yrue3wtpp4xekbEL2emdLBE/9C4U1wGr9J3r
5IzNSyGYDJcfjM3pVCvCCKOoQt3P/Ri7wjtbWVevbRm3u2gAGDQJrNv51L3lg+U9DGm8tXGbLT49
QFPH3NDtd29qb2If9a0wHizrG+2L/mCUTMvLZDdziDh7nHDZSYbhADwE/QkRrwML8nboeZXQki5z
qWA+2DJ86IoEyQ0lGKO56Qbuhbu5+uBdj2RY2npZUM2HnI7NKpODf8FGe5eSOHlrOI/FjOaKg7d9
jFwfOyBR5gfs8xHOBN8mIyvKVzPhnvdpwdEcYdItOsy1MCoOGxi9GgLnkHmU3olsHpPoSbWI2hYl
BOJq9C7uS4Lzhs6Xyjd9gBYzScv5QGpufY7Rg8xgK7ZOiBkPlWQSJvl3P0UY4CfWSgB+O1keXsXr
Hfv/ls5juksYyP9M57n7aNuP75Fuf3Zd+yc4z2+/+TucR/r/wfujYKgiI4R/w+74O5vHs//jmhKY
LKciCt0rx/53No9j/QcglbegHSUOiyu253c2jyP+YzGw9U0qOklhZ8r/DZvnryTnJTiQZBPhct41
f2VJ++A0jLSioWI2w7l0gIChVveiCl65wvkTKxbfP1ykv6m1/u4VOQI65KlgVvoLnDsrELYwHagO
w7ZdrIGzql7BtQwOPPkhiPS/HD/+irZC6CKX+BaiJRxHLYeTP5w7w84I5qZKq4PIdkjEi7Xhoe6b
0w+8jpd//mR/81LKpmVh0tzm0/1abPdeJtg5ZszBbfqJI/MzMOJPmC0qDb/98yv9eqJS3E4Ltwm8
MvfAX761TkYz7RtOI1g+sAMvm1ZLnuE6HeN/u35/E8oFzlywvRAuSfjXr6e3sDJzp4z4VKh/LDzU
5gVZPvQhieYE6B2yENQOOLuaLoV+VCPn9M52CKzM+rccjl83vOVTS8vygVLZQgKz+vNXiU5UGZ0/
VAd4ujsT9LzU0xNc3oswpstYjU+clX8GnK7/+WJfP+Efz/DX17VJJCM8VfpIlv78uoZwS9sTJbeQ
kd4k+BawTdDeHZ7qDoGGNmIkk7dJMV+g9wZIZ+OPxml21YThJnYaGym3fElk+vJ/eVsOtnnf4xTw
Fwy8bEptZVGBMpD+yCrM3IP0eLXOJv3dVN0PbXLMRv3d0Uddm7/JRR6nNMdmrftn5aImm/VukCHk
sf9eBf/mAf/br8kFGM1czzRZXv58uWad6Inc24qJcd3Q6bLKTaN7EIdYxgeHJwIoh2d178Td/Fs+
1oJP+1O5df2q/vDay///h6ddAXrsDXzph9HlVIdEZ6XD1F4AByurGS8IULgUyXgYpPwWx69FE/xb
NsnfLQLyD+/glzoXYkmEroF3QI5yygx8vMgx+ZhLWqQJS8I/X2rLvHLU/3xz4k1WivsSC5hl/Zp8
CS/TVXlZ5QdAvjvcCCdZpp8Dnjkml73YObii6gIuY/xKOI6LdsCAJKWGJ7exD51PVJc2p5Pid6Zs
OvkB945t+Mdx8HdVa16qMF77aX8Gn/FEL/mJE9Lolm+ALz/9OPmQosVl1I+XOdsxb7ml6a8lvdW5
5O9Z/ryWeCR7e20N5R7fFgZotLWlNa9bhdBoPtWSGzRN+UNuR8fW1udibmpmYoJ7xV2XASfM5YEa
++HJcbBWWZLhKXZCscimbAidpl/ceVFMHKMjyk09fQztSFi5gwnORmIy3pQArlaFCf2CcqPzAJOZ
C6gqz7XNYCK9yWsaY4G9a5P50tXmwWl/pDr5yDzzlNpIf3p/Fzspyu2h31p+8glp7RNjzedyP1k+
t7Ag9WEVE0zu4jJYluLlypjpYK0jC2EjPXdvtL4bHnw6s48+ZRTvSdi6Q4AQIL8YnsQoD7jKXrJO
b123ZXw/Xq6LRyfHU4TmGkFiZazHKf8QvKbTcIEA0V0GHxPOQGKtiBVftv4YDD6cmhmpYftB6oO2
kbnBauh8UONiTFeULqzRSPimHE19wAK2XP7ATT6HNN1apfEComoJtsw/m7wlRSj67LzwDrUjeLQp
N9ZJZJ6CvvruA5R2Rj6qMbD0uLN56eP+nPg/R8Xc1VXDBeznhcYajFfwUknlH+tI3FelpsbDRb8K
1Aw0DLEjm7Cv+iff55QMkT1KOZG6PqXnI5wjdpcq/PBppMKYqTdF/KPuR2TW2cfyEgtXLsJ9RcaC
5uxvXuKp/rpYO3wj+7Bn84TCuibcyzuPlTx7qXkxBuhroGTTMv0QSf7Re6QD2+Olrjm/99FKleGj
jS4YTBakFLAKjtlxT4Uuk5lQA7Yo+cttWkoTfhhMLETZZtQ8BdpLoNQnFKMEWHC8mHlHiKi7XV3F
BsPt5OMKbmB3vEe0/RPqFpIcmy+rkf60r9Nz+TMXW/GAtDRYd4U88lzdXt89nI10NYr+adl3k7ot
V/GHVdG7r+sPShO+fufWX2AIo2D2yTBllUXmZbmVySPgUUawzmgM7VqQHxAhcZ+yx+5h/qytoL/Y
DL12bVO2N2lCXzAumltn5L3pLMLCjXuHBQtzZ7WrzWDk/rAtRLXJ/fV2RLLymSwP7pxzHzRG9gUB
2qPXFdY68BYY7rKU4Nr4HOR48TOelfLAcouacrhcObY4QhfdJVJ4Y57wXwXIU/3og7KQbzQteTiJ
BZqm53bmTHhdtvplq49wbA4jt1DF9H8cM5yU3XQRyxcFiMH8HsyrHisEJTEhHJ5+gj0V4buriLY0
Wfq6JiQmI331mvTDqJ1DHXdf3fhIN/pz6Lld6D1gvQQWZZrQpDRbFm5owmyVyFcDopD99Q/4eh/W
Aw+Z11/U8kE7g7c1St66TRAPJRQyL/ahTWPY5xYE3VqhL5662wprDeKcxnMQdzfjyWxiY5OSt2hq
ro0PBm8/mPiJIEs0nrUBXjHuBuDrmKvCeOc2I0oTXW7w7l1ktjxdsqQW5n3LTqMhqXjSgeEh9xcd
uvJO+Nu4g9pWLwzDu5lpxG1qcGEqpfotORyqdIZjZQGpMzEkI2G68TpW0ZbWNRKIMViRxhbvJH4J
ni2ExahuJsNQa6tr7+rJwLWEiWlNl+g56iWtmLGCwVYlr2PYE7VQOPnWz7hwmYBtYvBcZRHXSg7T
xVxovtcb8np4kTr5XLYDM88+XcwYhsmlYYnrugK5W2f+qAOTXK9i3ZvicQj8E3OEHRK6chNItAu/
fUXU/NrHUpWHx+vNj2oI6zy6DUOt8DezCSTFh4BivhWLVbSd0t0EFHntcltHY19uy0n/1AHsP7eU
z3WBL3UIkht8K6BGc/ABGYofJg1Bu7PD5rXWXJGwjXeqZpbuGyTh1OKb1K27CebUXAkf5QYQlnot
k9pCLcHZzA6NfS2xhk4MLNYgRrbKy3koK6hy1SiXsOjw6A08Pi58ctxwi/yduFuUUOWmKmGMTfMB
rgVaNLOdNrVQHQNPHyRFARi6q8dN7mFajHkIG4THRYUEW/Uc29X0s1bd2dKsWxN7Jq6SnxII4jav
uUh9quFM4HvVaqx2tsuL9SzmdWLXPML91k1Jpbh+d2XGM9TP3WfhXNpG348jt0uXNx4jbesjjcAi
pWZs0GWsN0jqiL7J+NoZDHzwi2fLaeN94SErc9BGXM9EjjV+9xO6bAhf/M1kyJWfAquoENKsSCYN
6fxRX0SDvXFyZJN6OcsiGEnW+ucyQEOxgbKCDwUT4anoJJMiHoEo0M9zMTxay1rOAGVGubd2Wx7R
cLC/MMvvaFvxdbgamX0iQP3h1dELmpS9rWrdy+ipn1fYGimJrx6C7c1cMBG15wpVROwvQdH8E98K
1g813taUBzunoikDv2xjOyHO7HDYdVrfhmqh6dDf72QVb9FS6o1EPLF12Bc3SOHIFAxvW88SPOEc
DDTP8qaoR/dWFww+imcLdBPxlYgwrLK9s2b1fcqHR+Gp4VsCZixK5REUn/waokUG59QZAwkGzm3f
29WB4hsT8hB/UW1vnnJoFEBRST2JwZbZZXKy6h6gRxUjgBjNDfQbGCNWCGksQ/1iR+X32MeMONfg
uQto4rG4+CGL9BQTeT1mr5gyjY0ZIzOm3TzVuOJ8E3YvALYtN3S86tCR7eHVImJsDDrgcT1tJmva
lqm8aSL7zmyt5wJB+8r7eq3JHW57hrzbTnt71QZiF+Zjg7HntgB5vRBWkQtizhFleZ8uSgvXoKcb
Md+Y8EGRkk0W7KSYKE8lM05i3VKUNWGuH0zR84c9NNZWC2our0+1o+sd+nG0zt0EgdgnMiupux/G
IM8EShGvg+42tmN/P1b5ibj7mociffJJlHLzixrCHDcjz2czsqOmZmus6e/SnSzlFpmg2giOea73
vRvZPkw9iF0HZQlAwH1ji9uANuw6Nhow78nGVJy3+tH54hjGvJpCVnIjBIaZhBQmtQ2XRUue/8l3
Dj00BaLUoz2tbbqtNYLBuXI1DCW2gN4C4zbEuGpR0+lk2ro+PHX0bGrvTXEFUUxvwiY1mR2VAzWf
C12LlPpDNDa7wZvq20i0x3IKNTvSiLii7ffKbzAH9Okaou20KTqHIUIKm9Jj3mb2/TtJEB0S3KFf
ZUSd4rTKNoWK071PBgkQK3PjeVFzQOa8bc10XbdDtfZDeFWDdg+lQZ+6YYfZdDhpN7IynZVhkPGx
DB2EEXzr25TbadGVOMuryw6giYu/wJXRp914R57BbH/d6a64soq09062Yh2MoXNDiE+6D+kTsJwR
H18UT1btWPRQo2OsQvugfXsTsSvsRyPchNg173wJrzYIX7MA1+fUt9+y2gh2U5hHeIHTryW2CjAC
X2pZMEuz+l0qWg5FXYzGCeOz6uSL8tJ4R/UmdwE2ajm1r75C4Tbl+ChIiWLoG4wb0+JsMGt1UGPI
AbHgmC4WciViWhqyrGJKWD3hEz7BesMSJSguhZWCtZ44phsck92YjvpUZR/Lhvlbd4kQamKg05jz
D74x1uuWxEXTeetBz02lha11ORSk3tyvEE6dSqNmf7c4Z0mTykxhQ6BHjoQ18vfXYyvZcox9Jt5Z
+5Z1Ezss1UwCBm7X5MPD6MMeIyh+j7yYd2rzBQ2AUTjjra/XZLbVS1mUD6xJbwTRna9H3W5JhFYW
asM2Ti6W4vCWht0T3M3S+tlNfO7GBFRd7ZeTMjr0S5GZ4GwqxqSF2TPewGgWG+8uaweLYLCCNlds
scYdlv/5Fh8a9cHn3OiAQzxG3BCTroFAAPQB/wkRh2LurnG7pB8N2Jwwd3Ex10w4jI2N2/k2UluH
whTgSbMGwRate0fz93O6UJr6DgPuNohyHlwgm4ao0WzxNSZLsaWXXoterkKEcwHfovcatMm3uTQv
btLA6rTTDwuHPNOZloqTOs2QfsKsk+DWJEtWGRUJ8Hwubpk9eP14nj33OVfy7NM5rJYAjQQ7t6rP
ZbA8Yu58cdmn11UM4jep2vWk62d3KUOGMX0hHqw+GDXsRaHaeSMBdtp9gTQS3HZYq3EbxMU7BBNQ
1ZeKxFyR4j1fVt5wiYm0lytrpPz47UjVFY9ewjpXUHxNNdroqg1AVLGhLmWp7PyvVrdM5/lOHfHb
HRrqNl0R7H1K8myDLA5GMSl517etlSRAQ4TrXlAt9GaGhc68l4NdbqSifJEQEjANeM9E70EsY6fG
wvlk5/6AMwbXtw21b5hOccPhWHtceE72FGjwzONPg/nVNtH9U1pz7smz8BjmJbMkTWXKZHa2rMv1
O9BxTgwf0X9Ea/IelnW1KJfaYqmPzWh6c+SE1Bw7aNXEE6o2X6w8e8L4v1TJdjYfRs84my5HLWnS
rJ55DrEicnMtb8Jqy42/lLaFzO+WwxTXiYP4UqxWyXzS7quXIJAyyum4pNTLmmeidafHGoa9502n
LO3uLdoQk4B1hRZ2nRb8ieWvXvofbth/G8pXxJDrSsMQT7hHCjsCRJ0xZpOHUquvVe/Gq0qMt8TV
s2V48Ye9lOjD4gEKQMsvm9Hy5sWy51QO96uV06hI+O8itj7hqG2Gkt80UtDmPcY6Os9LvYv3uuWG
T2N5RgjD748nlYvHUcSSFsx4ZyfsmIZ7bzB65sq/LguGLqovGZpSkHL4HoRcxXbDTcrlMWoKHZW1
txw0OART6+GZWNn187WbDDbYZqv/aihJ88yivFzwxsu+jIht1c3Fz6bnmV6K+r7kyK4F0wqvxFbG
5LCTHejQoIS8GKotRwy0kVTC3MH8RmgvGt+9MEdgmjy189IdIxTnR9Xh9Lne88quTxgYlgcN0BZh
7+3XdKQAWRbaikD6/kdT90/LUrJ8q9GsD7J0P4ip+0jE96RYeH8yXWdZwTJj3GPIujP9El1KzMde
WhB9y9MTAsl2vZdUR99rsZsLuiqNtNCy2DcEnhhwNbgmffA4zuOX5WNKY+kpsyhWnTy7imamZ/Dd
L41L3VpUk9aykbxaPB21pFExOE66HcGxbK6zAbsD8ht042Lys+u1IeZLbbSfY5U9MebezcO48SMe
/5GDOjSZ4masS2O9DDAIM0T41VrHxKTp1RfgR5IZfCp1x9LwccPoc3IwBsuBdx2h/2PUsxccEnGa
otRbfsTN0pzCyIqppzbBKJhTdJCZPI8jt2BbM2BiYLGVw/jgyWzaXhsL0UvmougKFpxhPXDjhTEF
eOejwaq4wcW0K60MBRsnARhLgpMZffaUrkeeQQtaOh62n38UjT73OEB7eifSXWpr7kprzPetIfFc
0Zwbr+2zxSGMaQl5wd3QVXxwVnWfi4PoDyF49Dk2wzeah9u6GbaZxsOmyXAgnDT/ghrl7vo8dAFu
JblAM2IKqslQG5nLHy76o01aT7xyuhDWNqGr3khSOmBU4ha/Pn6t92IjDt9cS+0gJhHUzo6CHmNf
UrNNYwYGjBt6Ke/Z7/FVfcqQhdvNgAgNlEUSB30z6KeMwLmpsshkoPnPBHxxbPeI+JYTtUsX9lpp
ga1OiT9mZSgwT3RdDoNg2R8ZuKyuPdIca4IT03Qr3NsBkukqiVgNJKwrnO7Ouq9CmlMRX4ibcUuS
scBCSuduIZ1GcXWgPDXWgRhKOoPRvtY9Najf+ZiJ42dykv19cjPYUbFr0gwNPAWySZxQJDlNFh0Q
lwBBDH5Gl4k3Io3XLoSf0eMEWGVu9uOa8HCtPSHcYqdT0SZruUSdl7823XQ7JLhYp0Djq+tyQS6D
9+GJnBPDObSdszPmn9cujQF3gLxalDzVf3F3XsuNI+nWfSJMAIlMmFuSoCclUaZKukGoHLz3ePqz
wO44011zYjr+2/+GoVJ1lyiSSHxm77URE1i64+xUpK8V+azrnNHk/WZHqZh4VcXHFvrnxlUorOOY
8nSyf9goBHk7eR0zX/KhiZ2fhGTwT2YgOsrQXN8n2SXui3Vt8tolLl6elBp5lbuPBRiN7XKUTMsu
oHTZIYVG/kWO1q9uBNrnuAWjbnsTmeGvuHzMJm4h8cxEaS6+NnP7UGq03n6R0ESligOV2xthw9qK
Ju9075lRIDNyXu5tiUUZ3drWz6rBVr0Mq+dlNCUU1yQYQZuK8YEpw4plNelPDRl9gbuFYUiqtoI9
Krvss+4jhgbbEGrR5X4tIxChRy3nh3s1d/9FKb3wJCnJ2bwQM0dazOVNN9GKW1Lb9YGI8LBVt8Yp
v7ksGAGKXIAiv+NXZd7AEsAP0g87gndrhvDf+9j4YyZgSarroToUBJusl0/9mNyqBIYD8kGuyirf
NQBdNdK40SZF19l9GuzA4A3w25MJ1587r8iP3aXhXspRWiPzz7NjzK8GwRUIRUlTUE8/fNP+osm8
3NKe71TQcbi5OJErN/taVu0xKDPgE/xaDh8tlZOdkkMXqb5DzbS2oXpAGXvQ9PJ9Dhx7Pdn0un7b
nBsZlIc8sTX8rHG/UVN6GkQkLqPed8+Tnr1mSY98Q8EdS5nXae52VqQmuCHeF8Z360jXyhWGE7WG
gl6/4WSeR4U5E51uMZvVmWjG+MEv5Clj9tCNottCa7iC+8cfkfblNhG9g8fHMcGed2pdVWmzTQ3K
hrgbH5rI1DH25+iXw3mrg1XZlL7f74N4eKk70zpkQEQGym3ao08YI3LjO6+KeDOVkRzclNpHW+BV
NoIgJpzQISRDT74A0JG7oVPJ2fAH9Fkqf8wHB5KYg9vXqmBr5Qtm6g6cIou9PapZVZiLkHwL7Hz3
B38xK3bvRd4bRz4L1p8PqsANEU+U/7qrMejITXvbT+UT8A3wvssDuVXWUXHlQBgqDk1Q8s+n+UMa
WQGRHZqXYDTehMbA/CBkXmyFnDRGFWCQXoxYfuIKCNF6s23S9Huja+LYZfp7jsB4m2Jm8Yimw+gw
GNnx/hAl/rtbA5QWi9mTHJi/Pty/h4nE8cIq+RYV+OvSgoSPOpfHO9vn/tVvfzQX/yjGDjjKFWBA
2Y2e5ZZMUheIz78fygH7teGWsddXPiOcCvDEIc5rCgPA1lrfgXdOCq7+aqhIrucUWBjggfmcDSD2
BtSuozlCpQijM2xYcbw/dGFiguRcrisG/t6//yL2+UFpsvBtNdM43h8Y94s/vuqShBzdefkbe1hm
k7rA2FVF1aOrwSIrSv3WJIZ+Kyr4OEnOaHBRxoV5bsOdi15Nq67OssXdMmiE72mpHhx5l24F0dUZ
4IVn3aqXbPDxahkA2MwkjQ8QkiA5R3m0tiAZrJ28NlEsauIpCvXSs+Iw8lyXQKfWUM0WBbvi0Jnc
huWv0/KBWv7IoL16HPgZ9z+NgzKACIzaZnBz9JAdTycYpvI2m1l5g+VhMxpnTnH/nk0b1rqd9Si1
hxE7/dNcXRmKTVt7jt6lXqQPEVGiBJOajIAW6+0sE8mNiNe56bTFI7p8qfLwhzEGECqweNECGCYc
Zr7CLvXnV398T7fgTwN7c4Y5JPAK7gU6tndNt1uMyklFmhQY0wyq/WJMvLsT71+NffjM4GzG38Md
3G708RhY6a+YRbuXsDY83r91f9AXCOT9q7JuY5BWZepx6KUHwZ4BqTwXVPjBk3lKej7looCHq1J5
nZ6I0UVZvjyA4fnO7Ugu4YX+8yR2xVA/K7JO/BqUmyNNTyxXsb1cnS0y0V0n43OVLTzE1vfAW7Zb
Ju5nNRl8RwSC+h/8eTte7a5OTspkHG7WACAjjppNWC31ae1NrREc6+USb6KaSMK2lLgWdeMgo6ds
oXD1iQWXEnhbe0yXg6bwC2jKnbszZUXCQpAQjIJzyVrp9JS7JTmHnAWPVaLY+4QT2omz9c3mxH9r
UdCR6pQs/5SlE6wbZ85DF7fhKUmNGUbJWDAF13SKiPx7VfGzp93djNlLvJnkZ0BrEAk1xv1LQlfx
RjiA1BlFjOvcjyTMBV2C9eSr+4Mv6z+/ilQptpnrcOfsDpMNkh6CVg+yDVjhNIR/fnX/ngpeh4AQ
Z6bHLve5kfF4SJwVHwFYTyQVtJ7QlCRTt/lAvXpSkc0teuofyzD6moakNpgYDsKyhm4UtK8igYKn
xlU4TbqX8GFm8DAEZx8oE5amcY1Po8QUoRjSWcFB0vLkaUw8VKl/8x18y/apAYVM9OcHYStvs4JX
NVIxGtBaB+pSOl+BpUpQwgeT+UrUAvu5CMHmrIUPes4Mo9E05h7yQxc1c4K++VFRlLfocHfw5Urv
l1mi+DQU1+zgqAPgS8szoLsOEBwcC517kfjkS+OWi1X2rbGcbzQmiImREIM++TZW/uckAaPazS0P
YPsWs2IfMm4DLTwsv4Auhh11GaxlmiFzN0POgg9Acds5JYWRsF/acNgwZFnjo9pGHMhYQjjbKndt
mPY1DTntausjSs33euYfWUTGzshtbuhQlIeMGlGmfglKsg5QM78IN/hm2u03MzeYez1FiTWu0oAK
Tinab+y6XwcYoLN5nCvBMk6w77WyeqtmgFH61IpzVkRfOYUuiR7WB81gPWVX5U503aOo4EA5YzcR
monQttYk/mLk/kPEDY5E0zW7OFC0TyMpyh7VbH2GHckY085+xQKAxH3KI0nkygv9tPwa4dIIpPFL
j9VnhSCRijq97+t8pMbgqvaZXz8ZeOg7m/bpPtGL3eDXMgoa7w2VzoQFE9y6FT4g7wTvtRreahcP
uiJ+OkZuobc+DaS5VjQ6QqNvkXHFgMSuH5Nq8Ewr+Yxc/dmkWGR2SM/sZO06gm2Flpgd0X2EhJSg
YyyUEkIrKkdb7SUK9/+ut7nHcP5NbePqdAXImohEFFipftMXNTMK/a5hfGVipMgnepXSgPpmgMUZ
2ZHYZfaNSg9Ma7XwfSBw3sddLgu1ToBdC2PlNVTdDCgiVM1LZ3B/KXFgraSzSU0A0IJ2lpJnGQs3
1zG22DIrmsvOp98GPDsQpWKZfAi6mJpQt/dRAd9oYNpTkDGybap30sI/satpa21YRgfpdua4puSP
N3CVzhYylv/+ohi/+8uc5UVBQ2rYUi36x991eQGBEw4jkX2dGW8dcqI6oWVdnlI0OhcCt+cB00m9
GUcC9/77zxb/x882dESB4LUQQJGg+nfBVyN7lTHqT/flsvHOfCZG/CAjfFOMGTShrgUgdQu1yDQa
b44tDu4ASoYujLXoDZoixl+pg0TQWSm3lzqFfgCw+x8kr0uS5t9laa5u6DaqeUd3TZOl4d+fZV6P
eSKthI+Nw7MMSR0GeNQMK45hmkmgrAhcwEGXVocP3EVXhWSsGpJfi5gjingXs5ztSIfxoqAjRmvw
aS69nJOi/rSL/DOus0+8EL/4TGyloCgL4vCjaCKK28e7BBEcAb31Mg5sK3mtvsaTba/GgKbwrtOg
TfjFItja2Gm4Ej2NvCAecEco+DGYR2ICeZaOiUG2garMvTi9QDLbDxN5Dpnqb1MW/iQi/OHdtdLb
0rAx5/m06uGW1g1ZxeMXsQwZI6s6qJz6NvwsZlaPtTk9p9hn//snwvgPpxkfR0MZwlSWbevWfwhW
yzEqNDyiyT6yElIVdAkHh12HWPQm9XKSySWjb8jwvc9oIIjKycBRWOJq9HJrAVLjdsBE2bGhvWgg
yU9kvQ77pofMtdyvp4F5zpyldnYMA+YntdvfpM8CuDSK8wznZtvr868MDzaHW1tsrWra3ofNQcjE
AistDovPoNEQwhnMqyPeumWhmEcMyeKBs7+mR8G3xSwL2PUkltlzLPbktkHThARaM26zuIV6cfuI
Fd2lvBsiQrrSr/ZMR8xO+zMTBP9ECyxu4uSpffsjhVC4uv99SGwKbFw00J32M40HgilsvIlt6cV5
+z1z7+P6DLgLAwgvhYMe6vknrth2nRFr4IQtKy898/Kg19exaS+rkSgACq2/Uugxr2LiIxnNJaLG
40D+qqT/Bm7S3u6zdjDnV2knh7DUfoLchqGYE/Va+OrdwKUe+RKDXpzQYOnoypoA2yXr3lXeDDuN
oAjyEqpyy7okxrlSHspPYRJFOSCbgv2p3hR/yYbgGBTDNzlAoLNyQku6i1nah3IRCVgRq4batfZm
rX0EuP3uT7U6kFj3UxtGUkoL/GlW6qyMTkcM0I2E+inEGlh+k6Gtj4Rtv/7Dx3U5HH+7oxhKWIaO
E0DhkfntAAs6NCZSa5K9ufzKy93A5nvUcO4PrT3ldkzTihMERU608otlebcszIpFSScXDUPVpv+g
3/1PxbdrutwkFNcREcXid+99C1UXsYIR7VMVvJcZPAls7cvoOx0WOOJ0uMfvFEP/tkivMif9JDrm
i+mof3ht/o/D3YQ5xKtj2hJJ5O/S8y7qet/Ki2jfhuPi8eWq6uB7NuUaZUu7Rin+vaZV62f13arZ
vwRIzptlvkHoFPCMMFqTzZJvMt950YkcgqE4YeZBYxeV4z8ocV2sIb+9j1LnzEEhD0nUlL/rcCmw
JWtwEEi43/2NxhYdZcVG75t47fjwa13+uJpTy/YUb9sp14HY+MPR1mXtCf5HBtRnmAaD10VO5qGf
sNdimUZFGQ5HU0Yb5qyktDQI84rOfVs1rCQ9HePakVdIwwnqNgeyH15xuxYbfUYVK7I6YMQhMYAq
982lFxL6TdTPGoBJ7z4TD0jUotaY9+QBbpj0uV4/MFhLv5SqTfZplXde2UXhlsti3aKsfLUysbUy
92qF03xxwQBGE3sLjbjLQJbWMa65bMyKuB1hGPM2crUvddmkcC97hquu/nVKEetq5n6ZOd6lojkz
NcfVXkIWuDr3iBBDdm9xIM95/uwSa4TgMJs2mQkMXFePeRf8UoXe7SwTQB9O+6JxGGjDy9pWVg14
ba7OlVuWt3QiB8UCqbHDCjbuiQX9CUOv+KP6+P/W0WSgP/jL8bQkmv8tb/wSfeew/sz/Zmb643/6
08zkiH9JQ4DRkq6lnIUm8L9uJlf/l9T59ON5VvTEOBL/N2lcOv8ilkkXLgwCS2fCwrP4t5vJImIc
PyReFk4dW/2/uJmM5Yf89TLEdECXIE0go44upW4uldhfDABwpEZQT41x0nzjua2r4uLPPQNUVnrF
4H4bDTiheleAKkpb3StEND/UFWkH7mxQKvInYi+cY5a6T4AcJKjm7GtVzARYLX9SY8oM3AhhjpfB
d5npP3PRPBUadPqQmRT5imW6SWjoj2Igf4Qt7ilILLVi04WuZxGcTyrDTlnl1W0c+3cidKyTbfU3
siyDB0HR/0rOMa3yqDdHYTuI14fsgdf6EWHXeMPBjxjTWsjiro77u+6AAbe4GRRC8wcpWBD6+o55
SvBkqLvjggC0SMG5QypKQQaPIuNK3Jphr3NTM/LnKomhyPmO8OBwyANiHNZVtimfZs7Lte1bhKoL
7RkmJwVnoz+NzDdOkdJ40tV3qwiGZzuTw478hm4TZ+wvKjF9BKCZoPhwtNixwtOeWTVF6XhqF+5o
ymTGm2K9fwa4tEeW4J6dDu5sGibZwe+1ec/bx3rKpKV2ph7SoE80ljTi8MwUBRunAkjTTgej1fpr
QfteyiD/ORmdfe6Gxn12ZmvdCUHYaM+eo0li/aEQIA2HRRUb9cjcg6jpz1ZrPVt66O+EzGLqbiN/
ALSJTCazzmML4KqJAPI3LIFDk1G8YqgOTdW/4iLvtaB+ZF8OnErDHBFLtRGa2az57dgtBNYjSZX+
KVTBE+7n5JLZ/W32dfumgFZNlmivqK9HTwOcudEGpZ5QyO56FceXsNU+0gnQZNu61YmgbdZ11RvR
ysXJ6EnEY9Z5Gyp3WCu7aFf3QOoR2gRaPNqa3gmaPbEXnhOLZC0n3Xhs3HEgbC5GApZDV5hMPtvl
8A8d8e/FgqCxw1XHkcC6QCnqhb9fcE7ToU+u5/o0WBSDvU8TgQbubLYjmXxddGn0LjwoM3puw8A4
5FHzDgG22YQyRnYQoMj4y4H1+Efh9FeSCxlNy0/8S0XFM5JQ5+lFcTRaLifB35+RxgSm1Ii+OLkB
yWRpksVbxaZlnZZLDn0mDzoTCK7JJiGrxvrIDF178kt1qolFqlyz/lLE6C194CdtmoH0T6FGIB0J
SHgdzhaddwaF7d3mfVs1Zhy8uN+ZihGEQcbKqe/YnxkY91aARa1dDu0Jdrdadaw41z3BIQ1o5Asr
8E1VuBMKUf7HwMK5HriIQwI8x9DFVbeSNv1eq7r5gbTfS99lexiH9qFaeA9EdRuptE5hj6RBNwi3
iWuyx6R+AGmQfdMohza6r9k7SwsvtZzjlwBI12SE9sn2bWBKes9MODEIljRIBdSM4EJ5mhC7iLa2
IwICrhXC00n7GOiPb05teqrW38jngAZoNkdLaPJxrv1d6BvhmkGes3XdftPGpXiBH1AkGBHiUT8Y
wXAbSxHvaVJCOtJUHmQ4HgzNzvb98CsjDmHH6PTVqC0ubkhcCB61Hs5xeJ0Wv04H3gM0f3y24hj5
XfaeZW0AHSFXnkxdckUy4xPmJQYhlsK7pOu+2AtBZWoTXHpDtSkhdR60llwyu2TwH7bhRssaiKFz
diLxmBnSQiKpE7N/yu3Oo3DEot4WZPUWtcdel7VvEzHJATU9wvDwfHZ8WOeqbh/bxkoYEBBcQMCA
jjX24vPaMCAniMyeyKS1zyHB4ycqwr1jNw2+FtgsvUoOxrJgZd3wTiGpQ1xghJwGFokCLG43bTtr
a6WRbVWy/UOLxjVSK40cbcQ6jT996cMIo8oUb9teYjuk4yoQs7pwqBvhI15AUeYiwYdbTCsRSnli
nP/C7/Qw2/6zZKRNxCjyxMawrumM8yLtRuMKn4KnhCLedh2dUhsARuzKaCt81JqGeOurCW0NV8da
n/wlVJsMXhYHa1G47SmEslE4pntWvs02H2JAPKCncFIIeJXv4vJS0UNtwCBpndeKPcIhdaeYitb/
VDACgGqRrF0a4Y4mFhis/6x1dMYp0MaLpM3rMje5gdUMYS1scpdAMnfsS3wRtUHCltPvRll5AC5e
mtYYbw4AflvjDuA32nSZGLjnYI0OhNt0CHDUszka8gHPY2nM5qExMWVVolyPS4pqEvkvVPVvhSIe
gUDXHVPTyKviojhPuF3hIhhAKh9TiSplSvJribxv4wvd9fw8ehMG87reAv3LrTjZxDFESZv0LkwG
+JlKHDTF4sUIm6xbaX2U7xanzuRQKLeOn7BZTkLC+TgUxlo9BzWFLSIdbY24i5oE7qKhU8VHFTvN
ifhfpykID5++ybKr99IMHmNGqasWhc1uUdyMLMp2lUw/GKb3fNY4eYDFfCzsBK8PtWXCXL8RS/7a
dIptaAn2gtml3AzL61DU6qSjbdwkRb6P01nslP9id1+ZchC1YTy2OoF3C1t2BQYZ9pqJysW1Wi9G
2YImJToXIZ6qMNXUbijl9zJic2R+B/VdUDNkm64atlIZv4Yo47OI7EI14Y8ImYd3xwLlvv8YWvXe
yEk4MHumD7QfhEtzxpUJEMlaUmQ0tnkuR0jWE+nzd5V+ZqjqKIf6oxiGeK+RqFNiNKj19qPMClIC
HYmGrcqdVdyLXTIxGnUnRfTlcuUKObGVgPNdLuhyf8hZdt8U2oBtpzeEG4zqCnrM3t6vSMiRwBrD
4mrbcG4bCqqaEfW+R2xUzEX51NcwcuVcnwmhRYXWThWC8MBCQtj+zBA0XbOu2xp2pxHDUV792nAe
0di5j44zIewLhmYlCZ1fAUA9T92m4rmBRFlavIrFwkQ2i+Obyc2atJMEHHFaokEJGgsPLVyntY3o
Cwo/EgzK5hc/Na19joYB4aJ9Zm6ApEVs7BiyPrghcfEnRC14q1inhBp7LSc+ZA6mOZL11Hbq7F/D
wPVHONm8kU6kn/rc/Gkti/8EQYQnjZFtuhvYWzXwX1CV+ADwVQ790yEUoAt+JC6BBlXCmNsvinfd
l/GxNrsnMBtMNThMrnWqxCnqiK7CbkVUuHAPqRwhpupIUxvmWnmALnaR/hX5FVMJBBz2BWaWHptU
+B7UteLUSnxUrKo+gSxNW2nhV+lmO3i0A/cCooWCLLWa87KDYS7ccjN6INUJznojnM2k49+pOqlW
M6LQdZ5NOICM8rpkfF6AM8h1EwyfXSsFwbVchEBLhKcC5IiR054tzrSt00MqVrxia70njKFBALLJ
nJAbBJEbK1wh/G4aF6PUKnWw65og7JhxHhjV/qzFw5NWRPbm/qch0Zq1tAn55VbDIptb7HMKFlPN
s76vFAaGHNJRnwXjis8Y7NWes9wIxkPMaO6JOZnS9Z3pOP6XrERRPvXo2Il4fdB1tHPkULrerBw8
rax6e1T+Xj3RlvQNDok8kK9T/VGyyvGK5YCNlqO2C2IW67PS18SPRAejm76a2RyeheMTlFIakFwF
esG4STZIPLjFg0Zeh+GtbZ2fScp9OxGa8dIg5+hcqqaUkpa6pf5Bntqa/YpxLU3jhacTk+QY/RwD
vaXtVwdCzXgHR3A6QVC9NqWBVk+2ywjZb3dDhaq5X972CEnNFeniWzKQTM5RpDM3QdbtXttKOyw2
S2kmvyIdD0wYTjudzypDSxZeIUS3JuFmMBvfWY8js3eqHXNtjyz1IxchmdvtiHCEF3eKcZjZuXbj
1oUw2EByqT/qHLt7SXLVJhvxa9Rhah+Um73bRCWdqsgis7LKb2UN55D9m/RgS1fUnSVdGIQX4GUk
YDEkuZrAhVbgF9H4B/WWVaD5igfIc+thE4HXfsT4gvKIPKwtMKX8dH/ocv1HQZ7GVmghDVgdTCfS
uoKEJNy4cyFz8i+sxcwSriW3SRulv8gRenc/YifatQ2TltZSxfmPBrKO7PmGqCmKFGaljvsyuRwk
f8zYhyOqwQ0r2YbZkCkX7fu4D6H5rmJHBPveJyK5RshXDm27YU5drkQ5xmDWrHbPXPyn78NV1vp+
4D9F7GQFoTzg+WdvIEgjJEv+/f6pzPAIPPZDeE509eCWVfkYVosqdFTlVqjxW0iHtI5bEh6KWheI
WJakHPD6LOqrL4LujuV/zIq2UbD1o8JYkyUhP3lmPL2W0IqAmn5DQmQGi2pC7plOIXk6TNyWo791
GnwC3bJ3EQkW8cGiDS034Tj43LfMgkRmcL12XpJAEBbLJx12jpZ983W3uSJT7GyLE8w5kDZSeSbp
jQc2IzdTI+7C0VIo/e73sRP6UdbRTzSV32hxyWhpKntvCPqG3nG8uGTBOdZxSijHYG3d0Ew+gDit
U7DcRKfpNjc5LmW+b+3QOCKU90l9yTEbrCrFqC4QB7PvjXPfiW/GRJUTELpqToJgnxKzIvuYmaUC
Vhc7wjvdhxLzAaDvtXLCaAOYkyFyL1B+hM6TL+2AOw/myabp/bP6wB46XIfcuDGUPmoGCrjUzwkY
gvORqqJ4UySSrP1cx1hc2yYuQMwAqWc+Fa3lkA7azbsCdQUCDpbZGtgMSRoM8C+m85Qf3CvM43fb
GPVr2pPaJl343jkR6qbo5kMEPBALQvBeZU79nLTiuXUmFDpVeg6mwT6bvFgeDb7A5R4kvDGooOwg
Zoku5S/elehYlcSAZ+TU4ng6yNkYtuC/zJVomuKgwuypq0CKRnCNRY/yO7aWq8Al2UcaHABuVn3z
k8Y8qw7lfyPtk4E3+tru+zx3CD4maroIXRNcjtacGexfis5PTjyxT3+c7SfliwwT37KKFEq/6NTc
26Sitg7kY7vwvCNiJjxFvi53ski+UeU+p9Oqt0UNdr29UgMkZ0cNeEKbh8kwQ5SGyfSoM8gx7Co9
YlEx12GOmoXPpnMa04vK6vI0KDfZZO6CwZPqsqSe/lHN5cJHDBYHl9QndEZZdA4Yz9pVS+3uZbpJ
2tnUkC6P42yIwWHeH+bIqxGRP/ghtt06FoiN22Lt2IW+t3Ka2lgMPxLQXkcM06AMqK0gz2m3Ie+K
08DCb9csY7eoXAZfs5tSKzC8cWvm2RQ8BwwQ/akuyE/wyaDhnLJCkqjj6HT/qjKyjd9H6dGVrbU4
XgGAOUV1pkJz9qZhPESAw2/MJ/MHFl10aBwE6yBG8i/4HlaD7tP04+SRayV5HFFGbMyO5rEUydZG
RPJQoag6+6I1iJ4xRmpRLUxPlPoJER7c7KB1N2u4vj54LcNdD/icHUr0+DsIMFmiystuDECNvTF1
hidaLVgXw5rgYXsrc/+dYA+cwOFyZeWWu5Fd7Bw7RRvR2xWoyVpoL0OSf6HS7dAlEeW1yhC58pEk
pqbwPWAB04ORzfViYIrQF1XZKWH2QI5VcgNeDkzMTMy17kJpJ3qM7AmRPQzL0EsbzWs/uqR+gLgj
JyuIXgLEHUcMschCIz184ZSez1MR/ICzFNnPemXbz2HFek4zcsR5k6rXtd2KHbfx+KmYknUkzP6k
FymdSs3ZOJHHhIzuAw0q6TNK9czM+oLY6Ew8do7/3NOxo7tz4z3oAPwDYwEPOHEO9186NpNtESDc
m2pxwXFlkMLDZ6U1jAPdMH5uUT6WOH5X9yFkKazkBCPR3xDr+8O3+mhFnQzI2e8fZt+b9Hx4pPta
BXNCNGw81qtocCbqZTveMAykDG70S1i9znY9n2umAZdasyDBU6VVyljJQiMWtHIBaF/a9mc8h8U5
GjiWbGAPDPcEN16o8Lua0osUnMg+FcqvIT4cOuUGFzgMK6aEydkWMZ43J/GJWh7LTeCghCkDfiVo
lGTzFLxTjdO84DVm/TAm7b6p5yuKP9zJqT9c2GT5aymq6Ko1eMPu+GhTj8uNDi5gA9oik6sINe7c
+7eMldA5kbLepxzo3G1BE4Sz8TOHi3lqhjTdhBFtUtoTHuXDE85jlwihkThiKaZwNbD8Pd0fZEEw
/DwMz6oX9qkfdKT2JAbv7wWIo9XHOagzGLIjokmj5YfPxoEtbUBOtZ5uFuP6jirFzGJjg3TlZ+nm
t9GuTkMOZ5ET9TMwWcJFzMY9wR1q67ZOhxF63zD0AG1qOgdNMfuBv2Pz6e5JyzJVxR7nim+sgRFR
vdYlzCJjcF/z7CIQ6yLfioNrlhvGRWn4K0fNhhYZCtT4nKBV0jiPc5vG1LvOE/jseeMuoHR3JsfM
icxTVZcPdUh+4Vg1X83S4Pp2h8t9C3w3iio5L6HIL0SPAESF0lA0GX1jh7nDYaBDQgwz2qxA0Njm
yAf59ZuJSWphFZ9RM/8sMP1t3eaLNqL5hB51MAkW8AOdLE1MHqssHUkFI8t+NxeatZ5SkrPn4nj3
uN6ZEObYH0pNN8+F1j+1eRhdVJB/DSNtoPJ0P9XS4mXpOl1K6THvcSlFGRuF2Kstf+Nzlz/mp0YN
zBRienVZCeZNBBYhiLHIoWKc3bGq2XLQIAHnGAdG1eJ/jti620pUO/o4sXWQs2+GVPOgKk6vMXo8
1I+E3ham/hIolK9NmbOFLwtQn8v7T+k24Sya3bVFNp7Wt/kOzAutUNrHW3Tm1M3mG3qQ9mHK0mvP
FPTs2g7dfSDOc8p6YZogMpdpY16m3Nka3SB3mkvUoSxp8utEMTPBXIt2APfYPZJp8oYEkhKvo3mg
Ehwfm5wLXatJ9Kutlny76dcgrOrScDI1nVNsDSadmA8Q3IX6oI4AmD3pZPGeWVK8CQcOwrqzOSpN
Z9XVeb3RVI6Fw+mtdb/k/ZaR+WINtDNjaeeENYfhOgDOusbJj1kmBBGKAajC8rFWCaHu0cSTI8Sy
093+2Pg5r0LAFJNKJzp6pqEHh6E3vzqJPl9rad3uWdKzHrypUBFPJsiUNTWmey36Z9BD/o8E1wD9
MPcsPav3JLXjulQVzP2cMdeKYTtJATFxJ4wsaDKYDP+yc4MAjDTQnjuWO1aBPv0+TOn86itrj1s5
Jr0392m/R3C2Aj6Atcgi+CZ7w6AoDwGv0sqsKa2kVfww6+g4TVicO5PuItc0+6iqNiO0AuwamtVl
CorKM/BRkxXG41S5IXYnYlipZpDUktBoW4xtLMl8h/l7B2AibDZdSUSBZn0kA4pnsnmJ7hR2/tQP
1ZaUtiOVl9ymftx7Opm92MSZy8aGzD1k5SjYPsO2Hz7cVr0UnBxzziIq9i8mtn8wL8EGswOWvaRy
aTON8t0RA55ANx+8HErUpu/JwI7ES1sa7iGQbXQaO4QW/jBbRz6nX0fGWRFT0Pvk3uRzbcuquppt
dGssGm13Jty0pc11CzLpwsh333rXudbJTO/gY//v60E7dUUzr+8Tic7kDLdjqi0nRt0n0gEPPPuv
IPgSR421t3Xo66QVMvGegcFgpY72pDT4R1BcZ0R2NJXIZ55RxTgrszLxp/tBubLMLnxuJoJ7h4Fo
JmWU5cleHtD0XlDQt/gaKVpCMT7ZRaNt3RSRuOCj0xoOxm/Hb7EAG03M83aqUwyJYpkJ4NRyreSg
+KPmiuxM/FN2zi3tzSoKe9XWYbA2QKtciyVjOuSobltE4cYCIDd/geIjOsruP2ChOEwzJN1TZc/e
0BKZmDaBfWJM+ugPMGfHpKzODfIdfSqD4xxbH7oWVLuiKGOmB6P/1AzRF+7/34qqdZ8TTi72JZVN
lEpX7AlJIbc1HNMXlvtrDffReo6hxCPVE7uSvemqNHmitd2bX8K5/Z40NN9UReQ8x1awkViQd2PS
DZ475uQ2dc4qa42G+zjJ17Keqk08FtnL/1B2XjtyI9kW/SICJINB85rJ9LaMXL0QUkuid0HPr7+L
2bgXo9JAwsUAheya7kpHRsQ5Z++1Zz0/1qabH1oNG147dsx/A0asaVXKDxyB9j32F/ivfbCZMz24
kAdIf8YEQdwNYt157vzauBz64d6Sxer0e0RJhBck+Zuqhm0E9va1tr43ro7ELnT0+5zUMNrjbFub
cY6+QpSk29AFE3P7wZZFsBWqotlhDOJkmOUH3eVy9sTMRLMLXDyk8+esJkpHyM8CnAZb6kBiJSi4
jTEQ85xPHFBINdvlDAOPOnqZhL6mIJbILlvGkUxpz7Nn3UObjzrL9PETStGfQTpTDtJ1O7v9uNVZ
Sj8XBJaECb2btKiizTywsfAVQRyu4ubeo2qnfXDm7jAuSYxemBxJAsoLTrVz7EK8XYArReQ+j6Fn
r72eiFpU1dU2GdGjJkn0WWsnjK8IBn0jy5A/NmSf9ZmjaMalau+1nDDtIiY0LairLxXyRwB18+A/
/l/2TOai+po2ZnG2tTL1S4aP62qmnrC61eCK6dblFGkJQTC1nO5QYwj50iKCRBA5JvY03LkP4x23
OsQqjAOwQ7sPQfS11ia0RUZgoQOkaUJNhEqeDuvFkhN9ao+zfFdEGKKw+n+S5fcpIs2GV0ATPLAG
1oiaqMkuIgE6ycfTOFAxarX7RPlGE5YR4KwmPK/5bF0Ku4ViFCRozBONu9HRHX9U+ZlMgZSRDXqf
eCaGUtWquRHBKM668dP0QBctY+0UkvXRS7vXoI3Vizt8QiZ7tzG5rxqWEfI33H960Mi+imdCmnHl
vYy4ME80c+7aNH8fuqJ9DsWGBr7nS6tGtz2btBiN5CfmIttXtfhamPqrHRIbIHUv3fqjhU5x8rR6
PYVTuG5HcQPos21Rqe7iJLwlsnuxTIKjKD422LRR43OZ27b2nSB1Qh81g/iPjlKiJlip1JpLS23L
Z0l0prZHH+ccx4bbJ9KNE/VNzMeGy6PEfuYWebMDG6SC/slJkxYJAGiCqc+/G7oRMntYL6MU25iH
rVG4o2/k+ltLrPia4bu7HpOJmz7uGR9oGbD9agkpRkibVW9aFZvcMhxdrHSdVNJb2UN91nPYolFk
e5fHozDUzmkzeAfAB53ui0z0e/Qdn4fQxX9Bl0CKgJFYHYWM9vnxePT4oc2NfuxNbV+MKryGRY46
rI2+10Jgf22yOrpWwXBoyn5CoLL8rlt+NzQ9tBOLfYJpK/I/2zYwjjgVeEROYNfHD6Ro4bZDj/Pv
74J5MraqZULiWGNy1UM3uXL0nw9hmN/xsCcgrf/3949Hhg6rZu6Vjep/C7CJdkpXuclR2uXZ8lwq
tLL+wUbOEls703KGJEtaKzQ/6Ud9y9931mHfoWemIezXYHzpsaT6EZfnmzmBBwKzVa91JOG9liYc
v4rSN+daEQKPM1WPp3kDXhgLFhK4l5TW5Jkka9/QvWfbnsP1ZBH8Q7Ic0Yj0++jF33M+WeLNQQa7
2TUu6JCJwH4bqLxWVRl/gH35sxjijwL9HZX/kX5yy1BioniuaeW0k0BtHNN+V9bJGBmt5KLF4dUe
nTJnPD18L4ovtt1/NRj+ke5p7Id6ZxqYJjPnU2ZIxmpRs1WhffYmmsXUdpza7E6toiJ8bpijptLp
EG7XZFLSOVsZVHGOh1AP8f6kkesQyWhdpvpX6FTNKnrrjG8O8yIqKQtj4ehsilpnatOH8NKS9CrM
gnTJHjJS0WWASxOZozMxDaK395ZFGKSlsHtY9pfZyI4TgO/VbORIKlznKbMzRryVusq531K2IqAE
rkJvjXhFxtGedgiCKlo8e80mkt1TQEt8jSYdZ2vWXbX9iCD7k5CVg26F80HCoRGbF328Njs7EX8Q
DcOXArMIyS0Ny269YdNY0zqWgGf4m3q2VIXNPtWmDLrGtwya+yqRYD76uWhJuiGa0NnwOsjAMtKR
6HeQMt/S0SPbroyWg3QJAcywjfXgpbRttkytOA/nxDKZpP6YzPMocsT3eQhAHlgzYnX54lW4puf4
+2jgR1vuC6WTPB1H8cqqnH9mYKC4INJsF7ko0itoi3nwxOy4RqxMjpOejvXWVsHJFBD3utDbNETO
rJHfTNjA5avLmMhzyAe28JGunYhE9hRCqMPUtAmXhp7AhdKh9YQat89DMfkiKHY2XvL1NDTlRu/a
I//2y9DjuAKJezKTyVs1RaOou6yXCHfwyrAbfVMlPS1QSEijVJ/MMt2NcojX7B0/JJF8HNu3ZqpD
IWxJf/McmvHRFq0r30BhwHGba7Sdst7mM/AKtKY7oTlPxN0xUQgxR/UQO8M+rMhXWXyI4t4puo8W
qeYCUOVGly3Cq/iHs7BcGmBRDCuhc46J33lExraBjvfcUTtTFjdMjWuSOG2m9Lm7bVP9jaHkFz7X
uLqJUeMCR7G8LgGXbfSWAX2nbZhas8eUtFGqxlpsTpzqNb6fAEnEpgsIlTdTQufaZk/NWTBlkwxh
yOOjcjEB3A0Ao/CxDFNybyCCsv9JY13VnufTQWPDMRfcrGjUCykbxAD1W5Kr4ebEJXNDq/GLBmTi
nCNMgs+phlAxoLeTVTWyVYROfYZKheMf4Bzm6Xil42mobcNHU7eJkTdtErcCu58+lW5irQPgC+tZ
w3YRM9aZOo0Iv75gVlbQ3/IMcWUcigPPmDHAIKJeDZ7+rc1AYRg1R/tUZQyEsZBp1Xd0umKdVzTt
ZzDv6zz4UHrmPsvppSj4kT4D9xfsQ8UKyk1p/UMAM9OV6SvKpq8pK9rKkeTsRghqICHY2yHQ3+qJ
lg8djFU9io9gx6KV85p3Bm4FdPBgl/aO017KnFFtYNOIg+iKx6j05XLetAbZHmK7xwDKIV53h3TX
V28Kyct6aAEk1XPzMg0xyRYFSsoSxqKM+VJt3d5aTXqgsPuUJOk3I4L/IFmMCzVtvHiIdjiHXqfx
VIvgi8lK5IMiGaGrWM867frIpblsuVS+cfoZU0gEesr8pyrDjwtcMfFwSiXpyEG9nN9yL//h9E21
I/MEyNohrNQXwu1DH1ITo4b5XCoYMzSHaEao0e/yVm57rb8bDSyURAtiaCz6tzxIWj+zmJtXSQlk
z/6OOuAtLPvhYLfuz372foAnMDZ1pm0H5ep/cQI9JOu/itMcR/C/h1tJYAj6VZxWl7lwk6wKjtio
fXh1nyq7wr1QIL2KhlDsTBAZtCVMi7U/2JAnQQCddkkp9H3cvQSsw3ZALGlHu5DT0Z+1c8Y7NL9J
QoEjJbpeG5GvQ/T4ry+OAKHIiZglHLGWiYNa2l+2F7dbJ7I2tOjp52fexSPzbOlogWZwI2c7x+vc
ZjBLovSCuQooUXLj3HYoUc3p+S8vcLHXvf/0bIeXhymApVB/J+3rIex1jRcGR4syL8QLw2miQJ8+
x3A1eeFwaIYRPhgTxwdhNLPX2PjK659fxm8aYz4mR9dxdSI2hij+7js0cABqIdLDI2oahhQzwSGx
7Ze5fCttDp3Z8mVWoCsDEvT+Im9c/vSvHwAOMpdvxhW6gVj6ndqyDj2nQh0MIGEZSTeMC5M4djeS
QOf1vDBVQxsVfeOAPPvzezaX7/7dM5M1ZhpcuTphTu8tbIZbJmWR5ZIRVFzfkH0d20HzvaAx9m0Y
76Zhgc4242sxuz9B3Crfte548Dnt5bj+FsddPmapP+EaOCvy0JjBd6csUf1FyvJrbnOIR+vwN3nq
ezMYlzSflKu7jiksLpn38tQpp+XjcTIGA6vor2jzcVgUBCVDBz8VVn8XxppJgdoj0LMAbKwDc87A
uTJCD+p+2qJKTAazPANlPDka4FDVNdMed9NT1VbtqYM/0Cn0e47QdsyNEZHP3/PBBePbJAwcGE2s
iB3uzvjO0co59ppWdIJ6IjF3jKYvHLyN1z9/U79fna60Kchc3SGPFN3HrzdxWVi1zidtHzv6xquG
G3ili3pT993nRnASjBUNYMNJPik71bd/fu7fpbc8t2MsUV/MPpEE//rcJJMPqN8b+2iATCIDvNki
0sRE4gS+s7RN//xsvy9XrnQ8w5XSxiX0m3XKboVZo5a0SQXVfgxl9QGN978er9TIQVwFP/78fOay
vLy7B4B9Ch0rE5cVPYFf315a50S24rc9pkFAqBFhOxyJd0ZjFauyW5ody4ggLmn7h9pzVakCmZdg
ty1dmoDLyKsG/HwQYfX8EI3mlZesC0FVNeAYKqW1JWt0PbehvIUNkYwandy/vIPfF1DXlixffGBk
0vEufn0HMMyCachs6xglmgPonfZ90qi7QeDgcXS8cU844GfBIMz2eLkIqrqVl4/02BY54uCiEKmg
7wQdud3W5DHOsC/Qsj+acRW+zsWHQNbz7s8v+b9czp5J3ofBx85+//4z90wQD3MlzSOtBhr8kmmH
JG5sjwLwYJBT6BdLtASt8DDXT39+auO/rHlcyQ7Zfay1lv1+P3Ro3vLcuXl8kEbrYp5WhotypwdS
YQim+YHqp4vRuhV29ZZZ16KpVaM+rtD49X+52t/brJelDIOM5RL5I/EKiuXV/oe1pddjiH+ebRwz
m1yNh3poXjQ/d66/aDdXH6jKueE4H2qOVv7lzn7413699j1cOhJBncPA5vdlZQFc6kWkHytd/0JP
sEI5IqbP0t3lInueCXW/CpnTAg2WEY5OpBTnfIYkkf3mxAA2Ms34pgxnP3elvPXiSOcevIeqCGNb
2BzAkrYxg8vbaBlkbXPEqALr+IjcBUPSH6XEAm/2+q6Vhb3CDzhT+LfGNYzDjaDPssIwIrc5mDY0
tzbY8zLz/MTKn3vR7rvaK04MJRb7p5xM4HKsYHsLRxo4OQy5dgTtLWs4pnvKYC8zirdED5+hLTdb
QAbWYTCCfQjCgAvFj8klJL/PtHfD4gsNKw0oUz+9jYPYa9B3By1Pn9VCB+VQe276YWYu5jHsbKio
kk6fcfr37rlwspc2TO9dExlUZ4Xxl8vlv2zYWJspWYnLMSkgHovZf1wuBfiyeNICeQwHyz3Nqdyh
NPiWRI371Lf6yQ2RYaQTmgEw7FjQZbvw0V+7MZAHfVYMl2nBhjW6YrPLdsBp6ROgZWRYUqlDV8sP
kCjAa3Sz+ZcXLn+/48m2YpXFheq5wn3vpAyzHtkKZ8DjQyYq0ZjM2vSzC0P5Lc/Vm6tNxyyTziWd
5wDrU8ZMuujurbeECFdsp0ho4FsyyEP5cCZGek33WaAeVCNYcU0c0hC/pJ18DJlWbXqmfDs8yliO
KmYNDWMtw/ssEuBEK0PLLYBiTPJtZOpHY6zuj5MVIcfeOb/jmGJh9EZzk5kxPWRmy9ClxdOoMQvJ
1D/EqJUnf8yIgIDR2u1rOnhqmCCtvbmiwpSSE7iJDov3x+le8Anf8mAEzIwbbF+26LykOXz5y5L2
zqbKIgIjQeKOY0HlJn5Ybv/jqtDrJpp7ly0sc/cezZ5r47T1Bjkb/iJvAQe02C2NRTWallYJZGtJ
a4wQRaQe4S4q/cvqbvy2pRLNtayvWIhY26z3r6eOGwaXapqhmMvh4DRIKhxnM5a6usYWnYT2KW2L
cu0QdmtCh9qSbW75hcPgDahyc+7Iy/vLSff3VZ+XhKtJYMj22C3fH6Dc2USTTfPwaEaxQGYKgpB+
RUDaACAEg/aMibzOsfXpQr9/OtgZ1ni9N0/wMcTfoqd+O+8vrwWtsaGL5fAq3635Oe4cuLv6dJSh
sSB0ZHFo2noXMwaEK8OXFpgm0lfmnn5rawbRwrw2bahuYZoBIKvzO3P9gP+ms/yaapdiMk5O8zi/
/eW6+n13sjlQLEUJ5iYKhPelGcDbeLQrZzhqCqAkbkn9kIf6GXUseEnGjnsasHAQ0fzfgsDba96u
Lrm1vTiPzlr8LGZMKIMjP0ShUgfog91KKTc/Z9NwibYjQt/nqh7zxfN9hddbvbBC5CcmlhiOyOM0
O5bhMm0qf7JStZlL70tQtD+IQcqX3KFgq+ltjs6qKjw/KhCEy8SiubgIq6M6ANngSpSFdrMTKPWt
xpEHWQv4xVPubFqzbkjMCMuTjGhto0zbwqx1dl0DMrU3nGJPs0AgD7KB+ZVF7JMLMN24p0lJn4cj
vdEAeSOpGSVsvNMoGAs/flQtYaX9VFq7RwFSMtBD/Sra84xbEndIQZg1XEG/3+SdY34wJo7zSRp+
gO7wJWsoccM422hWaxxwcP5UOnqQXswuSAV1CSNQsHbXebfHIprQNDzpbv8y1d0XvZzxRmibAaXV
OTa052aJSw5HtBSOFV7C6hMD/wTPgecdbeBQj0o6DtTPsUDBnnhEMlXsBOtiDo2rkcXscXmwbyw5
/uXM8fvFLw0qffzGnhTgU5Zq4z/WqrjAIYOai/T4VFCtQYxbztDVsHHxAG8BmTMXmf7/d780uO0t
h0BGbtj358021M22HyN1dFM4H1ppXbKu906JVmRAC+3Yn12xa1vYIIsqK8fM869eQXa2e/7zTWW+
K3CACHDUMtkJMYNJ/bd7qsD6YdRKWoymtdfacYszNxFbsKRhi+x3h33DOthRcNGsbvIXv8aMu/4A
NtH7mKTaNlIDozJ3uMRx8Y2DCI1jk6wChI6jlnN28hjlz9GTYPznlyizye2CMJU2m3Iczb+t9O77
9pLFe7GFbQveC6QETrC/fp9WxqTSQrR9jMY69l0tMo5zLvVjDjgsXz3+GcuicXw8Sots3VRTfBgc
QpoTYgtofS8P3QDJE3ndebadhPYRpvR8fPyIOcUjcR85eCoJbIjfS6KsmD6VnAzqdj6aY8pAoW2h
NyFF7/Ra+GmKgeLWTfAtZoYpiS2OsUzgrETV+H8PdZQpGuQuwhxKQXS6O22k3fzMvUkD3Ej4rmya
bk1kViBhGJYEcAc9sqVM5HtLpvuEzNZjn1jBMUOuHbgVb3uEvN8uDyfMQgwkjsXy4/HIg6gO8bLQ
+Yk7mcOq0J8K2WKWUckLtGHc0gGhZdSi2X60rZ3p6shsxuil7ti0WMVQzNWveZsjNNbYBSJz3jnR
hygP5c6psbMxS0AvrtnxylTR68OZ+a/9Cr0gljuyCeSIH6ibGMtUmVXfIZAb4E8CkYM+tCDotYpg
IoFNCyJFGcL/gmY6oiUxGW48J0ZvvBZR5zdoWcjYThkVZAxYjclSJw9P0C5jlV5PueuenZxkl0EC
37cg6Czr6DRUdysBr1aFAPkyq432LUaxx6tkBn4pmL0fIMfFa90p5EsLVNL3Uq4Gyhcm80iEfNLV
27Mmyu6cIH6iuKiQ3JuwZVRLr6kt+nsQ1PprEureLkQ7rCwveMHzv05r7iFdqwX7UlNpfgQ1B7Wf
dQlB0d7qBMFsCb54DSDFPjzsOmxb2iocGF1pqkdMQXoXJj3s8ri1yFimSTkWEeJVoRW7aFTUCw3l
tCfDcts0/+Cd3YNsNl4HC7B3WocaHlBa8lMpcxIljUXtJM8yRXkGdC/aQXhMdji3SMpoqZ+8GgRY
GtivCMbMDVnO4a7M8UOmMOxbN9aY/4Qf6RHdsFrRhjKsvZtFxsHMrX1IsY9GfTY38KWPUzysGX2k
RW18LnL50Sryz24TIiztInyluOIPZqe2GoFpexEaWPmgrdo6Fv8qwtWnevMTwlnOzkVGeDjJ6Psm
2gw8adKp8c7LXAHD1w7/dij1FNmhqwCEolLHSPb8MKZOiyx3rL1XE30XQxh6mZKj37kYu1tpwDIq
NKId3AF5FWGGn1DC1rve5TJ6uIsDFLZ3C2z2Wovt+B8VfdXD2d55jZHthgh936RngNIhWmNrpVzH
ZcD1OptPM8qY1wGNOHz7LEKcxD9mdXfByGOw2uo2uhG6C04Hj3iGdn+PFad+0QPaIs4h2Te1fvak
VuxFj+8ZjBSaPQx/GwuGPy7sQDyjF+DpZwUmM3N8Hc5lQszC2rLdbJWw867dlJFnebAmu3qBzBCu
K1V3DE+sbC1mJqxFtuiPsN4SlkKIGZZTBATZ3gpLD9FQuGy9U4jYVkcCqaIzzZIIPCOrUKNzQxSi
07ZKpI1PiLxOFLTMLrYJ5hfc38kD1HvhUuh5AQKFHs6C07Cb0h/kGIUntH3VWY/jRZmC4SRDWHn2
yDk0hvZMqzfb0ID01rWTiC1BYs4608rw4PYNp0w7rF85165Lt7CeODFhWfGaS9F2xtUTWoIn4hnj
Tr7CDMUa0zTAjPvWo6FijcOJ9x9BtYGNpbvjPZHFdEdBFXEFgHMenHorrci9a2Fj3Cpupppydh0i
xjzG+OCXBu5w7GvtnIAKDEKGZJ3+uaxGenLF8JqaXsBOOU1+W4U3BMTuS5r+w8bAhLURLqReqh4q
yTo0sW0i5rV2LSaLPugRQt290WiIepHGVq8ncN9RkR3HLDzl4xF2j4O1pP0Kekbt4lyE67BKQWsj
SzqVpfsMkhVwr/c16sKDh0/mmHqI4CbE79uYsfbKzgxIhqpfENEfukasR9xWpxg1+b7vqyNTxuSk
SbY45ckAD0iFrtGxOFZWLCnPWhpuK2Df5NR6t7IlC2pUutoFafJkFbT62oobv6wKy9d0PGkdCvMD
uHr9EE75B7Z8Fio0qnzaS5qR13QYktC3rTkTe1iQxt7PGAbvwo4ANPBaj2lqUqEistzmVCGdjldw
VrWaEF66V1cvET/T0PYnQQoLugBc0nKUmxjVVBEy70Y4W56mnONyHfh2Yb0F9WSuoCGY29aVnJuz
9Ibqnq8hIUiogfTABHjA+aXtwgyjAG6x+cpIkkYbqCOfMFBvG2Fb3uCKyXfBXOOV8ECeKv1idrq4
UragVYNPcxuUwMmPrHWJOhcb4irL3dgqnxwF94yArtuUsoy2SLd0wt346NuMwIE6HQ9S1HjOlz/N
UDheGwutBekOhDNnfHmA2ByWUJc16KU2wwTSWzcinrhbUsiXmqUyJz/mPk9lsRv6dljPysZw0qdY
fILOJQlRNzZ8kgBpHYmXkiQCLCPxGfYcqrwZIKDufbTTK9GSzhcb3kYDYxK/VmmtknHoX1CprR/a
3zKNGbNE8mvu2KgKkyw6eFq7qQPNuuSFNW1Ur+6UlN/NuN67vTcfDN23OEpRGI3fkXPgPsybJ3Bc
5DWUhtxbHXTTNLya9LhvZjORIVMFfhZmZ7PRvb2pcn09C6S2ICbJZQsHY8cRbdPFs71vME+sHFqX
9OKoOiJymuyJNkPb9HDwdPuQpzX8t9p6eYxlulakB1tTxJ0lxZvQUXC0vX0mBfBkLWLrMRTAbNJz
mVjqYKYd4+QgxGjdtxbCvGHcC57FyKvhBBRrF4eRcZa9fZrd7HvdJt41QBYkaPDs2lnd61GkvI1g
ImZ27o6xEfjRfComr7qiL0NSbFXagckzkBddgdnj44iBNNAKgiAwJc8lmZ8XiX3CmAz3XCvbdwkk
Arc3fH04y9sYjVGdRxs1N2fS91yCTSHIeC3xx8swpK2Etur61K9rw/BHpK2bEZouBw7P3DDPR9Oq
DyRzVpHv5sZTRXck6f7R5bZGjGCpgNg/NCWrKAAVKHUM91aB9d6usL4Pi4URhyg+YSUY1EXfkBaP
+6oVdxSthT8lqkIE0AVHijx08lij10btKmi/XbWLTfk1DoS4yLlZjErJwdSzz8E4WFvmocYqyrFK
OHh9Yr1oT8qxX7ysWqdWoh2DJQzULqlA02p4KUSjnzor9BmiTut2sgqaxc3ewPZrcjR/prf3mk+m
fspm9CpDkB6At0rG232/ASwWXZGTbIcZezOAEudsdC3Gk6GPj/QfDSL0WH1pC+YUzPJua/FHlnF1
HGge3cj65Qa0y4NwIxaQNr12s/RutE7sGAFlzEQQgSVjv7rp3+j+VU/20wNwEqbOeH+cQxFNbzNP
RGfO+4JlHEm3Vrdqo3Hnw3ebIU07IZrCjotzJjTParsDIo/GD4XbP2necNDHUL+0ndaghJdQhqRN
kF7k3BLdUjstJ8gpmBHewSxAqNLE35w+nQ/j0OFY9fJnZaRsaLn2osNW2yWi8VjuYUDOcsAMHgcH
b6yr54KgPWEQm8jOGe6Diuca+/RTL5qXOid72hiCZ7pF6KGq1Lz1mKxpDwGYmZIGMV/q5vsmpWrB
24Q1r59PcaPPN7MDPEDcl/Y2ieyGE6mzNednEAE1Rlv1lXpY85XZnmPFdLSe6YK2qXFQacH5xuLa
yBZTFQ6wpsJ51NvNcBb4Q/d27X6DDmDiHDvVLVOyOZjyY1rW1caSnsC4Ad3pXxFwA5wA8SjjVMxF
KxCawxGOz4dampvIq4imAnN+iCN3ZBTQPbkid74O3GDejC2oy5riGCKOfK6W3EBWk0McutiPxy7B
oB4sewal1phHx8T6bNca58GiQZJcNZXht0jWjk1Vx4con+5hPZdby5qDz3aE2ma0V0OZ9PewJ/5D
Jo24OjO7skL6PcWReQ+EdfMkNDpjENmZeHWoHZn3Cjr1FCPvu3S1Rf9iUk+yqZqnvkcR2VczGHPq
h8d1O6AJXw8KhkvTofztHDE+j4MyrkknvI/sPt5GTujhMfpspwogQY8+1ldOp3xvmA6zRp1Hhf3R
8gbrpOU6BkvdLHZ8M5/ITpTM6BbaZgKn30MdWqg8fFqQMhWA2tWUjhaAJjG+5C3QgiHtyerB2E3b
0H3J3C/BLAGgGN7LAH7lX64It7VaNzPJPo9xQWdie+Jqw7xYBowRC8AtjbWQRVO1onGG5qoYD7ne
sk8qC0RND216iaItO84DWU3UlJul885buLaEtFpntpoJPoSJAKkqftLK8DZMVeDQqpzMKXMkX8HA
FRGMUmwTRHoXYle2iHnSU86w6dA67dkco/o4MmRxpbrz5xD/JhMS5jStdq2HVGPUW22npqndlYH+
UjADOE00pB/trbmJ/il6ZrgeztdV3gXJGYs1S7NpvzKCfx2K6ao0XF0WJ7ipaBIcj+CYtSaCTajw
eho7Eg4agmpgIjSJhOaLB6dusmYTLK4mrPrNrar7ZleEHj4rwyUEou13+KvdrUnzy4+75qvZdgIk
WT8zTUC5s+rDZQ0rJu2Djnw5lFQG9qT7mWteGZaNXzKJBWXa5llmc7QlUiIYkLeHFQFfVtFch7ZN
j+CSj3mblSeXtIqwraHbhiOODospWCmYhz0QSS362Q2yLdLMUsJJaEFdYeJsC9moJ5FwkAwS9W2K
vImjNroswmIBU+Z4P03mLnY8koDMgOHUh6045rGkYVZKAPmlG59lTtjWHF7GOhq2mAC8lWJUggQc
zInNkFVGfIYFzOc1fQvsZuNw6Bxl7+NgvIYILvejaf501CQvue6eJxdfRGPhSamnZNhHyDJ9XRNv
ForjjU1FQdHUz+uez2/vqI+Dy9JgCrb1bhieHyAozkY6N763MiCzPTATSM2NazDFq76O1EWT3SvZ
WIB6WgWg07VJnapJr+pDIyMIahsM5Xge5Hh0qSGOFQiwDmXdBsVvClXLVicnMW/G4DbP1OdcnotB
No+vvZsf3dSzbvhyT2WXjYhurfBO/37J4K03Thjqfusgq5y0qD6ruiJJVNU3gxy4T90WTfmq0kN1
axCiwzddO/3cEKMgT2Ef8c2Dh9gGsnwbFP/iw3ooB5CoY1fcUqxCvhGivqxxVaxSt/1Yd+K1x4aM
zWgCdmKtnSQAEwaDaM3K/y3XIjxomVlfBp4TlLb8qJXeG2eVVW252Q5bLcdcmhq7TBUYaLLkUjdg
z5cqUxXTv43SrLLFoYCX3BiMXmfJ3qUvXUsSPa+1GXHg7bKXQPwwgHFhDyc01p3lniA585MbfIWi
+C0c8cxYzhBsIpOIrMyg7B9N4W6wWRp+0LThFmfbPsQdk86i2Vg97JjIiy44B78Dhsa6QWNgZRu1
JBoNRxCCadxq5msqaIkZRmd/n4mefNNmEV7KqKDacY1Xj6jxJrS/iF72NzPODkp3slNS58+hovCy
hAX3JRifiGTXUGBpBNmSR7Fu4so9xK15arpw2jSDkF97I5YbbZIHOy3EjVr0zCVf2s14QI1i+hop
PavHCa5kdTViphcxqmPekudnNhBGpy/QlLThbtadn5FBPwpXJkbvDlnAMHGvEri0jhzq13Jg2fEa
8bnhWl9F4dQexNyPOKu0YuPp04ZlIt7G7XAyJ0agvVFf/wVBLgIy4E+jnwQ6OcmCrsSYWJnvSDrv
AQGEfd+hMy5K7CwEyOh58uKRbAlZB+Egat+dWxMOjP6tWgstIE09DmwMM8kF1xgZeMFcgN7BIjTP
4w/HBs4364lHR3CMFq/gsqA336skVntYIljP+/mbtoPLg+PHuw5mNxztwRzWo4h6/4HvgioAO2lE
th+abXUcTJq1D9Ekg+L0aNO8XKUSoIsMx53lKLqwlHVuUTU7a+DY7WWUU2xBdo+et8BYvmr7dGOG
ZXHs2/Rr19rxhaM8Ofe2YO/i3HSIyvZpaD1xEI3DljLpj6Ypnbzld7qazkZuhL6QRb8Nh/7LYKl2
O7RZQUYYIYHg19XGcwcKvXGxqLQDQpuo0fePHb9rIUmUZb9VVFu1wBfGNYkNFajdmOXDZ7sxD7GF
69nRr5hodTmSOUWSHksEeDGsGsBNxzsST2flKCalutqMnUnAIIssSZzNadb1p9lNjeugAIQQO4hj
exi4dyhE3aXYydrgmxqgJriq42qugWy4silXujckRwv013p27V22DBN1vHmUUQNy+rLeMT8Rhwp7
0P9wd2a7jWNrln6VQt8zm9ycC119QYqiZk/yeEOEIxycx8356fuT85w6WdlAA31bSMCwHRkOWRK5
/2Gtb3krxIxdtGKs0qL2gz/D/CKGoE9T7SSn9iKm2dorCwZwZun37qG+8yG2WEyLCDadcLrss1yV
G6k1BFVa8qkphHwsuszYl0bPKFEp77uLNZnGg5nHp86pf6pO4QTNaLShgziBQYUzbJn4ateWo2pf
sfWou/q+MGG5TSluvogDAYP5Hknz8pgW4C0Ic7vpN9Jz9li05CxZQ6FtuH3c29YCLmBqY19k3KLX
ZLFOVKLjcscMeaN3MDwyaKcPaFZZ0rXWQj7hJLka8+VOx+WGcZjQPXyQ+oPicLM1hHR2EZAZ4jxx
NNIrm6wibu/cFioMVt8hBH4KoMusYhbh0vBrjlx82BNBTbOwSSAeONcUwbjaTa33afnlJLizFPK8
Lhnp3BcVrnzkVh+DydBkKa6yFOJZjCtuU/SPYD2aozDHX/T8yQbTVMnOYk3uOK02BulpJwmoZKvj
2vYYa8NUiI3HzjSDlRvnU83NaEmcg0nRRI6P8dmQ8feC3uDN0RoyWdzuy2TeGefPTuXop2FQk7PB
DVlDU3YSA+sDh3HLzqzWL5jMCdYGkudQcRsvUfROR3QtmRg91jFQ6jTJ7/qhUNlkpMt2TRIMplMK
2j8Gz1oxTleyaHnqGpXLp19MPN7tQNLlRPLZykwqsWL5gMfrRVACnfXmpIhUDTWCOwjTSfKBbVD7
kpuDJC28a9+dmxUhmpr5rm1r9WHSqjf8dM39Usvf1QCNTExZEeaTYr+ui7gR6lblUi94P/JpNbaC
1msnB5fkel2Rl3i+H6Ag1aFdRBvdzm7hMjmu9iniXkVwUo4xqc1PHerpQ5SuDACJiVqxyODnQSZL
/J3BoMslCzkR1dOUza9RrczbBITuiZzFo34bjVjLOFJt08yVdbdc0NEtF8GtbKPMM1PdYXnOh9i4
Hxd+sGfw0Np2ototepbQQzs+JVg2d9aocnHcvlyaaHhS3b1hFepdQdh4bdfac5xMgS3U8r1juxIW
YCq2Xa31z3Zb7in8N6OF290LIrzKvB8h1ICKVH5ozfI+AT15SVxs4I7rBATEmkWfn8oVGZlbmnu7
hz5FF+9Y/ZEoXuDD/Ns4QEhrYCWd4XcAXzdYQfjIf19f96NHeJ6f8x/ndYDWMoRbdSTH5965Fq/W
L6bBovEI1pjIJasgubA22vRUEOkm9WGom4HLXRg6wLIDb9ydJucunZ7QsTewirsNqtnQ2ATBJbi8
X3CWeT9IAvAJnwrmQGzNQ7tP79P78cV503+DvaHqbSzAgoxzfDyifJk9tn0wmKw+grzcOp8z66qd
ui+Oy/10L67yHSI7y8gcTxTxG53P4Doipr0muHM7TCGzfNyrKEFwkKiXZCkXIgKTazI0WwkQDbcU
i8qhcZodIMQxjLLBwIrfuQQxLMremaoLtrv64gzJ+1SXMxeqFbC31j9zCgGPclYBDZrbu7iqT0U+
Tj/qBhjAMCv1eUFydz9M6ssaV1s5jcUrn2Qok+qYGjMtXpkk+2aHBCE3kxZvuWG86qPFxCyj3Myq
o47ho+JBPL0Cl/fw2Czb+37a4Mg83OeAq6Kne/sBX2XbTNbGlEt7+P7QGk17aMF9/vmlnWTMERtc
P5nIuoMNte0QtbI7fH/5/VkueWsMZXnSWKcd2HydlORUMrndtmKuD25j1ezL+exvX3ZsR3arOW4y
MgEPdWlD8kjilo8a+7LtXDiP33+yRpbpp2bHhFgrq0OU6SebBeH2+w+jeqwO7RjXBAWWp2kSyl++
31Q2Qzg8ONVEYuD3hziLSi5uPvzre9+fgbW53fY5swtcy9rt35QV53W0Ru3qfz90M23oK9np+rHW
YMMZmkMk4zpcemJVjmojhrAG77aa5j9+upRp9ee/87fvZS0AJ60rOp896fNatcm2swVGJpmk/YYD
DSKU0lYHOp+KzLoCzky2hugYBbcekeAQYlEtCvWvH76/F9tdwUivPiq3Z/37A/tYZqepm/NxtmZw
NwoSCV3lrk8+NZStrq8P+e0fmljv/6kd/G8L5Od2jObjf/7v//Vz/vf4q/6/gPyXr+nfDl+d/Fr+
C5L/z7/2DyS/rf8BWt+yXcPQISwhc/1PJL9t/mEiWEdbh5iFtdS/gPzaH7ql2QgyTJcqUDeQ5f0D
yK87f7j8NFXlT1R0ZziY/vnw7v/UA8u/ff1XHPfNNoSq4y/CYfSGJtodB1GNwx9qfxfUiLarSn0w
u52cZx++lHJegRHilp0ZSnYoVGSM0g98PjuKMrkyrkMMD+jmIMt+M+RRe41JjxmQom6yPstPhME0
fsoMw8NNJ73Zkdz/ijrbypk1/43obZRzdIxS9cJxZW61ZdUP1JisOTCqta7VhPobQTtIESS7/7o0
MCOCWNpoPb2ywT5yw/gjg1RIPlH7I9KyT4rL7EHecoGRhl2qcp0wm+Uv1LQAORRg7QXYvI2UbuMX
mYLuZlKMcCiaewf808UZi6vTrOfFZMzTzbHcxwjHFFV9weWkBEnupnQBy+8UFs0Y+wCmb6fYHPuW
QnKoAaykHSKJQKu8G1M3ug6V8VOZso9WJ9OjRtV135LD13CN7xle3pBeHjTU/GDTXXqqSDP/3DGd
qgnLOWcc1BupdnIDRHj1ctgXW7Bgyr4zqmu2ava2NXJ0I3SLkdHCU4qzMuzi6XkZOqzzU0iOchXi
8oBqbBFaEpcp2wTQtH5dY3VX4rcYnrAnO/faWRBCE/tKDujilVN6KolZPrAeUCAdhYxktuXA0rhN
Aa019Qo9YYyu33F95JY1QUV6baYJia5C7YNkge/ounybJxG9AXukIkb530rxYaAbx+JS+aAFdj0T
Lp5C8vdkjyLfKaRfZ+xa7Lnc2g1ZgAW4PtC47yR6VqGu+/XU14+1mvK8lSPMrg44+ghYkHSHhWUK
f2OyANtnEXMKJ0Mq7WZ8D5UPC3VT3vc9AjnB09G5pPfKmUiAkYXH2r2oQJSbNtkv6E02uk5DPbsG
8ncC6W+9gAlsw8lsnVrP7p56YhGnNDprqw1tLe85WjQGz4uYNosZITjQRtQp+YS8h+yA2a5oD3h6
WRYLe350OxygyD9o9fLD4jAc1Eeth9fBpdHwpks1/USWdhroERpnPAoDiRjJyr6Et1pnFBCYMGUK
sLoUO2q/3tbgWR/Ea7vXk8nPZtcJY7cki5i5aaUVrDxZ9wnCVxCcsnacdOLucXBW6x1gP5tJLnhI
uy9wBHyLo2yG22wTcwzyXksKYZCM06dlvTUohZ4G5dXU1uz2okLjGmAntZYSQqJyTnPPk5Svydsg
2S3pE6PTbolR3uh1FpSEPCSZqF9a+wb3k1Y4w4bfQZ5j8thW5r7W6EF4K5yciEAKtYc2xbTyQbBZ
Yzg8hlbZP9QdMrpIRKM3G9DT7bJfz6BIAGZY6qbrlBtkSvFc4i+1NM8ZENdIg0gHmLDB6EjLbgNs
RWgr0Xc0FxAvSFZ24PTNt2FGlwY9K8qmdnc6Agcilz603nxgA50HaVfgp12JP2VO7cf3S6kQ1+VU
8snRAdYvFHWaPRYB6pMatYxbbIj++bLqCFeDw150MvnfegGrGSMIedZ246/zdGUry5hvHkcvKhLp
u6nLbVHqXq2NVdgYDcMjDLpzNbn+WBaf6ZhY0GKyXzRbGRPi9ppLsLFoRHomMry8WUfhyKswbGxM
1x7GPWVrgjpXtGFn/I6dOmXuyevsuOuORJEDOzXNM1mxnZYeCUNjJ4wQ7PGpuIkbyGVAcN8Z+qao
nRfFmniLOtr6kAN6mpSvXM2f45U4dU0Z93o59l4iscVXdhi39ZcDj7yJKvMokK6CMP1U5pKgJ7RV
fd6IvSXhZmOa/+ykQkYAiWQj6noGiyNvaG2kjuYC6kSONqKlFUhugMW5xPw8ONs8nY9FZ5fMifmf
GBuUPEPVLkZ+yQK3cEPs5hvkuMvGnDIjyHYoYKsPbBfSh3CFk3Fpb6b28uogq9hO+nJydd4KFWX9
voKrzD0O+GpnIyvKmV85JZqUCezLxqibaDtUNqiTdIL8WksUUWn8hWBwNwy3m2r6K05GJLnt6CuK
OuKyrUFgLD2lNjr9yaJ+lDMSFeIAgjy+xWYqFVn2dYzzXaelrMiutVLnd2or4mTVYgzXynqXjWqd
Wk2KbUEKC2rkSL1AGgt1o5RBV8LvJwRNYxlMBPGgj0Sfi769Fwt5WlWh7OKuechto7mzRyU9VUUc
JpJwOE/IHl6W/QAlZUS2OSonJ24PpdblD51sIBZwqijwDEIjViJMKAtaoKw9mnaab8H8/JoV/RAr
Ijov+HuYD4rfK+yLmyrD3Fbilk6ftpKJcgWoMOfW1HN5VgKVJJhGPWid4Sjr+R2eOsAS5sq8DXaA
6OhsM2xJY0Usyu3cGpxq69K0GMvcB/hjoBPQtMX2QVEQq+AwviTWkHn6rBIQnnxy2o9+dvtxczk+
zd2PkcmKx6YWwQwsFG9V2xzixAyRtU4f3ZXVSjychyXuQkozfuE0eZZtl2zRYw5+rCqT/30xrkPi
jWzwABJE+B2SeWM6cQDlft0Z4wzvjv2oNWvvhYjd0Crcix3Ny9btXoREzgNWgIUAuOS641aj8mN5
F+ceNqwLnOh1p1nRT4ecFA8NderrEwvKamIUrxn2jsbbRIySqWjW0sdeweStD082nT1dv/DJyep9
ZNk/VsF+a9LGTXWb2S7OhLJ9YJvkGBVr13wcN3kL9KmtJkEkgfabg9m4jR+yYUFxZg0XOJG7RQJn
S/sexkXZvet6f9PzErpIlrDUcpjtTgfQa9Ew5uevNcbnU0RZeDvKMML3B5HOzLQokMwJINjMaW6D
itrYqggr3YoOWkIfPvXVJkK2QUS4sk2zd5mqqOayWcMMl1xdQ150trMQpOE6GTy5fh4tBALUCqav
xnhtlBsgHm+Fl2I13c/OHfm93Rnpyxbp7EEFZiG5yVGbwGjixsDcjzlm0ew1wuMNYiCSRT1yFhKb
YcW219AKnZTF4gUdptlXLTZoOPumPYdi5xV1Wt91pHWQybS4j4Aifzqr8WQ1EaQCJtSdzJzHsnqq
e2a5FouXY66l03HCz+QO5qnmbC45G9n76zxFee/uOrUgQr7fAsZ1wRzZ6X1D03iI85U7agwIEo/d
bfx17RxiOvJW/5VF1fqUE2wxS/VpmHH7x+P1+wMS8udlXrLLZMvxaswVQdhLPO6Q0RWBpYp1G5Nl
BHYtI/ckaTamxU/qDRbyioIKuoaVX1uo4yY95YloK0bOTW9CdUHpYxAkwZFI/mMUqVu2Uy0Emtm+
qrGw97mBNY+5OkSKtQekGQnz3LfruzWbbILZdLIPn7RHamX8qKV5Vc3FvEZ5vlVJyX3481uk6/Im
Vyu2tySWJ71xzWMuDsK3xh1bHGQgUyvCRVGWgKGSAGnXz8+awuWrwR7EjsWvwDTzp8lkEE4kL67o
CdZrf7IUJONpFtW5UhuUuI2VXlxcoR10itFegUNh8phyLtecNh12+hAzQRhvg1x1DzcZ2BGvm4cG
CBYawXiMf63xuSgKm0Fht/g6PP1ZGA+Lnd8hNI18ZVUOzdRhDo418Kmmtfjr1F91KO9uK+WLNZMO
2KGUqtwxmIbIpeBHknVLIikAUu0MAQ+lVG4Td1Kit9MEchxC+usEsNtIWJKgKJUM++s3eAV4SGDW
kCwudjcA8LqwaIAwzHI3rN0jMDfweaATNbd6Zsc0h2g7eQqSHYaHsLR4hjTKhV3VieFCw/FQxcO2
1EjkbAG+bQYOO68vPBXPI8Tzwd4mKazHzJgx3I32FTgnXJcUOPTasz0wy3jbpVivWqF9FtwoNsz6
CUqGK+vhWj6i1fd6CF9eXK0EgfoKGGm31YDfr2v2lmK88TpCwW431pagL1VhBOFAIx6YcjCL99R5
/JV9SBK6HqhFSI7kzeyQf22C/ESgerRtk3nhrUIZlebUCfsKY7e9a1lXmYn5SXHeB8bqQvuaB/Sb
06fMG/2B282xa1nQ5AIYoOX0FaOjuDvRTc0aFKdCF/oOsjA+MbAzrp3/LpNJoj/mErDa/EkFBiDM
Ze9Qm3iOa9Ic684XRvurqtJNlnIWG9k2O0dxtko5PcypWrJL4dJFtZEm+uIZb7FpnHWizcLRsupN
L7u9Fi8r5lpWKGaVPZmJ9uY0vCIl+ycGsbanO7EBgCc+49OnXBxZutbjSemiD8eiWUln+TRWUbeR
S/8r5txdJ8acfVk1PrTyN6elQc0bKw7WmTGOTBKG8qP9sTQjXSyLnj3BSysr5BhlVo8Ohr0VoCms
AKlFF6EWjnoSFBL8drH0WpENp3QlBovZ+h6fbBHH+mNLbcIxKLyFrTnL4/Q34elbIdcxhAvaeDeg
XpP8su2JfIOirn0EEPMus4xxZ/OIN5rF0R0RXgzysVI9f0Z42LGICDDI2MHkgqxwh+g5xzftjzkA
9tW06aAm99ghe3EHpsKCQ+I6rk7IGrRAxmZru4gp9tRAXnbj5mRpZX831QbUUR30QCIuBuzMXV7H
d0tRoICS/TlSh9G3rAWgpUHcUO/aYLtX645YhpQ3Sv2D8uBnbqMG0egfMCbbc73u7LU5qra8xmSC
oqRgvjwZSoP4cegRO2tc8obyYlamEk5cXN7ccrtIRcKJT0wWUzaLqoUIswxe51bFqbZBL52Tm5rm
oZaXAAiJMfS/JTOrEGc0PKwjuk/LHvqjkZCZ2zqHNGMiX8FhvlSsXAOqw3bvptwfhnZ19gP0tQ2j
JZhYESW10yq7WlDl5f0ZLtg54TwCdQC/NU20M3FkBBFo1n7Q0GmQxTuyq2y4Rgf3WTP0dkOB9VVl
zeeqzPmeGzB0fq7YDXp4duF9ypQ6w15RuurVbH8iHsIWQ1DKDrnhxloRkisNDw7BUVhLqwvHYfAt
Ghljxf8Sr+q7qDT3MLtkCZuTLrZ5wlEeD1SNRmQQxmrI+1gMmt92xTsIh2ZBOQson/DmGBLW4zJA
bjVUuw6KjqV1k8xeoiLZGuoIAOwqGZ8a1NnQsw/zGDQt6rmFdB42PT5VmKZelyYmV7vbACGES4eB
wC6kG65uElOnVOwEpHbO20J7uMhlDmlcMSe7v9H8F56buw+tbuEVYMeVSS7uKB4YUZHWsMFEhMLW
1YN+QoOrqMZT2UUQ0A1K8lVNNF/Mr8AZ1XDo51DTmKB1fUXBsH4ZgvwznBIfEQU4YgA3pBz5MfY1
STI6B/tDVkcfRIyjYK1YK+JhWD1TOtw1VuMnYYS4xocu0BGb+mryabDr9gBMKZtBoURzarwBOmTI
tac0pPUL4EXhsRzuwOQ9kehxvOnKdhqlELJg2QfkN92vc8/VngNwT8hnSCW9zEBpwBonjw5mXqJK
sj9WW+3e8zuUOsCw6y5BDzGAt1J+wvCDSxF/aDo/gMSZKqyUeqNNoMjBpt7bFbl5I6v7daR7tYRF
c0CkxxaQBG0J46ygg7VRzSA46CiJAFgpmhCv+tOsKOD4s881oWUWKqOYpc6OgDuRJQ0Q/JmvMUZr
outiouNb0vL1u4vLUDdsFP0ScZiFawxx0Lxhp3iev1sJR0b8VCpGOPU9TOvtjGUvmOL5kKwPE9tP
0BxQ1iRJ1EC3PFLrSJDI2sqnmuhYMVg3xR6znWzlXdSCrutbcxv1XL7EC+FDRqq8svgvGdWUSOJ3
tUp6dMzRH8h2QvlSWiOeYOMzU0ba+4mckoQeuRI1NrxyD5lA0cy3jqArPFa0xFXLftsShM1QiS8j
QbuzGsc7kGpPbp8rbD9Z2MRFq+1io70uDvBhchDvo6Xl2E5aQJaybDZpE90VNE7nsV4qdl3xzwkk
OjuN4gn7YgEXL3sgsOA0jIk4AfYd/J7GO2BKQpDJzNAFu+LySATX69BCyru1GoUEgI9U7ggXKvGX
mnSxQRsOMA7BaZUA0IxmfoJ/Gky8R2TmVmSIAFTDbfknKuS/7eJBw1X7/1o8nFOcA0OX/pe1w59/
6Z9JwO4fqksHawsLLNS/dg6u+YdtQ2z5jvL9t6ru+uQ//oeh/mFpGrUOobVwu/TbP/7PfYP1Bxwv
AfpI01Q6EMf4/9k3CCFuEJ6/7Bswy9rihkiBB6TbMA7+hrjpNIuLr42TA6pJup/4odGqPsxjAc0g
ET1GnQIURh6F3199f7ASDZGjmu3UJW/2o/bre/X2/cFBWIRK5LaKUztkVUxHL3lKSImRIHXtC2uX
OfVHr9K1unFFzYeQI9HLL0vWfsxE/wxxwUtHd9ou5LP4eHIwmpXZifyBTUxdN1qDdodqPqUcjEHP
VgmrEBYclTtkwaKxnXSG9WkECBw263ochgmJP6acfaSQk9Y65bTBLwjVofUkTKZNR6HldQjh74i6
tSb70Hbu+qoSZIuG2h8YzJFCs4+q6FM2loVlI4IE7Uk9HbaWpLuiOCs3NYZrXzhLtXGIX/X0YWbw
bEZA6KNmDBjTZF4fE4KT7MdOizwo7RB4ufaEQjyFTpRoShQa4nmioUYEVxoO2zlOfjBChZPfZRVo
ffVLF1fEJAtz60oE5DXmgbQSZMImrojV4fZfE5QbFFm5W5vxuVHLxO8jk2ROsWxvNnC9yUMoM7+t
zH7MWyH2fR5zwBro7nT7vkjie6dZ9j0JIRvVwj/FZtw3WglPexhDuIPSQe8SF2mQBpzsYkP+27Gt
wNBCho7OU4QbPxEx8a2tfW8rhBKxy0HLmMs78kRg9+FiYAzEI7ZXno88yhFXZ+QtU9uQ8QBev8YI
O6w/mLLN7fQ1u0j2YT+SiktqARrwYiML1QyKungyJ3fTOK3q1xWc5JaphQc7n6ARt54Dojs5hbss
YoLU4WJSpnmfKMVhnR9gBCS7oilYhdnG1S07luU9npXRIcIV8wpPzdHGJn+MTf1rXMvJGyIsFJPG
y6uYyn068jBNDem3Fs4qv11XAHy1O4n7a7BHj3CxbEc4VMVKHhEzioBlP9VLGuSd9kA4iM1uRSRX
R4Fgi/jZFzdmQluoPQV3r9ypgiczz+O9qY7v80DULX5KpuP0b5VmMfRdNgLYMaQ4EKqxUhDajIv5
UMnqV1o8LEnh8ghUUAqTMbBGNp/H2uXRC/MA75zRF6pEWo1+zwDe73W9e7TijHQk0eIJ5TpzmKzt
mXUtj43V+4Nj/CoirfzAPSxbE1tKeTAWqjkN8L6h0WXYzjVeq3etGhDCpSnSijRat7J+jLGhb2tD
7lydNoKZ17IHT4N8eAmzBCmqmeR6WNob9Hy8eonCdEwdk42b1BFBJWKrJcNxTKPFAzkNfJaLh3kg
4a2S2r32xy4c1vheny1iz6ytZQyrX46YvPuKbEIUsTCPSK9obDH7bY3gqrlNt5CO4hPA81eU/jhg
bRY6yhlStM9CS+/E3NSB4TMWnS7l8txLZQ3Npit9xdmJUomf6EjdcwYlWlWddyDZezlhbdLIrWUf
ej+XvJHL0h2PjTA/VdweKemWoQW01j+lDUmgKZ+jCEStE6fP6SQHb8iZccYYxyJtQI4OAu2mGtLX
uvfVCsFqQWkYErTCe8O8Xygh70Yp35Qxec2MPEK6XS/Byqxm30VkbfMzGrP+7DILt4ZVbFeUfYLl
QBBXFhGqrvoj1phGoD8vU1DI0RQHsi9/J8V4GNzmVwSw+iKclXsTxYRnolnxuhn6XrOsyYYNguNF
iwHMHh+Qx2wBVkfLaJBszL7BR1fY07lXUtIXM7C/hXZcadd0Ws6wtpomyAf5aZQgtmrX/Upb441E
MexoFXyylIwpbbmlhM5rC0JWZdk8dRhoDWI3ubWxKyVuKcOSuyzLjwXbHWiblZ7Slju1rCHmpgl9
vH6ciK3gJJpPdQpYjhlrv3Xy8iA6FGZFKu47EXRs8zJ8BWHT0yhLPMCoXpdL62X9+mLPBsReiafQ
WZ1f022XIDgitGg4MQC6b2mQd1mNLW5Mf2aVk4FUTQagvMhVk+XV7nOHktjJGErPfIJpxjDXH13a
cb10zi2jhaUT2TWjR7QWe6G0mHa5Ov0m+KkOtNw4s3pcEBZjSsjmlmi+VaG87oi7SvMH+pS2rs1f
9vRipcVbb+f505S6JrZ4Tk0szbFfqNNX75YkM2fjI8t7h957XrxKd49yhWFBU/WR3vRb+TmrooNa
z5u5r3mNy3UzRNpBs+DTNwX9chS7NJ5sJ9yGZ6kfx5+l+RoTPvikJhWmCsldpbwsULRClTm0P7vq
iy4fBjSdgYVwBynL0AQzwxTP/SRNw9PchYWdM43hkupPal3mF5Ek3JjbfNc3MwHJtwUpa34uPxrw
uG4/FPwkzBwFJSzhd1t1bHIf2Y8eJNb8bCXrW2o0DU0+GoTJZAaQDR81A4WgVvt3nMIOhOAY5oJm
Tz5pRwjn6y3GIBIYSTclIgkSgMYGxltS0qUA579BBcuOJtx9k4lLkJsqW52MPEN2s2zC3BaV96Iw
846B4k4ktJnTuHdKzIG1NpX7uOJltVta7sqSWAVtMj4bgZVAgmEjTjywx6yi5zGZ/1FsFC0hj7FU
o5Cz9s7Euu00HS5NtU4OqiCBe9CnDQkQzamxu5bwMLlruxgd9FBYW0LlXtgWvekpi76FTEbGLKo3
56iFoKz/TJZxY3UmGVmN4TkC+1yjFRjIuJ8jttoTpPtooX9gDwbYDU1UJ7mMU6n8BKzIZEK5ump2
F+sMuWjSL2ANi37tD26aLgFzSO46y/qWEyaGxQElFem2KPoq+capw8Zp6SI6bA4z20RdT9dMhjWZ
O4POmIbbZnxXx6knG/SmGHvBHs3mzS9L6FoxbVWFVAMCoffdLD9w+aXM0e2UibH2lfbUGQjgwYK0
WWja8Rbfk0Z8p6PuzbhkZlbCQG/R1tPIa9o9brUC5EvxPGNs3a52zqaJRvTSTdUa9K5Dv3/TkiLu
IwKQWsEnV0PT33iUiy9dCLEgfuIXiVg3sF1Wb7YeDoxSrK6u2M+qCUpFMztwebGnUSGrmPUKPJct
Iqp/ayPLkjsYKl6jJADUyVNOwSZWkK6xDm9QiD/UjaA/Z+Spwj/KSw0COcL3DrBiWCGGlDiI5aiT
mWfiYnNTcVTniMxL04C87NY7i6UhqjznPJhX3p/Q9Sc1Y//IGN2oy4Mylo5fToO25/DmnaEzPxFx
HyAnrSjNWGGpyZEWnyy9oaWAUcQXumHJSAEdUA/XZmbSPRPRu29jaN+kaHkZVuNtkwPgMOoE3y2w
cT1j8ZnyfKL0JQDgduskgQuNjrzTG+NjJuWA9KzuuLolkIvc/KicoseiypKkVzGYioHj8fvLdoTk
Bx2i5JBXOUFc9z4bKE4XNks9FwdwKISp6JWeVCQ329JO19Ok3u7fhYuV32jGEONGzF2wfmx1kxV/
XmzZtbUvZSwPELbMwGyhf1OOIL1Xq3PWU7CbJst+smza9kFRJ+hzlZ0A8llvlLSVxqDNMETb9xo9
hh8p6BJ0XvIy485dNmnEm7B+ITHYOhPyekfOLysxQ3IIK6QlEKRKADJqoZ2D5SKwLRPvb5bfIKBU
w3gJT6vIP+dsvaW2Z7mHT6vckM1zNLTewnzX3LnJSOytC3/dcll2DMXWwUd9tlKx3kno67MFw17q
oeEa9B/2uKXnkK8rIyIPueJxcVOKArV+qtlTB1qCA5xhzxFMinUCtj4HMmckAvTFBTwpHPHI8JkV
oLsXif1OngD54XlCRk9tIoMQsZ9N3EZnREcxlILtiLt61dOER3rGyJeDCuAXcdbSN2M0SY6UwRp/
JJh0Dl1PxDUdDI3DW+cYWSgFx6roUZLk8idWXeOh0MpjR8wYuS01+2l4ZV1TWQfDbHbxIZF2FCbx
+JNoIOfM9Gvwb5babDFIvc/GX4Ur2y0z4X6TKo9j3PUviWmVYZr8kiCft7h75hNrjmOhCOw6h9WY
Wy8f3l2zJBgxuQOEkJ7tlvXyiB2J2pVBR4e3pF3fRl61H0ume+2cV7/jAJ7Rmdd88S1VG9CzrHcY
dbmmE6clUEEgC5hXQFfulqkvbyV02iqqkaIT8b6z0l3jDISuoJP1CAL5yTCNMksRLBMs7ox4GZ/j
RmY7k1BEjYs0qTp3IxbeR6v7aCfDqYoRi2Mb5hywnX1taEsIReJRUVkqumikfpSZGUCbDlKgW79E
hpxn1Li0m7alwmUGBj2JURSQT0iPl3mBxhmnd10viis+HW7QJr9/oxFnSMAemR8i2sMVMoOuUqmV
eV4IIoXEsqrg+VfMYyFRwqa64MO0pify5jkiU0g6qjqeohxLpCw5Vpe6v5un9V1vAD+qYjiNxii2
qUCGWOLOKOrqVlhJjFlGxeWorQGh1IyJ5fIgRn3yCVB8KdERby2a+9kQ1rYzbzIOe9zPY2NtU/Bp
IeilKbAs8drrJBIk0TTtlUJMLAl+AiopuE7L31nebpMuS8/aiA2NZpsqM4cjkAm5h1JydXPNOnZG
v26SnDN+1u0Na6H+VImJYqxsgcroEaVlHZ+bRn41lmIFNQkQZmE/sUBjiU3CcJA7QCGWhgmAWzXt
uc0Y+U3dS2fHaeByH9jOsIG3mjpqZ6fzuh7/AA7O2u8ZK8+FDY0B7UEq09fOAtT0f7g7kyW5kWvb
/subQ4bO4cDgTaJvss9kkskJjCyy0Pfujubr30JQUkmlayV702tWhooIkpkRge74OXuvDbMx52Lq
vqYqoHY08jJbEogIemc4xJRYq70x4b2x28zPIXM+AUnyz4QSe31yJTs+o5hjCWPvyX6w6PoaLiYt
8/CjdosXf/avrj93zBGHak8PAvJdTO6lM9XN1WY4i2x+jfmgf84QlAyxYubOhyKBoK1PbpP9XFx+
XOWBZNA4fcup/E7l+w1uUk7HQd0lI8d23XC22VVEgGjf+g9Rwo+n/maqE2xqirdOgkaxyXgCcBI3
TI3tz8z6TNpiyjdzuyXy99EK37KxEGgJycWcHf1UI5G8dLblXrhOyWpzew4g17vcHt02bbWJNXYV
bFvrzOS565t8F62YtNumE51zadbN7SkXb7wX7lgSoVW6l3bdpOXoczvq04cgCPKj66fMS8qIjNwi
Pt9+27C+hdum9brhYpjG/vNN2MoGS4P3aj+t9DWzbm6P/qenw4jnsLaGs1zfoL3C3Qb5rWFIf749
ub08rZbkwvQ/7Z7IXkoQlt7zQuG0vtnbI3Qpj7gPrYOeQI79+lML7TiHfXIu1y8NRpn760vy8trf
Oq6DumfN2w2UNtQi2G0uOkWdiQJHKtffgZeCA9zXRLosw6VZN7dHEf25X49AOaO64m8oCgB37/Zx
tgtG36XVrtSFnom6eDSlN8aGf2NpbL8E0Y364q3/bpoGFqDsJj+O7FNvkl1Td+ayMFb/tZnwT9MH
/+eLhjsKRwmiNda6T1aPtDOm104ZyaNo3fzxWk21jjGbKKgpHi8KpsOvTWmZ/lCE2dsUrO026bwk
ZHRe6P41F5PS52+1Qaa52iT+2DirjJ8iu710Ef6M0Gb8OjZBxoC/w0NlFe1p5vZ8KcmiukhqdA5o
lK3oXDr2EI5+Ci/966lV2M4u0kh6/bVDmFcBlAbOxLMTfMDlGC+Ec+HzTLO7yWtgMq2b2+thUzBU
KjJjbZpwEWTFYCTdzrM2l0iyhEdzpzmeC4X4s/pw8nvck8zbJ1EOp5ap5MWSJE6O44iDIWnV5Y9N
6U7qUgTzdGim+vn2Or8/J5hqm9sLLvjE8QZMVnq4tLWd0sXDKUTcWgsHTl48URCV16Z6Ww2Bgkv4
j029/tLVXc48ZX3xyVt/gtMlCmwMP5BJtboww7CpodfnvTUDLCtJsov75q0RHFW5D+jKmnC3SC6T
kqmOZ7NMqmsbXXEyNYdUvUfob7ZYJ7imO/5XM3WKidhIX2TBx9/RnZW5dx4L6z42wznsZbqx4hk3
Ipy0DSB8Iihhqm2NiD+YEz0nKYNQ24gDhOdXxOKf54oALZzquDYxdnX5E7ptIENOp+5Ry6CKDYIf
ufWKCKtD7JbiuRfh+yySOw/r70FTreNRHaNDNf+osPYfQ87jytCly93yobQYgeYgEiHdw7SpWTSc
QB6iogkvllvl+8Yr35MQxQI0sKgoK8RZEYjAKjFcUsvXpoWyklTqd0o6DUyVqtQq3rMCTESQc720
j6acxQ6EKklva7ucyQAartgcolDqx7zhxyKQaOhSNvdwY+pt1Y3FIe+B3paMm22GZpP2fqxatlJB
OykDzOq5a334NsdFMweSswqnSjzFOzMyRwui4JtVvg8VaXqiD5ABlyy4XGghOgCu2YwoFaJcXMIc
zWtR9sG9rHt4PeY9qs296RtkLA3LM59PtimHTj8NDKkGy/vUYexqNMUyiJXPgNfeCPVZjiGevJ5e
2dFBlQgbgwk3/IDmw0SV2nhSHspLVfefM1HqC717ehuWe5aO86E97qoycOW+qSf3nIzvuRr7NzpZ
DO3GYxFBz4vKcV12ls9TAi4CI/wBzFSOSMeZ9tLRX4wIKfe6NbIp+MbApvweGP1RSxSOjky/q0Vm
m5bco1WLAXkDthUcmfo7X/hnlJn7sJQQ6PDeSXhaiXF/mMq8IsPFjsygPYmfCIaZoQ7Q94zIU1MR
DRDaEqtDiHxDCUqhQsrjM96gkiGbnvb7I7FPsT1hFltVOl4jiyOD3XzbJ31K0mzyEzaZQAKHJi9J
1+6aeV46C+mjW2yXTrOys1EjOA1SZD/vmOZGn1ghANadWGLCYAqyAevA8HXE2L5LxISVgw4joxBu
JWnWPM01mJKixZPthUxD5vST6WsXZz+yr4j+KlrY9Fo5T/0LAgoc4GBWKcE/Fi9Uh6CdUS1pQyMU
fcLU4D31yMETrgETes+pxdEl/Id8Js0gEeLDrzLcFfqlqcBSTN70bjuVj0ZOfY0tXZJQTPw21SNx
HnlK5yKn8GmwmaT1R8KOYR0udk2SoqtS5MhpVowD+M6+7jL0n+SzOd06hKriN1yrK/x+DUmWeb5x
RHrPybVZRxklyg90ijOxPhUCPK9sD2VWgUqooOb4Ty0eQEysqzGCr5tejHexu/AbCnAY65jiWJ6L
x9ZtEVjkpMlpWn1zYMEQzL/OfggYqgWL4kAVSkgqz1KkDk5sfwny4iuNbUy3CaPnsT23oZNcubbu
60YBuuTD9goP48TSLoXiuYPKutHce49CkdM6u/1bymCFpckPy+L/8SqGMpMl1iRFfC5ecAhL6zfh
V+QSG/v3HtnVuEzOO3rr5UBUVIGqpnoLACQxVUPACqxU7yWxuAdQ7ISLGvrPEZdh6mnMqTS6UZxX
7eNkbcp6vgC//DQWyn2y4UDuh4YjL247nAfNgDjKCr7VQ/Opxh5fSMBjSC9J4Q27UyfwqNQFVsRs
rk964cLulsR610m49xJup9nIFZy40kOo5jtQug9csHBEZixuXHCOG2KFAhaXD2n5LkwmtkHfvbtL
Hl8sghi7KFH0Z7PlfQT0DiDNpbO2iDPIGrzKHi1a99AiOzyRjnznZ9F70WY4UUPfPTqExNEPqY6E
dN+bInFYdFUbv2z3Mp2/JyTVHyFcFJvSBG8Unp/t1LNoY01HYKIjjhJoRkqZDaJyiMP9sLejzxpa
6Zb0QIdzZnyHVUY3WV7s0WMx0kLHkbME/ebsl9k+Qp/1NlhCUFIa0bJUbr41pfncMTnYOMhtkJR/
y5oRS3rvvAwTFn/lWpuqI5awapLxztj6cajKnzQDfdK803kB3+DTF2NuiSepiUEKrK/d/uC2yVbX
Y7WaEQHOvtPXzAHMU6XcNkiLWgqgSxVWKW2xuU5OWeA/jLi37ah/qaoBx67Y9t14KU2vjwFxj5fb
JrYpV26P5pjovG3qZASzxc6uRT0NgyFrXUYr2jLXOfaTIxEIW3wQQG3tZJ/Rk2RM58c7xp9ETDPy
S4DQXaQPjRDz0n1VcuPBCvWYTtzGo9wJnW099tMFUu+5IJ6dCj+bEDuNHZfX1sVsQf3KTXKgQqGI
DWS5cfOhOd9eh3rsHitCqtswfO5o3+8XxJJY7F/GWAUH26sisqYiCmsDpUJkF2yndAqxwNH8qfKz
DCmEggFHQ6mA/qG6qTeuTSoSwNXqCo68vC6Orq5+MtIRYXmVzGCLNyMCGhibDYLWgNlM4A6khCaU
ncG6uT26bfDbs6S6Paw1rtvmYFK7uNYZjaGp8Bzmw87PVvtwlEPObSjDLSsrqDx0y34kNhZiZQV4
ixssxLenLPWI07bUqZ+Bb9z2kQR692tvwc4Zj37e33WT7HahG8El6fHWEUkAUDLOsJ2z+Ntm669C
HE3vPKk3C19HnozPdkUImecHFRQYsa9mysA/Nh6xypcBrRDWrPXh7U/moCOXj/VCUaTVNVUJfKI6
e8Ae9nEzyM72hBe4yGAP1SPIh/U4/fWaCoZ7g2mKE5WVX0BkEAJipMDr0X0z8d4eMY9WZ12/jyvV
+sazrkzCmQCr+GYtjrL24q+bm5N6WfyihCaIh8Or6M38D2ZqkU/o+ElaQko9ZFfX4NOq6VNnOWIj
j37exQJkFQ/JJYt6enkece1u24V0m9eyHms0zkbZc4ytpf5tIzMdHdxEPlTrsk5l4c9mpkvKbf0s
Gc1rL6UMp4SrweBgh6EMx+olWbZMtA1WTQcDuwyn8YCrWLdSbp1gDjbkYrLm+eeGrKzy5CQsYWEx
lxu+w2q/ZNbvvuHAsfK0+7WJ/vnI65Bae5JjVBB+eACt8lB4sfolIAl0t4cU0J6gbCJIg1ViuycV
+FuzrhGrdbUYCWLFsIAk29uOAE6L+GQhRBdnpIQTyfiazocaGeJTkrfNxB0VPNu185yrYgREg7Ka
rOMisHYn+UI/NWpPqVRM3pK2MUc9+ye9ur2rNn6Jo6gmG5NdT0Y03OwRfjm/aIj9Q+yNzypcGOdI
Ta0eEzkrfMWbNaCgXY15dV0IWYJI1qL5Mqy+du8mdckEdSsx0ts/ud5vT/26V0cvUme1LvIMdvpd
7K06TdDgaAXXtWCUdhl3Ds0KZFiYDKUMnkIyMnxPfw/c+SUHG4DhkFUo1uH2Al6UJPLb8ykx9Dz7
jO/CNPoq8RKe0cLj8UGCM0ErwTq5PmzW4/Ofnv7bW0+7L/iW+vPNn9+UNIe3cAfv5cAuNDdb+s2h
3pUwg4i0J/bz2tizd06D0+1Hzvjx//7Tb8/tIvv1uxlVEce1btxh4o3+8dwYDxqfvzxbuviakt8Y
jGl4HAziXzqpHF0cIQ7RKot1iqf14rK+1vsBLAemELvbJ/alrkuGTHwPuTV8WfBQ7/JpgoHN15Pe
1YhxLhIKxkUNmFnHwvt1bt7eoiHQYQObhjnduizvq/A73pZP5doeGTrS1eEMPN6ewTH7gePN7OUS
N5Dcp3p1wSF1lIZTZX1bt/Pl9vS2WdY/GDUYdxPRc7+982m2uoPnuXfRIB4Sv0Rdwt7NJSk83CDT
bethQ2IRaEZ9NlUFecnjlMdcvaWD/oU7mLXJg6o8tkX/bJWHsmtfPR16J2LMH5wac61MUByzptlN
9Fo2JPfdm8x+ooKgGcmVyy0VRDmDfTrr4L7icdfHzkk5B62L2/Ctuq35raWvuWkgaIat+yVXwUdQ
hg9d60Q7VpT+EXykz7ct7sp8WY5tnnM7t9VFgK8bZPshNFkTnbBfLOHj85Wocma0zJuh+ppE7kKi
slth/iH+Il2hj3QWjRcWCNL9T3q+el1835QsJ11B8C6WiHwsvzZDyXXWv9cjjkVZNL/Rjh9eDL1K
A0uon1A1lrF9UtRjGObUlqrwLDtL7Uigi3d9GdzTpn8KQbFt5LODD2zf+sXMzT17nEoq46xVkNFn
f++5LIwpUilU1Hhu++Y3zshlE1sUZW6G8Nq1QSaTPdjDMEb+wLQAt0wnoFp69XmuO/29sZ+EjP3f
CLYDZzKvIx6Ml9pUyS4c7ffEtx4jGhf73Cnwn4zqdwffldOl5nnqMHwOjYXjdL2O0HSGh5bnDN96
+zgGSOhXdkbUuzBMbw+LKXHP3XxGhsB1bVbOo1Mu1iFKa6TalbTPNwHj/16JJiTHv5Zo1vXPoVHf
/l2jeftXf2g0ySlcRVUku/5Jpin/hsRHuD76c49EqAhswz/EmtHfPLyBAQGSYeB4bkiI4N/Fmr73
N59MHVCdyGsFkZr/X2JNlrR/1mquDAobAjbTAof//pQIYs/CozGKQM1MeRQxQgxiCtgfdEnROqZF
uUBzDXMboJCF8I7CP16y+VPLhDz/ne6n3/xsHbRwn0iunZJ3pVGGErgQ52P8zXFru/gZuFHIxWCS
zakOmwgpp0/dl+4IcLHy1zqWU7gbiqL8glQFO58cXTs49UQB5CdisIP0MNFQlj/coq9Yadh5GMNH
iaaXuAjdbldT/PoHhsI1ZhQU+cndDCEwuLpNQ/c1Sa3qTbR6ZO4/hqE8DlGc0o5BcoO9alzIrcir
ovxOJDnEwIZqhrpGtr7ZlqRCETWoa3dajrHRxW/MKitBerhd4nKpVoeRtrGrUJ4a791HWgdluxNC
QvdKIUjRswlKYOoBy/N0uMZRl6JHKUwdZeo8FMTKA0lamKh/87lSlGcIhnSjhqIi/2Nxy8CBy10l
qGYLchLI+mOWmCEkR1sQUFdgi5zz7wqMIf6qCBfeXevJPoTmHzpEnoxVNJRHlIzg+sUEPOGjns2Y
0zCzDPgEaKre1m4YArWttC5cUYJu1ZOX3pfMKzz9SeZdLF+xXErzQyin+4R9K/3hDEQQHdsO8emu
IX04Y1SqCNxC2qi+Vojmor0d6Ia0HhxXoZxh6Ney2nLdl8PexHR5gEk6q++9swy9XCH0FnQgDcOh
slm4z6K0Pvl5qsxhHHChPEdNgam3CMY6362LFvtCMh1FI/Ej4bDTyo9ozg3KNE9ZTjt6b/IqbTYk
cth0KTMH31s5l8EIqLKMq3kTxqZ+yuCiWb9PUDNAIhInu9BRxbvbI9my+Ac+fQoKuHmpyuBq5YOT
7hGeTgzQJlVHAWrLIv9hM/8PgWg0Hi6AJJ3LU8hEdEFz2McxafNVJO6nMO0oE0gXdw/2CMJv2EVO
nsWYa301v9NHi9szNLZRXfoojF1/2xpCrIp9mw0eQ8jVz5I814PX7BNDgGsB6pwJzoAB3J2hvTc0
3IIeqGptkm4HtItShrbt42KpT74YxIbJL/EN7aQeOux5dynXoo3NyPucOqLZIalzjuGg7L32UDTW
3WiTYRXL73jWgjeVyQ8Z4/ClSsiOlU2wwK0Fqn0fN1qRT4fKLuU18Hx5JCi9PgvHTqisJv/QtiOt
627ASoIVI6CTs8gLqkJ9NzZ9CMdTBTs3t4IdN7R2F6eJ8xqlKj1aeeZccsIKwMxnArMXjrWJ6vbS
GvfNaHKw0YGLV2PxiMFKSeHmDkdpg6Mu8gDSXVR9CxofELuJ2uax84ZvWkTLjxr/wYHTbKLcG80j
E56YNh8kwgpHzq6ephX8QL95CkiYs5syeyEgrfg2GrKCZkWtA77cHEePVgClSFTc2/ZKu5GAd0sA
gMcQKfJXLzAFq5s0uejcJqiOK9s+zwkHwM9OQ2cenJ4m0qRolFOZVB25IiNUoP1CAjr9pMD5FCQ1
vI5oWeDnh+2LCZfgHhrKcoWnyn2/rOo9gCp3bf1l1yD1SetZSvw2iwPDwu14NovjPFFgZLL6PsyV
fV7GKniqgirforBA+dGU/qNbBFhPdZofwEVUn4aQ5UFJI++6jGWwhyRjfxJ8DJryIr4vK7s6jhTS
e95//ZK3ORhDe7CPxWQh3m48c0n9uqBwYPc/MLBFCB/O6btq8oHpLlkxWnsJR46ytgjBkVUhXeDX
iQa5O0iXcNMp2Z0ZpvVfKOolLeym2MUyjNCJwU1uwxS9VyP7Q2mJDFFFaF29QImtUuEMsq0f8EIt
8mnpRPas1EJdLEYGSinAjJmkVJrMSGS7nsu5qPHbufyTcSN6kGwdq0NUsCwdw8ESz3O1uqfSYN7r
oKXadH1vb7gpHOJlCR8yRFnnUhHDEw9zfFA+QLbRov4cIpfPOOJJcJmzHquicbdTNo+/pYHbXwZv
NSLoNVA1Scwlj2OYpnR8WLMCHU56OsagE+Yj1yuib+ZuPkJTnE+9J9Ij5lamKpEpzkbW4gR0TnKs
ju5D1tnmmnlCHeXoQFwIRHd0+yncJuRT7PJcV5dsjpaDF8kYD9XcbBuJrDlyDNwP12LfVfBVs45b
GapR7GAxOeGNQIDV07zagn30z2oInG0aWfZWZol9WBd8XMKC6aBj4+yqkRGN4WdtFcJu9GvkrTdY
w3eyjVsq6DG407D5ybpRkpF/5O9jidqrKT1x78AfocAGhx4ni7PPwjTfp1yQ751ByDtTsIovK453
CMvkEoZ9e4zgGe7GAkWQowI62xIOcjRz7Y501UMn8vSRa/7CKZYSaeTkNclaVn2Ik3E4Z3nncmXk
T1neR1uhoWcsKmavOga0XGFNaOOWj2gE91hZsWRSBdy8hWSOtw8tgVeujcJoanaMiqddgHDxmAlG
lrbIo12f8FfUhHacEbTeTDRUDwjZ/I2C2wkXl+imyudgaglYIcMi1Ed/gtJcK7zSTukLGjjNiHU6
RbWDXeKYi1wTQeIj7/XIDUsjQBCQ2MUZaXW4h4HZbFNDAyWvfMJ620BfaMw7KGZNSMFemDs0FRRO
WFu/CAq2k19ANIR14Tw2lel2sZlQyBeNwgWT2de4XEWMzCk3OdI9Ui/KbguxiO/QLsataznj3o6X
31FOM48KwhkAX/G6MEbdpgXM6Nwj/cNLce2BnmXtMgt/10+ev8vsuYF1ME4w7h0uRiL1NlHgFjQ+
JV5VpkuPpmTPLYiHNlyB5622G7kZ0L8+4BtCAdzKbh+1aML8xSyHWVflXqkkZWraoxlcqQZZ0WK3
sCD3W4Yiz7hMB2RsLbtqCHHO6xCnqGbwmy+oEAV65M1YuhFGtMZdHS0YLchJ43NUOPhNOO7w8GGv
GIZ5R8aF2rcjMD5CuuUehpb1QNJTcA1ipzuGFoNg2vDuDhnovIuIMOa0IzTTDTRjMArfgwIQtWX+
kO+YW3zNFq84+ArTtuV76UHbNjfefkGHVYzFPnJqd0dmp78pbHLKJe5CxNBlgZkAHbhy8D5Ojhm3
Yv2ZMoY/1GvBTA0e0bkUjYJWhTc2K4Q4DpJMQjq9Zmfrqd9ZEQZpZAUlFgtbvoY+Z2cCuGg7mAJK
q7ASOi9lsvVqMvhgPDPuCDj4hOaUbyyCXPTNuJUQ7Gos7DCJsJMDlpzPgw+qm/Sx+cjtAuFdg4IC
mYl9clNyiaeiwVPZtJgaXRfDoELLHcd5e0J+hQG2ZgnftzomLLshITVvxpMMi/QCmoSmisqrXRqX
8dEGBf0yToLUmw4LErfE9jSipuKesfB3hsL+joTevTdTT27QGHj4CJgM+a5K7tUkoJdgtqfdw7nh
M3AC0JWD2AK6VL8HeVz+3nBx+ig1/uVdWMRZcz/VKoJlRcc83Qd2EtC2GaRNu4CDGkmGA5dskIWu
35KOKcphVEPoUoLA00gL0k23urT0cu1DCxIQNYrdHHSUVC2SmnhxZ0zy8ZiOTXtBgB3FJL8VXTy6
v1Jq/9eurFlqsqT9a+riBwC/f1tY//pH/2AuOn8LcVCGktWz/LvVcfw5qP/7fywZ/U0Gtm8HdHSw
Id6skf9YWIu/2Y7AFWMHOA7CQP7hgsQgycIafOOvxfgKcfwTZfEvqYt8nH/1QPqhWKtfWOwCjGMY
BKtH8l+SUx0TdMa2yeibOQ8fjV2qF8KoYXqkm1FjkViceNnOkU9aU/y7CAq8vGvg3r98aU+/LJf/
xn780+r+9i7CyLH5mvgunPBPTkyDogzYnFOf6zKiSBTxK3X8/YKZ8UEszEIhpN33AewFLDpB4mC0
ForxZJseuS3nnFSEufz1W3L/nKjKF+PbvutKEsbd6D/SXXvLc2VLdXZ2AVUg2qDJZmskc7BYflQq
t5/KiaBulnWgAZPvPiLZrRb4JFnObGAtvMQwWve6HvXRE9y+kLEAjYs4D2vbFVvJHe+IhG5lQalk
H7Yxc3nZn6wVBe46zGeT6dNffyJwnP+xq+FrcrSFHFAhOdr/vqs7NOqwCPv6bEeLfSUCE8dP2vSs
5GLAMhAH3ZhV1FBM7slpfSowiGFY4BtFLTTVbxkk7sfaDT/HLsGC/+W94QL+82EoONDX7s56kqzH
+78ehmpQFDWhrBgUjC/xGOwY+5ZnYEDzMbEj4hSwyG1nr/sQkWa4Ilw6vOQslkE6ocMplsfKgq+O
M/+/vK//ODBxwqJh4RwJIpsd9adg4Rw0Y+tyf6VMOXeqluBpUeYIiwgNzMJ3SrBqSlW0Xwg4Pbro
adpqbFZFH1orsTj3lUn/y4Ep/pR1jLNBoEZYeawR+5KY9n//qlik2UsSww/3cmc8oKGwrgExI7Yb
WvdRmfWvZXxfuF7y3I1l/oZ9cj8LAKqLH2SHqjdMC+J2eqh9yhn03/Tsp9K/zF5yrpvF/tyjxJEm
7u8Xj/S8EsMmN3b/DZ2ccwf8G+yif6idnFJ4eszDFYK14rCW1l3gwABICyeWJPH8vdE1cxwrmrBF
NnfAUA031eEsvOYjXRlfoAbJQM2d08o/p3xDJbVSyQnMCmcAp5TEe0DArK1la3byxhFbiWJB1K9y
c2bKYz2a3Qx47K/3uOv/53lCKqPD65z3NrzclXj7r8ciHJ8QlqnSJ3dkYuJWzYOXxBh+owjwgNef
8w52edHhJpoImJmY6VxJtqif8rR+sjQDOlBHyNrw0lwjtKt9JefD3PEFzfrHmFLcQQGMrwX85msa
y9/ajvgmfEYR368LJ8sfd3TC2g9w69s0DSNkxnQQmtiVhFX4T7QT36I5NWdMAvaD1bO5PSIjMkGW
pp9MRJfMI3YAq7STPt42ZRo9gFNp8OQ6MYvH5ooR6YXdqBGMEBs5KOG8Gb+en1MM2GSYPtWqomgv
FudtIbC4GPr0McrbjhIaqCIHz7Ibkl3gNrip8JweW5uS23HaBLQX3gQEGfW5rck48pfiXkUtZlPx
fdYueTKTk9y7sEYOy6LLM/rbHd24nIRmJhK22xcnAg39u2BMdvld4TTqLgh596orEbKzqqrcJHmu
8s+zxdSAW9uwSVk/Xm/h5RR3Lg66B6DFT6HoLBZE9HLo70Z3Y9rh3QLncyntaRV7tYRc9gU2Trsy
GyZsBIaEGnYFeUB3OqN1opb5YqX+dDesAqdKeyeIl99qYz6FbYPKYd1HQZn22y71HPrBg2LeZX+I
NHIuQNCYNI+MjoijPnuV9ZCskxdplfKOu+o56mT2zJD2CurPu0udInuOLZM9A2ZLN43dPXg9jCvL
6pxXepMxV+YQLSNtKwwvyZ1AEfyA7Wt+gB487licI3Uq0f/IXPpoQLrnKMjyM8QwytlWfc1UQkzD
hIR6jvSw1dIHkCEIIpXhuPVm7vI5Up59aHyXX1LmdzC38rthtr0TNeFDga+clblKtylGn0eUmS9k
3+JjE/iHJztNDjlDQYTgwEbroC/PJgWkQry9/RQjociyPGN4o79h6pyfNOy0J6Oqd7SrVwQk3mlx
Ju/FtzsLwL5PvcEzz7ffYE3xJa8ZpTMgDvAx0UWUKF+SSD7eNoKp7JlGVYoNi9eWqA5//UEh+BzK
sBq9vQYnfpRcoaYjHNjl7vaXvYicSRHWuA/I5j0wQjJrOGry3K+bslrCMycJTuD16dxxMe29dLr3
+wDEMS/50BeY2Ds0T4BV2fQ8j65bJK8FoX3HpEAhywXGerltbISfaTkvD/SOk1fiafWpDLHJei3z
Zi94um0UI9ULJt/fbs+qPlzovGS7icLxMg80ww1KuNfbZjJIvhZZ4wsG7DqwOMU7nhMmIlkR9SU4
7GXq2idknIqmeqRek1oC81fLndWiXtKkwzmEGqMoHcZXrzFQIZL3tq7kKRVyPmmRq00TDOSv6DXi
OhqsBz2wHtOL22ynuGs/QhijWfAD6U/2Sc0cxLZB5VKKd0fQcwwB5p8dPyXntcNshTrkt7LR0ROJ
2KV0v4aVZ54Q8rI8fNeEOfiBJnKcAK8ADHxdgxBkvgdTGpBeDoTiCnDvPHFe7FnhbQRQi7MoBRK6
UZESW4k7TbwlzcS+PxY0i6FzLuN2DjFSR904H8uqgEQ42oDe4FudMfL87nJpO0Tt6HPlAr1Tjlwn
ejcMts4R0CM0GEQKVT/Fz2lZfVWeTg8+F99ThZO17nX4wMoz3VnxSPAC+gO7zf0t1v1PjI/nDZeu
7ilIa0Bv41s8YZgZE8x6k0jjC/yueleWES0CQq7KFFPX7dssQU+dF2Jz1jHamQnPuMnyz0Jr9YTC
dpd3BBTdrk842723mWO5H76EttU+c6d6qLxlvALvJcIinF5lMJJ4IK4TRcRxKXmV0j3A/z0xoB+n
r/7gLwekrA/aHeGHj1wkmAjSwkD1PrSQEoiNPKUhykPHS4lAi5CNlstrkCT+3S0SrK5R7RY1g/CJ
HpQdEcPWAVFwaCVFKZY29t9TmIChVIl8wq8+0TSI5b6bC3qrqTyJsgF0SjSxphRGAFQj8g6ZQvHR
CG2pQlyYWdKwWKfN3FvOd9yxPfWq3jN9r7ZjDc4jN8x1pkyleAXQwKTheOcnexLmlwdHm2vd5NZn
+tMk0vsQINL5hOqnOCFWeVhWoCsLsvIowXccfIsU7xFMQmE+Zw0GvXCK32yPFHhMva8Fmai+Bq3B
4Wi9k2NEP39qjpE2EtB2sjyF3XMvcgcqUZYADJ9afj3tBOjR3FjpiIdTX5zTGc3XxBzg0a7C4IIu
/D4j+jZhvHcu6G6S/lZRgYPt3czQn+/StQ6orAMCuh6Fmy+YSWCysZM6X1OL6Dtj2sxPnm7vu9Jt
HuzoZzrS4CY+/AtFjTgXov+Z5Y217WzC0ywVPTrakxcxLz0oiEqsiKrxV3ZU4C/OtZY+t+MQnCDm
THm01dQ/9SuuytSB/w1WafuRyfTdFKPA1NITeuQTYqPLimh7xyPxTYMyIx0W91bLoIZMVpL9irPd
BQ9IxGWbJSRmAs+3BmTLRfDk5FUDRHyH9KI5dxFAQLUmiKExzpnFxT3dUN68pdY0Hh3dN0lrIR+m
bSRAg24Vwsf7qCoAZWEfTqM37K49lwGTrR5K7v6hn6LQyT+6lPQARTqXzyebrV49MrAbYEdk1XVK
GeVGEOsODTVqpw2qEq97LHvTn6bhMAxWe25Ma05m+tmLurkfG7pvS9z/3i7o80ec1+dctNsK6LmT
d9bhFgpYNp534aZW7312Hub6IWOpWpO6W0hk9AOXQh1Pn13TAh6Z+QjAfapdAeX4jM6Bk6bpTyrG
cljXTnfkCDp7GlcvtmyP9S0+Zo/RKjZGAWFAce+hS3Ogu3VX1d0e2I51VxJADU1eABUd5J7DxGV2
jeAu+Fn62fKEcc/NpDy7GMGPZGNtSn8OEcJp0PvE0x8zehUbgxNtIF7vjU6ctrpwn5CHeB1pmjep
99YTzhImPUh73XwmCLA9qCx6czUE62yJd3qEm8PbwcIQ1f0hDMIcoQtSagGSgD5l/tKDo9PD/+Pu
vJYbV9or+iou3+MvhEboW+YoKmukG5QmIQONHJ7eC5hjz/HYv12+ddU5GIKkKAoEG93ft/fao/XZ
dRqZrpQnd4ZG4EhIgZTGZqfOKZDK59Tmq9u0CZemJr5zape5qQXYRAsHAAPzLsLu4cKVhUPceegh
uUZ1KPafiFo5JprcdmXvXEHe9Gfl2MiMR8e/Mk2lbW8m2Rcj9O+JReh+WC5OyFrHmEjouymwGlRZ
TlMesiaRD2271TvzNLCMW+4hrtQ5eyaAs5KC6TZOIwWEaH6uWn6qVeeqk2IlMjdcp3nUX6o2UJtW
R2maZyTnOS7xXlHIMklUJrua/10aJqW6Xum7yM4+SIDXSMCMgstya9m4cOI3ve5S9wyoCa5KXWhn
evyrEinWaXlKDcsfB5C2Hyb5Ew9btOn08U6zY+uEZ9P8tclTPr2yI0U9gkSL+4LuMW0nuB16kd68
KXrXiV/YafqdwZLuQZT3VMyde83m6lP46lFPTftQUsHBqDGqx+W+1iaZKKA4va+VpTGV1mZ5dliR
WxmC8GzK+2XPx3R3gr5AdNf8YECeFxRiTuMcgH8WbR3PVltOGeshcUzrYUyiYo1LBikYwk/ShZv4
WFpoxgbHGO70vrmA+ytppXKUPevRNbzghBQ0OwjB20HxXV48mbwYyAIuRuMdPdED1NRVsNOD0Hgk
gFh/DGkdwRMs7/1GCvQGOiswM9hSmupXZjt/ffAjw6g8sNwoLtSoc2gYNo0dTbsZtdRP46Trp34q
JkjZ8z5qDHKTiCii/+usYhZIZ22Ex2FmKXAFimgnoQWPSNiq/WQN3hkyJIJIJnaQn6fTskHchFH+
9344Yk3F8DVtTY4zl8zR+REZ9QiQ8wC+D+ZoaT+kOPcIP4IUwby8w+AVguNRCNiGKj67RD7th5oE
PeJTd2Zkf9HowzAN0/MN84Yj1Ga8BJGXbluysc02/VIVzle/0nFWpNVBl0B1siwidFKP+GCDB72P
7+QU3VUVy5HGfGaGdwBdBRKetzoaOJHoizFEEmlMLOLRs3tkfOPwUYIbWpdm/AZ5cmVMyHTiOHp2
cpZeFbmIzNE6H1ks0lzwF5n8BiHx053cQ+91L4SAtOtueicDfto46LnXwXOoQEx0TVzsiRlgBegF
nKX1uDbqHitZ88Dk5C2crzCp6PfEItQ6GhxVHkwy/IL0aFbhfZI7qE19Zrgm+kFjZleSy5ozVgQX
DWdi75IoiDGTRvJn0T4yz/e3fomifxqY1RiVaxxj4NNruxsOnRDJPiXq4ABmhVauEZ0jnahR3Wt/
CM0FmGYnn0MyKaQc3hvyw+aIDgiLJka0IHWOlNowkKSbmJoSMleGy2WT2UgnkJwasfyB0KSmKlvv
IXweDQ9BhBD2A7m5Er9uQosDSaSWK+LFhL7DzoF229I0ekYmmFvtUbNCMA1l5wKQT78OsmUSP5d3
QGaUifeqI2Cnce9FqFIGuXFGSG92BWsCCA8gaDzdUcdyqMiMnz6HWvU+Uaca123NYCLQJOVn8m7F
GN6Br5XroCRCZa4g52pqvjNw3BiGCJ+1THnz6D2u0KjD48iKn709CIKB0R8Zg7RfA8e6k7MrJmok
FVAHp28aCtZXofXiSPWlaqP0FCmWwEL6Gb3fPr6YgNrqUpEY5s6zr7z6iAhFfOMjuWqp/1qhoSLE
vfx0WpJeUqec9nVPl97pUh93UaKvbMYQFu3JWSCgIVXaomA2J8prqdyAk63umgTLWt1orx3DTx6x
ao/HjvhIxeXL81W1MQ1rtm/64aFJNTCb+qOc7loVFTS8lHqI8DHZcLKzlmBo4bgui3LH3Hd4nFTh
Zxc6+CQEti+60egX2rMK1GlDbkRechDN6izKpjorwleIxKtKBG5kJki7+cgpHK3gHc8CZ2K6KoPx
y9ZvVmq49yEF6lxzkIIeOzHqn0ondXMKXHGOUzkeYj3/KJlL7ZPOe9DRcEy+Ga1haNp7zwgNbDuS
uJCegJv0uaeofMAICn1N+eWtKKMnlyRxbfI9gtUk8GCbepIPbXFLTujWi4uMBurkIJDh2390BzAE
NLKbzXLdILXhhY6VdWSiAGAw6DdJzbtPRfzgIW15KeJ8V6jx1ZWwgPIApIE+oqL3wgq/ZkTf3OiT
BzR+jFsD2lED4ZihJnjGGNkRnPnQ27K591feiDq8S7SMfFtkpBGYL2wAuu+zLCoPfQ20CLShh1Xq
2Dd4/eCu03xUg3UyZkO7k7nFznenF89GbD2Xrqf1chO7FKaUGoFt1KgPr03J/NOfi1zutGQ2z/e1
Z/xlplesKZUrNmn51ZvSrzEFitPEHDBfdabtnZZ9vIirIYzCozMr1dWiVJ83y+6yATiH1PyfPuzP
cWq/n92TV0wLNHzyEC8Yql+XnfPuJmW7rgVUqS1BUZhy8+QAxIVAgPkJVKZOU+GRt2NjupPQBtHg
l6dl08WjsRu/h6zBrbnNqzUXP20jKBkZU69bq+jWtBHsLUIaEompngAvYpZV9olYCUunVXuc9q12
mkz8Vph4Wet6WzchKcdwCPOGozQ9+uUsdvanbGf0wYO7r8gFf4rc7qXSPQtXAOYFfbY30JhcDVVl
nkdj2lh7JXv3qa1oq8jOg1uZFc8SRfvz5CqM6MMKgvJRK5zk1FveSERiVG5sF3lbUigixVIQzl2K
kz7UD0EDLruvWyoZ6Kkn4eMKnJqM5K1BI3LbMsErBuIJalOuVHKSxfSdD9tlyNaQPfS5h8kxhsWC
cN3sG3nXh5O1T4kPY6G4jqOJq3FVF6wAR7HpCo+ybkplpU2D4mbH9dVDN30uyZiSnMkbTc8lz4KG
bRFFvwbIBZ0u+eJkxJD5OcUGP6rzDZi+8pKkOTGehfaq4AnuXOYIyH+C7kFqcprbD8038Fh7FzlI
NzXiyXXDYs9XgKxd/KCvRe6f8zzWPrGQqbXwjO4OK3d6xyWahRJxAYrJ+GegqPGgykeeI967IHxw
/Mj9AZV+0zXVGja0c0t9qwPVEpN5rI+HUtTO1yy3yMpu4NO7COQOKLke5UBDp2sp8rKgdjGhErFm
aj2s74wgE5IJJgJnGDpGCNJcW5qa0ty0KVQf7/Vy2FPiqE9QBUEihq1zF5RBSj2wMDaa02qoPrRg
M9ZSkN+Z/oRMcWBB6Rwd4nxXgUuAudEZzxTbcHaB+U4zOZ5tVnCjVYRPVeO323nPRYC4brPGvWtM
ZFcIMjTSM2ev65g/h6wR1nHLKjioMtAnXlfshb7wQ2JSHAoNu/R1jG2X4DSUPLrmfKu8ejwCgBqa
5q4lLXwYNIQmunkGSMqBkYY4EtVKAIrq3GtfZVcvzqOLkUpSdPXhTHeyODJmYt+K2wczcz4T6Cah
SKGuUvG9j/VaW5shFyljQKLmtI9tzcW4DnQPGNn0vS6z7gC0fOaplNqKvlW+g5UVHCrwi3GFNdcd
ovqKJaEn8gBfmzZhzEkIhWjb8T0MG6bofWXcLWUpbEp72kbOo6F/lpYgUaEouIQ13hdHJQqzbWid
0mgiwEOpHRQrzrGhousZTK/RWOYHqD5PfFrjHETBGihBMgMpHneFB0tFuq0JdlefdmgTHxgi0rVD
xjewApA6Bc8PrepNNuR+dLSRSgK0z13aXChz2pfBeHfb7JaTefwQTnlLBTpokCRiyBBc0qq+Hvb2
+D7K/k7mUr8EoCJsDu9pjPIv6eT15w4ZdmzGzl0+9m8BtsT7tvQv4If4BvYIcPSBlk0yOjepyE9P
TGdFok99myhtBy4dG9G38MsJrT6TR/84OYTiefZ3+KYk0JmIwgKNyXYsSHS3EEeSckJlUvOYH2do
8hBUOY4dbIa++aYjNz9PSAg3dTcUB6JIKvJLs2Jor2HZobIKqKRp07UvPXtvjRWhVeiPtkvloM4A
0/hNOeNg4bajIjl2CRbyyAO1PSYcDiHEXZR57nv1MjIo235zG82uOo1d8gReOMJirsxzAvTVKYW+
HUYoi0moCoD8awNp1Amxv3PQRAT1kYUnyKA1ejJ9P9Us/ykVqzdGe2bheryDcpt/NNNxjKJTa4no
zkFPvWWSVAO+qXz9FsFkAmzfDPcopJO1VTXaJa40XtQM7nubYsBQTVdP+AbetZbUFRYh24CuxNqZ
OH5MbJ1ziFTt3BbypR9kuS+BsKxRf1oviPiI28v5IfJkkOq0sqOjEptnxP4/OguSoCJ58YSFHho4
NINR/9I2XGHdnOiO0OAjFqkw9qqawmPQhuMat+UWHsb4YGCOJOW4UyS36N2dM9ADVkz84kZcpkBh
tR2KV2HE4cWuIcsCKyYdXSFhH0mu4CTUkgePl9hE3jChpo3REIUz0JV4MfcQsf4/1w1wZluOzrlg
zug3FI6Szmz2rHDLq63p7WkIqZrahXGNQudVR8xOEov1SqsC43MO0gNzJ1MLA6cQVOaa+pLJ2QeI
gvyKsRergcimLVcHraFpklA48Y39wukRsyUTr1C3F9F4MZhQXKx5E5mMyEgIz37PjFDpYL9a2lKn
yKHZrCLjuc9S7PcxWZFaiQ+jy86BlRvrutd+pj4G9br11bNFpstNAwNoe+9LHk9NdufzRNG/6ZP3
SO+w3qVoj+3WP6AXBSQxW9Q5IsRKsk5sRmWjDp/o53kNylsKZ+csFRhhIeOv8yoQ69Io8/OgwRDJ
s+GqxUz5Qp1wltR2yJ4wg+gHrG/IJKEtTg6RIkfZgMlD4BsZMV4SNwHD53Bhp9xqchPV2XRCv6e2
PiWLlVMzYPAGYWPXdAVWsiaGB+7aIXXjUSBDDLpjTF2o6nGYH1RbzzpGewBMOYCUjbi+TKZPQoFo
VH8X2p6xi1Ma8V3evJgW2WM5EW8jHW1aTCk4lCu0yEkyJCe1e6vKqr6BAa5vy7CT8g1Gh5Ic3OFG
05K5etl4+Z07t6nFYNRXe7iZgR0evJgRnsSIlP6ZkdzC+ZYbkZ2HzBLNW+8cehLrDVN2m65Kuc/P
r07R1RcRw2thGnuunMHeqilJwdBmrBTCkC6rywpUWi95lXKZFLq+1YRP+HMeONe+Iaqhz/RrAllH
1nl2ln0SHksdUjTjHlxTaTgUY7N6nxbTZ+haASvkTD61RnTNm0p/9y0UjiHC3a0+GfdtzcI/y1p4
pxzIdR2V+V5UBYFHevrRG6QNzwEsKrfBqDnChaUC/TLDJ6pbwTOa03PUDyNA6xYZHEJ4UE/etzEU
1X70i36rheY5pG/0jqFkMzkwX9B1hneGCvyrGHAmlna3FRRQTh1TPcMtjK9JX+7QUdI9YBKawy5l
bqthIh1NKjv7zjKBJJa1fI4Jb8AssO6Zu16GlHpCl5knw6jKW6kXN0r02yQx1efQ6T/soP1mF3lx
8GU9PivK05QWniMEpIe+obi0nA/LmUE05V4w5dgq1NkbM8uA1QVECXFyc8bXyYuocCB6lDP2dS6q
h5yV6RgSg6RbpJmVlMroQ310YWOsDa4bK5rx1SWIjWca4CAWCHrEmFKgtZr4HSntTsideA/BrRxL
7B9zvg6mhaoYXnNp/4DwwF1pqu+ZZ5ovJKzITT6ZEz4LBmEyTMkFQru/t4fmG+DY6JpVKPLHriw2
Y05ns4pNbd9qrg1v1X0Ni6J5znUprqFlviblg0P//8lJ7OhZVgYV6jwy9mEskQlIvTqJXqFYRrzB
5WveWLNpf7lFUtpfu+EokFlFYOYzm1z3Jorl0VqMyr89uXnev5E5iMsXCcbib29dRed+8dP+upnQ
1j7245Vi81854YubdskO/2X9XazABdSPDV95II2YnE+eTTGZcsmcHP7rdh455GpUVmwjUUiPfwR9
Sy9yAWKWZwMW6LG22u9Jk5WQE2cj+GLYXlK3l1tGUsA5kc7bLzNtN/vZf91crO2L1b10GY3C2s42
9JVx7c8G3cWlu+z+3thuGG3LhF5tNBvPlxdYXvDXS/3HfaSabyY3KA4ZC7AJvXfqo1juX5enJct9
ywskoHwBW81u+z9eMFGIsxAzvpbUSE+F0+MYX/z0v/bnO3HBIYFGlLHJO7zSXgq/6bfRfLn1e9cP
NSaqQcNciTLA7/uXw//Hfb93fz/Pos2TQCJg1b3cmQZ2Su0AZ/TyCuHvT3HZ1zTFJxHBK+Dk12lc
RuLki0qc0j50rHVjZwgyZLLve09SOsQvyBM08VWatToO7qDq85IRv7yuO+WcHcvNX07XJT1+9rwa
oQcLJW6+LU9eHlw23vzgcqvGpQg/tjj+frnl/l+vWQwU/oRCP5fNeDMqeA2ZfcBGllvLZnmgjViB
ExCFxUI9QU0l/UCFVHA7J91iqKhOaZkBAQFrZAZWelw+5nDxbv/+WNNk181fquXrBPegPC2bbr4l
nDGhSxLhSgv64VSqfDiZlOcp6rH7e7Pcl4UTK0NCk+OkQYbcpFmxXf6QIPZnqAGb0a2CbZAg3T9M
Xv4i4w6pE3qBFMbXCp0LLEF0TeEA5KnauY6aTV2U+6Q+br3MhUBgo9jynjV8RNjrnH2c5QOXaNg9
ZQmhLHwx8vzRSijB9sN2pJW/onROuERgIDsY90zQzLNns8Q3sCOMrPDg83Uv0NVvmRl7O3NMvnuS
9Q6N8Ben4BdmzdxZ5DuN++7NgxzQ4XJc5/jI9rVlXYldYqmEAzwJCKihCvpqlvatMePgEogAssxc
bJ5NeIkTnlze4KpfuWP9lVocvXIaoysEYGQJ8cnwgmgygDg047bxqf6PpaC6SRB2CvBfMdM++o51
9QV8Q6u9DnN7tW2A3DjxTXflWYy1DzX83DUlPdJ23Nh1+ybS6p6K2Z7MMxxzwJRG75uy3xonw1rY
yGMdJN8YrTc0Afl7gmgfax56rXL8NmFU1ETGx01j1hultwqU/WL27iemHr3G5TW4BFk29FlG6Wor
06Bf4NcAGLKRDk5osljgMh4JACM2/OOoTQTsOvx/1ICuYMg/yggyad/CCTLM4Uhc40NM56bLWFv6
/n3k0U8kumcf5qS1u4q0Y7mxUmIh6OZQkCF6ftdTQBUN4QvoUUiqLowGqYNH8jBuWIsjV7MSO/lm
dwReBvu8HsOdClP659J4L5y9iRlmZWVM8VUFrKfzH6LmLgeYtIXwDgujJV6Uec2mIf2YNW0KYWvD
9ItGIFEQ2KX3PmIbYthKgpEFVUnTjK6ysp7GxpRrHxfxGm3EIyWqK397vSJSAkVxxLrKJaB9qACL
xjYhFMrJX/l2/jSaTTNRJ41rGtxM8I8i4OQyDPPgT4IehhXupy4iP7DVv7KAqPnKmka14dzGiJUH
BONR4BrIhFJvY2Pl1KSjr5HqYSZ44Kp16W8Juyv5g43H0bW/+46/sfuTSuDmkYngE9Oim1vfxLhq
5Jm/rwZxIPKAONM5KlOfQzObkPhMcw7SJCNr3DJLJpN1jtms5sDNOMD0JOYQzoE0zmyO5ZwktGNv
Tu+cltBO0junOcZzuQsL5aqaIz71OezTHoj9rMn/NOcg0GxqYL3P4aAxZloK3qZ7DOzBBZtHgqI1
x4nSV0TQScLogLr4KFkkroo5fpTML5fiAZGkYg4n9fkL6jmuVMzBpSFBZ8UcZaqNEOao4Uw7OQed
ws1Ah0sbjcpE3T0PA4GoHcmoXCi652XTwFeaw1Pj4gJPeHqKSVUt53hVcnf7ZxdE7CYme1WLpx9p
BF3IjProPrKIneiznaV8k7EqlQfA7fPXRIseg9DFzmhdMMMRK2x353Ky6RE0wL4y99FqLPdxMKLd
mE7dvd6aT2VefQvB0fIQ1u9htPKbI5qKhbrRHz3yXRg1KsQ2hTHgF6rUNpPVHma4dWewsuuKvDkj
/P6kzAwikTIidT/QlGku+osbv2Yq9pj999XWrwfOgv4ZoUcD0KTvV4YnmToppoWpfi0dT1xtcxTX
3ESuOKBr2Dlk3/JNjkloUyR3FMpdR0FokLEiHsqOHDbNCYYt5Sp8+dobiGbnajVkvaO7OkxTGW2y
bA5Dpmy6qaJmVqtn4RZ9+I8xNZ9QVoRPDeV5OEXZi9Ofx6mWhFs6jCvJW2aM/cWXo7rGGmGxs+qm
rKhKRgXm7ak6dA6//n9WFht/xE0JD+e+Tc4Ubg4D0M+fVoupM2MZuZY6JIaXHPqOpneT+doKzeCL
h2jxacjqihzOcWfP4o7BaaL/5S2Y/8XtwXtgQNUh6Os0Aq0/5OxQBRqgiY06ZBpyJ+xJNzdgBND6
EPpr7L2nJvNzBAFqJ4suvBOSiDwzM9aaKrp1XVoZyrggPM9iU4DO2a3zgueG5vKR5ap+N6tAl2rU
/3zgzFlw/becrvnAea6u455Ahw9R7w9BNm6G1IqLgQMnQfyltuEdg86/M2D5bxEviL094+uGzjh2
zhjuWTYlwBUPhki+Rv148WshPyGhGF4IUUh/LSjmUPyxfyBQsQXjF1NgqjH3dUHKZhZF0+l/ef//
xdzA+5cmLgJPOvwZi+D8bx6bsY7xzBhOwVCXM3UX5A1GuLMYmYDyIqg+osrI10ieOtJr3C+dEzE8
CHj9stkWZiG2aPsJMPlqJ3F1mBzvi5wrIGWs3vnm3ceDUnsokz14ghBgZizuRJO2/8+dW3Q68ZD8
c+fWHFs3/6fUn8l188/9OxXF+4ehz34kdOSGg31L/uu//GXeksY/HDrsFpq6/8ChWLi2dB2+qmPz
26Up8RT9e3ad/g/DJfMVJAqeDcfF1fF/cG2ZpvGnC0Ta+D/md+ZYFoR0+w/DDOHdpQ1yNDmm9IoO
sm8+WuGQNU3aJGYJ/+TBKJFaN+2zIQGvG+XHYBgTJK/0uyrTRFOGopI55X1SWc0ZospN+kjVHU19
pkOBBtJofwwZ0toimIoToZq0NoP+Z1eYSMlHdaPyReoI0eE7CLH6yoqBmI0sTKp2i5rrzoq/4LDd
JaZZbKah9jZ65ab7nu7FqrF+VmY6AeUIzoLy4dm+bwNc97qqP7ISosTQlu5uRKi8weYRtt+CEC1q
44knJx+6dRXRfLYCgrf9CekU7t9D1jX7oSXkjVoAIgWy3Q+LcDxOgBaT65rvYhJspeanNITt5H5g
irvGtlvvoyFSkP318WRkwTetIvpVkG7z3IDVPzSl/x5aMQne81jo+kFEqwXduDv44yVGZ7ytOoyb
AFmPIqPMvc1rwm+qmBzQWhJLL90AYN9Qt1ydZiQt0Xtb26Iy5+MXjca0uSJGu44SW6mddNexRnJT
JGpPfEpPKt30xMDHBDkm88jTvw5dgbA+735U6Ecpur/3ooXRIKdhrWE03Y9xaWzKfoNWctr1RY3/
mMXgBkXVK31ugUhhfDZUPu5lXfFCRbkqNeKJwCL7m5hphIc++J7MmAnzcjjuC1yyx6kc1zbtmIs0
ylVR8cKWp1nbqKg+LfxYy7PHJrwjCEaeh+gx89Oz5wsgeYoJjM4LxllpU5Oa6an0LfEfAJKwlCYP
Y5WcfGlWe8/ijyQH8gQCJTy7KHmwrkbfutCOEfey0cP+r00dRsnfdpdHl+ctT/nvdpcHaIHp+8EW
l2VPo9+yzmiwrKu4bQvaif/pdyyvp5ZHlptTJuSuDJzHP96GiFloEKb+Vlp1dvr9Ln6/FZuzGst8
SZtm/gv+6dtbfnZ5VMyYSo9cr9XyE78fWHaDOICQvNz82/v79UxterWdFH1oAO3rb0/8283licuv
mWq1hRtNuARF43UI+OeybGrDJPZo8mhqclG69AFpTaLL6EbPMFDkb8nOCgZyzi8AcJO/bbRRJBfX
TLlPQwIapNBX5HzfAK91Z/kUTPv35WeWe1tvmhcXJqSHQJzsvn6rgBVtS5OUbzplNG/H7hJq5TUa
Coz7klPJ0DPt4je9dlluWWGGuQN26qqhzHFO3eFERvd0pKjYb6mgrXKq3FBkDk42WRf8kNZFmzfS
jswLy/DARGRTt+kbnUALgAMPmQ3dLebwF9/VcBNpaP10xwx2HUYBUkMccVluNcQdrepxfKSrJGsQ
wmgF6P6YsX2hdUiGuM4x/H0fXcSt1VJPGeZnEBP1rZIhngPIfIuadBGOhj2KEiMkZkjMx30aQou0
Y+VVF6AEOTVPP6a0oGobyewchr48a9mQd8dsef4h6C+YsPrki+lYBYNn+tkjq6AOQaGJaW5O9Q8/
26xVrU3+H/XykNFraozA2pFD8i3xKW9ZZZztct1Q18xNXnPV4HYpWYbUpST4sciw5LXkW5HUN1xc
xx0uYwzCUCK8YEZF/ty8GUgXwRpZyS3z4OFiVvd9N1nnjJH+1NvhXXiPy8fBP9EYK70r8A+S2ROO
eXgh3TO8QPeyTjXKTn0g0DdFVOrVVgnojxfsoooaKcmgVyv/cPCHXiAK6j0Z2RWZVbs+17C4oA25
6H41XWqIWcdJ+XAVuWu5f+qDckUEerxbdolj1X898LUUJ0t6xWVMj73mhbsoII/YKvkIcvowUBwU
1ldB2UA1VEB0r9oZUYdBgs4JqwjeSTBp8aGbnb/NU0elhTQCcRmRDh/HrD+IokEMYksWW/myskYE
h/sXwdt8YlWWNsxh0rSdPD+9loRZURTvZrX6WO2WXaHVyHoEnVaUvdkV2mGx6d2CfMOqXjs15ERY
ig9pkKHdJ26qcD1/U5AFRQOeRBqUeemxTcZ6jVgSnEURGDfXzvYo1tO3SMvTg+XHN9LbjYM5k2OH
BQvKMomK8AwLFQtOFlYaWt+eOSpy5W3ZQA6hEMFzcL5RgZ5v/brz9/7yg/FSE14e/+Ppy67Jx7OT
VntbfrVrQmNRESmxf/zA3176100yQF5q3wx3xe93svy+5ddPC9+UWE+1DpyoJNJhLkwvr/m351d5
TfJ5kAfrAPEdZaeSPsKy8eYi6O/dxIQP/Md9y6NtJ0K6MtTavL2pGeaa9razy6HUWqjWtDEFIe/H
fOGcr2UefAVrW26QSH51JvcDlm53bWOUQ0kXpft4+mLPjXeO6zEdyCyyBXUMIW2T9oQAeW10h8pP
XNDQztwWphjRiHRL/pLa1Wk6HjNlvGmyOjpmSKWaDL8JsokZGngyXVBNTn4IWfg0Rk86L6GR60AL
b5raGlSZNoltRRtFwMjK6gifCBzShbBYIAsqIkaJKT5mqX2hldkc6I8QT0VkOkEycY0xovcwYtMA
1kFpb+qGly/A7aNQVls7ML9ARWOFSQcOm902q+gPumYp12VTPxswRXL/LezmjADHaQ5OYY1w1ktS
XybvLi5YHyVhvw4z7SNT9CjbaGaZDN6hRCqwqW0DLUxNAJVH1RljJZdaBkIgnQBHjIKc8lg/apWH
KKSr5ZGSLVAed4rwqPrHBOcQUxQ7QtVLTG5EM9LEY7cxSwc7fBDDYPEAvtrduKLNOWyNsga9N8GY
9uqG7Fo5lJuo7t9SgxmYn9rDOrFcUKXjsYrItPJdzKgZohZOupoeThjOy+z0U5HHkcDAagOqGon1
PbKLEErZk2PARQqEuo4aEBIzq784Qe1vHF9024hiejJKefJB0hzV3LCKgNivtS55VqY7QKeL8WJM
zkcwdcE51Ksa8BO6WErd96PdZpc8qT7yV7dNnc2Uqn2vFRhp9fZLTbLPRg7u196F1EkE2yZpYAAo
h0o6CMSVh8t6Y/Yak4ohgGKWlPz16sPUY0Jrr9hH7ymqUqrGqHc0RnM99SgLe/wOKStrHAAYsfwf
YUv9Clfwxp1xflFL1Y3VOUfMulazUE8/G1OXEqMa3vCT6Ju+lywayG1g7UGWmK1OgFiqFwTMocxA
vRY/KZtBb/Rb/Qygse/zT7RsqGb04lDZ3eyuaS5I1y+6asMrcVp7WXEELWcgdIr8CxnR8rYqebYi
6sAmOQqlYX0M0zg+OFa9qsKkukYI03TPQY6AbW+FURBlsNLJc+6eMsDSXQSlngvcuqD4trJ9ySdF
a3rTkxwRau22FAPKv9in2WClexiRKwAcZEGSpwDNOdNQtlIQToLhgo4Qkr0jAVnwr/Rw+AYvRum+
ipguqe4Hh67SrUPbmwd0b9HJpXxv5+6VEveM0yPCp0m3hVHc3JH3aJP5mlMYNDyBzjOI2wORmgcj
2bYWhSY9Fd7G0g9d7EP2s5sXx4o+h7nePoBV3mSYL4CuQRISzkprGFZsgMKr3AtxejupthlH8M+6
Jl8w77/GCXGMnUrJVqtKAh5XCREN2JVygEZEidi5ZRG5O2vvMQ+e4+TmGIh+Shzt60jPJ1I5yf8S
XcHiCAybDL74bUq5sB6+YCNC8Ns3d7TnvUs7YDht8pute/q2AW+GArgxD84gtc8hrNIdimzyT/D2
IK+kh6RgVtgleqFM9ussxmduB8krmWXa1gyxF5gqRDYnOT7tOG5HC1icpCa803VqvBHQry1Y8us8
xUmDnlybFEAlUqVVAW4M2Uu4LoIghUI5Eh+rtCvstAgXQJVopBE2BSaYPnj0Hemdi3aWUEKzDjWi
rLvR1uE2uQXaVO9+zjrJBzdZD59eQAvL0Tx5sBlDtNiMmEhJMsl0pvK5qU7Kr+TR03+aPkZwqHl0
9QNg8iJBz5K38c3A98UinENrGrA0icsZXZVvZkxnbOPypMf5PZiN6F89CyK1ACq1yaPhgxUrTn/E
hWuUTwR2hoUxT+18QtRltBY+xP3Y6q6VG6/NOKs3GpXwjUZSxhVKP1kXTndsAIkgGewfYVe/511l
ryOKeTTcGfGWrmpTxl8MGODb1E9PHvOnKSghoASCxqBoUPBn6dqXngVyz3N3nSa+B+2JMGb/qeag
rwK4gKhU/THwVmMgfoaUMFYmMjvYFyDJQ4d0m4FADvlOC/BYpSHLdE18mFoVn0ZjywIZFVVavlc5
FyXRND+xIyIp4UCvGFeRhczL0dDsr6EWdgw50XOFKX/L5OHegkOKXjz75sOiRDqCJqlCXVja+NB6
bIMIHLZubD8EUsO/YgGq7BGWdO2G4HHE/CMGGdL+CE7J9TvOAibo2U2PvMe8T66B/hj07VXfDOm/
cXcey60rW7b9IlTAmy4J0MnbLamDkDkb3iPhvv4NpO45UunuuhXVfR0GQE8QJnOtOcdsSryuEcKA
/owQqG2lms+Rnj+OFn+DrdHBpNae5tGjtQyEpNpECQ/lbc3Ms7FwwJSgqH1AnDhW3V2qaeZ2dMI0
ALD2YsKNBEXoYc8hctuL3/W0qnxhjuT+NslZiAMWbbGHVazCAWJQhrevu444FpwimzbF5mXOWr27
rl3Ch93Gvitd9SYrV+tzjPgXC/BHTszFmFB+BWf1bi+xemsqf7mITkUXebeIM1ExMRtCRbQ3UCHW
1vDUpgws3Pl6RKJ0nIrotRTsXgqg200R45VjikN1eqPXkA6qhBQ7vS38pU7+Ghvzmc5YtuEkMm1T
mvHBgnWNPeUsr6hr5ZHOn6g4B88lY5ILY+nj8Eg3RIO/9oU7bSt7FTGn8bOTWK9GKeXVFLZ0A2lv
SdEmeqiL5SNealKQzVnsBGVWJJ7aAWndISR/tKr4X8GAEuiMETWxppe+LMhlcuf00BE0Gk+3CURu
csze6Rihb9m7Tc27KocZs0XfgASxeoVz4oA2Im0vBxfrQRcP4OAy09k0JoQAuCsJLMLqpaRGA5T4
dh7LF8XC8IvZAFTb3O77mVAhcq8f3JRoKDnk0rO16d9ygYYrGNLWZ+67kN28SwjjcJpoDyZ+V47W
heEN6j5viCP3rGHX2IRKeFGy8zK6mKWKg7vKkqDtll9ViVVpgGNoTCpRGX0NhMGdCZ61jLPByQ7Q
d+2tOXrhpmnR+EAk8PyuDWEOTFfz+Nsy+nY3FTQIsVaYO3dp4JYV8S9BXJ6PaOKuFOojTkBj78ZM
4VMBcLEyEA6eCBIejy9Ztkbo2C2buUXEY7pn+gR+HGkjydVm8+RhXtxDxfwL29tfEeY4uqaA8+o4
gQfZVbAaIT0AU72swNdezQWlDsVD5VeZzD5jNzma7tGsXffgRhnDCDddNgx4+/P2Ju0W1QdYofm5
Wy3XYjEBjxDl4zSQPKuaNnlTxw8HQ61eajuIlhyL9Ug6molQgB7btC2Ityg9x9pXlDqQh+U17JQ+
ZHwNxMMxo6vRMPyspplStDYpmuZvHXrCBtM7uqCexhin4mHrpWp3zriuyrS3mEETphGAu8RJ7VKC
UNGEeeOOlOFpuRARUa0c/aeEVm8IzjWe02k/CudXFmJFzfRi8MVCay4zUJYT+wyy51QtLeLkYkzo
/xkXqhI9IB01NtbiEtDp5bHv2MWzYs13PQI2rrSNGlhe+0wx3D7aHWSUnZnp74LKjG/pS3Ls0WyN
c3NG68rztdZwt9iQcs3UsATioowFflXBRVGBfBfVlwOhB1tHgRoPjwUUfd2c6651EClpmBFmiXmy
V88p1k8aHuyHzfWgx7fIDYAFItTeIqi/V6NzWysJCukWrC1YJAtdY+vrCpovT6jEw3lMXvB5hyCI
wCeIX11ItHA/rn8FMxyC4i+djkogbvoruwCHseRgryPrGuXWmVX0F5iEK+rj4oLthE49vNJjEMl2
7/6ap87yIWlhuxhvs9p8bLDjc5SgpCyV7Bbcbr2J69kK8kAjn2kTvyASgpjh5IOfpc2+sump5wYY
3PE2IeHzUCvxBcpaBx5Kavub2izSU+fu5wwks9GVR+EQo2qAp9nYrXVstCG9FKK8zDuASOvZoq5n
ZnPAsg8dVf4Y+5/+RHs63YYjDVHa+0CKVgJGnBkMpYmO8hT9gzhXB7l3DImD4n/dMkpeLPzbaxA5
b+fE9RmKXfdQ0Jslecx7HKhd/7LjHkLg6obC0VBSWv8w8jvRZDMl+cjdEztym+h1Esyt48LpzU2/
jv4qIJufNxGJbcirRFpPvupAInDJYwnCNk+CEfkN/2JZ4MhPDhN2IMXG20Y1kRJWT/4ImnpmPfYW
zLNvFqaF3YHemEAlHyLIxWdvnMKGNCj4cANDlyuMbhcZHg20QIV1DKfxXk+HawwZ7jYkz36be8q9
40Wdb6sVk+nuWGH/JPyO0VGPKYP2cjyfuYTdbuAr42XU9PMlt7E+Q5Ykf514NdiIFsP8NdAeGMue
aSWSkuh3qA75ISkdnzM5qMsS9qrqMNyAsHFqBJB6E4jWfuBaSKMaUSvJmmQ4IX5Muw6gY8ykB5u6
dlYM7ZFeA20KVWFe6CgGGvtdM6f3wEdJ1mz62wnqLcxtGu2dsKnF4abf8F0Hx8UeFHJ5F85pEF2J
bGRmEFy6BC+xQ2k0oMlRa/BAWWBCE7MI5rHmElinaNatcDt4C8lwXC1hGMFH16y/yF1Nzuoxek5g
3ffIL/rYJP5KWC8oUTl/oO/VwFltwAu8zlGdI90TjIMdOBMgvTzqzduow7k0VylXrBxEzAL0KYRK
Pi8jlAX7vg1LxdcEko26V/WdxakfJ+lzFE0MVUr3MQpJzfIchOUYVaFbCSbPaqmTtFI3+6iLb2pC
sRi/0TxSVYyOzYtByVrrHtscDbopuuqCFJ+Zv+gpm2Nms63y1lKk0NTJOO8IvQuYkTg4xN2icW6V
NSqD6vupL6eaMiAw5Swz//KW6HHuenrgcAhoJ2Ha1I3xtaq7Yher6ePSXEYpdM82LiG959geF8bm
Qdk+lpjtuZ5QyIEABZi52Vm5yvVjIgE+K1LXbxY13A9jcQ9pTAQTxmYCOMpfnUENeJn0YMmWD6aC
i6WrQUnTqJ7zm5h/jBp3ynX+2hgZQvcqNYgJ/pjwbPz76e9sMq+GYrhvldEhjp2Wh9bjMOOoTJlw
DYHx2oVTsVcaEivthAnpYtgtsQfJfc7M7KiZ3q1YCM91pn3i6hetitKb/l/NSJ65avJI0QiSjqk+
UhWtNqbZ463nIKUe6c/MF4k1NU9jDwgcZk32tgxQ6jAh4ITC6IJqL/R2SZ5jqlKSrYjNPbTuA2Y7
mLIKxDSvZ8/0aKnuVWfcjan5ONpkqM1Wx6wsXn4vI9TcXkGG2bjqtnkPo2EP6ffOxT0iounDWsS0
hwJyat3mKZwiQVAg6bSx4a32Te93IZxpVzfWC6A7DeYYeJ8ux0JOl+WK3aIP8AKaG2SgEKwKUMLd
enV0Z+UajqaHhect78A0uPW9MajJLkH+shE1MXhddgNQ8H7MsQtqXVdQs3d+NXpGExK+2qbQAkeN
mAMvb5pZacHUtGfxqulCZDVQXyVFOAQJnpt2ej7HYoMnmZnOWF3V7CIc156zzccopnqMWd8w6iCu
NQPEO0IxTUfRSo0F9gusugPCebKsi/AUOfPRaNHbVqqfRuaHpTj3bS6uCAVF+5RNr0jZy402u2jE
jK2T9t0F5Ulfibr8oBR3Q/eWNpA0AAy/FEDMajwoPsFpaODwxh/t6YMxZnrn2HQbLQA8C5g5MeB3
ZnMzKR+DAXp2ZllM2hLB8JkqGBpPEhTpiv4FO3kDstK61En2xLfXUXkpr3WPxnNsKrMftyNfjTN2
7Q7upWdU2sHC2LDPVeMji0S509r8g1yQ5BA3IvQdy6bJCP97YzK8xHy45pqTwLzJOaH5So+xEyYL
Ght07tgpLuBLtmDgGB9qo7uv3QhmPOb+1Q6HZj05wiHauYmZHLI8Yddo5oe5Ry5Jvz7fzdgtiZZM
T+aQ+sCG6EFVbrOPBd+4shYLe8cam6hcdOlAV6UtkFd253NJ8bAl2mfvUDo+GQPVl874VYUjYJfS
ov9gt5cJw1crpz0ugKD3ynitJJpz4IihatBnNx7h68E4ti0GMuIHcP3tmlQb0RZ6/b7SvOs+V59t
C6aZFhODN8AVMmzUqiSF5N06PUrdaVOqAtjasC/U8pWZ1cWiHnXMuVdj410ixAspCyovPcEKFwOV
gv0Mt2tr5N0FTv5oO3lpA1bSHnZVDHnMKi+H8iOZazA941HvuG52hge3W+hcTsz3xAb8Eld3Rn49
QoShSL4GSIRAbWoFSqqCVHPbEJu4VagyKMotOU9jZzIP1TrSojKgMRNgDVUF6lfF+1IhTyOzRgb1
uXGRmPa947RYi3qxb+e89ethcbZNkqsHgabZm87tkHLnIIiTMGrtpnTnM2t169STMxyTfILu0pAu
blJ6tCCPAFimGj0wRJ+SwEjKmyXTX+lNAUo+QpKegGiaFfPQhCr0aKF2V9/a2ItuOTf/duKQIopH
oz9N9YFYVDgxrXZMXCe/TorqvMLLkK00PiIKT12oFEdtydqDbgzXdP5JXk1LslFSbDJqaFPIySlU
Dw1m+6j0LtRp+BUTJB0sfcYGzoQboMWzqaTHqOqpQejs1LpKiCSsxOPSUVKdlZfQ6XYooIYnZ7b3
oAPG6wQr+NYEUrkDAj1vMTIl0Ascsa/ceDmNCnYq2gNiz1Wc8mc3vTrsCTQkDr0aD+wfHXoHBMxb
Wz+3jDW9hhgxsfaJpEdBhs1ZxUjj8WtdLrVrhObXffIlbqSQ6CRfI9fl0o/nJHSxt4uVgH9a3wHL
PAHvxZLmO8XV7769zeen/vEtwTqUkAQ6AJvyq8nP4WpIE/rrwz9f6aTlWV9hO6bhy5wyDA9D5hK4
+OP7fb4PmPxzfCje7tvbtq04Y84EiG21rn/7fnL984nyl3Su9RqP4RDI58SUntgU64b8fOH6avk8
ueHkfXFRxlunDMHRr49+bVFUZ+U+gYeGsP8B7xnFBo9aZZLWL7neKn6s2pWPuAZuqwBJO+QKM5eB
Kybh2Mwkwfv1OllqxcCkmDHzzaVt2KrvTroH5STd26qp+RF0FkZs4iHnDJf2OF+16J0pP/7cCvM3
l9gxSO2Z03xBtKBH+x5suxIKaG3zCsMqEe6L5jAb6Fms9DYf3oacgBOLrBWY7tmlqq4tkxnR/Kw4
JWSUc62cz4YmfV9bGO2MLTiFe1Yby2vW4fUS2H9H3dx7aEk2DDEca6eUyqVRwMHJF43rE2Gb+EN6
kkW4noxFeK0anFBTB4WAYSXs9cBu3QXZKQdsuXhXdsQpssQ2S4IA+jrv1DZxESSGCUfLhgzvpRuA
JBdTsgxb28ZUWxf62dgXb0vL5q1ocRm1E0QqiAfP6B76Um83EZlRvrNyHox8OnJhOyi1u6eQpm1i
e341qOXNo/KETkfZRvp0jjRna1Cz3QyuClw1aQm36cYgjo2d1c3PyHKYOfS70IW/6inpzpy6MEjG
lpa5WT8SB/RRjcbkD838MTpFzwTR5MQN55HoUa6BGtr/YFie4ki/r3KGtzVnMn8Y6syvfgmVKui0
YHjUAl1XsU8riXUYMxEGMH89kidpoAM0gH0GRKyBpuhr2VkYJprfzlQGTKPERNNzNkVPH20E8XzH
fjS9zaKIp2Ykhh1yyP0YMq6wZX69+kyo7IZCmkM7qn2b/UjkbzMXNex5hbvrSzgRiY3SuNX9xLTu
GkqczdTCMnLoyhdLeclpLPDIYqZHoyhboq/48o13Upfwpu5CgrCGpQqmzn4cDeiVLkrtUsmbXT+T
sssFYfHahYyO6qpfvMduAfWR9a/FlACuomtpxuJZnYQdWCRhoOUhWV1qnuwa7Ow39eH1vyPQ9VWw
913kSrtItwzDdE2DoRK6Ph7/JhKNQ3POE0Fxap5puhSD4p2ILCEaScuvcxV1R2KG91bdGIFSEC4O
hDIEPEdVuBAVAl3j2LX6nh4KCIMIvy5cHu/GnMj+i53iKmNHqJzujlNB9L988X+TNa9fHDmzTmvV
Mmzq/v/9iy9J2cILqrnijG52VEh64SCpDKIM6JwJRKx+l7r09PMY2kWcgJr2qv/tO/xh41H/IBZu
lUKisv7xHZIGzN1EXM0RscZ8Vef6McOHfWTkp2GmcJQDGZ/uLmR2oDQMGYR6sq+WuKyf//OfaPxU
+rItkIquPH9ddTXb/oFYzwiaMNvMiY6iDgFLuq15FD3teZWT4NilT8MSVfsqt++loxtcznRIKLYM
tXmsUfdfkEHUnDOg37QlIfERghmuV0QxxVo8BmbEaRpFqHYROtFZCBvS7cfuolY6fY230f1WoSdd
5mS3Von2arvDcJjACGde5UBn4SZZb/p8efrPP/sP+64DIh9itqPhbPk3eruAeRn3QxyRkaRD6ezq
Kki9bA60yNnVlg60YmnPh2ZkbjksB0uvj8VU0t/PgY0203lZ4KIo1NE8aFYxHMOVHQtqBJtHHQ77
fIn1g9DHOxFWxk5+8/9v8yg0x0WC/B9UzdgxXsvX/xZH8fmafymakTP/l0pSl2OqOIAM1USi/C9F
s6bZ/8UwQUPyZoId1FQ+6e84Cm8VNnsqpgXqw+jY2a//znk0/8tgfkbJXceAZdum9n8SNhvaj9wF
VP6qrXEeoSHugut0f4j966XK9DCc4yt77m5CqslrQ6Q8lA3UtUIhLqysSEDKkZQJovTI2Xuhqtef
jMnWmMxC2gLEIdSSbuxCJJMof7uUSXJsPs9QTm/Nuk2Zl5gd8J6VOsaYwuk9YkvpuHdWdVOM1pUX
69EGNZOr3mdz/7YsNNiddKGYS+UIufRznE3vJXwlG63wVZ7N6s1aCsfgR9pPRnk+FO7GspcDF42J
IboJEK/WCKq+bpblUbGKX8asJPvqdzRWBHG3+9alHqIJs9zFbbbsG5IlIMTm+4iXIQykTpUm0VOe
rzwPZ/6YTNxRbL0tpxdqQgMyFpN50uzNp2h4nRY1uyn6KhBeCx56aVOkmc6ZMsTmQYD5Yio8U+kZ
mcMkXvLRQD0qh3xtCalAXwECYNNWXc5SE0zgBPJuYXYUVvNq2us1DR8rs09qDJgk9siKxaoDR5tf
bk5CnFOzrSPLxthDUTeqC9cXBAjpTNr8VJ+vyecqKYtcNSW+5Dqz/N5cKyGGd6ckCfHorXrdDwiT
hUJ+JCTDCuw36Y4aAUqaBTLDzJ+0ll5Go+evmrDRKiXAxxPPQiZe22TFuu7OSLtnL2VQYS9EEtJo
OuleNZ7XTbxDFBGkmkOFNW+rXWJTUozYAjnt2jGY0GPlw629IAyg3a0S1Yx8lyDqfjsvC11/d75q
xrg9g5b4O80U8iwLVNWAAmMIkihWeQ+mco+03knpclDNxrn+Smz9dDAo9k4phs08i0sfqWuI+KVZ
/9jpUjFgaaegx6ZkFWCWqkWOmatBYy12HCkY2rw3DR3H3s6cl3Lpy20V0yoaZhxcgP8pvGwBxr0W
PTFBCsUZMj7SywZPu2/TrdpR3TR0G8MtUxmvTUfwdgCYcv23h9rhGBfiSU3yJWgnUgO5ugMHTBPf
QFOy6e3orLfB77yTz1Wc0lJHexlXEBgMC/OPCuI0ifU1+hJiQ0tTOo4fQ8LAoNWhqesTa+T70CxO
SawTHWC9hiTTKbmduq1qUxBqzHci4Ur8SFgDrhxlLHeRVrtozRAFcHw7GrQuoGSQm7ZxS/rG7Fa/
PAxetHRpYyUUqluvZGZsOq9FG370nMC2UCOUbTvru2ShqjJPCU1sytfldGGoULr6dKRh2whS0BLC
IzS6xNuh08ptnaRip1lU+726PqBh9meUEhGY61YzTrGWPjWWOx0dph7X7Qi5UZQ94dJNFJgIkduE
8l24JqksxPf5Ij/wrxVreSHaq4A7Nq6rviRJT8ALMlrX2HEG3oZYKdniwKiYeJ1l43WP+6LVXP7b
3hlIaCPerzSPE/tsG6HPtNGWqhWAnmR8zW19R5TddLBEAlPVpshoqwaDrQT/KX6Q8Zjq8VPtxZdq
5bZ+7FJZRGpLfFZWqygVcFa4tKg9+qEItaqAmhZsVLOcYKoVRMeG4w6EGKa7/Cmq0IeM5WTsKa9B
r9jE9BhFC9hqotCRm+ZWU4d+B+z+1TWK2yyPX60yuQIDZ10pZLFtxhCZEAncN6mYL+KHJAnyXJt9
LYVNPKm4MqJ+T4e12ql2goSSWVFP/e7QmjOtuclXxFFAPbyKU7LZept0rVIMZNKWCbxMZnlje0pI
ezuBVe/QF69drEg9+7pLPqOjpKo3p8/XfD62vvDbuh7HyGoWCj+pS+ZrtlTjSS5po3G9KPaHkRFe
HuPdlTnsKDeZKViQAeWqvMlau0DvaP7uh2Vcto0DeAoi2ZVmqtQ7s4pccCTNG+GO0VW3dKg06R2R
NosSMkZBzonat2NH37q6o1zGVNDUhQJeAqAAlnQBUqLXKQ/IRXnToQOEiAi2fLGA48mbctSKE6Yn
5N7/3Kf1k+ZDQqbGOS3ODWpF5sp0vuL1TJgu7a2RAB4swmEX6ct95ZZ46Cv3EnzcIe6S/DCb4kpV
8GfImxpF58mM4iOsMQQprZadGuuM/So7xZZ9DSj+Vx8WNx1wXz8CJIyE7wKzN+gNR6Xu29ZRcWgz
PUCFyj9nac2u7aO7ya4oBMj7umb9N9t5PI79Q0Fx4UQ7y826+RAV9KL1MtpNk/u6Epv61GjO8tH6
zajbChTXTvep010hCvkXySJbORSqcwkCg+6cgRX/INEXjv7uDau2D3VaZEeLTwVtDaIFHSJvJAFB
FB1fWC4C5UBjHlU9PsEZFmaL8beHlu1MHhdw8vlo2UJmt79qWbJsY2RZdjJvaP/dmWoxnIrqFKOJ
J8QuzvehtrLI0FBxcL6oGmlsJM4ek7Epdir9iKIE+EVCAyUZM8rZT1ayptwDDFWgYzSHhHRGtNry
k75uftynR4Ig3JGeSkGZQg2SdYsUXYotqqYZN3Uot1s8crRqm7++sCByaVmhIT/u48oIX4HIezTu
4iRvln6m5J601BeWSpm3JhXKTUqHtDbJ4sTN5I2bYf0cSY6QN0aYWIGj6U9lNuVyd1gUDt/IpJ3R
qPpvHTAZdjJBIyTcj+6cxG9xHr8rU+zO22bdvad193YTyBBfqwWh1cVBPgJwo10C+VCBzCXb0Hui
rOTMSGM+nyEfa4FhmkMXp9tuNg9f7zSU5BIihsSmvH6OsR5+cunzbT4/Yn1ELn37GLkuCvHgjg37
6T9PkUvybT6/ztdHfT1H3leFFrRBWAr7InVefjz4P67KB3685+dX/fw4+fjnHXKbffsZ3xbls0JX
QOabpgz5Y6tU3zbWtzeRi3/8Jd/e7tvj3xblS79ufnxpB6AZSECxM3MG5jir4rMJ+PBZNWtTtGtU
0Ant0h7kAyHyNGrf63OKCFMIDUUW5bpVPHCQcMjH1p3TUe0hdLY/ubmrc1H/42JXM8RTmlTfllrY
I27MR58cZNq2TgU9RdFBZq/RtT36W9bljYYZD0G+5k/aoEH9ItTFr7sJDUFzVo7rjzBRUdWdrvrk
66FGHAaPpG/K+hLXOq95tegCxtaPkvrKKZpTvKJOyINn1153Obk6EdUCQ+ifdXmnsu75cunHS6ox
7w8DjDRlBcbIm3bl48glnUBs30wZB3jFVJzkm1QFQqWtXBzCmLqy/PhC3isXv907usZTaTEgsbu5
AbfkIQysmmdbAmpj2H8ihWwExR/4WuoClJ4y/QGbzGuk28yD1uNW3vTrUspgeBVOp4E+52/lDF8w
pZusLtNZZhJK2XmCPBpmYdqkn/rBowFY9/SQoiBct4XRfxQj7RP5hpIOK5fCzsco6kDTHT+W0btu
ChC/8ndAUrkLmzEjQnw9Icj75Gbg3Osced3X99PXK+YwV4BM/tmKtUQ5ZSsVqHDhcodWgV1nZUIx
UnoaNNWAlObRf5VPMVesUEuHtp40K1DbvCNDcT0HEifX0EpzyDA3bic0ggwJJthUNkrlfDpIt40u
GsQIibZq3x1do7XIn+Vl/WWLznQn319+rxD497HXrxajJEDXNG4+n/jPXytXSyHeU2Mm9LSqqKsT
C79s5aeItZUyrM0GpYuZesj1TPKmtOJQV9mcG6Rfq4GGBJeue1+OF0J1zEMu8ga+FWOfcSX9sC/8
ruOCmvL6r8p/opNv/c+qfCBxjb/y1UoBn8u3YjQkZuNAgZe2HHcIG7S4FVKl/En+M3K3jtQBKTfT
i7AyP3dZ+Zi8mddz69eq/K2fO/R6+PxpVT5ZPkU++vXaH2/Vl8PE2ONCHnJyX5NfRq4WIPoBN62H
6dcR+XnnkiDXViMn//y/IkXYB5UmsHyy/FjmmhzJcnGSh9rnojy+5bdh5Pf3AZjJD/r6ylFdkiLE
OFHxxL10OUkrU6wQJ0wyNYcJZZNqAXxjvlRtSR51TNJ71cUxnPh1mPC5GK5bjbYH1lSGT+uJQe6p
cunr5uu+GRfbbtZ02AnJ9usXy98kb/pB45IvFz05OpGLn9+e8B8KvhdThTx9YLmr5mWHbL9gcJx3
WM3NN1d+EbM96a6uHuXGxmsN6Wo9xL+2/dd9WN6YmUeWsvl6svzIr9Wv18qlr7/x64Gv9/vx2qR8
EJnScQ5j08gTp3BiMo/lujzy2OJZfybXP7/8UlPlTpRRhTHIbiH/0699y1teI0Upj3IfS3TVmTmU
+A9iIRjKyB3xz4vyLT5PVVM1dwe3zn00zvjs1ht5LpGrckne97Uq77PXUfD/6XnyyWP4PiJ0P8rP
l99vkDvo1zETSlTd584s7yVcXixk2P993Mmlz2fJxZ/r397127N+fsDPVykaeSA9hfNFRUS2bkN5
GZFL8rV/uu/rKfJRXY4C5eLXjfw/vlblknzd//iugEQ4kL9eIp/446P+dN+Pd/3xSdF6wp/UoBUx
mHQ5tKeSYAwEFnxZIeXS4hoQ76XN8ccjX/d9+h/l+qdd8vOZ8nQr3/zrqd8ekYuhGQ1wsAjMkHu0
/QmrW3dueQR9W/9c/HmvXJcvlcfZvw4xdEtTQnMwWzRKegyOm3fQ5uBYzOuckHUmTz0axdrb9w3F
N298yKYSt1gn1AdOJxMyjtq5oS6MJncRzQM90aPZ4MpYNHt+Ls3yAOtbeSA510MtXDW+Hg53qIeT
XdVOBJWlgEhp+E6qbd2WE+Y+zQgp6hHteL5AgvadiJCZwizOFyeh3EidBBtZF23doWj2pFVsNGSK
O0We437+4M/TyYK4S6yTqqWYfFeKDOTlVV5Yv27Qhvx9tf12yZWLf3r6j/vkpVve9/kJf3rd5yeM
mXdud3tcTUz9ODTljSuP3a91bx1HTpTOKYvJ43ddJ7Xy7zv/+PiPl9srXRM3OPEj/XpSky+HM12m
V/KZQwaVWJ+aG/nALA/BPy8mEaISmO7vWtKSxldhT+rmEblbj88Zif02HeN3pzwXSs0fXT2iCYSb
XD5lsIB3SdceKNiRkaqSQMA86gQr2Hzs6uRaa20CjL1LoxxeSboitQGGBZRf69kS1m04qe+1Tqd4
PT0HCUP/w6i5FXo/B210Uo5I8pfOF1qsIsMhP6DpyNDEB5T7RboaQakz7ntFnLUvdhRbOz1iZAjg
m7it7jrK1YgMzT4L8rlaU7L63icCdkH42B28sCMn0srONK6zBy7xqwgAeWblWL6ihI+2EM9RPCEL
yAt0KwbyUepsVPkGqmAUwjeNu1bgQ7KIPQezhjNNBpWC+ZJOHFUK28goGRbEWGTRFhNZHsw1S5aA
/RKNC7JZYPpmF+ZrnOuHonlXJhYvpsr93q6V3yDc5qBA5BrUmDQS0h1z25xp4DMFryvnGlXfKyTw
6ACZbEuZIOiq8Jewmxu3ILE+xXOd22zVIcdy92Z4JQz8uV9QLqNFTq2d04agnIryY3bro6UQhFTF
04TKvRDBnJXXTaV6V8z73h0MlScVRzseUpAjOvVrbcxNuDcxyP7VjFzWO4jltDrsdKfD1sOhk3dU
bvKAaRuV8y7eNFVpH3JwnUq6Qh8nFVwAkJuU5NmN52KZ02rcf2hIysFVQNFTttCAWBgrS0Ipjbux
atwza25MlBzIB5vuwVtCogucyAtM17tLp37eZmqX3KSWeIrp1mfFpNxXHurjxdXuFSx9W3qohB8x
5TkTWnhRLm25E5HMxSGxMk5U6MrWEpSDZpHMaO5dryFFA40CCGYd07eJBw7NyblDyNHeVspnsijL
GcWqnvdEA2FApE3sPBSz9srsk1klcZi7sqMHTDQNP3ei6FxSZhIKKn9teLNH4NmeWZ0QA9nnjYHF
wKnhF3L2j431rEe9yZ9KkswQB815ed6KaB+bmkDSgUeL2CbVVAKlTp7NKZp2GQXWRrQHZI5keDPP
pVfhaS0gru6j8KwuyDX73iTDbunKD6fW4rfZUN8wA5R37ZClJ6jmeMXWQAc90S77mVo5/Zat2RJv
uSTuHbTqc2fk3Elaxa4ao/MJ9/5htLiuVHTYhF5F+1n8FTlJeZ2N8Di18ZAQXxhA66Q519uXMxoZ
3R7vdKG+LXapX3CmIJXKEER+4bvLJhwneBfaoG2ap9XAHCRe62wVPAdDlx6tmZ0tE/HrAswBfU9O
EEieBm1oPlU7vRqxj9jdiz3SSkjnp2h0ZkJEdIKM9Re4o15QKQn12yFQu9u5fi8bK75J1WJlyJfT
Lupaik04UzEmt+eO2+Iks8dn3bHZSagRg9KP2KWddy2MbYySBX7aVXtoG23gkP1ELrlzj0Wy8LVO
p/8fwsonlXTrdZwxkJLjR0OnOay9RNJZIFfW3kdBqa2YiKEP5+U8j8sbp8nOKMdOATGBmc1cU8t/
efDiKVS7Zcvup7TKnRvxGR6kIp26Z2lZe9PIbnQXdmabXHL5I+qqRYIDd5H/MZibO7zb+nsEV3Ko
fgGyDn3TxZQ7Er/U5WxIRcvPxhRQU8vH+dH8qFvDL29E05rjz0VCxp9SiusCPP44cSI1FAijZl3E
B9fsAXY2HLXCNAy+tIVHBX5fE2I7p32UO4FRdI9oFcEgeM6ISxiKa4sRz0zDGz1MgqoFUemKvvPH
hfC+fC2SqwobAcC+K5IDdMYJqrpCZp7ZcYWYuS4VUbNsaQDM54xnNs3Q/oYXaR8aVHV9nGyXEHXX
YEBuSNAq9eZSHvsWV18xivLYmMwIbd1E3qRxlEdodfFkzOO+50+dm3G8IB4Ciz1N5l1N0ybx6vaQ
rJHiqcD5zpmfI5DUVl4UiV27qu4WBwRnM5m973rPdU/PVG9pBUVq9FuJ+neAAMu2N24GkiaOiMAA
SrRgOM2MEJqp4P+Lowtj0R8stUa2M5PJjAH0ZMyvTVcrlzmJWjno04tRUbCiFIRS0pRD3TzY25VJ
gZdwT6GAMJNiwDgyEArUt2AHIsfaQIrJf3F+PLMx7cPXYEctZ2h7BicrXYM7YTjZLZV5H+9AslfZ
Yn5meOneyOKXVKsuUxc/Mso3ZKRroAq1/AtdGa6XPj3zWk5vIrTfmDHvu4ZirZdc0BQnjA394Ya2
Ho3QMLrQbb3eisa9DFUsBgaJDhsEQXSr7OnGSixE9P+Pu/PodZXbsugvQiKHro0TDifHDjo3kXPm
19dg+33yqftelVTd6lhgA06EzVpzjrlwYYnq22t57hw9hcSb1cjheJSllxRnxSqgTL9ylmg6LXqT
GyKl0y/fp6svkV2+hRK/wK47NDyvvWyW6156qNIk8lTDfIC0uaMxl4QQdigeaWQETSdn4BAHFL1p
0Cyu57H7pLvNAeqzoQJq6t5Hv2VkygsulfYB1wsBk+Ss2KTFdim/UM7JpXbG+KjIlYO2clOXp2Fs
nEcyI4dDrZPXlhEXSEoeowHAwhmeX98ZyPuaYLihKUc5FmNym0zQB+2gAX+oKk/NHGD1KeNxhKOb
XEUEjaMDnGekcOqbo6dOnUhRzUxG0xX5OVOOTFKRmmCjSpAimqp68ZV7awavNvTIKz41ALaE6/SU
tlSwq1hYNjJxGRR+DINeFKY+IwJGWhE0yU7dHY1exfBDApv0Pg2JtQu0gaM+lep1HzUf8yDjM9Xm
5xH3RUSsjZvnCbxbpVDRGUo7TPLA6WzjY0KpMWblcZAIgk6XYEBtzLBj9cOr3YR7xcqrQxsDOyXv
YeYid8AFLdHZD7uDYwI+xhC2g74Fm1e6D7t8Rcwq58nA1chleowBJbWrNJR0sNAyPnN/vPgEAqBz
MjaQPZNVjZpzwljcG+GvMp+JJ7b8Df1afomIsNpDYQUzf1B/N2cy0N0nVBL2qokMySUhqOSKuYhF
awaY5exxVaIT3FUcghGQKXAgPeoLNzCAIRj9wUFauZLB6jlO+Cebkg+UJpg9qEuc6rx9VNHYbUGX
GPsxsH+EWfJsZItjOoDU11p2Cy9mZJikGE+h9ZZx/0M7GoJmnWJqVcrolBlnS/q0grDaRR33DpN0
lIZ5OA1Lr2qSzG1TMG4JWoZinE2LPAkfo745WsUMfdcP6NqTNhtNnJQrtUrdSbHo+g7YEbpVkmb3
qqbFh2HoXu3J/lNXRHGWGc4Tp6+4QpF3hAwgQXm7Nu122gEVIE8L+QJer0Mk3UNXxKdmci221fqA
DhSzJRYiACUmzgMHSbBhcM8ALMbwvZG/irT1Qt9K7/mgMlAvnOKoLkDlzD5wNdSfIs4Oln3gjP5C
7DvxssV0lKFfj4i602z4OePRJSmuR5s/bzBux+tMP7dpGLszEcGx1DuYLwqXFCoOYbJbDoPvX+QG
FlRQHXC5ppuIfuccdcMuj6saGByk8yAiUDODzFymnPy0ZrjvxtFzGAcxqkrJ1JlaaCnAYypnYBCe
yDtpxMWitfJ+jDP9gWAURC80QsO9I4Uf+VRfGiOoLy0ZRu4Y1tJdGijbuiTxiRjMS8sNNMq9/JJE
4xYOArcmxAHGk/2ZZSoNQsxy69LEvAKh4CU0K3diBDAS+hpbkAAV4EM92cIdKeIUY5vYTZHkpvm8
CWhLujGEwalSfllzkLqlEXOzYPkpuj8tW6dZvOO24b0qQMl3aA6wvTX4/UnUsEEHkPNS7Z28ht6I
koAAwZHP76lIzAdEC14e33eytozQkbLbefaFTvhkQcImixWMhEPE96pTYBdShzdRDB7Sjr1wUNv5
4qTZ09jZPw0iSN8L23mr6rTGlJL+imKJpKROQW1jlftRY/9K9UudGOprWltvDcoeGqTKpg3M1Jtz
IBE5hkvyyIYtuu527VfBXsljPG969gTtyHAzOOvjjNgpjqSXPJ4i9J4gSYoJOi2+A+7V5jczrKuN
PKZoQvkvTSNmzykaN6gBX/ojGfMm44F6KkrXRpi2LqjdKaHbS9pl0HB4VhrUnnLqSW4ZsU7DbBjU
VNkFFlmO5rxkySE5r024HJHOQEcdx2EdQExxLXCUYPYeVK43W8mCbt+nXHITNF+KQSaYFSJWwXw2
g7orDL/jctZCia7I7QNHy5AjtJLNQDWUuJ3Yq4cJNTgJTEGL1WdqKT6n9imR4aFHXWu8ZdwuwbiV
weL0mMDrGroHEra5rxDByG2GNcCQVzVtsbEecATETe9mAeoxxsF3bQwqIuXmgzNZmjSeYU3GFkAI
Xuls8vFsDelqDmdzZercJfd2s8tQyadZNu0h7D5kplUACxwPHNTIT/2Ij9Jad7mfoZMeMcWZpozF
s+4fSCDn3IB4K7R0Oic16jSZgACXu3MOOPZA4G6c/YPcULzQ0cKtP6WvcqxxmueiBXUEYowFmq+x
Q58A5sdxaF7t6DHU29e4LfDdBgn5xfa2z2PzwL9RBw3512AunIA/T7fnJfISgVVXcUBD/9EKhP52
6LyGJT4E+t4PMIDMHYqyfGfpBEIpMZneNX4oZVaUOyS2yOl8BjMKIFfyxTaTFf5J+S3XED2dXRkl
v6PB/EH/frd8xENsdp8GVa6Vb6Yv9ThQDZvavdEGoPviDERRXrtD9676DeZhB5HwNjC0zk2q1jj+
qQBXkC5PJC2XiEeVWxDCNaFN6RimAx/6AE43GU0WZieuwgFe3EtXkC9tjLjiKAyjwQMJW6ndy6x2
75kSqFAZLEhPc32RMVLQESiI1zHyZkOQRL5dQPixvfRgTQuIF6EGmTTddRUosAawtRtVeBZyjaxT
q4uhjSrtVUv+/1YSrMmLCv1/lgRffvdfv/67Ivi6yj+KYAVFsIYi2FRQrptgFG6KYBWE+T8SYBUJ
MK4EwEiGjbzPBi3+D9t4wR4bJs/augqpAb71/4FtrBiLBvm7FQL9rwVDWUVSrjmm+m9q/rDVxz6v
S+0cUouIwQptrHoJcqTQugrCLl3Tb8nxerDfhV9dN8frNgmNE6xKMA5q/eID9GcURlGCiHWsNmq9
gcRTSqg+W7rV67ZGz1OoVNAkZfxSwn4b+kOz6dAprged6EyZ9hQJ9fQ6FdJoR+ulzvxp48Q+lWkl
v/chhe8U26uhK577yWSMbljuXJcTKKUo5nQ2e8Qu2Ps6bp+0bqxOtaE/21qgLCq6Fs8qxH95IIwZ
k+BBbiWZWw+j2Crd2Ly2Qf3M4YdzXS7eNEAfWj5eHNtvGPShFdD6gWgFKUaerFd3CMb81YTsDeUZ
pTLOMCQM5gQbD5Zy9FXiaeQuu5fgw1g4CFxHRe1LjQ42apw+SDr3Vgk8qVyV3zq8LbEyHx0j3Rd+
UH4URXMfydN5JhjGHfpK4TZ88OxQBYvEGW0zyvNDMnyAIYLToZjNppoBpQyz8oi1fFiJNSjqoys1
nZkwuhxwstGRLQ3ocm010KnwLqZAeHFa+sm9AcaQ0VnWbLStMkQ7JQNWUFQ6P3b5p+sUTrRytw7b
htTFKN/S9Paxnv+CVx2tG9tfp6FmHil6+xfuXkzlOE+NcTdwzcEvf6dXVBE4syN/cIY/VjN8jEZW
7blH3ARxZLkOlDtusy2XVPKQUknK9SxPm8Ps61uDyxsGV3hO1nLXYADCD3GdMWjonHUhg6vkIpI3
yJxbuwe4wIgnsrBJMVbjND1zIiUX/L6s4T6R2Rhv7No5m+lEXdECB5pCYeDG2fPvg1iKzmnSMxzj
tynmWHqGG1OmmEFwK5dbxs8cB/aEaJkBd+laaprel5V8xMbUniwCf4n2DJoCLWj3x6h7/1wpxY8c
b9+uWeTw3KIQHcOdpOeX8lugAwIN7EHn5/GPs+wUB8CkKB4CfdX3vXbRmmY9ZEF91LTKLTDbvyWl
DReVintNyXoECJ2S0XzEHZiRa6PPrrLY2/UoeHHAVFHn1dhtW7l0/Uy+qOHY7MJGzVBvjDDF+BdR
DwC9I1+bu+ZkJHRSS/cU5A7mwPXEb2r7nk+9t02Mc8GQGhtKzQnjgvytgBd3WjJz1432rKVYtMjO
fUqD/EWWpd4t+tTYO9HY4GQ7jv0QHGuqDQdwQ9Z2iHx7PSnD/GpGEdw+MBBfkhadlQGOZSo7DY1u
ziG2D9BCkg445+RLvYzc/VmyMIJnb6qVFedM5WapLBiNWVZs7FI/1C52Zp9CXc32y+kqr9YZ9Y4A
KuwHar5zKxMEX9EdOlmyf5pJc9omcYo4gGrekWz6ej3BpnNleEbnSGKEiOThQzVK/xhU0bjhDp+6
fUOF1bdbbWVOpu7O0pje+U7S7E0r8g9RqadnypkDo2yGXkHNyApHXL8x4Iq4YV9wDTZDYk3qHL91
T21AJiNiV/eQC+MMSpzl+68tKvLnDiY01W4STdRIXyeZaXuFLO2aoJnv+Z7tpPFLqNO0inqqQ0Wc
nUJCFq8PaRyfc8M/NJbO4cZfLpkKXIKhbe8cbfyNJMR4SoJIXzon+AOm/tiRw2QYMGUq2fycpJKy
d5AdOfcX6xjcLb58nBXkyjSeeNCWKeAfDAVv82Iq1+B9wXLq/nl9WpLgxLx4/TZ7XVI8CVWYLYmX
vk2Kl0bDxCI4KvdiE2IR8fxfW+wQy3oaOif7S7Wj0uuURRI0L5Hd4ZLMfZ0khhrt5zIvpsRC4uG2
TmKxRyA4Yhm7iVj99tJtndtzYm3xAi0QrIkdevjJSjtC1ZZN/OdPIInPJRa4vp3YyrfJ62riXa6T
FOSOHO7p7vbhv2369sH+43e9LvnX9xTrEA2MGdOq6/Vtu7flmrp/moyAseDtdxSrXb/g7avfVhFT
fy8unvz27cQ2vn3S2+rXNb9tXvwEqKRpWN0+YVmCDDSatED4JfFLi/XFg25WjbwR2//2IcRL4kkx
VTqY/FKjRvo7fgSUvK4rXJca6bwlFBkIH0BInLT5zJv4xjkuYN5AnASmGkYAgMbyIZOUwrPIsPTA
OiMsw0nH7iKevb3U1mq6M33J++t5MWssK4st3F69bqUJarb1bYs+kPC41BpvrJLqiBwsliEhRz16
lJWYlCq0gNf5KaIEQlKj7X57MvcTksqKt+si4gWxnh+SLD/Kw52fRA7nAckkADBz0Enm08ypH8ZI
ajvHKpFLZCxIzsRUraM70zrSAYk4iQEeeKieLpHjo7VfjndxiJbiVFCqF5juKkdkcQRSx+Uq4T9j
DJwf7MZZwzr8bTW/OZPrqzyfPlMR8KdYCPzm5WFadEjiwSTd+z/O3pYTq/FvAEHtcZNYsNbHsTyO
TWMBmstBRIw/8tCpt3Xd4I135lDDKz18+Jn5VPhc5iOT/k+5yAmFNlToi8RsNbYLqiHf0yTQGOKg
Yu3wXzmS6TkW3FRqByC1gmDwxAOsVcZoRcLNWZbRm4X2xQ/T9Syc9p68TInZsp0J/gXUIo2ELogH
+qGglSeu5gWirmLFFTg/0qEp6P3wlwrRiHig37tSB9/aCx2CUCSIhy6S/pSKMWzKokQ76fhatDNH
874emug40WRYT6gf12NJkS31pX06ooYz6I/oIpUT5D5dPFKmqDgz2Gy1uHYrFfuNZTUaDiaJtNUh
RmaFMsWLa3ymMkqlldlXHwiBzzUjEi5n/FXx+EjzFl8WjQt1oyXQwsyq9RdcqH9Ap2lMM+RqKVQ8
RT9a+lAyNrYZ+i0qOqGkElODabjwdYqrCHVUae+kqPQ3OfctXhZ0Klcs6V9TkBYYZBUGlUut98R/
wJ5dtfugI6qOAQBSr+X3t5aHobWVQ5U+QjldzAlo7KnnJFy6Um0vV7R2bwqvxDKQCAulzlXJNecM
DRjmdYvCUl00Qkbl29mefhyK0QVhfdMYCQWSeAimRTevZfplkHIF+f6STSokpMZkg9KQ1YlCZkhw
zCJbve2AYuqv56a2S10oZaChl7OhYxXEywfbhlFgCjpcxzGwfKVv8+YSMcr9WYRnZzm5/CVMu4na
nJLGVkbyoSt2J/H1xA6XCVXqDUdv+yi7LflwE1DdtFi359pEUjeLZPkvPdJVw3MTM2LlwYfTgqcW
R53YhcTU7eEmiORqwnA11veGw8VeWx6CiuuteLjNTvB3YHSm63zC0hgNYE2FYvY6qemjs+ptANnT
oqDFk88OLfbq5eGv2aIB5AwVDF0Uxphusc3cHqbFNiFmAxg2xOmizB20kTb1oP5u5YmWm+a3nngI
Q2I/Rp//i36Nv9f1HAVIBxE30TdCsSt+uv9RxUvwhdeosGx8/MG7DpMnbTZ2oxlZyjRY9dHssKiN
ZUye3UDRH2SgQlAp1zzxhXQOaaNQaLTKBBtcU7SpBYFbp0vNkUW0toobI0Z00cvqne1bJNb0FsTl
CSLWPKnUo0I5PY5afAqi+HkgI2YTNCWIxVqnsLscEJ3AtCxi4dwmzEN8n+tRIMkung6KhTNmNKwZ
wRH4F3W5iYbbIjVttSzZIsd/FhpP8ceLqdvOYJEQ5ulP+QiosKYw7wKvJXUv/RqVQvOcOjeO1vIA
1XgrVS1BSwVRAq24qjlD5MEBzQl180yG1vtIDrd92L12pSNtA7LG3SrVaIf1YU0apGKcIuq5u1mk
xuh5t7Oa8qFK6IbpoAw4zlNphUsbkyJWRreWqR4C0cEkZBGX0sxqsg/laK+UzUGLcf50JDuvEyEo
1DnF6TRDkakv8wqMZ/oqXGods/O9PMdwpit2tXZshtHyMtYel6uqRcNmk3bSK2FIFAv6S5pBpbca
596OsfjZdf08mDvyEwPYi8vWdUJ8ud76tiveZ5gLbV3JpwwuYmDV1Sojnl5psSmYYFOyRsZdtVzn
mwFbXagU0jYCq1MqsjyvxXPi1Tkmkrpu2uew41wzz8GL76f+FuJecWz0HzO4ME9tAtiJ5FpFbG6k
S+hFVf9iQEhYBRlsXMIxYOYlM8XG5QfI7bjZdYl6oit0R7Q5pdHZYhT+BzdDcQyr/l1pAiJkh3bj
B4O67WlErEZcHDg2OOiXh1ySAjRI8m+d+E3PrrHjNfKT7VfRvvbiom29dHkQU90ElNB3lNYzdSj4
Vn9n2WO8icOwW+ecSyiVAhq/LsDRiwbjy+rrbotvlWYg+Le+BTol+81w/W5h2VsEpQw2OMzlpLs8
9Bl8vp4ii5t2nGYmYL5T/RpI7czN9qyQ2QRV2jKTVyQHKMISguc0AJGEzeWw4UHh2C1XB/HrZNOS
Pq1HKh1PqXCwo6Ej5Gbz38WE4kkhFiQt94hLP9yJhdXl4LrpBcWUWMy8CRHFvNhAEuU0xBT+wOWN
vi0nJmETJBsABH+u64rnsng4RHCS17nxM5FRjhVpWrlD0QYYs3WJgIj4CUjzfHZmJXkkfmfex8Nj
XONN0VRa4bW1lNCkaQs7tUEzAUB/cn4EQ/Y6lxNNO6AhoMd6c1XOPWnAc4XswSzf4M7tMlvBDZji
zg2hUpNjoNKkIUorqMcjoWb1T38kP2Eonc9CeFAmakp+X1lrvemGFYVUVKZyAjOun6XHWQ1/KphB
yKH7bIhdpfM8+HdEENdnX5GUdZ5E05dVR2QDFeYLzGq8i0GFZbk3+s9EOorXBy0ltANtnAdG2geV
072Y4zx+6WGDVzvzrUsVlM0lb0jVXUouX6FaPOaqjw8xLQKMSpFxaGcwdOLFBuD52CVfjZOk2w4S
9iEOrPylDueL2Cq/Grt6ZOhn4qOHO4O68Eq80NrSRxjTGxvKWvUMnb5zNpUdvSbG9YVM8hnZnx+V
MlrbPAcKWDXO/DqU4UF8iYmMJ2S5kXYqm0q55+6HA4Lx+r1tooVoJoQNxD75D6R4KEeEMRPVNb7K
TE1hdszkPZPqeWeNrbJT0i58x2BEU4kfoZtICg1pVR4HK7UfjMSm/SR+nQCrbdRG2n0fTMop14Aj
iE1OeF360aC3mcftvpgKZwvJefjIwvK6ZljAn2gbjbwiw0qeun78FFuU08hYZYE/3qlTpp1ns4V7
srwVML6LncrVC5XB4tCMNbJDEk6/INmJ765X7E5R3ZiHfpC75yiZH8UGh9LI1j18u0s4lealQLBw
/QMNorBVmVyMakzSTdN1iacYMS2+5SeRSRwHbf9JXmQLFk7z9yokWrow6UlsdQ4tBcovuxhKGv9O
7HZiRb1CEGsU6qMuT9ExtBPHFR8/J0imVa3iNSpQ52byiGKp1A+hVTgPcUCB1SFb9mfe6R6WPfVt
BPu95UY5IMG7Hh+CkbxlsUQX5AfDlOJ3NL3gq6a68kpOSA+NhD06QLD6Mxr1nY9C5L2LcmcTatWM
2Y3qqFKYewcK0XU7GZT2UU/DD0Zb6iYONNtTkNTeT9iNr9uB5reJB6n/SBGYbiQLCdmo5eF9XUO8
E+8UZIWLzcj/aByr3CRlNhy5MVDuKBNjTV++Tw2wAElA+xlMKn83IcNk1GXVneyH9XUbJt2urDXs
z7myHHcslfiUF9ShSfAD6Ll8n45Gaj/PzZfdGBo4f709IbqQL8YiABbvMnIOcGL7Ky3s0c1HSTs1
NO4hVNOdFptw+r1J9/okFiDXpHEtglrObWs5Zy4R/nUpmo1lPFk/+s5EE2VazTmx25ldkKjnoW/S
n+m/PlBBc3nUB+2s6UNxJniP4Jd6UH5Q17x+nkq2iQKQwosv1f4JeEHnEguS/siko/g8ylxq8F2L
9lKST3LqfNTR5DGqX73+JhZAFT2ta7kCoK5M5UnHLu62QStfio6/B6nYmtJ9/YuWDqXIoZUfUZuU
XNvmhoZ03j/OtoRvWDGrX02KSM7s9K9Ky6R1GrGNiv3zmPMZNz0991epDR6vW3PCp9IujFdfSqUN
3azkaCmSfmFnQn4b2v6XzZ8lFk20FhhrF1WPMMh7cheBkmlFYTwWJg0NsUhejOuc4uwXLfXYLZOq
vqiKPhwTo0E/3pfVm5xW92JRjp7nTq7bV0or5F1zSHjVbId3AwR6Rj5580OD2aIv31jjpnZltqb0
oEyTumfwJO1mUwOgGlCSRhZa/8J+SUe6lz5jSc/dwE2RWl1Ca9SPbWCPmyjj8NJB04ufx1RtxGd1
9Ko3bbVFiauQIZ3Xd2MjyWtVL5eR0ZtYcu589He9ojyMPsEQw4Sasu3r49hV3RMeh+L6e08BvBvd
mT4lslTcnr7+eZCD8DR2CMQ63wrf5y45i+/ilM673Hfai0Xm53bO4fAkcDjuFHgeqCXZ4ZT+LH6g
ijs5vLdz/dAj6TtEYT/tWnDrT1EPqkMs4pvB1qZd9enLnKtt1RkIipKKk68DkTeipn1XMuUoFqVS
9xURIL5qs6E4ojbJdoo0YinLHfvBnLOJ4qum/+yyeqM6tfSREH/jDm3RnOjpE1cZg7xjENn+yOyH
qcuMn6OUclEkj/5OQxXrlZVO17/ouzcUD2exrbCV/0hxED/TX0B0OHYjNB0u3VZAhiSf2vjZRw4G
Tl95dwjr2MxmOB7jOQ/usoa8iOs2lg8lZjtiQy62zM6kLKcmsdqyvlhMC64BxP9fW9qaDlDuf2tp
v7Rf4XfE1b9W+KehLUOrQtsCVQXRjEpi9K2hvfS6YdU5Bhwsh9+XzvO3/raiQmyjAw7EjnCCW3/b
WuhXsgYcy0LeuiT+/h/626pha3/1t22dzjaULRlYnOpA0vzvxLyiKqKwIFDjbCoSZaUkADZjLY7a
b5Om1YG47IXFVkz+vYCe7jTaut12aAgbXKO5INvCQFDoFC2JRcTcmAPQ/sIYtl1BhOVURbscASWX
/WFfd/aJE8/A3aBuI0ae/4zI0+8pvdZrTksRO3gSY52SzLWkLzzIMbAQ0KoThI3gQpGm84Yw/ggl
QJJKbIG8GqJ9qS83lsO4U7OuQvPKqQ9QXoNKmMShrEuwaIhSiPgmdubkhFYt35p6tj0/iUk9m1Oi
aMGvuL2PUDiUFq6TeIl7YtzG4qf4thnx0rdfSSwlnpRNe0cKnrLrQC/JG2sptykJN0rvYtLvhnRL
cN+zwIWIp8TDlRmCLtn7T8/pQ0uXRryS6v4/k7oo4Ik1xUvysvptVjx3extgx6wo5v9t8n9/d7Gh
23a5/zQOkDdwgS83zvLSfxJT/TIrpm4vNMsN9m1WTKEmRUYpJm+r3DYjVhGzxBuCF4WovP5PCyuw
zhBVLG/6bYvXZ8XqBrbodCUmI4uRUBVeP+xfn+n2fmJbf72VmA2XnUJS9d69rYszhuKHmA99G4JD
2ZOWKu5dc/EYLS73QY/ZO8UkWY25Z8JbSIO62Imnrgvmywu3Ra7bEEtfF1pevs1+ezm5mvqW8sp1
Uiz11+bE7P/8sniLb58SHR5g3eXmauWkxDXES4krWb6KWLISsBlnkEq3bpWeEBhqQCvunP61kFhc
zMJWiT2CSpZVxRO3LXFvwkpiPl02L6ZuaxIRQy3gto6NqX3VZShA6pArZUm5sSXdi535NtmhJvMy
hUKmeJ1MjwRRqENMmBTQxFbAVPcdxT0cBaSh6A+EcRmHW2c1jzA4Tb20tVpp2s/RuC6F/1RwS66T
ylJUMPg18eAuTZrrpHg2bK2jvuDhxZx4ECuK5W6z3zYpnhQviwVv64nnfBhN6yLOQxKgZ5vTcVb8
6KcqdGe/JqyFyp9MxsHKNCxuS9P2UxR5xYPWjJzUacTwaC4nOSWrS2Sd+Hr0bhy8AYWCp1u+uc9n
2U2m6jLr1XNhpBNlz4VVIwqXJqKmDNaW8NDeStZi9vZcbpJmXKhzfy3qz7UGPyKrYk7stfamxxXJ
ssTb75GgarsgHEaPYtbopSb0JUpCzxEmIGSAQSN7hIE/O6bx0ER+ty5rCldtBIERLBHpoMtsRvVO
b/kWat8R+T4msxeroIVWka0geuyJZRNtA9G8otTngNijgBVVw0HpXg2t/9LsTtlmTVAdo7wrj6SR
o+R1qAVmsuZvR2V+8vGlmWUn76tqbjyHpohHZMG/phq71skv6dZYNgiiiOqQohB06WuDZDHHN+XS
D73Z4cVU1Mt3Gjry7a1fdWso3J4DMk1gNZ0SUQcXD0lYNzuSRw60cKYMZrMs040ChdZKO7Mm1lcq
Bw6BKUM8ZuKpxEFEDlDd3atOP1x3REyNFFuXh9tOJp6rAF2toFFSrLPko1QU6c5eSq/lRMfVEOKE
27yYQkhJeZ+i7LS3tdSVrH70ktJa/mGtxO+JuWITifnQ5qWxotFOM6AHZ2i1FPr9DnE38YsLh4zC
kjwTW3CdbFFid416COcZUC5WyYDgjFVQyqjVUd7YYe7QbEX1Jh6q7kDuNBfkLrY9PD82LZ9ZJz8x
r0lKXKKBR4x/2Kq3GATCcaNxIFNxJ4SIyvT00MTb6UkGNRYemqfx0w53HVmZgBTy9fwKHfoPmP9A
cyuafORhdOsE2fYquY/6XRm8dxnbou69n7r3zU+tvFS4YJu9iow33PSjut6Qz4nEHU1ciChiDzoj
mi+BfK9MYAd/df4XjiE2HddrQgq4uUjxqbwOCL+kjRx+ZdppyTYir3A8dvY+DbZQG2PqSMV7SMju
/Ful2mAsaHgvGgiXPGCGkiUEv6uB5hCZQ4P+Yup73Tho2rEP3qzfFM8m48XAAtiRBoAq8FyYryFI
PcKjw42tAj0/kpaeh0SsHEqZe0JidDcIzcgWnpEjdoCFtF3Dz6lKq4YTjs7HohxSrTvnINlrDdXH
n7EkpkzNVyh569FV5g1b9Mu7kE4wXFEZrN9pIn4w3Q3dW4Y1pgvuy/aX2e9qzz5aCa4TaJc7I/Li
aW1RhEgPIWFahKTpnQcAMkgeqYx3Ognnl6D3THvfZAA399rXQDMwL3Zy55XJQU1OWUNkAcq4Cx3F
Bjk3v6/2HGmv3Odl9xP96AXus5OLVftHpTv6Xr/akjfKe+1PjJ2P8dqdcl7iJtM9MCwz3OCoKRwo
wOv+NT7i5R/uArDjL+0ZUqW9Cdo18XXgppP2MJkHQIWUEukAGPXv1iJ75RgUZztZKxGqxq05n2z1
RzwzjvTmusMyDLz/AXtoYe7sekf6QW3dJ90xjrx+5rgAYk2GYJz8KQJur88B+9GRDBl+byLj5GAX
892ISv2TB4zfUdW7ErvpGHrlEse1MfkD+x3GQuMPx6xukC644c62Ul3uk5U/Rf2QJwdIDpq8/GD8
TgCogIxTwndVa1/ZB6T7WbbWqrXZ0+det58FVqlxjYejyLdTu5YQJjrrPAZovcFfPOhryz7K7R6k
kHwqHw1po+jPDi4Gea+HbnPI2r1fu2OztYoj1E/UpDXKwWGm1++WiAObFSBCMDab8XN8wfQd01je
pMZDqx7wrVG0ORkt2fJb4oBQ4xLShla0Iy9rPpqEtPyOP01U9j18wWYH9GpQH4eMnPit/KxKro4S
Lj9H1l30ThyWNu/M3lNMRuDr7MOhhMqhAPRsEUrSoIkeZ8yJM4hajto6PsgRCVIEv4Jrgw82YSsh
9feoUqk1AMHQPPKYpss+EZW3xAed4vpHm+Hj1nGJPXf2He6VOt5ngOintfkLobrzYhM6sNEuNHT8
cGVxbXZWfu2F/obsyeEDIZ1p7WKQDvm2zHbcFhXvSwGTEyfWZ9OVK5etNBJQyLWTuvzmF3Zm6wxl
4JjtctA7G6ndch23uxXV/BVW+0BD8rTmk0QSkn+4wC/cOGkU3o/du6G9V93eSjftvntUf/naJqn3
fDSqVSVFm9S+1OWOz+Q3Ozs7qWgAtRVqjZfyDVsq6Syac0yPcrfx5W2hPiEAbikscipWhlM/nEx5
G/7oogvZel13kOCH4q3G6zAh64suPWRYsk3idfSSv2VnMGR3+rO0aefHMAJ3v1IJ09Lu8O125M3D
gjKIOozJF9hp6VkZT5J+rhed4iorX+ApVsSiSkcnfUAwQUpW9hCRFavvJWwf5WpK9+298wYgwflZ
vFrHVN+Pe1ooTzlYV/0QPMzAv1YzqUhvTrO2px3GZQDCEI4JCJglN36XNc/EhkXvhgpWg7eqXPvR
2gldpLkSo2COvlMpPRvSupuf9Rm1y8PATWnz5cinFqs04t2FncyfTDLAyohpv8L3pWH59NyFz9Ps
2ZSXQZNGsdelZGbt8u4piP8M00ePWpr7yVUUvmVNg2LgrAZ3PS1JmRl5q/UIPXap/Shjma32iU+V
fd9zZok8mKtR9TWUJ0U6NsmOXyjhUkjTDiArOTwAo0N68iunXc1M49L+ZX/xKe/C90g/svXkyA0N
fhOtJ2N5FT5DvdsNj8US+OTO5IthBybhnPtsV6s2YHbbH4q1KnZhvUs69xn1MpFcnrqWVvGWpIva
/WkQp/RWTq55n2zqg/6gJdt5i1vjON2b9Ub79PdEZhQkKW7Y06xNMqzlXyWng9fgOY7W8pN1GeIN
n5yoAcx3b6PjEpICLzZ40e/tX+U+OAfn3/UbpjzjEuPkoL2LOhETFXssM0AD1u3KeGxcgjv3BGSt
ohX94FW4NR5/rn6Xm+5nszXdw39xd17Jjatdlp1KTwAV8OYVjt5JpCTqBSFlSiAs4d3oe4FZVbqV
9Xd19GvHvcGkJFoQ/Mw5e699E235qOzzpXwcGRRYAFzUfv7G5K/xKwlkEgS2V+0J57Fi2JlK6d0L
zjjK+RfLMjftCZ/uVnrjJgsFH+wxMLxOJgfJN+NFUztIJgkU1Qysgw5x5iyh7mhA/LD3VhQrMZjf
SNB9rxfFIfLA+okigokntkuEMAWgtip/9KK16nYOYlQZ95aK42c/rRWyLCT307LJoVvGsteCGX9d
qa3bvwekMW9HD2YG+qq98Et8AR7VRXb9gVTLA2h20pbZSbyE62RnxUwJdqY7QbzviJ++3BfEKGSL
6GReCXHgb9JrlnglTIxPgMGhl/DScqJYVneHnRbh9lzyu8jG2XQikBm8scFhfxX5hlEmYvd0kc4y
4QPP8gttQTf3u6O2xWveHZON7iguJ7uPxl3loDnalpbEvjtWq2Dxjjps2k7bcq/4iAXCJa3RrXXz
dny9M5zaNT8iMK7QrzNn2P7EAmHMn7kF+nKbnc4WX9e1WWkdb5zu+jpYv9cfwzbbowVGbrZg9bEl
dm5L5NLkgzlxEkfwAKvZ2P3seBc4mc1NXBoXvuXLTnxsViRsF+dkX5yFt+hpcNuP+GzZ8dmwxe/y
BUnaSrMLdJV2cw1fCXzXXOuMo4RER3xfXGaNXbkYJj+bV0YyTh2OMJYR8g9ZIIZE28xjeH+cnqot
zbdileyFpeYaW+2MEN8NnHxhHXMn8o0rXQsBTuGOIL3p2jqyQ5aUwwhFzk1o61dBWd6xPnINa7iz
CBcsSlbphtPhJT432/472YMP2JYfKaseKl9v4vdbto+eRi/4xuf5O1uKHAnGGG2jbdqdJTgTxr/n
/Lnd5bLjt+/iJTrpOCAYW+yaL1Vkn8WvnKQYhALOeJGgENtn67N9b2Q+2WRTnrKl+aFequu4ZyBk
gFQ/qmv8iwyofRy6w3OySTbyBTn4sTypl8TDRGeLC3nHpTO5Ak/wCTWE0cevndylVqhtjaXuoHd+
m0+6pfCKNZHhjS45I1z5jqGt3UV0zOdXkp2kZX5gSlyXX5yr9wssgdW0if36Mm1Cxpjm9Z549x2z
U/L1OO+b1/hAqhf/D3yL3GGT8XnFbjMTy9cKzhe86/gHYI+wJ/1qJrd55W98maKW+PUNrr+IQ0M0
LxMWhwlAMXPG5/QZPwuBEydEAoF68nH9q+MCI0IDXP8ifIo7xmXd0fxhRX4a35ajvg6Xw2rgAxn3
w+/qij8eu7nP+Z6fe5bkv3DMQdN8EQ6TL/nh8s6MFEtLZJ4iUTRvyUJchatoNXjMxR1JkZ6yFnbK
joglz3jKvvDbazCard8JuB2I9TJT5nBMXk3D1rF2n8YncWEcpm07npIdUHqG2iHhuyJewUV73TI4
fkWnnkNNKC6h2ZMLuiBcx4foNL0OjwHwMUoErG6ZiFS7vpCkTLCwzTvXPnEm8n9Djh3jB9PgZ7/T
GQhemlXuDiuJrdpHcyjX1meWeqTu9E9W4pgfXKuu9Ny33YGMbl71tAVPXz91jdOiXcLc/Wy8ipfq
kBCKPC2y07w+eJc+y3deIrqxSHPLr27cTq9MiN3nxMeIuDCfB2MGNpYI/a5mWBo9gAmVPa5H77Nb
ssJjr/mEAcMlRp2x4uaEXnVgLGWafJ+yXT8u6kt6YMhLD/2O45osiYv0hE0b2tJBXt/4hrIEcqR3
cYVFWN9anrnii6/CeHHgEbv5Eg6wqy+sA8EI+/sShJN2Dl8rn0RuGOL2jWHsJVx+3tzC0xYom4Ll
cNK3nX1nwosPvO6h9CQGSdEhO87OXktmnE/j93RFGKD9lq7awWTujn1rn78WG33VbG61Yz3Rbu4N
r409pjT5yHKQOgwn7YVAAYbnatU7lStspGeCmBasUHnkxdF0tSfWFP0X/o3yPVx3m/tiWrZfHePE
MlvCrXKkZezHz9EpOWmb3O+f6NE70isaH76tg+DKl45v5onvbPBCbZEPUP1SUH1FHpHdH+NHcazO
yVO2b7Y5o6DxyzrczsazdMDqO62CNXFEe/OETNyNr59EEjwNm46vs7Kc/4MVcetxjzn6i/yRHgXN
i/EBpUhAgFE6wptICzayE5ZQEGntN/O2Y6YRX+pgi4SBdfFaXydetLAo767YL5xiX4J1NZ+18gUE
P0AObH39ajiHa3VlTdAyfNn0JuMLIYNjhqdEH/kUJ6z15+ZsWW64BrkAPSs/35+sV17EZ7hggR+T
1/hQ2CYdCysMigp7I/ZHj4rbX4DHP7+rya6cJYePUtND2Pu4RqoxPZ25JvW4GE2p9QmWO7ELoRb7
0LY+Lh6VqJ8fH9fCEVmX3CsqCQXUdB+vxxRTzC/WDKqSnpN+Gla3EG940BcrpehR1CE3lyBn5F20
qYX3jmKONNGXTTuvxM1DEP09BKfOMUJfhYdyKZFDuRTF8CBTk18gRGQDPF+wddFFQV89ZK0Pyu3j
Wk0e7XJSelee+fd1PFf1pXTuKzxk7Y+rSSNGzAI9w+UM+cxvuCMjUAuxeQlNAmCnUKFCkudP96kE
YPSQpk4x/aRRKY+VSm0wQhy3fkRwDsRmr283VKPNmHxK8NGziQyx+MaKuhhCGlSAqlmUY79P0h3a
GJZBsxqXqhYdATEWDUfDXWA3QREthum+R8fIgFsKB2q0ywrlJQMnr0kJFcxg99ehMwwIhWMGX2Du
pRhze+RxtR2ATtwjleCzR0n3UeN91HUf1xD806zry3KTBWG2+BHz/iuBbyFAFqoILgnzOcPgId99
iHu7/6rwFWfma9ezA3vUQR8XhSCUsve4qgfBqWmzzn/UZf/UamXUPezXIi5nm/oymi0J4mxnGB52
hv+8BncVRv78u8fFXz+O8+0ed0serogMfwRIPArd9Vci1l/iYDr0VhkAZkuFgNTdbnBZSLPdwqr2
aVPwvh7K0dESq3UpKcMixqeRBeRzEcojzwaOcrZyFHNXapjtHY9rCY6PabZ+xNOAVkzPJS+Y/SVk
dhjdRlJajOCV5HezrHaSC0whVNUBgegvhmy2qz8/Pf5gEVPlRoDg7H/88nG/Pz8/rnaDZ+VGsVEm
aq4aA75cNfc1Blzqx7U2a+//XH/8+nGR06tcp/PFz48/fy1riCNll5JQ+h+3ePzxz6MobYVK/+dP
ep+fzNZocLlCQiZEWHK6UdR2EUH3hN3UY0KVobOD2RrUzLayYHZ2CSrGIUsarvfZSoS8ZPXzt8e1
cLaZmQ/n1OMOysOb9PjT46J8eJcIDIKYPkv4Hzd63InqNX4n6dFGnJ9vePjJ/jzUz2///Py4w+Ou
jweNH+61x9Wfx/tzy8cvf+7+c58/D//3zYfZ+FVV3fNfd3k8ITrzyuln89jPw/zc7u9X9o+f/+Ur
+3nqcra4yXjd/tzl8ZD/ePX/eHd/rj7uGfwc438805+rjxv8eYPWbM0DV4NJb/78Hq/k/3hMHs9s
PPx/j1v/45l/3udfb+Zxw//2Cn6eYnqfGvVCm+76SAZ5ZIT8xIP89bu/fnzc7q/f0QOgrvXXw0iP
ptXPzR/Xfm7zeIj7nyiGGS/610P+3O/nLn8/zeMufz3sn9sYyvTU0G/z23mmhPSEajmMx/uirOM/
+Rg/oarN3Ob8+dF4dDh/YlT/JMA+/v7n6uP2d2pN6FvbP4Gufz3E48fHxc/D/LnJz6t5vLB/db+f
V/I/P8zjdj83eTzez++GuQv2ENT8/yoZIsnOQsvzP1Ew+v+1/MgAqETV1z+1Q/9+z3/XDhniv+mS
ZEo62hxkPv8RjWfI/0aaj65YmoxaBzsY+Xf/oRvS/k2ZdUYk0SsSbAzlRzekyv+mWwiGEPsYEmF2
ovL/ohvS/lINqeQq8ki6qc6gDbRNvIZ/BoSqoNbCEv3icsaUJZG+IwzLM8EzXsptujR0Z5L90lgH
sgf+uD03H+qv8Ny8UEQHWQoXhkDKgYqC8NpQcQ4WZEwTGUw3Q6siW1xasZuByYRuf0nYpufkUT6l
CzoRfv5BpQQDCL6BLHBvF+l3ubFcY2W5Wvx/y/GEL/JP8sef9wjOydI0xeCfOefzHyGoVSBDm8/M
CXS+8dJK0tOtJQ/PVI5xj5yvar8FgQJLkURXLZKe/nFC/IsEVgRg/+LZVT4pHHCiIWrKX8+OUH8o
0RFPS/Ni9Rvx+/5UHYjIEt8bP/u+BZT97PbbeFaf7kAsN7S3kmfBN3fWs0l1+lAWnnqSqp20xcT1
ke2nVXKiAFvvkXX2p7Zwai/ajx+mOm85tGcjXkyxe18OVMJvW+UoLgrzK8Tg4AkI4pOvBDH/Ub3i
mCIgmIIb99nRZ2c5OBen2vfykl06us3KiiJmZnhoj5XJhgSKKXKiKofPa5ttgVb9Zn+rLOFUmOxl
DRcVjOlWz+Veoiu2oZ+wVtzs/X5h43/7FZ95O/7wmn9PCyTJkR/tgiWM3IR6+0doLvtte4g90fTj
r3FJLLs7UQMN7KSwv+VNWTuNRaaUsMLQU3/CbGsNW3CzzxqinuoKq+q9M91M9qoLQBImRBqp8s0O
z7Nb9EJrI41P45HsdurHbHDN8/2UfNHCoRUk7O5nbTE9sXmhR9GfxR7ygMvhCLfjG/n1Pq3XgPD5
77ikCaOjoJcQYFEapxS67Ey/B4dFDHUI88umw6CPb13GOb2bJJQCWI7Fkyr64F+NU/Xeb/TP+zE4
NOwXnnu4jUCV78uIkmrDrjxaCHsY2Xv21tMyPOobWFxU0lNgFE7xka5LE2aWfTuRNf8dewQVt+TF
w7ey+88m9hJQM9Q6dFdzgjc61MX9GJ2b287cqEC08QHoDiJzL99MC9W/eSp1APr5ua1dpd/BriDV
cDe9kbRiudkB5sn7bSfvlJBDW6NDoHcu2RkdscmOF8Z2kOw8Xowb89Uitlol0s5Nv6oTKLhhL5OM
dxCvMnyIp3BlVDbQQyVy7rLTE5h77jgSlNsbkCfbsrHlZfzRrionO8hPEm3iS/ip79t601D9ew0u
5mmKbE5t+JeNC7ZQWen77NADtgFxtzVOterBYi6W+Wfv54UTL8tl+ma5jCcIXlsn3llH6wWD9h2n
W+EMXuNkfDvs9KvbqxzNjRyf47tTHtD3HurUB6EqkmcF4TJZ92/y/KGp8Lk7WyZszqWF9qEvIzcF
2e5ZN2fyagwlvnXS1mFr33Z14egU/ZGjeCoWkF+0f+Y3qPu5Z6w6unTUNKmCYcPdjcugWKqGXTnV
nj5su7rtkhgHOWOg0qCigNtCw81pdbeDI4Nf5nd6uXnUMK4QcFlP2uOSkh36n8VILOkqvjTvo7sc
l7eLSjseihVd4oNBThpV+XPwUX8LmDkBfu66bjW+si/yVMu2TigjBorIi7GiD2oPiyF0sLOZB6W9
WKdu11xvaxrnxpWS4KvoZu4N/tATBZn+/zI4M/3917F5Vr4CszYk2LQK8r3/OjbL6QRLT5fLZU22
W25NyDyNVzOq3f95GP5vg/D8NJolG5bIZCfr8xTxzymgEsZWDKRyqUn9eX4KaxxWYzh8TTWtxJGs
eHEqmeL/cy3wL4Z+maTt//7uVFnEdKurBvpckWn8n0+rhKWqD1ZdA36Z81mjwNOGPF5SZqA+pCvC
u6TVdmqlflC8xKGlupL5cVf63A0AGnYGxRK1GM/3AHTMZMp81VIo760GRDRSxG3SDocBC7tTmlXt
S8oITFiMVM8cZJMCnFT4E5pXOynrfTMwZKQT7Y473T8lpYI4KeUWtQ3+vNhYJ7oflHX9IhetBsiU
kmAn0qVJ8zumNpOVcAbwjrPcEMJxKdMzJDjz0mgGfUytlndoCUm2L+DuJYZgEyBbrKym3g5GHi3G
kIksEIur1d1XoQZDMjP8VPvVhr1T5gBvKx3JAa0w4Z6xa23WYpZIC0WcVtQ/ILmRt2Cr0BwFHclO
z1YNf2vk9JBlWWp0xyjnLfCxNwwHpp1b+JZA80CXgUcN/u5VLirBBdVQuGR9fLdVk+zlHkhXdBef
Ez1Qd1FHpTqfkELcZRlgvCasE3NcamV10tMoccQx84cIGKGq5Qov0vyWzyB2GFNzdBeccoEdps3d
hZUFwkCY4FqWpMwPYu4LMnFUChWjHUW0XQy22SWwkInPUA9jpYwLXVA/e2tQYRqRqEM5PmiNdNl1
MnXdRqtXSU3Xuo+Pyl34Zcm8slybzhoJsLxe+25mv6u7Giy1Qmc+m+RDTP8YfU3mNHedzIBIf2kj
4O8qrfGe8GMMLywSupo1WjUDyXT9WZvCZ7Go6FFIexHupzBqR2n4XQ7a01QIyoK42lfMiS/FkH7c
Dq14y7x6qJ+GW/4cB+FZjurfsTkAjOYEntQWh3L9Ol9Xew/eFmXSSIh9LVPccJjh2aLAW0ywwDEl
5KQAa3hUsJPIroq628viWAHdhSul0C6RPO0EATqXavFJm/L6Ht+FhZCqwrIiFDXuQKMr1I3squ1f
8gJNl9mDfylC0xeGL6C9riik56FA92CM637MwbVZCYyyZCEk7WjrhBgyUehHqHShTSs4bfYdn8CI
QDbl6KTTDouRWxQhqPTngiJdU9x4HQhPgRWo422Ri607f2ZiIPhD+mWh6TIgPys3ze3hIVVT6jRm
uVSPOrCOTMOfZFCpuYNJT0qyPFo0D4AfB4Ncw1VLDk3WE6IkvWuU1Y1KtBMWXrn2FYOGH56nTnOV
obuYdb+10LeZhuirQMpmeFg9jXbNEq0bIn2TGZW+UUC7LKIsO4w3jcZyGBiyx/aaSaNqlW0gtOhH
QmM/YRu7k4mpNWqQzrRFd8ylcgXoeVzGWbusE6j4YNiGFltU9STcAQbA/qB/l6Byu2vALuA3SeuC
kc8uFLN2zU4OlwBF11ILfzMJhgDWce6ZkhgBO6GTWUO3eFzoI2W9NKpYs8lWc1uUjXkMGjgnEDtq
N5ZoaakjyY39TYQLpvbJ2tA/4mSOann8KjJfyVNEexxlkN7nG2k3K/lzrZN/8Y2IN5OWIzcIJRHd
KtbykOw0+9akDJ+DlQbEJclfZSgLviyj7DuSYEzW1mF6qnv8zA5LgGJpuvXuTgSaHS0wRbNkDK7y
ZVrK17jwarfapbthJ32kiV2jwXB0y7XIdaWg6STX8Znvfknn2xm+q4XkdawQtjSUrvb9RBtdvCL8
UQ+3j3qr+gMhaHawv39mG5bs9Mqot77xGelv5qZ+vi1pL6pQwRjnD0aBcR8436wGQJ0Qo7YEPqC6
Ve0Ye/GIsppo3TBxK3guWN1o6VPJpIB/gp8T2nTpq6tETLmxRefA3QwWiI6OsO3TRGRhrsqvqLve
YInGrjqLirlj912CN3npt8hjYbEJaMMSVj1O0rjp3loYL/czC/nwaNrDi7EwFuIhWhiVYzCJ5Sw0
lO/0fYoXuWN+Tu8I3AwKKN5dZqVtj8xNTHlY+DZInUq2Kv5M3V3TT0g7BlDLMeM97dhKW9BkRbIT
yv7YLwfyuFld9Z5SbyR1he5k5NvWbKzAEXcVXbfGo8dKYZn+cFF6dK5m9LOKQqTXj5oEVddNTuhl
pk3m9V5k+qjQ8DiiPCO0GSLfUALLc8LCC1/TZlG4GovTvckrRyyzIva9epOLhUIKRu/cRwfBeKo5
OG402n5mtOKCpjn6dkDqtmaiZbB1t3/jGCd8v/CnoVlSljLHQ8f85su9E9/srPNGAYWQHXnR6c7R
YnX5RYVPqTbVJ71kPp6SzraH0RkpRXqw6Fkhow2Xev7Ud6vBugp7hjBrr2lr5AAFvVpOi0xYcYjn
aPIQdY36G8GHmHhsySCjVbS4Goz7rBnNM2G22KDjvRlt9N+E3p6ml+DA/qm+VqTO5E/NGcw6zx2+
s/R9y7fFqvvNniwHmPSl+NFe32Uf7d1BPdO89hfk9UQPWnu+NlgB70uzdxB43S+FXz3f2Go1tnnl
G6B8ZmzW0Hwh+HnolFBjlZc5/drV9slFY6k6uaRY67FnocFxq9eOFme/pBEPfITdT7vDM8B3kiUU
qZDoUET7jOwbAZRRLsqLdLNHZLS3WSDQdce79EbSC7oo09yGmhslHn15DqLBRnKfVGhRpNIzNsHa
ZAdqsq/hk/J5jJK+wc0mYT14aZOXkA4zwqdkkbYb4VPNvegplPDs0dtZlCzE9tZhBjTj3R12w6rb
Ilu5hz5nLoVaVCqLatPCBFnjaNyhg2Blk/4eLQcFmrWl95gv2dvqCD9YbJOW9oksHuXgnWYwtC7b
eOO8GkFzRTDcnQrZyxLs7Wf7GXvqklTxentb5oNtwMd4SxeN7rAYYANGCv0LSOPk0CwCcrh7AhFs
FLQCsSWyjc6XjiCIjVD3+m3Jhhy1xY5wXU52hmZIzO+VwMbFGTTndmJHjhEkOXcLVnnW2bSc9vXO
CmdYoE1YIQx5k3x5oV/SBcWcKyTVieljle4iX7nk1BU8Y7uBxTU995k3HEu4yMf0xH7m2vjxHKSl
7hKGsdAtXPiVxm/oPuEy25MG/ta9wfB75z2c2Oma+fK27hbdhJCcd41uc/KsFaEEwyGUnLFyRCgA
ZH/vgydyL9AJsKsrnN5lW9481QfhWm60Z+K+mzeTqHn7Hbn4htwQj2XCKaB7A92EUbt7jkffnFvg
wcryrU/Zy16YQpsjvXdpi1p2H+6rX2CrRtSMuwQ1zkEAwMVy61J8tq62Y4RVz8o+uiQbhFjyOlTW
Koqb0ZZHewQgn2yLBmH2UT+pO+P5/pKBsKEbj2YqdAPOOm2Jkxm2NwWVaiW94VWYDmzp9swwlELY
I0afDW1I2YbPSkJHbbj481Kkr5lbBGuOe+bCSN8gJihQQ75JiqcgaD6Ye61x6HcZwqILljdhOUg+
n1NwA3+KNOMkDts7fB1a9LiqqCi0fr6jrNLfWSxs2VVKv+vyk1WFBcGz2aqn2xnlqWlLvnmSF9Yz
HnA4PZDTyZqXZ9CHE5E+Z1crOJFQ14dtRLqWZ1r7cl/dmJD24C8kvpXfMEqVFadd+Dr9QrQ1D3Mq
6pLsneoKDCfpPQuXLIssbzxmCyxRpzAiRPmT6IvYPIX9LnqHmt6nmwlCDtEmzcaED5HqOwb/dkRp
vgn6cwttIBS+bXSmpuHd4yPjjwV1MrXOyRo+oAcx41WwXHYE/S69UoFQ3qQDBZAOYeAhXU1+eYId
gXAkO4XvzEsMBoryYdHa33WH+1NU29qvxg9rJ3sVRcdE349klgNAsARTGeMjmHfmYZ0kictQ0Lxm
Fe4k2sKagd3kVPkSo901fkdlnhxk1qWn4S0InhEuIG9pVgpnbAwukKASb2rt4D0MbRROdDSLz/Jy
f78HW/WliJ7io4kJRltqy/g6Lzxh33wMBNzM3k+3IgEF0c6kLCcmildpCXd70TojNhQKIktx0azY
niKnwmNRLUrZb79MdOiwyzUXHRuSyfZqPovTPnjOl4YXXNsvgiYQysnn7m7PxK4KQo8d7kUvu5Bw
HBzvJ9UJn4otIZ3JB3q58ltBVFZQ3/ge19mHrJwyeLts6mCb7LpNjzmNRfgzc150IqXo2IlYCFbN
OvLGdySP5YVRXQEQy6NSG9sTrfMMpIZZRFmaL/TUAdVZBwpKH4ovfvGDpC36kOgBcgagTixmfVJJ
cpQTnMkjzDfaU0Gx5Obf0lP2pUysYr3sSyOHKDlN1iaRfFz/ua8Ye2TV3bHTVwHT4ii+41Znq/DZ
TSKbE7Q94dsEIQGskI0p5l6jp6eCxca2VxnpetlJCJhJWQKViFUizKNFz6QbUFaTZFvdAZ5I3wBB
BbtK+a6rXxXWkSPvCXER+rlgFX6xhskPFYuEk4KQJnRSVglro/GqykMqVVzjljWurX7RyaQfpSVs
P+z2glKZ8/h27rbdb+MXclGYkCHyzvKLXaNVu/fKCb5r3R+YaMhvMEFAo+cMB5s5S8wdaYGrYTe6
2TZbzKIvt9ftfp+wzKhAC6kLuEpS5xaklyLCjDz0VSAY1d8I0VonWlQEgmzUXbmk4MfwUnrhPr3m
q3iBxLn+bAuPOLzbudzca9I1bGYKVEvl3sRwsBi+ui9zz1kphE52nna3Xf7LOoeHZocRQ/20VtFL
tYX4QP28fBlGf8y/pek4aphscGg4Y7zKsf5U/vDLMBcFbQqLrQx0Yk508vaGKKM9boboFYdR3Eyy
ynEeSi1cwyFwbhrOqT5MpQ3hePxBEptdl+HNEonY8aCWzU4X/vq4eNzuce1xN6MPGciTpGZQbqWN
NUQSwrf51ripi3UwHtOwWfZZfDvVokT4yqC4M50nujHONGWtuqZYyZ4hc7wKJRwWWaGThwEazL6Z
uJbjQ3gb+GJnoPmzgiwdODGnyLptUI7w2iwwRYKaiegZmEEmQ8SBkBMx1yQ4ueSOvJ5WA0IEE9GP
5JgVlYBYIBhFrzbMioQUkWKUpfGWg1voNXFzlRLsMmVb989SBsE6y1O/lKmwixYL7obGllsGRICn
cvWMlMd07wHU2pvKxDUrvUbFNdIqhGCUyi55WZXXpxVFcznIfCUabi9R5Gslhg0hNlDphA3kZiWo
/FJDLlHmTIV3Yj6eZlOTqaCnhmeC4QvSSjqQG0h40gZ1D5vXZKKQYvab24wgDwjT6kTi8G61ctVV
PIwT40PcEteZj1QyVSF+Ku792iwMAGuMo7dy0xEDIE1pw/qRFXJ/D05pFLwTQ1avGwxQ3R23jR4z
/tWT5qeJT3wFCcPGfZWEG/bXx6YQ4c4B0HBHGQX1GGXsREYWFVmDB6G3LrfMuDkxuNVbh6/NCPFR
DW96ksuAeQT6ZI1+DOKPFD3HTPP6UgtMQloHmaMb43ghBhHzL86QVk2vqslmBQSq5UxmIYA3xIRA
ctDTFJ4y8EdvWftWC/AhBrG5kpZAeRkSeRycS+0banWF2j196W4p82qZDNTUrO8yNzYS8CCbiEgq
J7htAyL/0P2rXi+bAlvf6VUARb5sBsR0pXj7ngKNMhK7IZOAllvf3ZYBtbyynS6lgZOM1HbUOII5
W3p6Ogxh/zrOTybL7E4x1chWgN56AFddTRaGrMZXgTLjkECKVd/kpVhQno4UazElKmbDHJ5SJW/a
6bUvhdcuv+115tDOUqg2dnfEuGzGHvfNYu1bNFeJVDBYA9qqqadFBsLDITUPqY5voRrFcyOqb/mQ
LNvS01tgBCzvyUljcW29MCrf8DGGvII5F69+hXWwJuwIVkvOElW5N5e8FIAwqgpr7d76rPDFRcGn
qrM0jrqWvCIWzEVGB4HgLEu9Wqn0RrQYjguVBhawRqyT4xYMiB8WbBnkGy2UuIxICU3ThVRl4erp
ps2aw5EdXXIrF3cpYjMDOksujZM1Gi9CDDmmMyrW0+I1KfrPeGCmMfMAMiL1oAwRfNSsKxkklxVj
ZlLjCwI20LoKQ0oqslu+IdRxIbd5TaZgXxzlZmlGpW5beaSvO4kJwAjP7YBT0FAWHfvSuOlIFRVE
Ashav65J9hKic0BYpwZHheoTeS5m06zkVMEVURfMi7KFpa2jbiGESr6qSyp6ER1EhkhPGYkZq4LW
FRX6bWFbHEwrP0V9dZHKcS6TjaQC1lg3pObJ6rHFlGJ/yVQge5GMbDUx5nCEmrZF0JDeeqedLBrh
EuuJFuqCT3T2SeHQcnbK+bJSWdJqlYqdJmlf4zu0gSClF8MYnm2t8kUx2aJJeXw1Gov2VUzQqUrY
Zxya566Pt5NeuyQeJL4JJPVO1pY9dDfZ0wRhdONklA8FfUABW7evWxGCTjRXiTUh80+G59hErSyl
1keZsnO93xDZQnWJOj4rxVLQiA4Io9Sk3BeUGZom+LpBYFfAw5D3i8J5xCqgwz73gMbRS8dSW3fo
UOT328BCtmiuor4JpWJPX2NZGCUnQFN/WQONe3yOYl2ywM9391GZIYXhznm6m9oqK8tn0TL3Q1Et
uh6dOtyjfpVV1e+C4MlR/AjDjOk0x2QDwxWddI19Dy7ONRH8OqH7W2m3XXonhopeAgsetjjj9UMf
rdHRYBNG9a10QGKyOhPkbdNSFamEea9q9k+YeFl4xNFJrHDspxqxPSVt3+HeOtPdeg6rOPPTFrl7
mxTLup5WDV6+IK7EDcAQuO1i+jR0zbUrCNArs4nliRyyWWZNlOUdbkvhY+gIeb0ph7DLATSR0zBY
eFWwH9tAHiMbZrwpGIOf1jfdUeGI2joxVcsggX5LaAKNM/In4NIZ7t3KLveh51cFZbWq7zbpLbyI
+Fdr7LNJDeK+7NOU1mpP9beTFzWjma2byUw+UvbSROhTN+oLUhJae0rXmpZPH5MWbSTQ/SsiM0+Z
yRoUReOlH1I20XrzPChUcIPeOLWcp86oMsDL1kJR68Q1WwTDA73WUGVb1Rnaog4KPykVN4iKpaII
i6ig0KekluREUr4i1WnTmdGzwPt/Aa9hJ/fkDcbsjZmYBLWKiUzKAYLnVi+u1E7ciBaKaFnJKCHH
EAuTSo38W8HGHlLYrHPVmfaF9r6KgSe3E25qkXwLP8i77pCg6OtiVJF6T6pKKFsuqWqY3enrOHOQ
FpxHtob6+KEmuCV6gvOcO4beSZSW2d1cqXHTeqYgCTa8Q4CLdyK7p8HtUWyQaEz47SQDShP5/PVg
8pUb+zISx2b3knAc1SZbaQU2jcokTJaEAb+8G/kCUOx3X3aUcVPCJs6dIGqeqaNcH2O2DnW7q+Ub
oKbu5k0EfI9m81xnJnXNBhdSiwXaiKhBVNqpz5hyi6ldgRbcJxwiJwqMbQH+3MWJS+AX8O80ei5H
dNplrb3KQ6E5YpJdk0C8/G/uzmM5cmRL06/S1ntcg3CHWPSGocigllnJDYzMTEJrjaefDx5VBRan
aqbv9i7o5g4VESDg4pxfDHUI08OG9Rd53xwdX02zH/fSGuCSeE120Qf2bwJM96aJta00rIQkTe7A
acQGoUuHfWGYv6EYK89sm5iAu8SspZk+zJp2GZbzY43bKDNdgZssMtXMAMTw5OaQ6wLX+NllXX0t
0CAljg+TTpTVHtmbh6C5KFLn3TYjfdvkME2y6SMugnDv2lAhfe5QIcSuG4mvGRoztkiE5sbGCbga
eaud6odTVYxsNo9E2PjZth0be5vsjSyp0G2AtpebxrOvd8FV37FQEKAjCr+DxxZHj0mGxSQJGuT8
XFBBFanspAcCsVhWI6Y4ktGYBuIaQetcIyoIAsMorx19hCnr4c/eFJt2mudDlPe3vbXXXJO8fNhZ
MGhzcWyyQUC8pvalOaYFKhcFC9cqeY/IDO0Mq5LHwQ0/F2qbW0/eLtKD12CxpFdF1fMG0GEZu6xk
1uYb5nd9Eedo7PwHhrANHo0eVpE6JFS9CtqjDHsifGHAohQvEBgwFrSWXsOr0SammbJyC0po2EFQ
XAiiTnKRXE+q9Peim8p7LcMFY15U2Jt4gspkysI5mos+uyryHPxJ+x2YroO60R9FBLwAA9jqIm5s
ZGGXIjNHvk7VQRWW+kM2uETFLJnf6f5gYgAmk6u0SsRBZbv/c7F9xoLE+jOfv31r3/7rV95G7XTz
lv36n/+++TX81/WvMfpR/BXYp077UxTMQsRL2JLxWrcXeN+f4D5D6YVZDqkvVwgHDbA/wX3Wovwl
gLJzluO5rglY4Q/TK+NflukZtmsZnqObhnD/HXCf63l/xR+wBNMX6JkUUhrA38QX2EMVi3Qegjy+
ajA4h8XgF2dWCfgtScermPce1wANLH1oepVO+qqxgOwYG01jEhDiibqrQvlDZCEYAHlVDMhpM3YO
p8ISaM34pgsMJ5teV20eL68aQkCLdk/uer2xU1Ul4KNqqkgcv8KwkVETO8DiWCweBSVUjSrrhv3y
5hxVYTQNwDJVLT2YAVH2013oBd6ieqIK58+aanaImu+mRf/MXxSFV2DvJ9xvO5PUxPNx2v4jdlbt
8Ih6h5hYn0eLhn+wFNai1bQWsmOC3Al5qdSzxgaYvyqihZwzaFLbzwgPqU2lLyFKBm60qfrF8ZsV
DKWtJL76onhISXju/d6C8CF69O5PVaczh4tkfJDlQkiwGkgLFd35qVDNOEItwsAjocYNfLjExIo4
S+OQaZJaPCIqCmYE/SqcCf3FWfRnm013WgfZxp5z5u1edt2G3W0d68F+avqDC7fozNES2J9d1B7S
sV8m+QfDRxfFcDPY7GREyrC+GQyClpOD+2QZB3eYqlYt2kV5gnr5UsNXujigCfnmMydyLG2JgIp+
byWJdqYhLLcrhjmNmJrGC51HdbcKox3b1XM6t5U/k0MTL+r/h75jhEiuwL38ThSDTcJw0ZcaOkJn
PoLMiILYv3BIbHY2rmFHnufuqGqwRH6vrdtgNBEEXdvqmLW5nqe26dhNEIWA6VRPXYncwB8X/P9c
5utuddnADMnrquppP2HLOa4/fVepvtyX76Ca//62uiSFkuQz89Llrqgiq/Xfa1+29UQlD5r09oWz
//JRp1vw5TZ9aQJpGkjHoYKvTg4HozzUsFZWVbNV6UzVTnplq5KZ2ljncTJvVo2z00HrmSKaD1NL
DCU0yeqo7evOtbluWz/+JKq2HrN+8nrMui1vCVZqjKHbv7vWetx6PS3ovH2d4HL5p5Laeuq6bf1t
67akMW9rG1eo0881bee5qHPUgRbCjbL5KZui1nfK0AfhY1KNX6vKVkibgtsYbDM25BWuQbrBmG8v
4mjqGuvVvjTVtVgbQHdVez4ZDU0+jhStn54+7+/OU9tOJ6vrqC9yusLaVjV15JdtRTaaF8QbC0yb
YeSVBNt2w6Izz8KvPEZeOuqndpQiLY1tHLs+VZXdEAqCdKNfd5XdeYZNTLtQJSJn6Symxa0gisir
Kk8HRX6sFePk00GBOlTtUy4P66Gq2dnC2E8J4hOLZmS6FIqmp4rGgBW3zJu7/Tw192qbOk7VpNJt
W9vq5LW5Xgb7ut+vGurkbbwcBYh5uTtZXvVHVVOFLLweNMicbz7taJslrQ1ApjNwBKCH/lz83bY2
YYysgX0v9JWT285SUx4pJ6qq8khRewJjRIqzNw5jm3j40y90ygm11L2RRzdfD07UeWqrpogz7Qy4
20xDotbMH1TR9dDpszJAgSh0kPxaBjdVEJWmU1yaaoeRaOQTy+KbXo/YWi7eJKowQdLB9Izh4mKx
/tu43CqrmdFRaCztGBDP2414np0Jw0INbaBzkh3d3yDow9dCbQsL+a7n44LdNWcIav587Jcil/ze
vG8ummXmnixTa1WLFwkKUaC/1bnyOCyFMWIqjlnJMdSzgRBTb9b7QKDssBiHTARuN+p/rv6/ir6Z
+jMPjNrYqWdHLgsPspdpEHG+Zdb03jYhARQqSTovt0jdGJRVzwm5OZgH6uLodZ44qlpIjOtUm+yu
2CVdEWHWhPQqamSwTk1FXj3xWEdothgDEuQWSO64U9Wcm2OzlaOYh0duVHGUlkZctgRxJGVtkVwH
lIdANGEz7FLa3UgwgDB45B3TrNNA0KDLPLpAAkwk4NxRG3bK4kSo2dsXy5PTRrVf7VFFzqInwakq
NYmvjlAiVHvd/+kgFsXkfpcZYppiGW+a7fXpkov/4dbzY6I9mvXoGgOoTfwpMCJy6E6Urp8qgHJi
Hz1Y50Z2bhuBxOyd/ar4W6chddJ6DLaqZDi/HL4eU9uEKMxZh5z3p+3R3C3Oe6rNUwYeq/zTkktt
/LR/skF8I8VPsPmvx6gD/xfb1CGnT1Gn+NHwM/CCeqdaa7H+1H7EBkRMmbdRP0rdrfXnfmmqH5po
BznfKyrgWnwhEq5MTqP191Y92jywi39hoUaz9TxVO3Ea13PW3afLRqmVn3/ZeOIzfvlYdcw/brOZ
w2+s1NrbekDAa6HlquITH/dTVe1aibVfjzxRef95/6crfT30U/tU/XTt0UTOSy6SqOrS/9d+degc
FVg9GD8/fcbfV//+k9YvnUzG0+SVKBqsHGVVXQ/5dAm152tbbfx0+mn/p69jpQfRIA2AUq75qUj/
bGYFACZMxjGv54h1+3qCI3RwUHP6um7yRWseTZmSxVVVtadLXeP0EcXECjEDfM5U9agKxRyfF+Oh
JBaAf1R1pZOf6OXrkaoWpqGxnZROrmKfq412tyyWVfXT5czF18gcyhLUy1JV+0+fpNpxPT/NJXCe
pus8Y7ee/vWa61dSV1e7+Xc/aEaOx3M2aru+Nl/Uu7K+EaopAtsAkKF4vnYflzpmqH9wg/WsRFEo
IgnEcIpusSLWhmoGNCzU2bVw8xbxubxDkWesoJQo4yBlNKQKrV/UAFQ1mxOpb1TV+1V3iDyO3uI5
p5jsYnGDHJc529rMxn0cH6Xr5odJgxzfuOErcx8iCJMFxKLpfk2d+IkZxiYtqsOYFAGh0UfcNOpj
0aGwDU7yMmqAF7SGeA0n4e3U2jrhMoV36eG3tfvCll1X+PPCZhUBw4zW5TGqdiZAjYAJbpgg/mYx
mNsL5qaKSYHq3WEQoNj4LVKOlw3uW7rOJIxnh/xcSjSZnIUmt9hU3a5rVxWKUKvYbMSvsLJJ93kD
Ibv/7DibwHD9/xVnu01gDhTZ21+ibKeTfo+yeeJfwjIMB9V9A66q9D5J7+tLAM62UdA3VbiMXb9T
aFWUDVatY7swa4WzBOD+iLJZ8HFRgHZtqAXLuf9WlM0ktPfXMBsbCOSR0DT4GoaliLyfaT51n7j5
iPDxUYuQHyzQIh0mpN4dTG6wcX4ZUGgox1kD+D+a2057TFzD2gAOwTwIRkKetcMl77kN9l2km3Hx
86pgIeqxQHDG17SjLnhbhAD1CoZ916HAMuTRJfHvUgflg0EUulp1+z5W4ALnBspPhgEjtB2SBMa5
By5+L2zPPc5W5vHSBT2I1pF0coFgaWnLl1JmCR5oYMdr9FmOfUNsWdXWQhOb0STgN6HDIh0PDsZy
pBkYDaGipVoNxKqTLAD1pCUvXjrhdzEFvxdBU5pH7KOybSIXhN/STDJyQVjnmShd/nGw2qGKaDlE
1dRVVG3KSQV7kngXKi3brMZPbUAoxM1AM+lpht84hW50OD3PSGBLVPIUy8BbSAenGjQdGEro985I
cAeG05LyWWRXUXTFOgD1WM/T7juS8fsFSedCWYEtY0PWDPLLtYiNPtrYdgKUKPFj8KER7IzeA6Jg
SrO8jOzoqvJ7OII3mS0hOTUmiO6ECXlcZ3fm4P6wS7qWvpoh4+rpb+mcgaCIylfXJZZPgv/eH8i0
6aGNdnG8+KUWpE7rwNm6uGB1LiplVp/u+0qDa+uN83mxMAtcGZ0NdecAcKvM66A1jetxmMDIJK3P
bQuQ64xRK9XDKUHdFwVGXO1AxndGeKVNH1Zu5Ne9l+KPu6hbNQsSWVzWsdVd+VO3i1vzPRhwHopG
gOy5rpvXlUbTqLGZtWRhXZe1XLQyARNHKUDKooQk4k3IVXberpYNqR2N1DEq5Dyd7Zzuh9Rrzgdh
nTdlDsQXG9uzMKv7g0UekSRfAlZd1qhsMTE4jIJEuauHpESz4Sp3fHFl2YgX4mB+6Y6FvMIcyz44
7vyi9mH5yd3TQB/65InUAXZsu4tlJIYurnWNSYZ1bSzfum3Cl14zp30dhXu1b14OsCOoM6Z0tqE+
P9s4TR1a0ZIIJ552VQ/8rMGOuB8yPXim9sOZ24BVf2Ww5obpIKfu2laqLM0i3Q+nydk3dvOXbUP9
vQ6Tm6gNiHglYXapmR7K01q9N3NSSTVuG0TZdXLsqqo2rkUe4raeEUyka0RvdlnfGYJPjtvpUrWU
klKiw9YYZ+DgthmQ34R8CKVtlsHzGIFQ4NkwLyFhjAuOSY68LJVlA00zthamakfCGdo+CfobK/EQ
85YghL22xj5T6QDZuTAuXHioxOKOZeyaqKlmr0q2alh8XwsPAkBrEnlRqlCnaolAf20s2lB+ifDy
j9TFuFbp1ptKvD59E5L/HMoH7Vm+pLCyZcVdQ/9tyFecq01ejZqxYcDmqS2j3tEl5IQvgCSSAg+B
JiKriBwV84AqaUluVNhlJks8IbXjH8kItfZk9LtYoqpluBJVUttGdKrjJCW5DlfzrPGBvM7I2wPL
woOk94B1l/BJHN97s+plGreEBNRXmrPgzYhqiHrqTnYDsB8WwRsWqvUxR4U9ssbhfPKcamtKIH5k
fcBr5hgjjTzYmyolzaq3RbqxApjSJ9vedc3a6pV9Yft7FZpo9Fw/trEFdgKRcF0GQKkrqAheuM80
Yoh93D5b80Rv7Lrj3izyJ3uxPIXh2GLlDWEOCuyw0ZBq3zFUsiZtLW87ROiVmROi5U5DuDjIr5q+
QjU10n7mVg/MUm6MLkdyUSLWvITUbCVvsgqIqTiZCvYM8NQtNwJNUCxujcptQD0A0zLHVLWGqWyr
dyX5VGbo0bKQtyXIoA2eXfnR75bBK/UxDFtW8pnTTgDX2uGo1bhuilx0wBwAXAWtNR1NeF6m4+g7
iQXV3pqbeyftfUaixjpHsHlqvsvmF6TMBkGnYGLGv8w5IXZJ3tTcw3N3NHDMDl37I8JxdKeOTAth
IflKflYdndhYJ/g+ZB4fcK2TxVDCBjTPpNXu6+migntKUgrzvzO6w507TdoWAug3MvVDRbTqy29X
zT7SEbpJ5uB6akL3dBuauN+YuJSdfGPVnTk5KY/2VWpO70NuMOOMbQgEpIh2soT4UsyefjSzCPpg
FW5SfT42yfKAJrJAPwFBh9qEYAkSMsbvpveO883oYDxtY0XQtHmHYlt9NcgCJotJuqyzx3TXebGx
xRqS6PoS3iMy6ETEneLFR1fX9+XIFH9aLCb0PnzUWzqIjgDezosHbMZH7Ml1KISrrNg8QoE8K3JI
Z45Mw50H0cwrLzDpQpiPKE4GFBrPLP88JfN4Torrn4Mezdzd60Hd7lX3pgoV1lqb+hLVyoCpwIpy
6m1YBIyt5GzU2x/oBr2BqqrC9STGo74jzySuefhvuWelDo7NHv3hqIoWAuPBJIeh+qBspksPYRXk
GKqeNWZ/q+EgtGuF/qo+V/W36rt8ac6+rh1yO9srVTcHPUi/dS/8pAQE31fTopmbIrYtwJe2g35U
RQPHddtk3JFCD8SVAeziYLbyI2P+tRtDLbw0hbad83KERfak+Xaib/LlyQxFALGu511S76anIq/C
BoLtkvbeqCD24FfaRSnP4j4kVTAE30EC7GJOjNxq2DcOfPxNZSWXXdEkBxX4VdHgk1n2ap69eluo
bYTSWNZaF0pjcD1L1WI4pJjSvlqLpB+Wd/J8IKegWmuUfG2eanjsXUCDRy/UDsggL6d+cj0ppV2g
/1gVB5GDhrL4xbmZ43wSp/pVDMv2SmJh0JeaewicDC2ROv8FHBdrds0yjlUJh97wvPvV3EPVlEP6
yU18NUtfj/m7bU4zAnLRgmSjjlsLsDw1jEbSsEs4VRVfzlfbVtfybqw08u6WOL16ZZlFw616C6sa
wboNlP5lwp7Fm5EOvUOWqvIRthwtUMzrELo2Va2fRQgEaxlcVVsNs2szs6pt1s/TsR0R68kNHUON
RVtSRf9qlaZWbWxDy3M0HLZ9BqYKVCbrYFW4+ojVpNuCmuqrYTMALbhSxejA2pwYkTepjZRDaeDS
4ZuOy4hMF418etcTqy785jzqE1CrAO86iNJLyMAuYYpvTtGDL9GET7s+VaMuHvSdijSos/Jdp7Oa
nx16n51ajq+yYKrZZXrz+54ysef6Um1l1VJl56qqss5GaBfZuapO1sjrul7FbCRZBmfsFxsIZAVP
CmQnrbLTxT9vWS/5BZIwNqZ70SGNsCAVvhwVTqE7nfacqurTT19EHaraUeVwlGqfPnG9lB7noLI8
uwUK6SAq8uX6KzDi9LXX3evV/xfbiuwydiq97smL+RezP00N69EICJRpb6tdU6J6pA/TE+DFEVvf
wdyORnUjYh0BZdQ6Me3KX+LI7UFcli9Jidq99EDX57UuwBw4d00ylr+xFP5giv5G6rfazSGMrWrW
chwJONwoBOQQE8UDoKfPo8z1bQdJ/GhjqSBCWP6Zjzdq09jTLo28dt8W7ZNVRIw0RJvOZkYULDD6
p3lwh21X6d/sAuZ/a2Bh2zuX4GbwbY2QqDfxwUiWnylGVgFD1+xTjYHPdvbtMKGWzvx0M7Zw4sFA
Q15vcqx0QWwcyrz9BXoSmdgR4F+o99/Ndox2NrzuGOkkp4whCizi2DWy76PxamkIzPR7uAYdE23A
IrONEpNDWinjdTlPmuQYaty3tBGXRdF2dH0RVNo2vwnDn8P0nno+MqEQYvoY58wgD7+1PX44DvA6
UbEgxXsUFqJ1sNryFoA8hgQBkL4m6H7aoP5L3ZMH0yciEds5Fgas3Lq6/aY5cIKR0LCXAEY2MbYu
2HoETR+SkdB+spc1OcemxEZVpDYi+dY7tqf3HqGJlz5717t+1zHlup269C1DFlivQC9akX5XTc50
ViwoEGo1/J+cFYdA0iqwX2dwgluBmsdFkaR4uaYiuIgtXHNZZR/GuuI/a2sZvu/ppk6Fd/Dc9k2f
G/xn6+ClGRFdTECxoCfa4XLD8nGXG/1BEzgdjJncjTX0lKgMYTdZ7lvMk36MGak3QvTzXg+jp3kE
yuiYPjMSTXktH8mlkQ+0l/ynfxx0vFnCcrTOhwCp5KEW2FYUFyEyAw+RcB/dMr0ZPFT44wB2XmsE
t10TH9pqHLazqe2QWitRePHTQ2R7B21A4yvIuqscisZPrW+u+Ks2dZJki099sQkjOrgGz8PNHNJN
RvhXnVULGxPQhhTAi2f91osw+Ulgzxx1J77S+2m69SYtuci09KYkJTU2PK+GATNMlPahr6qtUaTN
TgyLhnE3W/vRdCDKegOMSLERgaiOTdu+m8va0gX5fDGU3zTh0q2iTJVaZb2NhbuRGRyxPG/lNeaK
YML7sAK1nMSXwuwxIuqdB3zg40nfa6nhH3KZ/FZZ8l028kEgR/cbyIZvJV3UZurhzLkVMedhnOuD
OQ/9ta5fR41YXINYRQoTltrUk3lLrTPfr8ebIt8Ku2s3Q2KgTN81d9C/9Dl6LKbGvqRnPdPRKLl0
npCa0r3koS6LiyoYBQEs7edsGC955O/TMDzHbBYjytiFsRnYLcC4FtevBC4ied+ffpjKrS+8R+mQ
JK0uu7hB3UXAjK9AWZxFMCQY/iGu2cLndZPHmajWEczfbtAQCsh6/6pJTWh1fveLSS5AzRHolU/n
VGSwods0PkQdDMms8Y6ZG8IplvFN5Rvtzg6S1yLRGQM8UOdhiqlUQc/nVExCW+I+ZpnX+yT0v2V+
H29qGy47tjnhoD+Wjgbypk32oSO9XVuJy0R3qnttFBa2NUOCfUzzc2i95uDTR21Qt+l2OJWT3B9Z
Rbeo0MfDXdBb9r6zD0PhPg1dQlTKztuta+o/I9u8lJNlbswhepuHdCNcbKB8M8BthOdrn3v9tW/W
L1aNmdWkT1gK9dxo86Xv048yIiHverVzXqBoL8kjivKNMAW/qYdWKozku+eP57NdPBmhAz6tSH52
kC42xRymh1hA8g+FlT1mtrv3kNp2DaO7S52rxsrsQ1OkD/1kYG2MGtNuCFpEu8oIkS4oaGVctjtk
q0vUIN4QHnodsZjw5uG5hUBK/Aph4SZ99KL+WZtYnWVmQmohvJy08TY37fc+37cpXU3kxEevt61d
haRh4UAvGvWPIUQ4ejD6D5fsS4IrKEE5rDPymccP07QzQpnzjbHcoNwNkz3yR2fhiCaBmwgfk1QS
rzAecry4chN6m5Nuxy56L4edSxJkF3f9YUi6lpkwDKKApafLUIUljNddpxZW1ZYXwO+ORLXRc+Pn
lMOIj6PfhKhyXC8ERgRN/w4yC5kQr+S9QJMkWqSvgV1uzdfeqUyS4YlzThyqhNvQ2J24CZoIBbIA
PYdpIeKgD9JC2fAyOyHrEX4X8nrOfCgkmIqHQxEdhN99hyd3LFgN7+sBBwnbtm8MZTy2gK89kH8J
ZkPEm0GBZC3UjcDLtx3hYWBc5X2VGueMwtXOa8U+diJssOMZXYG4PKvi1t71tplvQyaNZ0NflNgG
Jvd2VMizhhi7FY5vwhT6NuY/0jTpSx1CDUk185dZ3AWSMJRA4QZXcjzWtBc7MS+btzKMn8WsvUH4
qY6jj4sAeuZwEsb6ZvKRWJiD8NbqjWsRImUpy9ssN+7cuV7kyWKg9Nq4m70Wo4M2MC4mQWcc+tW+
663ntoKG34WMywQQHoSGg7VPB5lEpX5fBnl3AOJmEebRHkSBlVrWwXXq4RJ0LfTnEMPwszEeAbZ7
+mFum7ukpuFEywMxX0V6djcWaNjH/Msyx0G8bKJ3ECkMAMe51PIgRAGhlOeihsAZbzw/TW6Z+bWb
wHGeS4CZHR71CHs1l0UvUK5AxKAkrybgtIGJNncjjJQRQXUIcaD3fUPPz6PW/2GE41M3cx+1uKo2
qY/sBOMYvB5YDFsPO7GuR75PWkcZxDezg8S0ZrUY3jndrmyQuDDicCv6/D0t8M1BUwtMbdzDt0eB
wpLumx/3EUFUpoCW19zqE8TqsYSYa2GTBQ07kEXwizWHaR4FGLtvtZY/eGCGIEpESK/o5R3CQgM+
cQgupUczVrplurdLTGtfdsMDq1wGat662tDo4TAyHiYAGKMISNMa0xOa3I+F2SRXAzD/IQUyo6Gg
YQvvOlyWIXP2IPHa3CZ6vzXcBBq0Vd4bkW5catCdyxznpRgJBqMuO2AmqB3Mc1Xee31NrNlF5yKw
kBIKynFTV8UlIfGwwsc9rx1WhNpvmkMErmHttUnEVGyKxN0TbcrvgshzbqdoP7aF90p3BKudyfy+
bBfbtG7EnKAGOarrR89jBI8MGMJVn4+7Lo3IwAw7Z5LWRWFOD6WYxjvH0tEj0Yx6Sww8QgqjhPRN
ZPJc2DFOB925CTgkyLPicmqSD0dCFe8Yk7Z6l/8oYvEz0phrpU6n7QOmVvgq6CPEqgH7pqecKeHB
LEp7Z6fdRTno4abIjfncomugQ/T0+6Edr8KkMvHJkBe2ILabDt6OaZK2kT2aK6xhN5lsbhIR1qy9
RvQ3ewKUngMVXdMbRJdaWK+RwJYCqunBsvGDaFNk96Fi2SkuBq0Z2fuCzA1jx3tnZyjepfTKkdng
WYHDQwyFg4lW+BE113GOQyjjK9NIJNOy8sGyHx3PMJ78GlJ7MEDocJ0STbGtrKrvTU/gvGvNF2Ey
uUem9z4L5LcS90kCePeGC9G/qHKwUMaMHlbj+Vu9mB8KU+vhysJK1bnjU6i1RHyA9MRAElNMKzoI
YdLRCSaPD50NUEwrhmzrjEenCxHcyKARk+jctPr4Q+butO1dNMHSjk2aj5yQXs8vrrOsC9DjHSyI
hMKH2TZozWsXkJkzysWGooQZOZEXi7CA7NCfyidGm6FNn6asHjcOIHord1CPyhyb9RiqXeDHQR1V
5rGqfplh1kK+9jGvTDpMgb3zorbltnbIDiZhUZ4bfpVuYqcsdykqoqxy8ErpYrRDsmvotdFZWshy
4zUxY4N1q0O+Y9aV7ErYhNskAj0OA/q1o+/fWB2A3jBBR6CNOzo8dwdWDgpU3b3ZY/uUwPwRFVH1
Co0i16hxQJl3NTjLM2sa36Y849eZ3rc+iyFHIv0zl/BXuxl2cxyi2Gd0A4KAAgS8BWI9zwjpEwDK
XA/Iqbb8SmiRMr71kdNCXWJosv5YXPZR9C4jB5JdjeiINF+GePioZ0YlOcq9HfS/xIThQLL8A7Hf
5H/Gsk3kmzSrp/3gFc9utUj0ZN63BIvw0ul/ddn4bIbBRYEgG9N68PC4fQYek+Xcsx/0Jkevb3xK
gLLbqYYvruwO0LimLcKHMkHfVbq8kMUoom1vjddFMBwRg6wIAr2ZMzSpcgi83VwiFBIFJJqDDA0Z
rCSMq043kSS1q/GyFTekhgIA/6D6wzl71hMEh2ckTPiX4XuTTresXYgESe2yZU5KL+wRrtHb7mXO
reKGVYqZ+LjRzNyycvKHsxxPsilsf5C3/Qg7yPXNTOAxMHm0bfFML/ETQrHE4NA6GH1Q8WJguYWG
L64D0oUfOMIQ03oG0cDFAZUbHbSkFjzZ7zytegEB1++3sRa4D7w9gyyhxg0+bFmXhF4a/dTnECmu
TH5He6uZZoEaGco3XvQOZ4+gH89k4yCtNpKuhmvrEB+Zo61mEExs6uIjnCvUHULkUqPpHUSNCR8j
vvD95QvofX5uhDVaNTlAEO23LkC7g8H1hjnCN6u1Hmuzv7Ny7d41olsv5r+UxTD04mz4YSFcWrWM
Tyzkqw5b2igKnwPHNwCuensrSNxjOMFftrWQFXIY3HlmYRzCDA9YVqHMANJuYbNnOTNwBGQbejUk
qzcjXh3QOiec4Ji9d2PODVm0R8Si+VYg4zMG5G7CCd0mfcJHMXKFcZUQYYgkQJfUGd6sqvnudtom
m7HJiRAyP0uH+GUy3kLT+B4guHgGahg6zMTo3IpN1BvNDWo8TqqRKBltyHiOvCwjRmWBYixwipl0
/yXRJzDVlZeep41e3fTpiFRc9xxNEvGS4Zi6GIX1pvledAKiXwfVXWMZT214mEpnb7S6vuuT5MOr
yU9rFQ7RDpD3xkJxInRS5prWgLbDBBkmwwIE1TRnm+JjjHLFw1hoz93w4YVEvW3jeYDmtkld91WT
z45jM8pZSIKIwjn3U1aL5InOnI4ewAn4/Boq4obk10VYOjey1LHSKwLjCsMUDmKmCl2KmQNKTmOB
tKLR0IPogIIyt7kL4UQhBSboHuI7L0TYotPfjcCvDxNfYVMicMjU4iy03AKtjCvfYDpae/r1skZF
OtlHTgNjXcicTD708VvXoapl68Y+1hZBhEAy/bYr9D7cOxjZqK8P6bbzkKAzZu85aeqPNis+FkyJ
zKLbPi8QJHpmRGDKW0UvIcIXW+xwNkmENITUfrOi0DvrGjldO9EPkWZ3MpvlRTXXcKWZd/YziGiz
sq71RnsGTkWW2EbMvfchfr5kiKyiBIMGcYFaqdGGP7Q+iPZVcg7xvdq0WfnEoHltlfO9E/B44nOz
/J+MJMYqtl9cZVNuYF/hpTUHPC16qJ9pTmTugrBEU9Z7sAbjexGnKGoBf7HsizK28SS0nMeQAPSZ
K64TCcQg9UkOBuEd8bjhTA7JnSNJnwKzqJrhyZ7ip6ifH8YxQgRquoja8qZtMgw+bmRifod1CgA7
WCirZchiY9DuGonln6VdjVEJ3mZ29svCFKt1iPgzE9rAuLWS4M30refZ7AyMZLtDF1cfceigp8Mq
Ae0Xdy+1Z9ebzkupX/dg+M7qCF+2wufnysp+RWXk3uS/ZfkCX8eNHopH7DOeKjFiePsd5KuVMkFk
Vbpx4j7btxlPTC1yfPtQc2rRwIj0+nV2nFc7qwghGNe6kX10jfdqdd17nr8PjY8iEQmOTPefSSPd
V1q1yez8w+TLpnP5EYTJYyqLp7zHSZiIJbJHufPu8TwfmqT7njPBRgiILimupuTMaou3NK4v6tp5
zCNSRCIlUDBeiClHyqV8lDK+rBv9m2M0j4OT7cORVHHh+vfuiIoDOI6PxE3uIZgPors1G+0qbOOL
Tk9/lDpZpRq31lTr9kBGnI0ehGJf93hjywabKdOovmnRXTlH3xMUC7LgxmpqoExliTpP615DBkS0
O7z1DQALmnXt9PJDGlmzCcQSrDKtG/RxkQQpbaJIzLTDctc60dFvv8GWPw8DjKoD7SJrJ3RgWAo6
Ogg0rH+j/2y+K4spgfr0P/Ndv73hYgG4pMg/I/F+P+0Pvqth/8szLGmTrvQsKQXuGMOvpv2f/9YY
gf7lWLZlLkLbf4LwhAc8z/w/hJ3XcuPalmV/paPe0YENj46qfhAt6CmTytQLQulgNrwHvr4HkLdK
J/PePjdOBA9JkUoKhFl7rTnHJIBBwNwW3H5YXQ3zf2NLFXhghWYbhuDT/d///Db8n+BH/g+2dv3H
4/+Vtektx8FY/9d/iJkTnidjkGfe9//6D8NhKe8IVxiqJQjZmI2zv5G2J4K/WqVurbtUTYLlKjl6
dRN4TaAC6W/TbJPqZBo7VEqNK+TO6vMjMqac5DSkyXXhlFu3cvdx0qpnJZE//7Il/xUJ/HcO+PLp
UAdi6VVdw2ID/ZEBAePJSOywMe4WTeFyyo1zQq1DDqRielEi7lCcH00B3SHLgRSM9BRXtiUASwY1
8dspeRwyAFjhk9cQOmZ88id6B4BcUIKJHi6zH21pUKMJgGKt5/7Xf/Pxf6en/+Pj66pKQohlW3z/
v2/cKmgkjWhhgEMbii/VlNOlnAhFkCwDVsUEvzkQoXvjVI+19MsYqM2tEdoxtWwyKEIjOmm02SD8
ZtBck5WjwMlwGvHiFpUX5YqzzlJoUJFWVl7X1Y8a0rSjHwjOrWm81gvVPtHGvv+bv2ne5L/vMDbl
ilAd13HZB//8mzQ9CujnJPqdHT3DrkisG6LoYMvpy2s1gBJ2KMyTZP/YFpLAej8vlYMpwvE0GH6/
Y17+4gxjebRTfUtfSJAq8KxFEeGssTQerYRGSZAJSMNBs/n7jz4fNP/80Tl2DI4ojqrZx/5XuWlW
ZH4bFK52FwWRaRYwq1Hs+rQkHyCNfACaXXjMppJW3yi5VCXDW0GIhtNvTVPp9hAN3E1eNYTXBdOw
1dscErDsox0+s1XJn3BUYu08X/Xh6tYuPoksvDqKDsq1V4+hATLOtsFCxJF0SQ+z0fJV1J6WQV1O
XiEgQ0BSgIU0d1Oy6oN2FIZb+ENkXPRFvrf1Kz0VFVBlHuwnfwrvBd7k0gch2Cqu8MoxuESh5Z6X
G7BLdmeloDTIdICsdx6HMgJvRJYglwSWv4hLIHGNb26OIpDV8mun5O05Rki74VQx7GrVh58Ri3hL
0dxdl3u97G4ybkid1ZX6Ude0/KKWvpcLd+eUNGH7GXFnyWdrMkhpGKSgTWs02Liq0mPiXa3p7n8f
rcH10qj+jC6vf5gGx7gzGKOxUFf7v/++tX+1q1oU2qalmULVjT9c/E7v6O1gh9pd0dpTZ7fOQ+JU
1c7HZy/bxAAGrl16nekMw4+XMDLJeSftBvBsjjJW88WZdfuuha4lZDWdWGrce2UdzO1F3R2n9VS5
Z2S17uu/+di/x+7MZw2wByhpLBski8b/f99NLYVR1GBWAs0hozXVCh8DaV11WwJssiDks1ZmlusH
LoBqJ6PdWh8iRT7V7rvqqtqRZsJPZ+5U9Y4BXDZ1HxTkDBu9zCY6K+0/rue/XVF+u4L8i62MdFt3
bEt1OS38eY7uXDeTEMqA8/hOeVPHOSpevkV9cgpbIEW4Fkq6zOARM0Q5WN1PIohfIuk03t9vNx3N
+p+HN0J3FUqayqfBDvH7dvNHu+HSxLfUZt1TKYVxqsiuja0Ts9KHUFXaT2n3ReaZ8RRN8hxog7tq
ek27LpsSXck2GvvkUmWNgRCsXWEBVmPNK0qs/fRP8IjGyokvpyftO9t3Q2p7WtQ9dnDWLlkJA9cX
7jbwGTdWzPZPipKNByVOPscS1Orf/6nav9hFdF3Fgmki79f/6UyGkCnHTOOr9xoQh9H28bF3VDrw
tF8gZZqPc0/Syp07AZVwsPwBB5CFdHfsrI0W6dO2gB+0G2nOe6GtHTWKalB/yrCb3ExZlzTFH/7+
A1v/fCG3bYoLrhn8hyNh/u7+kiMiiliNFL3T7lXdsOhKo27HSXo32e23AnP6FRQHlMskQlGHEm/D
cC8/plVseLWO8l8SrgDlcWPk9PeczjmJUNJudPI3QxXdigtwzylUl7By42s/0UbUrE73HOPVashJ
UkMdOWvOQirjX9i3tX4IXZhhc0DZtlJ1Ft3CTk9tOqYnteDgDvKjrQ2PUtWcUyM7MojjiszgwYbM
PU+onO5SOp3HVcGBxEXvUM20W1YH5k8lBvYeFeKutPZBj9sAwql4Em6gv2BBqmhI5MbBrFlAZZCu
fUtXDmlIwsL8R2kVYax/v92N+Vzxx9Waxic+L0EYmssJ5fftHicBbKbRFXfXnbXD9tQ9juGUHyey
G9E0WsOj4nYgAKkvTuMIGjfsR8/Kgfp0SlrtU5UBbVtDCHIEojHlgloN5TRSecBiQechoVwHTj4e
i+ClJf/K1x13W5Qt6e60KeHMURtmo/EUZORkd3F8lUpmPSPHJyFFO056q52dHHBSSX/srEljO/Vy
Xzh58oTKX0cKbWzTsM22A9dBYMZ2sUlN6XpMtdt/s4eK3wN1lrOurRuGA2CG7WWqf2wphaCXjlgT
cR+K7NUomQ46bfhZJuyIdSmAi1rK+OD3FS5YEiKY5TJTbdOZxD8Ux9GH96YX4znT4aP8/Xe4RMn9
9Tu0VJNzGgsHVZgqkQ9/fLK0CbRYlbjj+0LPj3Ev6xuJbWQEyBdUic6JReNpgMX4oBRRBeUjyXbI
V02CWAtltey+hS67vTlWYLUYM50rhxi6qO3U0+i750nDZR34FnZDrVC2RiNnbMgk100bjptM3wet
oT72+mtvcV1UeqTYEzERe2k370qWkN2E8VhhnZgmZrnJDdpyQ1LsxnICeFVi1jYQu+FkYOfX4dmr
HXOqFCnR4IftjPnCQGCjUsgMCSo9cIutnqqgzNAf6UKMFymJrxjbU8RgLOHUTO2BGTXXPskUakPn
AATskP1t3aCvVqGLrqkOgJ8xxCXFPcIKR5ZO8u/Ov67xu3UJUCjfAwcUWYKMSfFK/XFCmxyJMD0a
g7si+/ySYurYGkqCBRWTAdqGk2mW3yN/ACU1oXVu4ujg6ln43EwKQxkCTleh/dUZKnnB9mBgfbYn
XEcFfEdKb8+2Kydc9c2IcDcgdiy2viZ1sHRAfCyQPcHndbRtGylvqvjSNKV4JDPkpeks9dzmt9iV
V7VT4MEnDZC+uPoWoUmgFzk3ikjSfew7zXoCy3uQetCSJUDyWEb3pYuGrcMh/YDUqz3T3tvC1BHU
qjGdVjdQYfmrMWIOxpND8siENSFbmiqps9y95QTwxNESFyG6E8sZs51aMeBPB0Nb1ZndYz2Rw+nX
Pa29D6lxsP1B3wSR759EVG9UOcirCX4gzYkX0JWKUIyEPm8Ay7k2kd4zOBf7QGqPCBD8+7jSLbQ/
FiljTRm/ih7laAw/aMD5sZlIYAGQOrKnYZXahRkJd6UdQQB2XNqVRbez49re8WtnV1VMpDXoPHqT
BoH0eDpovc9UY4reS5l8HishvJbl9WqqVdRrg3bAQzSe3EJgmKg3tUs9UPn9cPcdptKCsc6FmCfG
wr5rbfQh/QYaedxnVcjfaRoXWsInxeTTJKu0DaorbUdUCLLGNKUDTxxsC0w6zgZmZPQJze5HrIFn
V3tsUV2i7iyHIVPVjiuEZe3d6Nl7+HoRzaX2dxEr/g6EHuIrkNSmr3aXGNjrrWvit1qf3jMnC7e4
Naz7iMmFa4bwOodgw8r/XMXhdIvyfmvk6cw6Z4eIDWWrIDbal+j5t2ZefzcSTfMGG2181TnqM+Zn
L6/V6cjXFjE5g/Tk4pzTTR3Ido1PRxkmUuWJAlAlcMVktG7I3aY9RoHmTHB6lfs7NwtPTg4qXeSI
U6o6PidiZBxu6fU29Ov64o9RfUkqdz3B5/Mc4aRHzR03tDPmuTrXW7ek0z/VfXr2i/rcRgy1VMMZ
7jaqjFmItqLx228tpvVXJ9HKBxRDxZZBA1pIE12E3adEQo5zcJzPKiwgP0sV8tInP/OEA2xIbHcv
6Na7fGafkisP6oGBth+QrmdYzEwxVoImp6nsyoq0GN06NlaHFbZyh/mp6hpOQX2FKDajvDU2a6gm
xypBWJaj4yEhDnEdkuBPBu86KSrs8AI31eug8PcTa1hAjcX3YKi3pGnU2ziN/S32TKTrDD3YSHVM
TBIAL+Z6bsEEJoyCS4Gfo8kN85SG1ntLq3VjElUaNYN1FUmH9SXH/8PwZgYfTgy8bBKDtMr9BuR5
lXT62+A7pBzEtY8EpGHcbrPnb4h3nw76FHCuDZsfdhMPxG9xw+CUGYBDU4i1HUkgJP7uuoGAjjQI
blPTN56iwbJ3/JVSTsYzxKlzVfnBObJ08dC6VTdPjz6lpdSerEA7hgqzwkjdgSJloKjT/FXYbb9G
0/R99BV7l0/oLETjdqeJzifFGEEPOC2OhfkSFqyF5BTKVWqIB8Od7NtSy4DdvNaDEl18u7oEoR/u
gyL1d4FEK0Urg/quK8EP1jFDprrLD/2cGYQF6Nbmw1uJmSpBuvFkSGPjm1a9oVH82WR6tE1LGxVD
S9QJmr38uTeuBWRwTl/iynkqXLdFvK81Ez8I5EcEZKg1LLILG8vibd1Ajlan/AgboZNj5d/0nKl7
7bbGixDai8LADxIL5LkxMkGZkBGPI//j7sLRHneDhsCS1Sy99pmBw7Ko+PVQW9g5y0+c2L1yVp62
xixLZEA+qRtUO8Xh12MMk1gxa2flzrb3cgZoLDfhoJw1u7bhgbBZ29Ks/nJTuQc1KkzPxlvEbIaz
7MZ2yAxTEbkjNUPaZ/vNbFvFEjff2AGCeR9Zl2Jp3b4UAN243B0AYHc7TUu9OFDGTTp277+eDqNT
aGlyV8yWm2q+SXW/ObQRw1TLMGMSJYEFpIa/hr5e7aNhwKi0mOOXm3B2LykqN00SfsN4VaERgXjk
u/W40XKVqXOWvARG8FJhOdw5HTNeN8OivjDzkhE5sR6GZLh2Ijras1luqjqyuqbxSQs5UacaJlyl
P2TtYHrd7FVYYHfLzR8Ppz4mGkYpzQeb6f6mNxgSd3X2SVP6jOIA6f5yg0AUm8f/PKxGhbQ34pTc
OMQePd8sfLvl4XIvQMeAL2D+CTDgLUIdct1saJmDeIpn2S/YcWY5CXElhLiNa3jZD1UIaLa15LQj
/PwZaGpI0lWLNEOOCILwzipOc0Rzo2xs8UMtrHPfM+nUVZMAWJu8IelYuFBLBhlGUPqowywVpWSv
rhOgpU4f5xcCQZqmirbMcOVG0ZL3HsHk1EezY4hJattJa+33xdYGB4sS2F+1oUkK2zinTiVEq/Zl
yoaiX3HoK/Wn4irvDGLWkWJzeIascHEnelUMKIdAkKEmBSvoUO5Q4pwcOWaemRPxVnLtTwwyK6Ps
PVOibQ/mlklRjZTBJFwBh9hJAx88r9WTlUiUJ4x0RHb4De3MoDDXqUBaPhKSRWtov2DLksW5t8DH
5Ewq4/LlAYepd8tTEG3ROM+Iw+Xe8tzHa3+99//744/fYIY0B5uOfKE//810cSR9/DNFqSL+Gofj
X373PzBoZQcLPcOePo7krn/88mKuisD1/6gwiE+b5Qc5pyeCRfCJ+v3EWm/5V5affLxv+SjLQxkU
GjU/yrQAt55ZxYTEZDOYgiMkd0zifGB7Pzh58z2O/Z0y6ETOTD1JVAsL8AOcN2kgmtpY1Vdm3HDC
B0uB87VZZQJp6eAyvXdMyLgxcp+jild8LYFhPtArpxlWaN/COLK8SIVEm3UwaWVvosjITBetdBM+
9Y7Dkbz8eLlpWQcdHDQ4K60sDPAcesSwfn43V0HzQEAAXm3k4MvrlqeWm+VhamYG5k1zXc+/ZHne
TEBWLfeKBCI+2ltABfMvWt5AJZ9wJWbykBajszfRmcSO0nipbKaDWXHx9BFnaZj3lZXDZHkffw56
/8lMTWez2Jr8wMSwvdzNyNqYVnXhMABdnlhuekuFTrI4ovKCIqwtGS4utsfl5pcVdPaHLg8XW7Ft
kt6ILPG/n3T+597Hc8v7llf/8WuGoE42LriREuk+CQ3t4nNbrGvSgJMw1+zPQdNHUJor9L+LcfXj
Jisx+//lycXN+vHjPx4uP1iwch8vCRY/z8fjf/UWygF0CIJsyLCl14HgdkixHeSw1Ze702JD+ngn
GoxmZ3LJMWdXbKj5e9+J/vvDf7zs4x/FAZ4ePh4u9/543TIN+3juL3/48pM/3tK7pbKZ9LOrF7eK
9mmDtHD+0ENLqn2xWn5P4U9187R4D/0Udfx+2TKF7DLcVar9UKe2uV++s49vdHn4yzOe5gnLsF/3
l6c/XrrcW77oKO/QL/96UdcJBc2PnU47PY72napR9/cTCXJ1m69LFuKLU7lCtjFtlj2A4NS4/rx4
FX9ZJq2K1ZEoyZwaAE6YWZaSw0rxtLi9l5uqdoDgfDz2zQD3Xh2aD4WwyLSZTFYYnEeXXxrO5FhT
EwF9CZ+pOBnTJkb/CBz2atmqy/dSUfhutTJ/Rqreef5cwWjzFzw1L0mEoHY2UP+x+Zfn/vIVIYBj
N/211T/u/jKbRm375rTBN1uJmGKZEXLPHKH01Dr4+ks7u7eDfxx80uGSyRwecykl+RmsuEhld5Ta
2UZxYe8sf1aHzDNMQxLHaKNa3BRYnnadS9ZETimJV2qqzowgzlAoylfzRmqvfnKyuy/MwIMI4QVq
YM+6GyxEofg6idq4lLn6bPYd2YnNpcVndXRT406msban0fKVuHikLBfDlsnGAMfKNY8pUV1WmF1L
6xy14fNUIVeyE+M57st4Z5XO15yT1UObxMTqEE2yUeboiSFy38oqE5e87QnzNHTfU0d0Cn5Ba8xS
31ys4NsO7fm+ccQXUwbTZuyRw2o4m/IAy5Scym3VkjTiq/5A/CMLesUY36NpeMuULj9GM+dPVVk8
MWHSqA1ca1vVkhW+tLUHLJiDh+jl28QAeNunirvzgzq4qQQF2RDZjeoeB+MnvK2IuzP7e0YCy1at
W3fvm2STEOTzWGZB9IhLn6jMLn7piMTYMBxO1gTVBmt9zJ0NYjTzXcP6utIRpu7qIPKQRqfXIKdb
FYXEapZRfnZj9dUcDZNLrA8XMx0CJM7VBf0+mU1V9k3JVGggxYAOZ06rLtsbJ6TyaExW6CVRcolj
q/MSS96hXwMF7gKdssj4Omij+qlK9iqOimOu2PYWunSObWTctTDmqV1mrZ0TbDDNcSmMS2g0MP0h
4fTfJhtdh1uYx4jU0Mwf0Elr8U/QT0yZVVLWkEoKdDZB8nBImQOd0tbJPjmStZj+PNSV8w43EciI
1mp7kQfJzkaU1QztSRLL8EDYQ3nTahwEZi12SS3cU5mTOdcoEG0UdKVlDlh+xFxli2F8jFAjA4ZE
t2S2dxx7tFD0kRll6shj0MzxAChnPqU510GHFF3DD7wsZogZZ0BXMaq0zb3BhrhuO8M5JV3xKehs
4Rl55JWdn2xbOB8PqolIusJst3K60TwOvfKGRFga9xFuyikJyY9R07A7RuKrosBXhBRtcnUNRmDv
jbvyrdL0dIvguFvnPkxE9HC6KC5IKimPcqf+nuILucSu+MT8hgqWFfpWiH7D0Z1fhpIda+zTlZ5W
2VGgAAoLXTul7xMj508NUYfF+DhGmY/W3XjTkTDdgsE3DyTSnBnhpRfTRnRLrdJ5VT7AQsvrT9VQ
mU9aKc/kQIEbR8CcVfSogja0zqOSYq/smSMR040DLmufHSXZ9Go8bLJUIv2u80+97hQe61MPUYS6
g5lx6pDFY6HpvIK5iZVn1bET6KQ0LebTsYGJkCEMOhmnl7hIqmc5PMS+BpNE3wZWAIMVU0WVWzCZ
zIRWMVNRkdiUSEAm42kcdlVkqOSCNQMS0ASXgBKoJwfX7y5PmB+AdgiORLqsMpOcH43raiUbMpiR
nhxRa70OnZacjBq+ZKe101qd6BGOAFvW6L/0I3XUgClfQ/pV6qu+wOUrMgKf0/gz9lEIOpOjwLdp
PqP/Jj2yS/yzYmc/xib7jDZxy0vIm9N89m6818dyaNtHpAdPWqXRT+DhGnqozrRFQe6NxiuZxCUr
nEsbytobbeXLjCG4NMXsZYMuUuhWdJCAfU6MXb9pav7sDvVzE2DXCQq8WOZ0jtPic65UF8usBrKm
mLW6wxe1kWKdI6XZxG7lr+fxo9B/qLGHuL96F581PyOjGzp8VXmF3YrnaHyLbB33QWe89VprkQLV
PTZm/NMkMHo/kDo/0ymKJA3xkvfVc82E+oFJQ+Wl46MTlahCB3IoiFIiIrSjw6hnfAG6Vc8ibbIc
Y+VFaOretk9aEpPCTtrYwDjgZJaIj5k8oNVUSFccHUJNxkD18rDadub4OhlkDhdB3VzMLos3eV66
G9d+UuHAnoKsodFPkvsQd85O8VkBjood7GL6UQ8WOUxZBHNITZSz2ZKJ3BZPmAtoaenFNWwR7zuR
aAk2/Jr3Y3UHu3KH2f5EKWfhJyl2Q9KPn/VannU9waYWh0+QmMKdCGMo7nVVkBTXhy+K7nd3Gwdc
NLnIfyarvXfjt0gzqq9KbZXrokQF3kh2WrqRGctoErVsexhXcFR7ekCyuI8N1zQnqQvcZAz6OCCq
fTvduwaQx/KMrwfVUR+yHyg1k71FUHk65tZOHbKTg2h0P9XUUNoUheva54Ahg2gXFfw7RtwV5yAm
qrg3ye8ocQfRGpbxy9jMUKocmJaTxtcGHxW7dcrEwwXQ0g/ZFadtcsBhU23YJ1Y1xkE0qRzRVgES
oBm/W2ZzGXOB6m+M3mGr216QzaftlF70mJF+VFFUUnpV7jZpBlr3I6KHttlP1FA3G7PmQVdz0xtI
9dmoIG649BrKU4LHl0SGn9lILnxhxgepWrNPAg1gnYD9rKNgp2KdvYFFe9cJ3zrXXUbmGHPqQ3NX
bIaAVoninxP9jrELS3mDyGqMdfS7U65hdEU1y+tyq3+htcLuC2SWWCR4bnpgHAiamWul/p3mvLpL
gF/ga+1d4lhcxEMTWa2DHC5Vfw+KL/yTk9ezFdB6T59DC3nuqIbFSmIUYHKvz/YuWqY+W2ZVZPZL
k0vKCwW5aFqhBRVSvgYJ/C0wd9Mq7LV6W1kjrTmV2W7hk7Ss1sQ1U6liB0xeOkJSMo0Wq+uXzXqM
eot6AOuBmWmIy0i46vvgOlR0P2OLDxErur2KnGTf6yORjJFCcwVmi2q9M7wTF9Vud2xIPU37L3pW
i41lBj+CislczpzpPgzo6fGqnmz3NgSdtdYyjFYBu3I32/1BLCUbShj2inG6iknHVslauW/smrBV
E5J/QGYxq2Y6yBM5Y1Z7DgLfXJXmOO3AYq4c39jrsfs9Kodkp3Ycrg0Cok1s1xdFNtV6GPUNXl37
VTV+UtUle1fr7XVmZuwubfGDYc6j2eJmJZmARrJrvXL1KjYSnbkw0FUVif0STun0HgYWZol4wjyg
l9SMnXSOmMjB3WhwyVwbP4ti9i6A6AOXUPWTWmZfbawxblT3Bz8S0wMGQYU2m9+esBW6xAelV2HZ
1PWoR0h8a6N9LVlpVNTSJ5birSvtu1LPlZef7Fu/lTspnPtUZtW+mdsleJyZsoki3yZJWWz7wVoT
OdPSFialKYQ93cHUYaEsY+uLGyRvToj1xUys8tQT09n3Q3BUGwy3UvbqvpElqu1AvzlZ6tzMrN/5
uMCZhUZHRoJ7Wtn0VYzpS+niDyPBFKdHj3O8pQ2X66Qkom2Dt9TqjzGamVViWs2+VGqqZUsmHsMq
3g34N00o9sECDHhQtdNiPguNAVPUS4FX+aGBJISCFyYEpv9bMbgjyC71C1FRxToRXFBgA2TZ0J0o
FRo+QaHvgW98L01xJfWz6C3O1antH0vp3lCBXjVBs0WUmScnGE8NYWhRatq3Ms6/FEIeo7YgxlNo
hIZPNuGrTN92dc/HoayK0UQ0nReK9DEelc5znVauB8X5ScGjHxUyDR4q15i8QfSexbXtiv7Jq8qe
qqJzMlq4w7tVM4AxlDZ6MVV5TY36MAw+ZZNVk3VUAduRgB+cXDc56KF/NYl1yUI9xQ38Zhaj/SOr
/Xcj/xLp6vBoxeo1afUvOdLSq+0Wr5krBWmURrrRipoAuqwneio2YXOJ9pjLvtiAEaxXYSbSs1Wy
AubCgtyySy9osQ7h/DtTEwU6uU6lK567hPgwxU+ZtE0OtHVi7B3VeZScf5OxNSFZksYZj2jnEBem
O7Ug6kwYg7NBbfuT3vhjGOKlELnN11djbimscT8FyPt7/0x5VB8c3dqBDp8uaoTaoBpunTzZQfql
NHpxw+daPIiyLDAq59N14Jt4KPTKJw+MPj5R0blo9J0/NrexcVpPmv4hN56sMjHOomlMvC8iP2th
d09iguVyKzrjeR1XBaqpbSKKQ+CKcGU7DhyyWZ4ZRIm2MZQw2XJ+XdEvqRlymBXTIPwvedgV8GAp
xqUyXL52OvObNgamaXMZTYlFBldgX/qx/iYcEAoMqE9Y8/aqQ05da5Erz1YYGQED5NcJF1v2cWSy
axmkhddH/U9kiLtQlLxXkiLQMax5GDTG1dFATakax7JNfhAiNZHzOqkURzkBu6hHLT8Vj+FD8Cl0
lBNTGjLHhzelQKjp0Im8IYgmP7Hker/cSMSu5zIdX3sJjIvKLz1NqblPHZwlzPPxxcQokRKnWYUA
v/csb55rEJON/FxXxCLXLmZZ3yqAzaEb2fQ9a5Bl7ARU6hD3vn6O/fLTP1oDCWCSQCrHnCcHeeJ1
QGCQm05m4Z4y1iO4AjV4n1xs9tJ1vsdkjXMyaI/AUu6llOIYxJaBU3k8jjqOO181lbPh9tPKL4HH
iAGTdD/+YH1d75XR/KoNWYIrLAv3fYj9hTXRMTHNzwz4HM+RoYsgV/2eT0WPNgiOiGqY9bHFi820
ooDfl0smYgrwFqXFqak1qHSNFtyRQV8opwePa9pdGX2Ja8pNS48WsOaVDQ+hfBjoCEb1oNiwv3KQ
jps6wyofM/jYsSKu8AyjHaZtkxyzXI0JfJ1uVpIq61lo01bMbrKozB8gdSJG2mSorzZ11+4ZROiv
Zo6fjfpozPtTw2rMow5/ZZ+pj7X+2NDVuEvpXpSCLg2eKaJ7Q3W4jYTvNg0hhuymEV56w7ibrnKk
v/BQG3F2Thp9mwWpvrdUPN0sCUl2L1xKBL9NwcwVYONipV11CXFPAlkX5IoUxqIRvc6+rrNZZf7K
DAj9pMEVbZLQdnfhqMoVOsx+p9jUmQWqXzJ+iCn0OcTGctxbtYXardL8Ga/cr5Km/l5EnX8eiuCm
Bd01jHz309AIJMoZ9mmuu2SKFg4MDVaLKsJASIkw7tLESPdYAomqtxN0cma7YepbXtIZCN1IPQZe
WKQbRSdwOB+x0zXaozHGP/KeGWtQZ8NO+mZ7clPp7k0GZausET+VWsVFUqeEHlflte/7em1F0WFi
L10NldPuM4vxOUS++hr6ibgoKaSdPDwVjLwYruDCZD40HHIbOko4xQeL/owS9te+tl6KQjlbOm5t
wxYNli0VKqYYz03sGg9NGrRnO0iuSllhVpsXJEGJARma3OvUhlu7k9r3nmjQNHU1ooxa7aXnlOhC
nHzuqobBb2dfylor39y024Ks+aZpbsB6XHsqTSXaQ9lRd9CXca3rbXpvLSoSwHpbXyn8Te5ONZV5
AdUxyW7IL3VSyzkakiLcUIzVJLpa8cam97BCrROv0VLOS4a+hXdk2bWGgM7uztpQIorKSaPGRb2v
CkDDGKVSFN8kPTTqyGp9LkpiIeIDPvd2y/iSSXtR7UtsjdiNEDsWev+smzCRfcb8DAywLg8xXoxG
HvwhrLea76wNrYVc1ApsVyUWhhoTJPM79d2lgjLLim0si884BhVIpFr8KHSGIcXGMapxtVgSHIfF
iwp+iOM1wMoWBF8NU0Lsjh8DThcXqEk/01FbmTpLcgcK86oO3XQzdggu65a8V2ciGLZiqbdijqJs
uyQiBLCWKzvr45MzXpUxzFg3jvh0wYjsnPpFiTM4A8AuPUbwOmomkIuNDw7VyZnZ16mBGb8ZKdNk
q8GdigQDJ2PLEZ0hlORArZjl+cpVywZGV5WxCWK1PaqSqC48a05yC5oh9ICw6h6kVpzudljs8q58
IqDUQQR+1hnh79F5E3WfGbBa5v6aWj/GLhV1VbjjFcaxsqqUBG925r+OBXHtgeYQTZsU9VXvb1yN
opNS25+XFgxmUWNl4grdyy96nghmuAiCyF3kcJvAXh31jtjIQLY7pfoRVSbAq6g3bmSAfjdT6+gm
fr+pYxWlftKbK3swn8w6U1YlLlUPhADVQe7eO1eMniwq1qyY8OmS4lqL1bteRi9pFmjrmpYpSYUV
K8kCd2vT0UXpZwlH6KtvjYhJKwmkiuy2SdcpNKitFmbWVWtVjOrGdpiqCOQWAxTCzaatApZjT0A3
7T+bylrXi+RRE8mL00WP7hAQyh0AVDQ6ChBLxZGnurkBS8C8DLXdHguGCOrFyP3xYBb6jxaJxUmk
Job5uAHTgnoCvx67m2v1qzjFcBxIrnARlcp6Im+adbLAaOzMBUaHxrEuzHMoO3hp0r/2mbp17Nx8
74uzNoXOSU/pI6Ux7hMznr5L0jdXqdqyP1VT6ZEe4v8/7s6kN3Jl3a5/xfCcD+ybgSeZZPaplFJd
qSaEVFIx2HdBBslf78V6xgNswANPPSmci3tOVSmb4Bf723ttZu76558ZPp78r6px+/cNWhVoT8eP
9zo/ZCT4wt9cRQmy+epMk/q7WPV25saEOc4eD6PxxcCV3uRiovt1U3Elqvo4uiliY00lRlZjT835
Nm9Rm7elGrprrfyLkxjVHd3W3BopTe9MU6+Ssuo962bcA6njXzAcfdhN053bhIzE4Nl0vRUxzW59
IaOZvlVC9xOrj869uLFL/LbEk5TV53gcdDbbVPR6QSJeZlYSWHXxh5Bu3WYtzAFcxcOh143LUjT2
NcYWPZFUsefnuRDN0RFdskNWcrb/pEea2eFPy0czn1DptRnkuczATen5JXO1tzFm/+Lj+TwneXPr
09W8GGihufaBgv9KTiq4N17mnf/9Umg2n7m+vBdebOHctH8Ed1SMw7jnNkqrPufsgSm5vlS5O73n
qYfvVIAYE8Qbqjx4aeyAKGZBH18fRC5gdb7VOWLcVCBx5ULecML1N7Px9wEUR874SPeRXeE/Rl5Q
/G2DUY88qmcvQd9crbzUzyxZ5HFeOgaSWlDuieefYqRLS4HQazpl+VP3Zfbtvkrr/JWn8xpqBgzR
tXtbM7NnHWd9VBqg6rCBztfA6Lbakvd7oEc+Jo5u2f/TFozuzhVFA9nXpHvqfWgzZf+h+1160L//
kUfbkdM+t7TnSq4c0sEJZ7Ak17mEKV6nHpb7jhYnw/ydtoMfGSWkgNqH2Kx8VN50govPUOvZ1XQg
44CGJUz6ss2W9KmdHuasrDmCjPgw2gBA5rlEWyp9fzuu8WQuI26oxe2z3lvTXhliJ0kN3ytv3lsS
r17tGw9llf+Wy+qgGZv+XuUEZpWiO5q72rmpHf+YVQiFRlrLc6uJfQ1U8yaq+o2XoInshRF8toxH
S/DjV2wot5jby13rZ+52qMBuWkzEezy63clHYRFTjWXPNS9zoX1panT3ld8sOzzA1a5J32RSTgcR
EwqXlTsirKbXuMrFNilGeSl8OE3xNJQPXf4VwDJLfbMEREeg2MK+QuInuTa5VFFlWtnOMTJOI5hH
oTMR4tCUYf1yRsThXL7ndQHuq9derIYUNFRqiGk2sLUWqAmYqeWJ1qzqMZ7+Vizlo1Fwu0DymR9d
EWe3CbKX7lW/Or3pwTctLdY8fSWcLCMe2Upeh6oB7e1wfzCpcVajcyV05FzdIP9TJm1xrP1Zu7Hs
fw4Ah2+R67oHIC6+Hq9sxe6ZZ04AJ6D0IE9FMRgzwv6DdhiDO7p3/qxpf4tZ1nt2hjAQ16uOavLL
hDJyLfQCJ06S8mnLUnFxc+uWwV27BYZXPhT963/+D3Pkc4Ele6ulGPZcaLBnzcKwqlXKjlLb5kXm
cvaSmooPiZGMF0s6cjMO1CLTyeAd/gUuTMUEZfbcKFkV1Xtfx96Yuf6lHXmkmolWX9Scva9Yb183
9MeahVUvBjcqJjA2XmN0KFHm4d9NkR8B12+mUcIieX/JeZ99R2Kwdb29mS7D1tPnmDs64h2kp0cn
4caZxE+dMCYy1FzLYn/eFcosojyuJ3AXGJx4s7bMNEaIO9S7ukv7uZTZuJvW1rE2Mdyd3eUfyXqe
eB6Naq3UnpIeJhwMwOmAj1EDv+R5h3FuIy7VT0VlqSt7A23fKjBO7bp2bHoe+yrAs2dDD6vWibVi
LMYSk22agYcDYpe/0chfbCoJjG/s67NO+ZaaeA630MRMYG1RFvfn1gEaCQpSAbYib8bPhCdR0is6
IMglk/E21lzLWvUHATM/zPYsdrEq/a3RdB5Be+z8limtS6OMc6Mv2Y17csNVAAQ5nc3sIqqmJiya
ILhKx3hB0B9RutFYD46n5hc7s7OnhCMLNBamFm+mzQyqCDwcH1+ZsR2bdTyD9BQv5gVxgaBRprEi
qWc/jDsoGVTQbmZDmC+UVOCTzq6lbRKvgUvBCdb8uFZuHzXm4odKNfBM7TDXUve3RUbRcyHrDJbk
YBr8s7EenqWnQ8TmfdMgdnXN7DL8GXnYZWl3MCnaLGirGHHzkaIVICkJBm1wUAcXllinOmmzxxE9
YwuNGpOEzMDsY7dgp+k+NOCcw4UL16VzzffY/Q0FRL7xZr2mcEzZV3QgE6wBd4E7ce+ERLATtvk6
WvWXbbbqIfb3Zhn03J+5ADVxwPzhlvdFEEieOiiNQ/Nhehrdi+lzaaoqooxKPi51ebTbbFs7otj+
28zB5Ff4HZR/kMbMu2emCQ8c03gw7ezszS8D5AOizEXAAQlkphYUasau+nB8ix8SYJJZWweNm9Kl
sL807Lj7ZEhClhItj00IVGwwk+1cuOIsa52Tw8jjt5L+el+QHqkMyZp4bdBIwTBwUuBgLhY7CXsQ
XfuqRIKV6jzMo3p8STArnR2b9qDsjdGpDTEzZzyQ11ZNdzn4scWqRHOto1mVlP7k0zmwJxpZ2BRN
PWSzQeXttcOwAmV0+fLWLhDdtMrzv3+CdlSdgVC+JW0H1N6ql1Ni88u/f5oWKs4nbUZLKvqrpyFs
uwRtpYNPoDPieWua2Mb8NME5PdR3RXyITTJvczUKbIkZXCsa7ckrgBN6mSl/2bYeMfYu8SF6VmK6
dqzv/8XLKtarz0v2ByPWrbVj96PnviIC42Plst+tIm3OnmoJv6tm07iad7byNVSQIgb29UIvh1RP
VvYbW6LzLO18b88UTKY6RM4ScFk/gAsFVJLLv3Va/hJM/nvWD6i6uNd5KAPUYLY9sTJj/ipTyB3T
L1svOeYEkMDAt7hEltnnP3/ElECfiFXaXhdbJRuc0rjLFcxaOguavS/GFxFk5kUTnJTIUJ8Df5EM
r94GN8VfQzotnUx8jTvdXf0q8jza9ltpTHfseUGYZPWfLF1K6MFaCITIODmLc7VjapB7SXo3sAd4
YjMXQ3+EoWZr5yAuL82Q5KFqiPHaNVO3JQfiGkFNvaf1mpB7PzEmuaFky416ytNBgrn7T4tsZz6k
zWzt0tW4XGl+wzqwkBC7wFU05Ogi/N3+ri9RT1JladsZ7J7pNS8UlbURbdAcqHpM8Jzt1DarZrnN
aU7e9BOCeQc/lq2OjIml50CNymFktVc7T2nqFvhTnWN2xQMZv1p9yzKe034buDhSUq9AG63mT6zh
LUT+U6Jp7hUpi7Ef9mza6+arX3g/ZYsviufmvmTzUg59i+vdT0ldoukuDlijaq7BdLJfVFgQKoHw
3I4HS+n6QSu/CLpQ8FynN4EguyFZ0h/63o16V+3zIfP+qAM9f5Fa1AATrbv5gmKPztGKUA3on4Al
YI3mo0X/UQAHiefPrR3lNaNyZ1PWv0oktQ1xIo/zpWk2ZuPJnYq55XmYJuagaqNDUEhyL6437aYE
ROrglcV1qoY/U2agS8bg42fvtTVYkbQepdOTTZ2ELUsVycZBUGVdySRthq4PaYULylMXG92pcbqP
xNIhVfblo3TMnZWq5Nr7xuM8iAWhtqBFuy7nk0gI1K9lHDqBFZ373wnPo3rQbE8/dkt//5cnkLbx
gkWzPkrJXGTb2XPW1eNhqdw3aUMTlY03k1LRvh0I66jMeUsRWhAQt1HE9Ng6wdIxrEsl5WfStfKc
jvNqIHX+PweZ4EEhOfh/B5k814MU/2372dUYrf+3WjHrP//T/wUz8XwAJIZOMZhLIJGA+n+xTHzr
PyxKwVzbAtXrr0ST/wKaWM5/mLpjOHAMLBevLtVh/61f/8D/8d8t8z+I45BxJKdv0FVm2/8vQBPT
Mv/3aB5+Vs/RHd1ec+AkSKz/My85pGZeMS3Uhw6FmhNt9C5cq16YSXwElvdOjf0dUjSoaIptiN+A
q0BNH4GzbgbH9fc3rwzqne3H5QMA4JhdWxgsgMpqzThZdTKFtojjKJ4f5g7BbtSDP1lWEGxYgC64
pEy2lp3BkEj7dqOYJMLkwS+L7DnI9UjvKuuVsKhPLs7SdsaCqj65MnLm3NpL2LGhk3BxKzo/YT7l
Mtcb4Md1j8MNP2XG/INvnVXfDu6Xcw6cNQxBZM00jAjuu8Z4J+oo6JrqWMfpyZ8mkmI6STCrS4J9
1YBDof1vF8uEvhrlPvQQZvu+KZ49o0CPB15M1IucEKa8sE2N5qxPXKxa5QNsmGGci+kVsx9AXnxc
RNj2w+Sn52YykScC1X9o1jRtViZRkmUB7OrUfohlRs8Xn5eTq6pvLDFMHzXlNGNtGiteyWE+WYct
12HJBBSiQFub8cC/yaJikCYPbqWttSfidTT5VNGv4RmnQllfHZL71u9ZVxrJ0UsN5yVoezuq0/ZY
mVyfUQvLC+4rdsFmQs0TXKuYO8Y0fy6Qwkvr1YHAgJ5eGwzg6m4B/scgwbBDs5gPO2mD94yFFANe
LBmjc623bwiK5bFnOwzREUU3Tjz97AzaOXfn4iQQKtaw3RTpQfM6Unuys4a5RdUSzqVoUN2FgEMK
2jruuxm0Nfc9S6hdt94kltp4r5qlveBZeJtqlsmWk+NoiXXvrnKJyZzQa9wOazYb4SwYRvYliv4a
F6AucCrnLYaXJgFxQVBNkPZTa9cW2dZvka3bsnrU0aHPltvCaMMeCwfCXc5zvjSbSTpPnWfld17Q
UAvcw6J69dJoAQMOrrNIK5ivizFzQ3ZEPuvvGk9dnuAV60gb4qEzPdd7tDHHbGrroymN5hPfZnYp
4rF60sa1R0Pvx21nju47iI2DymbnUJEYC9mF3DzIrRFlBRRWJi6dY+18LYUHd2x8gWfYnMVU3n2M
FukgnzEYLKeZNkpfJOKMYRiVJ7ZAXyjnwHhH+1vTHxqzTI5GlRyIcnYXYkGAASQYDOgBx6xoh0j6
vr6dGGro1hn6s9SWJ0yM+WHBSHFevjONGdRL9Z4PUPkMT/PBLNKZzF/8jXMSAAeoIt7Xyl/p/9VO
tAGr8BKjjIHJKyMFiYfGnEKtqRTLZTY2WJcN7bc3By8tGtEtj4Efts6eN0qogYdy5l+0AGJebdD1
5g8AzfMuf9VLe6s5wXoFqG76Wi4CyuQ2mVNxq/bJA9emM5eUjN0VUfo0AQtoZ+ZpMHz8WVo/7iHt
Qa2pcVpOzbDPx0xE/cQ8oRCGAwmzac0id+YbKNotStEUslxKH5LEQ0IM4CcamvcY1+4LR5D3qNTw
V/QWSckq7rdpXdaRW87uZYX5l6S5o2AY4DDrtrvP8AmzC64pCHDbhylJvUstKVcofKyYc1oQWZAD
+0p/uJdNq06EOQSqzVzhphisCFYyZM0mSHl9zN+Gh35Pz06w18Xw3bv5LikSc68lRX7ILDJZ0u5+
vGEuoomLBCq+JiKV+eVjCBffP6tOe8VIZO5SK5dEMmrwVi4Y1BoH90Yk2uMisjlaJrGWm/l/7SB+
6yyWvY1RWZtUc+19/c7aMyXLy1iZtXHM33u68dJuRTqX97b6KQs5vHaA7yCNAvYPnINu03dlEzc2
mBsnnOoyyXB7GibLt5goo3LItoN0nyACw/T0ZRF680/cVMDmWuTvjuvsTvbte+agg6dj54bYPEIS
xr+6vGshvsAXx1j6WkHICOcJU0TvxBfQ5OaWdoU/i9+eBgwAIVLOn9JIWFzmknRhNrIsBZVbF0Vk
GR4VYYWxN7iOQZ4CmoUfiIyI5J6TzDtzTvlSCv2tmaceexbxCoApDH+WCcabRrkpEMfWz72LbWvT
o28IbaMwd3Sufho8MozVwsEByB4NP1Elxzy4/8WmUKjX3u00eZ2hlkTsu63jHDDvz+rLmcpp61oI
3mwIyqO1tB9msnz5okDl6Y7uZI/31YY8586Tr9spsGfDCNnaMZy6GWrqSv5iE4skBJd7mvlqEgwg
obtoUZXbLH0mZzNWXrAzyDFtO8vA/wyGqTDW7AVopmgp2OXq+tUfneUmvazaJk2lH/wq+1oWJ4HL
DOp0oXKXk25fk0HYeDBfkt6pHkrW/vhlygVwVVZGpWuaJ68iFelUGd5jAKYn5KeIRrn5EOQ2NHir
e7ekKw6mTA1ogykikEIcF4BJMdMcFwqCN9JdnNB0Jj4lfMCK1uSA9frgWDePrpslr1OpHcppbXZJ
lkO/2N+z54nrkgmLrofV2SL/IgIbL1V/0Ovyl+Gp5l6OyXvdLn8q0ssRqHSI6DO9pLXT39rNv51Z
RrBsbU41hu7Dd/P20BaJCoNGjWHsZNmWOKiLf2spnw1THvMYa0DK+b2DfGw+xvwAFgDvp8B1o4zo
3S86M7Opjw++STOA6Rn6Dg07PjluggI7QnpMpycM6uLXaBo4huGxNtngvPix9sqxtGl4Sd49I/kW
aGdbN8/7By8daAFkgoEjX+uHHDBImBNRfrZThWW+ADff6px5emuV24zY7a/JnX+bs5QPRlrZYZBd
uDrbn6MORVd5KiasbTz4bQqiSyj8jK70Ph3h/4qb+JMmSXXU7dJ+qQa6W/DHexfRkWEeve59tGmN
laijO99vk7vjBoqApSCeM7OClynVr/itcjav090ux/FqjV0VmovWHNzkkCyx+EHiQnJyu+yZnfSw
H+lloFjVcm4YVXHt27VLIt4UB6tlpZkr+2+dZByNxUWZ84/w9YsnvOZINpnLPVDUpW2SvRIEJyBG
wwGg1OGkAS715kFe3OqelyhcrWhOAXXeLwFkM8zo1vhnqt0t+s499SF1wBbvjw0iQlHXax4bm3qf
wmyW1rBzY7zQVtElZ5YTn2niuWyc/IE3xcHvbLTo7Kl4cbPHdc4ay2VnFrG790TlEMVqX3n27twu
yY+QM4Zw0J370PSPpjrGdef/xptoMe8uwfPi9VYk4KheWU8CEcHfQ2iOepU0hkCdCHbgtRY2lbWE
2vrBIXafRbReayQPEE+cyvqb9coJAQdSRFnpjz5OpKV/t5XTfVtD8BGbTfpLRzXejnB1H1WGIrk4
aoetdesm9Rvkhz6kEoLSHc1J0RCyGsP0Ij7iRxKE19hT009C+kXAbvuYe+sZS9AXGIj6TvMj3QbD
lfOIE8Snw72w24ur/PRm8LFErlJy76pfjoIWDNuBig5i11G9GN1PLHkfqSF3b/5onxdRapGu/bXi
QZzbNcKa6Vm9BdmjkNfYoxoevBxiwmpTmAr34YKxaYUaked48wf7xBwnQuRX/VbHmjhSYfLd+GCT
emXMhzqe3tu6j9qG1Ber7+CDZfo1bvnrZ56nH7Czb6bUfsMmJFHfzb9q7Z9g7sE4P+jDyUrzasc1
AST6tMldczhX/QhNeUUem2bKZojCS64egGzrsQxJhQynf/8h1vHhJGyUbjATJZDz+LlRGr7dOieP
sYdwu5x7XbxVeu1t7XH6pp+XHl1w+ZyBOKeVH7+5OjIHg8d4GhLI3v9+4Xw+Cr15wtmihyQRspNI
AbzxiTMz96E2iJkzgF2h/CRRvGYn//W5/ftFrdWM6ag+jBr2iZ0aMNZ1J+C7YXvbuYtGl7K4PGHF
XowsgZcEtC4pB8ILnkTE6QRdjzQPV2HeNECsGmAkeAh2g2wfsAmw82X7tBV4hbepCQ5H9cM58QYQ
NcLuuXG2LgLJQC2nXwARY7aMsAiuY7P7JVtq60t0IbqecbKPsXxppzkLezz/W0gMu8Qs6k1JFVaI
N/WpdTwXYMzgHxlPlta71yPlm+LLzfEPym8xBgn3h+xWOoOzlakiDmNQazEVyTHWHPsyUTFXpfo+
l9gzk8YWV0OLxa7KMwrd/Ozme4AeMpHRupRhxiRXex2X4q0WNQp4bqf3XJE+bjFYDQEDsshxnJTe
vnHan0AX+rOWQTNQGRjLosJ1Swc0LaXL+KEpDcbtwnY/T/xflUkbRS2RSgNnMyi+kgBaxClDApTK
kqi1QbAFc/5B7P0wd6M46FXxayi8Dztz97IxLp4SX8IJYGGU9rvWXXHNbloJ2DduoYVh4up5KZfb
IOcPmQe7Re83uiLK4oPNDXEun/z1ZBP6vLLNj1xMznmVnWzUQ3Ls8WrpLcwQhNS8V9yKOzGOh2oK
FGK4ue9nPwbLjSOQhC/jLndAEjAZkY622RbCXfsg9BtZeO8UOxfSHPbJGtrPMWPLNaTOXetxNQc6
MV/yw7huxVuu/E93wmsMjKQa8vfYatxTIMuTMWG0cD0qz7rbv9+opn7r0Db5oY2BMPQND47GYmuj
dxvwH+9mUprnuOZ7LMALRe2IRqrqhgak9eM35KXiFoR8IILiHAeBifEJHb0s5/2MKa5oC/dEiXOx
x050G9W0lQSkj8FctpGHKEqGjJ+pp0VyYxTmGKYBDQn6PDxz8DylA/WrWckQiY0JJn/HdSSyFHxv
Vd5Sm5YVFOjNfCM6ZxwbiNMkqpPk3DlJDMfgm00KBqPAw+g2DBqXwO7Bn0jhpDmFFnNJvdG/n7/E
zsutZ61eYslnrx4FKsqdUyCofHf4/ZqG8i07wYSjG3DJ5/VMCwb1bC/lR+FKHDH0fQ4KM0itMUcx
y7zg9qHeMPCoDU4aQgUi+cM01DHXJ6QjhLPXTedVTbEVBqN2xwGYGcPd8I3VsKwoK/WwAfnFg77Q
pZYsTUYGsn/TXZzkmiuuiVd8E0Q0Nv6IGYn8lqYzK9OcQWcP6EJW/vmK88AHMjbuRodg7SmSJoMx
/6jqo2+n8tk0f9wleCunNNmZGCbUyLoiHyxQ1bNv7gtxK2eW6abrwXLR6uNQ9GEsJoMGQvlltMah
EoxMi+ntpek/ZonxezBIVQ7O0R70D4kGeKp9SsXnxdvIYcgONdTOuE9CkVkDiK7PAEUCs5ncy352
Injx3GLmdtom5k+jtcH1YUCc/W2ilPn9lhgMgRiUscRPzm6/Nlv2YORbUwLjmXWY/AlMB4mhP7fU
DSuXYJuSmTuH5duUltnFZNTfyq5PIr2gZ2PsaTi1I/DuG1osaV1yjG81FRRoEjjddSgjfC7dc6wl
FEplNOPgv8fLyL+VOfWr3sgsWlz6kkpnCQGmOPSijdO2AEkcaTZ9RtgfTXQalYfjYBIfy9MUz3Rt
sTmfaYfnBtzysT50xRQ1S/GYV+1RTvVPy12XViB6pr3R32rFdGteBekFNbEzAHYTaAD+C1E89msX
TZ/+NgXlz7pT0KG15HunJEchOdBqpJDFfOB7vcug2BMS/2kkHwf8N2c7buet0ymaMMaJ7xWOe3MO
F/pHN3ZTfeqYodrWfW71DNhYAYslBslg2jDACL5/znhJRounXGD1DybPkk3JNc7DjUou5+p5Ds+F
mpnFgofK/SO1v/1MfKMbBiJ7nhLKz3LL4g3qfuVu/qHcFXd9tDveuXV3YBNzcWLnSST8wN1YfNZw
wsZp9cbiRcLzFgLFPHoyPiR69e2zYZrqqYoK6Zziirptlin4SrQGDha2xlHqR1vGzYVL1VnPtMem
jjeoPbekW4H2zTNAp3Q94UFb8Sr0LknUUCbNU5WOP64JKKk33PdkpP3O5cVBouiy5o7AdEpN7SuN
MdDTBwWuODvpPvlVm2OelqpDTH2g0ZY7DjVtY9nWYyddmhQnTtzRFkyt70vQ/VmU/ZMt/WtpuzQX
TVHmq7c+dg9BNf1JMeGGRjdftdT60qb2eSE9Ombp96gbd29RoR6MRwpGPsbCgBZRox85ORVfVD5O
GlzEQE3fhqwpgZV8fXgfuKg8YPrkMTRYR2KW9Qan2SuB1uPc5Mckrfk+lZuukR9167wobgGqznYF
h3lR54d+xIdK6Jid9b4svVB4NaorHAF6x4HfYsHf5I2BWVi3vn3wN6ij2FUps0a2KdaENX/HuL97
3EIIjvF/+VoL9b4PMcySYnYfxdEuv2tsL1rXXa1O8WDVczrBFVu2AgdVLdsvadrn2JmPeI+RVabq
bYJrzEUKzH7OXCZ1dM+6+JntY6Wx6qUBm9uNX+J62ANE+wa09mGPTkEpH/NjXVG81VS3dmmwsDzS
6iXpQqn42etcPgZ8phIYam0a4qcHIK54Y3NMdg5e/bVlQZI6Bcq/5pupT3Op32XjVWDv6Pp+0w3M
1sLBtCW4BcWZ/ZZbrzmVJIGD/lHzny9o0LKiGTzppr8NAadtkwevHeZ7IGPLh/DLkT+KtJqV6duM
ci3eUPG3r6wH6dCw0qJqD/4QmYRyQ0tU+rWtf2Z0MLeicM8S1r4afO3gDvd2Ke0jhmqBxkEalmSp
TTHRmzPc+2AqtoU/xkcZiGsMBoZbebErlhgDQpre6FJkMEXMqdoU6pnG0Ws4hgt/VO1BGllHQ4wd
vUjTV5KL31UL6zYVZ0+s1QYxoopR4ieauxMNq8O5YDUhDnbTjvsRnxN3xSTMSvqmcF6uDZl867SB
ikMdOMwS8MTze+6YnaAwIp3ZEPdxPV80vlZm0dI2RWAgKwxn23uNfbQNfCVTOTB4lmSMquzTFYk6
TjrFM2Ww0uXWde1EfQl8WYxHqeNepnxvTf6GblBy+06JwO/RZe4zAwEfHUbnNTF4lRUmMuOzKv60
8Wi9AjM5Vh0ttuYKM+xn/C2L56hjRmZxVyQ6XKei2xnD2GG8NpkxDHRJy45ExaRVkb3b9Sa1CBlU
DC2wJdZ0xM82HbmpJ1oEW4yON6c5dGM3PDi3ZfijNxRuqYXcfMv5bGPU25naXIeKAt3Z1IkMa3fC
WbijPCQJ3QtEJKAu5VWwLnYAjBaEfdMmn/Y8F+2DOQ1Yk2Teh4HjUbsVV2/ULT52SfLSBIWzAZDz
TpQP9Qkc2cihFRituU/d4FFvbeohcRGYvkivLjAo2o8KC7uwc296Oi2gv3FtycevTiQvkvov0J0J
506Crso2OtL7/tkvpM9pEHghpOGWlCfOZEnKE2rPal5teEJAWF923cK3E4I8Fl5bZxax4NzbVY8n
j2ltpt1I8jm4dMFCWZ0ELCThEZq+/xcbR7mtOKvcxaiisXUPoiUilGbvILGaRxvLh9HxMZRVEtHc
hgO0pKGSctU00Olxgi3kNV5+MtFEmECKP0OtmZvafIX11sLR4BLmBCUFW8nyu8eAzeearqaRvHNZ
tK9U2/c7y8E+5My0k+JWCrUy/mwG8unKID4yWgH9dTPVTgW/LWFlO2zHN9T+gQX9T9bPFIaX30oS
1TQxUC8aHl+3ui0J2EhY4i1eIirkl19Vn6cYM6rnyeMvpT/haubkQdXvHOrL7d+mp579CgkjMOiw
bRwEhYS+FA2rIVZnQMlQDBsijPageKkTDM3dDLlYT3eZXRUHY+oPhocbI9c0tvesv+d423fPMZJO
SjHYxsu4wOnYQUpImlrsPfdWfGMsQPqHFICMmW/0zApXY1zQm4q7ZsYyDCJ9yB7iPnd2HhLipHBJ
Lz4F/3JuJ+QEvsmUXz0dkia855LNXXM308gIMoZve19i/sUD+rtTkk9s8eEw7rrTdElFskX/3TZa
MyOGeSS2rfExX+8GFqU7c3GV5bs7sTmk9IyZS29/loLOK1FyS0Husva5Dm5iUu9sF6Oyt8LO9E5a
MPxdeElGx/7xp6IL9YbfRRHO5LOXWp9W3Ed4br5LI8QI8VSDLtwadH8RVrmY+uoOjGVUju5T56zs
sHwbJLiA3eTapv3v3sujDlsLU56NhwWAwORdNZdMWcetlQ674mUc5K+G6N36e3VOfq1q+8zEupfW
rzbotmwsuGxNJ4Nna2qTH02rc1LeIMr8Csz5UenuPQDMJuO9u4y/TNODJ87DowhNwKpOFoe9sxr/
OH2IUFTGakzDJs1k0tVOVHBIAUhjJCYkRbkFVx3QxFbDUZmWxrM/Ly9pX/3CMLqVmPAmb7yUbnO2
VP0KC4ZXLeRbCmSriwb2Id0U3Bw13Nb3a6AaOSO1zh/5gDdHr92nWPa/VYOqtWS4cOlBRThSmFEo
BNdAKyl1IOaTbcyi49FS8mQkaoVhED7JNLdPNCC+Q6zh5e55Aph308UwKXHRuITBsi7qLNB2TfWR
OVa/qbP2qQ+eKsN9aGdx7DB9uqLAtbb621vnLSUx4jq0Yg3Vte0GaqFyjQ514juBesoylCqyaCxr
BJ2IRZG9Tdr0zVaRGjo8pI1MHq0hv+t+RZ6yGA+T7M52wd6g12z8Nrglm9G+tWayywbxXRcsXEXb
+Mhkb2jPgpOwg0NlUo3m6ubNfYhhOWi4BefRDKsJ0XrMDnqQ7CtlHmpuyeVC5L9Ch3pM3CmSfEY0
ElCpbezTTByHTLyYGYO3Zu0WOe/zvjnEsUa7XQfEhK1LA+WrmdgqGWHsx8mmcIbn+H9ydx7LkSNd
ln6Vtt6jGlqYzfQitKBWSXIDIzOZ0A4tn34+d2Ylq6p/65nZ9gaGiGAEyQDgcL/3nO9QBIbNsmLY
3U82WcEMihdmmWyLRNzLE7/T0rcyp+rBPa0cMGaWmOHqTWN5z3kWnxstuMrhpcBof6TR/jxmxGU7
05kVNsNVrUPZ9Z2VPv8UFoaYqWhvZy75lQE2ZFUOo7YeDXFm6oEG2D6aerMvWgPda/hgUn2omL+U
hXk1JQlZydUb7euXdvIPGEPojZvF3hu/C1uQFhtc2NoC5EVsNEZUaDMSd/SjL+zH2fQf25i6O8WI
H6JzH+bM3WqaeXS7+ok+5uvCXLEPX3UnvLWX9mdWx49CZLvMyW7pOR9Haa2eabSirwhECiV5r5X1
AyEZG5pUuyTI302dPrBr3YMMIg6u/04Z5gDhfe6zt0bT75q8fcFtt9NEdUGO4bNZjS9jB0Ypsi2s
/h7WouJmoQVrlfS+I5Ncu4wbEAp9vwhOsZduuMccfTd6NJHMo1fdWL7/g791VY/xOm6bfUnUIJ00
l/tnbRQ36fRAf+kjnP2rOjKv2jx7xYu2irz0kMfRBRClK5+AUksTl4tlnxur+kiGjMyP4exo/bPF
ReUC4XJno9gk9Ewz/TZvkxcgK6e8MannscDtGUy4wL4BhL1wkgQqC9nIXr3CFX2FjfFgDTRT9G68
tpbqejSbU7dY2P0Mys/cL/3o1IbZRW+MDxSX7hvuKauFjkhpECQ3L+SfcGozepLRIdMITyFxnX3F
+ulOOKO2Imm3oBTp9t2ZQHJWX02zzU/64l1jfgOyR1g6C+05XsuTJTSLmzC6McJmF8ODXiXUrxhn
NEolLSGnoaBoBRYzLKwZ9US1K5uGJOVrewBl0AmQlz70VqT+pWOtOnKiO726zrt523v3VjoeSehG
nECFPzKfnVlY+2KiBIQg2nNlNQZ3D/SZ62WwL9PZvCGK6N2agMk21T4ulouQLipkG4Iu29eiT+7K
4iGI43Bled632X8NoXhNzvS91Co6KYZ51bXZHT7zZXocjfpt7HdD016Mbfsc2/MLXJgtdkwczFxy
QhIt2+77bCaXNlVw2iL7Ssfwo5lMp6ymPE6dCSYzOmSehza+o7OBLoYkuPMYUIsraEZnWI7jZR9m
zJEYMbYu6tJlJNfNm1xvhebG3PaG2NVMs9ZkZICDizaDZzzS3boMMJ2gDjixxjkkdv5kD1z24xLx
6ctZp/xQWe1BGA2nH4Unx75hzvsx83po+NsgmHeTce3WxUOZN/vIup0WPLNjc+86DnF2TNX1nnI5
MbgVVoe02mkanvqOGHbXsH/K35vN7q1uBee4ji9jg7pwYyLVkb+wsI17Ui2TjZSAT1F/F8TixLLj
QMDro1lgIRzKJw/V8HIJCQif9oQ6so2Hfe74Zy2m/yx/aCrqb70XsdxLPsw2xu9ZuA+lWd1Ku2m8
Jnw+L8W9j6TEBlqUFaCe2lB645w7fVm4k0OnZgG3ApVOZXhqaSMuTzINL3XaXaW1+5aYQdemKALB
DiModxsQ1xSY20y7HI2iXMEVBf4yHhpvuA7wexHQcwwxJ8DUuZwjPONxt08X62g/Dz1F7PlhIJ5z
SmZyzftrO3mJZClzLD/S0X+n2np0ic2m5o5O2HuvyUJ0zUMU5h+h7V8CaE7Xs1sffb19W0L3jrio
7dhDThVUcHprzS8wV1qbQ9RhiKyKbE8Jb93P3qugm7Zx6JDneXkyMhhMaLjsLZJ+A8snngmPtuo6
7QqkC8gG6ECJNRHnzG0L80UOmbCzn92iBnpXwIjScN75mFvhqtUEdEAbYXhENXHpzPGhYz6BNvgz
5+E//pZX85mA9r2s5oZTvPvHw//cf5RXb8VH+7/ku37/1H/+/SFv+vWhm7fu7W8PtqIDFn7bfzTz
3Ufb592fgWvyJ/9fX/y3D/UpD3P18b///e0Hd+BNguwo+d79LUcO6SVSyf+banPzlpXdf9Fs8sZf
ms3A/cO2fVR0voqfc2U2jqzIyQA63f5Dd23fsmU/y3QdIkREiVCQdDjnj8C2dfo4vml4nicTd36J
Nm3zDyIzKBq7VmBQA+Zdf34JN5/ZFf9tCp3lyRCLr5ALh2QitJ+6bhDMFUilKAl5fw2ICeDUdST0
amecJSHhrmG1FZza696k5AbpF1QMI6nG4MhCc17jBwJ73D4vhXaTz0jB01onWmskdnJwPXCkCznt
B4x7M3lZ2BzGm6jf5F6ybEK7OoW411cLbqvZIhSJzKt8V8oMVSOlyhw44AcCwo/L4q51uYMSIBAh
BKAeJK7iSezr2r8x5ElNcjUwucZgQtaHsmj8osOEC4LykbbD1WhP35mlMTOzGd2K+WwDcoPdjwZE
XDiZ0VNx9S5BO1pr3czuyi55t9KF5CnuQJA8akzJ4LMZJurE21Y9ZHb8D1Qu821uTs6FwUK05V7t
F0T0Dvi04xxJtT2dk3InKmKCW+iDwOuZebfHYfKbTUgUaswPJ7ga0E7Zj3izWLZmT2C78O1Y/M8O
pplsbNEjUpLL8JSz7DG/g7fbwslCaFqbd3WeQWty7ruRSjLmOdCVfbDxG+21c4YH0pLeOgROGJza
OT0aadOsTQsUcVYuW21qHjE+oLMZWVMx7jvoGNcu5vE+cgG5eR3+ric9HS6Hsu7x6xWXDkzuPONb
aFlkI5UZbpCplICAWZlWZPlk+tGllttRzfYX9L1Gn10sTFmhUYd4X8zkjZXCsNLmhGqdnzFtv8ki
hyS1/t7uo53LZ+yyvqLfkJCdMtI7Nq0qRfwZZatU067CDB1X4kzvTZHhrdAA3ed5sguWO7hYlftd
n4BkV/l46vgS5qqc7uYJ4eo8ZNvg3c+Ss1bBMKj68MGZQGdxrM0wKfcjdD44N9nKn2rvaNgZd3LM
Cg2GoE2cx4+9NfqHuOkus8qs8NYOD6Vvw7vM+4OxONlu8JiQOy3wfw7mamiJpp5T41uRTxbJO6q9
ItkiNUn1zbqyEdnElAWcNr6CaE7CEViCdTyI58KvnjMEI9gpngCFfoOIhq9qsIcVYp2nTIjv83Cp
B+LSLLKdn9GuqW1gXIbrocWadlVX3peje7cUZKiRV7iaq/HUEBTSukVPpTm8cUmpN4kv1CJS1mlv
Ll4JN7A8OAtUYsdq+q3OndAqs3M3jcaatGiQb783rYtXrCS0iXJqhM8uywQXNGQ4eovtCtFz6HdY
zAENZj4G2SVH34pt8rGqOEQoTrd06dbGYr/ASR5WXYxcTKBGgaSHDHmwbvNusOlAaCyUqHjXQ5Nu
SD3ZBA2TU6ejfyStClaC7nT0QrIP5N7Xc1rNWpJuhiTWqk0P5ORzr5V7cjDeTrb//OtFGt+cPQXy
4d7+2tcWiRzvSaf+fO0vHwcNj1YO6MfKhEY3jdh1OTE/H2UNX9PWSGihW2bZQXclwYc+lod31wF0
aTPHOfl98t3TWV1WvV43B0h1iPuo4BYC/AhkEQDCcpJOBw+bXFB2p2iZfu2NVnUDl4bS9u+n1E+k
0rozJd7u6+dZgvx658y9ZLM4kLO0UoJ4feIGKmvZF4tn7pvETKHQyud0uVE/ojYCRtkxovkp3/T1
TvVTkJl5V1LKPBmyaNRzn5/Uqc9TTwwJvIpgaHZ+w9ntDOV921Piz0RiPwCMPc/zvhqz9I3Vuke7
guHGt16odhAHasBbS/x9XXr1jSHndGM32WfkWvu+7ohVG4h1mClr9WZsHlxDXLmS0Y+2I6LLIpJj
2mI6M1fIkpY3pKR3iKspf1Ldo5y1swqWo1OdXuEtQF4xDw9FopVbAQVvFXoAzswl90+NZwJciMrH
VqpkPUu/0KoKpTLk4G2epNsu7s79QrmGaoE/t8gLlmfm2azatJfF8iFwaTjRpyntrko4lkDAylO1
tG91a3gHTTAzxxz4bk/YdbGBxQciLvzHJAhJQcZMilDN3VaaXxw1P3qp5/5DxH17BwOnvDFJIbZo
mnpa1z8sogf+UoqbPpwI4Z66kqpcRmZDfFekcbiDuNhsK+AK29bTn4eOtUYW1f4pC7jhtka/iX/0
1dRcmfFtw9kFGyugtzjX7ckQaFpm0debMOqyDRVALuMKL2yEmJussXjvIqO2FWFfQqHjBt3/QT32
MblZQ3CcyL8rCExAdaQ2aOKvh4GuvYJET4kOiBQWwEhLwpaFocEJuURarkjPG4xjDp1mCmRxwLfE
aekTFylbgLZHhmGoTSjJ0mkgT8avx3Olm/uqn/d42mEJmlNTndSmo79NngNnaHNy27k+TSTIuyBl
jxXdkxOtlvrU/N5Tz3099JbqSRMof3SPz7Ck+hv/G+kVs8C2yVzhAJA1pDIEK1+9ius/RVsEKK7o
SPcj371dVWJOjlAO6pPaOAa4dvx1PPZlRIhvOd9cdwA8L1NDHGYFpj3gpYCldWLt3p1oe3Bgfj80
YhqXGB4G5OLuQG9b61sAFXKX9VhzUo+10R62aVZ9t6OFjE0CVgHgWwDl5NdAMjmomHz2ZrDi/rqT
qqlyxlIQpIMD7p/juhRycPzkfleFu68JjVNHOU6XDd9whRub9IWvo6yQ5K2MX1B76oV8zj5QEqBj
kUh1BQr/ooV/PVR7C44K7GRT/HncKYkhmJSbRJ4G6lyoQOThu2zcaFe49aM69jY+5V+ngcG8gSqH
1j7Tt3Yge+vVUU/e4Ql0J2jX6AojQf9TfY/yK1vkpsNvse0F/RX1UG3U9w06x9g7U3cgKKCRaQG/
NppMVfl6qPbUc4v7Updpd/S7kY6P+k7V6ab2kHsCeEPBt1bn29fm6xz8OhGhgB91Lqz9oOnQRKLc
v85Euex8OdypDdp77mnwlPOVejwmABvzpP4YZf7J57H7vEb1kmW82iWUmqEtw+/z+8B5kQZZ+l8d
Q5SZzOAhsKljM6hr9vPK/dx30uq7l5ot9CCOztchUkfsH895AvtrnQsKYfISVlevm1QlkA157NRj
9YoJ7mZb0x81cv3Pi7dp+QbU4zb1uO4SVDxHpn2rRKCCIo+HS0ZdSjGK+M+9r+eMyNh7rUmzOiKw
B4cK82ixdrwWUJwxostqNIYD+drnD8jnoKQXFLowb9PdaE8YGdqT93vvH8+BCok2muQq2D74Je6N
XbLzclzkU7zAgE+WvakGjoGVjtoTQWxskSq8qkNoKDuJPKzqIRk6jGnqiFaJcA9tSjCLvBrVJVm2
caxvo8hgpHQyf0t3MDo0hs9w+jnOXgVjnX5ekhYxUhSFUlpN8pJ0W0o0RpvHW3VxuhT5fr0JUdot
SvnmM0T8LyR+dcl+pjE0dcjJ29NSV+kUgYqxUEf6L49b36UXmutMPMXEOfd5hOVhruRR19WTxQC0
IevSnYQ7fw7PjsxBUg/VntqocVs9F5bIK0QdHL6GyxxuNF+SHDk/d/n8Fxg8OCqy1t4FMiGioI5D
mTVDL+arQIlJBU98vmZGzbJVPzEZzI8Oale9xDzs13vVw4g0T/ztrvY+VFUcv4ddhsFf/ksDRrmT
2vva/KvnBChnLmD5ls9NIb8atfuPH59Yq2yLJf6pns/V+8JIPzuOlezBsPz5tn/13n88l8ULDrGW
mIHk9y/Wc+/NG50RviN/Szl1a7ctK+Qw3Q9jlLcjYXD52BFXk9oMrTSD/35uxK/FfFEHSkhDbz+N
+bnQ+mJvufJYqHdEc8Kueot687/6GPXCX94DDWTrpNiD5T8fN9Y3uBUUheXv/vy4z58dqqnkiPNt
GNZAnpl8XW1c+fd+vjosNrB5ThTNrhgmqGgy3TV0feHuVo/H1q3m7dADYIcilVGC1zySmmOfaYEQ
RN9yczfkBiIB766slFGnK43stNyXcm6gyWynWs0SwKtzCMMC4oztAKrnFoU1Itz51UivBb5wiPGN
9hohABeA+ZsVg4w4IYX5tVEPfTXyqidpshsMFzR1lR//c6OGbbVbdRankD93t3hssZBb/Y/CrhoA
eMxFlB1NJVWph7a6I6Ti0ffAsaISLAGnMPJgsBB8bRI+yv+inlL/kNpEqeHuhyLfd4EzVYdWTgbI
7m1wqnNr9AMaHEQgNKdIzi00bgxSxcouWrZs3ePSBxGWMPapnK+vxK+2K+ITHNlFDqBOrr84I5ad
XiaXtb/jywxn2GA17cFvMPSqbDO117i2hEssB5W0lsihPRtNTkFDjtjq8WjnFJUQA9mdo5cHRS9Q
iWuF6UCii8Jn0GugODU5WVQJa597ugPnGJNUYcH1S+X/6ddtc1J7+C3QrS1kr9dg5Lam7D1w5cp/
XG3cnuaUgM64quSkggIs/7cuJxQla3n8GrG2YBwMi02Kd+U0xjDWHax4Sz5GiIjlpTdr0U3tlNNO
nTiBQRYQamtGY7UbovuUTbqLOiD7EIRBgTu/p8amdns5pRaUqvcC7acl5+CjvJerPY4R94WvJ/Uh
1jbAIlGvyH/ia1P4qbdfiJL7esqRd6AuQjnStSElEttpdpOm3apPG+SUQu19bSJ5U+qM9huoBx/0
Nr8gV/cutetOBV+8nWZrqxmcQ2ezGIOVFvWHmAanI+fgalOrU82JN1aKk03PNA6wekErURv4Xf0W
ykOjzjY/KHBxqcdIndmNMcFwcK03czDP8HRmJgNyQqc2CTVCsB8i+kmxr96alDn5aGxbC9KrY12J
6URG7XTSdTtjsf/7MX3Z8ZABaAibDEdk2o0IbqVx1qhRYTH15NkkSfjjHPFdiHo40UgaTlHIRj38
L8+lYMrwY0OjuxhIpwQRUYxXfQgnHZwU8xoKRUNCNCXZzktBcGfnaveDj2UiAaqxi02iBHzgWntP
IKkivRPEBR3BbaP7yw2I51kX3sEOoExX9X3VLv4ZJf4DcR7hoU3Q9HWW+2Iac3whDcpNueg3fW+U
F3l0qEL/kul2etnPunWeDLRoqccFIQVGxtxtEwPDp49kiWruk48u/JgNldigv7xLka1QhemsFYCi
05hRqCR4ALZmuNxm4Zwc6tbrztU4XAwWyE1JpIWV5ewwx06bxdUue4/lx9ym9cH1UJxoI2pY4hzo
qLT5lQgNbYsPVwBw4Yx2a7c/InY+EAZCN612nKvIWy7SpNcoBcMJtgLSKbxRBiaNwGA1AvhMHFjH
zhyvqWzV5yZFoav2+qz+aC1ApE7dVhdWrCa5Bfg2bSI7mzrnmhhLVGp9M0gHnHESkQdQOkSY6OR2
cgXuiMInq/Fdka5xqCMvsezykNL8JVK2uVoGj/4Pnm0Ct/3dbObF2vAC/C1CH/dRjr6e1tI6NhtZ
BonajUOvhTS/aTeT/Xth+kKH79SDv7fNFEAtsDTN9y8tAY3No/+8iqnN2CkaCb+6dSrtIQ+gNfke
up6OQioE1e8yFckKzHFLqZWYEFrZNMlawr/jYmMB77XD4QfoYVHOBs1ONFV1aD2QX0r+eZWkB9uZ
HyfdxJCQQglUfK4KrvY2JXqptKcG1xE5fQ2V9TnV392WIq4YfiA0M8hj1KnwB4dlShYZB3wpWliK
gTWau0YSDJc8vatdo9ljoOt2ofQwC2fSb1ubmyUJkJtFFyboJCAuMA7tdUYDdyBuG5ixsx0ogq+J
fHFo2kkCNvJvz4GMRnqktcuKcrmI5gjSM1P/nTUX47FazHlNJhBdVQS++aEbaM0yhb1YtPRDNyKy
7Zn2YT0QsgNZrVqvKMm30FJKTfziyiG3PgejdYX0F2xP4uH/tErwpD3NjMSvPzpHzjct2pMZC0y8
wOWmJ+aBgkTE3bzToTNPBREwXXcAfLYPMZBvYJKamxB2l1W3AYhZxFyi9a+h854Dzc0uar876HlF
VFdWv8NsLtelYXWfEeb/Y5tuFqaN/67p9vAhxEfbfnz8rVX3+a5fHTff+MN1PA9BATSUL0RKoP9h
GY7ludBRPEsyUn532yz3D9en/QEggEqmaqn92W2z7D8C33KDgE6cxHyRNv7/023zZbvvr9022zdB
rRqBrRuWqwfAWv7ebSM5xoLE7EgKvaet1UzFkKuj0ba6Y6c/qSlTaaHZWS94nQnuLfFX/55CqZc1
0lqZsMpJlHr8j5TYr9mVIPVzPfV5SK0NI4mckbRyzqpHESsM9fhzlyz3o5kH3V5APD1wc0eByZrK
kxMWtac2vSoM4ESZd1oN3lAWAwxVylO7YwjCGRE+z6qZcWan1PUMq0KFI7vvMDAwII7asbbdiAsG
YYrtZ09OLmrK54SzOljTuuU8MhGdCsyKoHDyAcvLOIKeF8C1RXE2aiLbirbGvxbQAENEtsvi6A1t
q6AvUj02hjUitfG+a9eWrb9AS4ivZjM9wSjWdiRDhIeYNQNuJht5QJVfd/pwM9oxxrgZ7uZsQFki
7GqD13mV95FFr4a5XI9sTTej5ODYTJSjKTl3HVFhoySzi/i5aqzzPEUp5BpylWGpSYY2DSirv51y
okqZs66pStQLTYDxMYuHeFeA8O9HQO06kawmZjmwTA/tiHDbJcqIyhYGcTF5iMCLW1zAGRJlF/et
Vjk7P7j3I2Ng5mpyBzP8Z0FfCJzthG8N5eisw64YdH1lFCjY9bkktAPSDJFlgbEbGyQ9Wk1lG01D
qS9kHd+NXfqSsyIT5DxTO0IOhZhtkzHFpdnWjxsvsLFzI+8afY3UaPLkzci5L7gADzrobdoKsDV6
ewfJhjizBGSKgdHJ9KmZp7F/iRtuOtg2UHOhuRuRmMGpzqsbK2vqWzM7OUPj0VnSOnQR1SrSPXtH
X7VBvgTHUBgQ1ittufOCFtlRi7B+9rV9kgekmlGInRqmab01vZAkFq2zMjGQu/g1k3b3fZSf4s6X
WTo9C8n0h+4OUsdfXhOMcDuDVbC6UJb7Ni8L0GvTjS7odDKPQnQI+2xtx/b3qHMBM1peRgub0yZM
qyPQABNfXrNve+TKROvAuMn2TQGOX9PHu0CXBt46bHdjDQRfRLNUxu6muAs2buZnNJIsZrsuS6oh
2eEiOi5Y7KrGRY9LL2AT3pK7e3TInBH+MKxdGVKWDO95r1GpX8rbriOm3CAJUeu5NzKs7arGnI8x
lmwDzpERVhhUab/SZgIo24x4OqZkXU5ZQ/CLs8GCyYXYQZAXENV7/PIT3qusqo0zSrGHRscuSH37
rC+H2rZ/JGaPbyojk8Et9QsmHkpVHq8m0F64s8p3zg5kXv2YbHVSxdGXl/FGSHq2BqDGmsHFTd6G
Du8zRbaITsJercuMAthoJuyzAc4cN+i4MzoaQmUJSNzBjymkyIjF0bbVoj0RU4ecFopWotEDEhQA
2KluS1A+ZO0+t2PAlMK2zO1s6xIPWtrr3opIbQN5dgQgUBjua+ahSDN2iaNvxrp4dQmOoAYSj6sg
HPyVtRuZDXgfiPG6g+u7C4cDCaRt2iURG+23nNPs4FmAEKIR58rCekQTOhroGII4/rcquDRsncMD
2XyQaiBH7FMd1XkcBO0GoVi6D5qRLPfR+FHPx6jAuhVhBDaoPGChjXGqc2kAMAARIK5d+UtK0ksW
dJ37mNioTahfStvk2iL056bX7R+AMGEiIG5IpptpSLorxBYz2L0mgpJ0H05B9NR6DoaAOZkOyPmP
DeeY3kP0XHJQsrEJOXNOopmkeW+1INRzgizAF6F/NzMeFXr0FgF8TGzmYRkWHsmWKXJIFPHdHIUa
PKr82haEU9cuplLScKIW7K4dWzOjR7IObPfJmlApTAl9e9iAsNeBCSHSloUdYhg0ATkc2VK5XcYa
CSn6AdhclHlrsBC4IwaBwMkZZ3c7jP6HPTG8DKCeDnPAdV4doWSixXTp6YTcqfymeHbsn1pBoJah
OQMRNQkWsQSHf/XTL4V5ysLhoDVGf4jG/GEqyJiYsElJYjIJHViDbxzU1qloN4jCwuNiMG72P6oa
vEe4WE/UrYbNlBkak78RepIIzC1n9bAzGaYq29hG+Xz0WCj5LLo08kaBSbTrETsZp7A2HqEkYhU3
igF9xDt+Ez7H6pwzUjCAJa/DUL9aLFpWpEm0G6KJkNhg0aM5I96xNr/JxCD8+utem7AUVRg/9eBE
fQq+fXCteySbzoLsIs8MX5pSH49+3HOXicFZFPEe8CTwhk5469xa8oOGYGff0IYeHVtHYLIUNxoN
SOyPNnEmpnTxlO0xnl1ahl1zCqZza3BJUk0NN02ckvSYEnXw1EAzAVjOl1cRPoRZYEa7M03YqmuZ
9I1qFS42p/A6g7dyLSTco8zihxrQ8HYxR6BEOrTJTDBojNlPJxqohY5WzhpxRk6k9+axhfFRHYJh
vqx6ZuQ+bWR3yb8BoJHhD+iJoBEyfxE/ReBq68BBuCpijE2Cm0rUkiSQLQ+N23a7zE3ni4HMpoXc
njWtHvsuMpJtqi3OmcrpmXH6KnErMPZW/dSAPd7PunulpTsqjtOeHI7rJG1ijDr1soVAp61bgenK
td07TXMOgcNil7CJnZy+0FMLN16Hc9ydrzzh3HPlPOsSLVBXFeGNWXwKmM98bjImElmb+lvPvKsc
HyUUdkUnHmWEhoNnPi7bTQqUpajH8lgsgX4q5caKzVdayulGZ6UINsjb1vribJYsv43pXK+xDr5S
wCi2FZq+KXJII2IVzlhn19KB4Dzog8DNEc4vug/IbLRxGsIppgaqFyaGPfHGupD4PYmKGDKNonJX
FHd6Br6ZBfyaABykrZVzYO2yot5Y78LgR8giDoVxCI8GRSn+CvAxzCdAdWrvjPntDrHuddQNzi4C
GUMt1rbW7hjQ+XNt7llBjk2/lhlFM7QF4pB6M5mlehMPabYJCy0/dqtGdwbiMuT4nWKc/2wEm+SQ
7ygZ3VmyqTDS68xXyAewilPL3IwWs+rMIpIKhpAmGySqzwt7hOxTfmcrFSZFVwJ8wLze7l3p/wEl
7llUGlVPi3Lrg0W5FEdzcqlQFaS+DPupJTnEjR1g0vE1ETbjabYR9lJFqddxmmMxgDeg2oAUrmpA
LP6daDuciMn9HD9hnEXl3WObUn+OG0AeypL46AVFsssHZBBGPcFBD7MTgg8Y6iZBM5DxyYmk6Uzs
Sk7cevXw2Q+fmUnv+km7pN7hHIteAV3sleriRfQwMAwU2dZIjY/a0bptVpCGW7u4B70aYGJthBiC
kfR2yVBv9KRFARX21WeXTTXYivDVbkM0dUyWWbmT2Fs/6ZZ/V3QAiEdad5bptjvgVUNMTXBsgY32
c1+sMs/uDtjxtwtihF3XuM9+1OqnlprNJg7QODV5tJxKXXe3nl+8FgndzyWn/S9Leh7zqA60gROJ
13q4L1L/Y0wYL2K9xL1gaPvSzE9BbT1OrMSzOntIas2kkiKhJK0036fuW5BQml2cOASby5FHs4j1
aKyYm3M5GVH+RGolhg08aVERPDMPjFEtpRclyPpdVuo7MAofA4ylLfXWMMogqOnxz27Kz6RaWKdK
f6jAbR6jzppPNCCuO+ziu9htHWpoVbPuiZZiNkrGkgjKesVphMEr2gqdOZheVcT6TdmtVjs1dvNh
6/h6ffjsM+dlS7juUBGe2M7HIrhrZhfpt9yM0XdiVObjAghoZ9biyQLAWaz0xQj2EE4gRxKeoUVx
A3nQafcWCzcbhxbtyeqFGUWwcgoGG8/edLDbqIHqEMmLxd9Ek3isGWx3Lmjbaia+N6nvhxFzD2Dh
4az503pefOM49wePGMtTm3RvzB6ecrJYuKzasxMAtutTe4dOTYcZcjJdINBIT+pNTzn8JHx3b0hG
R+v0hOd6ZMlWRW6etKz0jl75DRHMtM0Zyz8vanssbs3axP0mVSCp7AVQQCOiwS4zskm9eRVGpbHz
hlcP6B+x4xT0Cl1r1lGfX+QTfp3U1QKGFRMuRjFxdfvwsFgRYiqnBLMKZlyqTQC2uy8gv5EelYB2
Ps03RH/25DnycVCyH8o5cncwzGNCoxb32FH5xxiLg8JNi10Qe0+RB8ks9hbJPOMkceozEbDpCX01
ojl+d18Rp9QjxIzgxq/KNngC68l8QYo71Gk+xyBdGHiQK7ovXmK+xlmFJ2iuLlLTOLuWRdhXs5zz
yGEi5GBHqpZmo6Aajc6U2nOoz8keVJYT/2e/FgIXt1kWw6b2fypWh9roulROho51iwGHc1SuXe2o
/LXJq17y7afdCGzp8/naxSxkES63VZvQ9Yi2yalX6rqpJunbhR7yl0aFMpsBuKB+c6wFpEGCthxz
18CJ6XSbQtbME9T3p5zQGOCdLgRnShJuYXe7mOjkda7Vw677ljAYIa7S7VMCEOJzLxtd5BM1ozX3
IbHKnLbBH0nHWWi4mnF/aJAGRvJWaqznY8Oy0q5v4ELEe92tvcMC3cerg+A0yNe+Nuq5PKXvF2kT
0HX5I5BGwpObpncY3DwSociys5JbU4LzIhHO323KLOtZok3SEmnmqnSDq1qLon3s6tyZAy/cdDVt
QAxvHTID39+iQnweZesRvwhhImWcrUvP/Ij2VQirs6dWUGQ+toW8wZQMK+mWpdifAiHZ6w7lXdIg
Ggp5dbec1EbHv3oQvbmxEHkybBAbMUlxpNpImqaluUd1W/t6mty4yuEamgvcebrcLH31IDpbJkEh
+5oT+y1ss2hnhOZ4XjxOqpS2w3bhHD1ERSmJeOOZOJCi3PUiFdtqymuW6jkmLgA9uL9DM9gxBpAS
U8SY2+PCvlEbgNjvel/eOyQtrrvAeKwDq+fGGcK/J2KDkIxz2TiIL8yu2jctd7k2QS8Oe7ES+5kb
gptVByOEW5csyKkeq4cYJe5aaZ6UDKcPIm9DtYn7t2xQarJ5NCdZgay0BWvfIw7Hw7vGbKaf8Asv
J7/pYZ1o6YN6invYfLqp86CnHsFmnnuZGWjVQL2IHMFT1ZwGWXfr5EajGhwgM8r8AN8VkCmKtT2n
ryHTZ+3oMeuh4zQDw1xkxbsvtcRsNjesxlDDyc6xqYpllek+EtEONEb2oNVG6c18t96BaYAJKUeK
Or7hC5mP6nVL9nVb1acWMWN8oU/V2jVbJkVKFan0JGpjTjAhwpbVno7mtndj5K2KMqRuVhTiQSfK
/zw3UnIlhfGkZqgl01GviA20jIY4TIJWjWH8MGo/3sMVO+LGpdXuVsHZBCNelgOFnoDlMFYqlskz
eOQq4q4+TDmREV1Ag3diJVD3+16fBZGQMcddu5mMzAIc3xmQeaHv2ZP7AQPeOM+2f/b91KBsI/UF
Yw8A7y6O4IiR34IAD6RBGmYP7mKlTDqp+iUSLGKFRFNUZX2d1vyuoSbCjMN1E5lRuB1CF8jXTKgn
QlG6ZaSyM1s1NzEQSbpp/hJf+922GsWwL+kWRX7OmUdxlGW/RC5y642jm97ybtL/w915LLeubFv2
X6pduIFMmAQa1aGnJIryroOQtLfgbcJ//Rvgqbr7vPNeREV1q6OgkShRBJC51ppzzN5GL5aGGO6l
PJK29JCGyQ/NCIw5xlU6IsSOMOuCCCP4p+qf0wRkERkA28nrUnAP1HoNH8GqId5pG0/wdD0tpl2T
PGcxEV1TUbCpxc8whNEn9de5C8kD9FMqdB20u8ZP1pKm0EpnxKfUXFrRMgUrPqVUWAdGwFCuDPii
+OZHJj/jcOULyTnoTQitY/7Zaq7zjdLw3VprmZU4K3vwblIAZ5tuVl8EP8GuyIjpnAZa0bx9f351
BnWVpNtajum59jN6K7DDN5WGBQL3tKI5t+E3syiloMrajrZGOc/X3STSvermx1Eg2mPTkWyTmK6j
tnBh1FZ1g+OblpSRiDPDKOKFyYVGQMxUjiYdCa1LI2HY0YaGEuLXJ5ceV8bsZjTpxQ1+jYKX9qfV
5B+w05yDzINpZWZMkdr5Vmjma5YH/601HmnQPm7rgL55Jd56TbuOKVJcDJ8mVdEqkVg78jl+g9sr
H3TF29Z1QtezzWkUsozHWfjIBi6xTi1zJbqZ0aOeK4OoH65UTOXXRZU/uTI8KfYyjMqj07h80PVk
1zcqWY8ERoNFld+q9shVal8Kn4C/DKYQLfsXxyZ1OiIkYK/a7DQoSljfBR5EmxCDqQcDHRobU0IS
UqNAHXUk5IHx6ClLQDsURhqsO1LYmvG1S2J1xLL85HnZTriTv6m4ZuEDbpCkEPhGjvgBaX5LE1ZU
u45Q2QgA3IG04wfgCRg7MyvYmuGwnYV7cmmhaA2oLMur5irXwBdy2K9pwKjYwKsjG4FTQO3MABLp
RGLRZjJqCrgBXpGT9gzV2rUd0qLPfeIspPXb8NtflowwH5TVOjTKjA3NexjdRR1IsSnEDSCxMJtW
KggOREsXYIH1HJcBnh4IrLMIboPKrBiPY6+ca/5ZJhcV0HBG8+E09s/4XTDdWWVhcTIm07nJw+i1
SL6pMCKaLm26RcjczaB7TVey1UZMHyPZnn26DbaxwzpdPWmbA0TNj7VjeuxzrY0d2sV1F3+UXcuZ
NrjBenbfEjEMlHUWVOAJxHQaNpsOEluVQgauymnXD5RydgQsIzQtvOCUxwsn2MkTOAhvZZL0mwRu
jd3Kr9iCK1MPyBKiuXwhZrrDLxOnq1hg/e6acteOI1scukDFJJ4YOtbNRJAn51zV2U9B7DeHYGEF
lOlTanc2tr252Liw4t2ctI4owaMriRYIBVPUykFCDSt1bdHxXov6gVxS4N94Altr2LkF3EJIwKlN
Wz+uyHYo+42njAcQZ+0jqTuv5eS/F2k10i2J/D1xzzsdubeYZ0g+ZBw9DaG1wl21bKwTev0FqxFh
h6skRHisF+6Oykr0DlN0hQJxU8B6MI7dQL/Pxyizda0SmkbpYGIVPln0vU1weGx8EXULtwr/mdDY
/BeBqxoxP3kN3hbV74EBfXOyb6LG5GMsxgUSKCmKIgKt5Jlom15wptXJM5NwrJfQs0EF02TWoXhR
WRtjhPCOs4cNkkB1OyYRWkks9nbZ3KT+DB4s20XFdNYI0poMNLdpRZqXOc3syvlHpI91Zf3IBsMp
rW6OHaznCgJ0EPndMa+zU/SEpYir4bXrFHTua5d/g89L9FFVnwJjWGkj+8B2xGYlbl9p/hINb8lz
QlMH/o1BDBW2InsGWWYRK5Bl7RkAGyEE/ZzDUiR7aYZFAmOqsqUBa3fXNKTptqrA5gIz26jrEj60
/90GAGWjuXJPYTIf++WE0tT2gQECwge8XpPC3jkVpwjrhMamRKedi4uzjLH1SO0wdZq9q6m2nguk
twgAgLr0iqtiDebxg67Ud42qjj0Z/PrhqIRvPsWloo2P3c3iQwJV/R1P7XU6leZRzkD4x/zomovZ
Q4Vb75faiyJHjF7gljGSpdTv6Y0CXoxMksNl8slkpN7FLWACuq7OxjaSx6ZMXTCK6UM/cYiZI4OW
glMaIxvUkYz4TIg9IPtdjV9flVc58UI7ryaAAVXuAyGk5gbKRMPZFXFRVV65w2ZI7OV6pt9/FTbk
Wil0e/a0aI/gFNdjfiAb7q3O4L1kEsJL3YtTzGBqyIpP+ztxMutWVsAzu4bAQqe0j3g71vOg3C2j
ZBI2C11uwUe7q87TP1xj1Lo2lbcmEf66DekKj1wz9qKnYxbN3RY6wRck0Gs1M8LDR0mVDnAggF4i
lpZP2dtl5u1buGf74CKQ+vcXtQj1LlK2P09cHvtz15hFi45uEXvVhRYY6pByFReR4d+kh1R/NbSm
oCK9cDECsLL9bxHY376/CSRzyzx7ri4/fvmev9386+WWly+XItCVnB5iEa3BrTmLWRAmvzx5+XL5
2T9344v+8aI3+/P0Xy/95/7l1l8PTgOQzlDMXKqDBETOv6VxF6Ha4CQIiS6/WhB9e8hnE8NnKJ/t
59FvjwmutI34NORMg2DR+vkDdJf/crOoc31Ve5Pcokb6uIjSLrrIy5fkYr+43PxLInm5GUmfMNLL
TW2q5Cp3aK+B4ygXwQef1N+ev7yeuijbLk9ly2+73Lp8cSUyrL9e6a8HbfIiUKKy4WXp/PN9f/6s
v17rz/3/7nv+u8dso/WOSu8v4jxn0eoNdHagX07WX9K9izb0ohK9PPtHL/rn7uWxywtcbv355n/8
7D/uXr4v70i1SCw+i2bpRf9Dd/tHtvo3Me7lQatqKBX+PH+RusYXse7lwcv9yy23pmjpvOOwdGpJ
DJgF40FuBqVCFXW5eXnq8gWaAR0J4/jnx//xKy53LRPp2UXF8v+vTkfY/xedzvip/7NG5/IT/8cV
b/2LrRWBH9QO5A79XaeDDudfriWlMj0hL2FGf9fp2L5r+wy1oQX9J52OdP6FccpB80PZoDzf/H9y
xTu2gxro7zodIdANo1FQEkGQiwJviTr6/nyIi1D/r/8h/qfZGkZflyxidtL0B1f3j3WvUVgSdU8a
ANtmH4iHDCD7hywe/jyByPRhKqNem/gWmaE4DGbSYdmfOR4zCif/bDTjc8NUhwp7T2T2T74NpMfy
o3tGQI+YTG9gSDFom5110EcdaQ72c2q45To1pb7Bs/tZgGg02CAgggFBAetIsOzG4kok9Jm7ClEm
ewMI169zQZCBHRU3yFsThLQO3SF9C1vcW5fFQCXhjwzUa7iNHUDzQs97Am93GKCuZdeGm5B058b4
hveMUzuVivBRhWket6UScjOUMVsUAV9XHWEWmitSgMg2T+d9J7qXnBbdDKGCN1bsDSN+0j6126Bs
KnvSmeZ6IJGYZN29GZIT2uU7L9AftSd2XWPfdBcQpIyOQHNbXMlEV14JbDq9mijOaqL9BoM/QOIu
rvpQnmAkm9cqIRVyuYdjUZ4ut0RDOmJmkipBtuztTHXKnC4mP4IAHd6FrW8gITDeNCwXfcQsNnSt
jXPhlOFdAJL1rqyNfVEO8808WQlbwpZQQKc278LZQQ7MVeuvu10Z1HeTvUrN2N9ZcooAF+F8VT39
rFL1Nl33PsJTH7yGQWGcgVBRj4Vsy5XhBefLF1haxrmS5WNvfeX+qBg5qxbybeaCswlL8O45Tkc7
5zGzIW+NdIRDEhsJPNEcMjGhyOXGckqLXbOkmqgKRd3P4b1ujdS7Gdho3TQTcEKanddOP6obWCUN
V7mg2sRZH92NjYpv4yEjkIKMP5xsXbduTDnus6G48wG+n9wUlrSe4mg/hbHedMppH4vGse+FeYsB
lBiv5tk0Sr6YH6E1B4+XOxJVuT2U/Z0ivU4Mifvc5x4ZfWRTsFnMri2T5hVYueRtruCeUcmRXKGt
t7HU01NgtQRgl/1XMuQQzmfbvu8B91yVdTFCejQHVG2Ez08c0xjcjd+1a3AAj9VtXwub+tYrtyYu
iCsfmvKTdK1b38Wj65oDSTSNfITGPP3y6vwYDvRiQZnSVAEK/V4OnOKZz6yWYReEAPchwrz8IdAo
U66UHjpYNs+IlKKdHlx/5RU9vckEYG3N53wP+ZMIytRzPrw5PFYMkL7obq4DJvf+2A7PWpXzIVqE
aJ629Fs6l1tSGuSZ9k2HEIz4rtFwiDyjxHqBdgoXF5jb1lvUHHlqYZVxQpMqimf9Qe5FR6BJYisP
CXs3vSotXqfUKO+0Tc9lbAB3eIED4E/r/lf+aYgqeEjxCaHEqK+zvPdv9Yh2JRSuv8/G2CPJBtEQ
oEgarS64nIRfnWnE2TRIenJBGn3l9vLZl/aJkVf4mRtxvWpCe74rhTkRFR8hgs1RtHmcbNeUS+pq
9IDgZZk/PpbGMD4WUh46h3irQRfI15bHh4iQtTaexPbyHZCkfPidUBQYYq/x/k33KYLpe8duh1MR
x1d/HuKzTFGEx0zbXbJDSJl+NSsL0YxXGiDOuTsh6VqBM+GvygGaD332SrLPOcCpfY/GKH0mRXfl
psOHS7PmhGK+eNJFdhsXOjxf7o3hEBIUjHqe7i5jHoBUXIHIW8qn8IZOs/mKTgb+huM8TePQ3TWO
/4IUHRKPm4Hgktl9i5S/GDQSDBdANxaa/GQ3Y3Yy6JuUVkeZEko3XVUYxK8D+WRLCwdC7KldqQLn
sbLdZjVlQf2bOryrEwT2tSIA0qh85OhpcSqoBM58flRdfR/t1RQUcO7Kl9A29KNRiPy6Y7nc5AH8
WQWZ4VC51jlEdvbL88TZy0zje6Q95B4zFU6vBoKeq85frMLL3U3ZR/am6Wp5bLQNpW7p5EUifbV9
36dYQWdDseC9waECG83htWLASho8KR5vBDFZqnnDlhFc41OtUTq1P73B+SRdca6GvH9xDVL4zFjk
x6YPYFH5GuF8aAQwBp0Fpcw0M2iV2nh9bd81ky7WvckpXBceszU/LzZ91wQH146qFwXRaJ3D5bge
4+I2KCuftC1ERlGowiv+5ORZORn752x6k4EPYdYOyQk2y+7e6/NVjGrssR5srtWBWx2I7spuZNLe
pLXX3wGBR8fmJd1r4xi0JUrMlQRTPY+6Gda2KvSxqmNoV01Ne9fkHV2eLWhZpAY7gnw+hqHZBSum
aPOd43b3IpzJoLg8ttyFaltuq9x8IRijPRHG3qLM58tQ8PcMvRNt2xGc3KgkpeNyC8Y7Qkd8Cxua
LoD8Q1bfseDyZDbaJcqV2L5YyorGE+3O3M/ru0wMB5XqH9xxYu/3HVkINixUZMAsg252FRcB0x/U
XYjnbSSdvnewGIqvOfCBJtfvliuGYxqHhygz6XWUMei5hIV9QMEqGxXcVOBeRNEmt5LWWHOXM7y/
N7jKrsioFTvD/S1mNkQ2i8I+N+cJtK6ur/sFd+LG5uMQxMlaJIE4zFbAxM5r/F2ZVkfLqt9Dn1jc
sJfbsU+HgzM0X1yEZ+LZDf8cTkR4QK17JSw1OfX2+GnXsDc6RDCEVMK1SV21rqbHuIcpLHsYkojz
+bWIMwk3a68s9a2m5GlOiGSb0vVgRHRAmvFeOADZdVP/oNxfd11jbpiItvTOxB1NyCXtu/9ljdMx
a0aivCCx7lrDqVeljb0FqxXWERs2EpJESMzkHpuZ3Cl3rHdDXAXkECabyq++Q42Vm7P1BeDmjP9w
6zsW8uUw3/qx/2LV8lvkxqlV5q1hBuO6s9+9KtoPwrvvSlxTSTb8Vp2iS1gDe6Hafg47/ZIqZ6+R
b+/rDlRzNf1OK03fJDPWXTu+OkH1DfyiX/uw4dhqKGsQG3MyNy0jvyGK7sO5BMa9Mwez3wZ98FES
Z7cqfgFk4GBuuzXZltCYuoCObyNILCABZ6Dt6JBmv+7jcBEOJngynfuKaUOdfaObeiP6dQMxdl9M
DbEKcX4TiOyqXsh3syNey9Z8ZDj+gDLZx+LP+WT+DOTMDNNLQPh6JSl3QwfwoHEV9u05mJmwQenh
aIL2Dq2pvxu1t0b9h2s3Mh56y/hcCEpmaB41/aDEcA+TKg8pV+KVJ8cnJBtIAo0K2jnW0BWsDcgQ
85pcUXjC2QPilCci7/MNcofFpFZvOPsRc3ruNxHY0c6TnJJNcqyloxGZkGU4kFvqWi4zeMJL7PqZ
9MhV67PWk41Y1ed6mYk1kb5h/0SyAFU1wqvVKEZa44OPhm3QG6xH2HwkbN2gRi6qztoHEtRY2JuK
4FrW3Fq23TEs7m0evkHYLEhS7t9VXl8T0/RdtGa118b0ZHI+btpmSPg3WodczjdDVdPZqzkRfVOs
KcQWOcp0JybkeFaSFuvWIwkT3io5Kt3jlObXuQn9uvDMZj1ZKKGDRuw41DHPeGQFzqH5YpbWLc1B
Oli+FW9rJ3mfawtLTcb71l649mGmzL6kjaX7F51b7/h+EDkI5x3l563VMZeZPAgtEwFcNueIZdTf
fRXTHe1Ql7nPKvc/lCe+Eu8XK8Bd0BCDQhfbgdC5wjvz4+XTF+OVG9mCjTWLvCEPsLtLtTOwTrqb
2CD7yvJeJmH/7slFmOL6xq6wkyB2zMv8xi6io6P5yCHbf0dOfE9OCNoMp/oU8G+I9JpYvpDHmqxF
fVx9wLeCBF57e88ZD2UUndgwvzGTXPq3AMrcW6/y7zOgwcRSLJkm47vpwYuGI2CDU2NrhEi3iX5h
lWUswAEIgxfFVal3fZc0K7q05yZ1AcygMnBgdtDTUtmm9PRdUKAUGpqCg2TGfmoxFhuM4c4QyV1S
2R+OSQwf669LyPWqHGd6v7oD8Gcf6t4ib5IgPtTISZPf9X1Q7Rn1EZ0Em7PJ83PodlyyIhrIRMIY
XRRuoJ/SVvqwU/Q2WBR+d94AgR8nnUYICZ8wSoJgzaYB2vvspgdriM86k2Rpif7OIxkQsiSAze5Y
GgoHRC/qdQYeqxjjU1f34HVbIfZuHG6EXZuHqYZxa5SfKK26o02LH/6V4dxS7xMLUJG43ZWS3RL1
sfD4H/iERJ7sBMaWr6M71QR0m5ufdNIweHoCMqxsF4Df+w4fkkevsx5dv4if0tJ6DQKWdkTJBlnv
w1Xv6HzHLksfHZ9DqvA7VNGyONt1iwndJtWNlFRkgxO8WjK+mg28+IgB63BiPGg+GNlTjHFgJZ3K
3mQWPLiuJ9qrJi9l4moS9uO0qf34yp4iYg5dL1jXfeLsjRFBcIcUOmpjGsJecVbphLLUR+eL3fM6
5VO7NninzBGPk9WH28rMzoYxyE3teOdh8DRahnznJj40MbthzAeyi2FNBxvIGD/cRnVH6sSjA+qU
rBuSGuBdv5NZL6+anCq+0OYv0TbohDKDbr4PMqsiIZkN8bQjf7F+05Ag2gYUDYX/IwPaxWzjfkrL
GtZhybXvA/+djajUng+tR93s8uGvagvtWBmre/LumVEV3rpuvAcgExQTjfViSpflssngWAJBCVvv
TFLj/RRwgccHetKd0W+LJPDoiRIUam5of7dIM2wK9GoynjX2Z6P3403jx29OBh+wcQb2Q+YPCLeM
pSwuDlWah1tR2xTWob/THdqIxkVKgZR7gQH8+/7lQct3X1M5q+3l8SHHR+/q6b9+3+XpxIyvqMbq
/eVHG8KAyphmxD9e8vKkGbAjtEfz5vKSl4eGGp14DTJvpj+8DqywuAYpgc0C4fMa1Li2nOPQlLfJ
RCOpGH5HOZvZdjLfRsm15agN4rCk0R5L3Z7ttoESKhHVtv2q6Nw3BxNIWs2/VTL9ri2E9B1yY02S
pzUMv+cUpE1ZRk8sYtd5tK79diQYc3FYkztDeqb8PZFNiORo01TiVE5Ibfpf88xgKSMTBgKKuKkr
qPYxigQGouZaEWqx1l4luHIiagKC2V71E4Kmy605I/GnH2q1lh3YmG4w4czw5OVL1Lb5jsCP5zoF
pdRDAswj5qakqR76wa4pVxUCYdQzo2x9oldIbzRt0HVMhmi5S9CJUKIRgl7uV9T4V1VHTEF2XzrC
3OsEeRITlmEV0E2awPxepW5GdJvD7myW+Wtmz9FuVosLDefDqoiSj9nDudlbobw2ewtvy/JF/vuW
S/+PrVTISTwS/OX1+G8YMawKmTxmS76Wtm4N5fySLj0487GV4QsO/2ud5htSRE+oz7+RazwrrBbE
uDhyvM3dzZDmNxidt9JAiClImEzmkyWGcuXa8iY06q3NsEx25iYu+z3JANQzm4ywxIBjgyJloT+S
GMbYZjFWkHOa4ue5v4hcJwBlrtq2vvFRi5CVQRVw4fxf1eQdY42KgC2CQ9bFqkGO7mf3nXCuVbHo
mO6h9KKIIRyPxCqYJ5ibYUcieaH3xxYfyS3g8rqLPsRsnqyawZGew35hKNJNaVqaDeadV/j1Jnoo
UhkcrG649XHmrQybjVS2m7V9TSanSxBtalQ3WGL2+Yj+qKsF6748yyA5p0su0Zh07qohB6WnoGYi
mvI2FUdwUWdPZUfjssyuHKooL3uaJgbEtgxehdHvoU1TX+Dml2dbNQSDZe1X4DHtaZLA2UAkuZPJ
0TJbVPRW9ZNWBCwiWfUmT1/LtiP8lI6ABxWqH/3ytuLCvxrZtaCkO8pinFZZ1VdHsim2o1ehaexu
6jx4LivX3AAOQGeksOhW58kuvH1jv09B8EhG95LTEF2VyV3noOdrdaXWkRM57BsFWrt2nxd4tZD6
74Yyfw06bzsKC51wHNFhjeKnyt53uVoETFQBbDg49ElIqZrHme3+yvOB2jcuE3dtT8/IabmO9A16
9vo9ou3gzWTbeuTHN/rbLtVVi4sA3U3ynZS5h9uMHWs6DRs5nOw0+xiDrrmyNAdnETbE2FQHknAj
8pmxe5ZB9GuarO42ttk94tYeU5axzPNfk5RZfdB1TwlJK8rtQD0UA8PReJ202e/B1a/CRnSbzt8t
WkoESSkDVqm4MgQDzoXHTDYSuFKHiGYkU8g0wJXgNbIjaHJTJ2G7OtdmTCpA/JAr84woc1W0030f
VsZRtG+2rQ9G+9qpGPNDtR26+mhm9kNSANA3lbgd0FGsoU8uwmnnpzEsWP7BFv7muazJes+DUwYC
bzVbk0UPBYh7/7uegTYnd5aoX1EqVEhEgHSbhYsNzOWK5jgt0o7oxu+D8L2rym/hpkdLGzej3Z2D
8AUH/r3VswvxSI6pvOBeIFXehGxFoL891tp8tZ3kmuTJx1DCYs2w5GTp9YyuTzcKOXtztNvyM60n
kj5irPSlhXK3Tbv3yPaR2832V5C4sMEJi1jnTvkUReljPlc/ERcKOdc/FfIbtBr32ZJJp8TNqCEy
lMXXHI9fARcFIfIfzxentoNep9THlFQfHdkiXKc22i5AuJb0/ntR5jsUqmuVzuhQiPV5b+wxOfjz
/KQ98YjK0w5sMJ/GM66i+8zzPioy2NZ6cVEOeEn5A+eTNwLVnZ67vPV24cRkedmqkqn90xotjlnG
/lZggW6LP7tQnG2fOR+a0JWYil05qx0QIURZc3hi6dvRbbvPELAYzrdkCaswUnEEv1vitmP35k7F
bTkPZLyF9+hgH1ybTdlMpxjojOfUG3dI71D3D7wV4zyS0agd5IK+fYoFPrTYUo914ibrZjo6MMXp
+Hp0p8X7YPoPEUSA0IvlVrE3NJdwqqHG2qUy3i55pvy3SZ5ey4kddLZ1QzY8czneL//iLq+e/MxH
iskVIXWjnWyjb3Ls0UhVJdsc3kL0nsyESAO42JAGg+0k8Z/lKE6Dy52CiOBmhg7iEll5dLL8zou/
e+1MJzuOkOw7xlsWZ+8WCHNKK1i/c/rShNhchuehKAU/Fp8vJ1KbcehXP2w+nvMYV104YmxrkcoA
TK5dUsGGyafbbki5ViRV0DszVpM5virkQEyx2LMbpL7QkWKZTOeTFNRFIAoYj/FaPbHWHDGs6PUa
tUizjzrzK4jgSaXRXTyIL4wJXOT9+i4ULec96q2prDgrJf/AJqGDvZTbeCIQEIbixq3AYIjUv+XT
P2JHitce0YUrY8S9Gdq0jRbSY+g5h4m1Yw0HG36y8+zU7sfowOxQ4jmIaHD0ww973Jcue3Rw0+zi
CYzLQCQ1xxbkGIvgRcZOrCuxBxiHQED2kRP4aWJQKPp+nME1EWR5u3ScHsKK3591fbdDbcWCKuUX
gMUarNRVMjnByem65yGD8ajN+nZGFHloMQ7gILqWGZ7pzKXQXjQEeTc5tFzZl2qaT6a3inrB0G1e
o3ct0btLRodFmNChE++z+ET28jIxglnlKfpNf7lC1vod8fyna8EF8oZo6+a9uPEy9qGZR1oEh0qz
Gkun5TrabsaAtbUfC/ru0kbhNqNraTViEwXtA7mK2wF6bpwESHWGSJ8GN0jeBItx1aL0JfznThmR
iyy1XVqvpKu1kYfGRYlVEkfP4OhHrlgNeTb+6wyFyBra7672bHLa5olzLjyrzL/Xki5paz229fha
Wf5tHzLLyGrjjY6tYxbkLkdlccC8BLiUXGBZsKDF8fQVR9MhnkkYo8z7md0Z+0dPzcqcbz2NEl6q
YiEY/AQFmOMfg/iLtr3iFIIVYhO5bMl3vXRTWDZ+jZ65tXPFBxel6Xau1n0o1MPK1Wj58CW9RHa3
LVv+gD4yiVto6Cpj/9mKvAxvDLx3CMn7lSiX6WZPKkidW/saF96uFf4325vncKbK1TBjw27u2ZNM
P2PUfueNvWtjxd7Vj+UqECi+gmBnFoRa4WV+ET71U6fPI7H0aXBNcB9i+3I4G2Vkbbp+8VF3PvL/
9FmRQriKNmyWOvtWufV43ZvEIWXYXG4QrVI+IAR8MStJ9soQ+lsmbPiM9ac9uwRt9aQ7B/2pGG20
iB7pIW000l7TOy7P08YhHYipDQWWhipgjE9mWgEn4JrnlxRoaYRx1a8+bck4KQqPbT7SxOp/e5VJ
bhl1k0jkahD58zik0y6uUeX2UbJzXFzwqTlvSzHdTqX+XWBmgkJr7Wz6/KJ6ES1zaTdWNPPi+Ku6
HnUOErmHM4wn2knObk4ySzp5vzvt0f9nrlcs5GJjuQLkNiPoYcuflu/yOm9WfZ/DIyxQGFYh5g/p
A7/lP96E/WfRTTG0m60vFo+m1Zlo00mO1OqegvYpCoZPclnVamq9rUWA9r41rfcmV9M+aLtw3Y/N
h87ob4mYFMBoROqNH4fFSZC6FG+cwKyAnXHlswxiVABb92Nk01Qn8ZxpylYGLOls2YGoKYheOPjZ
gmbeAQDw1dQ54ybvF6+9+2uwTSoYBZGhs0iANYW7SZDXb5An/8I1Mq6HInlSpOCuJJ2AdUOs4QoV
d8NvlgwDNhAoCJww9IdDssZqtNgYk/S19ZUXr0Uzv+DCCLj2AEcbPMSJbuFNm84cvzvFQw6RL14H
vcYbr0ImLxsaYzw6PrRORz59hMwgKq97Xx8W9fcqIBViLUSDlx3teiUNFKTl/DBpP9hMYgaBXRft
VnpuvhlicxEVsJl0XgNl3dsjNu8gpkvoCcwSqngvQ6zg3UuXkIcWlf50wN8orq0GDaCqd4Rpsrd9
UhUq3Z4LzFU+g4Nq5S5mrE+IU8aZzOTJOiTKcFZGaJu4OnoLvyOLTOU2E+uP+B1T/K2jkYXWd3ZN
ibAH9MCQZ8d0mm6iQQ+HPJsh2dvucfBZ4pKiObKXvi87hj3JEJ0Mi2lDnI3HOAU9ZGbmMcwEOk+P
bYhr28hL5/Xo62BvdCnibCveFZotgt2MOw/EIAtMi2DcpSCftfFWNgoLU5DCFtnourwmunhcmyEN
FavxIJhMibzqsx6PajpzLSpxk0zt9AXqYD5lZr9heoZwOX8AMjKvaxJIgi4dGdJyYsAhKcskvSmC
+DHoBjYeICxozy5keAePAK71OEp3CdPJVdt0D9Sxu840ffyfTGr7QmVXfVHu5/hKy+LOKRgsVNTZ
K8PLHoY+9F8DGHbxqqwc4xfdue3cunti11FAs8zYvj4HEigFfoN4z+/7xCLGVZMAzxap9nqEhLyz
+uKLANlNqZMQ/ILiGmtY7XaiI2KHya2DE58l9KFS7rGHcLZx2g6ShE0AX+Ky3wywVa/5KZpt6hv9
T3Fwujzlqo5NWrBGuSUQtVIGDB3o+AzMI0Mlvgoj1NddZZxrsqwjpZ69CRxTEGTp2UjWTpPtKt7S
ISzDCC+NuiZzgtiUkHYI0ogjuQprJEcztvP8burmG0vF2Ybhzsps9V3epIw6gNwLXDisDkDuVd+G
DJeomBo1b+c0erS8wlrXIakvpDsQKBiEjBIN67n2y4c+ajHB4ObmKmY9x0G9m+2F0sXQ8UgcACZg
HxU+Pf+dqXM4D8V8lxm3iPJAwEkaBqlxi6gA5cdC7557+hLUcIh3Yph6s/FZR8mz90ZD/zozXgZ7
OlpwnTdDCJhB+iw95m9rICKo1RmJAmBk6QUxcegwQ+DDrlAIIW+473sM1X7KJzlbIztXL3e3tkso
MtPo1156jN8KazfNVY24ZSZhobrvJ0hdUegTc5jDu7BK16OP5N0u3t6dNtntySI65U2mbo1UkTDu
IIKygL0E3XuMemg/kSDFYR7QqDjB3H2nO0gl0hKc7Mp1KjtvRUVBgE0TbZl82LdZjzeTSBKwsweV
5xihGS4bmEZ6kvoknWyW22tUpWJd6f7LLW1j5dh1sbH6N67tFfNJ3Ezaq9eJSog0sExvm/vdKd97
Qf8fhJ3XcqvAFm2/iCpyeJWEghWc4wvlsE2GBpomfP0deFcdn7vr3LovLltWsgzN6rXmHHMztAnY
Z3AoY079m/dqFxQEVDWUsX3KloqmfGNBr2BmWW3Y0wXrBeAXGjkrtgMLpFU0vh0XNXsTRdPFqtBC
Z3F5HAWUnrxHyYnUZG973XdsZLS58m9k5/5mES77yrVCt0mvUFejiwD8ltgfUzpcB452ZRpZGE24
R/1UPco6u8+IS+FfluGPHB4n/hpTybcpfZeOhAeNDiVEFL9JXK/a2lVVhPWkc6grmBV5md1Jq3R3
JfofoDo3pMxvKv5rbPfL+9weJUQ3PL+q9qBC1vmXmTDl0d36ISI2BdnEa8/4nRgIFqKgIbsoS/ZU
0ro3e2ilQRqSovnNoOoJTS5LOa9P1xanbv/kGeO5m/xoG0206waF+LuqoVmkxbs74fXIXPMIr/Er
cisqWmp/6lv/Qbm7BJrgts4GshCaSxBIorfShKiRuA8jmrjroTa7nZ93Xzkx92w+qYAL3Wtu+8Y+
AnALwlLm28bTIqxu5r2Ue+J4cwaFOkS9JHpmMNVuaVbwv5GkrdbkH+Ud1p+Si6dNR2OdjnBifE+G
9XJZ8pORdR/wBtdxpPDZTpSqCzWumM7IflK4yMTrsvvDKI7MaAvhVVwxRKJPV01BAU/UWjD3YJcZ
dtHRtNeu4oDjqVkZss7etUfXa+h02MG9lhQO4ovuC2kXmyjMCyvTneRusixMbR2MLMfEBJ9SbBrG
06xrX2082ledqA+tHuR3/ongtDGpjl1MJn2dufQ743vX+uMWWXdTZ/NtTMDCGvt2NCbjZZxXnCLs
uDryDS2oJavJnWGQYFuYS3WuJdAd3wJHloLkXTWuBB/Q1c+41vUXHO93reV81E7+EpdEXtvZpG9Z
1ZR359Bg3Vlg+4l0wMfC1p9pWCWds1uyQOY24dCIeDe6BwohdvzDKJ7zbh5xdAOJ0J3mo8a5cFUK
QrGi/kYKS7IwUGLWPQ0f0WokVEqxiWNnl0gkklMn4rBp7FWlFZcIlOTBUNN0bXgZ+EtYJlHaElgz
69c0DuhhZ/OuJWGxYTHWk76BWgqyJU0HfbESc1FfwmfioaPAHrpTnWbRV1IyYhsbgSEi2GluVIDW
6MRGN7Wwb8ZhCajfjU50geXMNcviMPBVdpkm996oI+vOLupDMBBSOsbGfcosaj/qJBRNGJtqxzWI
0gSvz2D/yvADAnlMyGKj8WjQIXRsNW/zSNcWYopxZVr+eyZoO5IFW2zx9TI8xB9RG4pdC/www+5J
nC9xbKDvyo+Bnj4Zc5cQVSnfOyCWEIUKsBI4zaaWDlmUyB1esW5tFDaaNdzkKwcr+QEdiM5S8kaE
ErS0odK2zN5JtEkZA/EdYaKpftM1JYgOyIozsenKaYxr0pvDofyIdCd/KqLiNi2sD6cgDkaUcFoK
zB5tFOZNsO2T4a7gUEBRK1vynJfdr0ZCo/slW/msNX0Qpm61jTyoSEVtOruG67Iu2i83LilMA0zF
thTXgzS5UqqroRYk1mIWZ51iN1Ulz0OmsfpaSPvKINqNy47zK/VldbHT9FXUXJdL2tXwiTBhd/lV
yUG9t3wbAq/GTKWhth7qJdU19CzKp4nUYovNMNiftSvwR+o1U4xUvkRmm4ZBLl87s43WES08jBby
z9CKguRQ0l4Cwi828CgwWFQUyP2AE9TztqXG8ToPPbnMCEkKveXNmlWwjmFl8f4zxhDeUbDYeEue
q2r0Z53qfuMp9aDH5Ko2S5vYrnG39rUk3CSQ2NTciZ6Tg3I/6Sf8Rzwuy6OrySE6LuvI4zSdcm3W
QJ2Eaal1O2vVVkeVj6QzacLYmt5bWX7LfBQIpbybGuT1zg1mZ1sI7o5w5SlPKQGHuXrqBz432yKS
r/BIcdYberzmTPiTGB50hU+92ZDvO5Fx7SND6Jx8zYjqkATxyB9qJ8dgiYjQF+Lxz3f0UxBr/v9v
M9m9A0/+zx2n5Rl+n0ZQCq1diKPV0ciqZv1zx5/7iMZFaPfzM318n+yJ/7xilAt+9fNzOiX86ucB
//Xt7/P//Q0oAHxih//nu/j7Jv++Ite7bg7/+5YYcvLGa2DDHN3W4vhY/pifV//7Rn5ezcTJUO5/
X1hoOSXEz12b3F2yBpZH/X3yn29/n+XnO90bod4rDtJDoN7ihcDgl119AP1qHuSCszeWIKCf77CM
LXTn/+s2f16yGn7vkyGyoqv2n3v+fBcvK/XvbR00PPw4xDott/99hp/f/n3w72v9Pu6fp3FAKkA0
jI214dJHD9PeMKgb4uvfN9KYGhOIn+f6r2/rjmMVODuv+/PkIHRx14/OY17+RB/k+rT1e1hOC5b9
50u2QDuS5cs/t/3++PNdJb2TRyD89p/bfx7/c9vPk/z+OFOFsveBp/vz299f/L7Y720/dyloZNGB
X97aP8/1c9s/T/PzYyAbOEGdk6zpgOx+n+/vn/vz889TVb3I5vU/T/P3Tv/raX8ek8/BVdD1Yucu
2VRdRVlmQJpn98WPXgTC01m+/POjPkpgUf/8etCBVPrbLFg6LjpIqZ8H/X755za9ViS2jiC+fl/h
n5f5few/L/W/7mcEEe/p97nQF5L9czX/3PzzAFvAlf/7l/0+wX/9/p8X+fnx319rQSn2U0ac2v/6
CH6f9vd9/M+n+bnjP/f5uS1BQRYOHrSAFOMvOl9khD8pINUgGX1gmG7lTSyHdPt3uRisJ82BxDSf
E1M8/qwGNS28KwLH6oNt5R5kp6X7UGLMzTVaimzZXEtbLmKgDgzjXeI62DH9bY+A5dqjs3xHt661
2WK7IiRQwdnxN1/MnNaZ7pcPetTq+yDJdvmoHpo+peWo0dL0iCxYjeQxo16ItyJS151Rn8Hfoyzr
qZm7crqZhPqCXr7JE/QEVibZezCHpQdIAnIxTWDOINrDwI92paF/BcX4YIgg3yYNoohyrBEXtc4K
aGsamiVVUpyfy7pJVi2OQtwzIjm5qKDO8TKHqYkxH6byUhpoARhiO5vArRAEUAozRRe4XmV0K5r+
MOqTB6px1olgILt1JijJctmujt4zpQlbG0lm4NBR6Jg+XuUUcmkLA1NTJVt9PtNNzV6Fnd61bcIO
Y+ajhREuO8pBpKB4X/RhfrTs4lAJcUali724IyZvIJOpnrDz9yoNHa7tVCinJGYiBXs13rBjrzdd
dZiS/kRXgj1GRhtQ08HExZmBm54pQCTtdDs0fHaOtPaRnyQPhEADOTdxu0d+txFszDt/us7V+N15
fDC+Cl6ZqTMeVQFM7Zwsq4LnWYgphoBZx+zsZCo9QfSUsW9pk+dGfWcRBaSuUxGMs+PvonnlaULu
pcn4W2t9cLcun7RNO110gx1SGz9RS47brtHrdSG7Ly+9KePFoonWdkUvqMp3ljZNd+aSngIDgcq8
mNeEP711KkhCxvflnlxOwDB9QtDcbAw7WxZbH41GaNr84TG6RpBtt+PikwewoZ/GGc1njBWAzAz+
0eTBEaZN+JyBdT32dcYGnEvSZGefaN8yIhC+Hc/LEWRmrjwXyfyHETZlcsd4oLHfpOZFl9rsP5vS
HNcmp98aGaBajRNSuSTxxNrWM5v9lHdiTDFsWrwhZJyNG0CHW8vOtd2c6+id5cRQpGS2iPLlOUpz
xPxEB6JZU6gHDd4wr+WiJNtUclakbagJx6KDjk7blnEX3U4G2L3G/yBF0YaVG79PSttKHwrPYFCX
GdaZfkJyTMhdd4LkC/swdI4RuLExzi9BM+GMt/eG9scLQGKZqZUeLEMvlxDg21lGeM+nAsSnepgM
oAJwhHuf6rvW6LzmCiKNln/mjdFv54bCmMaj2Gr+E3wp8KEZeQVtUfUkkFT0QrT6NHNKrwc50BQ3
jOuYjLywZPra6+9OY1P2YO+Gq3zf5c0jYvpiHdCpdAPxakh1YYZWrn1LbomJfKr1CBZvl9EZh51O
k0ax3zBGMgTiOkI+xbgj85K9Y2s6dbIB8M9+Iv+ssbGtFQV7pK5s9A2591eWb8ShDgbUsBBcFsX0
DMXmPYqblqlx/ZXNL7MJ681DHaqnIPQ789Fvkkds59WxSiX45CMMZd1Vwbsce39DuwrWBshKQn2h
3JjfVYGeWndfs8G5oMt8xpJ/gg0Yr0sDwqyO/k7OdhYuzAMpuhMhiOSuVtMuT0AnpXOV7KcPV+1U
VDzkVf9m9BVzITnd2JlGXCyeQZdOIiYJ1m6bQVgDUsioehqs7bCJOSbIfOhRx2XvRECj/xEIYbBZ
HMSIBQubVrOW7BETnZrdw+/TER4gtm3pRLeoUWQ4RPBmlhGyOxIfUPUsBBodh6J4GYCrbYygWJTx
tCO6rnwW5NqtHTltCvCFGxB588ZtdRoyIxMxVPYhwIMnNzNv1bg0p5+Vy9S3SXOslAgiUvOr1vKv
MjU/u8aiy9GictdJsOi9EsdMT7lWRjngBYQ0PnSdVTLFLwYqhbFE1zlM9b2eNZemAxpSTSfR0+js
aFiZA284MbdBh/VOl2Ybjpq75A2La+ZW5HW59sbyYvat8Xggwz3hP1LlLmH1TUZ7VIIlz4wDYT7X
XudhHipqEuVpbFneoWnc9y4VYT3aN6DMyo2tF/vE8JpVHEm56Qm93br+cCWZrMfughHgqhv2Voau
HeTZxtWY3SDum9A3VOMmsrRPv2HAF6lxZ6UWk4EBjZIHf3RsH4i5A3tS2rvaNnfOPJzzpHqsRlhY
RoEQPUEeMjXFa0o6Rq3VL4FeEwS2jhN/5YjmDg3wAzS7p2mBoNht9wAM5LMe3WezRldDa5g4va0b
j2fwfx7x5PBWkLIarnuuBTKaumOSWjOUcW0iLSMUKqlLbC7YiRSl2itT+7cgLh5c0Z9G11ll+oDA
tdh3dvGajxwTmey2Zk9tYKlTMiMiglod6i1NLSJ1b1Lg6lbL+Zkjpy327LpRHxbM+tLBRWJfT4TX
Om+THN/ijpmgVyAJ9WvaBCkT3zL/HLz00WrGV4CsfzKGtCq2ACWnh94uH5ivMpHT6zuBq7RPNabj
ucEXK7m3ZwQp9ZyqEHRSDxBi3tlB/N753SHuseXQ3ST1ukT6Ib0/nd3NG8kVFjQ1EobKZvykI7fQ
7AG+tF6R54xHSFa3eQzRxUAYEWKK2o0AkV7LLlsaZKTyjozpManFa22ya+LtuTZr5rEpevbL0cK/
8sz9oqNuRFSthEcOr/OplxiP9OGl500ddPGcihzs0lQ8BYSIsPLdp20EOL73+OjjiyEoExxzJ7Nh
P9bRttvDJ952fCwsEkglUixXq4Ex4VsyMRjsPXFJ/UW9ILtQ7yZ3MwanvK7vix5sJkMhTCqcvYMf
/SkKcLb5AO9obJ9RhZzMQN70frH2+uFWyPjNIW2HOQRtqGwoXr0gQH+A2XPdzTS1LJve8MyxsZCm
CBGhbGiNgYpmBJChnzgld3Y/zQfIeFFdXvAGoLbBDIRnhtOlf3YlbTnyWUfwLfV1kdEgweXDp2mj
57RK6Ixu8UcsxpVSFgPS6/4xpRG/bxOmKgh6PFwLeAzQnVexOiLdSsDoRG/YYDYsuebWJVfH69TZ
aoOzrAUEpggtfZHi+WK0bmnoCrBQlznqVD/2tJU1OzT5LT5kj4/R83AQlKisNr3pEY2Mh50+C5PV
8h49teCYQ8yEhnrldG16J1UoI1c+cIGjkrwNvvSx70/AYtcwNpy9H8kHzZ7YzQX9G5rf1TRpKXbZ
/q3tgm2sfKYa6cRvkcwVNGlapiJFXYO41zVOHoqwBk1gEzM+Y9aHILXMAV4o/0A+4TNRMeR5Ic1R
Ah04tTG8K3yd8Gmy9GTjx1LxcD0GGYdLk94ZLD+brudci6KcMWFzitP62+tS2uMG4/Lceow6/4Lg
5MMYUaXMbUfpjUkoIv2Gce+5j4FgUizGNNlUEF8oQVZZ65zNNH+i1n7yXUusHbgdyHTHT7pSDFt8
NV78gEuNO20AEr7HIuVq7t5qBHKCWWyQbjecHQMcfHq3jiqZNrkFoVk+NZhb2NssTr/VNrDl0akN
EmscEnKNcXh06iE0TFDKU0mke+qxD3b7G2yoDHu1/MaiN87M9YOWWLVjzHbdNDNTzDlRZM6sLACL
G8OvHlEQfbBTbtZO3iB7NZj4exw02rcZme9pnR8il+lgmpB/ZF9KoUNmShATFyWF6OwAjOpyfx1g
yslm59z2wQM5en8Y7ViBfUrHKETyTvIAAkusRqFU8QKcsxGRNK9jm1311Xw3WzRnlHhrbA21aoBo
DFjKo7CRjI4ievTB2a8aPabuxJSPVhYDuI+WQwchgDiF8cq8h5xOfqbznvVlslJEJ9mxa25ta3ow
dcxLGWdgwiec22m8SM7+OAhKNgX4FvaICWlxqTu+QYdj7vNYeJylZTk0YWnwOdmDfYnH8gxuG2ec
65uUY925y51nDcYA6UN8UerF7I6asXX1kTGAo93bNTR3m+0Yi1SNMdDHBzo9+Yt3dyD1Ks9Z2DTr
CIHpVSXWB4mM0zYy1T0U33CSBgiquACS2FIROgFHf61NQUhhAqUvySmoLC4WSPrq3Pq2GFes3LH/
w1D7Z92EMO+Ya4LkblPU9auk8TZ5wOxeI5Jn5Tnmu+P7f1LmS1gF64NlDns1mQGTB+OucQKkU0aA
qBjal56TVckDwjQFdIoAaz/6OYNxgogMRJGeQa5AjJ53bQRIeBB3gBNrDm0kjxoCxaZG9NcV4jEr
qnOiu1eqBZVUUz8PMmAGb0Bpc4vF8pdtgMfOF1oBL8L+mpAkiXLOAFchJrO6/tarhlevGz7TUu5n
htquabyh74TYZw35uiK2IxpbbH3zwECAg0fY9yr3bnuGoQTXl2eFY0ljRrmqs+A1c9CfoH96iORd
b+sMQtm6QzUF3arDOGWodC4c+2QbTD7zWIYu8U+bVveuBbsOBViC4Az9JrCHR1Npj3rQV9s4me5w
uBHtPnq3JdkmSmURQMn5xQ/uCBElEdosSU5njryWxH4HBgXmkhO2ycx6Mw3OFbKxlWr7nfQS9EO4
novHBgcoiYTRnmNy3YrECseM5GXkdtwVEFqomS6d5yuymhC5d/j8YlLcgh7vaeWFQ6O/aEVxBQ/U
3EXjtKvHaFurAtNL4/VIquRn0kDRdKwD9QWecAqMJY6AqpLd13Ct5wcqaeegLcoTlQYoZJTLyxBW
UAQAUa3gpWosNHh+9jV5yUsikxC6KKkHqrfWWWAiupqeazstwsgk+8H0V5WCp9bhanEzRnt2/5JX
TNgjpp2bKOO/FrgtWphgwO1oYOH09twtW8RXbv44jly9nRpBqwB/t1auXAd+Rxh70leIhIIru/4S
kRev8kRcZJxsrdxJMb2OR5GbH4Ag9lGS9Wza0CM38jMdpsccFRvE0iBYNZzxYaBBr7ICTqVh6C7V
tA3g8U7kR6D1lNDF8phRaB2BmIpCu1BilWGy2xQRvZA0/aqj4qR7aJrYgjls6x2xmtNun4y1JEir
81ZtbX4NFqaO4hH8brVD+PbmoWbxZjBvU0BAliW+amZAW68uvggPfKeiHraNmVzmGKFqw5eFy78a
9fm6TYK9B3K1f+NUBORfvadmtDUd9Q2S5RIF+LxS1ijDa8NSeU+BMR6nVkPJ0bCLr4krUK2Nrozp
n8f0Kg/Mnba0whMxnQpHl8QuV/02RcDoMmwmdmd44hxFDWIIRC6D7YYtqRo8bgXjL97AHDsQ+/eI
B1XbpEz/nmwT7cjQRLcy+QrG58a3ntHPPHhlT7UJdcVBZ7HuoihdIepAkYSW0mO3QMHLuYlmt252
TeturVed7IjGsJ7Gstf4QNu7mg9vVQ3WrVYQ+yxt60XB/TBisI3EoiGRLIL4hIXgIZ7dvbHo3uw4
6SiFiZpAMOKzh8WkiL+rt0r6cLgelXkTJPGt+MPCG0G2HBrrRLjjbWGzU3NbKNfZAKzN1l+IrzZX
k1lfnGJ4GNEpbEHW32QgC8nr01Y+M1mbMeyGTeBpwOY9Tta98Y6U+t3DudzpHJi58+Ql7r3pQpSN
03MSEGIvsaCQn9C1nC0x1ml/3HeW/tJL50PzkITwdx0wVW1x49KMybj+A+QG926qQ9Nf8sY9dywA
gU18RiuN12jZvPpafJpbtBoEI+amO9O46z5FMy5agaeib9AyJMi1BoA6uu4gFok4Wqhi+qom7k7H
TeUwQa4j+VHZ6lYkPRmgmcOepr8nyfuIyKJbM6SgpkJq7zOx5I1pZCWX2R8KAIOhjClXdlZ/JmWy
z5z8qsVbrOfOV+K39KnaVpCrbMTbMd2Zk7jkbj6u26Y4CDXiJ9HBSNbOe250V63JJDZwCLPI8d9m
0vpIouq2TZ2Qt3Dsk2sPGkI3D6dKg36Tu0g3UvAXg3UXSQ13RvQ9V9qDuXjWcOw8aPmbQuPgzCYY
eV1Qc5loO0uxsaTx6fXyYAbpPUSc+FBX+ZeMlg87Kd4mQz2DEWYJs3AadzV/czpcpnw411l6j4Xi
nRLiXV9kzl5NFKOY3noRDytf50KulUEOrpDEntn0kDf3P53KcTeyZG6sidasnppXqNbpJiRvxOqk
y0z1VBbxERX0XekP9srTtdc5Hk56E1wlQXU2WcKBouxkXSMxGExUNcRbDulLWrT2+rtxxKdjFR+R
EIQVmPVtqTUrJGwsLi7umAjzB8SwuRrCCNurS0evyA1xtIryHjHkqvLQkFSoX6YBC1NiRM9ZhirW
6SG/QAA8prNtMaZGTK/V8c5tKkDMazmP2crz0nw7x96xqKt3127ekI5fqzLyw5TjlDPkGbeDF2r9
Jqjqc9r78c5ss7U3kBzgadXayuaLFhHHVqh51zhWSGj5Ek8GocUp1r7J2YWKUu0dhcJ80VOPPha7
5Y8SVnA3ejRvwDSxK6ei4yiuzlbxBEFmkxT1TZvIl0ShfV0OwXlqzFVFebSNXQ4UevkX7H47OuIv
kScvdG6vI3Jj2SWA0y8aI3QycSzs8l4m5ms5uuRPyISydhA7nzy4xJZcGKv0HvUC12GdpgzNY7Fn
N3YPZPdFyOyT3e/D4Et58PCDWNW84NSLF0ecWhG9Uh70hyShRIlo1J803w5bdFRrxPYEFpfmvtVs
2noZxLrMbOJTOWmn2hPahb3m81jS2517b9sSsb5BabHETSHEwVBDZ9wucpI8z1WtMSDgCWBYaZ/s
e1dTrx7sNPL346xdBLtyQptymph+fKXSgU0jcXbW1GlrkSG6FzCGp640rrQCLXMzg/aOc4+Nmp/o
uzIydtMUNAdH85HjT4G/xgFW3mlTh6YGMsfu58e/t0XlPuO8XII0yJXP0QILk2uVdNjGl/WuSAhs
qMYX307PDH76revhqWqC6VB7ZY7jwHtz6SMbGKhXntVre/6e7WxQqPYkzralQYRU5z7NRdvtFBV6
O3ANUy0NyFTeE7v93ksQUKnL1WcmuMg2VLDzom/PI89iKhgNNfSN565RyCVREXR4U7R+kliYKO3d
wfiDG5iThgq7jKIPK7PB5ri00KEq2QEWeSIP+JtcliWfXOdhKdkSDdGmv/ci7zMJTMwv9iqbWISj
PjpYc3rSbTpWMjCfg/zSI0XAI3xulpdLlwmM5ZJkOyRvQ+A/+TZEDL/ak7+HTH3KTrPu3pXiWmRg
GFDW3FcxDneMTIdW2LQ0vWs8jKvW87/aEQSxHUPycopbYvVoyWslbcOxPdpgknFBWJwRQTWFvS6v
eoXusYnJDa0nJGsI3TitrUOl7D8BQUpbHX4KOvEmT+iEulG/MjzRcWRZ3sqcMN6BkLpuM/UCiZhy
aMywNVrl95DO3VnmchfT3tYddspWHHCBhTwc4KoKg0R/SSfvHMTfqKCyo94uXgQ2nCL1K5bH7L4c
niILW4ry2aMlMfLYGuv3KGtUwjXKjCBj7+why4Mhs8tS3XjOA1brXAKpy2mxQINydgYxEEuErKvs
C3vsB9IgnrvSL0INEO9GGSAoYg1WmG/u0kUKl6HI5J8Ys2nX9zadQ5pU6DRpe2L8nQtmJViaBfkd
s+ZeRifPdyiDeJR5tJiFbXXffZ8xJJYDrcpIMVxRMY/qFsabHNnDaRaEparw17nrkkQ+qwejqClU
rQZnMaSflUXDyhFfedbctEE17ItpcRcVeEZM+yBLSZxjzGCqm2k+eV7+3tPk42pTa5hN6ZgVdXKI
M7UU0Oar4+J/pVsZ77h3e6OXaJYGE3nbMnqK3ho6LBiXNGpXecI4gGkQQ2VcQNOjGLmNwLwAmaPZ
2etasFMXRerQWpQ9IROV01LzM/Zw1eAf+oaOXzr3A/MyDpjAiskPTEj3oLxbjW3e3zYlQ6DO6fjX
DDVBc9k5duAqAP4+jQVy5IG2JrWUOGQKCw27qV3S2GAHSOg8S8buOEpZxDzTw2OTnitbvw6Ebe1s
vW+2aiLVockwaORVmCxBe3PMxSGO7e440G/PfSwNWT4+uRU+UF0+MjXj/1/NwOboyEYp+UdFTVud
fWuJ8dU9tpbaVrrVroemSk/SY37atDTthTVqx5ajGAYYsECJ3JMNxEsQEDbpLPVnLZ3jrA5Ozkpa
pICxYfzv8ZxlLGH1dGV3y0yo1bVVb5T4try8pa4tnNWC6SZtjsNCG2zzyLyxlJxobLNc56kssI15
RhWtiYuoTCgRziDwzXKKdoKsMze6LkZeIp84ha2iJZvTti1UdM0Jf+2zdPlsidZyoezlaGg47Tfl
+NS6/MWNw0uaOQazMYaP3DGScX317ASOgRS8PPk0JY9xfavTQuGIYtDNfyVM8g7KI0iEMOK1DTFt
rYYl1FiqLI9ZT+iSPbDOYrW32bivdK3UQrO3qx3DYpjK1TZAhpkkitdr3nXXlnclUW0qm57BMZyE
8hTUhKxGT4m1gqwobPAABAhm5k7at10SheQ48YewiHXzfDI4mKHSOAzMoAVgQdvcFV+mLPiIpuxG
LU5dP/KfikT5e3xKKozJL1tJNKgbs2n2fXVsK45kJ8I1xYkEmUWc7YkQqHqsyEgwcXZSVjgcc7Yw
vgghe9fNbzXOX33V3AYEAzhOczN3LnlQKcbyLnpHu8ejbdPF0P0QQZbajIIls6DicbVBXQZmzC7+
qSxRYZdor0Fr+0gVWn3NeoekwNY8Ihj8zyS3mekw9gJKT6XDPsdeTVSs7Gt3Zs1aWY5TvuGyfcis
aLpyseKsUrY+dtVTzMb1uCUNb1eI9F5qhb5t/RvT1igM9elJjQCqOp2u8Ng+SsVExB3w3cVVBwaI
MEl3LGbefXxOOvkKibzrwIWr9MZnt88mmKuiUuOzbbId6PGrrZJAo2bft7WTXMcAtLXaYmxArTJ0
6Hlr9Qo8Ak13dM77XJHt8DX4NPRFRgtexdqDpClADFawis3KpflhPZKrQbe1kGWIFuRdY+veJt4E
OSy1D2WW3RJ6u7Dpodt4syCcL6B/bSj2fFDjaP6L6o9uDR9S6VQs7rA3WHt2eVXD+iw+cJRHPBZz
ieazMza99o6/KOOowlfUCqfYJRYYT2jfuZbtSx22UBtZN00XZFc1uuS11cBHwgs4CRJEcPJCpcdr
k8hhuAisWXaLkGUEnZX079NUX3OFzaiCiUQkFR0maoUORGynrO5IIGXfgQVL3Oiz+Mo6tCAyye5N
PYjWSUPrNakdCH0NjRMMdP115a7TUvuk1z68afGe6Ssyds2+qI4x2zxWn54HH9Sz2Rq13aVZnDmZ
oc+7GKrddbp8cei+lVoAKXz5CZ/Kp3LoPCwpAFwK/AfABeO+RCC+ypFA0CDKt74WQBZs1bQRDetw
JIyHrE8zjgP9uRPJsDFM01vH1t538YzZc/BM0ARQmZaedt2VQ9hGbGRKctFX2aod6+bQjN2D8sS8
MzEghQqY0pjbMbNjpnOwQJodJw8uYh+LkvTx/hpM4ijhWGNdVPbsvPI6tNquvyjh3xUVH2g141cV
RnuRgSRGLQVJyeMRwGuS8UYzZNdtNNHkp82Io/Bj6A2YpB5j+aw3niy38VB3vImminbJEvRZgy5r
veuSiRihkDZyYpTzkdC2ihGrUWjdpgZalmHailyFNby+ytt+BCfeAA+LLkDJzrHLXoVtGTpYAS9W
A7xfG+ihA0EeWjr+YckFxub5N4bV3jZ9ThvGhcQxMf+0uS7FhWQngDczUjdZhGs8dSy1kVVJVGUB
/q0x/G/PUXgP5dMoUZrZLeWGN6Gw7bDiW9b8ZY9Eg1nQWbNvz+UAncviswHWTvNTUvsRFy+qKSaf
Wjy2OWIKycFldg9j3h2DFoUPPs0QnfmjkcM1IBj301YtPnnLAC0XmBZRSR7ZyWJVMH8JVeweAiQ/
VyIbH40ZC19M0IhT1HwAnv0FN2DXk26AU6QAc+5nmyErHiBEMDf1cPIjI0dON10ri+mBY0evyQ0K
FFaVdTTMYW/KjabaM+CxYocs4zCp6Fp0DIg9ehG5QdgEPb2M5X96LivnTzuPZxu8AVUq2SPJEUNy
teLo1BAEddvcxqeVL9UZc5RrN0uwdOcdhk1l7RtHHgyISX053mvTbJx7tECmcLgMpHu4FA7Fu/XH
zC1wxrAitFrO9Ln+D3dnsh03km3ZX8kVc8Qz9LBaL3NAh/fOxtlLEyxKItH3hvbra4OKlyEqY4Wq
algTppgM0uEOgzX3nrNPymLA52aQLVwjemq86KjopVFzezEspU7oP5ntPXLGlZJ+C0dZWgt8Pj5n
hDyvQub6kgBmS987fcZSDiB5nekVmbAx1roRu5KhvYZ295Ja6RcFUZnRb2yHmvtixcMKH1S6ceYW
XC1FyCTJ15qW0EEz8fMZJUgQCxcbFQY6tjYfc49mGeETM+whUckD9//W/dLgl/RD6gWUaSn6t1Lg
O+RYZYevYzvetob7WmXqyZvaO7oQUEgTjehtV9F3xl1WBxwHLH1R79BH1fBcOxZ4IxFJ74LEuZoj
Pxk7yI7MY1XrX/RgALNUoBNbulmFIrOBkxqwsKLa96Nz7Im+IoXV5QkqUO/lTNyBoz2bXfzWGDix
YVmPBGIgawtwzzevhds+EaVLNboor2uL9C9WTuZ08j7lLrf6yxGgBN7ZgebJuvNiJHWCjMCQjWpd
udnaXmwuTD7fyDSjoemto1lejkjS/EK3vmZ5eMYsHB1gCB1Ge343lF9WAMLYuOcnB1BgWhBwrCZb
rJHNkUBJ4acrCAocxvDUqqrehG19iw9sLWxSZKrUOjQcSkNVE4zbgR7IZU3QeIiRLHmNIK5hWlB7
s9B43+AULYcqDttbDmFOSGb4gAUikkcqG6uxJW3es2Nyr93iPqqaG5P8lxGoA5cR+wM+Wt+jWr5q
qPk5AHMvatrlq3iCoeea6Slx6nMI6/bCGCs6ViNNjJHAF5RTW/KHAJRU12oWOtTmfoNrArxayqas
andlAeqjoyYcF5B3FIHrXjRfxvCrV+S8FGtRqUPoJXsCWxGqozjSATCu4dc8xRwWsxG/S9+yBVAh
HDg2/QAgvoU09OoEsIIMtdjXJuPFUfW1JdQuJ1Z1rXT2u5nCHcK+WiOYsIS1Pdyo0PxSWcfQZNYc
48GlHfYm0TiUlg2xspev7qReKH5ZtfdIB2U7FiG9kvRociiNQrYRY2hcu8l4TbDvdTwQN9zp+yrM
8o1OecDJnZvRwAxHearZVrUgWc0EbdYYT+0I76amYGrnYFZUn6xk4VwVs3kXmMmtxZyy8dxumzbz
VlbkAbKSW16y6koaZKSQrJOEaiQWuASLhFGPpo+Mku+8kM1OhS5myeIWKt/HJahq4utdpdiVUGyU
xYgEQMtO1th8C5L+W9rSqyD4Sa9vs7rreGgmrDDlM7r7b/Fov3Z9uSbczDdFVm2FNtIvI8hMrzm1
O9EXSrI07DGQUTzTrs1yvo9s9zFxx50gFRRTZu1ryjjFxDmBl0Wj07Eg2i1e29MbWup1LSoWjLZZ
9dLa2DUrrBi+IFm/ydIvlrkADtI9Rd0zljCD+1c+zYH0G9AHWJ30B1k2qJHkp6jDdU6n86SBSbhA
aNchnB1Pdu7d4bWiwJ17D6LpT11QXv//HVZgC8N4f4dfx/8Vvpb+i3r5x2uhYjVdveSv//zt8bXJ
sZ59iCv4/jt/xBW4+u9QMyHFmUIHBG+bpAUMr63652+aa/7OLXGF69D1FLrt8EoFer/on79Z9u94
+S3ds2xXmIgNfvtHy8l0+Ynxu2tIXfITmzAD23J/+9d/f7+4mzKbwrJof/r+H7Scbsq4UKQPOL99
iCowpG3rUrpcIFRlyxIWP//6Z1SBhwl7jkuAKaEjv3rdkghwRiQ7YkKt/8ip+PDaP76Wufyx75e0
//bP32wkz7rJOyWEwSRkAaPsxxcLur42CMIOdlOjpxvDW3Y6PbIvHRnfuoZpJb6RJrbvSJCDCi4L
77nWxn2WI5SKe6J+XUoGGa3zZkAnizzUB8AS+lbKM+wV8QNl5/uK/tLKccxjTBnHr4x68LuGPq+F
lmIcXSDydnwqQ283tCz7GvUMzrnNzQ8j4I8P+cc36rp/8UZtR3iCc7COpuenTzVy0ECZqSd3U0hv
X7E9NhOPZLEY+it+8VRHg2CjX0QH+EaY365aKkZxQess4OQWVwo2Yr6LRP6WW/kpy/rB91IsMk5D
imRh5IRoQlwzSvg7ZTvA5qQe1+HLNrZpl1l7wzP3PQo8yJ0Wrndlgu1IiYKraG+ZcCpKk74I4ZPS
TR7jPxNWowIzPg1xsbII38oaxDaaC3Ldtrhs1XN8HFyBdDYlFdYN1fNUUzyJwnoXefpDwSpH2wr0
OsXCXYK6/UKaps2vxG96Mu2KarjB0grXhpxl34CUMb/WWX2TivCN5gWarTS+qzrqBMPYs5FqPX+y
0k9lvWiKUNr2EGNXuYNk6xf3ahl0Pw9K1+I+2VRYeUJ/GpSisSozV7MErq95TNPBfWKmn6XCXItq
EoknLsCmAOIeWrTqMNNdpCWSWSRqu1ZzEdPDaUNZuQtT0wOIFYldQ5hTAAjIN+LhgNvSWdu19zy2
tPwNzloXop8Q5ic5wqVwy1ZwJNJaUViZzvpTL9A6GuiS7ES2HF04qNWuyem8ZNzXvbZuhkGuZ0t+
ySJrPJhN/QxG7gQHwYOFZycILall2ekxN6rFaHeTlww8d6SJN/Unwsg+Q9S8CdoJ7+Ch7If9ZDi+
oWdXSaBds/M/2eSoYw8zRduv0A7RNjYcYDTcRatgVxl58iz0gX7KtFTgk+Raysl3AWqNbfrGSn/g
Rt3mkhHzi/v0F7fJ4+Skk/xiuY4hPs4dsDy6bnIHuYvNCpG84AjqhfYE2xQMpnEHve75719Q/6uH
mJQZk3nL9oha+Wlg2PCXOOTyiubIRtpxbmaPXrC1PAxO0T3RE7oC7kJj1ENyMS20TaSFWC4NrDAF
jYI4fCOzMazDXd99+vtr+6sxK4XrLSdzphiTdePHWZvCeFHkWoZawTjJlh2LG3FprGQUM23XZtcD
Q7SY81/cg794WUvolmm7ngnw2vrpHki6xl42aN4OhfAb0ux7UTEfkCX81tZwHsMxpcXq3f/9e9XF
8md/ekJtg//bdZZl6j/WqCTUDTIrHG8nFAKWOLwOB+Sb0ZCdgkoQh1Lp2YXVo/G0EBm69ykSgot6
NIhJAAqu6xITOY4IybLEY5dfOkl5rBMmmUCkyC34Mxk56BMZc6hMJtRKAvdGlTmpj8f4xlqIyNkU
PxWNdi4s51D0fNSTG2Y+idTrmtddZyMSfCgxm6QaFGPzhqBC7LYOW+40y/fSYQEIzWMhSrzWn8OJ
JpFbhPTTIniWLv3eusRs5njNV4Xco0oxhHdgHIKFwR1ANEVf8lmRc5faXNmQuqmf1mCmA4SdbHJJ
tQSDSAZz6iexwmubI5VNwX4hWnOQn0zLxJON88kKWQyEhfdm4rZxTtIcEsFiumzEoE33Zl8+EOjA
f8vSStb5dOsq1pxa68VFF8t7GMtcmOTDtWvz2Zlm8NbL6jC5WHZqgBmEOQsvSncNeQCcVggXIC38
Yqmo/2JEGNZPCUt0j0gc0BmIhus5UtrLs/vDtiUwgqyLyLzbhYsoZzA3SdFfIwuet1pA46OXZ1xD
Ez326tI00eVGyr2ch1mj5xzup9GSfr/Oes9cuopABz2x070B9liOmClHewBAsKd9gpSjgyKjiQ6R
pKE/dEmrI4FPaadsOiZ0X3UJeCKrl3SEkNKAH4zdJeOaPhFNXWNle8SA5JlCIufanArcVWvOHisI
Uqoon95U4RxcIxa+ZcsvBEY1ONtluQhjILwg3lNbI7WaS6ri3ygYossMpnukm6gnPRuiD7ViZFLV
fGeKCIlRcevV3qJZbFDGlSBaKt14ll02bAzL3SC7xtTCxn+tsITYHvL6uWOLFZKjoWadThTpwhhy
uk3Ua09UF2knRdPWy80HiiifAuCq6MjsJwI18MVn8V2SIH+oUW45gebj7AI2R93NabWresYKR3SI
3yv3zOuS9uzKXdg1dNW8iXjq4c5Mqh1F7rUn8hja6HDZ4IPEkuhioeGjsh7VkFEfr/vborbf6OpS
mUBgUFSkAeDjS3zH5brB+J4jNtYrcoWoYZIZkVLfXWWzwe9GE55iSuhowXw+qyXKmT63tmhPaaCt
0drtNQqpVZXuxzFnJPO7K0rML2zNAJbDmE/UlC27U31j6TCsOP2RTkUf3YvqQxc6uBLbBe01x8Uq
TSB/J2a5H125wGgZEnEFzBbhCOL9BMWqSeYSGOUEYGRq0Aexxb5aFmczJg41i9Tas6qI+lr+TGnj
Ihnr6JHm2l1i18eYLOLEiYxVnQJogrC3y+FOkI2M06DaDIQ3RBaDYcI6ItySyGt7TBl2u1pwlg68
slsZkzzL0AHHoPV31EfkivrtQ87jCs3TPEeDqxH5mR51+FRI2A5Oyp9hKXEInbce7domAIkYgVaP
NKYhc1sIVpd6rJkFjZA4rgh5oQ0zrowfinQ8JjoJ30MpTAjv1cNooEObZUZJYizNi7zTty5Otp2V
spZGKXRvVILjhp43/AtUVgXc62ECL9vP7jWYguMcmddT360rTXvJ4Weyab1gtQGiYBrsnsacI3XQ
f+qN4jYU3P+8EeJIYNmhdcXe6Nmh2uxWSrvKN0Wn3ZkBMzMynWtphcUOkfoqS+Jz4hU8T95w26K1
JL4D5b+lGei9lqgHnaca+fBuSmMq3BcjPRZafSOZrFUwQcMbkss0IQEhzbd1XX5qzLK9aGMDNQ2S
Egi5SMnGzHyR6hBE3TfqycO+GXiO5dhuW8gfWV3fFZ69P28GGV0CrqZirhWXsJtAuCu/cqPHNAc/
6yJv6EWAe6gig+nYOfUnVXf3sjU+U+dK6/lQTxAQY1lCmptczvZNkaxmd3jKbNvvVMCmW21RpF/N
o6KZXYA+TFDYoFohIDbKH5qsR2uQyZfUq5F0p+NdRoH9Ikcv5KBPW4RY/SZjqi80qMyqyWZ/6iNj
HaYBKtFR30J9T/G5tYhQslNfBPdUMlbDWM70TVAXVUb2icIh9916rMSQ40iNywvy4QWKkuFJGqwm
WiLSc6XJYueW5DlJvT4jO9c2JacDVJE7bVQYKKZVwLkR8cCEisBwKI1bgL74mwjbW4SJZn9bYyRN
Fo1sVRroUS31gHvxrMH+SE2V+AVAigQe7YXyvDWGCMSTs/tA/E6xn4vcIlspZo6c2wrZOrYGijB7
T0XZWpd4djEtvwTxPcpatRomJs3IPBdkg3Po6i4cc6tGQlf1CDpfzUyaNM4hXUBERLkoMvwkFbYU
YAw5gb7tWu4aea/JVhI5+TA8VBL1ZWt08KHn7kCFDPAVy+2kQfvmXqVy+qLFn3nK2zUhpolvS/nY
tfI84kW6CGX60FbN1hp1bj9RZhdn0eTh3mnzbVrH7tqMptKPqhoiC9hSkYuTIJl9xT6S7lZHOXQ2
nytJboyF/AItC1ZYYpb77mg7BYKw8KsJzyoLv+YW/oW8RtLBbuoBSku8UoS3+5U9HIygfRKa/Brk
8c6pEG9NgfYIfWK4cPXS56zf1+tyTHedsJ4REd3nTC/kcHjXVMIgYbvZTvbSTweOkWlGspT7liQG
8kmv4UL78mlYpKEuso6hiK5KM3oOwmeEIVlBdVWkFi1xU271agRgFhm7998dEB1TQO02LUDjaUQK
YEq2BoNuT1C3VzTfaOmEw1PkDIgjNaIP+wRLYONadHa6+UHrMoxmfbQjmD3zR35e4FCaVPpm9w7K
z4ycIfiPT+W8BGMIe23UFvHnVnsgCBr1vyGwinrecWwksF1ejLgxHrUwe4wqzDt1BdGnDh8ig+Oa
ueQaDZ+UVlLhdZ+NULefteaM8uaW1l6zpheACVeb5WrAiobKPs8/paW2xc3uD1OSAO70xrVd0d/Q
pP4aJaI5dNNLoZybYdBgiFBF2GvV+Kzc8KSiALofRphCi1alrT1MhKBgZYe+N1RoY9nwQAYi+ZZl
IIP3Yt2kFX7DYm81iHM0Tq6ttQkcW1DtjNrlANh8/2LPdDisMqeV5thntqvzpjQhw3op+pdu1qjr
UP9GcovCjbfbHUYy3cij5F9/fgmXAkWeEMojun64GN1gPvQIHEH1elsEYlhzM0EuQ83+W83l1TSm
8wGT/3xIcuKhZDaDBFn+pKcMd9uhX6rtcGd58hh6hArCyLqKdKJ807p4bLwcRGNDXEEcGKwcA03Z
yI1q8p/1bWcal5UtLsG0+sVgEAqmjMvEQL+U5g8McZZdK8U/EkLZ6kJ2IzYN4VqDcoRq9zh79IFa
xLRoIF8Jf74Z5pxgeK94tfXs0iXGM+bsMU9kSAbjJdukEal+dDOU7UPRpnd1Gh9JjnxthvEYGzgu
PePF65zP1gEM43PaS0Xrp3w1svDGUCiNjCHn+INvPcHWwC7jsu8c1vXuYeywvzXdsa+XbYoV+YmY
WfoohqE3RmJI7Ig2pUymileZYxBRlcw/c+6bDrboJtCJOAN6nF04rPQ8p4/P42oU1r5HwHioqPgv
YJRuIZI4Bi4luysfHXZCGJFCGrfcaCJ3jlAaypUWwxFb+G6H9y/FAG9fxOkV+26Qb0vq8dwxjWWD
vaVIA35DELdOS74hrL0p75NU0Ztnr/J+d9//9T5WyFHV/XgK2GebYUfwtQ4eiyCa/PD+L8/qTMo8
Dv6kSCLPk/eOAVHPzucvRpnriMWiPbwvKO9Uf4a+eAy8YFssBQ2RpG9JH9xzYNqB5MKvVdhYOcMH
Sa9sOzly0Vjbu3hkdSvQfV7gfCNAgPoOsgoOrj1JWDwE+3fKJn0GRaucw7oFnUwDNbC2DdrI07B/
r2GqZLEG0rsM0Td5xCRekGW0mZvumVMb2yNB5I8zXzoEVyT8wGTeXAPU11cBH0+jkrfeoiC3WLLG
PqHH0fAGlAHasCI3J5xp/lhsMQ8ux0uC2HgQiTxc185buizrS+nv/ZAYIH6qHDQfFhYhr7R0BAkc
ueeev63HeMPyXu0x4Xj+uLxcHJgPuj6tJWFynF48+rCUuVBq39ci+0xAEPta8GIXIku+tgEswxGM
rMr2zsj7S5qrSGjmaghRqRlCkIeqxG1ieNTYkPihgbvW4E1eyJLVlXBuYuWZD9ck5MHXBd44hvOm
A+7XK332dUdGvmPcBOhtWJ7ZwiVxRUB8cGc3BRxKy101Zrpzs+4ldybs3b2xJ9uOHnt8ysgyJfjQ
QA1ZGKvIwcjlUk8FgVZyglpGDF4/x6+XOqYzk7ARbXqd6gEArAqB0ohveopXofBsygiUo+mbIQso
RLYfbZ7xbikrDiWM9mAYz8qlq+RQESiG6VjpIfv1nkKFk7RPgVdt0RhwEBXlo46ykq4aqJMkHY4N
qRbY7Fi1h8ZalyabJmruhZ83LgxMjYtyNHUz9sTBHDudh/v99kTMNHEEdMQJks+KG7Hu5+LRECxl
CZXBwS6viQsqSKSdhyX76Ha2RiQoc8XjkZpXmumhTqNwEtfspj3p3WqLKHwEcrlSfCpuQhWDLvqn
uIvPGuES30ddOkY4/gSI65HdyTCSp6WLt3lm/xD13wshacPgmZEtMbyQwSz1RQgQ91lCTh+6D8y9
2pKT1+49G58AL2VGy5F6qcSgvj83DX3jajE3YXCmkPQaa+KqsO6iHqnekqv0/pHGCVROeAFLoZI2
ytL2jZfcPnlfplDT85KNTx+d3Hyp42oEGzgtyAgG+HpQpCiM41VCyxzlKGe5PLbotYvMIGRrVvTO
9MusQg9OseHCZqHAErQsbor7+l7cLijGUdke9rB2iASgwqM5ebEuEXtguc2XIK1kbcDsAKFrxTtd
gVLJppSyUW7vOzUAeJmSz6FFFUbXTr1OUaJJykOWW7eBh2oIqgDLceQe60GP1rSywQr3OGtzMnfJ
bVA7GdxFbRtvo2DmoUXOzvGr6Eo4ukmZbrKBk8Isx70eT/tGs5+JjnrjVIBhpAgOKky/DGHa7+GR
Joig57dcwBRlANsRhTVNpp/jAd9zE3A8LniRlLoZCrvzULnb3KQ6J2D0rmY7hnMJDX0ZeNQvMIin
x/eeTKYlb5RXuM2Ddx9nxhXJZWdsAsaaDVSb5Wrt4lbHGJNevI+x2cItiHAN6QEUwrhvjDXi1HPb
WpwEyvRNzMy0XXNpMlWSk5EbfjDhHEOGdDRQ5fkU7EWOrM/Afzf2mQ9njbqaVu2nFDWviLh1smy/
YuK4XKq4QXpSNU7EPnwSOQ/16GDIWpIbZN8udTR2wZit905gR/7E88w7bF9r8ixXUEePNs1eTiWm
vkssCqQSvz3kfOaVaNapP9Bqy8Oe0DRZBeshvk2d8aWp+wNLrB9A5eXAv6QuA1SlYoiYiF3iyDEH
DHWwNZR2HaK5KON9We8aYRDsXaK4GbZhBdGTTsFTbKmzAGRdUpHSjSQkXgqVi8uxA5B2xP14dBQJ
Jh2EaH9wPjV6RqMjmx4c4Kx67r70nva1USVZDLpmIV+dN7W5d3S2hXESU4qyzVXD+aYykqcKBy1a
h/EzOnHtogU43JvZKc11zjWFjs5g8fH0TrsY6Xa2Mu7rplhBnb8SNfl+U0w+JaETWR6fZpk4F0HW
7GQjwmNdOl/0LnsmPv2Ux8jJ5QJcSDLGo7vwFARidj22n/VgDjdDS0KRtOotJVvooTPBFwsZ3lJd
z044LY8jqQkHR51ji3om9NLdNOfT2rDN12A2ao90lJpUYZ1LDWjOH96/hKLu0PX++/t3WTKMjoPW
lt6xqfVma2rhbcMVHPQ8m1auxRzSj9p0bLH/M5fUPrAcCqKzEAcg/hMMDrTJh/fvZYSw18QQl6Iv
p7poFqeAhiyO/4JenQt0BilNFBvhuhgE0lGiVSfN1A8qTbFFsGLqh8oOjcP7v96/wOaiY8ravc7U
ZBzevwRdFnHGRdeiotT8/v+9/2CO4hM1/3EdJtQJmxLmWmjehZ2JPNgPYUvlPHnpkqxHWWRXBPQn
KZlyNG4XLbpHAM+iyy1ZtS/e4U9/frElhnzT6kjdJnsbeHZzeC8E/9eHjvL3bvbXspp41iL107f/
2r6WSyO+/e/lt/79X/3r47f80h9/dOnff/hm/d7LP3evzXT72naZ+p/m+fJf/p/+8A9FwP1UoQh4
AT1T+HGrmvir+qALcByPTvB//fgKH7QET3H7lfZ9XPzFb/2hJvCc3z3cmbZuG7bnerTR/60mkMbv
RC87hpSMLlpkNj/6HzWB+7sgY8/ydH5i0O3nMv6UE2CfcYW0HYuVHlnB/42cQDc/9Go4NVGLt01h
WCZ/TnfMRW/wQ2GeSTxKCbNyjgCWGpw5arxGc27rRbOz6xE0D8nQwNyp0+gzovoQwn0hpnXsmmLb
WcPlDx/fXzTi9Y+to++X4xqOkJZu4wfRed8/Xk7Kh1JRw7CPpm3QUK6iiqT7r/3kVteieGHKBSrh
sVPX+up6IIbl+wD9MD5/FALIv/g0XMvh0wVi4nk/Ny2ZxmbEm651bMbgU+n13Z09EjytUGgNAvH+
wOTr9xWOEBsy/i/e+0dpx/t7Z6gwVmykCK6wfnrvtBKisEt16wi00X4pgyndLnrefII+lTSxca8l
4ZEqblq680FLkm9O/k43zo9ApdXWbFFKERFNyNfQzrtfXBz6lR96et8vTud0TltV6NLVfxonQ51y
hMAXdCRhC1tTW3+ys7ra1HWgb/I2xrXRcrAOLeLK7MLztTjfZt3Sc+uNuwxoA34M8IOjt/n767I+
tjjfr4unQZcG3GTPodX8ccCMZdbm7hhbx4jY521YB6OPpBAEWCDf2LeFD8DatqaR0fCYLTiEWW8f
yKGjl44/eJvu2sQydmYLFjGrp+PEdmBDDDMAekJcroV+kLL3rRF2mVmiz5pcLMFOGOvHwRm/OVHj
sAh+gl/q7sDE47+ZAIfEYfnZUfJBSwzrFmXzDQ9Zeil1hNgq0c+OSDZZaFQUyaZzFwZvbWE15wC2
EzY3hCBR4n7SHONJGIU8/f2npX9swy2fliN4rFC66DRnKaR+/LQSPWJZCQNQyGSnoFlpLd+xdRDS
fIwgKhYr4FgDBiwhQXhF85WkOBKx/h8vRNeZeSi9kqfwc2c6TBDbRcT9HW1PDYdOECAA+e127sZt
Zai7aSZDuZraI7FkexIm93Dvxvu//zD+c+Qg4aLbaiPYsj1h/9STj1XVaA5qvWMfRG+asSPhHfNc
N+3BO91YcbLhHv1qevvP2ZbXdAwUXPwvS8JPo1X0ieVyxsA5Tt1hxBDia61xh7zppgxyMuelmI+5
Tbq6YhNOaMiloHvLfsV8pB7wi0fH+M/5xhGm4SKhMS1uxM96CQ/dfD9runksUwVSZjDx76tLCGwE
CmfyVnjTV9tFakobko46ldTN3BeXsIPnPeSn2DejCgW4Qmfewko+DN7EVs/Jbk1qI3uOP1ioGjjQ
nirpGbTTJkXca+v9Ykvtu18oHYz/nLkdYbGOwT3lH+gaPo7swNAxuTupdRysqTyCAw2umyaEyzRG
+XZMgNkH0jtVGsUZiqLWPmttOoqT89ksq/q2JdlroBMBOiotkJHSPDGHBrpnFfX7bjCP2EC0q6wN
1wGqbR/fbc4JJp2QG4ekqrr4L5WTThRrOE0hBGp2fz9WP0pbvj+3+NKQPCzD1X1XXPywSqeZBNOX
ouMF51HvRq1CPCK43IEj4bHuQYjBR/37l9SX8f+niuP7ayK882ydFG7T+Pn5GCuvIfakRplny/E2
D8PppoqbG72qkSzbjeSw6kXbKDO94/sXb8ly/kZVNv/Foqx/XHtY6NGQoJ6RFjsU9z+f1CpSJe22
SjuoAIsznNI78BbZ1nVCgAJjPG6NIRGbysOdCmvUvDTalpUQI+/OM9puC8qQ6IAmvONQ0/xi0bY/
zqjLtaGtQfHpODzSKG1+WherdEbzo7vyUEvy67TMXeu2SlZpn5PyHSK16jsqalzbpXBBI5EW5ldw
AFBh9X44ZAZNB5cWUG8SkGyjFSfuanH1c1SWNc4MWwJIZRgXhe3uxsEj2BEjYxy2cj0a/CKRdTR9
puA46p19or0bXsqk1q+82Kl3k/Ikdb7gLABgVaEnidK1gRZW4aalggx5gSOOt+z70iiPt3kKF6PB
3MP2COfcHBt+kpRrXevljrOXuBl2sV6Wx78fZ9zCjyMNQazjsobz4Ephmg67v4/PbuGNnLRz0zqE
oY4f2HYexBzReohpITpFfm2OxHoj3QZsrymEh1z7qnQIeGSHBvEsaFKCoBLWkVqgtI8xr12ATpkO
uTlRvMVD8X5uilHkYO+zPiPR3M8U5Rg7C6uPeIbDlDjmQbrOeRyWeNKUpjbItN7XR4IoIDUcCq9N
toMzXNVhAuEzJCrJ0dz2EFnhtGpkQMsWIyR8wLEhmhpOJcmpEuj6+/djkpmkNy8hKw3Ag1Xlet4m
mEnggFq8pwxPjEJllsc4oj3qxY08DOMORdF0VQzzBuVMfjSIGIFhi9WB7QFDaIAgiCh+NU/ejnkj
PjvK1La1SeU4Lp4obfV7uOS3CIVvmdeIvGFbRKeYAJlxPWVRexcZSNH7iJKNRLNLzRi3KnIlxI65
daOYQ68HTZXIJ2eCCUVFkRtMZZ1E7SlvPZroduiuU1RIWApbeVJhg/pFUitrbWM8YP/DnzxnBGqN
xOiInFxkk1J3UhvPrqBaHMMYXZn9+ELfU7vLss9JkTyb9o7eT8wZGn+428fjqbWGEtKGeCr7kLQH
3X7pVJetq5akOgxvOBv1oNy2blYAbMY5rPLePGxKgEwXFlLMvd1fxZ0JGEYmuDfK/lggLc6UdO+G
cJY0RIJNDYliK0lCP0zz9ICpZThRqNoZtoj2Indei5E+UBvJep25LdyzErSjpRMh50aYM3o0h4Sc
xjsTsPvntJiuLaAECGn6W9fgng8mG3nV3TrUqU5Bhl4htINiXSekBqVwWIjwJVpdDxpiMdl45Hmz
HUZH7WMPoUZcZG+t04a3Wh+8UVyj3GSn+bqPMvCTCjV1a2fzZRE+phXtMDrUfgx+8QrC8XRhkBD/
PFSgb5Lisk6AlQSRVW3ZqCJxC1xweVlvLo6w5r5DpyGbattpwcr02unWy6OtXZIWo6HTMQEFELMo
Kt9hWO9hEzYrBeBp7QEFr2esLBk5UYw10y/BF/vakiJoSiItIwM4XZYuzMYQW/z7CG8KWuh5wEiV
/Avt7puMm/aIj/6bDFmDJckxN4NXXjGTGX6F0WgbmkmKn4LIOPhkut+2XzQejYfARJWA9iqNUXwQ
CLIyOUlviXlOjkPRQznLoGNP9V1rhtvQGoIb5Sg89y1Ii4SwCum8xoQEru2cnA94MzoxT325z8P5
2GYuvM4kiTCNJeF5SuoXqi3tDuEA6X9h9hIg5WPCIP7SstBDZ+R8d0nj7hG5vVgymI4qL980qx8u
Q0r58EOpLQnuKibELr4PbUZYER9aSrePVnDXGDGjouvcb2h5qWfflsZSpESxBNkGRFVbpGiX8/yQ
0cdcOfWbHHQNMltLwMvi/yGrLO/mL6EohgMBAe2ayj9u3rh5jsU+Ayj1RF7C5xg5VLv4j4maAJZN
bBnZXzK9DCBeDINrHuyWFxwhi6xUzRQ41xQA0KZDZ4YYIjTulsCGdSEptpKlpiWnstYeG47DWxuu
yKpB+8VEUH7N2VJcLB54oJnVTQUtbN976YmSZ3CJ4QZD41zciTEKNg5x9r02f45sWCxJDUdA19xs
X/ewtev+c0MHqMvbrSxIOeVs1ISY96C2oXg8xZ6+Q9R2maDGOZtIW3DlbRyFCsiym4THrmzXTas4
hlKlvi/cXUjb/L7TTfJuMiQzdNJOcJKCx9qyXsNFeEh+Zsoxmivpi848ZxVmKqzRqDSoQV6ZATNS
4mbANCM01SzWxS52CUdFTYOQqX4a2aGBMQgbhAfdeMp7eR8hgeN567fmqFvXS/bqaNF2w9wLiAAi
wn14GkXP7toSLep8cRWX1OXJJAXvnYTIpDlT56O9b9sapZfSb+qgXvjk3SloW+9Smy+b3iMVfTmc
FZyMN4ZaTOFNAw2RCI1y23SFuxrgcrBfvJtb6pXjaNUkmQTxGSyZKotxrVMePwJ0vClUw0dmICrA
dwm0J2nvKY6R5pb/b+bOrKeRZM37X6U194kyMyK3ixnpxSvGUCy131gUULnve37695c21YWhdeZM
Z0vHUoumKCow4cgnnuW/2GBmQ+c7pm3pXTw4aMCiQLsw2xYtAL0TXxqJ8Rm0VtSXCU4CH6ttrJfP
Q1+6TN1Fc5HsMHtXqIbQ7sjrBa6ELTXD3PNkv0hhV3FI9FtXQd7ZNKglHDz/eHRDY2GZlVxkSfQR
d9hoK8pt3xTK2knzeg6H3e0v6yGjWsy6m9IG8i8zd+aVO2Ob6conp9Dk+U5pgJOMrlFdnVHGh2BR
vMJSFmhrhHAzYJgoSrzpVEt80NsQxUALNeO8db7mZf+1ifxi3cWyXgF3+IYuaPMV47FhxlDaXKgu
CJEkB9gVDpDjs7G4sGVbPuH5iKkaypmXYYoeY93RNcpl8jMuhTe3FUNsc8+6rcw8/oB4PXiyKoMZ
XdvbpqmKW/JwaN+O4y6c3ejEU3iXUSkh1GtFukGdIANss8EzTF6IfmGog1ii5kXvOBEedDqhLnDF
NS/avqO6FNVcOgoqzoOmLjuAnkqHFLledd22KYIAUGlQ8D4CEkWdj+pf0r/RcrvY5rayMbouu2TG
GmEc1LTYaKzUhJLYQe6Dehx6i5lCydQc80OR5tC60f8CTeFVF72p4ZTcRNdOXTzBHuq/+4jJAU5A
9AQ1n66UmC8E9XW5M/Ek00IHpqNzHeSIkwdoFcA/FEjTVbS8dHqpXP56sKw62HchEkrkyaG9Rka4
g0mK5qtd6qOdlAQ0JuLdMhZ+cNVHNBzO81wxFvufGORevcpM5tuh8S1ytXYb7BzcUzlc80EPDGSr
sbTj5tW3SL3BLMErIOkNRKgSe7GrzRB6LP5RwsRUtytsFe6HsuRmBMk0wJ6s7NGrvb0obfm9Scyn
LAsod6WKNxMwQM1Rf4TKzqckib15qzQ3TVwZS0jBnH8weVkhisWuGLY4LFzjw0mhIqtvuuJcoC0C
wzrDCiN7lob2XTg6T5cOyHfXBSut87k7JO11fKNlE3+t09BbNyHjdWy3z0vNvOsYgC5p9zP3Trzv
pnk5NsM6T8A9wHaDKuVnlyDk2ujxD9uqvxhleGGp5tL0O2hYaeySxAFfaH3G5EN53/HILlBdZzaf
fS/tLFzFHX7mfdwgJ9xVF8gNojklE5iLiEbsPO1K5lhkYXd3pego+akJQE4NhubHhoEnCFDx2eb/
vcbb1lb9d/Cv5tL3OgbGoBgjA+l0t0kf1Lh/qEFx1r32aOBGgjwww777pgelndkB7MlMQjz/rNQ+
MlSh48x8o2TCZTzpoKtxdkOHBSlWWOjICHe8GSn0ACbhKK6mmc6YrzOuQUOmiNngqthHIcj6rMzg
FeDjUYB6Q31ezjw3uW3UHEJ8j8spJqc7oWhzG3Cw2vtsT3DuFX648Kx8m3eYh4SYz5+XLYrASZST
/ZqYpNYp/hCyxEg3vU4DWYEkXFqYS7AV1X2dMb2OcpQM547j4wYnURkpNbB0so3we2kiMMvdWjNB
rg5NRu3hoqhhZBQ7Vbnu9ZBLFpUhpUEkLRu152O33Z0PGfpaWlAVs7zbzTUf8TiKvrTyW3LZyEOc
lMmiOeClClIg/FaH6vfYi+2lNJHirFCGEUbyQbGKVb3DZLVxCOhUanNyRAbVpQ/4G3gJGorPVLxr
CZBvUchdMm8K+ZmL4YZc9EkOUC5aIH6Ba2UYvrXtHP2WW1vxETwEhCYKI1+iW4tMhZZg25zki9D2
lmToDE3DizhlYFbD8KdjjytI/twblBgiZSpbZV+KXSvPHVpJhohJK11UR1NXv1c9okUcgxIdrPRS
BnE5i0V4T1WxGdoyZTSNiwgvFL1w0RPHzLVTZz6eaQKd0xJqYlTjS7ALn2zPeG47gztDqNay7INV
31kf8XXtF2HucREEu0Uc4/Btuu5W1US+FBWQx8Zucjgdu9s4C699u73LSIKJH+DdJQDLRiFUNgVt
esY+7tLp4JEoj11uzkVj3IsWAzgV4n5biCeRxbg21DTOY8xLitxv5rm+7CAE7DQTX4yRT4AtBmet
wiRAq3+I5GaIvNFKXUGA31q4ijnDwI3+riFSLKrRA0tTVGABtVSJW65D/SlsWlDeaYP2KFpcFsRr
rU9wQYRo0lYaCG2jmJlVtHVJBCHHNOvEQuNJGplFpO28L8OqystrG9FftCgcdxbJ8lbXWVMZkSG8
kAtjx29RqibO9AhxKCyHb2gos+IadiDVunWbNEiTmsJgOKpFG8P8ZhRgCwyZdoDI17tAR/ckMFAj
aQCztxhdn3N0bfY/vMbEPV4gk0vviWbVQsbg60ZVrkb74SON7EDf7LqHCMR4pzhkyjZ6nHYtQELM
oN+S5xtxMINSCGgWyLufuHfSRB8oGyUsdj0w6dI1t0HB7YoG9iqMrC9CK2A5oKZeaGsdIV/LbB4K
42ukV0/Mq0lPqs14hemYhczdUl6WwkcO3i8EjgTa1geYOvNUTCQAR2xk6+Fw635O1OwnSCKwfsig
Ba1DOWzYs8qOrl1uuZ0ee7PQMW+Uqkc0NMJej/b0GmV6NHlV567FFzAqk2ZLC7S9R0hOW1BbYETn
0CUSQ14sDHsU91HCYKFhZIFECYQY0TuA2+R3Op4qeguoejEu2M29Bm19zUWcJmzwoKiVBOgEqkGz
PLd6LI18fYVGzTP0O+3KNNMtGjPBRvNJtOeOtVQbwGw6tCm4EV1wzTrB9f6zqEuCa8+Nb0TvDRe/
v15WEhLB0EPYMFOfikqF0qnzXOz/uP9AUZIhZjFKwmWiRCFA4k7XlQjLNFGONo8QIeosKfY5+a69
qMavFfuv9ajuQpH11mlXuNetrqxdtVQ3Vu651/sPxp+fmWKnzjq3R9LOtT+J1vwqI9Gsa9TEMVAp
W+fCc5UtMx/+aLX5NswMjhBKcY7GnCD39UXmRyiSLNOszs5xQ4nX+Pygyhb0iKVaDYITSogsSKx+
pyru5hY+EksH284Qhw4Voxo/zp7KJIBYEmKMVe6aW7tdOwn1j5UCz4dHMao4kcN4yE30Jfe3alob
fiWcZZe1EfYzWttXozyh1wCUjxgeEjhjCalNeTKMYjtIr0TGm/6YwTUTGjVsIPcDGAN1JVO4Tar2
gaaMO/MHqjnY7NH5OVPacOkHAPFRN/pY5uKh96FQUZ78rEfdRFPmPEBjj3HU5FZybx4bdKlntERp
pBdWcVHKwbuDsr4tdeHd1LAtNN+7alE76wBWXyFP2WzHSNmiGsHN7ZLWJoG4BGQDCM+FWW6EVIPp
UMYzmh4gsTPcKWy8pVCPTT6Ugz9cI0WRrrik8K8SPDy7wFfujFpbS7DAI+1HvyjVzriM4uGpF6l3
z/TiytIrb2vbubIu8FoEOLlzPiD4lhhlcauGEJ8KUgv07zTrXjO4THYuhksKmPDL0og/lAa2uZEb
tWtwofE6DHuHiF11KysBodujaSS83AUYqwUXSM/NFERMidADWJrS81eF3qQ3Kq0ykNEpaDgHa6AA
VKXefok9JEQYbxhb6KL3Zp5/AIEVbtMCza7cMq/aDPVgG3DHOYLh9op7s12Z+U2iltYC+J12a3h3
YWTnmPv47pemjK/tTPN+IDKEThRNN9O35lmOZaiiI6nH0/ItRRp9Dd1tOI+6XEEgCQxPan0KrIrw
3nbDFT8LSdx0iWpmQe3tF/dRcBHpMr00vPSxyIvyA8hafz00NmJjkPMt3ei+O431edBh+mAFEl/y
q3urLNabRde5m7QVGxJVRBBtaVKhSPOyS/DCprgNgcZftf2NPgiLp7F1wZIhIu9kJvYmJYQ3JoLt
eWkU/V1Gel9hbXyZuilWNzHqqhAE1og+Kls7T+6dPlw6SpovbZP7H2npeJvG9E/chsKnc9wviM0+
gJz10VWy7/pWFlsAF5/QktQutU5Hgo4e3SYbELZHY+9OE+KCctuep7kmZ/viU09hJlaNeUWnyL2p
S9c7jxPs6kPh5quY/uEVwFv1KpKBdlWqWD8zj3WWyCWA59t/cf89bWI0V/Z9goSvIs3y1pOqd9+2
iKP4zIBpWJECzFqPzATR/FskRBC+CYzR6CvCF6ROpbFNkUBCBVr0OJ7KpDlvYJduRd3SHUnclWV/
1DKl2CBCfS0GHHfSJO0XOeXPum3Nj9gjOuu8iCHdpQWqru6wytrcQRycGTgvnbmW3sJ7Cyifox0g
OAMSF+f4DjDcV7X7GrS7GpkWH6grejmliiaxZSFK2GedgrT0DmXnhNSTgKVShy7QKBU+TyOvliCn
x/jZ7cjsbH/dBni+xSm2vQIRMQvikEyuGOej5eWjihjDAK0LKLYIMbdAwuCyhd6jAFW8GBSl3wQ+
XjKe6eAIp+gbqdfmhep+hi6D5Nb4gefoDj24R6nYRFK7w05dpdUCuI45fEvPfv8Zfk/08LNALwEa
gewNKje9VCn6547YdTywZk9ebrArkU1LEzHrdtNEyoxsbDNopX/ZNONQjrofNUeA9Mq8sTUUKfHn
woJpBMDC7RIZ/RNbbM2EZ0MlNKuu0i0dT7uIMa5DkymKLsqCIkTvzfu+NR9LF9A5UkRjfNU+tnln
rCCb3rYFQr0d4XrRGd0HP4AZh7Wct4PDjkbniNwE9YQSH74koqX6r4ONJ8BNWgJHIK9+jnPZXVjo
gCp4GhHMB3NuAl4NQ7rRuZv+NIpQuST6r+nCYT9Ry9F2b+VnlHy9KVqcHgtsFTLnUzZY/q2PCKaN
HFYtcxPsK6+4MxTczyqiIyUZCPLCvdJMdAGzGCRmoARkWUmQnscYZq+pYl3MB85zIie4efQavbxD
36+Irmg0YcAM5pHhCcBBKAWfRYO3EuSD+65Qxw4IOmeuifsBzX3brVzmZA6+DTSonKj4jpR+f4GI
EPYaESEKGgVDM4CvtVzUHSDloUQerI4AuevoTPdtmANqoQ3W6z0MHO0cnczhRoD8bGH+0eVfwVm4
yxhpod5f56OEdzBAxTMq31nUKCXTBjG9VYzHpmZkEppte6H2UK40C0LOThHffE1XV0pUXFWyiC+i
TpszvEVZDw9pRgr2zIszc4FnDq057CEonQqTNJT+IlwnSaMyf1JpEsWRRQs3H1s+HXhbL3uwQpQK
ve528Hq5xoLwRnMzgLMOGgNtYl/7sL8uUt1DCF2pESxv61maFoyxtWCRYVu3oBmC5Lkfz71BTS8b
s+Z3sz2yuoT7JjOfcxnXS8sJbwV1NoVPMIuU9IvJxbB0sfWyNbneGbtvsaO2i1zDvoLmADzEEEBl
SlzCmrLz0eGadz11NYsxTEETbm5k6W2D89hSy36UNMPXpgP61XOgLJt3rgTtW+m7p8LEqsZFmrbZ
4U9C4vfdB88DQpTkWkaM0nKLOsj3rI2aZ3JJgPjkafG9qtvuwjV339oYk4oAfsASNhckrBJcQ0jY
XxWIxmKkZK0jlFacRHzeuS6ao5gCZKLP8E633TnuF9o8dXyiAtWqB/0xCncMUwXS5UqOMnPSRYuB
ur0shX5t9cHnyhNMPMLiLijqR4ibHEVEn8kWcsZOqIxkl+jGWESKpR3QFPHrxaB+HQrkRxIft98o
BJyZoYg3ODCuFajQFpLklxTwZtc+OtnY4mAiPW8l8soF4mroz5Om+zMzUFdMhLnxog5wltZvNVoU
S2Bkn4wuieZtGX02TFwHfDKr89ggaXYyGKo+LnHzMDJvB0V+h8GAiJi09Q0aRajsynSBoGExo+/c
wqlGPMwcLWQ1Bc2TXp0XGBYszF7i2i5rWh7aJTq4Ahw5BjVlnz8BEePxsMsndVfq866CoVAFqLrp
NeTvUboVzX6oUyTgQ0MjA4egvIW8F6e3zmCvHAWBs7Jq1U2eQUHMZN/dNCp8ZRJJml/Q8HyfGSld
bQZxHaYbrhbcd5Twl206F2Dn5j2pNx5MATmpiQMByJoAvXo0FBQoaBvDLzhB+fANgZzqE0xt44Pp
IU2Ap9WtXmI6Y7Qhfl42g9UCps62jYgJOyULVjoc4mWrksTHsm9QU6alga7sso4vAFpm2zJfwUL6
lNj2g4nQ49rurXUeVtaHDEy9Q59+iZFHgI4shUWM+IyjldEHf2igjYnuPmZkiHZk9XHAAvLSk4m9
RZiR/ErOW2iQq6GWziqzSJQyXOhoOQnqYJ3qKM4gMyA2lJYm4/we9ilzA85frX2K4K8sSvR6kzDb
KI10743Bf64VPPIomhEhTbtro7bbVa/j0KJm8WMyNJQYQVmuhWI/ANnSEa4U6mfdRYyg8sW5noTl
OkNxo4Z+zMC9u0lIuDZeQudFOl/Scdix093voku/xG2hnTNcc9dkpY96ym+TNsg22HHMyAja7qoK
LDgWVQUL3dRuVDdTV4kVd3i6kq74CIxqqEB46JcmI6HXdhH5TTJnhvWQhwNWqjIKZkrU8IM+Gm7y
lFr1o8zVcIWBxZWRmvYWvc81GujRRWEjNIqIxyzyUrFCTwemicENzQwJqWcvs8gmMned8M9RFEJJ
KakRUGxVu6RnNdLhc/GDeTR2wEF+axOLV8JGVLk382ymlgX4wwTQf2D213GkYCnlY+NZ0L30jYwJ
VydvYaOvTEElGuch4IVibvhEtxryJcxbCJiMFuFoI3xI0guV0Xfu6sJQNzsXbSG3s5Eo6nazMo+v
EqOFW9ljLWLlLtpYFiauSc1Yknm45sU6coFcujuvt5bC17/tGt45D3BEhKYhOIPwArOnAB8PhqI0
dEMD4tYwEtBwnkZAjy4kOTQdwXkZlOtdrngbsUDGSsXk6iB5kNVYaqikIimTm5kKLhWSEh49udX0
XDWmuDASV1tCpq2RBwAe5QxmdgkZ+zK0KoT0i6+FFSerZpwNSvgkaE0HP3sfl7ysFT9QkVfXtT1s
JFrv9F1cd16V/QpF/mhbjKq4SAlj4Ox77oWihMr9LseV1JgXPkJPtKPjD6ZlFbPkeTTVcLtMbtOq
M+dAVOR5oozEF0OH3L1MeJc+IKUxR26Wyxv0zEx6xVpBRonpWUuzFRGnnslaVZY5DLOME+pVpIUl
FBlVqcBXwJoAmoM6v7lbixTmeRBSUCmURa7OSFwBpzSjN06BgPbPEp3ideFacqEXobOxaRjfAKL6
qIJKO099CDWtVJZ2RQYX6PlupeG8YX7VuxhLGXKVLfKJrBh8o8q2uV0ddbkrjJ9oiWiLwAYyqCHH
6uMwVXj+eG3gb5U57YYL9LpBTUBSliJ13DAf1cqtXhTFLDJdILR1tm3M4qrJd9VSpP2lbNIIbRBI
sOWgWXQOEK6twJJDO+2audmgjGi5pcfl1Wso+uefrJ5HBXuTT5laZ0tv19IvV8vLoYQknYLLmBuN
MVzX7Bx4mmojLX50VjbF+eDYA6Qfl6GaX+MFka1dvVoLJ9epcBUIwaRyjB6oXYMC2zcLlx8ONrCr
ETWPrBUTlB7r3UCL00WPwsBNa6BlwY1jL+w634JaqBaJHG4UMykXgipspqNbuxisCsp+KePrItP6
VYM6+nmhW928CipKUAHVNWw+BzOzVFHBTCFidzu1XFodCBIP3YW6zgVaLbTd+45JTtYwM7Hj5s4F
KngfO/plWLBvOaZRm52KhEdXLxCr+ALpppmpLo7Y2YATgOtctp3zyRgCeDPemryw5uoNXn/Yf605
/ov919Auz7kRoDTZaqgsoN1+6RDA3viunm4Cy/Agloyf7r+4/4CqcjArSxMR1iIpVikQzV1eFptA
D4qNMkBl48bgz7+/iDxtscm5u5BBGj/df2e545x5FUP22LKov1uiBVbzo+jz+K/jZLjcpVyTIRaG
Y7+O1+TtX87+UzVO4gu4B1wgSbb5/SFvelQ+f/8ZrYh64ZvBoxIg4ZLz620GQ70r2j5fSiM1UK8o
V/u/+/0Nar4zKVsze1Yykjm8Ws3FZ+V8/8L3H7zxl7XqZtvkfkBab1Yb3L75MG57y+MfxWGPKdku
3TBWhc2N5rkx/skJwe6ZJq3Q8U/7L7U2BmqlK++xfYqJoC6c8RBDQZ8Oa0UTfohXKXSpdbNjzJrH
7oM5GE/7fx6O70wm7QJu18cSXwJL70iOFQfIwx5l959m3rwi6byj3vypajkSc/Zylh/Tv/dNr/k3
7xf697g8ujA1sJtHXJ79Wnsm0b9aI3pAPLR+gigkjDMDCzNg27CRHYZzgIwxcHJf/hptxTPNNoTl
UFYIHYYgQEd+4KtNev/q33OY/t73/Kvf4HlPmRolPUHbA66dtgnyDAE70LgCUT8dngoY99eboGna
mWlKhFMt4cClUUFqn9YmAA43Dy/qwAv683z+H46C1M4MHTEzuAuqZWioxB7vguOc2eyEiuweqqIq
COpT2wXoi7zmaUcBZVtkxdA5tlU4OJC2jjfBhvsmVaE60BEhNuH/fGqbgHynAG08aRekeiY1+Boo
AhuwkfcH/vUDYbNLmgbnw7ItAwzxCBH/jzwQj2kNjAvWJFbOR4xFfaSa/Tt78GaFV5HROZOOwfuM
7B2PF3txfBIc+8yBfGTrYOQdjKpenr8TioxCkyMZ8d/ZhTd80Ve7IM5AsNsGshOwe6x394Otntlj
2LThDhsS+NwhFp/QLhgIT03dBOsMBiPRhREHB4ttPT4K6HeemTC/dKhf6AlDs/wPPQ5v3sbflySd
s5FGOOkoSHlmSsgq0oTbcHinj2KCc2YJBj4cEwIQR+HkNkEnsk/eBJTUsWbnV9TIFzSYb8dHYVRa
52HRDLKm03wedI7vIYmbkCqYZwLGNtyJ37Hv9Vlw5Bni8NyfbNU+nzrBVGHkZ056HkxxplnsJe80
TxdZ6Jt8STPEmQVv7/UDww88odBIjje5fpDE/7FwIDJQj4iRpHh0EnTsBWCpsUUjSXSfT53WJlh7
gYBJJ0GQCjjckbrFUSBfGO0VXm8CV+OZAaludB4wyLFH6YPT2gQitphcRTlncAUllHXs3DUSp7e7
oJlnJkGRwGlC10YR99R2AS26w6U1ITJSRFnC4LejINMoDwi1r4+CReYsaK+QXtuaTa5wckfBJpWb
GBmFc6ZCx0ewhhLCQqn9zUmwjDMEKUgRRhqpdoI5I5Fs5LFPCgrSOpMSJRRYtNr+dnizCaST7AJA
fockQoMFcXL50ljrT80UdJsqSkeL4M8Df/w8UElKS9d1TVhA/jkNJ9daAbowOtJMOgtCJ3W2BR2D
vXHE3mTndVSwMeHh3jB4GFDOGcPGqYVGTfwq8v9+bKRKAkNLZkxiaNBEendNGlyTJ5s3j9X05NtB
kg2Z2thXQG6GKorT/vocjDGBq9jgnPB3iAad3jmQ9miZNOlpoLtEvKNrILhwCZBve842PWeEpRhj
qurYhjzBnrO0tKmdRsppYdNbIWvU8GvEyuTNWdCot8kPuBwcG+kpiYDGaSWNKM3YU+8HUgWQ1/Ra
+S1hM5MZHu8C/VYdYR+kq/DsGkXHTm8TeHemPhD6mUo6ROhHR29sG7wJCw7XA0UWyYJNd/ckEyb6
QlO7bCRMaGWgD0dwdOjkO+8SJrps0mD2QDF5mmfBpBsw8SxQSyLgBKTcwW+Iz8Ze4usrgrYzowmK
bUtHOucwsDuxsECqM7W3Iqz9LEoQ+w+XBI/Y612wDcLC6MBlkDeNLdeTK6NI9l6C1d9PmBjOcgBo
O7/qKx/twtiG42bA4w/BL/bq9KKjw9h46hOhnlFE0X63OPTkRtbbJ0I7I6nEOM/WddTX9nKUp/VE
8P6ZU+MClptkTAQ/ugccib+qqaGhj1cE+tMnuQtc85N7rliS0lvXOfAv89c3d4TpnFFXsAmHMT0K
TKeWL4wha+oTwVmge0aqgKCoJgm3b1JHhhBjv9XREZ7a588nuAtyctY0dl056jQPLPTK3peTlkn7
nQuZ8TTV62F0eWJxgTHR5ASafGCsJFEaOySHb6Pj2GBBfAtAw4nGBZ3x6aHO/fs3JcWUzWFnHsOh
/4uOI/kCXVmaTA7BYawoT+6JECYivBNvyvGOGMWPOQw04fl93xRTXKFnzLFJLH/5QJ9cdCSiTX4i
RnNqbcyRx87z+E4f5UwUEfTfAMkg/TFCFk6u4Yjsrz75hhhhGcS9MWlC3Rjr2ONdsKwz7FNBLFB2
/mrFnVhsFLTEJz4PgnYbZ53DQI/JeX9Pki+daSpZiQmU62WCe2q7oDqTo4I4M+kqMJxkKjXehGzr
6ydizBYsYFw27WcLgY4X5NQJzamFgZL71LNA6APZyEmA/0DVNGaGR7tgn3GDsts6AxlSyNNrwVNF
jP7QHNAJ9yStV57739vwJluw6DlaDKxUediD07snidzO1Og4gp6ZPaL7Dtp332U5PgsOZwVJcZ3k
8RAcD4HolJ4IphGHFObvnwUBVMmkYjZInfHeVd+0WID7CipNYNEq44hTbLFAQpleVoNvBJ+i6QD8
uCXfhQWmf6RMNtN8PhvzhcMTeEpHgTdxavpMF16QENFYROPmrwAsIwDeooYA8gbJ6ASDI5ALfWq6
QBEB8J2IwNDlryb2YDewsiBRAP9OL+MEmwvAFiZP5yirTQkdBH1yqoQxhz4OjiB+TbII6CL7xusp
7oKBStvUixL0BkBWhpM0mMfC+k3SdIgLnAYeiz0g9v8QF/6N4PEn0Wjm+dHTnmLkP5evHIL+12/4
lSW8X+CFVjNyZ0aU/NE3fsQ96LD0ATs8/vl/jlDFe/ziq7/8hWfc/5yXf/7yC77/0Uc/69dv9euL
a/+5eCgevX7/F/3LyxyNlf77v/5f9PDjIX547Ul0IHv8fiXvTI/+TJT+l4XL8M26Y5dy8rqFP6TJ
8cJ7otL0hcOHBCHkXy/xQIEacZxTV56hGfczLRL/6FUf4POT106jtHh4Sn+9yvFVH4CX01dOkufH
yn+sq6PF91C+qYvPn6OH9qF4fr3yAR83eeUXb64/0p9/zFLk7n8cb7tDi+bXTx2fqr93upfsuv90
9H6+gLqmvn4szwr3+CW/AKWmrrxmx33/1+++P94H7NHUhS+eHryjA6gdUByT140iP0n94yfyAJOZ
vHTy5D+8iSIH0MXkldP2+FjAYeIKm7rs5fvYdJiJT16YBerHsP/1Evfn4jBonrr0FtWo8t02HwaX
U9e+evCTo+jxMgSbvm7RRw/J0+vt0BkE/wNv4dVDWT48enX5XFVHZ/plcjX5pfuP2IU9HLP1DiOA
6UtzF5RpdXSyX/gu09fGmpb/suwoNtEhGBvW/8TqKY7rv1YajzdLj9OhyUunSfUmhjATG9E6U1e+
fv5RPLzJnl6IyNOXbh6O760XhsL0hds/1g9xVnr+8bXO+mOn9Z9Yf/NclM9HkeqldfdPLH713PmP
R9cYi4+d8n9i8W/obv5aaX8ED8CFyUtjPOj9MXsoUm7K44fzIGHwz/yA+UP49tk/4PinLv8B/bOj
bTlQrCcvG0ZkJMdVzUt7c/LSxbP7lhC9b5ZNXfjmOUlK7Ikf3pQJL0OrqcvfeenT8x8X5bu77UDd
nLr8Pco5f30QX7jS/8wPeH8QX8DjU5f/yO4/l+XzUUrxgjSbvjbWVK9POeC7scc8dd1P1YP3a5Ux
pohDv3Lqsp+fi5ib7WjlQw9w8so+lc2b4/0ygZq69JcH7p3ExYfm+HXv+1WTF38uqz8+/9WLP3QF
J6//r5yh93Isf79Q/dKnGFa7R7tyAET861f9V52mPym27/tPv5Rp/uqfHTfXxu94jJ4fiv/5/wAA
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Data'!$G$10:$G$59</cx:f>
        <cx:nf>'Map Data'!$G$9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Data'!$H$10:$H$59</cx:f>
        <cx:nf>'Map Data'!$H$9</cx:nf>
        <cx:lvl ptCount="50" formatCode="0" name="number">
          <cx:pt idx="0">1200</cx:pt>
          <cx:pt idx="1">19</cx:pt>
          <cx:pt idx="2">870</cx:pt>
          <cx:pt idx="3">1560</cx:pt>
          <cx:pt idx="4">5050</cx:pt>
          <cx:pt idx="5">2550</cx:pt>
          <cx:pt idx="6">44</cx:pt>
          <cx:pt idx="7">10.5</cx:pt>
          <cx:pt idx="8">1580</cx:pt>
          <cx:pt idx="9">970</cx:pt>
          <cx:pt idx="10">135</cx:pt>
          <cx:pt idx="11">2500</cx:pt>
          <cx:pt idx="12">980</cx:pt>
          <cx:pt idx="13">820</cx:pt>
          <cx:pt idx="14">3450</cx:pt>
          <cx:pt idx="15">5850</cx:pt>
          <cx:pt idx="16">1820</cx:pt>
          <cx:pt idx="17">680</cx:pt>
          <cx:pt idx="18">71</cx:pt>
          <cx:pt idx="19">155</cx:pt>
          <cx:pt idx="20">30</cx:pt>
          <cx:pt idx="21">1120</cx:pt>
          <cx:pt idx="22">2100</cx:pt>
          <cx:pt idx="23">800</cx:pt>
          <cx:pt idx="24">3850</cx:pt>
          <cx:pt idx="25">2140</cx:pt>
          <cx:pt idx="26">6150</cx:pt>
          <cx:pt idx="27">420</cx:pt>
          <cx:pt idx="28">28</cx:pt>
          <cx:pt idx="29">24</cx:pt>
          <cx:pt idx="30">1190</cx:pt>
          <cx:pt idx="31">1390</cx:pt>
          <cx:pt idx="32">690</cx:pt>
          <cx:pt idx="33">1730</cx:pt>
          <cx:pt idx="34">1230</cx:pt>
          <cx:pt idx="35">4650</cx:pt>
          <cx:pt idx="36">1210</cx:pt>
          <cx:pt idx="37">1400</cx:pt>
          <cx:pt idx="38">3.7999999999999998</cx:pt>
          <cx:pt idx="39">280</cx:pt>
          <cx:pt idx="40">3550</cx:pt>
          <cx:pt idx="41">1560</cx:pt>
          <cx:pt idx="42">12100</cx:pt>
          <cx:pt idx="43">760</cx:pt>
          <cx:pt idx="44">220</cx:pt>
          <cx:pt idx="45">1320</cx:pt>
          <cx:pt idx="46">1120</cx:pt>
          <cx:pt idx="47">365</cx:pt>
          <cx:pt idx="48">3250</cx:pt>
          <cx:pt idx="49">1160</cx:pt>
        </cx:lvl>
      </cx:numDim>
    </cx:data>
  </cx:chartData>
  <cx:chart>
    <cx:plotArea>
      <cx:plotAreaRegion>
        <cx:series layoutId="regionMap" uniqueId="{7F671D81-4624-496D-A5C8-D9B13DA7EF01}">
          <cx:tx>
            <cx:txData>
              <cx:f>'Map Data'!$H$9</cx:f>
              <cx:v>number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50"/>
                  </a:pPr>
                  <a:r>
                    <a:rPr lang="en-US" sz="115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1580</a:t>
                  </a:r>
                </a:p>
              </cx:txPr>
            </cx:dataLabel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1H1pb9y4svZfCfL5ykOKpCgenLnAqHf3YseO48RfhB7bI1H7vv36t8S23d2KxzPxa1yggYFGLFbJ
TT0iayXz3/vmP/fB4zb71IRBlP/nvvn9s1sUyX9++y2/dx/DbX4WyvsszuO/irP7OPwt/usvef/4
20O2rWXk/KYjTH+7d7dZ8dh8/t//wtOcx3gV328LGUdfysesvXrMy6DI3+h7tevT9iGU0VjmRSbv
C/z75823z58eo0IW7dc2efz981H/50+/DZ/y01/8FMCPKsoHkCXijDCDYtNAwsACU/z5UxBHzlO3
hrFxZjBGMeKGYSDMjOe/vdmGIL95rLYP22faa79H/Zrtw0P2mOcwFPX/vdzRb98N7T4uo6J/Ww68
uN8/30SyeHz4dF1si8f88yeZx6MdwyjuB3BzrUb82/H7/t//DgjwDgaUA0iGL+yfun5CZLp66w38
GiK6eUaFzkxEMTGxSZg4RsTUzyjXdR0TThnGHEP/7mvYITIN4ky+B5IXwQEm/eBOEJM/PhATop/B
58+QTkxEOEaCDjAxzkyKCIL5Q5BhUDSYJX8E2z+34TumyYvgAJN+cCeIyeji+Vt9baX4tXlCzDMh
TEZ1bsICRhkZrlyInTHKTUwoZkznBDA7nCejGCbK9iF+pr72i15fu/aSA1T64Z0gKt/+eOsd/CIq
/IxhgMQwDaYTSjg7nincPDOEiQSsYAIhIoYz5ZvMHBnJd0yVveQAlX54J4jK1eLjUKH4jJomxzoB
PS4wwrA+HWp5Dv2MEsywCbreMHvUDufKlQu69tMiD7bRw3PPv58vx9IDdPphniA6lx84Zyg6M4UB
uhxxbprIHGp8zs9MApjonBrM1FG/0h2ic/kYRXkbVNt3zZtj6QE6/TBPEJ0/rp7f0Gtf6S+uaBTQ
EUIH05jrxCC6eTx3BNhjxITlzjCwoe9sg0N0/sj8bZRvwXTdUV/7Ra/rmb3kAJV+eKeIyvKtd/Br
qBjkDHOKdViwDMMUoP6PUcGMnHFEdZMaBhc/r2hgWOX+9q3f8zeYPMkNEYGhnSAim/Vbb+DXECH0
jIJTAogYJixn1BzYyBgZZxiBmWyAhfyE2OE82TzWn9aPjbx/h0V2KDtAph/iCSKz+kD9QtCZAO+l
Vy86Rwzx4QqGz0yGBQLdonP2s022ikuZy230julyIDrApR/gCeLyx92HzhhdEDDICDd0HXE0XMMw
PgNn0hCMEwG6Hw08/T8y2cXvQeVFcIBJP7gTxGT0kXOFn+kMpgrSwdun9JV4mDgzMNhiBAsCsRkC
c+lwFRttA/lXnL3LEjuUHSDTD/EEkfn29fntvGb1/Jp+ofQMwXtHuoBoZa/w8bHG5zpMFh00i45M
Ye48z0Nkvj1mYRwVb/2g11X+i+AAk35wJ4jJ6CMxwWewNjEIC5sGxL6Qof+ECScm2Ycy6fPr38Uq
R3EUPd4X8r58By5HwgNs+kGeIDa3H7iSUX5GMdbB9qWUmjrVB9hgHZ0xBjPG4DsjmR9jc7vNXchr
FHH0TH9tDr8+ZQ5lB8j0QzxBZNYfG7kkvVPCIBIGuGBzaI/1EX6IBEC0memv2GNrmedxmclfx2Uv
OUClH94pojJ+6x38mn7p48nwuiGzAu+e7KIsRzEyAxxKcDg5WNIAn0LtUL+st1n7vvjYXnKICgzv
BFFZ/vhAVCCerEPchUDsknOhC1ilDlEx2ZlugvmMGKxyvUFGn//2TsMsAaLy3m+fqf9+DdtLDlDp
h3eCqIwnb72DX5wr4gwhE8PihBgYw5BkOUaFszNqgMdi6mAr45/CyePHYFtvs8e3ftDrimUvOQCl
H90JgnL7kal8SK1QHVwWBE6lQuUYFBOB50IgSCnURFGpmcMF7PYxLz7tsyi7rn8/XwbiA3z6gZ4g
PuvNW9/or00aapwRKgjjBqKQAgO//hgfQc+wMCG9DJkaFQ2ASXWIz1qCsZzHxfaZ/O+xORAd4NIP
8ARxmYEV+fcf6K/hAsl9iFYSSNybJgXtPnRiTHIGuoUxAEaA7/lTcn/2GEPO8h2ovAgOMOkHd4KY
rBcfhwk4+ya4JhDiF7rxioIBtQ9+J5TACKJCAfogYbmW9650tu9wXfaSA1T64Z0gKosPnClUhxAM
rFuCol2ieLiCwUyBVBkomJ1fM0wjL+L6HdNkJzVAox/WKaLxgUVJkDbGmEDweGcYw+p1rE9McQZx
GW5wjhAWEC+DAMChPlkEgYxi+Y7E5F5yiMppliXNP3DlwuKMQVkSFO5xePs/u5FQiwQVMq+XWczB
KpbyGaV/r96f5QZo9MM6xTnygU496BFiCkSgSgzrFOr3wD08dB8xplDeClodal9NDoHKQRBs8bB1
35GPfBIb4LE4TXd+8YE2MJQbC3jTCNwQSJ2AtTUoRDINcOcxF4LgvopyqNYX0cP78pAvgkNITtP8
vf3ABQumCNR/P8WAd4UShzMEtAiHcBdofIjAgNPSa5lDLXIr8/s4yuU7TK0D0QEs/fhOcOW6gLqc
j/JKKDmDGQIxFkhHQkXYT4WUu/C9CYkXuDMg/DVYuS6yR+c9oftnuQEi/dBOEJHl9cchAgFiKGrh
OoMwMYa7PvV7OFOECboGAi8QrhTgtvwUIF6+swzsWW6ASD+0E0Rk8+PjEAF/BCYGAnXSu+9Q14KP
EYEwpAFlR+COvJ5I6cuGfsSZ/9Yvej0OuZccoNIP7wRRWX9gcJiyM6gk1qHI+2k3xAAVQ5yBWQyg
7GpafopDrrcyekdo+ElsgEc/sFPEA9zbD9MkOviBBrgcGBL19OfCPCj+7mtXIdCiQ6kRuInDWMo2
z7f3bpk/FsU7nMX1sfgQn9P04zcf6aNAop4akKiHEorXClugGAmyKYLChglwU6DCcmCBbeKscD+N
t/67QsPH0gN0+mGe4OzZzD9w9pAzA7x12NICVS594ndQRtHPHs57l59jzmGXEXiYh/Zxrynm2zCB
Yor3JLwG4kN8YKAniM/6I60y2JoHttYu4aXWrkObDLyXPqBPIXmsjOQ+53KITl8Q0f+XJPK549+H
XY6EB8j0QzxFZL6+9Rp+La8CBUiIEGpiJrja6zWwA2CrBHieDMw3UD+vOPtrqNZ7V9Hxi+AQExjc
CWKy+UjbDFYr8E8gGMahmLKPCh9bzEKcmRg2IhGIXJpPFvXhfNk8/pm9b+PEXnKASj+8U0Tl/ANn
CkTyYYPXftfkwLPkEKLhYB0gutsyObTQeiVx/pjlj+1bv+nvPZln2SEyMMRTRGb01lv4tTWMQLAe
UiwMyiog7fVzqR6HHIvJIA2J9F3N2CDHsrOuRtsshlzL9q3f9TfoKNtuLz9ECIZ6gghdg1n5Yd4N
bDuCaDIVoGVwX1UJGv7QAuitZwhcMsjuQx+Hctfnv70rELuOy/8P6/lYeoBOP8wTROfiI61ncF1w
XyQGEUpd321hOUQHDrPgEFjGgkORmOiLL47RuXDlO9IvO6kBGv2wThGND9w02a9mUJInoLQY9lH0
MczjuSKg2BJB3QUAsktdDlazCz+AdNh7zrHYSw5ROc2Nk9cfqWMg0g8GF+y/h/rivlxyoP2hbs/s
t4iZsHn/tc35uzVoryP+fmV9XccM5QcI9UM9wXnz9SOzlgyOd4EA8+Gmr6NVrK/sg+QYhDwZ7OL7
KYL2FTbow+lHj4/Pi9u/9zEPRAe49AM8RVy+v/USftE6g2MrDNiyCrvCiE7BoxksZ3C2FeQFYIcl
Au3/c23418fmPdvyn8SGcMC4ThCOG/CJ/37B+EU44H1DoAWSYMLEr53I0+9n5bCtBY4gYa+c/XJT
bN23fs3ry9dOaoBGP6wTROP2x1vj/zU0+uSYgPUIbCo43A2KJQelFrAdHPZ/QaIG7DOsIv/Pf3tn
GN+2MRw75zwT//2S9SI4wKQf3Alg8vZPPJwrR5y/fu5e77L000ToOuRmBuhAMllAuTFYa/ti8d3f
3qEzOBXv73/W30ya40P1jkbyf3Tk3t8fx/dyXuF4W2wn6qDDgxP53u5Vw4WDFweiR2vc0Wifv+/F
w++fYcP3AYz9I57k3njnL3KP27z4/bNmGGcCbAAIeaoagL4EtoaNFb9/hsIAqI6l4KHCLmbYyNQ7
qlHv3v/+GXIIBAo41OEyynjIe6cUROAjIDqE6QTE68BH0vnLwZKXcdBCfcfLy3hqf4rK8DKWUZHD
0Y4YRpPs+Ppf2dfuQK0IHPNIdIgmQYgPDM3kfnsFsxzY8f8E2MsiXPvsMSXxmkWI3DRpoI8TtxMz
XBn6TU1TfRx2mZipXmRqeNerZxHZ9QaB/9T7mqx6lGJ+TRaLrXRid+xUSbpUFzMI0sTat0XTpkve
XwY0z+mSZ0YtXxlR0cwd2mWr/SVIxGFT0lBbxv5cpILcOkkQroghnJHWN9M2QpO6dvlMN1J6q/Pi
wY+K+sJpOgu77iTmmTf1u7q9Y0k6igosbiunmTLhFYVtId7RcWB39rJtU3up7oxE2MvIdozM2rd9
G5PzqvIsv0XOhHK7tYqMeM7YrDu8bALM0yl4aXip2q5RXmixjf5MfOnNW49GK69z41XQX1y74aMA
JXQ06FBNdTFkFq/8xNdyS90mc+HU/kr1BU2jTRy38SaO01bThnTmxsuzauoktrlx+7uuaRorEywe
J3gW5yT/JlCqXRZB7M98zY2tJqniTdVfbM2HC09biyVRbRVF7ZSJRUMjHCepI2akKDbYKbqNk2j0
GkMN8kSvbGeaNRm7dp2kXjtJfpOGoT1GLmLVle97+XnjjkCZ5VclCoorGEc1j6SUO5rq6OeKJaTn
LFTT6HTn6i0h9aCAVXOSxfGibkicWkyW7bI2/cOLoiU6bw46FK2iyc0T5ibZtF41p7gOLjIi3Wvb
1tgspwYeZdRwr5u8xVZV583Y0+tilvoFWULgozxPeF3NTZzKDWs8YxKZXXylNyYZMc13b/2AR1bd
iGqZRCkax3oTjLw6976pu+DlLq81uaPt7zjR9bkXuMYEB5kcYR6xmXDt0h2pdh1VbOaEwplXuC3H
VeemlpbX7jVv/GjeZVU6dxpkXiV5lVmVFnoPblNPitQN7wq7xWOXanLNCt1eOcSnY7to7WlcUmaF
ie1gC9wlZsFHH0+TQI83buvGG8SzeNP2l5TXzGpElkxVR2a2LoZ5Az2aWzDLTJN7Xjbr1A7udC+s
3VEiUu28b0ZRVbmjmHfaOSnjO5ieMKCXZhbR7EveLTDpwmXHCpJa1Kd46UWB74wLSJFPSN1lO+Ku
38vxn0YSunMeMjmJXc0YlZXmmTOm3WtF2Kx9bpNN2IiR6fGg+1YFdWChVDpmZJlOEViYJa3lML+9
FB1rdpeIjkFCHlKcxrTiNOtmNgXWJmhGDdXbWcAd+SW2Y93S2yy8l7Uzb7yyuWV5tuFROvP7dURd
YNWzl6xfR1QzVIvJvg0AXthdJC2eYW9VVDhcuxnlY1A33XfHRisj140HV3bXtGPyNjRFPUHM9lZx
l4VrKcQTaxV1K4+G8e2BKnxFu0AhwkC7CCR0sGkMqioZdNRrnwPtwnEoS9dwzUffkMFCCt8LLF3I
5FxLjPi88HVoq9the8h60P7pdiibt50/0oqGTijp0E2ZOlcpa5uLUErvJq5HdpiHIztu7UnQw6wu
2OgorGGhv4qCYkcP9dglluo1e4lGy+yJ4tuLvUjs6UzvHGIpiX/+G2mUrdOojq5bM/OtvIrrL1LP
spVtuN6YGUWydfzq3GmI8y0UmlxQ0w6nTmYm22pZSMff5mGcT+G0aXNuBH7+TdPCRej5Vt0V143T
RZeaUbCr0C3XTsvL7y1j7ryDzOsE86L8HlVpaIVZ7l6ELHfmmcPxCGc4tETWuneVnbejEKFmVUVm
ex366SXv6bnZuBMUdvYilSy67Uo0UvRSeHzaFp4+s0PfvcPFRd02/LvdRtq8KjM6UWSnoovCS+SN
I8xiWdDOH9u1I++I7o3/4eszITR5ZNsIqL2AFQ+qMglYOPApHn99nUfMHE4ekw8e9okvR6C6POR3
dxR1xqhudbAZEptclZ0Jqjxu71AgjJHmFPmqy1ty5TrabQsTdorr2Bu3ge2vMoL8VZhkT3eKppnh
pR91znxAV7xNaTS5pfj23Z6RXmYkgzf+yuMUDeXeLHHLL5zReNKUZb1CRchWfmZ6kzDunO+F4V3w
fnIzm12mkEq/Vay6S59Yq04/YI15wB9ijVx6SYhvDbuNJzjB7jhzC4e6lka1LokuzbJewJSc1h71
HKu/QwH1Hcsp3ae7494hn9bIaePHIHHMF5s5Ptezko7MSKCV1naHF5HghUeMbDGg73l9O0Er1TRY
vCqa0J5Lv21La8+yl1U0FkcXeh00cyWqOhV9KBYKdKX5ej1uYn9qd0H7FZSnN8Imzr4bbSEtWZj1
n05SrDvfcR3L8wtLSq2UVigTq2Aiu8IyzEYai26w13gXuov0m5dWJxxyI2V6o1ehd4H7Vt+nWjpo
qj3nv5Lr+r/w8pT933PgL6jWS9/+7/V9+9bLL2NRwBd+IkvLw9Jdm4lDRw3T43HIqbNWNHW3v/iq
wwnoyMDNE99rzG5j2/O3ZzKHoN3hRAbfqS8aAf+kT+r1Ts/xRG5cqeluRrQH6aHrosvMLyb3vHXu
29VIzWgwCe7LiJhfwPSR6/SFbgI9f6FXnaxHcaq3vQlx33ApDvgVnTj8PrC3MhNXogi60oLJjVf2
y1e7u+tpqMvTiScNagk3R8DYf9SqW13U16buFCPU+VHLIBSeqIi7h5vYjkZp56KxFoNRnAZ+YkWV
iJZpbxSHMUEzFxE5Vk0UmcGXAnu7VtxzENtJLNmE8VKyu64IRqbdsmWQFvlFrdfJqJB+eJ8yd+TZ
RnMXgpk82XMY7MFm53llGgtOiG8V2AAja99OyD9YA33ebohi7+zC7gU4sAv2wg1QTMo25rAGmQ+a
E2CmWQyn+kQ5hjGeBaWufVUN35/XLNG+JtKIr2W7rUK+tHPPWRtGBlbhSzOxEfxgr7Z3vULy7Itw
2jECfcO6VF8RGjjzPEH6ivV3pKepO0Xb98aJrc32fOqulvUVjjq5qrkAH4TqzbRIs/zC75yni+qI
S9GAU/hMUywdKNmR6khY0DAr6+VgC+DTYxS3YhR+K6y3Z4rx80zh4BzCXlvYAt0f3dhjcGBwOayS
Gmpc8sCiwhnlUuJV+XIxcglfqmoXBQXrMHEmpJD5+Z6URgBMICsy6SSjG036dOPngeURN1/TtqQb
vb8ouvRoMBEtpqNBh+ptRACerS4nRSm0YhF3kgcbFFfeWOrh97SReMFill/kTZlfkP6up8fUaOc7
Xt+j/gUt/WVFK/2m02NxyblcZnVCbojfmpd9X4rMg768b1Faf43joJ3EupYu8jrxlurOq9unu+Dl
bt+7v3Nq7i19Pc9mb2MDhaE/TQAT6nn6A5sRZPdgx/QxOC537cBrUfbgF1GX0wlPxDRzW20dmOll
ojXVQrV2JI7tzsqish07sJ1xFOzaPbfq93zZntc8W7SRqa1J6LJq1or44DGqQ/FKqIYcF3FdWHaS
eSMv7rQfTI+u4iTDjgUBkrbg8H+HXDZ6lN7VduKMgiJC18jtmkkUa/Y6TZC30GWULkzDJWsflOYE
1152TcLIG7W569z1T3R9jvonUtvxr0ziZjOqJcQq6jS8h0KmWdrU7XdZhfak03h9jgPDvlQcQWbU
m8DzPKtQn2v/eTa0RCuuvtk6bROLESeYli89e8ZYL4MxcapoFNUk/yKa2ArSxr2mqXCv9brUx1KY
+VTRXjiKJvXHuLGv0t5/ZJ0bTXXbluO8byqaDHg4TQXYflx5nM5LOwJP7YtiVDRNeN64w17+RXXs
nxUqxzXSqYVzrTinqTtJCzPalE4D/nB/x/Uw3iQsYkucOpMBXXGozl5Sse6FWC+Z9ZIvj1Uciq7Y
dNnsHqtIA/Hjx+Yi/gedbf70sTMd9hXARrW+2BZOBRqs9oUhkdf6kQ0HMUVjyHEbsVV2KXjoCNx0
2JoQLlUzZTa2WOZ147gDn9BS3QNGz3Q5H+3YFVPTP0Nx7tnVI1VTPdJM2EWgk3AqvaLdSEoS3Srs
oNwkS0XpatJufEXmiWdPnRo1VgBKXbf2/RC1LS3OA3/WYdludt1PT8EQRbKyLGST2JkkmVkWEDEp
sxX24jQcq1t1ybXAXobORDVQTbPVAfOere17XDjGcqkFE6hNhscp0u7WLiUoIE7sqZ0H8TqPonaa
gM1ucYi9rRVNXRhEFhpL3Zo1XyWozRaGW7hPtD2jK4qnJyiaSJiAyr+Xf0boNeefDpx/OFZYIAru
F/j/sEJBCvB4uXNE5zGRFNqffu5PCohdEEvLzHSM47IZKx2x1yVmJZqNeacIMkqAVemUNiTp2O+6
J35FU5Kd7JpNdQ8rSf/UXkvtnnX8/N0flR7/i8NH4Ddh/iXsLxW/chFNL3c2Q284gAu+pzhm6F8m
3oqW+qgBXL74RcCuhVY545zGdObYgl1HneEtjVRPLdXb4IZd9wLUhnVAkSDiCgJ1ZwV5Hs2UbaMJ
vxzDnInnqumEaTnWAxzPUR9Md+3nXhV53/eqyLvqRT3zQBb7KLqJwzpcdEnzl93q4aWL3Gh30Zzq
oUt8vFAk1VmaQbXw9OyvEOfRZYD0btwIncBI4LDUcuoRZ1z1lqNX5f6o1Vt2kbaoXPKcJROW285d
zrVRZrvke9fZY8dJ45ndlO4YlIt7XaXEvcZ+MxFOoV0oUiObGAzZxB3XzAMdV9b6RBRlNHU1WY0Y
jsVFCqcjXfD+LmGOY0E0JVjsOxpf0HWqdSPFtqerh5RFVB10QKywswjSwNiQNu2WVZZCdMMHa85L
4kukGfdFy5vvbRVHUzitoZ0ZSdJ+t8v4wijN+sp33X9YCDnkcI7MXoiKIUoR/MNMfXU1MQYxsLK2
zQylXfNnk0GkH1lRo0WWQRu2BjvtS8xCOxnxgv5FKlcsOw9V1xC2zec+D+uRaqpLlXw1oi69Ug1d
wncD50XaU9V0ccTWjse+qFZpR9V1Je2//CAtl3qlJRuIrdJdnKtttUlc19pSxbB2sarAFO7UrQJ/
tOcjKoolSnuSCjbWgnNlhIUCLGU/CdBY2V3xcVO0IhwXPJlC2outSRBfq+C+uiR+eOlUWbJRLRsg
mARQ3zTZZQO8zNjzx7glowoM1HPqNWSs7kKjMb+mbbaq+ziNotPWp+eisM2vhZkM6aRGYA55MhvV
GDn2P1lyrM+KgckI2TWVNYP6xP4oOzgeqj9VmEJ883hpM1M9L9rciP/M29ocR7adLYqw3HhN67dW
E7nN2omzZq3uYj/KF0aWb8Cfy9m5Yu6bYW17rSXIVYACvhaxDOeJEO55odXhmnudMeFR2FyDZhFW
JmW45WGz9MskBwMrMC1e+foDb1vPihDb6BATXEMQP4IIl9lCXgkskrRDpmkZQRtdRty3BO9mZWjr
llvpvnzUIR08jlo3HHW96tlfDFfmK7O/7GlVlFgIN44F+5zxRIB5V1zFlbGI7Gwe6g25JZ4bj9uE
sgULNHJbGObK1kVyVQZtfeUV9hKWQP9bwi847/wV/BR/pe7UxeyyNre8qljGeYDnipaJCjJEuoNm
O7cZEk9fgyS3Z3tHW/nm+6ZyrJXf/cKrSIrD0JKJzapikSdOu9xfuippl2EQzsOw0OeEOElq7Xt3
be5CwsqwuwXzanrRGfW4jMJ0TfqWIhWgdZaoaNaqBWvME72KkZy2HqpHe5pigRzOHS7bfFZDjDf7
0yMomtRFYyxIZID7lbTOj5BEZASxy3YZt2F0izNvR49tO160rudNIDLn/iBxDrEo2Ml5QcPI+IJp
cWP0dDgECLKVorFnkcYjSCK1bldbdtrgdlk1tXEdkVjeFPFUBZ5ojlVDxY+oa7p9j2oEPZtTHbA5
cpp6woUdHG9ZC1D/+9OUgrURarGhGAgsB/jnII6nVEPqKBFRR/4MXZgvcPiEuVIXzey8adoGhbWn
UbdoK0uHQPiOJwoCtIKZx16kFO+gqfgZaiMrCGFIPC2uXa1rz71KQGC0v7QMjSgFS2RPMmSOrDbV
o3mqx3TH5hLDnxooN0eKRmofj1kq0ikUQTWjpMnDBW5S8TU1NDQxSAIZ3b6ZdDSb+4XpgtsBTa+N
IB8YJ4WlmiUUhFxUiK5Vy3e7+KvDdoKKEhrV3PY8fukIee+hMFqGBgSdS9rYlkqBtb0DMqChnuYf
8+1pGoPM9S7XNpAridkuWa37Vqc5P0o/9L/lVaVNsO6CSmkde210qBoHzEc/UOcsEC6Nh2NWn4P2
oT0rS6tqLJumnpmZyyHzUrkbs7+kCMK5CLkjVwbuxmBpiCzVq9q12WzA2aMLLdMDZCmaqJi7yTS/
GBG3jSYHcqmm81lgQh1A6rrBBemKuw62aHzzDDDTaAjBMdXMkprOuO9GE9XM9UBOiFnbsx1zYLsj
PaiypWo6WvqdM7e8MJwMf3P9fAQVhY+lXUIykRF23bJUrhMDf1daTJEgN7cE/1Ze8FjwlePTK9rG
kOdUDhkOO2QlGGJJe09t75apXj2FgNLAX9NsFC8aLM1z0dmw+hRl652nki7cBoWWp5uQcm/zJekv
Duw6hYQh3HWxH8NqJ8Z7krpTbIpDNdUFFTxf2jbOZ5B1l5bnlOZMtzmZxLGU3404bi3Ztd3arx37
m2gvXF7J78hm9rKzo2ikmroI6RjOuQwXqhkX0bKKsH3lZd4POze2Pm752DHs5lxAPflN4QbLLKja
O0WXPR0Oa3qVziGmfi410lkqHdoYwp+opsqJqmyo6tinTfe0sivmSYcWWo7I2kZuPAXlhyDpDc39
Rbw0bcRCi6VUzlSvA7GPdsedpbq37uTCTlKy9oSXTpyGRhPSEXPdgBtuOXWd/oDAQTeSrmEvK4hM
3iSlDZNdpj+or9GZpwfFNO9Q8iPV6VqCZr82qSt24l3PNhAPS22s6GAq0QmT3kqmpnZQ/kDixLO8
kJNzVf4AlgC+yDsMOEDRRBvxYsQ6sBLN0vEveHkjG5ubFnjl4BxAsnHcSC2bVB4ksBQNTgyADAa/
EWV8xBax734Nno/lJpr4QturDoJ78QiLSBv7OpFTRkr3GonU7jvTvvbBrgw4XvwtDQFViAMNAWc/
9vt14F+chX+eFk5cGcQ2eahFaRVVyV1i02oUgv21RJWMMotIDNfdvWEztqx4gka6a9ARU107BtW1
u2QsmXm1DCxIfqazKoyCXSAatmynMxO+zYlyuezYSGaxlgcT5ZAZVfzU61Vh/EXAVFX1C6qeQd2V
eXmT8VIu9vR9KUT93Kn4VU3Enk2g+sbr8qtYj6wu8uWN7zUTXoXddx0HMKdkqEGIK2u/i7prLAEx
3o0v6h2b1vFqHTaaPlIGD1gXaGozLHf5MUXbW0KDjMaeeWBODZr7J4Oekrssxv6helOtCuKZF6Ip
NiovGcr6C9b8+pZmLJ1QLyhWQvPFSnNad6JpXvg9J9kG/o2hdluqADH8swPOlQ261MJJkV5QBrZv
raNz0Nrtd5KzcJ63GeQL+qZi06GUaZXgKrJiu00hrN2El/tv2WnDmypp0PnuYyZG0sxJCD6uYlGX
ov/wXSO+KesYne/pe171zN2k0Vi8e54Xt3KUd242AifVv4JINB43OROTRDDvSl30UN51IW2XqmXX
2Ly0/e+qoWRcbusLUogcimVA5rXnNJGP/sHEokMLSzdgNwmHzSSkP9IWTlM7trAIZOIdLJLgTkrf
Mqq0vMREy6/8QvfPk9xPLcgzFVeKlvAcj/w0KGeqqTo6wodSjYbnbSwK7ZoZlRV1I7MRoW/Rcn8D
0fDwC0GOPgH7AYK4nBT5Ul3skKXTmKFtp2n5MnJ4k1iwTzlfov6iWFSTRgXIqdu98IGMek7TZlBq
/NZ6A+f8/7TeEDhfAwpy4ZSzPoo5cPL8xs9D242Tu8LVw3MIY7rrgApn3eRtOPLBVxuznEX5WBFf
61YdRcJ+5DlNlsov/3+UfVmTnDzS9S8ign25pfa9unr3DeF2twEJCQESAn79e1B73B4/883Ed2FC
qaW6XFVImSfPSWRyUWHe34xB27ZbullcbIxpDco52dlw+8QEKLU/mjrKj30bB9vRCcpFNgyBXpJE
5UuvEfVSt2O4bYh6LhEpruqyAN9pmpJL4GsnAtzqPcfcJ3vTF87oChktpC6zZmOsafTVTE0EFUz3
AgdGXXd+yrPEv4uLaWXeFHMB1Ng0LFYGXMhqVdwh778I61zfmxmtXyHfxat6Z8wGqqW9nnExYzpe
5acNLfWm8id+FP6wlHAuz6EYx/PUSMCyTmHrVa4suShixcOlGeos+1siYn87Jvm0yPO82NYj75f5
MDi3Iur65QQs7JbTsV8Oc4vMfXUWuyfLRDkRdRK4FCWYB1VxDQoXWab50s3pONOPGPlqrKm0V0j7
J4c4pNF1svpXs9N2dT6te2GxjdPq/KAkCXcFz+5kNXQnw/CTLqe7Imkz5HZxApqLxbI7SqPuZKyv
GYYhaFb9fg0zo8yHMfWwQaZfx4g5G1ynK04ye/+r25hR7xYnIHvG+DphzHFixjL1/nW2mFbjn/ou
bsPzfLaLmNAjNBnFHmE2uEMk0CfbqcEtiqsB8GhR4kMNyJMq/D5lsqm/N0xek8rPfobyredjCNKI
I1Y1CJfvnXS+8TDhrzkN8wVHfmgvXOAPruVFp9El0YlEMjqVQVfvuEPvYsq9aVnMfWaAx/dhAZe5
t60ZrxhysuC9m2++kMyBV+s66U/4FdzFeeH/+N2ocvLZQ/7VmIekE12soqeH0K7ik1V0akp1CyRW
BVaLyA2diQPC67KRmVhzHZV3JQmCvbCHMi2UtKtF5wf50rJpsja+FDbr9o6Ml8qKNw04f8ev4yLC
p7GGe8wWnydF391kEVuryAErVZe0esD8Fyfz1ZsqQ5b2DnJjgZ90+8gW3qppkXKLWJeaGbVyyqVs
W3piSkXnMPMF9uHI3VlxDR8lToKDQKB/aOeLMb8ubWNvtFcVu68uFVK98UY8NO7JaTu1QX5gBayy
OLtI3l4HJP6vsUVCRKBTtOkj38rSOib9umhCe2GG/XliORQEgVqOvG9DNnFZJanXe8mGVO20dxjn
x4pKZ62cFj8eFE5fdEEWPTdR8GOYAv4hqJdGCViP6ZSPW6tphzdqgXriqi5bjsghpHFft/e1VaQQ
RoR3VRc39zVR5cpWlK7NoFfK6JJZydoMmq7c4VYqgd/ujGnZlT4EeQA8RFMpAGtVjxXxqtPUCL4U
AejL66az2apkyB4VFXJRqG2JlJNpmk5zofPwZwtPhKtTwZGr+ppjTGy34Sb2B2tPs8KN0sFvy31R
kpehHpJL1rDk0s+txi2thU3FuDIDmtbDNmtzK0WwFy1oVmJbiYfxxXWRaByiZ9G72SEfRLfgQMQa
5pPpaeK2jR+uS27mkluPKmuyqwWM/iYDPhycsf32Ne61frzSYnCXps+1u+9xPRD4VRH4eJtqLJFY
ysV3GbBwmYRufSy1HZ0dZ9QL/FLYj/8wQ+S2s9bCf/EQzd5ywMUeYrJHY5Eg/8Oax+CYIUM/z6wd
a/VlzWNjGNIPBsz7UNWKXBUohp/3W1MhRzIAOP6MbgxPm3f9IfPBb8wEO4/SsZ6CuFu07dQ/ZFbX
32yHoyx1bT35PBiOjVc5qZ5nEaGjDWkKsTKjFSm6ZdEJkLEFGBfmpd26qq6OVH/EUr3u602bkV/v
gOQe28ickrSjsXccJvemWDRV+GbKatWHyIw7Ou5u5oL08nkQdbCSWXcJDM+n7ZBQLEqJXMdMH/rs
rMag3vQuMs9ZTnCEhRZCWZfyq/B6DuawpS+k2Jmer+6vqYUTsKsZqJgzzFPtyEo2vYCUZFvWtrtC
SqFLQcatPjpw8Zw6+4hYXCKhIuVjUCVQODhqOg7CcQ6RlQ5qAZ/aWn5yn6pyn4RT/2jnUbvv8/iP
fn/wyKme6jeWM++Gw2dhV17yYICpOs4WSanFzVgki16cPss+YSwXmPGiV029N4N9LpMl8pbVxpil
F8oNKSN3aV4tHNtxH7lWlAZx1q17pyZAgBOk1rM2ONo+ElEt6j2kOpPFG+69u96h+aPv4QATLvPW
dlk3p3FOCAJ82HStVb5HlcdSbMHqPptya6OKcdyCtNXfqilWqZlCKMApkGa+VdrCN9IX4Pq5rP9f
KQND7qj/SBm4ETZWVAuZH4oHJtvf3nfX2l2hmadf3Z6zNcsdknrzAenMF9MSRYVzqrTlrS0jsjN9
5XxK6ibAAPIA3SayPJKaTkXL+MQgrDzSPkIIVOcIRkPn8lerdyv3s2/43fr/n6fddi2DfNqYPGUA
QnBa+ADWTFhszNwn9GASk8ak/kD+MM3o1+SvtbLu4/SvyV9m3rX4Q5WVLezBiY5xXdeXeKRbNrM7
zAV4vbdgeCznBgBscV9NCb+EkbfwXbt5a+lopeAoyzvoNNytoAgii9incHQ9LyVDH77TLO0QO7yH
VFkpqwayFw72mFB0Io2Hir/kI/YwqxicjTH5ED1YdcTvuItkHNh5Z5SKYS9lVXfbwlKQGhiTTFMa
6mw8adKPTx7/IGziL7ri/OD58Rwn4aWhNCiXdWx3ezM6+tYiKXgLwqg9wD/GOzAvZrMyX5t38Gn6
yUMd9/xOJby5dX1wZnkRrIKAlDsFYt2yHaIAKQ2RXUsyc2RpU74h1Hot49q792zi7cLSKdZdQNpv
cfRmyah4+2thppzn/x5NQaP4VzQFiGrWZaN+N+pM4Nkqf0Wfk4dtwEpC9hQOOFyf8EBPf90VJBzX
ebVUvcoOVuhlh6Jv7oo89zfGMv3IrEVt+mVDTQPkHTSwrdY+240hQdBS+DVbRK5y0iibup3XB8Ot
aUJxrUO1yNtqvJkuXg/9ure4XBrTDPhuch+2CoTBeVEEcc6xK6ZHY5nLkDkC4i6gKj0ovyviQrcU
TV20qVU2rQYCqiS8pmLR2rI6BiAjPA8lWAkxGx/BpMt3DYnIouj7QM50qGnh+lG8NDfx5y1vbuVS
1hvfbw+5st00wD67IcnUXXwkvT4vgvpu6ldB9cdAMU8xK6J5hZnMRfjmeFkI/YyAPq7PFZJTCW0O
8nerNSPGRqI3jhd4/NCPQSQgfM8TrcE+Szu8/hXYGvOrrxzTCSy2o+mpsb+evmJg6eYNsmyZnxYx
L/ZQgFhPOcm++UASLsZS8lL5dfzI3Izd2VFxQdrJenJVMRxs2y8XbaCsJ4iUyk0IqLXTYKfeIMDh
N0T+5K7DF1JQO7i3CC5Noes0EaQ5mD4mkk0t2bjJiOgPVmapg1WP/SGp3FikX7Zpfc2J59nGRBxz
LgAyu70zbD+jkgLR+L7IxKOhURjihGn5hWrSoU7ANB8FopccUPLXvKCGAqyzyITzzvEvThkEi7CF
S+DNprnYMg8u3Bd3M6N3P7ZBGaWyp9mp7bP0r2mkkWP6qY6zp8w/0K4tLubCh5ae4/FqDKCBgJ2B
LD/Vyp12fNLMT81IVM7JJ98BbDsvTfBjOsSSnLDjkNvQRWlV6+pqLBFShvxFOe9G5GYurEKKa4K+
Cuflv/p8UcA5FfGC0b448XZ877Lee6ShiI0lSuI9Emv6w0LO7dPqmOs+Upr9MdZDFLUE9MqWuQin
fVAQe29aUg/TZ8v0QYfppbauQNBXVbOPgljsvdrJkG6LFK/Sz7bjQ6fISMXTCDnvXdyM425gqjq6
cQY9njVmZ6XZtLKQ6rzVTJRLnxfykQdNlGYaeYuhLz8IAqQfAXfwcx4kFAAlSf2+hBfdtW0a0Zzl
kHeoI2us+C0sup9ZKOMXntRJ6guHPdZQiS2zGGKk/76h/kO5i/LWsY1oCJsqNlMM/0WvomFWcN10
0WMhMzs1R68WqllUmlR7A18PFpSqwrarvTl6zSgru1+jtlP9Gv1aa0bdYNgptxZ3/2m9eTmzoHDB
MA7a1h0PvBnAa5EFT/9SBIQKlHtEd72bfqIyMUn00XfLboEAUD+KNmsXeRLqRx9RqALZ1bLci++X
4nmKy2k/RPWckYUJ6Mtexbk3YpOEGeYRqPSNbE6TdOrnIKgXzdhUGxXIZJXLItxC+9Nsgt4NH9UU
3ExkM8qpSGMQnu+JDoJtl9vNJpckerR671ZCKrXNg8LfekOzt7uavwYWqPlQSjsn3+PuoUjcYJXU
Yf/EuvDJoNy/p7KO/5oa9ZnzOTVOhudaC2sJxWR08mPIkpdOBe0UqdVBJgV8OjXm8clFCvbkSR2/
uWy6hbgp32yv+YiKIXz1BFNpwrLpGao1SCLDsH8cIogwWOKq+4rwcdkoRN22JftV3BT+hXOrX4MY
XJyzVtibQfnyGGo/2rrWkOzxxBO296x62EVa24e4aertGEIMmJR1uVGDiM6CBNYqjMfp6oIWjBSg
VjdO6mpJylg+dK2L4NTl+gkbl5cqNjgvZWRVYE1o61s0TS/4n7Q/4ACcoqmJPgLN1r6qi32OpM22
0fjv9D6vLmM9NndcNG8D8ZxXJ/ftZZc7zZ52EEI6lU5NPxtktGnBbVsPeWS/FnmwLaq4eNDqMuDm
3k3JSLYCUmkopbpygaQW/eE3Ki0aqj7GJs5TFSrxWGZVvnYDyzvIhuenOA/YqrKb/Jnq8Eknk/qw
KFkrFfjrsCbudgRCvqg9qm6szry1p+z+EIHNig0xF2vVFuK+YwTbZeGxt6CZ1o5o5YHWZbWIqIgP
SPxHnxdjhsjGwQcJiqUZQL0n3aamaTOCppn02Uzm5Z6c+IGWf7yMmRyXUi8iu652rpV0y0Hb7Tmz
S3evQu6uc7AWH0B45DhwfP7hFa96KqYfHAfzYmi5fec2E99axI+3vpW7V6uIces1UfPW5e3CrOFx
/FO5dv0omE/XCj+9Q+BBmW05PAKFtxiAr7Y2jkXC9tgN70vjfcwXb/ZSTH+rpnswP391ffUjK3lv
LJ25EEVUZff5Gv/PPvMi5i8MffXCPNAEwjIOlhAL5Q+qb7qzZPHVtUjxYLrCQO47JJMv9twVJy2D
gLK0N2aQBDEDnQzotjETdwTAFG78yCbdohv6FeR1Z6+a5CWUlryXRXnIKwpcxumrbeME3qqfYRpI
p0nau0l3aTxP3bsq/2OaGsG0ZMmzR6NxK4A7sUSDxes2cXscAnDXzMWYjI74/oKAL4GHeNfMqfMr
KfeQ5gKAM12WDr55diJ/9U0hbnTQAJqVGYWXIVBE7b+lOxA4/7uDHkMwgjo8LlKruDlR7/UvAk7j
cTbVhLuPyH8iu7DGXiv2eoo3IYCku2Y+yKck2UC2+cuax76seczMlPOxPvzbzH+uMzO7+TV//4Xf
60pqtRvd8inN+gz5gUxp5AuSo9314EzG4Xg2PeYygiy1sUiFUgT/PtCFFaIAg3zGMbOXScv3BQ2g
ZJhTbrjB63PQZltjmYvflcEGG0W7cIJCUzAQY7Xok3jcFNxZTOAtQQOokks0ltm+9MhdyUlyMV2m
ZZXIP6h8snBi/GsAcE275iwfzyTpVj6b3Gs+e60ja8QypFYD2gkP7guH2Af4DzQdmfvWArh8KJ34
Y5Ju8dg6vV6PPHP2TkaDMx54XIAxnHc7UetkBXgF6i0Z3CLBxD0VfENZWD+HXJNjoAB2GXMAXxG7
ViDX7cDF8zi55cJy9mEt1NmqOFsCZHHBv69D3OY6qM95u5qcDpTRzrJ2cCXkqmcQwW7GafoeuLVO
R9rLFaDW+FEJ9+Yh2fqD9cgJDDUkIaAGhdvKQyb9P8wAXFcvZea4Gwh5nPUkJFB6l7ETYmCxYsJm
TzjL3iEUyT5c91VJ1V0rKIv9bRa1OUInESAXWAVXXdXOngApWUF0EbzYwloXQ8B+OFb1awbevb2f
RWcrPBCvO3XC7xYFo3DBZ8ovMGK1qFrEyq4AyQWc09KK9eGTIpcVKj+W43Ac7LzJARGUqbQ66EE7
EqByh3Z/5o5/Bm5K31rogtMeVNjnWDR8AaeUPox96Swz/GeuVZnINQd1/BQUbNwOElSWseyLQzYE
9baO6/gE/KxaEzxO9A7fGIoyeEgojzkLuzV88OnkNSO0EW7t7XLbGl/ogDNADAlA4Kw9DdAfpKbf
z7pp6RUDps0b19AMf0yzaROkct7BrJHj1WTwaxqlkHjT5CeOdvrs4yNEEYX2NUe5g1UVxsVRkqY9
Vw7NFjkEem8OKo/kdvijtO16MUmagBmVuPtOtiXerNs805qdWUjDH6yqPril24eoacT/cn3nitR/
0m+xVSWO5881KVEo3IfcDeN/qNzkQJ2oUvX4CLZOcmv9p9hT2HhRLmMf9AkUAxVtXllJRBpaUl16
3Xh3g+ugtAb66URX/aiXBXQYC08MdGcCEWOWXfCnaUbDWh6aUtwlU1wdM6fU66IdxK1qabsYgHa8
emy6Kw0vN4l3Ioian10ovntjFT9bkHgumHbYDtmMn3iWhn2w7A7ZCCXGb0XEbx0qBt23c38BMv4y
973xW39sSFZftA0s2UT0NZ3stZ7qfGHifYMLIGMznEpXBLuwiny5CWqbp03gkU1U9fAsIRxH8i3m
7S90ONLOEmzp/hgRnsNBsgd9NHaW1/qYD4ECzD6QvwfMlFCEWGImyqQdViweHqUfXg2T0HAPoXKv
jnOXBdHAXSGiCiUmYr2E+NI+xZFsVqhziWDItgVKgJTDuyyhXHXz4GcUNzeSxdYLCgoEC0pa5zpB
rI793wEW93t5mYEzZpbjk/tcHga5/7Mt+9vkjflF+ZneRuXALx1kBWmdh/ylbUu5xtMw2cZqO/5S
ROGrynx9LZupvE8gmzXdY8LjLYonoMTPvIiPiP58t82OfmHL57Le+l7GXpJahAekPduFMQdrvIf+
5kLmgkC8zc4RCZqHXMvqoB2vX5r+nOcXkOqaB0+OS55MTmpXYu1LCRccnvwR5PE/L199diT1yq9b
LzVTvgaMCaaoXkGzFC257sbl4LLqLml4soK7YeOgLPtNSVhzzJux3lG4hXuGVPzBww269YhSqBHC
nLWd9zHoyxNbjYwMt6pKsoWIefdIZZ2lg+OoF7voaMrI6H13szmpKeqPVnTrkWZZkU7BJg7ARU29
MUsVzcs8tWtkFbJI/lB5ee/1Eyc/e7ADdiYFNHRgmWSK3tlzeqiOy32G/e3OjCFF8TnmzaL432Mm
yfTPdQlti2WvufupHkj8MgSpNCm2hoEJbay3r0UBcdaskZZ5ZK19XQlQXfGLVPeJne/gxuc/oVTc
FVldvgILcbBRDPRcJZW3t1HaZs2IG93HLdKyJUqzfJBwgbs/em+dxk4nl1u32JnqjYQzsB9ylEvK
G/ibjVuNr3WTH8qkkqfOpt4mApKXAvjMf4Jyyrjv/bSEfK2RLX2OFBXLJlbTxYvEuJ08V+y8TPlr
alXFAZVSynVVdM7Ba53yZMumWoH0RZ89XT2hDoD6AG1jrahffB8p6naIcCyuEEZgp2l4sc3b3ruL
ClogLHaDt0h/g8sMuUHFPX0qjUwhHIQ+zAk3PesVzAAoLr9avjMOqG9QT6k9BuG11/K1Fcnw0sfj
uI64D6xxJmJJx1/aykoexko3R+iayoUt/fJF1QR0Nfw8tsZMpvakulzf2kzKO13Te3eeldRetWVy
RFGa2QR4B+TTKn7wQKsz8gn4KATESF8kqakcI6ROS2D5v8lWo+qXFkpOXUxXxKNy21bFBrkC71DR
AYKLPEo2vuiwM9iVtewcpR5oOISp3fb6m8zFHcGvI0+FtaKU1kXKiTiMXp+/ycmBsD8v/Ud7On86
Bhb9gY36KZO+9yykM20V48XKmEnSq4Vl4U77HMV/S/M8RMnW/+anh/84+0LPA0DsgsHvJPY/FN6O
niCRDhvrQSfcAVnH8xZjM/UXWzO673SbrSGXrB+yGm6J77LoXYAXmEvcxF9zR+gadyM9wy3A9FLw
B9EUVSpqL/yazmxUpDIvXUHguv+cO790MKtJuky6i0+hNp8UKPVVdZBAfD9a6ewHVdNvsuv9RSkJ
v/q0dbc14o5tXjvkmkM1ugitOv/GoMjO4ZSbRb2OKFBQEA8mEAHceScQASsfopyk7pxuLlDw6oFq
ZDPnHcSM/bZGOv09Nq8DbSP6H2VlwAH72/uA4sRDDQM79PAPDPR/9z4A32Q+6ITRg4dc5ZKqkYrn
KshScKboBsyn7hDbGtpM02wVyG1yvnyOcH9MFqZTVx14bdMYL3IWgEkaTidD3DD8DtP6i+Txl6l1
MKJ6hAz9LcRSqA2k+h4OeB/f41EfcDrjXh0cq4mOkob9qkNpjUeUKsnTOQr6YOKIYgzBu1nErBKL
IqLWtoeY3yzqaI7bsoi9x6gScPWri+uK4l1pvYrdDndJk9eLcAS7A+q+75EMp5fEkd0CWpbgZo8U
slhahidJfGsL/aG9ozYtTgHy32t/0tY+KfynIgOgVoE1cgRElxzADyVri036gUMTh7NSjx8Z6M3S
xw8EBDMQGHryqGkSrMqk/bUIQHj5uQhha/N70WhS3y1KdbWVW34uIvNfmsOmz7+UuZZ+sLMQKRIw
Wja9n7AVB7GzfJpk/h3V0J2j9ijZT4IkcHaBMnYZfNluGPKtP2OQjWfXadCMyScGifJS6RxvPooq
WGob/E3LcsIX0f/sZp67VHJYt8BTtnFAorm78Uh9zX36wiKWoTwatLpd5z6jjGF2Nl3mYsyEVWsA
7+T4V7/fue5CMd2u+HijyhsPxVwAERkQiInn1tfF9NG8F1vKj9ih4h5xm33P6Uw4rrLg6MwS1CgE
n9aNeXh0+9B9NKOjsoNjm9zn7dDtXEa9ZzolayTpwnt7iIq7ttD31SwCq/0u2TqMhktrcr2VpVAP
qBYt32rg70tz1zrxyLfJGKtP04yyUOwyZ9wEQv4M5tBsAFF/DRgnRBdMizinBoTGW1a/e2NkHbtk
jE7GwS2cdRnZzenT53XjUE5A591+CXAa7gxFdTdtE1RP6wqwq+GqIcrMlyhXUBwFKdh9MJE/+ydE
fQMP2P08P1AsefXdYzWC4c8kNLZUFSvfvKOSiR1c/3ipvd7ehlOAL4AVU8qkjE+SFvWjJfOViTNH
rsSOAR9eaOqq+3EoxEbEHlmbRGFGmZcy6idHio/smZOrsJ3xCXSqh09WB8hL3nLyLHsN3zjas0xZ
p7iXCC+JbF4CSa/5jHX2ROxDxoNXTQcConhSXpqszHaJ1XWbMk/8W8UrN41BvniX7tqn3U8OrcMr
r28Ag2uICP/VsKy/e/4c4mAvkPTPObyR0asNcZ9JOYDMMeeIIsCt88+Jd0gZuaWTr81oD5lkU49v
cZTyEbF6hq9zASmBPFdlRI8qqEvUXuuiV8XaVVdJ5werlZ0mDp3uKjhJYLaF8boqdfLIZP9gZrSs
RMBaVo9SVM1GxbzcOZVqbmoG38wMlALfiKAfTwJ72lLO9Uba+aJtiGnsgjnL2ClGxPUhQWcUeotK
ReSRDeXZc6vmag6fGhYWiKv5Gc9jX5b08j+s3+uyDD/E/376J3b0z/N/Jm8j84PnlDv/rIXkBVZn
5fYwPkzJvrUcrXYlA8kmSfx+2dckPBhhhGnlKkMA5EPjtCRdZoEc1WdrxVH2B+IU6PCBTRwaf4iR
PbcfaESTVYitajP6kqzDjAMVnrmyhjVL5ho3skZ9ogaCtRJFjQ4hdtanyE+eeEzdi7HsfEg9Th5o
CdTGCXm2x77dLnMeBa9QXL9HYH7diaSzznTqh5RBYXYeE6sBBjHcFbLvIP5T76hfnby2QNbAXejH
Z+KpclG21ZWOuT7XBCr0Mo7rc5tE2ZY4utu1iE4ZYsjVqJr+fnDt6ViV6pszuf392HB3QWSfr8ME
WQWBs+49CbvUw2e3pQ6xtk0m38YWdeCYzwQ+j9xbaidpvzu427kromd/9LMN5MB8EzZC3RWhOFXg
pr5WzFuavJItUZdo1HVxjUhzp62C7IahDA8ZhxbFXHB8gnJXNyi3NuuEZl1V/1O7OG+RoSmb5KWo
MxTa9Oz2EEejvCAlhqNUlePKC4Zm3dLMv7TYnRY6a+J1rMEoSKHaRtUmRaNbnNkXD7yu7w4IM2kt
ap5mkRAIeMZ1bcfPRcD7tzgu67TRbbcikyKbsLWdBXYA/ZyEYZm2ftH/yCGHb/NGF6nyHnruJz+D
3rpDULyVyM4vxwiKhZG6CykdmWpWxBvqy+RQD92wDWNrn001XzkjVOxV16c26MLPE1fDugfRa11n
ChE4lxdXgJDWgUX3pqi+xki2fiDlBMwmShZ5VsRrlAuS+wq0GKP2w4R/yQL5OPXg4VfHIS/Inbk0
je0cLApO2txFLatdlCwOViKonZOORhDqtXgZYnFtQi4eQDN9cNqkuqCIkv1YW85TnTvR2SWiO41B
ewWzHRx1RghCuA9iK360y/yWQNe9yyNW+hBi1/7RAgCdrKYiZK86BGoslN2ujWmN4SUWCA9Dt9dn
FcohzS3OX32LlMvWVsXBTdQJvMMYhF5UETMKmiJBq0HNJiqKfMNG/avfDFKAmIBr5inGRrWxb1ZU
82WfjY/IjPBLU5FHeCfdeRwI7qRJO3utu/7JjrFTg+vMNgBJ3nHu6jsW995pGKJtUPlFuUBBLQB6
PjjV86A9ZvquH6JoLyb6hhwjZmhUSNglJeqSfdolKuKmI1STaTbwfiWALD/BjVErcMlxrM1m6IXJ
As8BVjuO+szrMhHjQsvOQvmX0OOHz2bkK4RJ8LjihZ57aY4DKnatRaHPQhfJnnfjtRlJcImZ3CD6
XPmJ915rBx4ekW/aD/rrJJlYuHXcrtvydWrBXCWIdEZFup/av9dxpB87WiTHJpugHW4q6ASogiqC
YEtHCb9sa+uSpQK385VZSlz53Ip858qw6R9Mlxns645ttPbyhTFBbmJny2nfKFLCdRcFD/9H25U1
OYoz219EBPvyavBul+2q6qrufiF6GxA7EiDg199DUlPU+JueO1/cuC8KlEoJl8vGUuY5J3mqdnsp
bO5T12HRiMhb+i1RCvsZ2sLyMW9LP5t6VQnGJou6dt2rvXIapwZosrerLDW6bRfb3xbT4rb4emAU
I7WBu7/PdGxxBCz1jzqs3ENfi2TvtqEHSmif75ipRWfJmNjG3EgfkEocNkZl1JfR5c7ayyHtIWV0
9fDLvCvzMj9Cj7g5xPj671pWuicDSqkbfVDHS1835ToE+OOxHVNIT5tSfa6yG+cWUAfumN+ga53s
OpPzfRJ5zWVgLUPcK+Nf9LA4qzW+6WkGbIFWiK8Jbw0fSL38aiDtugOQSt11VZv6damDboco6l6z
sZq0lOknQ9a+6xjaNxsHC13l9i+3yp807CF8gajgVRrKGuIi1R8mSGUxnoVfog6vUMZpebUK1u74
0Dy4+CptU92V294CVkZ1XMQW7Fh/VS3xXbfz5I/CPgOlCYEFfJmvNnLPX5zYqPy608Qj5F7aTZ01
5cnt+dFLkBMMI0VcQZlp/UIgE1CXvR+XPPulxjhmeQX2JLZrFhvQC8vjOBrWWQeOJIg9qX025XBG
DMRFotLT8MjeCNWuv7HYGtfSVesDwpTOYyHkL5AF8KBE1h4nYmHfctEmR4NFUPLLu+Eh96bji2V9
T7QqAs+gGXZa3LRbO8IWCZJFtxacrx8eYHIrrciHxyE3JSDTXN3womtfEZ5AggQebNo4u3WZ33Qp
SuAAxE51omzvjJ6918akPOF/mW4HtbEvnll7AZOTXFWfeLtBZ8OpqIAv75kXPlumKa4O7w8pmKnS
kCujRro36pvszCDAt0UGuVkTuCvCexnYktV7gn61EDYHUsRtIGoF6Jdo3VULTdNnVe2KRzUsETJt
rKPFu8w3zE7u21aL1qOrFV/ALPiFrEt/rT1wFUoj/smmZ66VequqUyqf6YjDDp5q7zvWDdu+S4vH
SJce4pWt+GF7HGKerfZLQcqiVpnzqVbNca1p6Rd34FVQFoZ3zacGBHu50hN8UENb0ZUVAkFaMHKn
Wsch967k6Hm2uXUT01stNii7gbBh4cEyrUJumdXbV3dee14ss7VtBFRDJ8fXQYnitVtWxVmJEAAE
PxD7587ITl7ifXVSwzszA+frWDyNhsF8fdQhWOuB5c7Dg4M6LOcKjAt/hL42oCcQxfcyoe+LLhsu
1dSwXTHkxQaHY7arcFIITLvVXyF3+s3gff8H8nMjkMrYqOC0zZUsX4nGK9cSsW88LrNoPCgZHtSm
Yt16PEd26qAkQVbb2ic7iZxdmCoFRBoLfF+17DMwM1kwugIbLrUaTmMI9EhuWM4msY0eekBpuXHV
wTmVddt2UFJqn6zSyXdkWxpNuH+6CFdHXM0B/Au7ESgSCvHqCilWhWOylw6i7kGXW8Y19WIcUYGF
ADtwmxgjMO9A2APfAyFIqddyNbLmLLmBIyAiVE858kwrkLL7Pdm03LBX3diAVKy418Rgzi/kolAF
wW/CyH2MDOySma5+UxVlOAB5Oh5MBdSJVQjtZDZMoYlakdgIpp8VwbIvUo1BfwQcaAIuuwiAxwdw
HDsIoBm2n/YuX9tgZFoxQ0IyytlJrfpiz8YC34dKVYLaGXWk9rzwcXDkY2RHZ3CjoxjiQAoCLGm7
DTVe3hBPAyVZqQsQsxrQxm3smkCp5Z/sckjOPeIaCIU0/FNale6Dl5rP+PzYz+MAegro4H8yxJ1J
LWbhNtU4xQV1hwQwEcRpIKlF+NBUP6hjx7G6Lh2ZBo7Dx2sKaayVoTU9oPbGeJ1tUPvY6pkL7MXk
QgM4LUAjRYEGDCyVTFJftQpsgCcBtd5z6lPbZm9XmVGla8hGWpD5kqJBHhY+8yWeRPhcZWq3gWQ+
dBEtSE4qKqjdueaFZ2rwMfD2LahDBrRFzha38QOQJ7emVlJ8/fFYxA7WuWljD3EUvDN7i1vOjWyN
Wx70VIy7MnF1CEyBqtRmNrLwPdTg1AKaKvXwgKyTcVWHwfKNMI5uMV71dnCGbKfgaFnr0Qh61TCF
EC5AsAadpZr4mQZy06t0kEsS80sHlto57n4ORolEaztUG89F4LZiqXMQocBebLrSUsjnzEbqU9M4
D8jyDpuuZc0aYVOkKCpQ+6SSfQnTOP2KYgKTIorSvOB5r/lNEkZPwKKwtZnw8GKr+FCw9BsOV0jA
txzg/dbCT8vUpUZ6OlC1lofoAIhaGNJ7xz4UMlBkpl8N8chMAaaeakN6JcQbDEkEKCerHs/2oa1L
sIE1hfnViHiAmVpZwEbFuFFTx+C4YbfVbrRIfbPxpm2RsNHrfZ9xc/aTmvaAhJ59SkvL21TJhBN3
NPPQMERaPGhYP2uxLR6lkCsVIrjPptOtvVRVbtNGPWyF9moAsXpCgCCcu1aV534yyGST61XCobWL
ChgV5P+3kGDKkIstf7hhUqJygJQHfNcYTsxmf7OgpOEPXjZuLS90jylXXuKkTB8lKH9my8VzNAz8
uQQaqTIa7aGKFP7sGdLyO2hU4wmLLqqwhFutQ2gmbMIHqwSoClyk8KFI7J/aOCavUZ7wPVNjZIS8
KH21wb1em1KwHY2CEQHtztisgF7BKMpMQOU2VZ5U11Qf8fsBGAvMvdOBiBeX9srGQfPoKCMAg51l
7CxDZAFURGxQgFIBwSagx0Bstj/lCCWgfoWrBojrY3RQtW1V4uddSR0LIZYY+p2Aia5pru510bbS
qnY9z20BOsOvPeJ8kzN2eGJTjkDG02jaIfZnDmM9dwHTwg/W0Ksbci5khvxmb0LOcLqvGqXFmrcI
jM1z+z4MHCS0t+RsdI0e8NgN59HMFi30LfJ6N89lEom3Dikh+hPSMVZ8ZFjTLYrx7CzH6y4dpO83
ORurk5segT5hz4rwO02Vz4rmdM85719AC/LOpVn0u7oDG1ExenlpG0jQsc4DE11h9mxrtG/1CD21
2dRBrODBRLI5VCvo3CY4MQNoHh9c6coLrVFwlkHzpGBbt+j93CkktnjMCQCfzo5RBCYzaFw/CgSn
vlVVrK+A8rAueWglO9a7h6YZ82trpZ9aNY1eQbDVD6hrAcVrr49eedo0G8Tahw2NAjwgfOQIvQON
liZ/ykXZXSPmGi/tN1Hn0U6PSzWopMWhGGLzQICIuRUJkpyoaQEZJK9CdZB1Yjl/XmbTpanlte5/
cPhwaeZatUkHhA8i6zEEq/DFxp/35JmA8fZe9GLg03YLs/JAPcWS5iWJhkfqJWMBCdRC/qAexx8N
PjKrkW6t45eRQzvI7ZGjo1WTZjQ2IZApQWIrxmUI1bfGVPaOIqPLYsaGvzpkYfSJnBZ7ZrbaOh6Q
Kb4bKKNEXdUh2AKLM7kgHoGzDnTM5Pvtwg4HRotr2icQvDdMNsMXd7TDYGwAah60Qj2rOsJdwE4H
LrReQOjmsc+mKijUoK7S21VmWC6+3gV+wx3UP6FR7f0qK3Nv3XcglNwNkDONylaJPoyC7IPyK7YU
iEog9jqvKoS7ysQI4F4LliwCLMNYHCAX9tYk2Cocsqmhq2Vg8VsG7vz+hcuy/AhAfLqi9Zd51F18
ljv9C5e7pZa5v32Vv73b8goWl7vlRTQB8+6G7+60LLO8mLtlFpf/7v347TL/fCeaRq9S64Z608bs
cfkTyL50f3uL37osA3dvxH+/1PJn3C21vGH/1d3uXsF/Nfef35ffLvXPrxR6BRy7Q6P0oXiBrR2b
vobU/EP/wxBSUZhVZO7brLnfmmk5rzL35wkfpv3tHchIS32c9ftXtNx18VGRdx7Xy8jHlf6v98dh
BkdvaSbYnS93nFed77Pc96P1/3rf+Y4f/xK6ewMOhFXLbrPcdXlVd7ale/9CfzuFBj689GUJGsmm
f/mdjQb+he1fuPz3SwFT3wYDKvyszGQQD20fO2sORLxP3bibOPBmIYDcwSgwWpav1m4YKK4o9W0m
UNRPcA87ymmYHPshAiYO4JUTWNf8oJeo2RTQcNStTTPzzsD8gkFHpm70smPtYRdY6ZW+1QfDCUwk
lXzw/nykGQC9nMq1zcXcqK4blXQDZw+SnnRp9WOq+EuhN915m7iYllJwYWgkUDkW2beQCWVvQvLZ
L/I83SInhXiUmpePQGXuzLpoHqAeVDwqiL6cLK+50hh51fjmbjyb9wFo4cUjuekpSonFCLYcyEUP
VWyRCmxNsSo5ZFUJDJeZaKtloX95d93tro6lhwii/s2dvQFSQnr4PSoMROAKV55HILGGlQ0xizP1
UWwy9vvMexteBsx3F9tU4FL2cCnl2zSaSw35ee+rWHUab0oT5F2tAqPF4AmyAHRJDaKEECld+h+c
Utc9A305bD/MAfL0T/cPVogrZq7fG6qETB80/FH6zX7oNOY80FWG2hVdV7TnOzs2RCzA/hSfobsJ
fROfujSC/MCfa5AHNRWOt5A1srvtYqOrOHO6HWiQv+7stEgl3COvRvtAg2RyMrnJ1UHua+DtgZlE
nhCFnCy8RY5f2Nyb7TRIdrpaGsDr7CN1RxLAo0sXyZSQJ29zaZowWRgwgzeoeZb3G0AAOp8lo+6t
oK8nrqtaQ5AERY0UfGoBoUbYzu43iVc2VxmpzZVrlXNwOveZTIsdelLPVt64OGvAlZoccOSNbUad
P0wzyTbfg1ZajHQf14mG+T40oFbj57zkYks0XbqCsNHtja97R92FCJ9Xreax+Zo4u8TehSws0A5N
4EGXM0YO96A2hpFB17zOxUGpFRvXoaLyv1w3msFVn9zDhnf9sUFp5FUkujwQifHGnU6V1nMR3QA7
emmMSkCsE9F8Mn1wuWde03iUuKBjf3A1lFDSdCJiQ75gxaDzj8JpiFmbBojSInPtYzyBIlAhUv2a
l5C7mSppLB6xrWkQDZa5r+/vQD9pDvD5hozOVC0U/FcLAZCgfMcGQaTnWNgRMkdTBBDflEeGLCqE
KyGLRw0E2XPUlWu6WTSvIj3pya9BNmz2A9RCriHjIaCFVonbpFCwYQ1PghhS77EPpGABOEieBDL0
+K2SA7+RTZtsLUjdKDmEGO2G+jR8t06vJhfRhtG+s4U8darVnTyJDPGK+glU6I+u/lC2ZV8E8wCC
T8AD9E77PUZxGyTu9Q76y1EVLCu0RfK21p0tntYL9Yc7s60yZavo/a19rxL64XflrYooD0cfMQTt
wy/M/LODFOBx9qH+h5nzj4wMmepHAD35YPhBH1dBxjTP2KsEL2xbTMXmqMnerwYqKrf0abiT6Tzj
zk5dnKC7LZD/n4Vs3XGFwCdYUx5IzLnJlPPSFKF465pRs2oBEznRINnnuR3YOH408nG9TENUPQy6
qtb8We3WBOEQNCgJdTvTYAwgYK1eK474YgxtHh2awpGnIilwMGWi3idjVu9TI3PVR2khdqD2buGT
D58cU6IqDB6Q0S2ybohDPpDJjfXSx2ZUQh5EaGrue7oNveLeGXf4mdMuILPqF7rKUQdUH1l7Xuw6
Sredct2CGA9cPRWg2pXWV9bWwcsGxQ/GpUFYD38JUN8BUyBiPQ8z04NU5fvdyFtMt+xLBSkZ3G15
ATEvxKkT5ny3D/Yiq4GOQV08Oer7MWP1FnFq9clrcwhVKqH9U0c5j7jN5Xe3KaTPQeq/hu++zHDG
O1/pfOa4TVZDTznSkAJoBdS+Mk8gnFREOwMCRHIerm2GiCSQDm+2EsSqsq9RYWeaMU+mdWQ8BfXq
2F2JaYRDmEsLaEW7j3fkcj9lWhvUWgbVd8yg0dKqg0x3nN6+ALNerF0BoWH86+yfdgyeiJbW32I7
ga6HJbJLzVPU/kUxw40Fnssz+ZJcy1991W60kKYB9EHRubJyNPwkEWdAoOoByDApuhOMWDUgFEaj
xDagUccF0IFGaW7ZIg+peobpcT/EOr6JPPmKT/WkEK9HBL4Gfmrp0mg9VaKi0bxEVRluAtAkNKj8
eu3KDDNxgVAJGDzT1TKw2OJpFAgObWsnYCuQHzUSaszzALgbP0dk+EYpkURdJtAt7laiWwxQO4Ei
NBYm5+Xe2fSigL4S5xqwJsMxq7U9AI7H7D75Ah4UysGoXyK8AUgWMkgNy1b7UlsaQFbV8DSUEvw8
Jc2QCY+0L06hOkh+quE5ykYVBRDxgZ2m06pFU/B9j3jvv1s17HVoYygK6vtg87i3pGtttbADMxv4
rBUEsboT01n0GlfjPqoR7W/cZHwu69LvJ6Uv8OfKB71F2aho8gJpEXtnGzVmaNRL9Rp/CpakUVoS
rDx5olFmqh+WLIYCiWKs4TblT6QUMmQYvBIIeqd9VCE4vm/d2N6g2JX9oozsgX6HF48MwM99xRxr
EwsLossmtE7lio9WvaV98pgw42g6hX+3VwapEjvwUVWNo5W8jb7ZaIQJ/mFk6PHzs5q36kj47IxS
PKVT+UYjy6CiY4pDo0pFPrx3kRSNztSMhbMHObo62wrq2WGhcic0lz1S4wHgUaXA4lEP2hb6uTab
o9GZKACTD3m/zVvZ4SGLCSO+/49OnjX+VH9rW0JbDUViGvVQNa1zJpdBD+WD7Y7bZYJuj+kOT1Cw
6mkCqMyW30A+ffaZ7zuml6os43kRA3qFl3hA4pNehQMYPsq2h9aKfKkBajoLgG2SG3NaflTcyu9R
FeFJyQI1QR2VshXyaYi47jOJwrdk64G4PQEV9dObBEzJVJcmpIJy9exMJgl0+iblNnaRU7fCoe/R
sD7TGLmbCXikXg7KTqOG5mHIwy/QDpFHL4rkcQh7oNDpkho83hUFdS3eHe696vcR8qFuWDZRvaI+
hHPZWrfGbl5z8cnLZAj9ZTata/Hh7XXMS1C/yp1nVfJoe+diCxW/qJH3KbY4Kqm0nnlwO4UBOziq
uKRm6dM4edKwA6msN0/q24vnPESuSEgMvhZBZ4ScaA26Wm6J2gSK4f/t3cgTZ9QYMnpAJqq66C8O
FPOCpNfSNXU7L4atM/pL547OSkKDYnM3EMrsZ4x8y/7eXvaHuMq1Iy94ZqOcChbp3Sd9qORDpEcN
wEm5s/FwsrxB1J6vQj7KPXWpSVv3UTW75ES9Okm0W2v1QYECQpdy6nlmFN1AzFym1FDhOLettQsH
MTLfaxuoDHj5Nw30b+ZD42XEV0SHeh1Nn27cm7HcCJYDp1RzH/AeeeOOGj+BCABcZfhEjZHYDRBE
VnjIJpsrAFQdRwXFXaYusvXtpYj0Q216bxP0DhAGC4UEyQQqWr52xg46qJM/sLfFqSudPxZ/UAMB
77JR3W5yqLt68KMuHnbUHZuqBRjNZj51FTczHovqJU+zt7tBFalG+NJ29kbWpEDdlAaCNu5Utwzi
mAn+siQKILFensnGSgsg4qVv7g0Q5aDVD4dwmkRe1KXGYHYCHE0ZBXcDSxe1W8xNbNnACL4Ymos6
OYMRoVSKi2RTDx17C8DHoJFi3CALD+l6l8U3lbmrZKjy/xiluSZK8pBvZrjRE80Huf9+PnnEUFud
PZY7vN+fBpc1AAqGOC1A6B6k/jdWDA2vlKOE3soGeefsKs0azIwIQgKW/MGbJDokE8Z6Rd6tzRx/
iI3+Sk0DGdBzFQrI2jfDtbBB8siTMN/Sa4JmMkoyWPw091yk0YRi9auU3o73UXp1+d+MZgiJfZjb
TnPl9NYVamrtkKuOwHDKQL1JK34AXBDaUgDAPvaxn7Ep4T9ZSjXxDnZf/EFDsxMP23VWu2y9zIlk
ma2GLnpbhwagzvv/uM5y7/5/fz1tN6q+YUGhrM4s41QKfdslurVvQgP7razrjNNQYxlsvTLjlNlG
cuhBAUZZSONEJkmjsw+51yDlrLXGA5dkmkKetDZ1lR7VI4I6guBTk9bDmow0PN+R3HuQkNYgX/EV
c1n69pSuBuB8VpVpDDvUxFij+h0zfQQ1zAOrcwvQbTzzmwg/eSgxgb5Hz3caRyxncNdV3TS7t31N
2LM9onzKA74g0cVtM3fTl40B8d4/beo0gPp3YOZwfbYXUN5BseTJBRXMP3e6Ve1pPplogoaPT4BP
CmRRpvk0ILvcPdn6oGySvAefQ1YnYCXq06hZ1envujRALgNkmm0+glr7v/vSShmLvjk2FNG4/VQp
huLTlQnQynxVTLYqU1D87330n/1QD1YBKhjBTDdb32ljUVcHjFcpGACz0z6OTNTwuIs+lOHOAC3I
QgOybXl01pwI5DPkl00zB8a5Nw0AmJMnYzKHeZseBpylfepaNaj30EhSAGAey1ddQxAeUSAIjk7O
2NHPa4zY01wTJ36KQFZ6RZPia2tiH4MKF3aOem/bsnIeRWijmuTSBTlk30UQNNkqwptHI4iV3RLb
tE7QvO6vI2RSrMFojxBBG66hiUYwBbLONdMDp6vw8OoTOz2N7tsEmkWNa2TzVOrR/N5Kk7UDKE1Q
uXWGWGc7bEuNGbcKRKt1WyFOZloWSupNtlAxG78qbTG70MCABVZQZisOlT78aiNLOyA0bNwganpQ
k1g9a23jMr98HcAVuzXT0NA2ylmz+11jOB5DIe18OKSK/sfsaYKsBXS6Wfp0z+XFZBHEqxPAYipg
2I9kzxqv8WuU+NjOSy0vhobpBSZONr+QZbnyVfNSZ18kegTBBBzsjOk86TKl2wHqD96WgiP9ajFq
wwjcLZ0XyR2Yb3hChX32WZZYBhbbsgyq/SSrEd9T1LrvXxBCewWhUnluysHalq1Z7ZqcZ89Q8vuu
A/j4468OPUPBCx4hLENSQIMKnowBIS8SA1Rj2wjsOv/YNacuOdMoOS9dGr2bW9qApzfAWPuytYxz
ngIP1IfuZ+BbtfAQadD/BokHKl+8UgaEaRLzjNiucSZv0TdByg15LJs/stIyDzEkno5gkuJfVSuo
UwlmaMkhIgYr6pj3R4SEaHSYXOiKGi5AkppH7vs2a4yD3f1ASTMbvOjJj5ajPoJILajQ9SEZIuiP
R2mXgwaNxhi1WNn1NQL2I35H/M6qC/ePLDPzI9DAFUKfLM+PAogoP3VCzadJws28NWtbhr1V4Sjm
GbWawVqXAxiAU4X0qQvVqOHixWGLIuTe26ildvw2Quv+DALeK06d5ec2T8aVVrLwtW0BR9K6cngN
a2atvEYUr6GDsoNlGXkoCyCUlWKBs9saYDQhbeAdNFSnnXnaZpKEc1cjqQeo1XzoLqPEq/u3c7Ms
Yr4jcSRvJvan0QIeY3CmYa/gOWd7UjtB+gwo9gE5w6OM6jXZekAux2AenqbkXamt+bSCCULX2tN0
vna5Uu0gn+KuU9B2v+hp8iJAMbipXa1fZF5nK7IXeWcGuQoYuTeBekF/xtZM+xyOdXPAGyBQeiNP
v4DdJlYi8sIHYAHHx0ppbmSP9LzeZKFpITCGmzDRbFoTcKIGOpuv7KsRJ/1POUbQ38dj7dZVzbhD
OY96p5p59IjjIDD0dmH/ZF/1Bvon5Al5s+FmJ5CFedtZQ28SzCfUdAwgYZGBA/Vefp6MoBpk62Fw
sjPQeM6lqBXFVyILv2bvV1GBUCnZ2PvVMjpfJX15bguIY7HIvsXYve7xWTQeqAGJ3XywkhBVG1E5
cHU3QN0hCW9Vlbt78l08IFyOSJgFzGmXRY8Q9yueNJ4l61AF7L8UII4lSlX5VudkP5o+8Udz6L9G
qC62Hnn60UNMKZJ/9CCdqCxhfs5iVBONFBA+CkhtbqFuk+NbpKjxJaQ6y7HnBJYKTbC5iHJMhxNn
qbkcgd+gMOvoQTO0DbxpgEa9zMWXJuPnQak4SCHTmebDtGlt5ID7o+DnZiq1q3cI+Bq1Vz0OACbu
pavom36slBdEsGYPA6SfVT5AeMhOQIkqkB/Wpuo9qAL+Daln7Qhl3eYROorDAyrp7IwCL9tXy6Hc
WIMuA/KlxlCzb5Cw047Uq1s2glPZ7VAdSFxxuPS7kSMtGaKYGxXKbQTicKWB6MgomuGToxcBUaAh
j4rjMOqDBMRydnVHW7m2rZ5BUPSzWOuUJxYOwxoy8qUNpgxkcamJbVU9KNbUAGue4ymCS2BrTR2U
gvZ7jmcjMgXTCLlPnPbfXRYRikBy0GHBe62H/sam5zXEvizkcDILx3oQF4pfY9gUm6Wk5wjcLar7
1agVODg7st9X/SSXIjH6YzbE5mqECkdAjjSwLEVXUSq2yftSd26pe1E8LRdsC8kVPQma3Aqaxi6u
VpXhoGmmyZbrTRYIneGkqWYgzrcq6oya/Luscm+jd+oIbX3Up6ba1WRrvG70e6UXNxr4rU2d5oLh
B2rq4kNTMi6k3w69FlDicRGIntOWH/KYMcrxbEIpP1HWch6etaP/83pOb5oGStLNmtNt2dqbrmw/
uSyA+OXK0vvsLIeui9epAqqnU/xHN51YxoVEhC7rmi313l2biYvMp+bdTitSj+zk8e5PdnOq+PPu
T7ckV++rXUOAqZpUq6kpq9Bei46Pq8VGV5N+5lkvPcjYko/lQpcQfP23eY0rQQoiT5nWqA0lU2dd
1ulHn2XFBsJrW2SjfqL6ln2oa+thfj+oC9Ur0KLxBix/EbJssxuZ3MJBFuB96tylkTsbIr7fwojX
K02X6lo0eLKRukAljJ8A1HeXCNBiYFi1FWkQiKjOT6YJnVDyoklO1EF9YZIy/89JjUjPb6kSjWmo
9G0WoLtV6YCiSCjPvEoruz9TP0K9l003IJVINmXy+egI1vUaTytnnk3DiAlryCwi/gbstQHhoeSX
iczbXikG40rN2HRO4EgRrRcbB70OKUQ1WuWFauJYjFLtcqqERQ2i1dBb5Yh5F30IBcepElZspwaK
UX8lhw/mttM2kLPNfbItayAmB9yTcJx5DRqwC8076xG2mtOt2vf7AQWUbcbRlPcD2HP8QOq12y+L
1x6+BpXZ4sPn6TsoKEESZiraClFDfjP0Ejxrx7yIAlXoURyS3yYHMpEDNYnz0USu00SAla154l/X
Wpb/61pD2Xz2WKIdXD1eObYlHqlJtBIV77WwfSvU0pQQRdJHz9y3atY8dl3uXbs8nmJUKI4iI9RX
DVV4z30ErpCLL7Q3bwd0nGuJo8y993I/mqFO65NtMHvv2mN96rWV9sry+LVPmXPrJbZ7dWrEe+oS
dccbnSNYaOJMHJ488aJboh2pQ04xlOnBZTSf2cT7ITu8w23aATXFLZDB/Ba14AJN4JtDM8gHDOS3
Wy1LTbdyEMRF2W28GK0p41vIwfOb1lDBvDpJ3Cb3psyWGhabSI0BsgBO/xrn3QMfs+FIJmoqqDpt
URRbh5gj3BB5hJZ8Aj/VAnggVZz6UPdm4qCSMMpu7+gokdJPHF1SAw3HMGg0TVvRMYVsdCyhq8W2
zLiz0QImsn4r1S3bdQwCKCBD0Av7IBoGsqiz52p2nOXEQHd9EwwrB762LB0SmR2q5W0U8Cc3fEqQ
jmmVb0AzSDf1lE1dRodI/9FrQNAgpcd88JSc9R1Mnro0WiHlOI8uMHmC0yNLG89z7wbmpabRdMQn
GcX6EN0CiwhFel7GCkpdoQZFf7fTrJew1b+iwlBxocG20VcQydOf65x7j4Meb8kc56gsZ0jwcHud
2S99qYp9oVZpQKNWJJR15CXIo003CFH7eL7BvGTv3N0AycQPN2CucDeQMgXqFTSX5mTFqY8uwi7U
zS0A+gZN97O0O0DA0z214cACYTH2vQaRY9Shf4rKZuZG6qUNUYsy/dQr/EYOAFA6ELuIjMsyE/Xu
4u+1hkOwF5qfszG3Nijugo+VBdX6rM+hDzNhVroJ7LI0ZCtQeAXytsV2sXuMy00NoCTiXKh2dTeV
ugqBKae54OmiANL7wsNjwvBhstqIV6t2qk9BjV22CFTRJU8AwWqmZhkm2zBGcTBKBIJo4H6JeZ2K
I1GMKHRg6Nw+LY1sO3HoKkCX3u0R0Egno4fQXvDnJSiH3Sg++JQN67dp433vor58gFayfubKhjqQ
hkaZZxvb8dle51uyk4WummmOTIV+xt5mMUeokAhNOyRZ/7Loh/UW+18WjVDhqSsEcx1fB3NqOlPQ
AcQKXXvb9+lXMi3N3fkDROHPqGIFPO00E/gyfcOSHtHiqbv4OtNqdcy+zicgGp3PM10tAwCa3GNi
5DVCOgV/EhkIfKoygoyS1w50hGvnebDBTIdgzR+oyeZ+0vD8RAxPC09jwvlRNwCERP0i4wnvuVzF
SqP+VJoLFa6a5li1/jYn1JTwJCKG0txpOaw1OfhDXuJUjIj21wbP51UHEZcLFx3kPNQIp684H78K
B9oP0Isc/ExAy9GRQxkgo5JcAD3u97Y7KFvdEeXN1bwaJx/wsAwPcsuTeNjA5LXvhP75bpLWcAVq
q2Z5azh0D9xBd/am9IYcVSewgQQ/iDub1CqMl5T3D9ngZj9SIwWTEru3R+hrcnBM4RErqvHCZfdA
8bO/83hf47ceILG5fgEWcOC26SfoUuRXAjq0axXZrRdrEBwEsPiZABVlrNqHHhpbM8whrwxAPVEN
Y2P0UK9qobe7rYyi88vSRLXtCQmRFGxelOY3AS06AC1JixKGAsROZ1601YZ2naBoCaDF2KaojrxG
al2cUNsAJxBU25q7VKSedGM1mBA7gcLKtN0h+2TiiVqcaIn3dciECpW+kyga3mbI99sAPYJ4BZGP
6DTaenoRU2W4No6LH20MxFTjeV+HUQ2DDAet2cNq1G4VA6TjAWm3sUUCAtV7PBVyAOJSVpmGAdRF
Gyh+uhgt6GCjbqOCowvNRtKmXunQfJh+kKP/Ye3Lmuvkla5/EVUg5ts9zx62HSe+oZI8CWIeBAjx
67+lxvF28uScU1/Ve0Oh7pa2nWyD1L16LW9VjRPSa6oo7ooaXKKka9436QhA1b8drWfgLKEdMTJq
84xsCPEt1o44rZ0Ts8FDfB6RqioqYYrrW35H2n6xGVGgJgG3VTQo82uXvUD6sviOTJ+5TEI1XSzg
m05oYAdF2FtAOSTrNjeA5zPSYKu6fuOanX/0VOT6K6RLsk0JIkWgjKAxT+7EYP4xwe8D+iEIMOZo
vdvnDE3s9JsBZr22gf5/6Ucwfdzs4MZZO3nGX/4S72k7S8IKyEYBLrIK9B551uKvVOckaWwGcbtA
2diFQhtyF2FtjQvHKzpooDb2i0Dlpe2QhERy4MLbvl4QyyZ4VkBpZYDvkIaO5/z3SY3lAJxXqjOS
VBXob/XFAE8l4IXQz+imXzbtSCFTBkUYCdiT6a0V2I1rK2hOqVDqgetLObprUVdgd9cjugDw7yQC
m05tCYvevOtRK6YRKB3BxwFkHzR+4+PNlI5tcZSD+YVMdPH6sNoHJuvmmSJp+b5s3R+Q6OmP4P6E
jFE/ZgPULqt+CSJ0FzUmWSPfro3koUi6m8Np7MTFjzI3TeBlsvGEI5O1bqZBLghraUl032BfDg+N
KYbu6AKWNPAWZKebGfS9AHDWff82oRWQ2G4m8y5jPqSMjC708Uw2GP7l+jZaqyYOVmlmqycxcORR
3fCBmcBy8bEGe6hnGUdyTtI00VAJoXXyBqB/2kGFOVqSN8Cr5uwp/ys6i9WTCy7oK+QAqrZt+2XV
GneNBLcYRVYuurMbVZp7Woe1+NMRrlRr8jLRy4OFflewYeInAo4jvU9ZfaBlKQJISBD2Gc0jjZIS
RJQ4cjYnWg05qx4k9o0CjZYHAU0HeniuNeAYNnH2HKGZFQWPBDRRkNbcSXyR9zZodM/oysajuY3r
pwbkGAtTQpmtwj9ahIRPDLkgsTLjdNz1cQnAhc6p4jhtLZOEN2DFw7BgFbcXQDNkZ7yUwNdSO2i2
MRx/lXaptcyj4rdA7kMEIGqKjVk2kLXVJThDl+AiXZrLkQMKh7G7kImcngCBjRk6ckMR5PB6EDnR
fLLdFrHcHhjdor+Q3RSGhCQNNLPQr2+d2r4pdzWPHqLJcED9RZRWccFAZGWBI3WK0u8F3uUgV9Ee
LkLcQgsm23gQw12QEdzNCKfbORTUleW671GWgt7yKgxfeNWpu1sKQBkO2gKixNhR4oAciXBGKDuL
doUHrH1PjpwJ1Lwr6wUEGfnBr6oSD76QbZ2iDy91B12Dwk0gqBBN09Js/fSlk0G18Kci+toEzUVK
JOQX4/Ra48CHf9WqQwfJ0PzInOKTK7PytTfwX4v+ZfWM80Cx4mUuHvqhQkLAca1zwMdpp2K/PzRm
KCEzy/71ydXofPxkV3+ywetLrSrkWar8FUX7j5889NmntC7MZVo6w92UlBuQmIGNe3KMrVMp46st
8T0P+4yBDLsN1qD4D0/o+R8OqKNbW1um5n0GQrOlL5r6syv6Fw3axvyfoDZCpXPKvhqWYb7Eg5+t
GP7o7+M8Mrbo304PSZaK89il09oNp+rJ5xEIo7ljfYOQxtuPYeHHMKI4/tbbSAL+8WOoKfzXj5E4
QfXbj9FiY3O2sU9e9iP+nhsJ+QoUIYonUMFWD3aHx4oeOaGJC7B8pa/KC5mw2xKrUNj9loY0nU/A
KtGws8d5Ovq6fbHUU9EYgB5zkCL7k5OsBpu716iyigcctQBM6Nwr9ATc6xDrJAxEkI5ka+NYo341
1xVIjq9AGBUPXvQ2HZJgqCcmLrIJTm+e+s55uwh9lwH+7hkD0KV65CXDhNxKbiNxqj0g54Fqj2Xu
TbBUrkjXwbGQXUAJZDqBDRaaeuZ3MkNdFFIxOop0aiiqnJQ61Y35gH1LtEzqGnyYSjrtadAMKnRh
3TBgfwwy6AT0j/ubA9IIiDbfo9XYrqsu2kGus1/ayJ/tqXiXZ+C+AsNEADJU4KzJC87rcE+Fv4JN
0JcNQC/rRdF6Bg5MkvNFFMlgWyVWa69IwNzSRmgqBFtSKif1c7ojLwOL26LT3qYDdqaXHWTEQRJ2
N3H7iRFLrR4pz3wiClvy6dHNpyPN98jf50Exd46s7dZGIxlgYZF01TrrwKFEW8B5N0jGMamhE6I3
i1Qqp8sc7XQ2unxRmr9dQmWotaqx+5Xc26WOYQOkkKhXALtWdR5mLyppa7T6wU7ctFkSgsmiyWd7
oDTDWBCpV22/xVvM+YHtm8QzDLmXUTO206XLGLpFZJ8g3QbbzRvruMLvJoAd6LRY5gW/xBZeXF0n
0Wmh/PFzGEbxarQLdqDqjl/dT5MSL39EST/VtcVDjhP8g4H/tN72ULgIEt9ZBSVHgVMLs0pbjA+N
wn8plTUGhjMblddG2/Afcse0r2DZWRt430Azxe1PRo7zGinVsNzCdo5xNBFpHRvIvpSApnNxJG+X
uwcF2opHaLw7tAaZB0iLnniBNWhJG3kw4JGyYlHwKoOCVc+vtWoa0O8AqNTYCb9WIO4HWUuwnEaw
zy4be4CmYRT5m8bx3rwZjtU0lUx/m68jyOmjwW7tQpMGvQOt39X6VxEzgblfOc0JvwrU3XUp3HR5
eyLvpIfkRXUcwRz85jcv/TXRkPvs49y/BdPKeKplJ3ksE39cll5oPBmx+tedGtmbTb7f/RFnpBAn
H0U7bkWZ2Uc+BiDd0V9a4CAeVT2qqzt09rHuVQ5VQ3w5W9B92zi9fLDTlzn6FS9TcIFOQyU9c117
PhJEIDE5ToKzo2Kdt4LGub0g283xtyFyCaxZ0Lyb2y4nb9VxSD7/4bD0+jneuKsusCHxZVj8ji5F
lT+hf9UH4vGXie7A6xYuwSmfryvSyyRjnQrQpngBKNB+j044wO659+1mtlWc3D6h8Ku3T/BdYLc0
a1y4ZDHP1zTjFuwZxTWWxd4wwLKJ7qV00RRjuumg8gktuYDtu8lsLqau9Bq8CI9mD4iBrvTiTSse
BXJOkFlooNuqI8hRCGdvoYdsnoT24n4lIG6mrCm6QI60Wxh5WH/papQjXVbwYxEN9Qv0yGZ7q6BS
BEEiZ91kbfOlxl7Vsqrq0S4jsBUVCkhjbR/0dHRAxbfpDSRXr7HXf4LIRbWC9l52lSbSLXRHNqlt
Stvo7v8mzqiQXihNcE2PI7eWoT2Bbl8/0dztNKjus8O4OioTmGWyZnlhLUeJJ0rNbehXrPsJJNgh
RHgMEORtWpFaWxK6mHz74lqV+ZgVY3afCPYPmSkqSAJzWzqO+qyjzNDf2gXwMJXhXLHXLI+Wi4cA
6vHulWwV56sRTY4Ptmu71xRCzSsfqOstRdAERyHdqQVgr2TTEwYP7K1zHiBgcQIQX7YGazd/AVy6
3UdDy9Zcp7582N3O/WivcCx61fF/s8sph/psEy34yPtLVspgk7GhWlclL55BY2jvoEsZLnnUFc+S
t2ha9mN/YYQYplOEpEQNekwKtmzw+QyFvJAzq9PpMQMJWYytk4TO1qqIK/bEepk8SL+TuyHzAhNp
OK871HhZ5gtpxdHesbeWK8TwDzmMCnRXx4KN3WEOh2wf9GYgQgX0VAMWlqkeL05S9S/dyhsd+WIa
ooPg1JgvaBjXvWaYNCADq71QJa0hroBWFhoWIxTMYldeUZkOH4LeO5MZ/7pgKIoBcq+zFksGUEEr
IASzI69vqdfIUd0my3G+u71ukR3J1SJBhgRaAB9ew/S2vb18o3Gtm3o/BJCPkwILnBNkXuZ3NU1k
yEEnIEM6OWB3xxnSkptBV9mKfuwekynadD2P78jUmwH0jnn7D/nIdJt0s/0+qRun5mj18h+K//+d
lPRAi4HtAT9aLwLkSf3xLkxjQD1qIe3mm2rjo5Fit3kto656KrPop6V3XY3fJosAm8kz6ATteej9
PiTvLRgZK3G+DWWGjjMrj5tVaOwjR3cWj3Yw3WMUU5/x8NeR7ZflQuZe8whICFu6BWcPAbPUBrLS
7QlEcMNBCojlhH4g7pBftlcGABPPUwMhDVU17beg4XthAW+7qADnBj8BhEIL+xuUd/hnj/lsmaHc
Ni85GJr20S/flpQTAEu9dN+WREv5KcZ3N+mE/GxUbAA1I+4UevAW0DmQn0uBz6Q7qW1/javsCTSx
IQhLl2NX8A1pg0VIq5w9HxQXDYiT1zRs+xZC4VDkJKUw0gyrC+af3+0kLeYhgYGXcZZiL3gOSsgG
L3DjRHj/LCDVMd98dP2XGBOAn8MwJfYm7u1+xSc/2idhqD77kLPuZVV/ElaVnnMwRC9G6Hp8prAk
yYw9OIKhs+n4i5oN4S7NWLTlaFZcoTHZWSeyxv91nU/9yq5y6H7QWHVOD1oRx1mPEBWCLqg3rW3T
3wLL9E/kqnhPvPUAXXV3dPduv5nIPrnWHE8U92RyNWBkhB1v1XhPdjKR83/a/1gf3/EPP8/v69PP
GRKi431tydxNiK62jWV4Dr6Qvy4DiGwV6+/6MgPveyMDlC7K9Ftr+1G2BrYd+Z+2B8mInjDH2FMK
oZfUhypMiqf0v5e6Wd6Xm6enoPT1xgIK4VoNwalc/S0S9TK0gnxDNtJO6MF8epG5ubAHBl5svEpt
J7b2KI2aM25MBrmzcEXQn32wzD8njf32Ak7rt7AZRqbDwq7qz2AN8Z6zX2FTN/5rtd/DaHoVxfgv
9vDttyccjKHAdNfVLjTp7cZ/SETiPADtKdE/jC96ZZ7yDswWFCkcu9t5nh2AK5HhUKLj2ykB1SFv
wXVLMcpwvUUrgKZjqLHMMfoTwL7sfvgEczWH5zKaTqCNuKdoWnYM8dyy5+KQKcbD6AO14kRGscuh
g/nJrFGSiPwoPtMQVH/btuiSqwFFumuh7JXSPa5ZbjN0PYlqQcNpsuwdyJjN2ZuPHECYsSx35KUl
OQQ3zjTUS6ocnHy0ZAl6nbyPu7MbR6BFMUIkK/iSUd5EX0RbACYOObgT5VL6uJ6giZfEGxpaGZdH
ZkKzaGh4+RSjbnR18jmVQgFtA8rn23QhGnMZ+v3a6myoFMZp+DA2aFVjWi20lgNoJ/wOQON+APvD
vyNk0B3bEa/6PyKAnEJaXJc8/rKGj/P7akxs6MNjz1KwNZA4SKl4toPrpGn3h9TYEJH+bJv9INUH
yX7TggXWLQ1r6zYOqhIMrKaogzUnn4YomcxDQtgQpoZLdzbdMDXvkwitQ1HvJhpR6PtEhnaEE4/R
Sp2y6q7PsyPkB/0roMH+1WfsE9q42jNIYn1IljfBGvntcU3OzjfCs0LKqtNOMpVlfqn8nIGVFrOz
xE3XaKlvNzQ9MIWFk2j7bZ6tJ0FKYwt4f3JPJjMYsKkC8fOWfoJxCPojhx7wgry0BkMNrjTZ8EAm
WRvoIJJ+tqMfAerazcFlngkAyK+fCKQ/UP0yHsnSmQVUn6ZvUZoMe0rACRDkbqemr+cEnkzs7oIX
7QM56UuGaixE31P+QF8wnnVo+/h9uijqesU9BvrmMgv2Cd4DwO4G+y5siieXpeVTgX2SPWbjXdzY
+I67zFm6jIsdOYGQnnY2iBKWNOF9Op5XBUhclb8OvCq92PaVQBMML6EVIL0T2HfAd581KCq3cky+
gQb3q9dD3wdEI+G+4FBj9PPcesVE8tNEVRvByk0BmilXhpmyvash+JbRqB3K4paGXogH1IXdRVS3
+SYAa4GEDNLnPktssJ3mqGDkWklKS7loO5C17IP993jUDM8sbHm/R+vyCAhrBqSCzvz9kQOs/aRe
2gkKGjfHh2RhS5lAX4JVs0zwDB+GClwaMnqAilf04FmosmB7HG4HyNg+gCMAOX8PrV8yCE8UwaLU
uh/7r5Ny3XSZh9zT9OE/Il966dLV7MCtXpJiaQ1a0m1aaPbpT2gGhuRtD/XuaEDTmz7Z4bnkQcYv
7vY0bJm54mCFfU5w8sC25d9h9KoYXChoh0X317BGr0ZA5vcwfY6ZVyM7fajRO+L2obRaP4BRecgk
gBMQJtt2U5YdoQuWHwvLcLYKKIQ7LivA2CsruPYRUtcNc6svLOFfEi7rH00KvbvMH/nCHgGBbnn1
ow+bL8rg5ZeiKVNI42T+VTH8MdcGz+8gUPH2KY01fvwUz0nSNepgLeiPXxvbfGONgdK0PAKzRRwx
H8zQhpxpZf5mo0magiOILUhshME6R+7tCpGY6uCiZANhHte5ki0WnzvpDI/SwusgdCE73E7gwrrF
Q/oKkEZhYpfaWu3DfHkZugmipZVz76rRO9h6s+oBu7GxMpWijD2JOxTbR6BdfzfO4vFktHVkunYO
owiCf6rMPJlgObnd+J41W8JfN7/FVGmoPiVd80p7ZNot00ZZDRCbF5G5J7sMgztuB8A+5NOXPobs
wC29S2lgbXcYxM4dL95Q54GSn+oYShWQirBWCeqMkJxLp4sdCXNJAW74KesaZ8lLNKu3Is6XYjLj
zZS4zsUA4na+WCHjp1A466GIkN4iB4VIyC0tS/yRbcg2oP9vZbpJDGG6XtwNEnQhnZuNm6oU+Pdr
KgMJSKEO2DSqz2DP9SFR6RqHXg8Z2zTh6L/UIK85ugHU+7jWjraKyV/2AhT+k2+UYMKqf9TKNl71
TZDVbzcW+HEzAUEQ10J1sbRy61MTdN2K98K5kxa0BbI2KQ4oGIDRIZrCdc2gipBaUbnMa5DvxFqe
rtR3fQC0N4A8GJsWin7paFrr/xxDgXRJU7CdcB19W4zuePG1LLsQxy37REfOoeLTPTOmE8mQZSlT
99pHJ0zytQzfFn04fff9t3ngQwHL/ei8tpBlWID4iF+5HQUbFQBjI0FjeGZpmKz7RlifKqP/WlQj
1MwT8OBhV/cddM/2YtSTDPZrEsC34xkNPSmYNQ3z0zSO8yTIqs6T2goJLcBNjGjIjknjGst8kukS
OafsGEcjSNrJ00Wpersl15SZSKC4xXSwRxTQSt1WWRloBE8sCK9DCyw5hREYNIxCtI+Gk9bLqhb8
VRXyznfR67UY5NdBBN0PtEz95IEbfPJzGzzMwejcZb6ZQfdJ8AP+Zetzpmy2Fk7gX1kqXpIo3k66
fkQXWakQ2BqOvnEa5zbKxZk7HiyqQH2IeXfzgKsDjToTivOdCqctQYKqETrlQ4uM3owQ0vAhULL8
3SY8MFCQKDUFU9z4PpdQR7Qexf3H9dwWe/Qg607g30B7iukbq1uGZXDMJ7CkA3OjkzSlA1Bg5Xqg
KtPoaH2hSRG0ndY325SGF8t4bXDsPiRBWOOUbBoj/g3j1TwcZeHdKVmk6NxNQqQLQJyU6As5wGQX
LWy35NsP0dgtr1qVD+dbsOtrYu+svn4Ig5B7sh7dogUX+AsIYsKzqGrXXnTIB+xDO3qpGYsuSuDc
sgL8fuPZYCCbQ9BzNS3SJDLwdFHFCngiiBrcnk8jy2uQWa/pwdSR3VG9cynzrlhJHUyeKEcFbmEK
AARTMQf/8fCj1QtmWyBbRFu6Zjv0ND1izEr0ZdKtScSHNxcZpZU6QPUBm6GnkAbehzg+WBVfUaCb
WGgPsmvf3jNHzrZ5BVvVuxYybQ5fFHUBuQnLcu6TbGp2btLl+9J21d0EIUhoxKXNlxFyj74RGz8C
2ey8ivmvnV+MS5pUeGmzk7kF5pGwV3c2lpwnFaZ3pieCU3Y75Ii8eVIEXNt9mKo1g0LfotCdCp7u
VKBLPTZLJK3Cs+1IC7gafbQH1wYH/RVaD0DI+BaHUxOYS0TdAG+OlM/ifbJZJXILfTTIG6OccwfM
8HhXZLI5Mw8K9YIVHsR3QIFiJq06VKH5QCNPm+gOvCX5rvd0e4KeSouQozTibGPWgN/5UVu+rRLm
ebdiPTKpiRVEybp0cNAcMwZCwttHobaEnwYImh2tNqp0F6WpuAiQKqyDQCZr+ouq9J+VmZRXKLmx
E43aKOzOZdOD9w8+uoSNKdceEBfrtArfbOhcfYgqI5j/FtFVW57ryb6jePpTBHm8WMdcNuvbQjIS
9zZki8+0DpLDoN9QfookEyhVas1/ZWXJTyFT/94dIN4tIrDWk114rr+0Wosd27gcn1nKt50KrC+5
tKBkXbZqS2EZSui5hYN9Ow3s8J+WnZhRLzwJGi5atohkebAJFtgavb1D12C0Ltyp2xALGQ1T5NY/
DLkeEmWZ2TbR+uaNJJISZvkzxmvheYCm0EFk+C1p6HBkyysvQCOC9qau5ojkNXCJemimwB4KTdNP
Q5QMknNWd9k8jJU0z3Ft/JhXQsXjksblVxrFwnUvQ2d+8qdpeu5K0d0Z0BEjH7dsft/m4YV8I5CL
962ywRmATwSjRvOADdYuAsHKc2JMBjBFakO+YmDWowfCQJrXu317VV2yJF89xcmTV/ys8c3byhRY
9z4qh6ssygy0XPlw9DS5E2DD9i5lTg0tHfBFzSHopmls132gUVrmDBjAxNrQcLCA4S6z8EIjmlRi
g75AgmA40pCW9IP+wc/SJ6VpT/KhzR4NnbUta+5sscEYIHfD6/2I3v0LhaAowy/QoNjfJnSFMLdo
BACCQi9Cl75IxLxIXDTD3gZ0eQGGiRCl7NpbpE0INHPtOMaCGS6HyJYIV04/Rfd1XkX36JbMdwnk
jRYmxTQMbXZl3V/ISxcKVocyjL37OShr8XBp8R2Y181CMCWZbhbvbpNun1Xqj7FSUNiGWemu0HAF
DEkYm+zo4h/nfS9QyARobRp/ePuPicrXvY8keN2Z27TPh52HbqFrzN1/eDoV30szROXAr54L0KX9
LSBr/edQVfUcgBfvsKsVDl16hRyHpUcfPDKLxIOmfWnF9dnPDfuFic0UFclL3YzNZUxi4LS1uS8l
32YAjm9QjLJfbpPehtitp8hkTVN1nN+MIwvxN5LwCu19kEf6cOkjAN74oKDyC0er3610B5l3/4ID
T2KP4YosIWPY52RVtY3yEmp4rhNC1jUXa1ew9FkU2AomXdz9UyFXZTDH+SlQxqp9lX5xOyQ1cuCz
cdLucTzE9vtg1S2a7fT0CGI38/QpMNtnlDyGdZpjt99qLISn8RGidfC69PsLjXwTbApTl4mlpSzg
O7S3D+SbN47RLt+4FRBTeur7/DAYy40ZgsE0AYU1cgFohB90j0pug1YFfyBX1O0DcEXhLDD4zHzt
5RP5I3C7rZgdTkeamOuJHTW3TONTkyfq4Ou2iqYLyour72gYexH+TqPhZE3Q2gYLB/gZm0qeKIwi
JiOutl0Pstg9wEf9MnCLBhVPZcy9AVGeVovEMuW9NQT1BdgXA2hWlE49WVf4ftZanPTXDDvOwgcQ
AoLDPHe++yIQR3o59W0SXiCDtu043vTLlsXDBkx67eq21dMTPJl3RzJJ0PRtzMAGSBrpUZF642uU
13sQ7xg/LNc6Qbh0+iLALLD00e9/B94sY+f25rBDeylQm3qS76JvMTWb/TTy6m6KnHKRqZKfc92V
miWAR0tIAs2jd7sr3FKsClkcShtcijeSGcBCoetj9D7YVc3yQI4cX691lTuo8bMISq69qc4NGNJe
+p+1tPqXmI0xOHLBihY2of0iwP+1SS05bigIrK1vc5jXOC/WdyfOd7Ipk4e+sfmVFTaA8bkJ+qo2
Ta65qNoTnjhfyDlxXp9BUX0uRy8/2SrLV1DGhcCiHoY93oALuqVLZKR4hGmPGjN4fAh3aqEeb03G
wf0GSFz+4Ci/ueTAjy66ITQ/83Y0VlXDyj0NM1QsoI4pnzNLH8GAs11wMMN8jtJmBLbCDPY+D9Ij
uk69JbZDiz4T4tNUxPxsGioEgS5gABCS7VZGFcSHSg91mNBhZtzwM/KV0ESLWxTDgMJagcqGH2j4
Hmbp1QAWAzcagQqm9hs6O8CwVVdfQw85dZ0xT81WAmnVB5cxLKsTOuK81XsEShJoAUilXHo6IupA
KU8R0CSqvsbN2xoUYUBxDlxE4EjGA8l87FBMW08NekDGqrEe0UpvPeYi3LTIUt5RRJGkNhAH4bhA
dgo8u37qTQs8bdSegh0bPdlCtcBcYSrNaPWaSEe2a6eSU7GsPWMzDu4XBk2tfQY6pkWnmWHcKaqP
NIRIjf3s9uJtGI8q2SRoVV6NjfB2dQnBMDqre/itd6KSyYoO8uSlIZ3Wb8FOJ6MjkjrpgqpandOB
Kjgth03SBgZAykV/EI4dHE2gtubqWBaBkmtEhZUmkJ1KZ60ak60CBmhe6TbhzzWRKYIq4Srj2Paw
HEA3XgzZfZjhjTZO/kMTlTABQ3AcWfB6Mw2pB0kEp5DLuMv7dOnzQqxSo8s287iOJ81Zntj7eWxF
ePk2VXmhJarCy+7V2ON8qCcDbzevn6PFFiR14yFPjkUssxN2O2+XKUgB9vlzzKt6OBbtkew0o4tC
GzSqJlHN2Bdfg82nIYJgsI9eSjsy2IJsrnbgv79algBFrW80IHSHNDrKqEDa8aS4Tq5yn0YBmIxK
7nphuE9ksY1pD/qI/l5o02CbzSKte/9IESUqEqtWQAmtNVoPOyq0SooGHFI0lUNK9oBmrHBBQ7TE
Wpf/8Um+3fT3CSAuLarwYZ+76JSemuLY6Usy2hj3ihfADE3Fke7IXTn9CHJiewRv4/ucmMLJT5H1
VIPP589b8hvt0KwhpZVsnTzOVqQbvi90d1iN78mKtaY89wDgn908z1a5yezj6FU/RJT1J0v2b5c4
dfoT2bwA/Hqukx/JOemIHmwNyKO9h5BnRAcdKJ3Bq1YYD7cy1TT4/Giq5ot47yx3UGYgE5Wp6GJ0
oKjUUTSiUJo48W6eOFe0fq11W/73tcj+/om3tdivT6SVWVnaR/Ri4/GJh1GTofOWELzB+xDHHfac
dnis3LzYTnwckhcFcZ6z9uy4hjyPTER7vNoOHUuB2CHbfBsAoLJPLetANrqUXo1+Zn1BmwFISl94
hxMEeLuEr54NwO+D1Hipu6b6VtrBS4AvwjdQQc83wJPON7+5zGj0P0Eq46DdpZ75P5b4P4+BBBi6
vMDfvXZ71z01o+csiOih4DnftNCpndkhbB/KLnVtupcOv/InFjwlE7Nf/jYpClg7s0P8e9KY1vZL
bDvJSZZovuwLY7ynS5f4ObQylzfLhETcvZfoDXnGteirqdksy9raWgnOqJ601Iepeb80oqaK5iUH
C1wd5qiTEvoTdE7vvom4tc0iEMGSzUGFctF2fglq0LJeD+ip30e+yD8pY9qWDQOoVdtNOwtvdhlX
b3YfjG37Bvi6T26FM+S7/Rb/u71q0L9G1au58KWrV6C8hCazmotlDWhrT33YPt3qZ/nAmu3gBuPy
Vj+TKGEiC5sEm1tRrHfiL3nsjEcyzXa+rCJ0lFHNbTKi7MTt+un20T0eONum4Wp5W6aNho9Lk0NZ
+bw0LWSCyvm+99hystAhKLwJicEckJRLXnve0mhFgT6AMbrMHjyh1B59Lc+FtlFcyyIoKAJBsqUV
5rm0wPsqEuw+aGjSi75fsD2dV7qZbms2SbbF+8Y/khM4sMfUzfvTgDb+1Vj42HHrjcy888CLr1YO
SrPaFIBnelflClRdekjbFbeMUWuTUXYkmxeA4ACg8DtyzmF6XQ+l8M3NVrKft2UNFXxcliaFBpJZ
qRQZzlHYBtGyAxityUmX7n3ZSOCooGrsqsbOcPd1h50d7WeCGDgIGtJ+hoZeMEg0IqE0cRuSF71s
+HvJTkGMU8+ADuJtNE5fww5Hotg3hxMIxbHHo7GvjXRHlyQqIRGbtVuaGoFlHa8NPYXGtxWiCgT/
9tA+/mGfV/7wISoPk4UflHKDFMewH/34ypzBfPUhxBpGbvK96NNh2Y5pcIHgb3cCjQfaCVUVfrWa
MwW4UCVeVj445Zuxrs8ldERW5PC2NjSmvkHZuVl5jUzOIY+LC5+APUBpK/nusaehtqavNprSV9Cx
LfW2OdqiRIzcg4BwJ9656rUwHbFIMju+L0vPuZADRwD0VmiHgRa72VEb4F+OGPooxubgWxzUiq6G
QI1CPpJNdi5QdmpQjw0ygxs7NuRdlHN2Z7Xmg9Cb2hSlJBrJzuAbA4z5UASGyGPs++yArMqemlpu
jS40hLqzewD5+eykeLLTRaG0dHATb/enXS8LdmjjUFnd7kO8ttMHZJPBj2jImZ1/TEf3LurHppx/
vFu/DYUBElkepzrf3pZlwNSf00AuG0OMZ89DQWcEJv9uiPC6RqNZ8iiyELDfCooNYxuWS8ux6hdf
tGjjk23+GgRAAUhZfg8zkCeVXv+zd8pVlhU+9EMfUQxKcUrJxbIO7egnSmeAcefZtzH5Bz16zbPT
92rN8Wg8NWZZHS1UVzdT4GBTCfKBRVwE3XebxUtjyouf4OD+1LvKeQmNEcl9ZN4vnmGa+8pB676P
M9lDWgbDUnam9aqcYS89K/9p+tOhV2HzCtAmBLrAfuj3YsHlMF1NVqbbyGmyQ+OL7M4JeLyywkG+
Akm/VXWW/zAV/9znqfo0yFHh9GmVp9DqnRP+squ1P/jVi98jHahD7W7aJ37Aj02buMs6TntQYLvi
mATWdO2EdQVPh/sKjWaoOUVOd4J+WP0ImrZvZMcvg6zM0MhzCdq6h1ZwAKmTYGWEaK4DAWZ8MYoy
OTcWx2Hftodvrbv20qT8DnANZLL+H2VftiQ3riz5K9fO89AGJLGQ1+bOQ+57VdYiqfRCK6la3HeC
29ePM1jdWVLr9LGRyWhEIIDMykySQES4++Rg1XLYAkMZrCMrzu4Bfsnucw8ALwQcCsTrRXpvQnvN
WRQp3vGY3JEJGC4DmenOtYNFb+Q732iiTTcVfeCrNq6Wk4QLhI27gz099+YOD2iB0cvvqRVILz+n
VnC+DUpyPPWHIASJ518TZUgYr3AxRRuDSkSwoH6fmHxUYNaL1Km+E9nbOPFxFrEejk26yMRE+TYT
v81H8qHDh3bR++OxRq2rNp0DJGwWQoLFI0/sy1yzMEIaA8GBaEM1Dn5m1WcAND5RJ5lkYJ4tu333
r1HhjjSZL45G5Ygl0VHwvPqSh9x8sBA0O/3G3pbZR3tkNV9EUr/7lygAWhJ7BX43X1wvsh56H2iq
OZKVeW39zu+KJMhJSXCDUk0CQdVS8C80VQPuCY/f44PJn1tIMu0aQLg3zWCbX0bceH2tgm94hIE+
pY6N06DFeAeVagdEGQAkTyOR082f+2lknSMw5MtiHkkOwgMIjEbaqKi40xFEx9WfI+k1mUKJIo0U
gcO+1Cg+Iges9IC98NepX/EHVIhHG3wZ7qmLQ/ANQ7x6Z9d2gbxAYEMtXDPoUdugV7Wt+DukizZD
oUYfmMRgDY4u83vEgSxExWz0SYysW7lWZ93lnW9s27FtDrJshhPy7BAfV3n5UOI2D3hem71gGfHk
xSjuXQQPo67AGFaoYlIV4S+1wbLl797bqO2/vTe/YB/eW2gYENmdsF8E3Qr6Ol3WdtAcZnDW1ETV
fHMg2FdtGQ/AkdT7oovjboHIKijkKFznVKpc2yEYA2ajRNp27fSBsUAaO8OutVGbHmJmy6D38KmT
sc5DPKN9cRonFa9+OmSaqU3tQ+xcFf3W7lV2MFAScu6k7s90Rgcd5WAo86Rc3TrK0vsW1sxbpJXq
N3bk23tHFcGDM0yQtgFUv6g8OQHiWXwmj4HbFvKb9jPQP90Seuz+ocetxL6l9T/E+OdTchrhRCkA
FYVi0/UBtv1goxsQ3BXKAQbFS9blVFZc23WzMBtUBrYoC3qSAiXSPB6/kJvHQHMqigIRuBZ7jTBs
mkszubU+sHzT8N+59bjytxlKESFjpfRzlaZbQLmR18OVt7FEMG7TqdklxTKCbsjnOCvZIbYkZMeN
kb0w0f8xRK5zj0Rzfwc2bSDWJ3/bdOWy1gqZq2naVGdb8h8i9T5tjrjxbkyBbAe1Nhh2Nw5qxpbI
LoZ72tpSs2BRtJ83vlMvEBvhhyZimeE+Khky0SXQpQ4VrvqhaBem2Yq1m7nsJKjaFQ+JVm4Az7h/
f0Wo0xz9BnGaZLSaE0AmoJdIQVR9gkCnZ238AqDyXPXdhvrpYKjwNZKFte0zSwPDgkOY+e05r8sc
UP5EgEHGkf2CjGFev/vYUutlUdfI/k7e1KGV34P/EkoLcYHkLbTW9Vl3HooJoS+1bHJINHYxqvmR
uscpVl7NBoxvzcJBaLJfkLGaeujMQaXMPi/V3c1emBaoP+Zeba/MAoWGPVYGAo/xY00XGi6h4NzE
HNccnQbOY2EnERTOEDenA3JUSYeQ7p/tBvxCGXj9yfJhJLXHODShWb6kuW5jICSEUPx0sFJlr3mf
yOQCerBmw8AFfilMzz4z/WxO5V50IDOdjUFnL2U0ZOsQKxWFPYjnnEY/XZJLTLbBzSro9wR8fZuh
CtkzdicBaPocnS0MqJId3OlAZ34smgxMChJG7OfcNVmbseIo3528hOJQOq+HHfmQiYv8z9E05a1N
PtTM81Tw5a1HmipfmRKCklWHhFGXhe+HCNHICnh5tJPeKUE45P8x2xLqIXdRqXzTpsYPikB+CFLG
YQiVnwDk6Q2q2U/YO36MZv4S3KTBjvCfjdD4hCpo+2wZ4Afs7GCAUvwQncshycC9pI0rQGjWsmwC
CzGexF+AMTJ76/14jSLFDLUfIYRrhBf8oaPyW+7L5ks1IG9vyIA9YMHjgHuyZvge83iPh1YLFpwK
aH4VryUerrgeRIbPIuqG03xq2No4mBXWVFlcAkk09dBBdqjMGkCL12M32IQWQHugw3hB4eUVYp3V
ozMW7glgwWpJdkODfDGvgvIu9uzx3hU91i/TgABcAcgY5eLIgS9+cnLI6XYse/bzsVr0YOQ70WHo
jPTEpsPNRk3d6XopEmuTjygI77L6XEs/f3ZRBftQO96SWVWAupZVJbPkWfRN/ozIK8obC/1Ajn6e
XFAl5dxRq4qqtz4rh3kS6NWBVjUJcB1Oc+bThhY3om5PzWQU4wq1QHxLzcYpkB5EgHtDzSH0auzG
KmdlTy8KrtBwj+yGvaReZOKNQ5mD3oJ6HdmG56bBCpV6WW9VdwgZXKkTS9dwUYiB7VLDsEewLccV
ABnVocHiAKGkNPbO+G15ZzozuuIL+LK7nWXmYlxYpdciAD+ACd5MsTFMocw8ndHBhyrAwQtxuDV/
53cbRiPIhYbdmv//U91e8pepfnkHt9f4xY86VN3pfWs+egFElg2ohOQLOr0dQPwhVrld9AsIJSTH
W4cKQUlf5umfQ6h963amGW9NOvv1BZIGGUlTgeXwn6cJyr/eGL0KvZPZeHtVMsqq5PlCcvM66hB7
t+lN3IZQc3ahUxpSFNFnKG+We8MO8/sG0pACqaBTNjF20qEYBKpADK9YDpb9buvoLIo3BkSNzsN0
BaA2WtebSsfASvw1lkbkEarlemWdb/aRAbs9JrgT0aveOgbQ63Syiy+ZE2BlroNWruMidJfzK/41
MaJUAG6Dw7uj1050hl1yaUareSoaHOiXRHXB3TxVos1iHYRGObu4hnuxQUK0BcOEPkjN9GE+U0n7
fvYbG7n0DlcJLmyMo0P219nNJqdpbrNSx81WgiV0GXFc8aB3cx+KVoGbKgCTOjU9EbsP2oKEdhdb
d8HkUUJebRc0ol1SZ8kd9yFHvCUtO3aeB3UaSoEA8SDyhRLRTNfZnWPbF9CklG/FKC6GZMUb1+oS
KJxksDheVJ9UmICbyWXeXlX9MxWkUxm6P9WiIxIw228m8iB7Wo53QJkv2IANQSKiexDo8WsURuqC
G9KaWnQwRrA5J3bz1g5+jExfg4q8wi3rpSM9sBio1D9WCZ/286V8af46iyPz3UZnbcLlSxAMyYLl
qXqZe/0tM93HWOv4KoSIr+C9lqe6GY9kgjhEfG1QiH/n4V4G1bzeX5Jb214DkDHdkxcdmqrexXbe
nanVh1F8rbL8c64yMGlMM5Opr8FZIQ3L399sbW5XSydi8ZZcqCPRKUAXOUA8ZKM5gxJyon7D49Xt
VX2l7W3cg4H6Np9vJ9ZemT3qtUwHbzjKR+fIZXOlYfQnoS6ihFJp8WF2swQNbzS/hdufEGNH2YH9
63IzZV5137sqON3emVZeuDBBkwhMKj4w8q1l5S0MQ6oPf1VpeSgjtUBXRS50cEdwgNRmbc5/FU2q
Wheie2mql7eXZU3m7IwSdeu3v7StWuPAnO7L7YNDgBS8/zrZ395dnwn3LvdfaK75O3T7Yoq6Dndz
cyz4AQwb3QSm6fbKgkiCkaf9a1Q3T1aSxk8RJBsPijFU6E526NnZRt5cRqzDUfzp1JsGVEZ7Jy34
swbRHTkxaZnLRrLqHNrCWBkiTxcaAnyPbW9+6pohO3dTSxbuuEGtCJiTS9d8rGRf3TsgvWqc2Hwk
U2uC2stP/fBItr71i10a5mw5DxCW/9ibG09rE0ycKNHDurqN9jQ5OHHjA6Ii5oKaNMDFj8WQZn8l
UzsilJj0bbWlyYE2SU+Rnf1BnfR2jdA8IoXr382v3tgdqs1CuabJHBV3F8aLC/nTwY2i1zxW5ola
PZaHW09ZLehE8AeNRu9fUamyok4y5ZDIXPDK6w/UjMfC3qkQwTpyobfQARnHxkcyGAoaL245sh29
AdB6sIOve2wlsafqws8stNvryJW+L8buzetc9wuk3Yc1FAGHnd+jGWhjBdIt1GhGrnsqqhQKfEBQ
fwFPIQclbtocizZE6Zp1nc0tFPh0WYIvBDGa5fuOGxRqu7lO71abHyP1cWyzYvGhUM+OaoiJm/aD
gbdd+N5nyl/7LPuma50/FUiy7XQNiR9Ead2nyYFS21gDfuP1VwNBzm+RQAFk3PEfsZ3cNclgveio
GaAHamVXaYft1imt/uCVMkacImZgDeT9UzxAGTeDQOf3aTg0SvmPEMNVimAwfqLexrMT/DQSBkjC
hCMPHQPMFmYM8FkS9J+gUQEuZ9hvbt2EPk9chTQiAmqzmwT2ntyAjnifbZjcbrOF0XePiA4geTyA
5hvwDmORDm+pClBd6lqfITtcoijRTHd138SfypafVGEG34DnSZYFyqMvWlnsnJsDUmv2EH77a2SX
QIyCRubSR9m2bbOVEUVIEPlZ8onOMl/G81n3G9vv/HxmMtw3i+RDns2Q9nAEM9juQ1ZvzrGJ4dEQ
o9xTem3uVciSrYVRAmbyV46OnGmWpKx3ZO+jZJGNSOxeirYothL0A5+ttJj5rGTimOvYdqo9qpAg
zpvkM58V1tKwRw0ItC3X+DT5O4iTAaWGMgUx5OBRtorOWk+188tAuuDBLoP437S7ZaQXXqi9oxtD
dgSlMnF+SUeBhIvZragDecL8EkJD0F5FY79CDZV3vLl5gwg2g5+oZc+B5uxQqHHUads+BZ2VrcFS
1m/m5ggiNi4rvCVLtU+6M0cQuCYn6qRDp0AYBlDXlVo0Wx+b77Nxs3ufzbcNf9PqrEHEy7HiBXFm
QX7o1DlmdaFWzZJ6F7lptaQmHRDkBTGnX1946aJgc/KoQSC25JOUCNl+M8fsMQ34eY7fvYpdQvu1
aME9GQy8eDRi80jcDB7USXcxsFbrfroooNEXTrHo7q6EaPcj78Yjg/jrGjdHdQxqP1g2zshPdZzb
nxjo0mfaOp3lB7BQFisfVXNfyM1LSn4ymb91rLwFqF5+oyumriFcUSJmcW0Ya46N3zor5sfhN52e
89J2v7YxaFfHZgwPLE2yx2kg9VdxDg0dC+VCdhjLfZxgHllb8s1HwCcImu4bsqXdsuVucB87pgkx
1xEso3Y+QkQ5fvcVUGTRkGPMViaSpy0YesH9wdmqpzMbW9Uu0w7CBTibe6czO3gVTQ8VdwcwoekA
Ukztb2sU9G5Fw5GU1bgTNVhGgN9fjVsX95lrqZBan/jS5i8jaIZVLRF0pe8yCdroCmW5SYPrXrhM
fE3AtQsxxe6rNfZsqeOog5ae3+0a2Ro7hkznXQdI+BJ5ufGl7PsTcWi7Gdg7w7z7ysoEcpDAXxhd
lD5lgN4Duo0zvyogG4pb8pMR6XfbrZfOMsbqdZdVYAbiuFECopEe6C17MklOsqxe53c8/SmyANkX
eaSB3kGxIHp20+KU54b7FIHw6YA7ynQVdsPXyZ4wPC2sIOAHqUCV8rN9RCJjkZt1ucPtrz9jwd+f
RyE76EPzfBtbRbgoWR8NC+pRQTgumlIE27wboGtmQAfBcaeg1tS82VScDDvUtlXXdjrUINZH9gI2
alLHzZbXqt6UntUuqcqN6t2wB74qLr091bfd7IaKxi1D7fAiIZrWm7KVa1dX5NbqdaZx9/AN07rL
YmGsw+nMl8P7Gdl+14vCUtDnoFZyG+HXc3CQOtjUoyqeqyp7sxFlfAvLeoNAXPfVTL14hfqp4aId
B5E9M683WaLk0spGY+E5qXlyiBGBAsXUFojIYZ3jH8hEBzVFkekMaQpouRYjhGhRvLqJlAZaeQLc
UREX2UAAAP0bW54RyMkv7nT7zbT1Yo0N20Vc4JZcGH2858zAU6KMoYHe1j6HmI4ZvXm4KhxLitfC
DaKVKUR6cWPmHIMxr9e9zjSw3sCLQ83zjdfpjyFvmycnCJut5+Xp3k8FlNKmychjtKG4HtbiFaH9
aOWpMVsp5gw7UAhSjTod3Cwr154S1pqaHcB7D/LdgdtiK9MU5eJD8zhmHqD9cZjukdMAwBAKD1co
g7zbSnU2vGifBXL9O80Kz8ajduocp1S8ygK2QsliZzwiuoZPoQv9YkXY/xipqx1yvRYeYVB5ApFi
dQ0QjJlt1KQOVLc3O3tpKBAgtLy1ngEDbw/cKiZuagfhwwrSELemBIEiPlf7HNk+KqQd6S7jiWEc
Uq2fZF35j0o0yakdYm9JjN7yT7vO7eSU25M8EyLwa3D5JhAlLBa4bM1v4NvQqPm3knul5QCuF3wR
iQjbR+ZUIByabrVD8O7bBmA0ti0dPAQmyKu1h0QW9objV86gzNPr4TPkYt7tVIgBjszZTv5jFnlr
3xiBMWiaeMe7MNggyYG8njPivohcOdhtAAqJk2RnxmnzhTyCJuTbCOJ8Cyy20uVMPd8YrN/+tk3E
88iXASUjHHdnSVDDBbKG+hl9pLr62KReRPy7PX3+Zdj9rfeXsTfndpqqdAy9Hf3x0A1IukIKvTz2
iABsssq0HzOUhEHmOBvfcu+u6DvvD3ssf9jCcZ51YmJn6ffeCVXg1TxGp4WxzgYgleh6YwOvtpER
5Ig9TWsgPS14uumQuKO9ZOz1hpm+4aoLkEns0xLiPhzI606mNQSKB/2OxL75QZMBa/M2feasZvid
dhW4aVJ7kwgUF4dxWZwBgs/WKHsqP1XK/E7QRkN+x20rfruNYeEYrAxPvGiJL5NQa6gwLje3plv3
5QbyyMEmUb5/EgOgV6L/TNXved5Cmi7whovDne5kaWxkwtIzX+t4drD7R9abC2QLSlSI4JLIscJE
WJgXJ5KhSaemmJrUa7fAdlIv9orWM/X+bmwsA2Qu0gwEqkZ2wTIB60oI0Fpl7xxLzbDUnOxdJUEY
MDQvpXZy+4eOlfMAPdoVGG799Br4E4BBhycwdQv+PQOGeAVaDX5nFFD9GwwVP/tJXq2hJDWeAflK
DrKI5XYscvvejgqxbIUMXlore0iTnP8AsB/1ja5+C8o/h6tAo3yjjS0Q+eNZAX4EF6EYNz2JpvVQ
PdB/osuf7BbP5FYV1aw+5A5Weg9s9zHLIIx0EyRKi6DZCh2ADHeEINGtwyw4BD+MezDYgImqQNU+
giuLUoTdkZrNkL83CXqIp8PH3uHnJvVGDPCwfzs2H1GjU2bpCtS2J1GrbO9OCyxUI0KRzSnT4Ext
OkwuXj5m+yhW4cnE4pP4DCLd/eGJPLiXXc8f2BhfiAzBzjp7i7LRaENeQzr+AZSef4+17exFZmuw
4dUn8JpWrn/NBf6K2SurC7nRTm2vEaFEgXBfsc+hDW44XNfeNQtq8HHj5n8GRgY5KK8NEHTp7POI
UnGII9b2Q5PXzTI3s/5L5NqvraviP6yywfApDyWSElslFr9JF0KrvS8YBNl8XNN+DW6UbkCapDXD
s2car4nh8XlB2cZmesqj4JWWabRBcIByXTh2Gx9oseZy/AYBhi/WxOZFvF6695KzUeFRMTF/kb3p
NaAdk513zvLmSnbIdCZ4MLjlAoS94xagmfSzgrx4ZjrBt9QDDFqBi+0SJUF3cQCgRqlBE3yLIA0g
GLg3LBV6259HxmY43mep/TnDyuYMCqbsjFVvdsYOJNqJ3vjk2GF4tKNw41tp+ZgkUXsvY4WClg7K
oD1iLsvKY2xHvUYrmpPvO1/nXjbItxrgjyMWR9i1SG5A8hIRMvKlA4jrNqLLjDtqhaUrV//6r//9
f//P9/6//T/ye5SR+nn2X5lO7/Mwa+r/+Zdk//qvYjbv3/7nX9x1bEcIDg4L4YJ9REoH/d9fH5AE
h7f5v4IGfGNQI7IeeZ3Xj421ggBB+hZlng9sml8idOvyne1OrApA0j808QAYrtbqDalzpM+z762x
mvexfhfERyBWtjGtsDoh2h1KzURykWOQbh3ilYNcKl8EQxluZ5XBOGx+agNHfAlQCHNbZkSxiFbI
xqQQCAEzER382PtoI+cyTVYMv/ED5IlRPTsdRJb2Z3s69FFTbXLc9MDI9GdvUukvINNPd6JlWLGL
VFaoR3La2YXGkjNNADUFtvjnj55bf//opeQSvywhkIOW/OePHvR4udHVSj42XTjskAT2UTVljuuU
G+VLFSNpMi0nuhE46NLh1T15SGCeANVmKBP7vVeVecYhDZwP83Rsotmwew2xYuMgRB28JGFlrSI7
7s4KkpjHsgBPxoDc1KcRpM/4eOXb5Ar+adR4T67Mg9KInwwnuszMarjTQWQfOLdwzwWkQf2H36Vr
//rhcIaoLz4djtIQKaT4+cPpnLh0UDqfPc6LdFkI4PJz/gkZivwKRdn2Cqj+M90OwzozNnTLo+bk
hXKt7DoU0Cq2AvcVMWC9liLNwJqGG1OQ1RBrEKL5YunqrKY1Ih6KD1nE8s/CKCAZVHRwHXJ+rNV9
YOTVPQrtN0jYi8d8YtMvwW0LuoPYO5INlGHxtinA/0i9NKAK+42YePkRNYNqbRVy4PbsdIngVLQf
VQbWfi8D5LH3wJlhd3G1rD2gCIPmEdr14vEXX27e19LaO1Du+GVpTwpzlhbuYeok+bmx9YFO6hD0
wPKXnUwe/lF1bvrUTAdECotKRCAAQyMNZbtoAT08pG6RPVnarDaGOeZr6qXRXZfMo3OQ997N8UZe
WGxt8Sb+QC7fNmq6K5vNhjpKiwX/4RfB3Z9+EYIxx8R/AcVsBRiysqfL6cOdCncWawCVjP8o8IiC
fBzrL50JemXCGYblJ9OtrVdahHGj7U++8PqLEbhYohkVpCCj+EyqsrNKLInHzvKwdFq5RVEsmknt
LUQRILR3ygjiMnF5pEHUQc1/a5sn81nsbevaQZXNYDvJTnWjeWTcMY90xvvYLhdZOKDaCokituNO
tL91/81nNvBKb//Dvefn2/70YYIASnImHdcCEZ0rf/4w46BiZpIy70H19YBUbOouTOAX7q3QcFH0
nZrrNnGzl5yJNa11yaOqAqD0Ot6B4RbEs0gjFg6wx22xq5FnmO6z1XR3/XAAyOjcaoi3wYHM0PhA
0MkMEE7zx2xZxSboXS2WXk03DhcUbKEOlhrvHcjOhIgSgNbd4DpbRkUBLhvPTa4SdS7//Km46m8/
MZsrJpRpgXKXcfuXTwUrKu5nTSIfGORyz/YkmAFqkxglbJPKLXGi+jKKVn1xDeWYrD5QL+cQNCC6
ZLKBPw/AWAdU8kSt7KkBdXC9bFZ1FRng4k7rJZUC5gL0HJBC9o9iqhiM/K3Shfp886olqtMUg3Rj
N4WGCi8CKUZo+Dtq6snWOUAoBYP9Nxv5FVOoaXae/Mg21A6W2tx4qSZ674XyR/6I2zB0RSw/AlOX
LPfUE5bQ2PIqyHBR7wdvl9c1BHK5ewq0Nf0Ehq/4ORWbyKrHXSZQqDLZWd5L3CMQVARrCnb8IOx3
UIwvnEVbu/2jNQFICgCRkbrFTmlqTX3dAAWlpEFYDhJhgZ+B3rkzvT3EvYuLbkLQzI+Nd3RS9SXJ
dPNAphyPrlWCHMaGmtRhJoBQMfP1n38jlvjbpeNCb8M1IS7gCo5d+NT/4T40uAyPu8EuH4LAnKLO
2eeorsJvWYeiQ6+X7B6ZnxDleSgABr9e8K0AIwby+95LgbTSBrqpYMlQMnz6eaRbtQwbmOHkpkYI
jCu4WGQXVYhJga6Wmk44roNCj49toMAq4mebcFLEK3IjP4MmFqWmUxM7jGbnqInlZmqmFchHS0f0
O2oCaPQ+JTUhhbwOUWq2dmz8ygkRFHpWvQ5H2XyAXgMtjpVRVc3AIQSqxn3CAXWbodciBZEElMDM
GXoNtbn8zrPFB+h14ff1Wnepnl+CXmcAMAd131asXixL6au0XP8uboF/7QHiebG1BaVwxtITKhTU
k+mXey8ozBewijQb3FO9LblFEfjPC+S6usZBvVOLHQTZJW9eb9Pa/ogI8DScpi107iMUX5xqzUfU
jUK6cSjb4Amc6xz1OYjWVareDzUyAoAVqCXYL8I3LJ+yRTqW3nPcjtbKM/rkLkNt6E7nrbWnmUSD
DOBtpo6l/oNb9AAnQyer9fqlBdE4BKeBTXamA9lF1QzrWth6acrx3UYd5NdjlM2YPc/hhFuIWNV3
jo8ISsZ1+hUE8AdShmyi5ij60X1BEaNcRmoIgJ+AfKpqKnPXhwjYm5Zt4x046VcnrA+1lz0DzBDf
MdwOrwM2RtC8gMC1yNsn5Ll8yNn5+VOejjVkAop2S01ZJnpftygcpyZEmO37umabSNv5FRF2c5Wz
RD1YZZ7csVJtzaFXD2TqQ69ZeZY3buzJZvGyhnLH7O51SXaximxPwVqIBoHdMJF7ChgFlCGbbE2v
UBvdMgDCsVhyQN32YmTmNawEgnp5vbe9qvzRWvGrHY0OMK+1t8Q2nd+Xpl1veVIbqAcaQdcAFOem
CHX+8Lt5knjfp0W5RcCiXZctJPGysHgoJjQKyiChkjwBUTIjh2hjnWS4pGCjg4BwAPnKEXcpJyyR
k++HL06er8YhH56jGAANp5Qmci3YsWN1ywHQyPEgncgNRVKsACzqD13VVMjAdW0Xn+soL5e1ydwr
+EmDre0UIRRn8uEUW4jOoyRRPUoLiQKZB843YKrWSerzH752j22DjAwNRzmAe+V+EG5R0DRu/vlO
aP/6tMSqgTOb4cEgTdPEPeXnGyHCUGVj9UYLwXgTIdbOQ3qJIAOgm7p3A23uQBWGiAjZWmhHBU37
NDayhOANWPKlKsxr1GZYD3Rl+j3HrxLFZfzzzQM1/D4S1V64UxPFCvGsaJCsYv/TumsiVdGTgC2d
QcIRwrhLv67TeR1ho/p4qfkQX3TQWPfUwZABuf/nj8H8dV06fQyCYd0w/ZOSdtgfngeq71Hn7TB9
ea9pV+6EJMUlz6B8DBIvhAFsawRf5u2iT3x7xXu7/PVmQCOKBEX+dPUHBfjskCmLlv/8lrn5yzpH
mY7pOPjmHNw8+N92nkCamhAaDKPLvKAfPVWBCd0PvyImnExBebDtxNvS9dj2TzM94ysTpVR/N/vg
bZzNzNbhV0ht3LzrqFErEZYZOJrWFOZMlRs+WwJcLnmyHoIaxMFIeayy2AweDL98P4MQAl91GjCP
zDf5apjObn4ZJPL+w3ac9g+3SIjAMx3bYI6NhS1dztD++efcDWMfVqOId4MHqJdY2hBlaUdIbSss
NBFAUg/d2EFQdwKcdDq+R9Fb9enm4Rl8RH7I6hed70G10QKUIex7SDkFIJhO8MwBCjQPHgVLy0M3
9VKTDj4SwYPs/VPAGbSq/hqfdSIGTtg0v7Hu+M+/AWuKLvz85+LidRRYQrilFDBZP/+5gFqkAzJZ
/m7GcNnFco7IILbvni0/Q+ISHCrVdIhHvwYPOOztkAHTBoLqRSzB4ujrFsR8TCFs7Vv2dgCXc4D9
AqC7H9q3fsKEOdV/+DXjS7KnaMCHP0YwC3+J69oWIjzccX6NYjGo+uYqDOptomN+0JALX6JSCBVs
nfC/hKkLCjwUnjuqAlKS9+GC7KgAUhtwMSIBHWbBF5flCcSOhLyYyDk8p8iLkluWi+zoBwi7UDMX
oKWuo46B1DHEarlvigMyZt9QbBX9SIsLFo14ImW+jYyU57xMVMNLRAb1A/eSZpOysjw1SasOSCJ3
26bi4z2w2f4Kt3Lr8zRP23jhj3F8n8cywPQokUwsiovpB3iAgEGyvaDQ/uz4cX6wcHWbU3hIg4HK
1+fReK7Au3EhLzJTc9DluAP6+ZXsZKJOOgxt6a1MLPuX8yuQsZ6mrM2+Xegs87dk+/Bijmq2eojq
4wdb2mbpqWHlSnQl9CZpCL2UAPhrayVV+tFGPoao8kkDrUXA4u/vGlLU2BM6zN1ipVXufQYWxATI
Mag4msBnOkm2AtrPEqeosBCuj00PNHnaaI/Uzp3cXza+GWJ1O6wTr5ZQVRvjYQkCZTxRZJM+Kh2o
88i9O8kDtCaTTjxzUTdMQCtEpMjf+Pxo8PTHzaMT7AdIsBVu7TzGehEjkYhT+0ZBZpnmcKeJQJwO
0gItzuTBkzLeITaOAPTUSTY75muEroL7+ZVSd9ikwzCu5jlCrHijMbpT1TasYzDFTeOs2snWpmuq
9TxD7pVXG/qWt0mVOYYrAD2LLc3Kx8K7hIl/cAQT+RJwQChSFN6wS9j8Oo3v8ROkWz6TO83TI62/
aECkeaCmFzh8Qu2grnN6C3QoffBpJNI60Sjf8Y1dVeA7oXdFNtsCHAG57gv5hzwEOYdnBiv6bIbe
+2rndXhywA2He0y7sQLOH0D0yB/sEVRY0JNw140UQbbsjXgBxZb0Si6oMbABYYMaaWhZ+dqKeLN1
W7AJ18lr0iXJph95uOeGVXxKRg8LEJW8ogKyXskmt45QHe0fjLb9ZpZe/Iq6KCwlssa8OL4b32F1
KhfUkcn+R1sq4xp6eXwa6yZZ0QsgMn50pnLGvB0uoOoDjX2Pr4JeJPGe8sK1wb7aJ9uk6NxtzY3i
C6S3lwOrvI2V1ICWukjjGM2xi0rkHjSCgUvcXaK9GSsGjDU+MkQe2aLoQ1YuPdzEPNPPrtRryrBd
Sez8t9QM/h9l57XkNrKl6ydCBLy5BT2LZHmnG4SklpDw3j79+ZCs3dTp6dgxc4NAWqBYJDKx1m8U
DzwTxqvXqWq+wxUxmovrdeozhhjRNtAJ5MlildfqPZTG/bVvO8LPxiqg2AaN8VPO5pSOssNk11rx
Fq4968poPmXGnWy71uQwITIQb9dbdZU2P/LOgtXKcudGyvsVIiLQhhoWTeKxX/e8xERjknU7eR9d
oZonw8y/7nmw3XvgxPn1npevwxZtg2Ijr5paINhnxyGTvlxgOcj7Jt48XO/rv92zHDQ2yv+45zCp
Eewn73bf5uN2UBJr19XeoSQ3BwetKwF2KD1bC3k6pV0NbJWcSBk51t6TLa5SwFbMU2zdrj1bSB2x
5Ya4ti24kGWOAUT1Nojc98QQGEnLOhV5UXGSp9fastdVH6hdkCvJWkQsAEbyHDcVfI4alTe2IOkz
vMv0ucpwpBy8R9kB0ICxUaFSbWSxVBP9icGyoxyCA5i7HsSQb2Vd45Is7qIVVqjToejT1dcw5m1E
Cy6nq9Dd1vv0WQ2t9n7S7N2tR1ZNHX9mV+zlXN3cemc+kbxfVWV5J/vJoXU4Ysemjs1B1uWjOpwm
M/6cq7k7uEaVronsxjuzHa2jmuTZORxrdurjOsjLg5sU2Fupeeanopx+iXmb5k7ze0rnn7xB629u
QXIhroMcTDjCd3Nj8mKpt+HjGKAjk/d69k3XXHLFDAIwy5tOq3+PLQMh/nbOnuSVx6mwjnE82gek
AXelayMvpM/OXRuLX8agV6RJFcQtbdc6R6waW7MMNdh0WGZPSeWt1ADMg9JsKhNhjhSUxXc3VC9I
aC/pT6I27siHHAMUEJFe/KV04c8KZ9cPe1STlTlMwXODPuUaGwYV2sf8dW1Y/OXxH9eNutB9hA8B
bU6I4Q2UMARnDUTB/3c9LLrh8xVNufWmEgVz1M+3NRog6yDFQifvNTbcU699h5jnB73efHoNVHuB
atxeJZbx5pn2scqWWWtPW7kzRkfG2Gv3eZSQy5EjiUUGopqeA08rjw5m0hs5IMt3sx6736CWpBjk
DM0BmL77Mnv2g2yf7ZiYrlYNF1ESnofdiN/5cqXMCxH6Mp0XfnbtYVRFsq30OvgW1NvrQMPtN3o3
F0dNJcKFyd/H9UZAzfpKzgeX8EJw1snfrIplQoBLxyLq8rfZFdNehwq+zdqu+0zKyZcdFAN+Ht59
2R3iS9WT52I+JS/VWJC3G3YNDyEYiJONAuZaNihWs/V4ar53rmHuXKRKdyIZlffC5D+/XBOJu2o9
CzclhQviB4/k6vpxFRir++BdwidbwaEmWEyE5Yg6BvFDIOmzne1wN85lvceFZHqbC3xWlg86ydBV
QAAzO9uz4gHBi3V/Zkl6JVn1Wk04eETgCfZFmGAbdk18k/220E4gnmWTulyEYGSDFjrPyog557Ka
1kpsPZXLwU3Z21VGrGzk8hl5PQ3uT2GPzXVBLbNo3hXo/qzkINmrB707sZ08y5I9dh6uGwPLcFHo
O7a52hEGle+AinlNTUV5TMLyTgv68H10Cj4cyJ7XWGRda8Cc1GzcyFY7C9O1QuruIIOPIEl/p6Wr
XmRpmVEHRfGaLzMiT4ewOvFLq+K6/yGLpwK/SUghJ7Cn7qmzenanfTXq+8Hp7vWlAa4bJLI/mpWx
3PPQtw9zGeNhBy7LPQWW/p/TSdi47MzjX6H2bTBDxL67PiMI5hnJSjiiXbmskbvKUM1khR3jTu9d
49LAN3maa1WcjUy9/+qcKyT8xi5bX8s68UIYmlWL080yWZPjQ6rGj2nkpU+kxgn4C+9XZ6e06Z2b
bfS24WsmL9SYxc+ubLUNSHR1A97ZQInLjt/TULE3meIVGNtQrAYk2QORlCdZHA19DwaNXVQRWM/5
XG6KKU/eQ1GTyVhMvdhIJ++4Jbi7Wg2+WuN0TNYoNk0H2dqrznezEPW9HKqEm9lQYSykVflA8OVV
XifLzeoobypb5ocy/u83JVszoo/yphQUPtksJNUumGb1JFGeV7znUsxJgPsBbzJXsQDZ5Soj8Acy
NFQCAuxLJ0eKCdwmunaSc0ZLJyvL5nXVhhte6VfAkuJncCDzqwHaPWlhB8uSOhRs0VBjlyVXMw7G
rCbXUlpOJyMshgfZFrTePXpd7r0s6aH6XCEteS2BqnzvRke7yLY8zH5owoququEqDvPkRszhfL2E
Wqc+v43gJLXBEVit/dybAIQsNxd0BZoFWureydacdd7XMpM8jWzF/53fVArStgvVV9vx0lWmnlu7
Tg6kxoqX2XbiXaKo2loWw1Rtz24dfDiqHfEtxqc0nFAbk41qy6UKo/GOeaMUL2PSF9s8JkQvW4fA
yE7NxBPtOrZFJ8VNX2TXLEeqnEA9G/floqIb+g2ODynZdybyUGA4gv5P66G5pAbWAmmSaWvy683F
qvD5BZTDaSzAWEw4NmyvlZXwaKoa7SHOevNA6GHCEm6ZQwUIkhnZRz2IwziDUUccMX/WvCG7VJG4
qIqmFIBFZ17YNAM7oaXVipr2LphAnAVZVTzLOoyuvlmZDhBrqYq8AdP45UVokhNMGqwFvWh4+jJ+
1IBOBQJzR1mUI/RyK5JefZI1mmCvN1lpspVtYkqGB8Ig1+6yxzBieN2VRJJk0SXsiXB//zQ74zek
ctqTrG4VYI18QfujLIZNZcI0gi4gi/Iw1PqL0abpWV7Jm6FXRKxeUJa4UXlQrTXeG2u+KOnDYI7q
xlC7fsOTptrmbeGs5cC+0JSn4df1r20qb15PkM2B5THLHBv6fZLGO11M+bPsbuUkZnV11r9u3w1N
3oGsdy/Bb2oFXxQ+frjC2Qllb8cwHhJnQWYr7vFWJc+S0dmC5BvPsnStwnCDtOE47iDUfg1H598A
Oj71K5QODqIcnU1qwnOYQME+9LGbXQ9B4y6GC8HR6wpkZrIGubtxzL/6GV43bDsHYz9PlNF6SELt
TD67PYMEzNbJmIqfwUGGmW/tqtn/13Y5nqU54+UvLbZkuZx1RYrormvh5kt39FtRiujcilCHkJ9Z
OkNTpDPb79dbqxzbAMtc1546HlwyWPeNof2WKWHbFUi01bW9kylhdm3nCSOCp5ZdqOwVxM7rNKBX
HGaDt716KOnaa99F7aNnetVjaqRvEglTxqG7dcrS23YsnaRk/cmGVgnJuNjddLZSpc5OgteWJIlE
CQroP12kxlYyimqNFM64mYYimXzHyx/QPYwPEiB1rZMwKXtsm/XV3A3PbwAi5YgCuq26fGgIKYvZ
BLKbQ5xB9894la1YjGFwjK9DmgzhdgyJ05XKgJqmphfqWSTeRiM79mAshwn1i4cwK39Mep0cZUnW
u53+NVTWyYNqK+N64qXt3jLQOo4Qp76bnKZ/sZKu2bSVaLbDUjQVzTnYcRitZGthxt59VZtH2Sir
yr5fe4aqPcoSfjnI805ZcYcH+5+zqdo2Cmv7Eafs9klJzp2eD4/aYn8+ZKTQvaBVfdkm6+xQwcYq
GggILf1lnZec27rTT32cXW4D7WlUfVn8x0Ajt0iLMwg+2ECYYv66khwQZ3mwL3TXTS85+wREFzRC
WKGzV5Rcv8uDwf4fZ+zwt5oTgP5qiR4RSSNKsbAQgAcMVW+dZKkbFesOY4zvsiQPQP6nVYzT+c7I
BoS6ezd86omnLoPlNEHUKsuvO1r3TYLq9jJjKyzrNAyKeLIFIKk0xwNyftPlnxQja702he0igcrH
Jw9xXd+lhqGcZWka4NGOg/YmS7Uz9Ke6cOddSubsFIUCR8nlkPx9ZkVet2uT6lP2SLXqq4csTmm6
sswyxpbQbJGghQQ0Y1nre6hlX4Yq9e7VpSFbGgoTMCuCsND0i8G7h2z8NQK26++51KHrWOmhXyAK
hjabjybql7PePGULTMHh0b5vSsIosoOsGxYxIAUs7HVQUyjmo+Ntc+dsW+PKTvQIsHRuXuRh8EZs
2PDQ3fYYKvFCT4NwF6DztLSY8BdHg5Ca7CdbARe+9Liy7aWyVu7ZWKLY7p0U1vI0NPZ92SDLS6sS
hD/BfMK/F3gJ5d6gP9/OQmUS63KpU0JazcT7s/XWbyysE2Y3P8QwVJ8EZ0mH8O+/kHfVnyqykbK+
xoOesFlT7tUxqj4Fr0nZWNpvfceGBwlOXrmX+tvwHJeauxpo9kOro1gz4+P0zosEAujLWb3UyTNZ
J1tlv6GvxT9bXW/4GlvUQb3yBqHvlNmAJNcKRJJQ4j8CQNnIqlu9PCvsNjx3rtnsPCuZX8w0OCuY
dPy1nACZHOQJpvDXGqfGyfdqRR7wn+jiThyVWntIA94hIvmfk6eNN2PW404DARL+p/ZykA3GrIuj
958RLn/p5UoFcjBuAeNhzGu9GNvd4FbaC/9KZTekYb6WxbQBaWwRtvFlsRkTXtPYKYR1pHcrQ9G3
wxDHYIcY6oFw9Ct+eXdKa2gvcuI6rgisLkVhM7GXE2sPiPCiEzy5DwiMbUqhjxdvIQclIxahqhWu
e1hPpLKD1jTeUQxD0jDJypXmpea7YudEa5W8gudWGe912XxOlpE+hMQ/X/5lkKJN6jovdPucY6ut
KHHCXmkdhqAu+cWsI3kyzGtWLHtvG7a1zRQ9301gvImPs/jKotGYvFkti68stvipruZMVI/TlJpH
PfWUFTJQ04eKaNKq76zsRMilfweTlpt4JsheojQV6Gbe+OG5iPYi+JSdjF6RveTgf+tlKHBBcs0W
REOS/t1UznKGsu2+LiuL/7gsvZp0KLaVMmhr8ofZ5XaIDfTgSvV8q8k01nEfTNaqrq3yJBtwF8kv
kN+7k4qw70ee8VtmnXnFJczeZ1NlbRMynx993azTBbMUO5gYhGXrnmKUYO/HHsvzK5iJkUEdJ69p
1X6N1ILsOlJ2SP8eWemZcR0p0U5YTD5ORbuP8Kr43uS7EcGq3zVOlH5V9varhUrHpuiH6FxXSnJX
K6O+9Sy7eCbSQm7L6c2f3dz5clRSTJ+dmKP3lmD8GlSZuAiT1KpmEb+DBJs8xU0gVmGWVj+iwUXl
gcxZErCiKmXzMUdehWZLI+6Ri+wPbl18sunP1tVoEovCeAm9p8n9xoYTTG0X/V6MThJYb595pjmr
oLCiB60N9L3rJva+MDSSRODvsekdxk/TLrCxYW3VlOCzY0HoNMu7BJVWvPRQCFYlHiF7zSuKF5VU
FXRPb16VpihfhmlQ71vcEvndFS+yhzW6+3Ce0gdZZddes4pdVxxk/znsrV2VaelathLEby/Ioz3K
S8kqV4xrrHa6R1lqheHBN8LHRM4dRbWytfFURhqWm7FDowAEW36Tfcciqy9ZZMH4jhQDM50oeyF0
denTvPhmRGCkTSR9jrXrgq2dIXU0WvFtCibUPDuTLwVeHh+l+kN2VzSwSaPLxl4W0WVwinb4LIyu
2uOs12xlNT6m69aMM7gUmX4odFFt5KS9Yh0Lfowvdt5CyTPMAxiy5CkpTHx7TMDdjdPjT1X0AUth
xVpNNPmpbEEZiamH5JUPycoO626PipdCgnQp/y8HX6darvavE2ghLqBxW6C+sig2tDD70bN4jTXE
yDqttHxZn2vjvC7Dwbh2q/Pxj26tm/7ZzWazdFDZJ5+nSFqCk0T8K0paz28cDb+EdjbfVZx3c/Sg
31TVE/e2XQl/Xh6i7A/6nQc3YyOLdmWRhydQcJLFwHjtQ7t9E0ZtXsYsTEhjMllvW5CJOyQO4963
yfn/hM2+VvWc4ATAprtY87xvpoGbHNaJ6hNiLf12TFrlLvCq7g5yt7s1olJ5jCcE3wQc729W3110
OX5OkIEaovqvMseiYnTaAYVWvIfLwMsvTjl1B2Ssp30cNO19NimoCmNF8kaC6FcW9+J3qO4t3eA+
Kk1/dVN3xI2G356ykMziuNJ2MAO6Yytm3Fr73NpEaH++qMuDgrf38YdiN2hZExPDL7LfJ4Ya7Cel
DtdtoxuvedS6+7IiCCGLE5CyfaIk8bWIyamx170muRaHkF9phvXZWi1i8zVVR7LlRp6zvlJsrXik
aBfXzg7p6n2FkeK11a7Ddu8QEbqOFYXDPi8VWA0uY0ub7Ekzadg/LncFvSfDNk7pr62ZBZG0c1VU
KJdWzyujfagp07U19QJlF/aaem2d0zjYkWKHjLHMXDskQrAEN66tlobTs6UjOC6nEpFq7NQWHVVZ
ZG3TdnPXIFuwjM3HYd7pVoBpynJdrdfHHfZtULWm5tC4ZbsPpvwV76Fx9GFZNmd54N/7dRYb904z
j6d/9pDdBJRXn0ReupPFpsRkOBcWpkmLfWRm6u7Zm1twRmVwz+JrOIij2NG2ChE/lZWynzyERfzD
iUCWypJstBX0J7ts2MbL+FvXOCUWlcbkwm518qzV1Rc9x9L0NneDM+udK6xjEwWseLJbEMO5rdDK
WcuJtYyHjx/BHs9gWd/dLhYU2I9USvGQ8EL+x/WhcDSIHOXxRva9XczRk4PlNuXpVt+FSnZEu/pN
Xvk2d5Tr7orAmHadw3kOHA2q6GK3Ig9KhNOK8HDJnhZW2X+q01RYrS/LOlYZf59apNLQb0FywFCy
tQrA4nQ9lV3bMlV80eLHJ1v+y3RtGu30ICS1sFxyWuaxw463Ilk2J8VFYsTTN1rssjdDB9cbNO9Q
hXzLZdG2Eof3JlGcVcsL32o83GS9NrrGoapVtrGArz60BiqY3QB3BuVsvmZEA2R9knnjYRYj5EA5
ObY85EjAFRIDYUOrkQqQh7KNvVO9HGSxba1qqwYQxWXdUFUkqcnxl76qqyaRqdg5x07rnJO0WXee
Md+xCJvExpYGO3D6DYEv1pUkZ58tO8oWLcK2cektlrG3ennmBdrXMFm8jq1D62gWaK7+qNJmN026
cgLSkLpmdpaHyYwQrFoO8kzWRSSM1uCg69U/GpAah4C4jJWdY6XfTWpZHP9RL3vIoaTJg23Ndvl6
xX+7mByr1d4PAohLZI7QbzoE01Zd7BGn5QCu6+tQSgPFFFrJwQ7VTS2Ltz6DEaor1VOGnd44sW9p
VoShdB0enDJLd4MI07coSB4lpWRugpivRftnDw8w+n/vEShVu57mFnlYDwVRr2sJXrVhftJVZ2Ma
eO3eqpw0RhzhVr6NqPWk2xtFdYYek51k/bWzM6nOus9wtLO6rn1Aax5mi4ljx0jsxCPdVzt7bKkK
v5qs9uFaWebNDkDfIuRKXbEcmjqNNrxjq2s5zbVBc/CPSVDTntXFxmnxdhqVSV2ladCtbnWxKxzn
Wi6kd9OtSdOQU/XlSFn5R7ssNw1aGP+Y7l87jssdyBZ5kDPamvtVdyvyq2Nhl33cvMIRZptAQFt7
ZFxGvwyn8jzixkhmp6jUuwpuimoIirKlCxq9W4dtDbeS//JWVtq1vZiCTEa8Tmq0T42heaoilWeJ
HjkH10sIlwx18qi7H7JN1oA4jfcOkcfVrc628PGIcth0WmLVTwKswFPxJLvLQ2p4bNtV17leQ9aZ
Qo0RDRHNXi/cYa9lKhiYLEvPBOPSc0PsYy9QgaiCQhv47rocZYvsA5azBY/do+O89JYNcCe1bdEb
SIZlqX4srKRvXoIMw1+rwgrPc8PnzIrGTy0Ds15bWUseusKULg0BSOTNdJwqSPVsHMMHhDQxaFRg
YCa8OvtDZk5/QbRfQUIZQj/tBrBGhgdmyURQII26FyUgidcbNdIdDtLbaprEB2XZd8FdKjbGOI0v
ZQOYPLJR1tfc5HCdCaNTgisBgo8dP780yy/BnCGi2pZ3hqWTx3WmtCQ79J+yPJOHJmqKvdkYiD2F
4dn++0BoDe77yGMti1x9p7rNp2y81f+j7zxWYsG2/esct6EicfsjnnwbOfetXp7d6ubSjU4RstnL
HfzjSrc6eTPJjPSyiwvh313d3Ix2lZ0jtBVazRlhWIzqndDYjm7WbOp4Br+fPXoORE6laN2XMtcf
SuyX7lUSqS9Np83+7LTpXT9k3sscdM2auIvDZ0Cr2Qz21mD7v9GXord46c4KEBw5U9zXGr4x4rts
tJAKegr4ubDnPtWJVWLDFvJTx3udY7DI2ZKBAssgy/IUmfThCKJ14X2M3msW4POdjsNFlqByPme5
OtxfS8IksOWOD9eS7eyzuVAfZclLiJDY6AbkhvMO/hza8NDO9/KgA4Td5IGhAlGgLq/Mr4YaRCWW
K667aVWrs2H4Ly2IqvghT6j9bYYKnYD7OBS7PI0wo/97Zsjx3iY3QF96mHBCd8rMDdpj9kML6ObB
LJx4P5kOzLK+BFqyHAyiIucM63k94G2EXSl1nRHujHoe2Z5Skn3jyNT92o6gq2Pv89BhmhQr40mN
pmGdEdn6gQpPpdk/apT21mqS6SdDKZ3L1JNWkw0VbHN8O9XPfrDgcM7tLwhZ7m5q2uKYYdaACODt
NAaefSSt28yrONSLY6vZeHeNSnDA0oGYM4RK26rLF9EDA2eFrw8E98qXjA3OrsYKey1bM8iF53rI
3ghGp+2qG2bf7aLmqVySqqjMzL7l4OLYhx6mADCksBXpcvXYaMF8PST58GfxhzLbGUK/SnhHVAhe
ynIWzIX4oygb/lGXLv1KN8eCVg7R5nbDs8Xa18CBRiHIeEyZ2DhCrWHFRvGjZtUwYaqm+tH09os3
qsZL0o3mPnHMYJuWffCuQCMYgdL8qGYkR/N+ai+xmhnnkWznqqrH/H6MhNrswhAmWg7KCz2MITho
TYJXZKMHD/py4K2pugwLkS0m3L8BA8smvRlwjaFRdmOJ/kX4Oj7KOeRB2BEg8HALLRVcmjBnvM2R
MjSN6ZtRlihtkkjHFaqLd1EPIjzoLXGJ0XG4FJVA87UJbCIRFG8NYilmZgv0ycCE6dag2FZ1VgBu
OlWOcm7eOB9GGKC1LGrnzoZY/D50P+ylOsAD6tAtwUGyBJUPgjnca3BdUcAaFNxRbeUEedjcDGFG
4mdpkHWy1dJ4zUWsnT7AYasVGoS+ks3OvdeCEHcdM/qhTulTU1XKSwm0a9/Mpr5Nq1z5yC1lJTtM
OGyvuyoxT3JkkAPVkdYr2Iw8ZZpKfvfLCqK1Ula7xLiPbUu/JyI5bMNMwUHk7zp5VseiWi3hjO3k
TT0cQt6M+ml0+WIyVh6sOtUvXvEiC0bBA8LPAP0dxsL5y6mnLtmw7043Jgy+9W1UtYwPjbL3mylw
drJB3koA9gELnxCR+cUV24GKr3SNeJvwfL/vSy30SegTcK7naedUjbOR3dyAFIFteqy7S+v/eZTV
R9Vrh/mSYuj9A+JE/QNsBKQ+DHySySSdbvVdlJMonmeX10G6yYYkVdUTIdaDHCTr+XsRfWiHJcTl
GPdku4mwD679rlrqhxTVib0dugPOLyVskO/X3PLNaRR73Xvg64xQtIcGx6g9yCzj3iqbr9F8oh+g
h38bYfeL6cLzVedPKgA6izSNsHBxigIMPW/SgLKh7cf7PE3UtZ5qgIEb9zxpqKpJRaq413ehGrln
WZL1S5Xs5c0i2F0Tv3peAPgzbfFcTnrwqGRPgIShvCyHGUumdVyN0VYWgYsuNsrVtKviGWFLtzs1
WjvdW3OGkCVZ9xWUqvkgGyNnnLa4MOcb2Yrf7XiX5fjwyNY6Q9FrAsclG2UVTAugtuZ0L0tWQIwh
aE4Brze5vl78ptPFTqMHULpOAaSvZPHmV301upHlcenTVEq7kp7WquOOcKO16dl1ke3UFYxM2fLO
zwqsHl4mxtdpKckqVdffkIlNz7J/w1d2h008q87SwwVG9NgLkwA+k3mQKRDZACmmY6OjRxfssdgC
jjx9yvRxUm12j2Z0Ji+lrrmh4RFZO52Nrc9z83Gs+xJwpZ6spmzCb0/pcQnoPsLW8h6So83D5tGB
251OE9nWNHN2JtH1ret49tYs0o8yLhVA+rayEqQn96RjDwgBR49ewMNdg6P4zSXQbbYoNGu6aaBx
YY4XeaZYwI2qEgFH3ebfGitDhn17uYgeeyviT6zShGKJnLEkD2qA23ETmGu30IniJguSfO+Mj5O3
7Ig8pH1Dro8ExlQcDb2eV696BMsb+Ywjv//RB8b2s0Bi76lUjfAQutmn14ffRRx6uyDSvH0SKMS2
eB1mlYz4Fs2vVjSlO3tBM7jNeIjrkr8V/Rw3wqbYtPwJOamHEibiViB7kASgzyvtpTO0b56mu74K
ImxtdgHRTsXxa4MEkToB/BnCbtUP/HqIEuR4TrXYdqEZoj54nor8OXlCX58FBCASERtAzw7E03Js
1mQ6NsPQsS6raXw3Alv0RdGeO8LxIRH7vxIrR2K2MtpNWGjVtmyVzB9MAKZ62q/QlQToFH1qdjd/
b6tuh3/hoZmte6Os1TuvAdvK4tRvvKjOfS2afgfd9zpHfZl3319IYfNZNJ+oDO5iL3/vM8AketlB
xS2edNBq/lBjLq8r72GerKy6YlmpWuzHhPk9zT/Q/doafDK5h2ne6DS/VLYJa8t8gw1QHYEc83aC
2Ytvxj0hA0UZVvqcpwCsrG96pM8AvtlTelEhVnT4hEy6KXMW2CnDbKoqk0tkg6yeQ/J2VoJHwVh0
O9Ci35Uhz1+64HeFhO4OEtqrQnSUfcJ8KUcCSFm0CE6NKYvH7KxVTb+Ax+QvmStUmQgvAJEcfqVx
WF+0ycAMLX3p+l57NZxjD4JypQTiRYMXsi5QNliPPAOIeJoH7MUv5jweC6HixJVkl6HF80mDIrOZ
E/4ZJHr7XQSe9BiFB69qN46OeWJQ1FjkmMNjp0U1m8+22kU2ooN93z0A/Vib9TSAQjaPWuEqvhpF
GUi77tmZCxKWUzGvuyCvjyIeDnUHNhepJVKzwNeVTt0PAxyzwswBvoLrQraebH/kYKFSkiZqO9zi
elwZosC+uA4wZ1xzRFfZu7aL0M6M1JUNAlIgvbCfZ3gMJhZAvhbk2pHXcnc1dApb96A+EMP2zaqd
QHGox9gT8MOrKtI31VQ1xy5BOP1enlbw3lL/j7ZZV6nIC7vfNWp3KEoCXaAjGSVn0WTzdYIQj6A4
0P1snIcdZI8ctrNZ+1i9j+hozM1ReJG+tTr1XtXL6giQfOYXFrnYpfB+vG4mQCadPv1irbKhycze
YyMWNXl2Bj6rX3i0dcQV8nAVlA4eVKn71xN+Tp+xywvc5FSRn+s/dNt5FkHn6+T0DiFc1Y0T9z/L
hn+P8OaH0rQR8C3RbiYDX+SLSHbv3ddpEqEfjPGqLV7yaK42aQcQue5+ZQ6aJQB1HWRTy3IzK5F7
39fBIZtd5TlA4DeYojvN6F5zqy22KJd8tnmqbJyg4Z+HsCPqP/1ZtUVPCp9EtdYUz03Ufwtrs0XJ
MLJ3iU1CpRy6bdDX+Yr7Te6ybNx5ER9IVqLZomdWf64KPiwtFS/ZQF5fr3h1CcQuibPtTEB5b4vm
lGUF0j5J8TqU6kos3jD4VGIThWcaGc1k2xbBqS5RlUj4Mapa/1AG2kekO4RqmvpO5X1j1c19v4G5
aB0VXRHE7BPzkApELuq2+i20ovDxpDbU+jcqPbE/mjHW5E2KYWr42OaGtkehtw47a40CcuE0z2oq
3ipTjXzPGHn1dbNL5NjhtjYG9IVDsKm1lx10jU1C4iYfbe3Nfpe408ppTmWb+q492b7wcgzfs9Ld
FqR7Lh2QxTps2ktudURzkSNBTA0eVitUNCmb7pWYfuyL3vowihBGFiGne6F6+yFF88RtjoUy/fIc
9K8s79MaMuw/jeGQk3nyI0G6mMV5XE0WcL5C99wVYehxz5tXSnYNNZs0q+7ioeUZ7I7mFvMM3e8W
p08j1d4gdI9gV+uTObneOi57vDMSyKliiO/koRdWfEd29C7NahvqsJ0B4+2f3QSCBZElP7MVv2vr
37FhvVnD9LPWW3JgkXkCjH1XwkJ0JuKIpu1Wa3QQ3hvMRjdOnr4gK25dRpZ7v63Tel+GTfaQTeDw
lKh7FN3sm12WbjI2dWsdYhaiWDEOX9oAljazV52Gs3KlCwNBIDfZ15kbnrClCVD7MaK72cusQ8BO
7SiiRDvGgwFDM8rnuyJOhn2OCPIJaLix04SYzn2UhWxmobUCj6m2/YAxIrkmbVPGifOQtWG0Cetz
1UHrMYVNMhUDSLQz2BLnFT6HEeK/qwUFuWoTlby5CSTeEsJ6sQ0Pu8BZVK9Ns+8VG7+BPHZfW5L2
q9qxOtT2IzSGO2BAxoQlExL56vtc8eakVX3xoVTkRL2kHQ+lZVprKK+N3/K4/BgtmD4RvJYPaMUt
4GSwD+BUcf3rhPHBAoazIlStj9HuOjx8hYq3poV/BnGRjxBBFJ/H+vBBPJ0XtqTqPzQv6P0MlNSH
9//YOq/lxnVsDT8Rq5jDLaksWbIk271737A6bYI5gfHpz0d6Zjw1dW5QAkjRskQCC2v9wUIKyZrd
5q+oZIpAx7D+CwrZiKg2Em+RYpwwHNSv6E96JCSccLN2EzHr10KBRTTGf80yrQJ4SSaY7kjuanNk
kTXNU2yzJw4js79KRFyvLf/reXSbHYAz9sosQJvKy6FaZo71QqxNRsl7VeZGeZMpX9lgBr3Np0Ri
KEXKexzQSEYUpouMJQuKmg/QKGC/EQ569mhqgQ1kfKeqSotxSvvD7TNKzGiDwPEvn9R0pl2PnsgG
pJAd4IZl+L1mZLfaGhx/EqmxTUkB+4bV7/Uy9fAkT4bdXF37tJ4OXZuE15n/RUnsC5jF9ywOxSuJ
1M5Hk4olq1HUG1LoKPoV86ttTizYZTMFJBJA16HcTWGKnazaJ10AmUHujMUEtSuSAEZ8erOHrjx6
M06rSDviwVLNf5ddic9IOe9rXPm2U+V9AA7edM2QQHzh+Q9nEL9T7Qr+FRtsCIbDcgat7djbMI0j
P8xItLYNOjiCl7skgTIkQjS+tCF7tZX0qi9Td5SRuLLzrtl0aIcq6LCxcAuIDyQE0GINraDzcsdX
85JCJMuDTEL7MVQeSXUr37WdUflDSVKj9CJ3k2IA57dUlrdtXNmbyW36E0Id9ksitISbbga30JIu
00wm1IIQ+uaUyaUwakC6xmVCmm7bW1NyhttR7wn8LT7ZDd20+qChmCGUNjxLHlXEoapfpjN3GLEJ
69AjRRPHCSnkydG2UoblvoxEFpjJe2tr9Ws0jbpPRu1vZm8qzIOYToXl91Nf+XEbKTe7arvraI+K
X1Cuf2nFIAI0m/nHVe8UY71RlKR5Utm8ku0G3NAB/CkbFCgLCwNtR9NQpkfz0keU1lW19Aq9ccct
MV5lS7URG0XvFIUujqm5+4KQ+76PlMzvXfVmktDZGvY0+ZpUTtIr34WwnUshlT/NyA81WprxYlZ1
sW2n9HdrgN9pEBXHOee17JrkkvXD6CvJ5PgjLgOSdR9VCJYV1c5PGHmH2ynEPUj0MKW7MMR0DekO
4Sh/zNEczmYIfGus4iDuRitoBfdJV+n5SRE9FFCDxOg0lkd36nEGccv6gubYVW3YUhlARQwsEXUs
NwDLEpGJ3D43o4ejy0jwpDV9u4dku41HBcpaLeZDbmUt0MrqTbblXVEBvCGw3e6dtv2uiUwPjEYz
ecIyHj7PvM3dCEtujo5uhGvRkhPt+jjdIgdNBB9p00Zl91F5sTjBUVKpXs1/t60BVo6wYMNDAYcC
n/VgHkfchzrvexYWpi+dnlwHMk1jhjZ0a98olY7XEZAhmkXtLnOjDwexmu3o6biZimw7j5HNZrjn
C+p7sbOjUN0KJ/vAEGjc1KTMtkiuqtssBk1YKhFCK3p1KUb0sNqQJSq3TcN3kITbKUnvBDJPZCDC
eE8OLjulSO/aqm6fifEvmF1KZMyTV0PTlH3Fg+SH02sGgGPIE3Fv2c9GFoVmw6VuIuCVyLplx6o2
OpE+O7vKiMZ9XtnaJgFg4wsXOdnkFonRIrxp+yAHIbmxnPQee+JsW26zlUjkUrfO1V0PHe8wO6oH
4xeRE+ZwqDR9mu86hN/nzi6R80rwYkBPfRdO6rZ13MaHrpztQs9iJglFtEXl6buG7s627trhqeWk
hXLYN7WuY/XleXiWGgh/1WEybjB/fPJTueRY3B+kP7OdUHC6mIyNk4GRiUjKgdZ3GhxNGgTt9DAH
5jOKj5j8DDzXQAEbCKhdNkFPSLGrLRTMa5QgQIeX8lFnULgMCoEeNf9mBEGfjebkq0TSZoc1GPPP
T2QWhrNIsrsS1nPQq1r4Ilrju21Sh5/76pR0qTgWE9O1qQDnKqlmVM7ZYZcJ9fSM9+5Gw4UuqGsN
RaQyhDoXglNK25PUC0BeY4amY1T7IQKre1Vhz9LXVvPZWDMoCLPMsUayrXvopfMOjiZmGCmE1G5W
2KmPeQIQwKuPWF52p3EQ/Wl99dVEttmd8gToFJwaVmqHdDv49v1UZO6eH7c6GZlanWzyXTs5l9cJ
sd8TkkjzKcnZtHnwkoL1aq6kGNBl476mwIgMzZnsheuT6r8KzWtOaV18NG5OAqUwh+YwxzlbZA9W
s5tNyBJ302kwOrTMnRYvXFvLc9+yUGfRC/PYK4shXrUfp7k4sYoUbILGcGt15YcdgwqQfVRyfVIt
LT67uVkGSlzG7KXc8LQ2hK/EoXF6tUi770JFbU5z16CXNVj7hunw1Kgp2MWYsNSvm/ItSeWvVhbd
53e1vlq/pni20D6fwtlF+aUT+3Bxo1z3Gesrd+ku1nz83pumKkY+NI09hsPJjt4hNVVMdFsNqX92
F1RlPSf5MIqo0IJWrdOjlDMF93mjDeldU7wEN3v+MYpvFjKUKEEQwbdtGAZMUssHqG992V5ThekC
Cd0gTqcw92M1DPdzVh+GtkZYocAVMYmPg4SXqBCsAYMdjdP6CRDzoC7szO+U7Sr8Kgx3DtaXrRZX
bH9Dw48lIEqkQqB/v5WFx9ZqMMnXYEh1AuignwQc86By4LHVP905+0nexeWbDdGQ63XLZXdMHw8s
bFBjcVx/q0ofy1OzNGt3bUzEPLjNl5/y/zscYkT/X2cPjtfupkGQXCz2WjUEmC1/Z3PSBa2JKtzW
VkwERor00Ne5R1GHE6IK/+/STRBLn/zGa8BnCqcGckfTg/jbTb8FnhJUAEdNkZcw6+JjpuTIud86
bAJ3Xdzfi7C6pMwDJ1SycUir8h/IyUUkyltoWh0es7N+a9GGJx2uuFsnbRQfYDTlhCiZH2GdF8zd
c77ThujuUBUL8ye+6++N6hr7fkkTqJaVn8YImcim0c+ThrXNHiKC8+wanmGvd8FL5uWbt9IgsR8o
IoiU/XBUSjvl0XGnq5gQZLMcpSVqIs/oId5Q99kpVAW63FIhrIKMdearOaIFo1j+TNXZV0ZAWq6h
+6kXmU8Uj4qqSk9eOf/mx8afBtDq0RwKvDX1RG5iSmT6IL3rIGZjT1K5gjUWJGwhNlbTljc1h9TY
s40KRFYlfpdF5c1KqDgjZIVof7GHaD9vqMJ4nIXgszGibIvHje7O6V+g/ptzWCRmgCVysWmVub6k
CGcYWql8VEyzO2ds3GOGL9Ed70xq0tYsf42p2DuzxHtemk/HEeWeR6A4hOTRP8oiRDEhUX50oVkF
yNP2IEZFdlVU9j2t12+rLBY/oip+J5MU4MBtfu8jcUcQ1fmTC/JprAt6odi3LCR8KaKk9hsV2zaz
tX+SmXfJBTBHOarsDiRLHpQG4bh0NUQrsiWbMmrTo47i/MbJzfmAium8nykdbEBpGptZke2W8HFT
VkOyV+sl3+GRkSrItErR2VeA/tgViv5RwCcxkjL+HiqVDROcYoL+TCu1XMgr8VY17PnRDup32Wp/
FYOsUSeHMEm1nzoMXi2Jm3joAA3FBs3l9C6SNIfcmk5MUls55dm5zqvhbC3Zuwmo72A09cHrG+Ud
6+ut8AxSqjD2NmGXbccoid5BCv4UGE29mI2uvBmqpWCfoQ5bt8tBNlplvMua0f3ekL9uPBdsfRtO
ZxKf0SYzkVPqqSAfUOTfuCi5/2i9wQic1NFu7ACMY1PF7b6Fe/aMTQnrnUr4nwb5YMtLfjcYEhNP
a8bdK7Nq8R4xD57Ri7tRh6Q2FFH8yqo/yArE1Ejjyp8b23uCNg53UexAGK5nPLbmdL6RYvg96fI4
T0I+h1a69w5hi7gAz4zRdLNHCZzpaK1/Z3zY01rzTqmlZf5X//PweuY6uPbXZj39691fY//vJdbD
9hyu8zxiZcoxIvMJ+2MxNf58WQ7YHa/99dW63vSxyklr/79efh3/On0dW5v/GVuvs45Nmiw2hlqN
Pnu7DO23oqhYVJeXqkMIQzr136NGbxIQLMczBcjuFj+2f/U/3/rZiokyoGIpuygV9WltqmWZHcwS
8bG1b7bTv/uoVxNF9smlnPToYWkqj4ObGwEgouixjlW5zeyemMN+HVsbFW66Gg/h5XMot9PXiGns
600S58ajiZr/59h6oGjnhvrOonW8XPxzLFFaX9N69fg1xo4zQMzeuJVmpm1jt4r2VoXUeKnU1lWt
TPUa5l7M0jfKH42rfeQAkZ+6qoynORT51saA6F5OM9unaPKReCu/xyAu9gkGkAcKI7CWYSdisrfR
dK/f9E1GLiUsXuyyby9mku1d1tgzTp6ESHOaHWGO7VO2/OcCydY94i7vRZM5V+iH6lZh28W0Etkv
gxwTInz1JR3lCTGU/Ix7r8BSByA3KKp5a3iajelJjn5cOf8QDrKTfNHek4T+SyEb9Tt6a8VGDHax
VWftlXJzxxazQ6axTMegRd1wbzYllR4VQSZNhyhH6L1J+159r50BwKhMFzYFmaQMfygsqCLjr6T6
bbRdy04ZQGMXWR/zYFabHO7cI4sRKajG8ie5/Om8DjWR3l29LD+uvbWBKBztWqjfm/X8dUx2+rtn
9c1l7fVxOVNhGl+knDxwalJsyjwdHoUIC2iw8bBVomF4rGNxSbALOOq69jxcOc9xnf9BhuZfJ8wj
UtVkJcGgLNdYm1z/Jx4scV8v41VzfFSxLvS/Tug77B5MpcmO61jNc3uRSnj1Wmr4U7lBLzF61eZc
xcQznXaOGy3pCabtdSyy4nteUEFdh6yyB3Wblb/WeX0diod5CtRK0/drN5na8jGRFf+8QoEFtg5Q
acW8riBX4KCvSZU4h6RlfkWy5d+g289T2pn4XAu/fY3/73mk+AvgkIa+W6/3dWKvxc+Rahw7m3wI
UHAqX5AMNI/GuOjn1PHor2Nr05dq+SKXJkoU4Jz6NC+aT1Bz/nPg62QtnZ1DpauvX0PrqykLy5ev
MTfJ/6heQ/TTxJ7vNm3yUuqUjAVmvZ+vvsZsRQIiaLzTeoZChenztCKqs4OiA4aROqrjSWVihqLm
8j0iEbQNiRl2a1cTZY4bQgfv2rHadxGGC8hnyRUuJ8eDyA+JEICql+4gugrHYHAmSDWx9xL2u+Fl
4NtKkwzz0jUpqh/0FuS+HDr7fSya4SAUIrb1aDa26UE21bSJTLjyvbSdU9gQlNgp2TlV0QQiaZn9
5vQFWzBPfKw9K9fS51InWHuxG9pvhmmhkiTz+zpUdhHRRF7Nl7ULYsoM8HD8XqPzsNHH2nuz4l5B
EixWtpbnuW8aodFBLQjq1m6J1Av6awQ568kG08UrDIbzejAE0fH2Tee27oNhMniuqupVXS6aSsJd
6XnFZT0RW2JiuqnDGQnjQn8dG1h5tqJFhcpjf+/FVQ+JhiVvXBe2dW1ydSck3bmUcWQPXSQwbH0+
OFm7E06fgf2M4n2BWshbNNyrqsl3noIxdDYsupeD/SRJYFH81bptCSrrXUl7slOZ+q2LUlb3qcjf
LW2ciPOZ5TCNyYjFDec8x9Cd0RHN3ntlpNjihR/IQWPBMSL+7HXmfu3V1dC8OcaR2THe2nhZOqCC
To6ue9C3UqSoi1C8tyOZrKymJAWNRj9oReQEgprAkuVzgh6kyzbOzG5HGmvJjbmE8/lz6owiMPU8
Onj6BvFR99Ve/GDWRs8OhqncjKL51ukKVjxuPd340MhwlCP56oy9i2JAi0woHgeRXUE11NEQRDWr
/CGL/jUMa/UNJ8MVceM3phc+c/JaaU2srio138+kgS5amvWVWGIMuzRfoiLKPoe0MYxPitE/kjb7
VdmucWixsbgKC324iRD3nNf5X8Te7S/XFNd+zLU/2GzsUq+12Czd2mn2CcgLathSApewUt9DXPlb
tOCvRdH4Ed4Y72bSHmOAvL+0HGE45TXDxuSh2+UZZd5iV2rkaQslKbbukFQUveNvBH31vnchMgjp
CfTpU/lq9mVDIsCOfzXihxrN9t5rtQWdX7ibSSVHWCSixDjbJWmrgoy1Z/0+J0PxNnTJwi7MxGnt
ZjV6o4AmLjDv7dewm6hDdUMNV8MYX+PGXPhlSbsDFZwc2hqNEEspDtg9YeKQ2c2BpF+zNRdaOTtz
40Hoz5+fqUFSoNgAgtomCoV+ilqZn+gyJnlj+6Z+x3XwEc3MQAZT7S4K9RK37wLUl6JV77oj0azN
i7vFbu29n13tLlt9tx5D+tQ7d3ho+6P9u2NyfjeF4z3zCnl+LDLee8uYcNHGhHk5NiIER64ZV9Ol
p6K3+Kh7MvdLr6dY/Chw4l176AFXj9ZLdyKsrHdZ1pjtFvl+PdZ5lnp3wubw2avM+i6H+WiqqYqs
hX5I62y+5ksj1eE8J1InXUOv6tp+17uKjZaRbl9HXXPY8065T0YHzYB10FiOJBZrzDTl51xv7Ks6
aBwNJzlvzTjuEaxd+uuhtaGAic1Tf107n5fK69aiqFqSRs0HcRj6nLRkKzBMc61GQBhCOWztlssf
oAhg8+4F9kzVAjgR3VHqnD276nzsxPT22V2PaE3Vn2IrveZZ/5dZJuUxJ+N17fv6Xw0KmM4WX7k6
+J8Dg+qNLzof5etcaTia4bejVvsAyJEWWa4SS5JBo54gGGCG0c1I3XEnesiUWqZGN54kSAJ2P0+X
xcNoHVvPc7EGuq1dtzZfYdyRZVje/zU+1y3yRY2toMsYNYRyobYRUyhgnNIUiSwAGEOxHLKKIvIy
FpvMnggBRcA5bPmWW8V7FdbiuvY8bwoXaCWO5MvBQSbKXhnshI100b2pdqG/2Ph+gBiRgF44owaW
yub4uXZEQ40Jvfr5snY1CZQDMl62X7vVVCTHcPBADi/vRMYzv81D/PmH1yHbmoK4yaLH2rPygRTr
gCbK2o3xft/a5pKIXt4ubKs6wcWw/bWb6Y712kDBXXvr55ORfsjsvHldP3u+4LxGK1Hw01w+9wIs
mnSt2q7dCnN5bs0Ct5v1s9k5MkgJQlBLb71aHPavWUWKl8IypTVLK9RAqdvmZFMsIJE81czVZtke
VJvKUIT557szlpOfRJHzAwDxueEVnnQ8T601/0Pe4mMiE/q96qCLUJQXT3y+WeoJDX08OqsrCI7s
UJV2eJLGLM5hqMQH6pDFoUTE86bnyUeGPNtvOTkPc8Kv3XGr30Ve2lgup+NJqzA1dhPQN+R+4t9H
CvEtGXw2BlrkJtdsLBKQOFF0pkS6T8b5zZ4Lw0eOE/hGldkvcu7K2c9rjdubJ7XP8tvaKLad3ciG
IpEd/nBQeAz6FAa6O9TU06K6B3AF9BwOnYrGZgeLxZPjGbD8fGza+ie2mcrR0vLpzepqbrvxVcMP
/gPftV/F7AYU6FHursKdsMWfusvTW5zE6NZmjrKDpq9+VFaiEbTKnebq9ruw95TEsm/GPA87Q4mT
ratk50jxfhGuqyezif+YcfmzG4VJead2DhqIUapsLsZZCI2NTZKhwAT5wRNG+vdAkSibLBcoUk2x
0uHBTuvR2+iC8lINEOBRlnsy8gklP0zPZZFg/oI6MVUC7Vs9R97B8qh8AnzPtrVAHtN0ACsNYOHb
tg8v1t8urO/rUGgPQ21PENFrnypUtFNLMmIWcpckXkbyvSqxeeMYt3H8W8fxxLiX0nYPU94hfzgC
UG4C8ozKQVOoq8Fpqndw53XkQULj9Auoh3rNyIBt0FeyN4VdLD6y85HlEYlNO/pe527znHUWbYb0
m0PhHnC3I8iY0ijmKC6jl/yaCkwXxwHtXKwW/5mhwVRS93ADjNrA6oW8U7zV9lZtiVNkFWTl48rd
RIVqfID8/DlYSfWPiQomtaA/cdfVkL8FyfqyQhxikJ2vIlJ3xLlveKilFr/WoFTW3trUltR2EOdJ
ji1nrE1Y6SBdRu8cQlZ5IKOiAftLDmAjtgleDLdeM9XnRGl16+nUuteuhZDiNU/Qgl8O9qALn4MB
GXu0+8s6ZMA+2DuxXW9aN9WeXm9IUJ4AiJbeOqQZFoJvMktP6xuW1edosDITu8SHUgsXtc+qe04h
kFYzru5rD0+qaJu5IRY6y8GRnQ31anlae56udc9YyUAIOEjSr2M6HiHH3itsWDS8YW0ISnY8GtiL
Lm+IXGXapnWqgkbgDKLq5LXTqT4sB5WlGQcSfwqkgeN6Bqnu4RSWqEB9XTJysxPiq+nnZ87joQxi
b3pOCemOydL0ZxtijVY04pTlgpWulMk/trTRlSZ2ejjCfmTD7wpP3DdymsFkWCPWJIXxVo3VL5Ei
NLEeI0WrBohTegcQo+abreFnqPTesF3PLQw9OtXY1ATr0UGl0oP9urUPzVfW+wowTDPlJ08QQUBF
ix9rgzhKua3TsNym/xnTpzj3o9pDvNvW48cUjaC8Qg/tb3Ofidh4umVnPNNZYdIH03Jcu4nidUdt
Bh6ynqINtvFkAZucPP48v2gpI4+otB7s5e111OyAu4cIosNtq5XOeaxNmrTMdu0wHp0ocR4SbfTr
mCjQzHUAaKUZwY7GkWa/nkxGUNzRkmNPE8oiAPXbbvmCxi3A5n9dr+n+KXMl3MLsBxiFbcoDLp2O
xV3bfXbXMWk2m0ZjPVt7mJiW+7kGYPfZ1UPeNef7EODGbR0ajZlyXpeo2HrU0XMdm+bwpBU8GGuv
kUp/kFZTcgZ/dG16e7pVgENePodgQeJoNXi+4RTxq+PymEu0s+xJN31qu1SKjSF6rI2nir1aGvN1
7Y2h217jxt2XehanwdwuWeCmdvz1aBmzymeWTuqsTZPd15jhpX88VWXR66v2rsWwyv44eIuOrfpY
G+4jFDx6qtVfY6E5vDexOl5Q9FEffRQml0az//o6IWWfgvJG2+6/xlzsyuT4edG2HxCsQEYosEZ7
uuhx8ipHL7+yBuZXSuinHhLEae1hlGmr/vrSy8RDk6Y8/tfY+jarLX82Mow2WlXngHwK5742bkOW
0IEQAEOdsUpVAOlSi2mGTQpH9dkkYfUM04r0mpfE+3UsjwtylQkQc1GUVTDVoepz74fH9WTTwKO1
RKXYMIH/VCp2WBnT7Dbq4ubZzNVDkih8Qe+1eZYpIremUMJAhQ6K18Nwdjqz5wvgoAA+taGQClJK
s5unOjXJrU3c43pwHcJnTCN533pHbRqq62SOZ7sRPb/nYLy35lCdvLHpQAVNUf7SRNW2qLaKOlSb
tnWajWZFM8CjsN2ZiuG89CkUjaQP08V+bIuP27fWCEv48P0lrPoXq49QbBfUpOAl/Ay7ZGcJBA9S
i51OSQTgVVp9GGP79+wWINiao9pHMCcUAaZb7fWNJAYJWqKPwsNfSM/9GZRwMMYKRNKQ1Xyt9oGP
gV1vgkFXleEEYuJda5x4H7EgkOBWgaQDUu57/azOaM1JTTEoLsBOcpV9Nuof7LuYbEAvbCpDveZd
dsSMWrnUXQU9th/cY95DgDOM96QdErZ/Lvtk0J55L9znnFvaaaKiTb5Dkkw0Sj8vJglnyldHnHRR
J6Z8O+EG4FV96suZNZLN8Iva3zXReq+LCN8EicGeahPeY2RczDZRdwrGKH4Zf8zz/EZFaBNLrdqV
tnTPfY4bDIkAXn4104ACvG3UZ0TLvoGwGHGhk/2ucgQ+rroeXvviN5cRJ+RWDB/d5yFwTIPKbalo
l5xYNbdG9W5kXHmo8/lsITgbCUAiuYLlYqrDyZvSQ6sNzanpwmaLfeSwaR0numRuM29UqX+LRvwD
QEx122iGoqHO1d0C/nGvdfNdSeL6kKPWeEEmEVwJa8o2ax15qcqSLIk+wN+awyCqp/4CkODQNQgy
yiYNiqbae/noHQtjqjcZcQNbK1P4Bm5aQdN3B6teEIFRp23NwU53AIR/ItX0YzETPZhUyQO+rT4A
DtcFqLORweO+sVsFuF4q5VmjRScBuBZaEuzYO4PV3rBh26g/61Sf4NWZzXkAaHBUloSH0d7XiFpb
wmpCFG6jjjpIJhBmKVIkI+JBqu96/qO3lWuWwfNFHCXIkjvo5X9m16hP1N9UVsK0QXNNPU1lrT1M
GB4mtz3lXrsZUvA3Th0YhYgvXVFHp2gkwsg1nt9J4MuTdRVye8Ny91Y5KSunR5PCid8x6iXATMmh
2nXT7IU9/XRN1b2MbioDUoFSkAr9BDvgrUZtyXaOUS9whIgg02gFpmVls2RKvkEEKIIhiX+3eYVL
dmweWMv7FMQK8lbNji/0nybDImYkDU/1AVMOWVuvJEZ0PwFdtgmT9um5LRwzt8X9TTXKo2iYBxPF
DOahb4OqIyfQFK9omqqXPo61i1wax8Sw0oGEmRW+0KNwa3Yg9YSms0NRnI6512q3UZq6AaCsXVxG
vxUqDygxxCgKkcr41VtD9SGRNWfRPnQFNnaOC6dJj6iBqCP0VI/w+CVqAfLMd3YkMqDuWVfmFVvz
3McN4D1LVMGfd6wFQr2ZIBffRo8Ee6N3E1Xh6IGwCsunrEEohWoHDt9MLiPISx/bLKIKNoVdqsLh
MSXJ6zmLdra3qM/W/e/IDXMEygzgja6eAWIwC4CH4V7MWDXqEOb9ToPKJP8MkAZjYL/b1gPO19gO
WWfHNwupBghNl1u17EAodwoGLJqqIB+JXkwUhRQWKvc51dNjFHZ7IdWYB3M3IYqWyxvs5QeZ5ta3
0JM/epMOClQPraNjuycl7L2TkobuyVpwOnXS/Whd71LFTLNmqzCNZXV9mFFYwkL17wEg6r7uur/x
PjDgBNvRVqnS6WXAq+jikDwuFwJxlOnPzHHP4B8mouwx5Bsc/h7ZtZPdiIAvJclWN7rQb0tIFHlS
k6iQkUnVrbIOtVuXvpXacg90vQQU51mAblgMdpCZT05BUUov0dxCOvZZWZ1LlqfUNmmS7KtJmvu+
qb2/Mu8NLlOnyvDXbDcbOO+spd4CkVF+xUYfFFYenfQxwh+xVtsNO3Xv0AM821vgQMGdUJJSQjZv
HYR7xypJeqjmhpjxxRut4TUb0Chy6CEmk26lGb0VuWKfv5p6KJ3Prk3kf7QbKGLYfF2tkNjRGyxw
jG4O0LP2vF0YhV4gPNTXNKa+gC2zr6sRj2JoGue5SSibEn38zgp9W0TpdFJn5JsQirprSfTHWhyi
oOpc0C1eb0Z2ZyzES7OI55jFqF1Us5H3oZfTVSbLzE3PqyJ5b2JC3brJ9lXkqCLIHH5GMGFHRbL/
6PqMyMOKP9JMR+fQLF8tY7R3YxGz/16a0H2ZvQ4emtSSbdvdM6dNT4LtwSkLnXhjlBAAYGPHZ8s2
73pkwN7wRu4o7B4HEFfk95LtoDT3GYNKEntszrpF4EzLDysGzF4q0lCFgSWa1uJ1BQLzP43SUS/q
0TYtPewyDIGkVliB1BhzT5Jmwa/BQfZ8KQQos77VQ2xdMdyCI4EZqAfHOupBY03RMLHjDHkvqZEL
gtJHbtTy3JrTqyrmEWpHaG9GVGmCaekiUzAFvcmPZWYuQDNHZPBKOqQnZw10kWeWZxAZh2GCkQJc
6dqZ3V2R+D8VZpJudEw052DFzImFwG+BP9s6w1TAKZjd65hpGqFgl988SnOnpK0/ZuBG73htgDYs
f4ghzt7VApcYT/52y5Cbe80SOEuqoJl1djoZN5TjudrL2kwsYQCsPGUTrmejAY69WrW2CmDPEKTA
1BTmab0MrpVvcRMVxzypmLLHztlg2A08hJICILhyDkoU02KntHku7MBkynsZNCi9DUAB/NeGXdry
95AcCV8SEqyHdBYfAik4xEd3E9ZyG8cZIbgveCMA2ptU49dF/zdTgqxv/mFfI89yyPfN2LBMggpM
HSyt1RSSkITH2TRHR3wvi8r4hoQ8ipzjQ08j65ANymMmCbDQW9V9bS7GA8nfamccEm8UVOs3XjJ7
RxFb14RSWpDpyCpJtUD4zwAxbp9dU58uWpa8jSq7VFFHyCgKKMOLSVMdomuTtvw9oEAfnwoQUd50
O5uCN1iuyv4Ujsimf7rB0Z7Adl2ksZWJjYDJPK0tuPoi69tNmdneKywA56ZObzMIvlcDMIJdRO2u
TtJvFYEB8pUx0MqKYuranTM9J+arcgCairJPO1cQPxkZ8BdrU0SdEdRV2R9gR5Rvndm0hxG2SLB2
9dRpwRs3Fn6hSvtCuMz/Izt7o1fR78lWpn2ZZPMZ4Y/Xfgbsbbp2eouQcrlFrfZ/jJ3XkqTIlq6f
CDO0uA0dkboyS95g1dVdaK15+vlY9N7k5Ok+NjduroAIcBwXv6jZGUYK0+md9GjVdnUuoYEbAewM
JUFiLuPnLUwNd0Aq2AnZZCyCnTOP2ZFZ9JPBOge9+CHLnroQsNjP3H7DtKy9ZgtmplxwdSEIi6vp
PEULbrQ2JvUKMCJckKQSTHr0RVEM/xj/N0vypXq2vHb1rQy4r14LnW6XFSmhAD0bHeS0VlfBwT9N
OEJerPAtbkAK+K9jE6SnADqv3Rpwi4bxFaFy1A3xvFt1NQQjJLihzGTC4MYOSt6L4IYUdH4KSXL8
Y3Kb4AYuy5qPDFb5JRKVN9qq4JJdJJrMrCDBwuLvDXUB2tdtdRSESuU8LZBCxrLZreiBWwcNXg/+
LlG0ZR2B3AAs1pFdle+Okh8SNcAh90+zH0AxLzeuWc4osQ2faGuJOh8FqiiZ45xN2UVqRk7LnUEW
Mfj7+HY5idTSQnXa2U6WHuRXJmhNswGL8Nni6ncOGvUsCiOOt4fkPlzBcP7qluc3mpFzyVGjlj1g
CRK5/xKNmSKzpYXxnSSzrDqHpaLjP7P8phzcZ4B3xkUuKT8D5+UwqgbESfrq6JXln3JcOgZwzJfH
uD5hyRS8VO6z62ItpNEtbyz17ozUCp5MgD5W7K+0Bmi37FCPUzoeVb3+KXhgCQZg1F0Nv471VCRH
smqwMSOqnJQ+3m2Osum94rxCNfjRw1w8ek3IE7WRED21SfMqz95O3KeBdZ/TXBt069YQobfH0J3t
reKWOkz/2hDNtu2hgR3WgVA3wUEelzwNiZV4fCY7iUorsELdZ1+523lFn9/wdfRAn0l0CSAi0DaU
c4XXO33LkMwAEYA5YzWMEei7qBzt4EgBEtk18tsandMeNJQdXeR6Y9OwRt0c4jb5Oo/6Te7cepeg
lu4KK50Ocq/lriRtwfy/1RBfWTAA8kzkCIlJ3tocJC2BkeIY0nQhEE1EH4fukzz4tWnKrdlag5TU
rHzuKjDsB7kV8iP1vub+tEGh71lBZ5RrVX+0i20Icpfr/TVzp58BXhmnjNEAre5Vq/IWpm14ymeI
zq0+fdKXrkM+21lsO+c5mEECY8e3U6FzooTboCdkJXnx/1z43W+QKLZXkN31UF9rrk8PNRkcSntD
P0gXIN/3Drnxiw0ga/yUwuVdb+4Kp3j31rwDVXy8gwbbeEUEa3JuTkaYa/MxdsMfSpepx+0O0wne
dMeF0r11Lmr/nGFieZLf0vvVU2rP6gmNxn7eN1l43w66Asxj6YeW11qOlNi/5nldOSMcECYHaQl9
nJ4YwjB1WRqCPiLtZMKx3prPUsGuZiqY+n5Agu0iLXjsrOEy5RbTkuqYOwPGR+4CrvzX69pFevVD
sMJebgBXWAApW9ub4wdXXwCMRmHXi7wN3dvSLUtLkuSWV7D6s/RIlj47R9+pBjAr6bMTKPSRUl+C
7W1910TXqJTPlTdcvMbcS0tYD8FW4Kx8aRs2CKQvZMLenFHovm5v+NaWJU+SwdIK1b4/NYD0zqET
naTMlMYuNbbjPzZBSctTk9h6jKTX6IdySX7IW5ttWdn2310PtnJs8KfmNYArt0uBxxQpILfeBuG8
fDh0D6JpoDNRnfQTPhTs0zMukCc+2DrGoM5TPrcvDmMD5of3OisWs1rgsZ285IBShrq7sxas6jyW
L/ngdifTnBlKNLp6UIOCtZsegZkdG7wn4R1M+WIXac5DfQii8snBvHh78HJVSa6v05aWzK2ZfDik
GNL20mM/KI1RgnrpriWmJ9CXzBjOk9x9OUkBnnECs0Kz631o9Xt5S2C1kyvRd7mDa3zLLUSUZN4y
4Rp8hFT33RYuRcgN62IlvbIODjUkXvANY6J/jnrg7siYHOUeSyCPPV6GJwjlMkee0j/ySb95sZGd
1Hm8S8wSgTKvu0gno9Frt3B2S9RzD2ERrF8Ao/0TUn52lRPKk5cYPX27sGHsaPhzHrxnzOLcFbPs
J/arj+fZKZcWsXUGqqY6V47bfp/ejtqhnyDeb3exzBx60mT5zGRuZh18C7qQkErgBXwDl2wwEveQ
H5Uq7K1BOTHQRRk167jqmMlgC7xudZ5c5zoBzGE/9ww9Eo3iyN5nOIato6t1FhVpQcGem66tnTBc
6sfaSIyTnF9+l29H47XVn2Yjb0+qabzIU90ercTyrvsVG1O0G4sCpX8o5H9P0LaOQ5Fvv6TXgR3T
0xJHGqYPYPyPWmbnsPPbfHhAkN28AE2rbsLaGaKuutEWfpdhlq3PV57E1sdsD4YP9F8p9Exz8uqD
BUEaWQzHwOGk4CVw6cEPKAQeS26ZPBlp1oHK2qMFPNgv8A35b2cuFbYefXuSa4Ne+vvtJmylEpMq
//9TMVYbYS89bF29/BhJrmPxLS2xNXOOsP1gQIswgwx0lc6+qHgsShW57DrkkigOm7xqa5R97b9h
9euHUn7nu1HGemyZu3tgAfdsCGKPwYdexq9sjrB0La/JXCAHsw8m8wdaK6wnh31yKZowVI9SfY36
yxc0AgzSBek6jpOWKiO6Ldjypjljy0FDKVIDJrYMwuTvbMGKkpT0u7Hs+uvLeYSJ8zAW6Lr1xBvg
6SebXap5j15vwSbUH678ELO+6a6uXmVYJoM6iUmwnnoZFkqSjSA0rwMIIFtlqbIlJbYF22Pc8rZr
fDg2yj93CHXQh9FnSsfZAQTIL5KWN487njCNX8rXHz+XWrGLlEF9N4yUR7i2vPlnANH+Ks01QkkX
0PTyDMKuQ3JDWso/R+XotasClNNc3DI9fKSCBDBFtincB06IEDykdCvY5oBSIMFWT5KD/2vQ6vy6
/vqlJa9kj+2dWccza2OWXE/PO/ZP/vveSWytJdGPaTloPeu7Wh8v8PEoRWNjo7XftBmpWelXttGD
HPtPeVsVKV3H2RLdAnkeW1Jicty/nvXddEZqS8UPl/qnvA9n/XClYOnwMZqruxBG3/KK4+HMXkU1
r3NVeeElYCkFciY0IibvyzLbFmx5c4YnKPQ76lStQXStJN2tnHyr+q5Eor4ZgBBiC35t0fKyyHuy
vSzbS/Wvedth8t5JvX/K+7+eyp/zhdxfxKD9xoOLQxvD2mUsLB+uLVhnslv63VrFP1X/kLfOJ5bT
rleQ83yos15hSLx7TRl+q50X7qVrkDmoxLZvtPQhW1Ji24Bsq/wh70NS6vk9ggH9L61GEiEpbIh8
vJzsvTO8lSa8RiVX0jNL2Uyrsyo76V7xunXvgKmgjW9pZV5o5JKWnp+xUMCKkpVZ7rp05AdWO++l
e2D1H0nWBmXgv+lqa6dhq6whSO9SlDMkTMTfDv/U3W5NwZFJ/1ZnawZb3ofmIkkpHYMmZcnChek1
qLN56Bw9nfcy/00AGLBclIxvQTtEp/WNl5uyBWu3uqXldv1rUgq2V1eSAQspf3ffkv5wBsmbswTs
hJbwGm2d/TqwXsvl+WxHNniVMHnLrhYLI8ayQvJu5rhVk2MlkIHBlpTYh3rSiW557/64lHw4ZPAq
5TgbD6ACn2uoFLgGSA1Wyg0NJMfy4SpxxGtfpevysyTLLnJnyqTPs8usOrsmc6yLvOzbE13f/XeL
me+GCltVicnjjYqeFb210rrIlTuInhhxhEyKjlb2MHsl2zGouWjTo7yi6zqltIBx1uPmm7zIf69q
1WpwxDqbrZOGzcE8z64JEsGwxCGtSVA37FbutrRvBQr6Z6G1KxfdYWe2MCCjQ95WPixdC86m7t8J
Z9tiAyBS0a6RuyrPpc6gMulV8VbG8EyET64vD3huEd1p1/XMD7dfbuq7R7ROXde7LnMWia6vecTm
5OyZ01Huslx2C+QHbEm5sR/y1lmdlHwkc241pXj7S3oY6nsba70dNoZYxQW5/6Ur4vFsIAR41GHM
koR6hgBpccVnklJLZ+/McJDpWUo9D5inniR4N9XBa6RlZ205h5rU2UMZ1O1Oas1dNl6UuTQPap8B
0huGYtdEvOoSeJlr7m0PgKcGpug+TdyTGoVWfkQyCMNlZvZHViVBDU/OtdGD5glOFnvNiMZCPM8c
3Iti9T71x7cF0f4pQAb2E/yb+oBq3IgqB0nJyxA8yhK2J+oRFYjYrtJPseegLGh2D1OMFoIDbOGk
s7d/9ix/fk6r5hd8x0tvauWXMTdx1Ur9H3nJkLzGB/7mBypI8ax5673Z+umxWs/Orh+w4aC1qOMM
wy5o6vprPYPpZUpeftbV1N6jqAO8KkK2Sy0WWwCTpeQ5tyr0m1T1UCERjDJUCY4bI8bqcVxKWErC
TGDAUSBMtHNT2OXjPCXVo8QkyIrCQfcszxEWZhHeKuLgUFbID/nT8N1k8+zcqouUX6ZWBnYkKHEc
lgXgneszc4uLGNVrFcKn4WMkqqJgeGizAkyQ1w7Mh5vCvYHUYHvNY7G9RfVr6qfoeVgCiC7Rs68m
P5DVVK6SVWaYdKO7iCpXgfCZYbFb4wTPDWrYzyo7oc+pomn7aRwDZhAUxLYHtCq1uZc5lqJ4yO6m
YegetaTznuYlqDNgezZtC3Y1NbaCUM/SvVY6uKIN7M6YE2Zz46ijC+P/NSXR/LimQHOg/OvQ5rbj
q8jynlCZifZV2O7QPTWOjmaZh2lqcjTeANMXhmbebAeoM7BW7aDbetLusIJHBgMH8NILy/sKqt19
swRbkvZ5TgrWUAekjWy4aaV+y2czNfaaaWg3CYop+E9m0VfKfvJguXthymIzogZvvQ9g1LXH/nsy
5N8MttLBhUP3590y4TODTAStUFSoxPTzX2x3fg3zRP8+NQloBQRx3oIxA3aNDtbTrLGXbE2JdVe5
eX/T+7i9pGlcPPIINCj/rfqpGRUaV5aaD6rRv9WoBj24UfI02FUD9VWpP8U9G0cOYo9HSUoBW6Gf
kV/Pj/W46zHu2E1L9VhLMeWLwXItx7GDTZajQLulzzi8O9jKfzjpbN7JqerG1B4dL7xADsOpM0MW
7cQHpzpsv6ANkt9hOCfreWtjbp+arj3mKrI2ex+L5T7IXjEqnFm0LxrmyrZ5B9Gi+QT3vH9k6fgq
KYx220+Y1kGGykbEmpYakucY5ceDEvdNddHjwjUQoDa0H1YslqgCg+4e/bT+vh5YVi5T1E6kwEHJ
4ooMZgKajVuhm0p7RmxT20tSbk+WqsunygETttwfexwBulTLQC8+2+Pv9e+kSe6f7aKGc7bcP1Sn
QeRlk4c/PW1mHEyUUyQqQRXMMNy3tLS2sUVC8l2mFEtJB7njMDwBnAGBFww7cF1YKpQVnZJef6vr
ILz09hCg8R5WP8ryJOXxENanVEe1qZoVhwVrxcUtnPXAaxNEwX23BEOC7olr+Od3BX2fYifzJfDt
+AiFIb4rxwwPwyWQmOSZzLKxbLBRVIu1qMFv8F8qyiFr7e3obsQc8P9ySOoO4CtU7fzxNG1XIHL7
Mj6WKquB+w+/TmrLRaai1Jv7tF14FGw7mlYLAxZFyodoCXIEJh4kOfk+ioWRP0BeV2MW15fiUkW5
fLdVkhgOend8+Dr2kTk4dllVCcvKwxNjUpSb88UCio+ylJR+OFSScuEW1dGLgxD4eqhc7d0RmW4e
uxKAxseC5VdNZQzZ8WUu7G8p9qQgl2Y3vWunKr1zxwjAiYbyZpexz6iyW3FMilB7VctwuHf1+o88
1NTXwS7UVz2sHzs62Ef2pmG6IDrI16830P9y6la/s4GWfHEzTsVmTvmQombwJaqUr/CRgycpNMvg
wS9i+1nKQAofUwh1n/Kl5lh/SQbNfNP8qPisJVepwjcne1WbBvrlY1in030faOnDuASI++nDzkxq
onYz7+izQeMtSakD0ZSNHN/9S00G3Etd1i5hLqVfMq9GR1sz2r0kjb4ZLgauqYfStFDE39lW13/C
xgrpImvUjxGEyi9Njy2CCl/vvPArvwAFKw925puXEcvM59Ie34DQdN+t8ufsNu5XS3HbW1ZGSCfZ
eve9mQFSqI6VPyOig5Zu2P8OHLv9DmRLP8wxLuJ2479pgM/QsG0H8J7E4rA9zljDwhf+Txa0yL8L
P+TplgMqNpvvy8Grj/i1lSjMOcVbplj2rUm7Cc3tvnjTYUx/wvp9J4UKMLY3EBhfYfKqD5Jl+w37
C+5QniU5oiZx1bwp2Uuyjl3zeWaXTlJyxm5QH1S03nQY0XfBNINLKKzQuKvRioEWXfuosNn5A4vu
cXcAi4esJ9Kyx8ofnJuU9K3vHU1tsGh3uJ3MPj0PgjHRl16t+j0cn+gmSSdSbWAKUX8nSRsjInwg
df9ekrMy/XT55j9KauqzZ/rr/NmIwff4Y3AJo0F5SbNWfYh8aMShj13VkFfPAH2OyE70L6XXfk7i
Vr0DrDC86HrLqxKjKl8l7r1UkHx0EU+lUmePkiWBicpRZENgqDsdw9UC99jMDl6kegwd7Tk3X5qm
OLmdW2FYWB+RMS/v7Mkp7qIOstwiFlzeKSpB01UuMrPqdIi9HtFxO2qeQs3BCnyy3lAIS7+rVuUd
0c0sL5KEowOkXi++lOaIJKXRgyVYqmn95O/Q9ANVk4+4K6stQPEq/Q6KOjtDx3dOOnsf323LuMtd
xXo1w8x5KBMLgMVSrZ3UvybQklc+bdoDwzoNNyJi7hLMWurvWcFrwO/+J2+rIjFLaf+qel07/9Px
egsAprPjp3qcm8dRqYBLFy7Sd6C6TL5Ef+Wq/9kcB/tL44zoA+V6cZ+Fho2ycZWCiBvmr33lvkjV
0Ujv68jwvtVNrh7cOrYe0tLDgKWuUUtBF/YzdKRfCuJXx7jYu8CG7tWSl8od45+dBkDMMtzmyTO7
4KbYTnKO0lB9RVWl3snpnfmbWnrNr459I2BEZowO42RcWLMtUd0trRfPRnOc191B2FLLd0lWFyjj
olF1X9Kn3ttleOh9Pb7ViJP/XbDWkeJyy4VHAvgZGf+DOgdqfJDyENzjvZwtdlwy7Qo6YeWY1zUp
xbqnJeOJVztaawaa/mKZiXVW7QHu9nYKyzHvbODlNye0lGOqFTq2VINzscD7XvG6ae41w3ROdpJN
zxM+Loe+VZvPvI0q0B/X+cHY+QVtHuV34725Q8KQdCys08ur3RbmLziJiEWa9PO0Pl7aLHEgqQTz
sa6q+jHW2/piGtVwi9zWwt3XL7El6Bz0sQCr0vHBzNRLZLH83v8eB+PnJDKVvxSQluuFslxDKq6w
/pzS4WeoKM43zW4y1I61+TW00QZniBI8QaF2z9kiKq4qfnrXp7F1ZjkgfXKhAoFxbizWz+jIbH8O
v9MB/4B8qPypB/ggg05ihM0gPAlc868MZWS9698CrDma9lPfgVlGp7h581rmhF1faU/gNjrgOTgs
wbtyDiyu+f5F1w08qEZnkTRQU9zitC67k5jj1GwBIoHw0CXIuuBf80lzBu8tT71v2hQrD2bvedwD
5HvrMK1vkuwMlOdyJ+6uetwjTKUxLrt2JVC3onG9zwGE9F01hOpDX5X+56iev+tWoD9Kal4Q4I5u
PUlVT3PuIs3ynyUV9sG5Tcv0k1no/md/Zi+xsJrX0nCcz/559DPne8yn8tyOant22iH4Uejneqjt
HyWILCxzqvoyBEPxDZu7fW9F7ifmkfeYPBSPta8gnh9A3uj6UNuteUtBVLDjjLPuwmQZz4gdTbxE
CK8ZkfGX2B1aiKmFTtB93io0Rm0cKruzTgOWgo/dEtAwpkODN/JBklLAhm3x2My4bWFZfQfYiSsH
XQW6AcPRHWt3xaOxBDZSvHeuYjzkTjV/YhXgW1dG048pWoAeLXwOdKCQ3Ev1b/E8TD/GOrL245If
Lfn/u76L5NJW33d9zgM8bd8ELoJv/zn/lv9v5//f9eW6ejXA3PbMo5lb8X5gwv5SDlP9ojumfraX
POQy6hcpyJn8rnlSBaHI5qVc8j4cy5cTOSvFO8c630QJrIVt6VWNeqJlZH/nqdhHe7l52qpJ4Rh7
3q6u4RsE5ZOStRaESThfo1YPwdHhXT/06NgcslErniQYTZ5X0X/Rd1pTHfUwUe+DCiIenZQkUGhX
79slkKRtKJDu13RWHXqma2g9/qdU8rekHCF5aNvd5RGAti1rPdOWTun05tF9KrldP3vsP1Ak874n
8JloVGV+9Xy4pProfJrs3vtpIEDHaqE3PFmui+Fogt5KkaoRu6+wiSEeX5tSORm6N39FkWE4d5xV
BE+/QMu6yjXCDDhfX7XWA07Y3qPfaWx0LefGvOJJ5659Bjdi4TpgGCe9acebXododi+GO+Kos5rr
WGEBOZfJlxRI0KPVfXQBWcFE752rmZol4jqt/5I5ifKCQHR30C8eNmLJPKPpYqAdgwi5Y+4YgsCL
icf6rFRZf2byhyy+8bsy2x9IjAxfoxgn+KRr+6eo6bWLGrfZ1R9T8zEMdDwxlHL+kobpb0CH2W8O
DrGDvymmiToW1r8v+MmcjbELHquiaV6KJTBUhodhgVziUsHQFypSA2TDastHLYUXj2Syehy8onuU
+lINg6cjppETBmiI0ySLJzuQebxk++QlQKwDX7UmfUZ0CIMIC2M0o1PHEz5o9aMVdMm5glrzkGSQ
KozRnO8dF2Qx7Hj7zsmG6FogZXznmZF1ZdmjuHnTPNyyahyvihqVd5lRYOzj99F90vhIPA2Oe5+U
E16vNYskUZf4p7htVRwY1PrkesUI0RXRZQSg+mf2J8pjGjvdi4/aE7rBYAfpcUADVX3/OndY/WDu
PL5FFvLInbnru5BFqaBQPzfsQe/DUTW+jK6Llje6p1/xnul3VTSNDz4+VEhQ5+mhmsIIJSz04/g2
Qfjw0/mPpHGPPn5k39i9btC1iRau/Ry9giX9Hdnq/IeSGH+w8Au93ApYKA9c/ZS1fJz9wTz3yxnc
GP8OcGAlFg8jEyp7QqQTiMkfBbhEvTN/emANmAJmwx3aqONzjZH6osY/I7pWP3jW1CGFzBvAzKi8
ZI2GkAzifeNjjFoLg/LxkptK9OYrnvPoaLBpxQg+NHsod5Y/XPp0mL6ZNnMnTQve3II3RZvyAtkA
dfwWAQA8BuXQX+QoPU6utTFot9zRhgNricUNRlDMVHVBBlsehhx+u1uzzAlBRKkisXeZ9lIimR9L
tupjJvqEXGA7j+RVlQsPjQ28fYZj4KNVtlg5tkr3pcPA8jb6aoZ8BbckQ2+bdcsBpseSRNHOO05t
gc/lktTNCdKSaRVXSfppre1gJ8Y7TB4gydkOk4Il0PMQv6fSnMq70UsqHCyISbDVkZjk4TRO7UYH
ojTkoLH+D8fNCEaVENT/17kl+e7SDj4CV0ZCu3d52yFy/TEq51uWfmumMHyjz/V3RexYV92HW9Hn
xqvqOf7ZGEJlP+c8Zscr4me7Ki6SkoNMw3ttu8x7sCzlgnTR/Oh1DZTCNm+/9qNT7YzBCX62gfIG
ocj709S0U+7SHaADvg+0XI+ogChvl8W/Wcx4Qh0k/qOK6pjPTtN+W+zu94nVlQ+sc9+piLg/QBSo
HnKtCk/Imc67xFSrh61AShlg/V3PxJKnaJ292n0BIoNz83IGOUQqbsneHp2dM9TsWf73Ih9OrYwJ
fCHd/5KCUUUwc7nIdgJJpoN6YfMrvh3cQXHuuzHAgAjrUBxflD6EQqI7zyZKjs+pvfS+WgHCwAzd
NQ+mL5ZKqXtxWCp4cFSMS2IVqf81ueTh1D08REsgeUAwtSO+aOyCLKVbgdSTvKpWs5M54AogydY2
8mOELMyhiyeW96v6jwjigleo9XctmKC/9eX0xSmZtNdT47/mc94fgIr1L3oXo4bpjNmTayCqEiPi
9jBZ/XApQNWi4BiB2ce26mqlHpogSy8+OGr0mKdqdcqY6z6raO2yYsDqdWrVCgvrRfaZXxfuWfN2
vyY2CijWbJo/8BT95jep/au0/JvKQmaAEg68pqROGEp/LsrWRr6PRQY2NLrf4+Td+3le/DKa+Kdi
skpNbwmAHtSQZfW4YZlILVhIemZzNnz266FB05wJhJSOTljehRlUQCnNsfC89/u52UlpnIYZnpdo
yknp1NrpY62YP5LlTOx45E9pXb1KWWy6rDkhtMSYPHoqW1V5jHESIh5Yc/QkMQnULPg+62p13bIk
hhtqeIjx8VmP2kpVJ3POMRtRO8lzmhC5SbeBd4o46H6rt11HHbKHxizsmz/r1J1jXKlgIr2OiVey
ReSzeaKl2p3ndtqdCo8KznqkndMZqRgpkGB0UQ3aK0udWlGm6rQdo/nKr3IuUbb772neVbGcGA6Z
nHw7W49Nx753pvKwnleK/TTmEu9qzrai7LHDMg+G7UEEW06vDDUUQRis7w6UgvWS8gPDTPVPnml+
WfMM+QXbxScvoQn6Tqdem7A9/ON/2mr/fV7tzyxAt2H9DctdkNi7H7v8uPU3Scl60a7MnmKEXaGK
n63WVe+KpZpU8M2aZR6JSokEk9x+iZpuh3TD8IfHjtCD0g0nRhvYqY3NQ5NE1b7GwCKIoJoFTf7T
KpoJDT0wjb16tUN/Pjte9xew3OmQIqyoRr96PcE60rTxo/DQB/OG7hqm7Z915nsnxkx3LhKmUaVH
B82eFilb75etYJEddzulpiNHaNZEDt/1WGNscLdy6+QL88wLJLzPZtN7u57XDl2P6a32K8DF3Wct
GDkZND8UsZPHXm3unRj+ZQXqiQWdY8rqVmHqP8NiuFfY9ZwKLBEnJBjKZcOvUNh0SOD7XuARM031
krtI0V7qNlGe1Zgpb4mf0XPl35mMRbCXW7KGsYcmlSYPa56GictuLobsuh0VsJJ3yGokl/BNVZ6l
AA7az3aGcVW1PVTO+bWpXpvUHJ4HBkKtU6OFnjMlH2YgI4iXxfyQ4LNSYrKCQw62B1XnoOzQjrsR
qqnpgTe00sdeG3EAW4Ip9V/qAR5/Vtw5wWCB+icoWC3ewzEbT3qB1pjk5SgwnGdc1lgw/U9eNzOQ
QNJUP1e46BWu5T9lS4AchVc61XNrI9eUtujijIxhnucliFKjvLiTM+0kSQ9iPMeoUUAYatasLb+x
za+R1Ro3yXKVSkeXbJyxC22Ko+RJYOi+zjYRmo1S5V0BinnG1KwXlmxLL9jfnYr8KheWPD8cdrbX
God2qtmxXn6kFEaJmt9ZNgKES5bFsvqj4yiHIQjjl6I8FhCCn1tNi17YM/89RpV/HTTjASHy9H7E
rOpZAndG6x9ZK+u05aVTn2PihjJ/oiqxAqXRN/C87m6JlVjPLPZb67FdZB/nwsf9KGwbXLRcJm1+
isfQbJXueU3jkFSd6iI19+B8KQ9LS79bBs9x4z7NHqODfq7YK6o689nzEuXJiu6CJWFE8d/BaNXf
O1Ytb5OZLtNC+D64/wHM2OqNCSpH6UzXKydy1MLGuyJ6xvCueyyL6bC2qLmMArDG7Q5V5OapqLPg
xWSR7EWPi9fSD8Y7qSYBQzJ9hy1QeZGk1NVQWT9YFchxOUryYFSkUBKSB+Zw495TA+85zQ3vGV3u
+WYY3Y/Ar1EJWfJ1J+txkop3fuzC/JdqKGBe2bkPH6QGI79nNdKMu2im/RVT1F6UwLOfIYs6zziI
VUctdPEyGGfnWQq0FnFPtWRzRpJSgGCK+VilDBhx3lBQjg1btpINY99H9L9Jb91vdUPWTjEza5xz
qlfxyZ1ATCBnGb6UsCEO2LMkR8NBGW3vtJV/MjwD5XD0W16Qeo5ezLaBG2okrB+MrIe6Roqp0OJl
IgFjlxm3LNw89XlktFEG2OEpmIX4i1Kfj/Dw37Elib7e17zFyw9vDQ/83WKt4mMOfZMYds0Z+9e3
dmEJdQuEUWISDAKUXAImtQAnJRPp2u7s6ex4jzGCL8X0Fq7AqwXnrTLsrr+p+swyS8ssdiE+bAFj
ZKgOks6E9dCb2VdzIR51C5OmXn4C3kQwj2zhH1kVwm6oQbIogO7uTQK9ascZg6N60d/4b1RPvV9R
oqOB0eTIPkpx388wRCUaIzuD5H8Ss82BcD6bdqjsrXfMnbAgSdAZiV2bLUS5i2sxYi93y6rMGe0T
7A5gmEFfMI/KZChQ7Lq/ps7800ctIi2q84j918HSXgN8HW9F139zuK13EXZgp1Yzf4ST6R3HBVWb
cJrCu6PHyY7yf7e7LTF5AuxhhUcz4F4puKTdqZ1+qJPAvLQYtd1soyivNpOEpIrrnaJ258G0P6f8
a8saYehD6lB5wjQBrWZM7iJIPyvWIa4hMS+ktHxBXDvLw5JYhmjDsUIWhO9ur90alC2CymajyyhR
4kvS8f7djYGizH2zvQYJRUfbK0rms97PglsVWr/MLFSOhnVfDPV4a0J7WAPDjMabry93Lpt+ZJpe
3aD8VjcvrxAdl2juer12lKhYr0pMgsTxK9BOHmoYC3a+WOxYSqOCoMOg4x8bVuk5+TXKEAJYOKLL
35RA/vCW7DIDZRkN30x/4TDNC0ZRbkchnFOJtjMLXnnmTIftyUg73ZIS87QBeysIvHTeBTqBBMYC
+9sCqzPDc2dad8mCvZd2IEG0JAe2OE5z1NxLVulbmDsELqMRsTXoxdHAVnqeb18Un1KtqXEfNXI4
YAtrbI06nT5cE0S+IMlzTxd9iMrExkACScYRKsRapPyuGVIOdxhDtru5cXpcUZR4vHPc4mBg09UW
47QLMqx1Q/ypD6pbMYvRVf/M2s+fXjq+aeUirMt4BN/YAsM5qPQTW+dHPevhjSYPWVGFOzTK2Cid
y/DeBgvzEPjdnv32ZjdM2WOm8YnIvco6eKis3qlVu6fLKNlCZ2WxrLorcgPL1HZWX2Df65d5wEHI
dvGkdb62dZufTDZhQLF3PV4sTXCKWowozXyn9Bn7I8AED3xw6TTiJ1PX7P2kTcrRV1psYXr9hPY/
8nTzZ8NMr3lZsn6HJVHUmN+rocKzcEpPyC9FRwuiX9F292FQqzs+jjCTw6I4NBAywu4e4VfwJDFb
uorK1msQs6gCl2qPKFt0GqrFI7o1QOGyRMHm9H4u9QF/Y7c5lEhUNC5rjf34u3G4MW7vYZXC8XPv
3QdTEu8jDLb8PFbRNcWiNNJYru5VhG+NGHV8TDOr/nfsw8hWQVLtx9lyzz5aN0rZXlo95CagQxeZ
NnfaDOGKN4MJLmb44rnL0iVGkIzHmj8dPt1L36JpaMc49jVPzoYyQQRWwPt3g3JmRDHv2X/8weA5
PLoT/P1SsRO0iYDpuDNjTxNujos8GvBN/niQe9MlcV/G/+HqvJZbBbpt/URUEZoGbgElS7Kc0w3l
tMg5NTz9/uR/7/NXnZtVy7Is2Qia2WOO+Q0QSHs6nvoJMy3pGS4JDHrFB90wpcvM/BgDDHZjVydr
axQwp5h6SrR/Q0S2TKfO1zPIzORwLpL11+abQdVzo2zZZGtOdFub43dbQkcyuUQDY54Ia1pm+o2J
Q2KOnokQQfRU5z0JuJI5MSa4wwI5wRIMha+5XgRyuCJFYC37yhxeI+4XIZRXn1xm8kFLWjgu7yVb
L4UJsU4BrpwFopd9HlttW8Z9dL9AXF9b96spSNWL9fhzmbTt4LIRnI0pvBaAk7SSI165re0lPxoc
Vr9WZBMban3zWgQLBEhD+3WISIRrZKUHy0DJ8zL9HuKCG1hLEUbJ9LQY7pYgXOwjCVYsTeh0W9kh
afl33hrjdm3VGC5J0Ww19yXRqsq3szLadEWFPjNVW1tq9WlNeMF5QBlMDeMSq2wATbkcRv2TnX8S
eIszbcbusc+Jau3I60LP30iveTeGCTwLgCTXIvR4mF5w5FrAjrIkIMWz9KkGjWCFv+p7BKb6w6JK
P3OSvS003Z9AdslMvAASawUmSTBfBfVRq4dVRvqKCzFUN8a9YcU231teY2/6jOK2A+pU/2Tr22rm
wNeK5Btzbhn25jMRis8Tfkm6LtBS56MHMvXa2xjU6IZobWoZHSQzTMAyMv8h34Awke/ZbN/WiqZ9
4Z2EydNKYz5bOtU/a3q2mUgdHpr+FK0jAbLVsiOeV5IuWyX75YvkbPTqp7waP4yRQHl9WO5ERuU/
rldcb40QSDQ6jT7BCl0BmRzxDAM2jDkngq4eAYJlnxMHye8aQoE1Szs0iiIrEUYbDDuOvR4WDoI/
kQJHq9l2pR3dk204bGjtZIFqnWepytCqRhYCDQxtUbyRcV+EhkfDu++G1O/78hW/KEOOA3tolafk
JeHelB1BwtecWJzRatNrxQsw/3vQaa7fv04SAl2b5szdzwc3NX9qLf8pU/O7by3CAjvI/Dp7KBTu
XTWPy9YtaRakBl52t8BHlCzxm4EKqkpgf/NSP+pZe9tehapquTZif63eIXph5hdOsMr2k/Dh3nUb
pcnruHNzmZLMT2uJWnI16raxOtQGN4USj5AE3gfrhVVTxkFmHLoyvTgYMfymqG/LvP5XWs6hbeVn
n7LxUuIucYsyFHqxx6iCHhQN5LXMEXP17nwzkGYWg6oOWxzom9HKIPLMUx5KjTR6UxsWX7MrFUaW
9u1CNkqiCSN6am0EoVLm4MjdoronYt5oQ5dihwqws1eUzKR6rpS+FaR6b91E4h/Gs5LanGZa/ebp
dXYzBXHiXhliD5OVQBsvXpZ1KEL4M09Jt37XSr6a9XI/ycAsZbuVsTqvoDlzCXmuJ3/SkPJcg7F2
6x7OYG3SURP9IY8ibNpyN6da6KZk3b8vafPhxcWTbMaTknga9fklGYp9jwcnV5wT2dBvQbKBpplO
CeBADG2A0brCDvOGHbjWhVbH9QlV3i72bV/PiLgLzDj40EADyK6I7Y9lUB9kU5e+U2jPvQvIZkjN
977Mv2dwelar3pkv+8W2iy/W2q1TehhF+bQwRh4Uev3QjMDLUzhMU46jmuPxKAgR29W0AfD8WWhH
/bqjAQlMrT/E43hPphEZgi76+Dw4v73oQVNwhyVjm6j3SoD8BaDsa2Im8lKvwDYVJ3Oo7nPQPL6x
zvZGeN5OSe/wXvYA+qANHWplD/D2c8zyC/aIhBxN0tiPhGLUt8wNY+FzwKabXJFNhLKDKjzY33o5
nHJ9fhv5pdj6vaaYMCB9Fi9epx1Z+R4xlzX+ODoc+vjWIJm+ts3dkM17VUfbft/P1bbnsLBIsPOn
d6h8ensp9f8MCthpblNUqv1AnpreEyymvFNew/ocrZx+SrWdU67e2Y1+i4II5Rx/WqW6VzkOJ9Mb
7ka3CMhzuG+G+MMu2TcyQkZ0w1y8O8zUwyetp4DWDCkPgujPlXODjgDY+IqyoTNmKhq1cS0dg/G4
E+wzDh675bq8JXq0ow5IdbQqLpfxVQ6IymvhKh8Oz6XIVO+3DkRAXWA4ssr4qZbFbzOozi+HYg5b
byQxkqHDLtEPk+49OBZF5JJAzq7i6Wj1VNnNGH2MA9fdOppbCczb6aezhXoHOSUPQdxJraAb2kag
RPFOgdx9hUGI0SlGQrPQDrvJ4iA7HEYiT1YWdKMMR9PxGPh3XX/K5jIsH/sSRtSUa/rWtGA29F36
QAD8EMG25wZHJXnv/ehqHE8GIDJ2Y/bejYYnTSxgN73xQwyQxhctxfcyfnS9t40nkKJ9Skaxl3th
gUTQ0eAoMMaHla5x8VCEtSIL2hhFYNT1EsU635fr5B4ImXx1UuA93MHHqfkxBmrjZebyrOHrZOlJ
aDUJczMMxYzTpU0fDJafkOkkXE3k96xpe4rT+h8ho4kvjJG2kvUc9S5BJdWXAbnOXTumJAwSwaLU
JZ+zOo9xe5QUi/FQ3U4eTUPyRUBdnRkgeqHWfnFpWgR2fM2KMNX3YrMDyN1J3boetxq5hLk7XhMG
uZtLAqSyHo5q+5qbLVfHHMhu1S/2VCqK8SL3hUsNJgt8G3H6b0LPHo52fSVk2Qrem5qf7XreGKat
KKwIzUgd2A5yvNNm1RxSLb+zYgpyMmkr0652FspU264zBW0y7RjStnpZhghCzzKJv+BbwU7N8ewl
RssVwEmj/UP0+0zr/BBJS5EMPNCtvC0bMGYg7oVf4Lbdr3bchT1ETG/Ogmy1z93o4U0df23thqjl
U0owa4UIDfAR713ebBhlvMsmIbZ61b4DWbgZqxXic31FNH+0guBq5RkM69fJcyMcKiE8UC4igd/q
MXVnnYKZxIJeuTtMSzbRkM4cZJLhHrkwFWJ/ZiMIyGleyGyX5lZYy5Opy1ObcQUmHOFcECpBV/LX
dqIpLAaIw+UmMeQulepjVTc4Z54LHKk+uSDtpjQ4TkSJ3zKJgW1kZb8umVUalqsEb79qkPmu3rYA
esib2R81YysJPPI9W3sUtdhOAG6vi1Ttw0FlFGrBQL270uVI/8hZ2DTrCDrwfUqsL1NqyzYyJ2DJ
jJBCNGR7WhTg7agIbY+zv9aYHaAwITYxYX6FGn9IExhJufXPkkPlS4Xcb0NNYt1EQrTBC5r6ferq
JlQ5J8xJOfU1j7PEsc1PBJdfMpSb45TTtTZp3C9EFeWm8QCwrwyxyjBAaRmhntf29Qc2KRpxaJo0
9t18J2y4tIZSe8eYXOqArAlAzfXQU4a3zGjBUQ9HLeVsqzvh90XznBUV40jyBjBmuNbUz/PgkeqL
SOHLItnNJI5D7VxvJRb2RvwshvfdlGsWYmRrOE3He6ea351+/oYkul+XJZCm8VGr1IaWPIPoZfgi
Up0Nn2SuAvogeiMep9y5H3uXsYysPE/uSAOl1Wlke++ZPZBoX1pP0fAwCh1UNwxREsRI3NGdKFRJ
dS5scRKG5NKNB/Kc6GN0unNp2HVMdTWHSarfETjybE6kYnpjtY2T5SGJ7AkvoHNPQ4UAlyyC2by+
ud6DKzVMIuaVxVcOKhiGjAKbAhN8XRxmZh0uUGyJOfenbqTfkOy0pjpXxTPYPI9mZ7TnnAy6JrE2
KjPYiU0GTzXTaqOZ0grcmz4G2Inoh3eBbHBvxHNSOZu51d+0oqDVMpq7SMHcUxFheAUYtNYZg3ga
vpMW671tHagv+qqgwJgd36aqZPc1X/T8QCVtQx0uSKlKvcCoJ8nbkIdQeFoQ4c2tWssIXDf7WZzk
LaFPuSxjGWgTbMDMM5eDs7zWIi02kbkrBA3pijlUZlDjjSQHphbjW17FV4WanX+U8al5sgu4IdAr
6QyUVvLqtF3GEOki82eluHvbpHpvm5mSY5IDbcKe9nBCSLTneDCUf5qIjIw8aW6HONlaBIlsvUUd
m9z8KjQGdpMM8vuVN9QO3ziSnmmI11sNj4rfcsVvPM1hb+hxKc1zf1stWw8K8LIgt+PnasMoj6Gz
1YwFtkwiFHS1sp7ZvyJCC0nTnzoqTrqjATXPGpKFIpvWU9rvEwAbPqYlx+9q82e2wE4Vz4Z0ql1c
Gx+Ooe2dVaGfeLh5rOanrkGdwuv+gTfzSUU9b1szuV1BDkP2zfOANFgoBOulS4hwvVPcTbkUGTis
PrHEYP2e/pFveRt5RCynrFEGQefl5Lx4hjouHTASOHNkyVvdZerEZ8WHBRLlPs09c6ddI5eTZjkV
tg71Pa3GbZqyT9Op/ZtmfuEaxQaCqf66HMpNFy87fo4u+BgDvk0OxAo954aphSRg7V4YJI38uY1w
D/146rV1rVe07SenHKk2MabaK44zoqsZnTgWucc2lSUqsih4uTYx2aL1th32mnddmh+tgZeqxDOB
YPtQc/D8arbutSJHMhTW20Tf0ojnKST958pT8eJTYouneJV7o6BAFzGhfKxOVACQ9tjDuibs1na0
MBpDEkawuvOS+L75ZeGN6PzMTFaqZLovBDs12TFPk83Eogj9LekIaljMmjyo+QkAabHFw3WXOdOJ
tgKDflpxK4p4CNkEnuYruXWxHo3PuHI/nbF/6XVOzNx+Ifvi0ZRVKGJyCokAhgJOkOxy03dcLYx1
4RDf95b+Ng72l+ZM6Mo43XqL7LpMR4zJuP87a2oxMTEd2vE2b+GAswBgg7vCm4336Lp5dbX4tEIq
BKl9yk25Itz1302rtq2jvRREEvtOYs3BXFN46zZuhoizhSpmrGqPUXGh+7Yobupo+KoEIxTJuAKl
xP7UjY9OIY5WKfvA1EZqqgr7vQ6gWmWaFoprPu/oGRtGwYmiz+rvpEz2gCtuujTZ6rn9k7gdOlVH
F5AkVaIU0525NLe5JFC0a4tDMxGZOurNBlf4Z2702EVNErrtdJPlNJ6zAf9bVAEOtjf8CscxuThp
hUl4PlWaAd9JGonP0GM0Ww/RwAhFFP1bK+3JJEpIyTp50vIPmImVvZqBFuu4sWbzdoE9FlqD8e2M
w8H00sd6prPOBODPEF0PdlJ8LMb0mlfMVZO2AP2q5m9O59sln891hj0vij8pIT4JVk18p562drN8
jM11Lk/nRq6VHo7AtYY9buK2oza/KpVqRxcvCa0FaVZPTQLgTdSE5MOzSaTI++pUFsQp1fZD6c6C
Drr2vsbzSW9BSHvV2WQJF467G+raDcoZyF01bNI5fUuLTgT/Wrv5tq3iK2oavJZmfV9CaxycksVF
dqQt2QN4vONazZuI/HhcTsxqG82ROaNHU5swpzP5y5TFfpnBEiZkg2aZjqg3VhNnI57zVVihTk8V
BlfMLEg1B3owrCojKTHNt2vsHJmg/JSi/SjW9TLB+aKtJs9cIa8yh9amjaFX1Xgw3XhndlngzCOG
Y420qGy9ZXjpBmrtumtta2ODN+D+Y5BHWQSuydU1rfq0J9MBij42cOWOQNb5oxrLe1AO4o2DnuJb
VHScxdXZKl5GkYcEqN51yfCWTLTAr6fguhAxhbFE38aSE4X5idu1iHYo4m+RM9yi3F4iQPnsEphD
K1pjQwrRsRDl45CY76WSgo1eQlnLPJXrQXkSAzfGKn38swrEOqIM4nGzZzf2SKj2WzNk3+x+n5gC
HQ5g88lUXqOQuZc3uzl1TfROeYAfI6FEiRDqTxqNnM4gbGVc7HzjluYelxGyXrZYlAxtTD6kdqqd
Rrtlr/mqSrTddXS25GVXYW3LmT298rblCopmFUW+r7pzVWs0CHiBjZtr3+x7/YVZCJFG7l6tGnOT
JchKQrJi5cY3UzqzaYScQG9fC5rMJrZ4sXdLXxo3WkEHq2USgU6Ew0bNTXTGM4zdsnjtgfG41O8W
MpiUYZUP2tIDjXfyfvf35X8eA0OfcV32RRQ6jHAA4m9M7lUDYeNOWZNlcE1/Um+uSIFxE2AhHbUE
rbccaoeRdIacPiQ6siHwnzrWqO35e7arQaE6igilD4g9W5uXtej63USF3s3cw6YOATIdHskX/hyH
4jrZxd1n1eaDMCZv50T/HDI7g6UwPvGRca/psbtluojJOS7etRGgam1R2svZ+I0ql4uGCruMoi8r
E2OAROSGYAOEZwFx1iv+Jsmy5LY36Xwt2RLtmDh4+CLnO/HM76nHvr2wCEdjdIDEDCAdxWrwzFcv
B/ptb5tFO7fXt0uvHRhLYp+aId977gv8PLCHFckSaxVMS3ZadflQNpcmE5OfFfNjFdN9Llz30DUC
SdO55CbT5I770ykbiH/c3i12cZ9dWweeViIbqu4o9HgO+s7iivBIgWeq7IZ8jCps41bRwx9CiuuZ
y9o6VJMgUMdm97a34kQAm8DZoUuIBIbTwETNLQdCY9xtMru5dNn0pspr0KLKpl1klf/mdO3PA6SN
GHlbt9kpW7HHDXax6A9Y1sZL9Ld0cc5e/M/sLXqyHXloLhvOJnUrlsfssZxfIiuFLuSyR0tiK/YZ
sfbVAMtB1SpwvYy9s2PPPj3VXZbqxmvusVrDjmV3i8SiSvKhjPQoRtQXOYlb9thPUi9f+9ItNlon
UowW8RuMEUbYXXPHNJMeYPRgGbyaDh1ih1AOEanG4Cp7biaTYXWTz9i8dltXjWBIO893BJnyU+bR
ohe21V35uTLJX85IldFEcwWECiPudNznQbGH08hdcqvCDXIpDSaapiejAAioWyBfprrBVoVgZTc/
edbCfqnmfbGgMxuF7R1McRjKYfSXmMZUvyI+OU7+OSLycbepNb/C9NAXdXKIs+laQJvvNiMuPmpl
DO5EdXd6WdJYMe2v+tp6ij5aFJbAyDVq1+HUo1lik+1uYkYDR4qR+0hyVlY1YueoM3cy3U7M1wV4
VJqNV9lQ0hfaHvKaWDO2KH7pOs70yzhhICPkuy6BUkF556suH+9bMtPDnnijK5D/iC5/ju02KEZ0
GwVRw5iRNamlmkM2tRA/uCMkrYiCdkz18zDr25Ka0l8cJqfTlcRyoV+8Rlg7oY/tFkLkYW0zx5d5
tUlMAlvWmJtDHIv+OKO35y4G9yxXL7LCZKoPz3TN+PyrFesPimyU9tlNUSOrs2+FU5tJolemLSwG
KBJtlZ4Gh/5p2yHaN5bSGIqFB1l45WYdLG7Gc/8GomdT2df6s2Y0bp0Ods5KWqT1SyVXa++YNW5m
US83or/2hDrsNMRv4OFz8o66tiBPnNmNjUg4LbRZMIDdIwRyobHNkvZLWXRl4BhVFIBcqfByMvXa
ZAGRbRUAqOsleSkUb5EvXMJW0dmBEOKap9CebJG9DpJjGxmD3GdpjoGJy54xn5dO8he3Nm/JPBFK
TCxZ1mjJSHd6tT0bY3FenkB9qmNc3+tIKJxRlR/xqWySvAf33Xds93hvo1m2BI1MdJ2pshx6PRvp
NnWQxdNesHEnXrgkYnUU1Y5msQUjZutN5zohvIVZ2U9diuGhNKPNlC2v1szU5eRMz33ErCc2oG5X
EUTDEj1cVLryJO2fICUIWSf+aiw5ho473sT0UBEOPRMwSrwgm8vmB34zh2jJ7iZ91AifdpmAmVxi
NyoGE9oGP62JQmcSNjKSsFlxJtsRuDUuJKb+m7NYBpYbVZkHQCX1Sllhc86JxvhRsf2pm/8mtf6A
niHcAlC43d6tvdQh40To0NEn8C1+WphyqxdMUNAyhF7TM2SC7qHN0+1Mj1mS4pMl06ZPtHevE+5m
NDoC19K8PtP5czbF6pKOJ+jp0PYKdINKh30Ow71UrOxrd4B9RAATIw+5bR8yK1puZKTT22DrIyos
OU5cq60GCx4f8uOgFfq2c+9gXFAY6svLpIz92uuowqp7HiY6InIeAjOu+kDNnkGhWKz89vE56Yf3
QtIis/6ZU3rnsttnE8xdcZoUViO2A6OiAZ14GjX7vmNu/BKTR6LVhFkT7hTOvfbT1dO7FZPrVUTn
fMRbKcaf2UXQbzIkeNyVTwOiAHlvHtzfSiJ+WM9TxPYwg96wYUDnU7tOryXOclQO0QVllt1rooGe
by+ccmtT+zVWlNCY2PM5VyZ+31S/ujV/DZNOxSLnvcHas7tCt+e6+MK7QXol9FP6veyMTad74C/K
OKuSDPnFLnYJCFzMhmGuZftSJ9C5i6y7tveym7rn3LbaMOYg+0vjYQ+kCW60nr1Jhnm+bdyNhXs2
dJUgbWP8XJb6wh02owq2fNEwPtfVFT6QZrtk14HdgX0HoW0Y5NfmJ2PIiq1C9mjqXhQkLdJrUtsp
/0M4KeJ6vFSSyVztG619/tDiPd1XHbSTuJ162myrqr4d58pmEWyNuh5j3cSnYujrLvbW/pJe/7FR
30qctDd/D8miJcoI5aHJJX9tf42gidS+xP6IJ9dkLSVY3dU8KP7dtIRNyzocNcZTNqYZ54H+2oOX
CA3TdILY2rtS2qFYvdc4TQRTbmjadV/Omy5iI1POzEFkfqfq9tCq/mlymnVnZla6mbriVmEZo3dM
d87qinbHxUOwsTvmcIQVvVo6cZRwrLFM6YOpQB3eWF0/3k6N+1BUHNBqLfyyMbrbwRsaMry3Ljd9
t4HJMtDegDp26aIFkR+ZcUjU1zwaUMQd2vLZaLxYEmdh0380LSQXJroohcqN1zmXko5Y2KyiDyha
NxGjgxMtVpg516CN+TfrljCS00B84U3ejWoL+BvnYnTrrfE5luxV2JZtc7NJglnL0WOM+cYgf4Ai
R/2y5AKPctw7w+ru2zFHhpHxS7HQ/xTcl2II0p22/FPkB2eRZdymtjWFQ1XGW60gGaE13H+OjUez
HF7UMEW+AIMcOIseOP3C+mytP0K5+84iJjv750hO0LUsvlvFbK3uDNR+GiFG1RIfZ6t57nLMFAMn
l9k/Mcdx9DocPnGUbKK0g+Ixmr7jie/rxAmFOHSS3jOtIDKdk4nzuqD/spliefCw/NwwqPhsXGPG
40aj215zABzx0xcMWzJHVCO+blXkArXJiidP0qc2HTKKYIHcyHq5TBbdA1tE78kdDhRWlSCa181o
Yt2fuvMy5sUOW8ZhmaILcSGMvqBF5IbCquPwmvGyvJaV/dut6izEeKFKBVucHPOIZ3B2ahiC+m0u
Rs7ua3VGH+Uis0RQzvYlyom1b+3hYChy0Ev1qC2rcR7xApn4gLd1ui87StzBs37N3Br9SvavWj2s
6Fw5NwOOm8lkZovpqXOT40AvDc3t0xTDcDIIi80Sd9lqw+CF/VoHnkg4W9L7AjJDELPW190OrNIB
zyS38lw3me9vPgpJnFikLBKntd/YHj9zkX8NXbJy9pu7ueVzESnhheStb+Xaf8QWImSWXcfpMzpo
FhlPZu3GgQBRhsJAx9bmME/dtMX4xAp7kw3ZM5//g/PVNZ0XxugFyLSI/r2n+9rMtsqOf1WvHnrT
+W2K4dVd+ke6EFFgZhqcfIfgLA+iVBuxHRDG1b1DH1UjNVgKLNlEHrj+WK4tW36drrMTWUdAaV9G
NLtBW+ETu3azqoHxfHZqRUjszmFSEvjDzWItO4crqIrrXcnCHUntzRrTf8DNKpTnVu1qHVsb4+9J
91s5/Ss5U6jRVX1pxdaIuHOypkNX9valmKAfV19m7uJNV5vRTbHU6aIhl4G50+YaP6MtGOwi48cx
f2louptk9c4KS1pYGaARsF6nrY6n10tulL0afpYm56bWSK20ypNkWi2v2nI3LLa+wTZnU13MwVjJ
nTGrGNpY0xLB0j6YvDCENS7/XNx0bEpjJjpJd0wYvPbagRV+tzTZb1K3V+jUcLAqjb+bVE4hUXEo
b9mEXTPQlvnFWBPviLIRqJ7scddOjY1yqqek6e6skSAIMNX8Gmk4l3hdXdRy5r3ts8zZCrW0y4N0
0QmusvITTL177N9A/1RDx0rRxFCEO+Gc2rWD1mzm5jKsunGsymk7V1octjlFWdPv68qgbkUTTquU
T09VGzdZz2nJAhQlbbXRm+Emdgluj3ViF3AcGZ7Wb7xCY1x5eitUt+mmnhJgiO80g6J/ruqfmIZe
mxFG6cVaGmqL+SmH9iL0YV96xbIZDOrdYsglepDFsFABkSWa74bY+mrEMbZYNckJdGiH/fPwONTC
Zsx98n7JSPlE/BKt+0IHZaeIgWOm5WixKU1iyggVmxcGVi7JrF/SecTtYRyauCi3BvKALOWdMr2r
lYdytGkJUlzwujad+dqr9AmHJeUoHCp7mBjUqORttVqPkZU9CNaUreuMu7xbd15j3ETcyRkWDcaa
BhnRlJssQ40ksTNLO99slRVio+QrN6bYafDF9CWqObPcaZ3slsnYOsNAVYLY6JFZ4DdacRKq+4my
6Sfv6VVkq2+0D0U7jlw0jPxF9ZuZyJ9U2b/jVMPrN0NLL5od8Hv6ZQtghZZdu0y+kGRp2DdVh3im
Xax6fUps5yVz1F43rUObUKpqg3kCv8O4h8CjM3JDtHt39E//DKFtWr3hhgEaYvLE1m65w+rzV1eB
Dcy/hCXIYcsPiLr30kGJK4b6dY28sFtWsUsG49kjh7VtvfdkvDri0+SkzRgpMNqRAlGqk12Se1qb
CNyl+6xDcRuj+gLwaMJ5NT22E1rMEDMMWzvyzOAYgXZR81AyyOB763KqRi9MV5sUJZ5Cx+RkwUmh
zepubbd7sOzys+vJKtN0B9Y+hjR9evIE8rLlMVZgu4/zYFCw2SFLLh1oGAnYcMVzTkAn4ybgxWyr
+6z0MdRwqbakhqrUvEjDITMUbmCG5j420f56y6Mv8LpWue2LpGI2nVGfqLXvW6u/tTvlBvQa2XYT
WudrrXVXjLLfVHh6ZhfnoxqO5kg3OKad0mnfkByIekRb9ecOgiS+VNPho53plxeFwb7UOSDBszam
RsN9bd2NxvhS6khgUJGuE+k7jcHu3pMUJRSKM9Mq1zYgPKkU7IQeL4gDVL9R/9G6xnbsxGl0HHgo
DcmQOWs2QAunRtAch/PciOFs1Ol4RoBYaevN2h77yOz3WqMOZS+ah0xo+QPb6uv//x6oe+Yf4RRx
25QRLMgoiY2gs/V+97/f5omamjbEGraXv4ewA9CHsMX7f18km+OMddxVG3vtmwd0mPYBu9hjowPv
+HvIIt71tvX0/X+ecH1WQYDplt82Cf/7QgjpTOnPpnb4ex5ma3WvWuLrr6/69w+zJfuEgUra1vxm
f4/1sh8CHHY2GJf/e6xI3cAA6nP5ewbsrgW3S4agbefzRajpf/9hb3fvimq++f8eF9QGoHRmGlr/
93yjlVAsxIk+qXn734cLotVuYxxGfy/693hRL0RPJfYde5FtY7bRXUam51MbYZyqm3m4+ftSenV+
zYBbN6nKxievi4uj2aIlVvE8cucY3HsyEIKC8ZshqBx1nnUW378fXTqvD2LMeoe/L7PCy3YMNojw
Py8cR/OJrEJEs+vbdgXUudz4z1P/3sr1mle6LuL8905zSmTjGrkxggRPn8e23LOd1oK/L1MmT8+z
Zz6XrcbvoesXqzX6x7/XMfhJpIyuPf29kF1h6msrL9r+fXfI7GDB08tUTVHf//1jF223zTsuLVBZ
SRKMsoZ1MZd98PdtHM31PW+Y7jsymFnFr88p0zXBdUVT67+vk/eLYj9Q7RApzO0wWOkFiT3Z1rMq
7mjBX50DTXMPos4J6zidHnKQmmEPVeFx6VoZREzfPFF7dUE8y+JlQH3jurPn12SFZ+cUtvNWKbvy
C22sP0TX/BIqy7hkV726U1Z+q6ZibDCzfqoVI3vh1v8GRUVR0lOhw1EHk96wcKz6XaSoaPzuhFqF
JbeEQiNkhv2AaGLKnYlnr/UuoRfySyPiaA1r+1N0zr2Dw/8rnbN3t0q6T509AdVb772b9G79PCuW
bdrERKN4RntPmDxczcJhCboGLv89FucNI5WrRvEzte393zeM2HBYJKJm8/fl3ze6FHEoiwuNcoeX
+s/zmlhtJBaz8O/L4foCtWO6m0m5EPX+33uQ9Vxjn6aPZs9tnQRr5+hbzTKgEF+f8/f6Hj3BnWrt
6T+/6t83qj4ad1VPT+vvKX+vrzQdn/+U0O+vW/xsTKTv1yknLpIW6IW0oHI/tnZGJGiT/A9j57Uc
t5Jm3Vfp0PWgBy5hJub0BctbFotO0g2CcvA24Z/+XwB1REl9/tNzU1EAEiiyTCIzv73XPvEzU1a1
0kf3QAzCRaWJ+mOaKGddFJ1PjfhudLzgW5mKFwTe7nNn6Q4RyDW22c5OWFVxy4OS5cbB1jtnzeS1
5fef6tTFjfZ957XvRQ7KJRAr3AN8QGM83mV2YX3oLT1f+H43Xl0tzNeulYLbSWW7R93vbEht9m6J
NZVLo4zVJxSFEcCk4FKq8TUbdf1sFCmgBcPqKE1QC2zioDzzxaFQ5OfxOWbqtDFgLZzi2Ew2TQkl
JckocKVxN5xiYdQbI0NVkJkU/xtTS09aM+gbyDb+SXN1a8MPxT7GMUaAnA6XX9k+Q3SyKbD2bw0R
BXeMRhjSabb12U/2cCWsLzXz8BtZ+8N1bhqKUWFV5s+mfSt/a2pgc76qZHxv2lrQ+zbxPeqp6Ej2
2abzYJtCW2Y5Y97HguemLYsuWHXEhS6LSqXq53V3qS5JVo68caWHY3c3PxAvay8McBLreVOb2mkt
TlzfKMSmoGsjuDtiLRuqj7/Tw7J/PS+IWFR2dK/aUwT/MpLmB6iKlX60/pe6cMHe4FNiNuhsc1JU
0Fh2mIHxJdwZUIWXiHb61byvyx3vjtE9Gn2Im9SEaDfvsztj2Q3gmeatLvDSM4iy7bw1Xwh/mruN
SM9Dzsw15gdhCo/gZn5Db/vQc1aUci191/xoR/1jqYO2u513Fa6TgXSrtnlFhHqfJPVS1TvUFSyg
1GslMvnsiIMMVrgR8WMqY8xali5vbW4LCAGmnaxNxovXbVlWAPhYx31tOW8CzmepaXp4u8R8IBd+
fWtRUoc57YCB6eSt5g3qdl64z5SEP4Iv5v9npy8sdatoLPHPJ84N54f5AD5UysHTyeNYIB+PXWvn
TxPQMqiMc8v6z62flshaoAZ+ZNVQUuQR+UUvAFWIET9O3lBwNOzsa6bn7l3oY7xxS9bT5/2p7d6D
+1Dv3Wm4W5bYYpSgoX2WH/ICKpQYSJv2hqxczfubgBlR1xTPVHFs4EQ98aoRpctUEDmrBZ1ykDbf
ppv5aT2QXJr1LShzoRzmXVUUc3Tefn0673073roY15JU+fbb/nnzt31Cd7RdWsarzmENldyr4RDo
w/cHVZV3YcP/OproxdPAFu+1CPOBWsTFR4p2X4RZWC+KnT3VmlbvTMswN44WBSs3NaB+wIB/MnON
8hkOj0x36E99DS5TlYTPJF4SakyHiSpDWUljODhQtrwhMpaowun/sv48lGX6dSiAejZSf+8LqaIg
zR1m7J2y7563utaCFVUp3d+oneFvvTRjal1j7XL09KVwtQ/kkytXgNn5IdPBDIb2iCChb9ZlWiTP
rUoRbVASba1g4fpoeQsukK6a57byi71WVslaxSC2yxs/fXKGYcdiZPaidUaO68nzDmnQRlfP9L/N
LzfqDp9g2ee3dp62Z8+nytBPJ0x/BwpKaloR2sDM8s0NOMlPEUjS0/xgZH1zKs0Gea1wQBwozNJL
BJInQw/N/mZug5dzeopMGw+cefi++eMSc/O0KJ7TNMm3b5dODGTBptLWq6bEGtD34w5ui3uet7IY
A5rdgr2fN6MKFQvy1F3nyLNNQbDeSVZAUIep4SIvlep5aKmrRplZfrBH6tZhn8iXPEmfkXl0n4lo
PjWMR7/K1sKSlfkk2OfjTe5gE7hRmMhPy9Guj78l7VHIOL452e1TfOI1PuUJLpfbJYQ5XStuQqKl
N/Pm24E4UVJykNFZtix334ZPSkuMuAGQ+uhYQemuZYHEt+stuQuMZj9vzQ9zEzG1mzfLyV1kdj7r
ZbV9F/aqssscfF0pLnVm6S0QBR3z1TKcDs9tKsVTF0nCmmglBG24rX5mSq/sX0/RtWRR6b64fW3M
53TWSJYQlbDvMAxxkR+v8Xp+56UV3yxeQyIpOPRF3a0XNTrsqx+n2dWbphyhWqHV+bHPkU29jFkC
Q7oDEg7nin6pVMc5lnpUHfGyPDMnFg8qtip4Y9alkDZI2Qg9uc0X8TgfFFDtl+hAiq1aoBOsW6PY
ZDZ616Q2/MfQy+1V0QJH0KMeHxX2TsJzWqxufWo9jAkqGzf3la9r6mve16xlSGpUtXhIudYKgWx8
7IURLIsowUCEUuCe1cxVz7UuhjDE/Vh5LJzaOjNMTHbMzYG6G2Yd3cxHbYNK51Db3pHyPIDRMEzO
hbSqs41ijRJ6FX4q7XRfZZF4qozCxlPhgwMZ0/C5UFhAmBrYv55JLVWyqO4En9CLvJ5p0WMtikHq
F2pLrLjbZfLQJTiUAHiGd5HnwY3S6pwSSWJvusHSDxH3COQwaUNFO8qP9G/1ZkhV+2zy/qzsODbu
8oT4u1BV7Id+QhbB470pS9PZyMYbh5t0ymBo7EE7UepMWLiEujXtylDwn4rp4bVdXZk52RbK9zPm
I/UwkJDcmR4RhJjbqXGvUCQ2V8togvvCglkRAnpbzZvzAw1M22qujOwnFxDgobcG8z4aaCbLgayA
dDvPbUySaVv/YGVJdeqCLl3FaVI/6WH0ef6oNeNbKLrgS8R3lcX0gaCL6RwHVNHBnM5JbNYUqsiU
T6MxlQ8676uZvZ6TuYl2ozvp93NKC11KnGQHLFXuQasH90DJk/pWp1OQKKPMX8fcGyrSsDmUzYd+
f8og2FgqTbhO+jJtCCkw8fGRqnsj+e+hPJOjPvhAGG6E6vCYTTveHuokJAAY1evDiJF21fQkrsuw
N455pserUETKMyb5245v4RcRthdTdsYzvoWMsrj8t6Ze2tzOQ1cz6C+FG35v+ttVzVElYz0vY5YR
X/QqMx5Vryoe/PanjbB90VpLfz2iuT8d+f2cwi26jaw8RChj2ZIsLtWeeyyOfwqiqrman8YaQIBw
eijcCMKkc6vC7TpU8TRfm59mMGgVMlV/3TtvQ4av9qPBkrU7KPtM+AcsI+YmoVS8pyqv7Of9GN9Z
PJ13amnvwEWeWlP0c7ObuVVjaY3Yzg3kvHd+Oj+UjqBWZjfRTQE543v7+cig+R8btwoOA/38xeen
sU16Fua0tMwuXqZll/kZo9CnmmLq/m1/7/na1jEo3M+n/toWten3tjXs3hsYBw3YYcc/zQ8C0Cff
o9Rc2WUKu6Ru8H7PT9/ayIFyx+9t5sOWKoC1tATLhMgM/QcF+Pshy2qV9enpqa6g+JqfzQ/S596F
PCm4edvX6s5Qnt62Y2uM11EKx2w+GYsjpKbfrsNyJUUaKS26K4ca2U/XYOBkL7KhV9HXFHi1wPW1
bngBZJBdfDXILmUy2HjEPWPpDnr684Ft3QLwe9tbGIa9pNJqLOcT5wfQytlFbqup5bxDdujDLIYc
G3waKUkzzyPlxhNhCOXNvImVKd9IA9LSvKmbWEYVvJrHeTO0wiU3SP2hcHX9Eqfmw7y7C2G31iYZ
ctGQDc9So9TLFMLezUcVod6SpDneEZRt3stsfL20m5jNoYuaAp4SJ1HxGFZwhZiPTn+WlkATzIVi
nDtylZ51j2SSf/9rzemvZRgWrKkk9c9vf+18yZi/NpUAmktc+puZhJ5yu1jXuY8ueoKlv9LRJ576
22YpA5xoLhKa+eh8YOwTevZ5O1GzD4mWZNt5a0jLA10lFp9EW7kRY11sgWF4ge3WLyXr2ate2gNS
piBdeIAKzjlDIaKTPEH5oQKfNbd+PdE2ArTTpTPleoQXocjwgt7MZ2rR3cXkXxwByB8apXeeVZ2X
H9we15HrXso2fpTT7szFZ1PFlNPrJnae+9qIFizEh8f5aG1FZGIM8ZOvoZ6uTSJ2+k5xnitMY+us
ivr1fJaudyxHNlF0dpXEfRqj4/ySjtKqR0ivVACnl/KiiEJulSmbeXOIhw8jubMwrGTxIH1vNb+k
W1Mb00aSr5s20Z9MXGNx6JzqxKDioaqYiwmyOpGUbZ+6UlB7iTTLQxdq3g9DYoIb+nG4V9AwvJ0y
juNAJwpiX3BrNQSuk6C994OmvSdoiaXDBHGo57MJ8oYAmW54eWuhNd5jFxnJaW5P6oncGC1Gy3mz
mi44VXGna83ndFUqFjBF3I1riE3dDNVtn+G3ZwCA1L5S+LWqQDIbw/K/BHdN0OZfyHBK0Qn6U9aA
idt2rB2M/l30KCz5yTWU7Evs6chfrPK9oYtyVUMmPLIaaZ2KUSvJQHLtj5FSLuempUOdT+9U5zom
ZMMNasidRFTddSzc9mZ+PQuTYtJa5YtXIFVUyp7BmBKLg8RUucpDy3lGOHCam9aR/qF1VDyIuqXx
R7GiM/8PudeVC5t51J//Q8wc6vV/yFPGVPP/UOEaegyz8hPy3XbtlbG5TtR43CIOSJc6YI/HebOt
4mypB6r+aNby+9HR9Y2fNtVYL7cUjdI1bmfqJIYSPankpC/VQa3OiOG7XanFcgs2GY6oEiZLG27e
+2Fon5FAm98ceZCJMn6tS7oJIOQRhnLOHl2vOkvWM/MG4EJnZC9dWgYbeFkp+LukK46szBEZNT37
bbMB8kzMsFkvmAfQuiy7AXcEMdBenVrnRDNWXq+ER8pGziJh3XU17y8dHS0QRufsaIh8ldcdkRF+
wxmGGxL84vbO6wW6nWGbpGppU7yebatH00QLOm2VkY+KJ6+G14NtFWirqmohEkwH5ibzUbfV8wMF
BCj6EQUqSGDrpPLFyWR982RND/NmkHTWYSRcct6a988ttJT6EUUfGzJ1FmF9n87tcjKOApGuA1Jv
FjOAHafrYwHo/z70EUxKDZ3FDEK3R/louU58Tzk9eN1fJPai0XT5EdoGbvP2C7Rx7mHIX+78wvS2
PuigjRMk2X3cUeSoFbX9YnTqAgB086JCbVqCcdTOoFNJQGuScN2XinyqVO3Rr+IOpA5BWUPmPouI
DJVIs+NjU5QdGSDGALV/8C/MMTBjZ/4dtvLuaOi1dSemB1NHtyjyuyEKrYko1pyQYB7w/6G1rMy4
2ukjw4q39o2U4VqtmbLN++bT2gAV/hA26WbenA+oYfUVbL3YvzWzUVLZMk9vMW9ad0npyVunVRZv
DSDLMDSLhs9vl5GGXW7qEVPffNJ8oGnCfhkngYflggvN+7Q66wm7DtPdvNnmnrXOwgI1hEo2juuL
Z4cp3aFzEQHMm3IYghWkGnU7b9px/lhT7rpgpvLucaivZd2I52LwMbC5V62PzBOlCxD8vvoNGZa6
iaqCKc28b34Iw0we8VxhW6atOubG2hurYle32Qe0wFjPXU9faqoTXbshExdT/9SwtoBxhriKHRgz
LK/TwbzK46tqhupSpTq0mve9HvCKD8aga4d5C5SiuLjZp7n5vCcUmrpj0PrzdaIkV1FF1MqqstsW
I2ktP/h4qF6vweQCuXY5fsD84iwql8p0ROlfmzqgEN7r/duW571uzX1VD+Xi7Vj7y9aP8+ZO7kfL
+TxqTt293lGrnjrAHy1fX286NgF3/uI8t/dRP/rdzu+G+ISzMT6J2Ls26dBuwbHEp7f987PXfWVP
waxD2UDzt91ZRU9/M2/Lsf2c+AjzyWc4eanIT/Oz+UGWA0wVPWkIEPvzgKepYf/TtmmH21z1033U
kUP5epm3K7RSGVZaNLH7puvPD/O1GBS0N+/+8d//+t/P/f/4X/NLngx+nv0Dt+Ilh6cl/3hnae/+
Ubzu3n35452NutG1XNPRDVXFRCo0i+OfX65h5tNa+69MrQMv6gv3sxrpwvrYez1+hWnq1S6rslYf
BbruxwEDGs/nyRrrYm5/q1sxTnGkFx+8acgcTMPodBpQYzN7cFn628fzWDvT25YbDPLaucn84KSl
s8gq9L7ljRJ2LgMVQgKStR/F5rkahfH6kI7a2aRr3VMb5r2GlmSeUeUXG0Xzm5u3dvMBam4EaOYh
yOQiZFFUZNsyc7qTyNL+ND8zfjybWkBOyRjGoTsNmJqcPF3b1WGT3xUhUlrPHH7acjN1JwJ3WP/9
Oy/c39952zQsy3RcYTi2bjjOr+98KAZ0fH5of6mIcT1Zepqfu0ZNzqRbTM9xb0vqG9OeciUGksmQ
bfSgQ6aH77ujygUbWErvpFDcXKamKgDe9PLODe0KhAL7es8SyEnVNsDV9+d20VSfy6RqSJ8Jnkrk
+rch1fAnVX9K4rp5NDBNXWO03PNep6mjk+ZhMZw3E42iSm8owPOncwTeg5WfyArzfiOe0Foki9HO
ksN8NMvjn67fFz9dXzHUXddUGC09jdRTz6uBdcj2xOrz37/RrvFvb7SlqXzPbdPRsHyZ5q9vdONk
DgNWP/vKikgHL4b3b36H/dTlTRWgLDD2Qcub3+O3w10OFlVm2f61XSAbnMJwRPeBOVZHlnXww8Z8
4VJraAjNnHa2zqQfnp96njk9tfXvrQphfW1Lxl2lX7g7mFXGqnXq8aWubwbJevhIQMxaTfVm16Sm
8yA87TIfT5nlsGKuFzg5PetcgTdeyNYZXzwZP/SsMT/QB/x2wQT5wVV1DYSGiz6BWzqK/tLadnBs
uuI0bwEJHC7f97cXcp4h8LVF5t20BuRHZC7G0jPfmnBqbWavp+qKWS1HxifbPELlEYAOAWEf9lfV
Kx+GXtMIeGtZS3Lq6X/xlfe2vRoaoX5Qof9vEQtZr5vWEJ4zPKz3hkNIUJiLlMBUzv6rq06nVwYs
hPmr8d+/dH9y7g4/58VQhX5Q/7b5r9P9+uF/pzN+tPi1/b+2q+vqbxtsvubnl/Sr/L3RLxflZb//
WcuX+uWXjVVWh/Vw13ythutX2ST1n/331PL/evAfX+erPAzF1z/evQDOYn2VVNbwc/3u+6Gpv9cM
S9DD/7hDTK/w/fD0L/zxbvvSvYThX5zy9UXWf7xTNGH+01EtTeiGiVfs3T+6r6/7LfWfummZmqk5
prBVg/tMBvUs+OOdrv9TNzRbJ8PNNk2q+XSEEoMOhzTnn1DdBKANQ0Vy5bjauz//9+/3rtdP66/v
ZZox/ZLfbmam6xiOMF1h6Rar/Mz6+Pt+vpmplpuMkfD1e8agCk6wpNkibRmozminOIyV5wRAP8Zm
tJV1Yz46I4lemGCGfZwWGLa08UlKhdwtD/cv4yggH6PZ7+sJqxOXykFVmxwwrFZtWP30CEpiobfA
tNpNg7esFP61cxTmKLF8CAugJnW4tc1a2Q9xAJrfg1SkWBpyaFSiVDKpPmmMET3o3yu/k9tB662P
jhtQIdJsZEUumQlIw4xtWOMTGqaiqJGx8uq2crxgTaTgaOX1Mg/6eM184q5EPrUYgZ6tmw5ATi0j
VgHwDuO0eSzhyOmuvC/zfmtaaEygYYmDH3O7aDBFRMa4dX1b4m6+KXojP2hmlKz5LlULNfT8lVfZ
8dKjKEbf1pm3su0+S0BHLH6bmyoqmk1adFBgFetTLYZnJzOrM/bKO5aK4K7VFRpUwui6Mk7vBlEn
O4c6zIQbmYzCobhizlqapV0/S8f7VhZNizHNTde9YVHBpDKzChsLa4y2jLklbnW3QbzFUGPbR+E6
arvmLEz/lCL7JyOuXGpERUDS7L/leUfEb6O8V0CSkJ81XlOBWbaJpX+fhdUa1hph0wBKT8zIWZYv
EkLmMvVbx/94QA/4mboiHS4wQLiOCE99ta4J2Bkfyh51MHko2QZwcwnKki75p9/cX43K9H//IluW
Y/PjYFTGXWsatf00KksJdogUT1r3WRmhm/RYjTAaDDM9ol5YKt5OaET68bpBmkQfVYotokjzGydh
+WcWEbRuXgCuRlJkdfmmi1sNUEwvUNK3+HIAK7n+g5YXIH4GLM120YK6APcyYoJeJZSCdQ2rfddo
zMljYp5MVn+UmuL10KPIKu2Nw6IgcliEaQZpScfW7dB4o2FWpDznqdww1UWllDRIQ+rks13ELzZB
Ec+yDjfuaD+1SSOuQQEMYew+6mnmL5E2+ysX0VQjjZxUgOEqTadeIMhn6ud3Oio5xKGZoeIzrlP3
/u/fcF2dxrm/dB2mak+dkOOojBCE+dtorHAsx/fUIru3oUsvAwoee0zsqw65zMlglcb1xDPVW/8W
vHpctIdoUC590X6s1clPEU56LlTOYMaqz7AAcJMlbbY1tLQ6Mr0Fk6+fQi2MWJsmWT6ZHvzSD7EA
DuNKFiT9RD2wNcQlC6WJjAtK2F0TSGcf9p/8zIz3SdE+SzIJt1ESXkrCxW7U0KZw6aTEOKCNI0/g
US9yDbhAmR0V3dg4jW/vE8ZXBk7li3C8J99Erlrh0NxbBcRg7Pjtwg4R54928aFT5TFJimyTNqOy
MR3KwmO9HOjiV6XbE0fhFB9CVToXqzP3LNymW3VEX2c1x67Sta1N5zYYLPmnLZTJMovypwEmg8ma
uqA0uKpNBoyGkd8w0ijWQUQF3YioDJo+LOoBJ23TqcBigPTCzgrMfcSAnPvQOSHj6UYbhLs0akFM
U7dLQ9irLQFDVYGHR0bue1s0nyH7HeNgyuQzH1OZh/fCbHdxjcM+kZGPVCneBHlwBZXqwA5tQVx0
kbtSG19FKd9sIjNbyjqrjpkqseGiVmsDGSLlG8WhsLRHKxtvGxPWiSrjfjn0kyxbht3aDZx4G8Kf
vnEDO+XbPBzUsdIXOviGZVGU2zJh1oLm367AOyqBw52k5Sc9ToWmMlRvjELP97ZVkH/jNzuQbAvP
dbpFm8DLhUfi7DMjxvagAfobkS7dO06zLdpmQFPvn9pWpBt+6F9q1M0kzLb4ZIF0LAjG+ZwFUm5x
wup71gOQAVJwRVzriHip62N8LHEQBRG6nIbORC/G7NSxtrAeSBvySt9fl3KMb/vhzghS8+I1YbbI
PLHBncqK9CCKjeXaBepxHuwpuKlkmjbwn8E8iYttllIHd0V9MhNvgD3jfESz4a8xS8drrcBX6+gx
NtKUcouQG5gWJtgavd9GquEu2siP9wa2oU6H7GhiJVsOo83tKQZe03F31J3iUlsElFbBf5oqoDj4
pRsQquroiB5Vw9Dg0uj6PJf4qePVfRa8/dZWrhG+YMACmkUYVOneuHbkLgmJZ7nFrO7i0tkPfQcA
1m7cxQg7QrHDHT8WuVKp+x2w3gqWzPh5pVn75FcSChi39x2Tiy9EnYp70n+8iUnY9EcpvJtElHsn
U6yNgplyhWKl3it1syABtj6XTvG+dzHUlmPf7DrBN1nxSSHp6oFqhZ+EK8veBLdqzTBb9yuWHHXt
iMI8Qn8tQe7q8EFMg8mPZ7A65zfOTaBDEc4Lrz0gfLRQaWTDws+OKLnLdV7hLjcDUm+6PsSpqxJq
7+EU9j4xY/G3qWqmLI+ay4ZY+q3hOns1sfVT2dL3d0obLlA1gGPl5W9EreirgR/W0YCZtqhV7DsR
eAnuPYm5qRUbfGJfp+vaIKcI4444gCd+atPgY1uEnyxSDDZ660MFtnyEPdUNalxwqmJgxR2sXYA4
cg3E21nZINcWbohCvJLEhhQRdCl+wAeL6tmN3+JMDz2SyUOtZh0uw9DuoFVYpVN1Fn6Ifwh9Pt66
j7olFl7UkmpMOZlPVA+7rXSL+FSjLF1CpM4Wud/FR8ePv+Q2DJVyuIaKG6xNW1A5NhR51SO1Qdtp
PWDl9cw8PWqg+PKyIIZ7BDo7P2z7tvn29zcv69cJ7vSlNRg827ASLF0Ix7Z/HS106L0VHy3JVXq9
u3Rb3z14FoqCsdblVjX1p6JKt4oy9tdWfI5GdziZYk2oAb7ccMRR7hkbJUvilaImjIL1XjK1z3UU
i3p/TDuIeso40UqifV9bCu4ch1DcZED8jKrfcdXgWqTATkJXDeFyg9cqZboSjt4ukLe6sMgqMrHm
1ZecvsygyABtvgeg6jdQsqyOwLRw/ITEUaPUhNq+l+OqlqCs+7vMg1PMEoYk1xF2n1Kb6lWQIscg
mg8NNcuTG3jL0R61bWeMlBUgGx6JEyDWpb5EKRhj4GP2hkSrZRk2yn9YwjGn+cTboGF+481pboM0
VDVsXUwfzE+9RTbGstIC374mFvhk+FP9uSzoPd+D0PAuWQ/CSjUh2ZFNs+6Y6bvEhecybI6FQIc9
mEp0ZaWHtEQsQTWq8SHEVNzExRPaEnFoS19hJR1hmoJDl/sKNRBHE0yaASKEBLtqjAx2Xu5D/6HL
QJstbbS0aFNz0ULkGYz4QVPFbRI7H6osyPdji1w/073saMXQL7mdI9H25HLEt75mlLxTTOnt//7L
qbnqX7xJtmlrGp5mVzd/f5O6tCKn1+zElTEid8wo1m9D7U6OarOvglbd8JrvybsgpLjtm73ajD3T
lQiuaauxdtvS1SmAn+A+NYgkRN8tBuJ6KX2X/rIgeW2Vxa62rCPtYGHQPqGfoOiAlox+O7N2ThG2
+7gOT3YZPeeNam7xkAdpC5CuyBHHBdqu01FrOH6zrq2U+qO0Pw1BKrb0iuOD7RJu1hvurjDUAxn3
lKZabPOFM+CHjMZ1wYhxiaCnBxYaDefEpJOLw1aF8SjXijoww3Fzc1/WmXNMVQxH0iNbilI8/Kv4
DLo0eM+UW2yz8BmRWXUMURJh2Q1ONrKsJQxl80HVBlAw8WgdUlng5K4GOhIChyeXcgjdhuyqFvBh
1230fm0qKkYbqREUVkQOsW/ivdXxs+yY66z6LqOW4ICmMXPpb7vU0pZRZmmHfKdrcIzJolG2CoOm
i2Z24UpxqwobW5KeumpY6EEAkCS3jnmTNNdwxEtQe2A+6tI6kxJk42xRgyM0sveNIek2ZL8w8viT
3vf1ixPri7B2RvAZEJVSxoQdQ/ELyRFfELKxFpaBDfWSZZZiQtQaKHnzHQjj18WhgzrmankOC+U2
IVDrtkJzCQE7yVemvhyzRJ5NQSFTVaw9TAP0a7m2T/wFsgbkIpGt7IvA2qlZ5T8ZcSpuWHUa8KYG
+8qagOCD+pzWjvbY9e4uhoq0zHpqM6qpaJgiQ4k/I5PrWnGyQ+TYyNYfUz2NYMUyy9HrYK0Ltyck
gJ7HTzeh3hoHiW86RYh06EzAkDGed1tr7KWaE39ThBWiGT2NH4xwP6eUl46frwuZoP+ccs8dX27s
NPps5GnOGiGjOH5STHt1yfjbxbYa87abiX5ktDQpC+p7w4CcDdzZu7FrXJBD76sn3lznP5QJ6Mx+
/xVPy4WqqzkCmAkLNr/NSJ1MSxsZt+VVAIda9BAYlgUAsj1Sk+zMTek6WnT9osrMW8J573WQn1g0
JQiLri83g1cGuL0sRhTM7npDVIcJDrUKvYuSZpQSo+wB1J6l1+OdqkNXCw0S0wIEyI+gLE2kyxbB
DUiTN2BPgV84ZL1L7ttzP0t5DptlAlaeEBQ+Cb/p8LF7X1qnvaqJ4T74frbO+ZjPbQy0QtciAkxY
QFlwz3RWosBfrLdEdDPChd7vKqS6EUS3lp2Ml7aCWMLT4BH0AXYMVyF3NemgiSmDg4rJcc5emfvb
JoXCW0B744X97FY0xkEZgJuUrovZNfObD7AbdhFesgcLE+kqQSi0KnuyezKsOFkNakCB6muM8FXi
kNdN8M88pN695U6t1VE5gQBIdq4pk10Tujr+cXo31fbvWi2lfuGq5JKpxjHyUEl1mHVvGSk+SwsV
bjAgWrVKxvltYKY4/iGdu439Oc397Oo3qrWQQegfbAO+cJFvM9foDto0nPEjKN4JOoll0eJ3FQyZ
rrU2QrPDUSLdnoIANaAVPMydETOh61GhbIDbluskaTcZg70bMETeWS9zF8OoJRYBScvUqitiEGol
O8s+Zl2jU57CNm9XmVeom2qA3otck2kGg46J+YlG/UFVgxK8M+48z2vGhZdHYtVYwTI0ghImUWfd
tA0eTw+jFuEAVsVXpyzrlVM08RboJRFWfvQcRD6k5F41lgmKbEx8lNHzxGUOK71jG1nDHe/DUkgQ
8yLR7nOrjtEzGf4e4ZW8tTAaY/uKFogP0s+aecsd13tR8NwsvZpfJIKfZAeC2WBB0Tt4ZhqDWg/3
edIkj4kmPrFgo51gvyePdekeXH+8lmVi7BMWMx+SrI5Xvgb42QqfUthXt4BmjIsXGOCjqpikE+xY
N0ijHT5CN746OtkEcc7024y/oVr9ZJWOdRc96QaGikB247rf1pGBVU/5EtaBs6iryjlQUgfyZGcG
1miQbJqaO48mcpcNq4hYMCj4buKOeRe3gSdFwuQKau6VsW9YSy9TSf/j/tujdrnRURhTddCLBSb2
aOeL7LEAtbJp1EzdF+oDJQSGPLkRfnDadFtWp3r0iQPxhYMqrP6iGZFzGAhBwZ4NOm4EPeJrQXhW
WeC+6/waTh5aed9UMrrXYniKPb52DI6CoB7fl/3Alydus2UqtIzgHSuABpnFWzP7UPS4yk3Ltrd6
JI4t7JiL3SO2V1pMh4VZ3TewFtaJS5hKLtzkNDYlxnmP5ck27BmTKXLY+030/P+oO5PttpWsSz8R
cqEJIIBhse8kUp3VTLAk2Ubf9/H09YH2vXa6blatrNk/oUACJCESBCLO2fvbeWTaa5cx1LJzifrO
8kHnaEGdb5tG+JIZsoJi1csLHDdqDvVX6hT4TYPSw8wMfo1EYrXxZOpsRY/tu40MNMyt+0g+tG3d
M1rZg9ICny7CpxgQ57oMdmnc1rtqGmLKYHZ2dErQ/B3zJ3RgKDwyzW02Rg1M3IqN/t4oNxlQhLXe
NuTy5GGEB6X2L6NN4ZTwlZR+d08ehbD8g0iymg8KrLc0yGXNm8jkrAMPtq2Gh6BI0xuUlijEiJnB
IoG0fh42T/Z7m5Y1cev+g/LJfkUqFW9z4AK3UbRKvWlbdvFnCvYf3pFLPhBgRqX17mqQfojsBOMr
ydOY0iuFrjAh1qusrEUvBINZ3XB3yrBe8UHtcHi9SkOZOz2bxr1nMEhIWvD/aB+HW9rfb4pi8Rpe
BKku7nBPD8HjQ/Mu/FjqQ6x3wy1pjNj4c+t7WgVqnYzG9Cym/BzUIZSPsuKchgzlnibvxvO+GCAV
Xlxq5yvsi/piDLtmB91d/rhS/lctpf9JDSFdZ9Lyn/tB/yt9/3jP3v+tIXR9ys9+kEs7yHNJcfBc
kzgr97eWkOv+i1G/aVFTReY2V1b/bglZ9r90XdrSc3VLOI70mLH+bAlZ9JFMkhDp4sA+ouDz37WE
5mHJbzO0uRnkWvNucHgwR/uzyR4bpSkaS2g7SIDexnSpZFrKY3g+FLsy2BhZme8Ig9EXwRw2MgK7
pjbnJz/6jP/WZvxdZWH8025Iz5IURhl8meYf1WVFZtrUq57EBkYbKLJN94hY6kM2ZJqROhlUsQnP
stTWaEoltRItXoXmaP0/OuHGH/PV+dPwDMOymLR60vk/pmKuMOLG6y1/p9eiXPlkI80RdOZe85dW
L/fDULwkjn9xIu+FHjJxnkW7LI0MMG+OCrWxelBsSBPXvx1R/9Dt4EL279X3uWcnLeputm7Qo7ek
/sfockwau4LI7e9QejF+ps+2FXF1NoqQeZO0vcU4ipFWF2r7Wpn4LugUr8bYFOWiajrU3r1TrG1H
OFu/g9BaFt7JGNP6JOU2YeB0IttE7Wwvu5BrI07T3zdpKamD2kOyKid3WudDYSNvCcczTq7pEGnT
s48p7jj6EHusSCtuggm/vFPo3zQuuQdxR8+Pvl+39MZhO81ZA5oatD057d893x2XhBzoM2hk3bTN
DmfNjW+kzdrRrXCJgLO90bPmaz96CyJ+yiX/dn7DrPLBxWW60aZPP6AB0sTFZmzXEqtkPzB6kmmx
Sqae5t3ecBGe9v2Siau1qbTqVsZfvSkhLWoIYYdTzPEI7FxY6NsZRQ2PVDZJAe06Z914R6w3y9hE
UpnqwtkYXkzJTgIkcweqh0m8r0NE7D0Bicnkig3gACopezfEgBCzW0n2fap0sqYZ9MIo9L618xeS
h0AQoufMdqbt2HbZSgU9VDFiRxMiiZdDQ+sA0/eKyeB26A2fGlr0DTdKsECnS02u+i5zdSk8RIck
msbCNxdjX93FD3lafQwyq5E+EM8dF9BQ6DCfwQwsSH0d2ApIVGBP1B8phEigJwHhSTCjwdF0OI40
xlZWTQawX+9kzjXJ8OwHmuXOltnAvu/CGOxqPSxKuMV2Njy5JiEl5Hh3a21EvVuO1QdVY1KxL4aS
b4FU2qa0LXOhhf4zDJKUWAhSUJG03LVjeyuT9JshmPy3GbaROlNyidofGCzdpFUuX40S9TNBJl4+
RedY/wj60lomNmxGkCBhlvADGPWtlQzfRsijNnpjcIIeYTaZxBRYpsBRXKrDfj7edJMBMyforIvI
cpD7Nbh5d8LUX9OfxTLxOQUGUm0cXMtiGr6njimWCRbuRdpp7oLIJ3/VdJCYDODsGysKmMeL0r7J
/RrT2eCvqOXZnAJwPnuMVovOslehI7qDZnMDdnHOpp0XCZ7//SZrQ3tVxRFlq3mFZlcfU5QqqtFj
y6cZnp2gsTcYStvD9aE+QDG3uN6/3rRd/oRvHjDY35tcl6hI/nzGrxXXx37dvS7V9qi2sWbvujnW
FRFapChoi2cAbc6PqNfumiw7r73Gv4opfSa/0KDyOGfADhElkuP1ydcNDdhr0HSls7quvt5QbQiZ
DM2bc8iA4uEjrZew1rHbzq/748Eft9etIo+qmxrg+1zv1vMzr0vXG+V0rgWcen7qb3syMffZ+ZNB
RVQHolwZ8Y89/LVvLqwM8LXXXbg+Ol13/vryUGDZsetidd1dTiEkNlGlEk4KyD72vnUwlBY4CWDR
BsbHkEALNAU/nsBukf2R6NOGgbshs+MC83s7DDoZLAxF67GGyTL2j5FovuL76jEpf6E+fcozhyDT
vL+TlfoirA70xnAgSI0Wqs0M0y9DMhSmLttZqoFvYI2UHTmxk1MQuIjS652vB/dCc8y1HVGh6WV8
D6xzETvW2U90bzdV7Z0ZuBSqsU/DlV3LLrQWTlOLVTjHUthBCUbMFbdhzig0z9+QuN6MpQsYMYZZ
xvkbIKNXfmt7mUKkq3e5BRDON2vgdnbMdFk3HpD8RduiL2+10Q8PKkz3oqcaaFrF1teaT9wmaxWh
f67zYVyi8kw4PVd3ORaExeiT+liGooNWAJ2YOom90uVEwXYqAzpZiOxpbfptFHM6QPnRhJ6+xi5M
NAmD2Tqa6GhEmcnpV5012/hW8ft9rbqzE3bFKtIstWm/JpIqN1bHEsd1HuMCGLt1184XLXjOnSMU
KVEwXpsOSzdQVr3d0O6Y1aQRGUvF+DQ5BpeznBlYD0wdCiRVK2A4UlEUNCd/RRHX3kTd13rIvgml
Pnq9frK1Or/XelntTM3beQmXugBL0pnEQ4jtQSOXehcXR/Gd8Z638FvwpMDCF304pViD+/dmxBoj
685YWjIq1pAFgTjX5jFM0Jt6+gEgBycA0NB9GxSLnq60piCZZ2BfF1VPaIffrZr04upAdU0DvFJZ
ht+joj9klXG06+qr4ZbDhtzadVmdYTa+UCSxVqYkf0NW3QGE/JrsLuvZ6d7zPjKPFLrmolE17rDe
PhgdqLJewLoxIvB6hvNhZtU3ZxxNyJNVtcZFAUPPm0vr5dFwxpvUFWoJaPxWachXlQ1/ztSIR0Gf
uiSXZuHpHAFmZW0aae2N2N5NtnlK0olsw4LOuS5WHNhnxwynjR4w3hROUO7MYkMR/Vh1/bgOppAw
rjbRLgWjmX0/flOSwyvxA7WBz7EJ2uEtKqj6iCCdFkF4l0bZJz/xfY+wPUpoRsvSJuciWwGif/Lb
PGY0Vz86wMj6eyRca3cEI+zTJtRq873uy50VYvPXSjxAkRu+WFG5RGUFUz5XoHzKc6zoDFY9kZEm
F6jRXyZ035a9ZqanqA4ueggBwVb3vWPdTxmkAt9yl9IdxyP64o3WB3JpOhdGfvvEDhpCsYudRg8D
OdV4Xxt4VJyZC6cp6zv2B44trDsF+M5cZt66L0kSyPS3kcYS4NzyU+Q0pQZZUWCakT5VxFUsiR4G
D+qZ12OIhWAjbxyrPI8xPHkuP+GiG701wmFtMe7B+R/MzL24qHcokREqqYkFA6fX0R9udCG/1Amn
Jg9BDXb2yiXPRg3TZYwCPujJvfNp89pG/wjJBR1QBLgVMhR8dY3gOR+Wlx+GYKwCOCHS5iJcTw0u
N3NXyv6ZmBJ76ZLPEFug2fswBatZbdqcfEBSME8OPG0Jt8zpI+JxppPTjiRyafopT0EUKqrKtbo3
VWiuXROWTuCXb6VFQCDEmS8xUDd80dajVEc3mrM+/PBGh6c8xc43d9Tfke4kmv+khc4hQaBlM6QN
4+Ih8OiVkDF0Ql73NR+y56K0SHuKdugyOqLicNYTxQE5/1YSpkolhHr9LU1Oi8LfxGxqXnN97Mdq
5FeMpRxshkX5WHGR2aW9+XLdyi+zel3S9F1OXP5v4Y92W1PnsGlNrAeBDwwzxup/q0jzPZmjWKgw
m25Bia5bU8vWKan3pJh4c54DoblRXfJrNOH8ysoj8gVTCCFqNeIH/bvc9UU1nVC+yHUY5Xi/SZzC
/X9jtSY2OIORXqGMcSPRpUdlai4dxSUN+c94Y2iPkZT8h/OeCL1Va8qDyFMIWlgmvZ6sPcKWBtj7
q7KzYXVH34NW5ZS0C27IbKME078PYd2DCfdSvvipJNdu9Ge/Oy1Nvm/F3wJXYmu2GeJ+85vpDYiz
tfFNK6lNEknAFMk/xe3o7ukZXZoI2HSeAwNDvFGZqrt1sySiMFJ+1zTnnEiLXJg2OA+mZXHRa61b
AzC39KnufOjArHhKsaf/sDeLvjsMdn0jBqMhtk2/s1NT32PvyU7llK1CV2t4LjLAcP4SyyyLNwFm
GeJ0SHWZGmNau5SR6er2+6mW6yCLioUGfLQTlbdvUe7dkn2c347hYsj95JbE3mpnTNVHVAQHS5B8
5sVDcvBGde93w3QLbRfnoqwQWCff5yZN4REE3fS8TcaRlSgbobud3BjkkDNotJ+rnPO+3eg7w6xW
RStfXZtvhejYkrkf9DqzJv4x0Xdcl6ZD6OZ0Pg0fSkxdL4Wd0ydWFRVkj2arQbQ4MqHq6E3hPm9d
aknzjWcO3+B8CApsHOiO+kK1K1vYO+h5TIZaRi5CJtNSR6xOuEj04QXjsCMlJDnJulhlqQ6rxVQk
vyO48uhorzgshsP1pp+XtALoAT5HFpvOUMbyusoKOpeLFDO6sDqUFK4O16U4dAoq8n/fvz4oypp8
9etieF3PRP7n9v/4YCPoH1lo9fKuGJZtyKftzOHs16XIjOv/fPe6CQzxnxv/eu71ab/u/vFSriCH
ZUwJ9ru+0fUFOH/bWuvufU2vD5rugXmel37d/MfH0JLiof2n59E6I6ikQJcKf+zHFtfNJMY9iKp/
vz6dmebHO/14rV9vFZneX1uK8Jj5vdhTqGx1Cchsfvpv6wMxJzddH01ciMO/vd/19bque6vdySTc
qW7x3s3vmVQoMdfXxbRv9mlgPqVKZ1Tgx2cys1MGnlb67CDhwittnEkuRtKQTIRHMcXbxwHiijwh
Yxwaib+qkI0DFMFpE4PWRYCKAYajml7sgjBg0DvITW6mTmIrBnq2qSD53sCYqTcaOrDF9S76mfSG
LiPY5tAeN0M5iJPRWF9i3RZbZTGVTm3fJCVssMsVYQe7KK8R4bmudZIYC5VeP0hsa6GIdx3Mn1Mc
RumpDOsQ8QvXMCN0lmpo+r1b6+dYesgdlD0hf2T3iCo3w83k7WSritPUH56YiKMazTV1ui65tckg
ofC40s4rjPkmt8jvY/AAbyf6uVmgDHWynAlGoWGQS2htq5I9UfZrlDn5TUwgJ4JW5gRNgk60tPwV
FguDSjk0X8sxD33qB6d2vjGoXSAMtPdxVRmLkNy2FQllmnZjMlM5BMT3HU1wrFzY+Ix4QabzXF5U
MZ44m8JYDbLHyrQl52W2qANtOCXaQOJGEhBVlTozXbvMmKbTBSBS7Ys065K0ZbCmAFWg+4r8M/RA
ZPtduWi8ptrRlT9mCtEHVKKdXzEzVCl5fIUX058Zo3cfhNKmjaOX2nOiLcH2+ulafL8uXW+sYYK+
Zetqaab4OGIi/qj9aBZfQa8SohSvW5WTl+NBz0gtxph0rLLcOdqWQQiSK1eTIT89pvMn+OIA6sh3
1OZ73XykML+gTimcnivVX4+FktIKaBf04PcldtdFrDJxuh5Y1yW3H4JNbBMTh4F1YuDYYkDpnJ2d
KevkDa21TeL4GUWdibp6OSa2cZLzqut6Zyitk4vXPkwZ9Jn8K9EwrAO9UHtAgodyKtqjphMBLG3S
H0Z+JCdTz7TTdSkN4DwQb49aPithLJ9kS+Jg1NkYvi1by9dpWj2TNoYKAFi6OduQ7aSnTWqmycmS
LWaTrSdGY3N9FAJNvXKsjApP4cYn+feW182vN9I9xk73SKEz2XRT0h6sPvNWYuJKDLZJR3KC6dmd
P8N2PuivN0YXFYhRjZJra8lE0I6PKhx+3mhR0JPjMd//sQigfJpn7aQEaurLdUU3P6WIO1wJv214
Xby+2nX99S6wKkhviWX8eJtfK3696/WxX3e9trJWAIUAyfz7jl23K60mO0zdM628tgD8FyW/7Tro
S6YAwttcN/2xf7/e8dfuVdc9T3sqZz69gOV1zcDBRaarjhSdf/3Xe/+xe3/cvW78x25cn3vdrm+j
T4L9burYz7aBSHWuu6DY7TJ5SEjSdocQ71xNiLvAVnMpKDjvrNJ6KVKh3cbII5cBlR8AAiJaJhi5
bzyCMAZJLIRfeEdLHz/1WiuXCuXnYqztbpXTP6bza5onio9QW4hbZFSPplyd6UM3Ut+m1CzWZp18
moxz167joUVumemKwvUJuE4XpB12i1K3aK3ZTfjm5tuoSCU40sZdD8OoDiIyCepoS45g09iKDiNm
Puk3Tpe+hMxrtlQ3mI5aIxYB3Ic0aRVJHw3DQduL3Y1mgL1AQaz8/C3TJ/e5D99xNGzKejSIDaSh
2Nc7re7vchKfaNZH3RIUDXmLbl+vkzx5DTUuy2ogXFBUFJKGzvqEcf2ZdJgo5koH6TRELSKrBILR
vza+e8ls3UG8AvSBtITYeGaeZqNRS9eK72jN+ZyIycKgpOoSeFShgYYX6z0gyTCXBaYETcvc2etC
2igJDIz7iUtwyKrzG6ZOnviA44XySR/2OT/Be7NIbCroAEFaXO5bT4dIXUJOHGseygEIUA0el4ZA
sK46QIZmo38MVfPW6raxIctmRYSNBcT1ZbYTPWRNsiXHxdlwkKCT5vJfiPjSg0XYyHo8wwO7RaZG
ZpFRikO6U6NImIIhxkaheKd77brGILDuei3fgRAdjrYiZj46E7TRbMFIoVsSzml0J0XX3ITXSmLU
bfuGlMM9Df2E3sWLDi3ly33Rx4I4dR85UN7ZmxB83NIoC+csOqZLRSbyhWjUpu9L+96IA4gjLdKI
wrkZtMG48XV/G5cZooMcvFfqhy4S9OGbCft8yw2GxCmddmM7dGtqZwkBFkpt/czUUK0RDUiwgbZn
QAIYPdTWCVPitZ4hN0NjZWxCgfibGpl2V07hbQfHce8g51r1nTOHI5bmrpji7wK5/FkXyEFcjigq
bRZFvmGLg7HbeBqRrkCYUHakwwezPvB3Dl1d1zb3kMz3ieG0/x/2v/9BvVoarBbiyv/crD2HUfF7
p/bnE/5q1er/QlWKoYg5tU1/Y7bo/XTvzV1cHHqsddDlYt5D/fXTvSeMf3mkWAOChz3Ln1m++Ver
1v0XbURa9sL6q8H7X7j3xB8qZiE9j06xbUvDcg1TuLO57zcxrT9oaCxy297nIUVSphFn32Nw0VNb
y7LAhocyLWP3w+2N+9IrMHbMovi+cV8q4KwbWwgaYQNUHBSz+4rrVgmEAroLKk1C5i8M6+wl6RL8
2qRUuxxWsu3Vd6VBUmLZowA1BiDDyjeTlZVVa5SZ3l6BEmpNBBCgouCnvZIyEq5lztCiecwJY5xU
uIM5GSxVYx6MBvjdb9/ePzRGzX/4SHAqMRC08Vs6zvy1/P6ReJ1b+8bgib3SpLcLzMhaAoNG9xCR
Wa1pWydH4x4ScbselXWrB+EOb8ebZhAqxA99VU/8p21JxGrn5fw3wckr9X6JZ2ZhJjhoYGhcVZ8v
k3TK/f993w2+vj96765l2a4hcJzq0nWE9UfT2w+JD3C6qCLRwn/JCDxZllZ2R0AoCfKtV2wnZZzz
AbmNpCJUouarZEXmZO0+F7E2bFG8WCDiUge1TQo3p4A3Mky7Dq2Ug9R6ZtGuzGZWv1QfVAglWBGS
XOfwliIIx0Vjp4S2kqqdxWprmOouMkgJybX6W0bcHKS19lgBuF+XBbbuPnimDXSTAPFdhKP7gvPg
SZatWIKt2hM0FS56Z28kcXR03EtAxBSBWVTX6eg8qVPa+2qn9eY+04hpiFzlLAnuQH8ULCwP3kjE
DEmJDyr6FZO1/nPKD13lEkbG85ZDeHY1o143gQbaFsoV9raviG0DwkMTgoX9aU84X7MOzWyXCgdC
LENeo6k64u2JedW+lBUpRL2pfUKWomNPVOg5xPcqTUmhovdQS/lM+dD5naqBo2UIOVHj1N1PwnnM
0VsuQVmi5OJFCKytliiQ72glftIpQyo59FsZ5+nSm4z3ZHoc+0TQpxDv7txmpPDtV+0lsl1SMkvK
dTWU9iRrjknmUjiKX5Vy1p5PjbOoBWn3goiNKGuAuipro5MYRr3Y3Moc8zs95iUzYX1JiWbF7PIF
5wDfJYUcIg3HkchjE1iBu2pB4WVclpZZS4aVHRPAHqWudTb9DtAPcR2+cQpo294hQcUsjPqvNkGG
uYRxM7RgqEkjoP3wST2zQy7CrRIb6oPvmpPRx2mB0QNKyDeqUHeBmydEOEyvWf9EkBec2ir/Uk7i
rW6bD5mSRSK6F+rbiMfa/CsDqzszpOVqRNGZxj7Brl3/7FTlKykYaLgmEoZphChyxgO3WxHXdCwV
mr5RFy8ShsBYYKJB4c9Qh1zNiXTIpKYrXhrBViLA4PjpoC0XyM4r2BSoITcqJM+97c9T32GLa08U
9zHVxEt3HPZNUn9K887y+kPnZU8N8AYmTuM7UvN1RdhJYsVrVfO1MPKlEMqoFXHjGOCvdCf5Fk4S
vlXY7e0Ma1cBOl7o4tlN5GOaRPR81SkuQx0vakzJMMZAlwtcmxlJVFFxHzvAb83mNUQBSmdiY/NL
WuRh99a6uJcb3k6SwJu7u8YwaHl5xJfNYhfp+ZxYnUeU5Iw70o/Gdb/77EtN+HcurHdtpiCYLSd0
xrDLZvQuUW+/xHyfcJXPiR8dYX1v27p6GiluVX1wkbb96dv8A7l4BzNTb6VBqSj37924vIk9jHZ6
EFO+tO9TUWNPzBi+mR6ZgT4xHyrrt1lgfMv55S3ccPSQr6VPXTJtHJ0+dezM6Y46Wj+KAaRhjD7i
HZI7G1ncS0AmRpLwGgQqctagflim1rnInRW8LMSq/d0k3Us0JndITm+hj9EY8GZLQbqY7DnqOUV3
yHygGJpb/CC0NgPisa3C3DMK28d12CxS/8O0s5OWhw/e1NZLZxqfSlr7hESQBeYP+uXH+yatIgWK
ukEfgImK39NErubf99SQflnzU6qzaM+IdI0Vc21M1HhE8NpXGOYV/SZCnGi9+cxCNatct8aFGLu7
eUXsyZdkIJFx9D7M1r8PnHTVDLhTIgamSLDeXACigXv0k71sZlkuqTlqD7bVJ4MNFTuE+iKlqYRh
aBlWjCwHDQiyTtu2MCniS4f4zii0q03nhI/+YBvkXnR7RFVitn15y4ZwdBwKZ+qI1G6NZ8tei7hO
aXTJW0cWz4FXH5PIfmlTTmGuEqQivNNmiLAAjScV0QnLQV3lXUDkM3nKklRQrHg0QrtWPja0wha2
QdTLpOI9scLOUnJ5W0IipPJtfbEAppIaM6xHFDUbIAlntJJffICnjgQzGeTyi9HoYF2br2FEuLLX
WV+hiNANJTQ0Z4EYq2zRZz1xO6wiF/q+FN4pJxV6KmmD4Pl7M+n6qDLNVzFC2tAjD1cT2oDo/ppO
i/4oUehaVP99tLo7xFrLMcg+HDQjBxoQFKQdh+pKxKU9GusNXbRyY072OWgF5I0s26NJfhw1cjsD
feL8wrVngi5tJ8ZnVtU95pliRYmDpDjLfqUpTaq2b76Xmv9ch92N5Xdop+l2bLAabFH3ETCi32T0
dBemaWsLwqRhnCHi8rxJ3JRmsh0m9yG2x5XmypfMRdbfZSCX3+Iyep8ydN6Obb3PyoCY+WetESPi
i5GYq6jN10kNVNg1M4LhORTL1rkol39Qt/CJg0UKALDswqitL4KubahjA5CRj7WmtNpzaBJh4WYe
NtU80o9tE3xVro55v1f0kj0ydDngsavXS2kgH9eLFeDSdDU4xTcQZjUQhgKzhtWs6UVsA4MGRzD3
G1vLX7v2YxtEwQlJvRzTHoWPvOi4g6nrDV8VGS30XJhSTeZTWDf5VgAp5OQCvlDKx4GYxiRwD2bb
3446VsuSFD8bvBEJ7/QTL75q31PHUVubQ+JmY6fxzeB3z4pwa87FmbPQcH+04iHFzC+Ji36dP7rW
j5FQ8X0Mtv0SVN1X3ARAk0P9ZZADDcScGDchnwMje8ikQy+0pRBUGC+yNmFnCybqIv3a5z3RjYy2
YTKQQkwMB9ljl6Hr36h7zlnp1mLwc6zQNBL7tGbaXRVf3IDEUiu9DZ1q303OvWYO57isFXGajww/
D1o3PvphZC8QCXFqUt7e8BYNzyJz2H66/ndcHpcCZUZGMWA/v63loDdLvAeXxmUTjyQyj/JLKaO7
nv/QEc16SMTO9W+dqTpjUmLHxUDCypKWFxX02gVxB4Xo0vUfqoeVGyRdsyXvHCeptXZK4s5srCJt
Nsk91k5r2Q/ZnVU4xYFTvUEJv8rLJ8y1rwqK36EbjB3dYcxMCN4hjE3FEo4kEs06OqAtr5YiIvFU
cxj5eDVWHkdgTlLRWpRZeyy84YI91lxrxdyHy81mVZrWwaBQta4zmoNdj4JcpI9G6/Yb1Iz9MhHW
pzub2Qb0YVOlhq2KsidT6xgrzITGEDZQnIRoFABWdsD0lohikC8s85xip2/H265AHOIZw55xSbfz
cu9bFNT+miScYOkCO1wkAyDMyVTmCvfigJ4Mc3cG0nGcOv2eygAXwiC6qzKyShJP0xYlaHtOWB34
OwN2QbMfg8ZdaWmzbPzaWpUuNrIRvdxaL4nQSQd9j3H9mAobfEBPyFUeiJWT+tmNzKqHMIQkUiuE
FHgRj11qIitFP7nQqgzshyIljLpEumvpMaULa4owcDY2o6ehLg/9fKO7UUkx5K+71yVjco4UcuEN
zysJDkXLlOfV6rryxxOsS1qrkZGR/vtLXNdNuuo3stcuVSfKQzHo3gppI9d2axuSILzXOlTqhJTS
nAvLIl5qJolf2nzAXG/M+T2vL3S9W47mJY9j8iJnIdfYQ05BosoiFA/mF35JdqX7Otp2dsjhFSxz
sqnXMgZuX6ILymqNOq2kfheNudhDjUVECGbwwOXjQRL42sWT/yho0GAj5eXnl7kuXd8iQJ8NVXt+
MJ3FZeh9AeT6nJgCLSE0anJgGmAX4vuqhlPUBHLfy2FdZQH26tjI916t64SNd8EiDV11G3vzjMmy
yy12oJ0bCXXkkAnPtWaE5xEtKCU2iQewaiiolxVAV6OJb0PY+ngNzXpVBp7Hr1I9DCMXhdFvzXsZ
BOmqjomCYgTDaC7F3hQQpLISDsASQxP2HS6LCHlGYtBuqMzlBJcKHz2lIohii6yYtJvCdyvG7UO+
bJJYPyeUo5y+eGM8UuxF4EWnKKy/tJk2MkrM11VqwjXIqhu9tRR2MwYPbgYtWE0eddDSppfE+zc2
wZNDb+NZMT5VrZJ9ljFKhSx+wDecNmm5jzLkHEIrxX1oxAdv6lDM2nAnnIbzQ05JfN1mJCtTd07f
FBckN7Yg35R9fazm86xwe2tdBfVdJkR9NA066MZQPwjDRDSrmEzp2YTXsMtxslLqCJ06OBtjxFw9
t/fM8cW+6f34jrheh6x2sv5ymX/07UklmncoBBewBi/dMTcYicVV0DxBCYBARhL0ypBzLGzYpy8S
x1gxR4+aCTBi1MPB46Dy71bF+XuYMQVj3e49xDuHqR9eIfaMWzlIdcMh4q5cE/HgMATBzjF7xpg0
PQZHk8eeCqwd308tgF+m3C9UYZjuEfFzpl90SZLY20K6/bCLdtqXhfhIRzknzPbJmlyKalUihrtt
kcTdatYgFn4wp8mazmFS1fSoOQCZkrznbJma97bnuY+B1uR7rSeIek45ZFZP3uRUA7dIStUv+pgR
aw5i4oQD1jz1urhMA16eEIcJ4Xet+RRJ55KUQ0Y/aLxpJq28eJ5/O8RGCjC9bY409Z9SZNYHxuW+
UvLirvK8i5Ep4UCJUmcXBuUiZGpyP02gK+LaNg5DKV4ip3b4EhNyP0H+7cMxQKTk0BCkJN0gUHnx
GY2suIhZ+wbl5T6llCqyurwtiZVfiAxUpYOOKLKtC6ABcnuaOXUX0dkubWaM3KPRUHhQgtjGAhAN
duuG0GOz2I49JjWR55sw87+2fVJCHQV2nvdyi4OYlqhh84EZ6rWvcdxF7VYbdfgyOYmevV7Q/2vW
dUNxHtJjhl06DG1rL4ex2cgwf/ZJQbyXebeiKdsch5IpqJ5FWK85IHpSRRnOBceAqgwCQ1KnF23u
D7f2SL3Edca7aDI83FYKn45IbJRvzOMNu7RXbWMiNJ1Z8L44tj3i+64uAbV03bc4bcMzIemvfmZ9
AWTE/FRB8h6m+q7myA0rwJlGUKxURxyUETabEl7wMpsUg6NZMq7q6M1CGngPyGSttcmhBjB0B/v9
1reyHtlSi400zZYhYkzAE0fc3Px3VhavBY01GAiY1DMaLnF6oFpK6aWVIwWFa4zTUQxJd1xA26zv
7Ci7RAxpDDRHYtw6E4RqtyM/JBxz/Rhq05nxdAxSI5+VD1uVdN5Z1wlayvNUWwdyuvUTRQsyFRmH
jeltoxk4ZdP4XJAZN211WgOC+jnay+Gl7Q39pn6uaqIou7HDAlB1OATnGFoGjBjC7vXAgtMbpGKd
i//N3XksR45s2faLcA1aTAMITa0yGRNYkpmEhju0+Pq3PKruy+rsbmvraQ+KxSSDIQH48XP2XtvY
NuYM15/qvG9FS5GNxaGyOnM7OzEJK7P/kwCPZb9OQ3MmuT7ynHVnyt5BqzTuZOLTWnPt10XBzkdn
ZHtEBw48RnCQ+jCGbV/ftMUrQ/tbb4QPhhgxPi0BA055rgSClLXszuAI9Ed6lhts8wwm5AIqehPg
iD0h2ApO1++y7EaSDnXSGg0dWKu+nXFt0FFjdcTsgWHhMC24CPNAQr7S6SVp7RyooIWakZQ10LZR
OQxl2nyhvF62na6Zp5x+8cbQA/zFBbAALOXCOv31LaAmi45CU6IbPfo4+0iFKxHXrT5WRJe6hP5i
vpvmgglbwAa+r8iGJm4QPRHUk1RlNLDDAE6tfnT9snTBGxC1kqgOMVWkS5vrafTM8e9vC9FkRx2A
rs4A7LSoL9fvTBTq7AP76e9/90uZRXpeotcsfUTpbU9CuvquZh9OhW8TlubOicV+p8ZWzi+GLCEG
dc7dTasKl8YdJSk1Lnhv0aL5Vj+Lr6XL71+7rP3bpCsuXObd0CkC7x9/e72D65fff/DHP3U9ZzY5
tbmJ5JE96O8/ARJdRkmtr3/eoeHr/Mn1hn99a0hatk6aVNHvv/7Hja4/9DV0BpxOhJ3+8Qquv/7j
+QFQA5GZpG14/UXaQObszdkLfz/AH3/xX93L75sYM2cu0L2dVNUiF0J09/ZcMp4kgC7UXCfddCLN
t9dfk2rD2z4FvMi8fcJAoR9drMNs6vjixdlwonmKaeH6b1/9cO5iWncxAAO5kLO1casKleWIe7NZ
tOey9l/QOBJDro4AzqtP4j/Qm4pF6FsOcXFirMEvkpYNPrYkEp3N8jno11MVY7TXrCpdzuBYaQow
WKAFIMUpt9HO1uuxHaefaSWmnZmGboIk0ZQnPCXI/8eYBXJx4JR5lsImuEijqdOd8RULabZpCxwr
mfeVCnkfOE2UWMGDMJIfyK+gwI3FHZ3YrxaB9gicbB5wVw4ZrnE3O7Lt/j5mEom4Q9xrZX24WA1U
w6dH/a39GAxeP2wc6OfyAFP/s6gqi97HPEdMmO3QS3wevV9uLaF9xS4FcGA815P9mhfTS9osTFVN
/+E6QajjjA5vOX1akxNhR+5D15TfWhvtK51cxx/vK308mBVRpXSA9BazLY5ionm0MLWgn6bFGSMS
fqDkYqrXrDGu6KwQz+PZc3IExk7Ko01RT/2XD/NuHvCKQRZ41or6DD4i7DEQFkCba8e+N53hLaMZ
ltJML5u3cXGeHNGh5yF3sceV3WGpjIIuuzeb+dk31tdCjPPBsGtQyIG46dvuILX2VFK7FUVcnPCa
A18Klie0FePdGH95YqEsahQBcGKDHCPygsl92yRwuTMXoTgXNRsRaLtp7RU9psFuIChfZwvVXINB
3D+3FFuhLHyAQfQhgma1Qo9rUmjnlP+J1jz1zetS4Bky2ZoySCt867Jo066Z4yPpDneNMx2CMbjt
QRRuekuV53dQyF9s1Pw45YNnTyWV3DaODTt8vCXj5uDiPwj6y4gPjPam9knU5w1kwmIvEvtN5m/S
zL9huGhpwg4A7CTSlwGUUDBNOdVrhu/dRNHlyg+hTMFBhzKcC8neyvHJL4OV7abGdXYcPdNmMpF1
JXGAO59hkhp5hYNkCFFZIt3gcJoPFsKGwiew2RYU8onayLhCoLSrfrYato7VHEXYHazShiaAY5ts
lC4GLcUbCECU/tPCXpCd+skfg3B5CuDnhHL1f3pDeW97qH3MOS5C7IMcjPGj2cZyU+E8C2kpvvho
2LaeE79mAgmZ3r2xKTuyl3A31chnZ+sBkjnbecgsXjDKV7Kv2/Us0vKXyHZFWjzDLfjyJ73ZjkKe
ggJ+iLUWXA8C89LplosKYI7WAhC/TUdVCcJgMrvNJtdxUXr0781vogQgitSFRlCZMZHo3GGjz40E
dyOKQyERXTF/mhGWbOTanCeP9w0G23dyf44DqhIaRYj1eAsk6C6cf5eSRW5nqnNNwtHZmCfpGHfq
P7TlGRQ+zpZFWtuiZ30l2PeFA54rjZtyaLWQQwqAea2gZdcAmEbcyOIoamxK7Qx6Q8cvmWENF+ma
0GLACDMBxOtXAJ5kzN1VjApYzQCg4R26wUS1uCTw6AsAsjJh5S6nmkbxe0e759yJIt2tvgXkZW6x
lBYdALduwjFTfG9pj2ytigBLq22eAUfV4JdKXIYr7SbtezV7DKjwb21cj4adezFFEPN8eSONfGT+
5VR37FaYasXPo71cOif4bOmH8GkYF3+ftLO5jSulkpt/9cwhSZF5ygKBL6X2UUAlr2ogzbSr2XRI
jfe+W+7bqYHvViGmRXc8huRezCFk6WJjFOuM8q3KQ6gBR8uHXFFXFS6GXr38Hi6n31Cpt5ZDJ8/b
E5nAjtlmPwhVlQd0rLBz9Ide06bt6DafZpMiRTGXZNvox45BWlsq1aZpM/Ozv0af3XDjnJ1Ru59V
w56oqTwE+1GXIonMIXOhA6Y4M7RPM82xuYjPVvXTzTEn0opW4fnWD5LQGYMYUaaW7T33AD5EiaWX
z4YziCSOjWYYb2NG66Zfsvd4/oLDI2FUWkCH2juCcQGNrsWm4KDTaZ3q7ldBy2AnJaMDOjJhT1pQ
6qz1gZ1TG1ZsZmZx8sWCqqwqdsAH6J1k6EQNpsZ58WmVZrl1ypWOoGJRBsn0uLb+Z8E1VGrOq1cY
yDE5G0zDvNcq/DiDYf/ouyHbcH6DH+t4TqXgTdcseIu1e49zYQBShoYXY03E2c677/pZSAWBxFR9
FPYLgzUJ37GtuFAtHBCx3uLM0p58TktcWD1sYPS+oo6D/WwFGNZgGGu/WowP9A2Y7CBfRLRUJZwD
c/NWlPelCFY8ZRPwxyS0LGneDkMzb2bpbYvhTtexaktoubU13Ab6woUvp0hqVooDs0z+Mpf/XwUf
mLrtQx3478U0tz/apfxR//wPgpq//uhvQY3n/AszkKe7rm7DRKB//P8FNV7wL5Q2jhU4jNJRs2DE
/1tPYwX/8kDGGZ5vcpUP4GX/1tN4//J9T+lsHHhpOhDt/xUNW1H//gP6QNddYLY+DOEAcdqf2Psa
P15bpSQHyZWyZYC0u0Gid1q4iBUL5m8xo3UpytgJG9o34QjR/sSEEDBcw9K4uD+DtLqx8ZPQkMz/
B2XLfwYiwH+wPF93TF6mb7t/aEP6Mkh7bXUX1eQ4mXDDN9aIcdbpp/ulZ8RKX+Rtsb29zSTWwIHE
osLu9h+f538lr+FT+PMd8gM+DXi/Lm02U5Hr/qE46rGSjIj058PSNzSPx0VnyDQxh5W8KV78ImnL
VIl1F7fur4+cnNGtM2Lo1r6RrERAKJMmm3JU0IYxc7QiNIGrUOrlpewvtAnBZnY8Z6CvZfg/PXHn
Pz91g1EzZnnGX4rL9YcyaBgWPxsXr4efhGghGL6h95RbHEAH1O0Y+2f0tH6VUdbmOuTqFhMqTXx3
heHLq+y18mGCAxNe3+sVX9NGzyHmwWoOebwD0cB+ZE3VK02HlxlhwykLXHrg8TtvknXImW14NQ/T
pxn9yHECSQu9a26KfaIzqasGE2Bc42eHzK/RJh9AO1B6zQikdAsVM5WTxbpQUIbKJxN1GbRMo9i5
qx2hOpm2i2pXgjaNLOKqGDyFaDFu56xlea+mKIi1EgLwsuvAKIftEo8RCKKjPcjnJCFSd07Amwtu
U1Yun0zdbcuCzYeXmYei5cWXMQKuuZQXCIAoVNnOeGO1zysIeP2KxcoJppM7pEoort5JdevWraAY
EGlZYdtahwxrOb29QlIpdIg7QgOOqPSsrYEZJEo7199a5Xf6s7j40qZmpGFj9jOTryARzJQregOD
76R7VCuXZLK/C38F6KUO8NhUybNZrW+0wBrDIJeXKRO8d8UZidYnqAY6rDleZqKzKUsZ6k4wulKb
/maDij3yqiWcGXGHeB/XXZa/oeBuoswDMx8snFVEWjBrKDbdKh8aNwXL1dFSYdC2rxkzK1806oqL
0UF78u9ZNFVvf9n3k6TcpuvhSPZrRJJWdHfNXy58Yg6lmPv1weWhO/jrLCXF7ksjgrHzeRBOB7pJ
LyRpgSf3JpBk+cWp0ztZM0MKikuLIM1qKOBpjr4MFkK7hmw56dmAF3FFLuhLmMZwTrbJeYILlTER
pIhho+AUl+tvKoOPCf7hbnbs56XhMw9oDQ8ra21Hfw0F6YDTknl74iKxqqfu1dbJIgdN+6YlxbZx
43LH7PNQ2LWI8J6GONnWnSc5rZs1/fJkcjPn5SuKReRWTkraH7Ysl90UsiaqcT/YgtFFttDDJ4Qd
2HpcPFp8NhvsXHexwYFYTz47MJeBlJ1YYUmejJUTOjUJg8uy9KPrK0gyTD2iXp7tibDfJOBIpbPM
icmeulCf+zraX5M7HuyWFK58om9fIQwwms1EgiFqMOw3DJsNyWWp1briiay5NJ6jWUu9Yz1NA1KQ
dkcpoG+IBX3oGqpRz/OjwIlvwSPwDvtAsO2i2Q5CHRijB4+d+IONl1TMJQHgRs5E4NO4TCG0nRog
3ni/ZqTFYx4PNglc6LXZm54jEXz4cxTQ/xzX8i13DIcGifVBKZXR4liKXVKJ15YGFFeOXwlt360s
NeuYT9NbDRA6pAAzaM6Sa68Luc1jGhTC4ujNCIaPasahfTUp3Rd/WNXLoYVRGTVdwEfqNzhX1WVc
6HTcu8osdrodl+hCBcGOfrcBzYkKA31Dmqgymat4E1BXa7F5n2hvtu5/Dg44hBL+edvQEmmNUAl6
nGB4GwyubIx0lGKSR5ADx4cIystCnC3ahr2w8n3TmUpKwkkyEfG6wfJVovhDB6jgb7BvPhDcENfN
KHnrc+4MiwRmMnM65/cM4pBS9yy/dsGpff1Ehp4L8zSl23XWfjlz+gSKtCMJgku7zbOmH4tQ5kD3
i2TChFdXoyeEdUGRX3Lv6VTsqyqOUoQEG2HmX8RbqsPU5TjueVMkenEc+dEsXlfyjG0U3+tEa9Bq
5Pb6QFQpvM755AwWU3EO9n2pZ2+d39xbOcvL9TBhbTAZ4CVPK1LMsF45NUCY4ej/AYPmJJrk+/UQ
Ydc0hqWefHXCD6sy1TfZCqHAGGECZE8pe+KNJ+tLUEIIn4ziywROF8mOxWPIZ6QadGTC0SjvSW0S
jGId5JKFsZnVB2i5Fc8XrkEAH2Ic2fHOaAnorqi1QquWqDfMz4T4q82aIf5Xx/4VD1vbJbAEwRvq
o5zZrP1A18D+RsYoMwx6HNcDM15YvLOk+NLiVEcUR1CRRdyGWLuPPmNHHzDlBPb5fD2KrIDLip2s
P6y0uIe4tyVlnDaXycfZqAO8K5wytNeK4buBxguKPx2HZeMPKwcsKAnmolzJNFdczJIUpTkpdu3o
vpNE+AWA2wkRPqprzhpVkFs3+kJvuHF8ngO/k5U8FUkD9t0LyDSkc03mZnyaGry0XIrXkp1IwHsK
tJU7GtnZ1Nkb7hQkLkIWm6G4r6z6IllWN5A8NvkYv4wkU4AV0dAASgv+AuzJje6wGkq1cAQjnr8S
DWWSsO7kTc7wdr2ngyXZqec/CZbiIJbNa8d7G/sWKhu4xtvG4Z+9mdwIlj43BWBhF1aoz1CSMjiT
1xUbfFQRAWH6lTPaAYc3RWy08tCBcWTHzuvIq49Gv7pc6wAi0TpUlCyTfCao6xBbFPUdqWhDGHsA
2q35W9+wqOSF2hd3xVchh3dpe9hRNDRdPSwoOLoGV5c1L77q+QWrM5OOJr5oMwfX4klVOt+MYibA
xOa8D8jOTRD8DZILmblWx1pnVkvVEqn3zNKTH2PWHq4vhJgXUmMWZhWsQuxaLTaB/qcImenipFFX
znXiPc1MRLBcbTYS1ePfJYiBtnCkdXSdHMqOw6L322iRLriT/B5jIxlhFkRETnPiOJ7Hfn0L3NPM
CV0k9p1V1NtMMlCxcQKEHoKAcAyaAwHoEUh4+iwIMDZDrMEdwS+Pw7q17pZG+8mmZOTs5FQZYuCX
xFSc0aZxDtrzt6Rk3ifVZRWjZ0ftw7vTCnkJcJXCLuAPzTuX5gowqJXrGe9FN5DoIKuYi48RI5tA
iZQgvaas4inkM/AYb0S9wimrgv2S3GnCnhweohW5M9tbfiY+blnX5kLasxVhyOY7Ye9ov9D902kd
5gNQKWaQsSp1UcgyJTGNEnKGrb2JqfzyfJZWmF9TJDKiU7Xgi/3GDp9QGrUswUttfoe66C10mnSm
4l3aFSGVMkMxVcfPdrer+vJFauW6sxZeZA3nNR2WY2dyVdYcWECFjrZysQ8gCSiLUi6g2IASjrXk
Xrioe82KA6buqk9ILE9ms1KkwamPgO+eZe580yg3Rmu9M4f3Tl3Yc2Q/mAVhWM7Dsh+mt4K8200z
fsUlpw46RvTk83DmFIRSY/b3PYXeBnn1l68evxqLgPb9xtWxSZZu9TC05SXP6wepMXDPmtCMg3uc
VGodFQ99kuoHD9uD7RYXqKSMuAXrkNaCV8pT0kiFbm6rwSaaHrKLPeu7BLcUuB4ar52gRCzE5Xr4
BaOthAcR2sStC0y+Wpm5zv6tpy6q13pOzNXDtQzKzHcIznF4vRjnhv9yrUGuF/EcCBVNNP0xtnr+
rDCoe4r2YmLnUB/lMHSvtE1Y4aAMQq7xX2SVPcx1h4qQXY25H70Z7MCrJRGNrJQZQcLqXOk0EIlJ
+7zWvp7b037DIeBb2rkaqcGl3Qg6nVhw/az80iXHvSq4y654D9jeMNighHQZwmZD9pUZxSWNFb/Z
rR6b2A6nvAtBe6MifPDXmDBcupy1z047z+mMzkVvo8QpLqu6/K9FcUganFCsR1QbfruZPeM9HrkE
tO14SDvnAqkT7/XiPpdB8VjnvNdjVl68zka619LbUXt3I9Qn/2XIgpeZWBAIoe65X5zLdXVcNTau
pjvcVVN2aijB2VBkfZQ7D7ZdXrKOqkZ4608KlAhFOSVOFb+YCS9ZvfZ5At2dIOlQdQP5vNSfYL98
kX9RJbINYd1z7CJFoEx9oJaAoBA3dD4oApqbtnO3gFNAKGbOD7P+RZuNK7Fwz3VJfPmekORf12Mf
4Xe2z2IELddbMO60qZXDcaCKqYfumWE5YSJqfSlWipbsu6oXHDt4QeCPkjqjHrZcptjqvfGnFSs7
I26EBh+ivxQNC+b1Y17TxwIhIp8koJzWSR8QRR1gZt9MqcJnDPXF7HiujK73AJq8fcfZsJPdpx4j
CCWTutTyL7VFiuipcEF7nlaudtfjWK3DjW0fEM1+YdGjbC+qh3HCo2c8LjrNbD+nRFrM4Rel5sXG
Qb/rRmtXOeVXbxFVMwK2WFq1z51SEhYwO23Y8p0ybX6a0sI+Tv2NRFlxK2VxZqZNISj8XeOuMNm1
5t3KnNde93+kQQCIRTyULueXMLppU7rlz9rxxn3Okbu7J959oiZ5yVZXclHCwWEfNbX509UuJRMm
cISJNrbKksY2FNCE91Cx0MnGhVpAbuDjUD2Aq59JOEhxbSP5a9Mpkp1LTjVlHgUhc9y3wom/M4ki
vFaOka9RWphu/OqyQBKYQq+yK1gk8ZgyaBDZvrEtyAgoY2VmYCoPhkiP7RRNOECpNLFASQVfY+wt
KBRLerQ4qdGXi6bfxyNnzZDEu3nUYY8P9Q2LNQpzKrFuLY9mMuHzbgkKih3cXFk9A58ylh86TWhK
ivjF83CEjbm30UnF2PhV/8zJKE5OoKSEHjw9CmYmP0JoDAbrCqH2vHoiyn3ISoB8CRCwAGVMD3WZ
MoQdK4ZGgebeuWq2+vuLpPA86fUM1Ggy4VfBRKYLv8b8cEpCW7mKkY2QF9KMr5Z66OuToAWeiEOr
/vb6wyFG5Ua+SLY1YUmdyjG7x87g7vRlGE9wAseT54BWSCwipkHJYJcYlNTv+kU3zC12mPTw+0d/
3cS/YuDMq2pA3Ro7BX+omxk74BioTjP/826uf/37xr/vDH8nmsMrOE/dy/Wf19/+/llwveffP/x9
m//2Z3/ca1bVdKro1Pz98qrrixydHGDY78e5Pr3O8+Ko7/FBXX9x/YJG5JQCeqNrqKFXut550Qd2
9c83Jfgpgmw+WkCCTnCwNylRc0WHRMPOt0ZrMexrx4QPZJxi3Ey+VZ+u/04893GQaA9jo6pPQdyZ
+6mc96Q7wD5ML9gH+h3v5YTuIkGRQBoLIealexo8G2qZ6/fuieftoFbhh9cvMMAVXCnXwNZZ2oku
GG4ZVEHbrpu9Ex4qEBjqOy6nHhxynaFibxwco3voEQTuxJKYJzKDTNQpfImX8dFcgnGnuewwu7b5
LCh9ZcyG45gwpezmgd0XaDAXOeTWUCOeSc8JYHJ4gTpbkUpDwRK79UEE4wH8+IrDsCjCzJY1bmD7
tdTc4CcDhXyxTm27IATIfXDPiAcMU5L54lYuVozsdhRs5Y+Bs+qhr8fFvoHfRsKrqkE0uYPWZPfp
ndOBi04ZoLBGo4KCfshJn1FAdOw6RweZ8/hI/rGH262+03z0xnUb3MU6A7PsNdGT01T2ZICDMOOC
RrBWZ6zxwfK13aKlt4WrBK4ZIH3P/ezi4kFiVYB5gVK6H1e2NBBNTFD94eCs1OFxcj/r2aM1JA+r
JrtIE8MBPMTz4BfFeSqzhIUOk6ll+b/Mxf70a88OlWZJicd/Bh3aja7pP+FojjOzorkpFXRM7kXW
Pzj5cNdJxZqv5pskBSMyu1x4GZ9HcrD9I2OC27qfcLJiJaqtaSbz92dpLONT13XWFm6Sxu7O2zYp
T9nlgPBLUl7gyB5nZ7KYQKObKlWoQuWhRjeoAJfEOxC6Ql6wNIpDhfoSozlwNsTB9HY8Akva9Gmu
XJeipbDPugMBfSmRPCQ2k/C0yxF5+s9OT6ZYUC3fzXRkgR4trHhUoJmPSnTFVhtOCcaBGULXWGnG
wcvBnJFEtGuGnLFz7/F4yXvTjMHW7sZzEPQiFKO1HLEORCTebXQVghdb48Ww25gOzBhNwbOZ0Yae
qI9xHhr0bacb2Vv+tpe+vjHq5iAtH0OnyyYT/+ZPngH7FYNxWWHJM2FOUT1CBgMHh71gSn0Irntb
T09FoPtRkpLiHgT5tsqK45pk/UsemOKuWL0bcOmED1DhF+IH/Tgd8qwPyad3jkHD3HHsY4ie8pOt
4SGR5sVmaQSV77/UzaRvh7hgqAekf8SbBfQn29JOTXdpYpxTUkrvRnrXHEAALludZLwm25noUBwX
zd0k7J3T9fDbHAbETgnUJ7Hv9Sne1Z0Kde8M3JvW9AZ56oE2wqsb+/vB4mLhps0DEY63sOhf4piW
SOujKTKy+06bkMwCM2DjSkvFzc+DJr4Z6ZCGgTc8yG6ml2VMYWnLEW/r6INLaD7KKT9gM4ZjiKIO
14F75/UBAK5p5GxplZxmPrJT+aA19JGu+e1oEG9RuhwM9Z17Z6f5sGsT5iQw5lmMYfURqEDuKtcZ
Us8JVHnsquKHMUgasl3CYQviwjXu6hk4Su/SrkqAsGxqHeMOdfmhbbxvOD5KRDT+TnXnAHF1x0Y0
v6qAiD21513N5aao6SJU2MjiIEPZsCIaJiD5obVke2gGa7eY6UsvIazlOBqWQfUeAyhL43i75CBp
oRnurQxeHI1vTtQSQ1/uH/2OvNRYAt6fMHEMxH50ox1if+mOKVF1eC0Uiy9Pb81pOeY4MvCRFA9T
XyDu0IxhK9y0PT9ao+08axm7s9wdd3EaP+j4nalgynLbL+4bQX6vM3afmN2L6MatNmDANac3QPsP
VHJRMLoIsBxnwSiJ/6P7Ea+3jPpfGmHvudS9AMIJx5Xen4i/eQz3EO6Y3/qRfm/jHHrXOgWjUFxd
oN4abGkKkkIkBaqt5llWQI4ZBcULHguxg3fChIM9YsWsL80ILpTji+270WpiaYrZ4hQsYr4zP5Zd
+mnZqGdjcbdUzAwGFBRYEZu5ChsD852RhY1f7pHg0HMdPnNs1GRcChNdVHAzNM4HbBymYXQYaa0z
KdHI1AU3Gd9hnr+VwAJ717jUlXnPbMtFAXGMx+ojYELoqEPaSPId8dpk5PTC2mpdHCEyZ5Wubnop
WC3flcd19rSHTLb3AAtu06Z4WTQuG4EQtzkBZKP5kZqUwWYD8lU33qbEfEQTA0iTj95SvADXAcBi
UJaTA3I3d825AKHhyeFgj/1JvedVKw7Zan43ZvkAMPmGiLh706V/4Hg02ldhIsMHbl1Wj55eQoWi
VoOOg1SCZHtySgx0Z2RDwJHKV1im3pPFnmszcl7ihiTQa97mbfuGCvtc0Y+obftNfTTqrjJvOsBS
3Ph0xsz2Nve/24UOx8SXYBDH99h3P+cG72JkE8QNK90jciQLh1m+L5xD07pufePVidMPZD6HwE9A
vztMvFLcIKV3TFb3JLXqFBjIoIvSpOcy3dKDR/Vo7Hxa4CAbj+AJ52UUwBGwxvnNtiDWzJ6TH/RT
nhDCJ7hWEz23IzqedoxOrxyTfboGT1rFhILLUr8HucRW9byipYom3vil5MqWeY+dX/2o1+TUiwef
pg7axaND+oOWwwO1Uu1Hx5Wsz+ks2T5AEXhJyIOW8tbSnD3RIjN2OBR4mzbXcV83xdPsLL/oiX2j
VIkaKT/b7OznHIbYkNigGz4xjRgBiDEk5P6g0tH1oDtjO493rlGQB1L4jwsNDjQyKTvs6UAclUXG
WI4D3PAeyJfQQ4A1SPmI9Ys9sjx12yFsENJhANuOk3lCz05Y1LYu76irYf66ZE44WXxp5uaXSqxw
ezRHrZG4EWrcpiL5cF70Qy6V2xoWIVMmGfX+/NEVUMc7Vv3a5iDUC0asDk1leVMZ8xbeOM7kJUqF
dzN301c6ympfGya6HgiScY3+BNDq+6RxrE2rwWCV8mAOJhXTmESV76yRPuAdHrwUAy7uD83LX62F
/VFTmfsK4VdUpDUZwjNbqqot3+zJ8s6uQec4157ocD+6mmK0AyVy3JkerQmSFaM1hmzjaaFIUp2X
IkL/QEOZ7WDqASAfpkOu6ed8Luw9V79PoD9vUGWyfS/H96G2kh39pRkJ2nARDFDTWRnqH4RY3/UZ
D2Nfs6bLZbyxpwqgICs2ckpNiG+jyTEy5dW3IaBxWhBcvaszAk9c2m0srrcm0bwRyWvvS5ruBh2Q
rScIpFoRPoR1pr0imuc9KZtXbVxu3Sx9hWsDp9nDgrfCaYWIc85NZz+5JjYDE785fRNPTyQjvGzL
tAydGm5c+CblJnKYdeGsT18aJ3iYKv8V46ZrFR/2Sn1NrefiRN6Ax4L4XmWPOZrdKbYPINDex+Ee
TDtIjY9Gaav5b0EXQb1OOC7ZKO20c53xGQl2j8N12hk9ZpAdQAWchTS7HJs2rA1UutiqP/NZu82/
f5eBMbYp79uSNjowhMGvwo4DROchXO5e3VuGvq+Rxh4QVDtq0b//1ExR9HMToW4SMLuayVDi4QjQ
Oai7GFCsFnGMS2sAkgwpyDypf5pWHVnZ67o+qPtN0D+Z/F/dGBP5fgBJtYkNKBzqWc1W/YY3IsQx
6gMyFDTm6J0FNVmxLEikt0WS7y0NwbX6Xv2O/2SAgZojx0IIeP05RaoBrx9vGbyCj+nQCm1jWen1
/5LxLrsK5Dj7FvlxgBgs4O/VTaTh7dT36nQMuP+8Dm7bEd2n2Nl4GOx7rkOhQcdu7PUv9eB1TySO
5B7ybHqUKOEtIkZ7/sLI4Zua4VgFtHBqTpy9JM5O3UI9nsTom4oaNLiL2BJF11rFuFRAafPgsh22
Ur0ABtdWMR+ZJc9NHam7U89LPSyUahqf1V+vnftonH3Cbkv9derr9y2TbAOhm3pr2gmn+t8vT72F
/36pgcoqxDac0DdrVjYTQNAyBmsCBBnX710DXIqQ103HBGwhnlV9r24jmPfr7ofOtsUWdDO4KUlw
15tnib4nIT6MuTtgDhscYqFBH4sORZN6O/WjhF+Lzj+om+D0wrXDDkWHU2mUn+qudCTwKt/Vpem+
tO3HJOoHdZfqNoG4K9d7dQv1nGrxK73795NK+KF6wolwjuqheIjbacy5Uq/bvDOuD6fuzp0wwYo7
C0sEW5SnYD1MKdLWId+6tbip2u8ABdeNX9cPs0ljEVvDqbeY6uHhhJnaNtFoMulIrOzLo9i2OKvy
CY3nqrn4fBJdY7lfHq4DfNnnXyy3LxoaWLp+CtFRvSS5GZz1Sj8MTMxNhHqpm5Nn1NOL1msORT/t
b0FCznvkCF8y6A7zzDR7FXq2q4t4405Oc3Ba2CVNftMkP7D+TirZ9pHdwgeyxIqBu3d/lUHY4PQ4
+IADsyka1FDEbl5s0c2MIbwuajusy7D6UcKuh9Ss0qOFdl2M9UuM9wW2hsG+aYJL25WnToyP6j8C
OcwthlaaoZSHHaIhM1d4sZ3hdUywWETA16RfOoyIXeZ9ajADw9ZZvvUx+OOepOIIRkZxWKnYHAu5
gdV6RNzl7xZI09BtyCpmw0DGMoPCC1lPz0VCPbQ6NNldk2mThapX2CPbOCDFMybIRS1YbQ7bmsCc
KnQltaef4OlX7W6iobilwHegRW0FHUPNKw01gaFhVyLkZR6TWYdFs0Fbt1BN6LFyeNMUXqrlAXgO
Bo6SgJeSwtZVIzO9R0HR1cWn3RIEKRJ2j+bE869/CV8wrLXKd/QTRN73VEwM949Taxz0igGSmen4
fUj/6+W3Whr1zWQXeRRLrAyWvVsNBi29Pwjwrfoz3A6mZGZ5iQnW3KxN7YMCaDjn4uzQWOx1rsNJ
audD7dE7qFMa3Sa6Pjz/1n6NeyaxJctwQFNlmZa95UJmMOfxrEtIfLLVz21AM2IBfR9OapgJjfPm
2sIvj5XgaV6VVwKpGACOCf0fcclzR6c0ppdtqDE01gFCHOGEE5nIicoo0vfSORpqd9tCGdvaczzs
KnYyGHWzfd0x9KthbVNhMXce1CEvNc9lP+7kO6e5cRfMhQtxYZth9MOpoG7UfP9QO8t061EtMVZx
7nXvFAjtbY3nT3BKBqSQfHd96GZGf+EWGsQcsyZDx07qo0597dRNiJwBEQlE5bufbAXVvtJDx8jJ
isxNycFqALH/j7vz2I5b2dL0E6EWvJkyfdKIFJ3ECZZ0KMJ7j6fvbwdPn9TVrbq1etqTJIBMpgEC
Edv8Zk2mbYc0SZEwLibdfclnv93UE4XTIXf2I5oVwAS+hFW1IMPDf3qps0GCkDtxiJ8sQWZMzNEp
2qozFqGCZDiUTvNUlJSa48nTrvBPOOO/hJDEeMqRFtwmr05Y+ZAugkd3xvq4NOLyMM1/EXFW+GMv
JkoPFfIUqFLM5jfdoDkRT/kNeSCA+XlFTnQq7624+ot+N+bngAJ3MdSuIWzuhy6+Mdz0w89vA5zo
QRm0uAprVJ3lXggHxrZWzM9gXdDTcJkDjAw785EkwtB7NAJORkSdcI5BbxVYw7oC6ftsp0pDUaGk
YAvRd8kxsFmTN3eybg3ifVjbCMJMhEc9SvZAyE4FZZs4iPWrTLrHtgs1m3vyOs2T8+CnG2kXqaZB
m9OXI/x4ywiYMN2gYyB7SALeO6vztQBBSLOHxg03MKKBd/1gvTgpCRz2Uzotx2ysbsCr71gO9rqo
PxHUZdjy0BGokEjoq32GE56OR2Trj+h9g4srLaIy+ZCJTnQZGq95Xb11ufOYxeCABOXF0kH0SLNs
RXKkSLiBC5dhlqPWGxb6L+mfKWDOOjIP86EQZsFNUCvGDSqkT0uOZsfZ1k9uyD2oIkmeO0fU36wR
hcU0ezON4t6qGQtlEH/Xpri8UhJsQ+rt8RLlfp7hmA761glZ8Ps1GG46yNCzPr/GEVJKUgZyRpA8
iOK0V75gZAChPBkrNaKSX4j++UxOYmWbNAYb7kYAK4MoeQcgZtFUNXBToESmwRyCJQMmwm2n4zRA
8IAGGdzgLrivMaews/HrSuub0iEDxB35ERD+6cSHpcY82qJkXXXYIlqPdRc0Z5ps26Qa5ivXAOmB
ISfmpK79xaqct9Q1/6qH7qee0kPGbS2kttNvkpFLEECmaaKNAdlGtRmbIj7HeK8AqhunLZge7Fuz
NroafcFpSZtpaMkeYKHsPXpSBc25Nupesjk4pA5nrvXoaXv9B3zvp0/w1NT9KBHGnx6S6oR2+HWW
Cy5WWn554t6upnHWBdbZCdIzw2IDe0bqJvUIoKbD9j2MEESlY+dKk32mebNbluRDmoKuX7905vSY
iZm95BvjwuilEJxsktp9YNx8LbFM0zWbwFW0AAdQIlh3fGun9ds0MwEhAsKvD2ImYQMvmDFPD/8Z
F2z9m42abriGS2KCRIQvKor/CmhuTW40MLAoSNdgKJZBNUXp/Pp+WsLRcR5XwKHHoqOMaGtCRMGd
XW71dOAkQS78hAbqPRPfzMIuWKUmYTRUbXWvCZLRiwiLwsCDTc6eE84y3PM3zgniGBFa13Hv3i4W
GY7wHvKB/G2kHRlIA68ZmjMJ6Nc14rz95x/u/Ju/Hj9cfrblOdjHeYGcmN+Q3MC4qqJOm/5ImnbM
mTjm1bgNPMCjGkszjPDbrP6oltnfmobjXDW+YSHyJJiLKuWGIJMDFUC4UoG/WwTmE4ME2NFZ+iAI
+dHAiCFiDn76DTaXo7+HiEG7WBrhFNg2GYCCMWdZM+PicWxDbgQgyKGWfEjYFMs4zQSKDKcDLxyF
tReAQykSLmGz3BNlfZ9aZmyZ4QrXJCWKkVHXm+SYxdf1L+TPkdzI7f/lpFl/6jMGnDR+qGm5vhPQ
3P3jpPkemm6jZnUYsVgA4OrwaaVHieoTc5n0cuf2EfVLUA6C+lHwCLoupwpOkCZLCwnLDTw/pGgc
7Rkp97uoMfcKHKNgTevK5OG5C542SX6d9WjGjC6DJtbjB8qk3z/RbLb1PJr0cVdSJAE3RFNyXLP2
oR9nFtX4hKZOFFOUljvwP48Z79/HjOUwacDC8EEy/hsFIRqazAySqDvqemfu0dbRQrQjvZhlAiIo
/a0R2pqA6cWQGjBzcq1AeprFpUwKAYELmjxcwi9OjSo9ViNMfkdssDdJMZ4Q7MjJ5QgY5mZ5gJFz
qGRRiezibfE5M2UQPAm1G/Upyi1gIJh/0EIoJnpEeEYr6JCTQjltSCvyGu+vYkL5yKvOc4THTJTO
IDzy+ejp5TFdF4VDSie7OcPLO7l+A7ZQ1jY7NoKDkyAdLEAsH6e5jZHTBrIoHyWk4IegBf2Zvekh
2KNoec6AJqxeh46FrK60q+BbOVkDnpwrbqbBFhw3BTD71IDE+l9cMk3d+/cJzLNMSCuW7geW6+l/
0EKcAam5fJnaY1oVzJAEq4feT2ccqcDslNOdu7o4NPRoCJWYOrluA1NtjD9Yk5Hj1K/MPnpeBFOH
phFQ4aa8joPi1nciF8Ee/klLylcIgxQX6F99TkqdcbKhPnZjk+40w/yhT+u7l0RvYM/2U5c8mUH+
4WdMHIX2SOGDBbU16aGAKstaV990lXeb2sPbWtT1bmkwsNTd743gOG3o4jttROoJC6xd4WmYMMWI
ldbD9CXw5l2/ol/fwDLPRnPrtyVG18YExw64a5ZZxbGlTRLz1jdjMZ/DAD3u1imNUziZ26RovnTU
6o7WnGcEXgg8EsQg64NaFfflRLkRV64dUxvkjepNMPhe41LsZMITZJiCs1k9CHTHehdAbJsTI0mQ
5rb5B4bZ+95nbnJwh/5EUqnnTQI5q9Ue9DH6KAt8/1LrCkmrdxVQRkV972p0MFt09RCv5M4Q4Fbr
OU84OtxIXhzVyTcvbU9BFT4zU75JakoWbW0WqQ3Fef9tCpxvoY5fjjMA6R1DqCNBe6AMedOsRFwB
CtGkxuNVtFbfBRhExL+xtZgwzck+7HF+aIri2tRjlyQRDH0CF3pag/eljF6iNj8qpGof/6ii4adm
ynvF5BABLPMSSoRToAFa2dpuzBgpyGsiyDNUOy0jE00a9C5c7ynTQPAKqksizg5VFgGD5BtA5Td+
Hp/8CHsZ/RPfNkjeUY7cdHqBNinN+GMChhQZ5icvptQhADo7pu2U6VQPS76u2RXrnt4T2Hu7fhoM
8PxNN4LF4QsQye46gJH7brAe/LD6Fsos5K18uN43L0ljflM3OBKk6IeX80OcjiAA6ggCTGPe16no
Hrfk+B2Fh4iOXuK3r3403TuwKkkJUK53pvTgkJP7WksoVzDlGwFpkeHpX+em+lon1f0ivImeVnJP
ehx0LP56mE/bxA6R6RF5TcPAZwMhX5V2418NGNygFLAS3hsCf6w0/jGdT2g33QzRDyr9mqaGLVpg
htGyetAzyi3/unZB+Ke9lVy3nGQMXgBJlAgLoRfY+BDZMiTgrumMo8lZGdcD8DQHRc9pypL71JxO
y+JPx8pE/Nb3kMybsPTdQ0ijZDFkX6tyZD3RA+cAM/7eIbc8aRkSlnWo0wD0pxuUH3862WI+Zoil
Wdl4g8vnU71CYum9Zz9umI5apGq9nopTAt4Ty85ti1ow5a2Sgmyf2Psy7swNhkzjjgzdR79oS2s9
P7i9Bh/XxRi1CnBQM62eTNWmcdfXAHsAaZZHr3N2ChiEdJO9JHh4Oh2iLXF4BlV2trK62Wca7iAI
TG1biNHIwq23JlXzQzwi/2uV5anoF/O8ButtjD88Qu3mvTYYKBbZNST2NTus9oqde/qtXpqGxbuJ
0CvqPmaTo45GjaEyDesMJM06e1739xZtQyMLi7Nm6g+r4Zp74GtowVgmdqDWkxtU6znoX2Aru9SX
gKJMS4O/ntrsaQYNPX6KcTaDV2y0a9Nrr4E8zMcmXLXrxEu9c7t+qJ1OjqgtGHU0QVuMWTJ8xnas
4yjCW/7tCnj9aKMmfh0Oa3rwS+s1aYLsZo7wnbLWYhsYBXJitFSuo666Hch/jtW03kWel+Jdmxsw
Rwbg5nlTXKMio20q9Ck2lBGd63g07wHROQf1LdW3sDws50qr+6hC8SCscJ8FMkdLxcfIKSQN3VST
5RwKfzwgCxcj4JTT32mymzxEcsBJ+Di9Sq5LXe+PKHpyU9E83FkGON4OhOC1X7w0A/A604lOmde6
17UEIaGB8Zo/d/MBstmDHfX9cXL8g2dQUsmIO2m0zC9Bqu9XFBVm03y3pjTbpYPZXttN317PsfEX
tl/Fvpir4Tqu5+EKhEy0r5AdyObROHl2STOHKuH1ZNreJo1oGzIXP4aR/5IlYwLJTgfOgmXWWLgb
JMlKaunp9bQ8OP1yV3bcLuhp3WMN4MPzXsEPal16nB8jnO3PfoJlpvHXsEYlhaHQOAByGg+dkZ+j
YekPeuGSJTfN2p1xbumoZOAOv9JE2aSLcV+CcDoDsE9PaRWCPYa5QI3QwFGFtDCDZHL2malZeFJv
q94jAsqLRpA1b0wPy4k8ie8SUYY3haNCMobtPaFZ2RlnhQDOcLFGSbkHmYXiZovsNvTW+KgoXFXf
UwHOxo/IBa8DYO1GzVqlcDOAV7/nsftsF+uzii6KccHya7YPk0k7L+q7b2ME2tGn3QeSO3/zF6ap
FS64LnwGPEIpG9k48iB0LNDofJ6TQwyhanGq/dRmP5cIWwuBZ5cmkucegTTtupabEdLa5Gp4Klh7
9S0VYFpKRGtY3M/xFlDj2YiNO8PG5ZCmymYdAtpf3ZOKk9qF5WOKikOcArfKYZ9jrPEZzSPC322c
cn2Q5VNhyCG/gOpvmfv5FSlViq9KEB//i7dJoME6sHPC9PZpbYo3wcMK+ty1QKBDbKKViNoglIAE
EmRY4TkmVfMpWras+oTSLnXkegKaU+U3XUh02UNCxL0w3tTNJkORKaWueDWIL3EP9DlrAJ1pQ0Nq
xRFFklmjWr96U9h+jJT7xMN/I6dGUGTTwRimp7VPxlNZZBnWP/Et0gvVXscdWThbCiCs3D9anVx0
BGe/8xqYZQApPywEr64gz8Ens8hvm3nFPAgrRqOH+ZqKyucamMiANnetHjxhpUKv0rwnu4Ub4k5P
DsjdIk8+sLjmXqUFNWhP2UzFwXXhDrTL2+iDUOlR6zCX5r7x7GO5uBBNnKNKoD1BGw+d9wW0xJep
6Kz92IHi6r32lKtqmvABA+3Uhu29nlO/KSJEdHvcoQY0S1GUW3PrMZeCJrImMBNS6jF6E1xP8UDQ
gpuSCW6KTH/sYL7wN5moVS4eHlE0Qjep3mT7JqSKZs5nK7QyGjJQMqLw1xhPxMUyItbYohZJGHmV
mnjiSlNVFVvQakG7csxfvaA/pEn7DWraKaK/Aq84m1CzmmAS8aW7UzEAV7FnoqcyIi5CBGhrDci4
50Xx1mnavsu1V/UBkYMNjKCVrXLuMbHqnoS0YzM/MNs2rxJ7qvpBiORrj/P6VuLzrmkfM1rXkGSI
fQuKNmlKWh9rFdakWr3xJ+9rvlh3jdbfJh4o6LAF6YxG0pMeJYBq6d+6SgRHryHOpHeO6SKgw1fT
B+dpcvJ4E82vukFNx/Q4Hf3E5Ykc5IbahRcaVJ83+uK9U9wCzz8JCazA4qR38d1Evg6BjSS46YWK
mggVKdQtvppNn06liBpvEXjxLeK/71p0W8E5p1r9rFvhRy2KF0B8DxX0ne3sVcTk03o/lVxm7JYj
ukdev7HH6ktOv5XZB6oLOlWJFv00Ss6hRKks2DsXJfV1at7wYAm+60XxYZiQBeS+xbXtwfWL49jX
v9AZOhlSACmo/MLr1U/ZgrgulVNLvuNM/Fujf7ZNg7XnKwYgh0qyjwLN9vPa1qfCMoGLubZOonGc
NG6dILSdLRIj23i0IDcOjX1wYtC61px+qIqID9Ih0lCo8SgEbnHb3KrDWrxchaPx6Gf+D38O7qhB
7SReisdhp484JIG14gwIdaiK3tBbgiE5ZBhboE8qCfvnXBZxoacqfQvm7Icfxb9KNIqpRtcwqYdy
G3ohEtbGfonJ5AGJgy/s4E0sdEPRRYKsdairgQRHOHedBqRxbLy9kFYkH5eUxFlIr4nJ+BDU3hvw
M0u1kCoIvz61fiA3B2FQGB4qP6pjVu0oxu2t6vMrbwyeFHFKMTAMGVRofz3jyHwsoVOrApyqW5sS
NXsdpJR+gn2DoAK40gjKL4FfIXVmeyqzjcWNmlGIPA4zjslzFn82ABQ/R4fniKQmJX9vBEorWYdt
+puk2yPU27oOcS+R/YjyKtznBze4G9b+UFQmmjZgT05JZwDGcn26OEl+Tpa4ZGl5HmyXi+Fcp3Z0
MmwTvZzOw9rOdcnHAP5D0tXuxtX92tdluHGEVab1I1Vv669FZtmMHHTq21C0/IChKz6ZW3MTlUd7
3tcxkFY9cb2djYFzz1VUjFg9WSB/lMEOOu2MIcvGKEn0i4lsT30FO2XGncLmux3r8NO5ubXZ/tLN
JasrMxKagDYalLD2PQq0ekdwgNvHrgmXe2MxAGDAuhhWbFKsWkdpG3WtCLLGWRFEp+hoOwOpUb+F
6qmVX1SDUyW5JoItteXdDFpGn53qe1tU361e20d4Q3cTN6pi3YYe/UoHabS99RPt8adAQ6CptyGo
KZ3fVJ/gLbrvyHpa+77wbuoSAO3iUcivF+RCq/CnXcXUHjDDyqPwqGQ6lkFbbk37JY8cfVNMqC+p
io+DcBRDxi9vqE2fvQDuwcwU2qLkVWUa+E8v46ZDuCnP79MElJBP1FQJxVBxlhXzBKeSEzPaU2A3
31XLbVlY6/x++Y7a5U2qrw9jsSLt4xNxdEEmKIVy2wTpd1W2ginKuhoPP5H+/TKD254q76lv5hc7
L3de5j5N4XjbVs7Bl/x1oFQBagzOlug6hJFW7QpheUm72W0gy/LlVT6p6eg1YBIkRtYZJR9cxB0X
zfWO9U6tfOiO33cD3WO6mXthIKq7K7OWvd10135pAl3Knu2In1KlzSkYwNCF/RX6TRBmeqZndcsV
0pFRTQ1pFA3jT881KirgeoPhz0tuk7v3DC4rxfhEfy8H7ktNi/eihktPA7UDqRz7HlhXPQD2IUuy
n0U/tbQCqsxZ/mxJiwUxkChXOFHDqt2EmvOoOr3qGgK1oFefUnRuaea3dXsaPHoTnfdEo4mVRWIk
vL+lrwVdDvz1aZ4xsJBmvKZrv0Z7/NaH0wPlMBoOWYTSHaYA3B41BQw1GrQWQzJ1X6gagkaDhZYP
b0h98rDo3leJmQFtZlvVuVANrN75Efr9o+ISBVCbr9CURusq7bazj4MYBJyXeNaANITxHu9IqT3y
XW2KhojRIZW3CI4iowTV5Cha6HEIe4CTQyERGQMpZ8zrTSQDsh7InSWWHiz0FMhBT3jP3weov4E6
LG+MnMm3I2ZKIg3EA2hvAiH03GTF84F8QuXO7yUes6p5WyBdI3xBtCGk9iWRlkHoqc5yGtuvE3Gn
P1PwURQv49lbsamPMp2+ZKeximXILJP6hsP1Ykcf0utLYvApa3NXj2ity3s50tVdazqpads8kfij
RAoleta8s8+V3yhicSHzOLM+ZbtDjuucqgHNoE5UvXmODACn9CSk6wL+zN3oRHt0cOt9Cvewmfp1
Ly1MoGb0vHwuS9HeQ2/+1pHcrk3wDPWBxgW1DBD15m2Wx9/UPdQYxrT3MIEIDa/aRRXOyj0ME9Go
EUqcO1cMfz+6V0RaXwj4wub1tPecIgUspuAAt4QwQ+5Mf8zfKByh4Dt+qhsMNLSNZd4h2fg2Y1vD
yXhRLY61QJSgdh+X+Hn4hWK+i4wca0/o3cHLeStJqdHK58p3NHmbMv+wvPItKab7JFigW0Zix5rf
2N6+scAeK/6k5rOomjUrZ9GVNwjJAvv3snJfzwe0c4vKJm+QwbokxPa9VKckbKFHlmyXrt8rVqHE
c4lIIeDjeY/FAeNQYCOOVexzO6Vk3NDUBj4FW1M7Wl61cWEF7cokpGycMmrlxqLtc3Zm+8GM6Jfp
2jLtbcjOaD8fraj6UIABIPb0TMt+O1lRv31r0UoHUY5Q8DoQoETuG1yYo5wyZrpverDsJZ1JhFtr
d7j7ekTH0vyWWS+tB5xZyFIzZB2vpjl/lxrkNBBDKgY368dLJCqEdcW49tEldnS4PhKn15R+B3ii
GMKcJpEhUz8hHmfK3uV61VQ4CDjxo+pglDI2Zz98UroWGTRr1kjQv310rNAEyFD83WSO+RYspEs5
9xV23i64m/XrrNE4a0xOtxIMIg2pTfiqUae5gIHhtNiwzUkh0J83mq9L7jZkvCR/A5clwDBqHhwa
aBCJGRYqWIEJdV8ihlf68YecUfm02GrJyITR0ZlcLqlJF7aJIveKZ4mT3SC8vlmdMt+rMr9OYmps
y7Z4H/LkViKnNSNEI7bd52kCq7hk7NBWedENyjAhHNHCmCZ8fF6bAQKuR6HDlUDCMW0D/Y71Ws0Z
nfDS0xRAUwZ/8goeyzXSq3vK4ju+LokezfRPWjyRzTx4pM4+tVwDhaXWpUxazeuyIdrIoFSQ7aJ9
K8oXlIlo7wjDAV/JXzoNDw0Zk405MpEUH0BHKe6G3mkwAuopZGC2EG6dfkQcHSQ5yokraIzxLzdN
DzLc1ZyIRRkfN6R71Q9xdVj/uUdLiRBMhZl67APld/7yKygQQ3GT2nG88f0SlXtHQ19Qw6aIGriS
LPATZ08edaekCgwhxccLVd7KgSxVEEOq+ye2PAgclHnRZSysXbtGNxJ72R790Dpa7+YpCzdd0oLi
856XpkPb2n9WxQRVx9C6BWG+0XxU4hhtvoC2zTrQnvCBxoxp1A9icmjLQ8WxerCQOVxWFhvX9KN9
97TaLN1ZBjOr8AfoGh+LjQBSpkE9bRznMaYDjuPbiqclY6AsWdj1YDT2CFwOIvNSeNUtKrNokLjL
D3/6pVjqYZMBL0Ggeh2o1fgkqU6d3MQwdX38jK+MFV5XgLzoRoABPRkRZfh6k4/cRJhX3cwx85AV
NizXqC3ixBAbA320ElPYx1X3qD6OstRN9UvPlCyVlaKiHmPUx4bMyAsA/QEe/lAJdL92j5Y1vIx4
f25Mrk+G0udBKaGFtEs0urbTgNn6hEYmddWrbiLB8NzsV1ZXpyXXCQHd9cr2BOorhXrQZd+x1Phh
xkwRdOcQlFx15jogW6YHOEODpJM0O7sGyDXl7nUS6guQOvuhEMRHPo13TWuu9GsSXHnAYLUrOLhC
wFMot+ulw11JcXaHVxYmbK59la9U3xqqpFs9QEBXIBe965N5OtGNS5CyQQccnNL6yyOwBZsD6wVP
gxKFLuIkfS0wDYSN4bSoALUe7zeneN4YJcCuzN0p8FDsgqVbItLTLmRSsvP82+xYnwJHxvgj7bvN
gCD3xmvfkFJlrQaSu5GVXHpiSnkncWmANA5visfSh2brO1VA4VI3RCWvSlwlyZpbrRofZd1swKBT
uB+uUaiCRi4pfEp3yDO4zbso/6saXtUUquazMn1LXJICqwZLab/mQXIIE+oD7ojI59y2tx691z1p
/huW7DujqB/i5tfoDz/qhr66n3LNcEhxyNZA6s0eBEwru+lsAScx0Si1MoLx+go1P+qvb5LdlVGA
U8eE66v1aJUuRZ7o0Kw35hiLPAA+0x745b1dB9eaFh4KI/upRDkKjRmukNI0HIKrVkAfUeg/BT0R
WGgRgflM51L98hAFUJiOaY3Pk598A3FIcW++UmXOmlbPBj7hIRi95KiEoRTSCwsSK2IdUMABaf5l
IpTqR9kvIE9ERiH+OXaT/VLCQo7LihJU1pYV+HVI7V9plz+LgJEsm3qVQtKo2ne/6m4BUb6rdh1o
v8PS1a+rTxyE6k6NtovoNgBGE8zQ2IO27OjsxnLzIaz9BEXzpBrAhkfHjgLNlR0E92gBfhHH4R2k
DKbaCMx7Hz5K+jTPhPeISoNPFbrZ6ImCFdFhIRC/wS5u3SzAPrTUfqnisOkKnXgeKU/hc+sib1Zh
OrQ1OpDwWK2DsRZxnTECJ0N/DlLRsB8Bv23UIKUxOiKW6m6KzqikEf91iEHPytlncIProQFZ9PUN
ZcIbwSrBXjiq2E/lbpV2lxThbvXpaeauOC8Bts+qFuAjwGwLgSYguskBj+JDn7qvhsmUDNr0ZyyQ
2thod0Fn0iIlDrFa/yu6rXhLjPVrb+CYSntnE7j9HVgzgPAiJSZZ2iySSPD9bMTvv0vNdyxyc0cR
a91Leb3qnjobzLVKb3pRGlNt1GEw3x1MK7aD8547M4xCkZOQzEaqowkrYNmhx2DNHrREUracpz2h
zwoUBKHsUzr6X7Asuo2rFaiARX5mO80ZtU6m0dLDMjB9SwugaSa8GomiFQAu64i0vDX53nxJWxIK
XP6Q+ZIIoB++aEcXq4hdOPuohBjdg9LvylaW68Tfg5v3yQAxI2OOxIoUaHhXWTH3cqjtywXitEnL
alMPEDdNsdZMP9bKe8dw9IcoWknOSOPjGU7Lscmbe9EUqRLnZqXoQRGZmHG26Z4Gj8iWfoNFCA+T
mZzpjnnlvlj1J6V9mMvXDzC51zV912RwiDtRo0NJpDiEFjDd7jrQ6x+qymLMzBxxt5KIts8VdX6I
pwkwwMTayilc0IfmK49ffQHzoHyN1rkHCIZUCw+Xl1xXXXUFoZTEU925q6jrSQ6mak/UKM4W0Qv+
FX9hdErZi9/k1+ttUftnr6Zdt7p/FVMDTQaIrl58LKJ55NnvZjI/yOWxHDfbI26PfZ00A1zGIVcD
2+6Snk3jER9yTe3mKxQ+FnTaePK0SYg2w9K4aiSyktOsImIpp6v8eva46ZVakbx6QR0OtDghs8oA
e+QVYB5n14tMFLKCwznKepT3hjkFJIGD1bBowtuksm1pO6cgHyZreIOX/N3pmHi11iXgRqeGM7FK
qO1L+R6tyy/uDF9NUJ4rJuh4Wfhf1UoygvJB7kgnlKe/n9ZEIgzR7y6ChcVanO0wQrONKWq4zcrh
u8w1au13wvXOAni0uzIHe9mLFNsAHOfKjJKPEB0M8Z+8Nmq0DZOy/tZXj4vlPCkFKQl6XWt9y8vg
GgaeyA+i6b9G0Wt/p3fx91qz3usHe5/ZmKK3NRdUogq12Gg+bNBl2QOJ9EMJVaV6Yd51iCVc2eN4
SsvpBE3qCxD9l27CQw92/VM5fY0LOslQIp4a07RoJKZMXdmbim+10tawF7tKOue5apvpsxpnGBQD
HAdmoxlZnyjI/1+FiD1XYJz/sw7xpsqr9sf7vxh7f/7P3zLExEboEFt+EDiWC5zPv/h6G3rwX7oL
ssHy8ZD+VCi++HrrhuW6/KcO/R3T74sOsftfUNUQl3UxSbWIvYL/Fx1ivgbgy9+EiHWAhD7u0AGS
xxawHPsPUJdexLUeavT1cynEegDvzhNJ4Rnft7+3Po/VM1MZYvE1AipqW73q357DR2zdtstCFVze
5fJ+alc9VIbZnEkRpn00Bfd9Ntgoakz5Qzyi0FGKDEqmdEpQWMBAJiI/VgcTkTZRDzhzIJDy+aK2
TLN1ow6rV+Xy/5eX/vZ2l9dcnlZbs4bURjtMUPywJL08+cenTraInFyeVlt/vObzm3WaR2QTzMn2
8prS6F71FL0FLe9PtdfScg/L9lyuU3vWkfnSYVuElFDUUfXgud2/7GeV057VM2tMP4ROw0n9tzqU
jwYd0Se1fXmh2lUPl1d+vlw+9rcP+O+e/uNYBKF532XubQzacXD1GsdbfkAu76S2cKO/9XQI5rEo
78z0jteN2lQPqRy87GK/wNPo3/59cLB0WChB531eystV/OOiqt1SXX8/MpFXd72aXl6N/nErXi+L
DDoEIlDpmb1kB+SeUasGIRDkGF4vKi3qheqY2vr8PzWkyeKsvdEbd2qcLuqYerowjOsGWu1B7eUU
bchcerx91GdeXmdO9r07eNNePXEZ/Gr3803lC2InNxva3WS3wxlLIrjjalM9JJMxnga0z5N0OC9R
y1RcdBjTZPKg8Bdq1/Z8fNk1C9oYSOmzV+Vxe1SbPV5JeIXT+4mLEioTWrZKJEc9DB1oE51rhmHY
kBw9nL3U8cRHRkdt6Vl4MMtWPyjVo7BGiikNspTAVFSQ1L7VwhnL3fK7OSOCpB5ch5OvtqwccLkh
D2o3X5dXIkR/58sr/IjlOSjtI64Z3EwhZTts1BMAKEHrHXXxRhzFOjECvoVe32XTSh4UfaNb5oYy
j7ivA5kozoXa9EXxZ2rm8eQU924UOPvG0W/VzynXgI9Qmz4GziKtVkwbrCGwSDA9s/ii4W/jpal7
TG3cM3aXrw+ex9uaEkQoFalafj5ezb+LStn/aExlRXPrdzGB6EW2ylxtaGsYWdRn2lv9fl06mIGc
BQD9DUAZttSn6bSKjrMAfYx2Pi8s5+d0ReEuLpcGq0YPR2J7QLcoSho2HacHqZHBCMozkyL22njY
8cKWW9IOv3j1XW1jpdAUp4xQcHa4b8iXUtfE1iCVo+hzVIfUFbpcq5BC+Vie8xB7Y7hCxUvdldH+
cxcVwua8pJW2aUNyiY6SQJGE0SmS0Rd6zkswC1TNXk9pU42HFW+Ys3pObaHvvjPJ/49ccXj4OmR8
tRXM9UjU1nTtuYm1bmdYwzu5bEsbH0b82cq0hoEnm2q/XNNH+Hn13hkhWWmjhRiY2gzTmBVLDvpd
kTCYohvSg+pslCXKq32Ec44rWl9K8CsixYS7yZB2guibrsXI7suD2rrs+mtQA26EQSlPDkOE+eTs
7uIKijpVeLBRPp3pvRWtt4MgoNShOOqxiHer45z5r7WdM9//82N9GC/82H/20TSC/jnTZb/8ws+f
acUdo65bmnONPu5JL24i5KrPl1+pdtXvre26ORP97aHKhQcQbQuSB2Dj1S9XP9fTRoahox7VgapB
ONGbzGMqp2iYJb42Qaj9Nl7V6BD3la3lIpxpdbL4f97BMmyDQTtghW0cLodsu7hrYu48s9WYgS2W
+MsDEtgJMigJkBL5yMon0mz08T51MMuaOqy0bFm21W6q46RzpfYdA6mKaoU3/JtwmVIq032sgzX0
i/Y5OlIbd7QCaJo96oky5l0ED8+0ICr6yuNEh66cz+pYWC5vXoXFjTk46bV6cBG6h5kGzhVkjL21
Vqe/GgzWtDmq2rPa8gDmk8tk7XxqvUcDx2xSWN9FLQ+QXA0wmeGgN905kIdxxpAs0OdiF+kG63dm
Ik6nBvjnvt2gVwTTjNs7MrZu3XKrqcvfyoVUD+vic7BZJtAJwkeJVrG4NXFaPQMgRRRP0wF4YxKP
alPCisfpU4NbbV12+9Y1dpU+DcCaMUZZwP6phygyXp0xAfgLv/isy9SpHjDnLpAy+7/H1G61lgHU
bHlGvUY9fdlVx6w0Qiwfk1+1Z7NCo2gsb/O5qY7+9j6fmz4yRy7lq6OLC/G+7Zobsyw65OuYGcxu
dk5691CZLtV05Nm2CGdZ21GLIgo1AWVVUGRbs2ac5RJK9hKH0Gtj1rDl4Oemep5J5UsozXA9x/2T
kgXLhCwybaTxLdWmOqgeanlabWlEzSwaIqN3+R+1O6JC5iSfb6KeUkfVGy2urFmZictp3bk1oYns
J/Iml3eKw7SB6ezQtiRAgeEvT1cqnlGbsQpy5WAqW2o3U/qAl331wsvu59OFipvVK9U/oQhEjHx5
T/X6y+7n0398Wnr5HydIIXcMqCL884V++5afL/x8D68BKkI1EtNBMeRDroDZpptY9NR+aNo4QIQ9
+Bg5ph6Gf7bULrTGv1+sti7/q3aHtYnxcrxSO3bkoQepNnVEuqieyFuByOeo2vw8enmfy0exIgL+
z4GLqWfVl7t8vNq6vPi3d7y8l/qXy+4f/3J5Ai8MFLmSoyk3K8Cevx/Wf7bUscuutRT4n80Twuzy
EhBJ+EVKtHF5sB0onqGzvKtD+pCwvAcSml1e8seueuJ/PFYB994mQCxoEIq2pYoX/nivz0/5b58f
RgdrLbex//7G//xQ9d3Vr+jUJHX59epkqKdbSi35bz/18hoHsN5pbI5BPVnHSUSR5Y3Vgzpbk9Zz
yT1jwkAqcx/R8UCHNx/GbaWCPOTJbuOo8PadRGn/h7vzWo5by7Ltr1TUO07AmxtdN+IyLdPQSpR5
QVASBe+BDfP1PfZO6VBiV53uervRLyB8ZjKR26w115iOHJt5asintl8Xl51tSV1O0OBh/fYkS155
uaW6idpWl192qm19BmZtkK0dferKY1/Drm/UNSaybXDo85nQsAbCtWkTSECg4ze201rUR9QeBGno
SAxuZbc32cv4aEzd2iP7the2niKBQCSjywG0LYdtg0KgLmqkHcd8fvy4QNQAxtyEQ2AfgkW3QVqy
FjeFc1mzE8yFmeqDkqD36eT4KVCjqrR061UAQWM15xGWeNrRMGn/CzXimxJm/HGJoRUKXdrVSC7U
TlfrtJUwO1uyTx/MOGi34H8ndPqxf9Cnft6JAXImAEvnMNgVZtxgu9qo7g+pnLWotUJ01yRpYbzo
pX7o5WJEgnToWgvX0woC2aAPByGnRK8Ltc9lhLC2DEzhRsxqr7SlGTdVB5DT7BCeQr10YMukH3EI
8zeF6o6pzmR0JhektcQ1DCKdJpgmQv4nHDmuUv8YtaYW6kBeR+gTRFhSIuiOh8vCzON9t/jbULWN
vWqZFfOUOhQaabWq9oKzvpnBoW/nMRaUgxgBc42Ezxu1Mwr43082ZGutLlNH1BrGpbXFl0ElUP/L
guzzr5vqqNqHXLXCiAZkTFk2giK0WRzc1C75fuMRngL7Xg+otUn+q4IpCOCzM5pX369ae10I+Qyo
71ztU5u9IYM+r9uXtWW4x6R9oKRfzRbkDdUBdbG6DrvVGxSnxnaRXe4ge1fGhlTH/LmpqS4yVpO9
Th5vDNnxvp6KnS6oKh3z4l9Oyi1I1Um/iQVT1QCBK1wWyd/1PWDAgen5DI6Mmlmvm6B+qkUMWwNg
MIxMyvXkYmiA8vWDTzmg9DaIJBtMLYaCONSVbVMMqw/1pQFvxEzncmmZZXNUGPoEDoiSjKH0cRm2
GsQk1Xiw5BTNkIvXzWGRqZXXbbWmzlFnq00Km/L/3WZvgWHh7fWvY6zrpOvb5Gv/t+r734i3DsWX
5PlX37fL9T9t3wiP6tRL+3AQZbRVmruNL13/j79rnveHYXh4iumW8naTjnA/fd98gqrkEKlrRb1o
ey6HOhKG8T/+bvl/+DpNIgdxfjNNDv3f//g6/Z/opfrhYta92f5bORR3wKL77h9/ly//a7gVNzDd
IaprIFEhIGzJT/5rLfxslJkRz5O+1wJUu4ApwZUvxyGKUL0iU6GSS7dRcfs+9XovToeCUzwOOtWO
yzeT1EcHuCZhhhEVWG+Pd2O915PbvvlIeQl1GXe//Jt/vPnf3qz/z94tYWjDsvj3mIHxJjhcOa5b
+0B89njSU8ZCdqSjlFT3TCplbNxG61Mnsk2kIIt7rdAfqFrHkfRm9sUePf8XCSoTtrlfCp3CRsB+
eXhOiCOOlns9I7IfScxJBplkjwW3nvXSoYaQFLM4vOU2kmUmgWVRiVcVt4PuvwrlPs6QxDUsAr7K
c0RGVUqdruXLSfbZCC9d4tPkS/URCDLrJIlrcpc8Rd6ygXQm34Gkq8lbjQ6DU2Qqev3V5u4/31SD
65J8T/INqjfMzJWK+40Es8lzJOBNAtTC0QUhxLmAwKjiYYgP64/1hvUO4lfYY7hZQESHBJZABJPn
xBDCWmfXwAuTh234YRFxnEaeCldM4kZmOGN+f2tDHTMh2zRQyBpoZPJqGzqZDqXMlbgyeY8EflkT
YytOsX7DtQ18M8Q4FOqsR6hn8nYmxFlYaDZMNHlGBiOt4exKQtPky45Q1ExoahHAN8u+dbqjXTGa
6vYZ3LWQ11Dvixdv4LL9/Kjy9aRttAe/Db1rI2lufHIbupv8O+0d/UsH/cqE/6Y+APcBmUjwD+g8
95KfXb64/Aw2HLkGQJdcl//CUK5zrIM7F8B8z97pvDUQFk82JEJIyVTQ5iD80BLvJHtsIGAgAWou
66Ki2vRd6BZwrngcgITCOnEZk8lNeTL1gaS//b1kmUmKWZNTBZOKrbQ8GIbyKPdLLpoQ4TpdPkua
mryvpKtJMJvEp8lbmKwHCMLLIUEExmub2K39uFQS1yQHLRvTTZLQlbEuj0nAm9jUNp+Mu2XS+jUx
+kdJXCu4XL4DedmYb93gk0GqM3PDvWhmGEh0iKmonovUoL7BWtmutyoo6kVxYDI/1sl5P0MeW7UD
sE0tpJCBFGtu1Z8zvJpzygWC2boLi/xprN10nSDHKX1gdZ137Gbv3LTGaokoFEkz0vnmeaA3X+Ob
YcAd3o098QzT999l5Uezw8RIS4CGZ6mPZ6A+fi0lpTGW2reIH4xmxHe5YW0YN/OcIZUc+3vGtJJ0
BOaaQtzMuqURiy7YjH8rvbjfPGz+Q17xtarnFnhzrxro163dS3XzXLx0f3nS+XH77u0Jv92UZv/H
21o/98+/bWzKPunn++GlnR9euiG/vAF6DHnm//Tg317UXd7N9cs//v78Ddjvz47w187PNH0XdMi/
7j1vXr60z132W4/546IfXWbg/GEZtm2T/XNc3bHl/X50mYZu/6HDskIDQ+27hSvqn12mbf2hU0Hs
664FOsgnxflnl2nr/04XaZjeG/aJ7tuOTnCPjJFuuQ5v7fdOMrcGTZ/DWJxKYffTTAFP2J7LkRRX
KENRau118e/vi2TqIPATxpp/fZvWjrVthV9Va68Nq0i36rWqxqW+T10pbOl+4iX2XBfUAOb3KPmq
Yx4sw8ozx11DY5ox83oXj09w6UyZsfM2AqcUJCzGp0Izr7kXChgnHxittx+QHHhUMtUNuNZn9Dbl
ploQRyTuleUOYqdTg7lYYtmNQf0u9OOP9UDRcYusstes9z0g8aJrhjun9i34mdQqj201H8JSnPNU
PPmlLFpsXajbLQriIHUO9ehdm3AjtnGIlViNgYbRhnCScHZcR8UTLJ/ncWwsqMFTSDlluarJuB0c
fcSm1tQ+FS7hwaIHVjZIB6/B+mYQf6Xc5aqUAbfBMlGzTYik9ag6B5pfrTIgzFiOecOtXoWgORPQ
ES7TOHsGbJ8anbPutl7qA3LM5JCmLp/MNNpTEDRc25r4PtoxFOOxfMxIplKOik0JdPdiS9Q29qeS
nj5/iviiNp5/yOzQXFfW6O+nUlBiBUmHig8N+uxY3pQiB843TWjIp3xXzt/CeAy2wsdQy07tnDlL
dPIc/ymICM5UIFs2on1Xuu43qjZ02nm9P8+JPlE9k9+1cRPvBhI8QFA2rRV8EKnxuLiVs7Xtetd5
xf1S+59E1XQAMchWl1EDEnkQsE5bzHM1ZsZTpp0phb22GqoyrMD6KpJm3owTzwHy889k4AA4jPh/
5u6TzrxhW5UkTG29JVrtwdKNkcSnlP+RzUKeg617q4PAAIySgomiaCNAGCrbaqqzqKJs9OBZuHCK
yzo2tyHBirbuQ7hzXyshSmyJnjXAw8zxi3qduMHV3GYNIyikMjY/SOrUMFUf8oxvr6pv6yJw6SNS
qs2NuNkkcMaWqXQPhYMM0yqoAOit6yEZ8YIaqeuN3OqprLwa5ia0hEGIcYvB5LWLPLlrio3dAG02
oc1NM1XeUVxhhh3jP+zM/ASm9lA3LWxJj7qeeagwfqjoggpXTze6CX40AuNr5Noe7h7FJ/hYrI3G
+5K3BQK6Ae00Pm7C9h7SPn/RqRBYxc71UNbuxnVmGUZ8Lj0EcF6HhaEAYh+MznU3L99SMYUbq7+3
hWWi1a/WU5b79wZu6JQafM7ibKMb05clF5/iCX65k1FdDW3i2a9nDFsZvsBifu9L2+Jh5LvSzMbZ
pPBlgi+TUT/K9pXSGBv3DACBnijPQQN9oR+Q8UusAchqMIZTWB/7MPnuZsUDzeNmCaJ0V5E/3yRj
sNJcapLG2KQEa2MP1jtUde/arAz3GrUyKvl5WXiM1Qr7Q1LMwzpN4Cm07n3Wa8Ga8vNm5XQLhYWD
rx9cc5cyPrvzMrEbbWYq+B0fUZoPKzwQDlPFb8KDE41Vm+8w8Dkjvn/XF3Dl+XXZ2rKlAbAc4wGj
jiuLcStjGvvYaODmkg/OImWaPUTFtAEjQsL+mBe4TiQHvMGGrWMRB5W1yad0GXd8lm9LJOyzVWAh
lpC0NamXplSVkv7priGGRXK/8/ZegdG7l72fNaZUkVdb6yRwzpHnf/EafTy1zh4fz3Svo5VDPeY/
VAn4wChHLjhSSuUMuBM51i35OIie+DBvoozEuOaE/MSWbr5PxFjeho2kjq7h82Pga6af7EAcCiI2
q0ibkXAzEUjx+1oB8hivCj/cUmRAxf/yUhfO3hXDuMMqpiQLan+uqZzphnOLVUvTWuvapuavntEq
x4Vzh20HEUB0EC1mbOYozUsypwCRmzwY7rDCmt5a+QOW0e2ifRlsH/FYDVjctAmN5WGSrE1iE+va
x6wgXIckTQ55xWizt6CSepTiGNpMEnMqMIweKBmJdXwSY+JrA8zrOQ238qc1LcN4yh3Jo0i/mYV+
HTo2EBAzXhluCb+20l6aUXykQWIvI+ZgME5VXH2rq/GWzgC4PjGYlPjMOrbz+0DPeyJ8p4ACo3U7
fk8ks7cs2pfYjbHQwO/KM/vvczgPhy6LIQV29V4MzboyKADp3f57OvWT5JAiZvDsU+LUH0vH2GRe
AqVAY4DKBJanPCUgCyTs+9IDVixjh8pfEV13vdhDaUFo3MDTD6C0gxIFYYpDlEUcCohnXJ1j2/gy
TuYDuqVTD4/zOhZzeQJL00cRik4zfzJ62ziUmSV2fYlZBKWZd35Yvm/ABDOoD/jtkNdxFtArM/km
6F4FVNfw3DcVxSbUuIfj2sqcaVP1k7cJi5cgKbs1/pOMHRjv64t9DDJ+y6U/faKAXd+FrfUcNiEK
Ge4decN35W5t2smp6t3ltHTJ/Vw8+WZkHOiAPBsKAlYE0Sab3e9OPnlb38LjSpgCtHzLv8nxHrjl
rhkyGr1RpzxSZ0Zr4PWZUVZyQvkEkzYor6j0DvZMN5kUUjOWgbhxm2Y++v3DWDPKqLp2TUU+Uw4J
n9X5PV01A4HLpBI3wxx069owXqSrDNGEejW6NUUCTrISafmd0g6yNeiAe4Z0q8WhODWgiEl03bzu
SNMe5wQX1NbD5aEVLaOL1l8ZOENmoEnWvmQtuTRsEa7pSVRpzB9I9zn4cEnLMzBAd4wjKcCfqEEJ
SpSYFs3xpkvGfe9Pz2EfUvlYdd5WWJgaHzQq6ffAgwMyB9onM01RXHfecGSs4F712K/Q2QdklA2r
XzcTovk8a74YuRzi+eAbNTc7kd44Mnm8xaYYvzarCNZDpG88hPProbAhsQXLbo6KHgoYNZs9iM2O
L4tIRQck1K7X+pzWzMti+m8nTlep37wMAw2GZeED6yWeg4k406hiNuKbxrF4UJoGmaelpbveK6pz
TzGJYZSelGLxAE1A8IRVvHgzNQhM2miL9vqYfMPGhckmhu/2XIzX3pzATcsDEPVTOJ9Gr7VkYRal
WprJz0gzgaTNkPQXetY68iiqykxpIoK9OD7v5dw1gJpKc92NZU6BdEGwZdIRC1vUDTVxvyXj3O5E
Gj+UdZud8AAwIX8zYLDd4cwzwBgkv24WHVvvKOTxLMU3r8u+LSkBAjLrYTzhe2xPDJmH4XMTL/5m
lhmFNqX+Y6Z/hyM1v9fqJN27ZTGd29B6FyxjjTwa3E9tXDmh+GZPSC56mE806jI7xKKd4x192Ijh
TXVEF/+VylsHyluyKQKr37m19q4o/PreSVcJFXl+A9HVBiuzjQL/3FQJcQeDjhy+iVhbPg4TixUB
gfWmLbRwTIM6r13nTYKCckbxlo/FrYNdzg4PUqxtJG+jXRjTR4smKHp3bqu2vaEGNNobll3t9Zya
xpJ+TQ8rLGMpru9D8LJpRbU+niWo6rXYOLgaLt96jbgjriheymJGNhYFGEAeAGsYiH5OehqJLUVZ
L3qQNccutZqjWgPyfGs5unFtahPDRm+kjtUbKXiLHQuw0vhBmwttN2bziSp65yb2+GE7Sb8Hfjxc
j3SbV6mfl7tUF9qGQfrNVGTWtefLYbsXSEY3QzkQceSSovA8E9xep6J2iKcBH7bncE9HcWo7rz/m
4UzRSbjcz1R/o48JPUAJ3mHyeouAXgPZXQACEYSrAgpcrkmU609YMtylhr2ajLnfZGYUbyALbWZM
S/ARt45DPaXnJvTPBQ3JYFSnrlr0uwlojWXMMcaH7idqSWGA2WG4z6bqXUMq51jUzaMjySx66e3N
4qHT/eVu0bEUapai2folBRpBUJU7lHkuCJbQ247+kh4GV3vUMfDET8rGBErgzZjrxgeYbYKR2xV2
N+PNaJbVbQkmMhxB/fgMTiuZiME1TxwwvfqxeLPPz/KvScSII9Q9cah9QbcYDZRZoWfP8KuTe/Xa
w8WV9oys5w81i56XWO2+bosCGJNryvmDiURJFMjHyjL6ThES0zWlw1IL4I0zCBdhHqMGFEZvDSv3
Ik2SOqwgKH6qlJRsJeib56gmdan0SIbKo9n0tfsECxalXFEH1CIhGYKBybAfbCCpRxpyKDoylDQV
4w/tT2GHCK+UDEig7d1QL/uBorwfCiAl+1ELcn4/9s2adk8ss90OHcVAQ1RGFy2Xuoda6DTsTEC8
3euuywu0DU7beFKtJ5l/U/e9SA7V6uvOADoHpaOkMWUSSpf5KcZaIVIqudoG0YLO7XTRGirZYdCb
/DDUqnIbbLJkAlai3SqBIBMPbdn03eTuJuIHSrkZDCEcuphyNmByhk7GMkLOWUpMQCMTpVXoUKs4
xMMaJmhLXSILTYql3FPWODHF9QsjxlAPtkpRFMivSq1NhSUZ7ICy6LUPSqSprCrVWq07Apnt5H3E
Msu+iBuVVLOqh6XawzqFJRToe/oFcqIy35up/K/aVkouxifL3tIsDM/RQwH1+aGMstts2DvYXCqJ
VCcVU2otb3t705vTJyFPDfV130ORVsJU9fCptcSXhUZiKueVkebZSmni8LcLjI364BdtYFDHV6ln
ETCXWWyljBsChwqdscgBZhnuTsng3mjhRmmsrkflTsnjFmkVGjANvcrK9xcNnNJQKSGc0sipTTx8
2s2E+NDx9R5bs/6+6SmJIy7Dk3lRpF1W5fYcp8k6CwrjYu5JhJVnoZOZTaVNUwu1uWhgApy2DMrT
QDUJ7nyIbPVlODGJCy82lRpThk0cFh/j2EVip/Rf6gPVUg42PQyVkR0apZiYy5hEpJKB0SCgIkUY
sXMH96BAa0p92CZB3u59O6UpMR8ce4QXMMxoE1PgacwDWGT8ULBxIXqs5EuvGia1dtEsvcqV1E54
F3zAQGTjBgL/8+t1rp7pC/A2fjP9YOLWoVZfr146q7ju9BcI6Hy2RmqlL6s2hsC04rBI1c5UxFCD
KGtc/XKmkELpSS7UmjpRTPTDRG9mCpZ4JMwUYxZsLfdqi0IK0rhyf2C1Hxv8PpHgsdVmhNo2eoTl
97jUzrrWymSdVsK8shjOXq5w5NqbTdcod4FLqzL6TFKvXm9vWQCyMpA0l/+t+rcGvmTlyX+1Wox/
rqnNN6dQE+fsRUmL7kg1JWEmlH3YsFPdGrXu3iPgyTTbLm6rmMZzMkhX61EUo1+QwpZf5CrNbILM
St1tMN1VM0oHX+ruQtU4AVosD75aJYzbUF5Mn9BX95ecu0qx/7KqcvI+GmxPibGVLpsuHOl0JeXa
mY3hoEzxW67wN7Wmf6Drqw+vb19tJvIMtaYWcd18WiiB3gByJroi5UqCJotn+M/tcJz1nY+aVH0y
rHRhpskFZeGbSZgJknCjxQsZq3m1Xy2crp2ApbTktaKZGR5691iqkPkBoYFXq5MUxhPTBiTYIUDB
be+HFEVtThdVvRTY9/lzLAX3r5ITS+nx1faIRh+/37cPoXwmXVkdo55JR8r9DXT/vzzfapUUgUvi
h1IBtVnL8oFc1hG8/g7Ukw1P6saQhQe/PPzqnNfXaGTZAr4d8UrtS1RVQykLHBJZ6qDeoLoE3SGV
EMDAQKbr0NYuQr032r83m0oUaGU426s0w7+VivlXmZb/DxMpPjPiv8qjrF/y5/G5ffk1+XK55qfy
wKHQK7Asw3UdXVZzwff/qTxw/vB8j44VDyubA6TZfwoPgj9AnJuOF1g2qC1LmgK8Cg+w8DMcamId
bGZlDdgbocFfCQ9IE/wX5YHjGoZv64aPzkF33ygPMlrZ1FiwwhNZ5a59epDFEAx3Adfipkc9tmTZ
RpJqS7hf/UKFu0GFV+4NEAfropEoiY4RlWMARsdYhIoDUsyVMVTrOfOaI166+dVW9+J+U3d9dBRl
vNFpkfitAtEeK7M/dgW2QhkjczLDWy367LvY+fZO7646yVtNfFKYltbrhG3jZ2QePtFz92Z05uI6
qc0VsWXnmBFtjnWbaIsfbZK5eskwGt3ZHQ42jJxppwg/iLL7aE/OTVXzsSD3tEP+mdIHRBX2sJuI
qq9n4ICrIPaeZksnbBKHNz5pkA3tZ7ZpoS9swjbGSjfUSfQ4u7AAWFGl+VGPQENRbdtjxRIvR3eO
duVi72ovac6tAR5x9qWHOfrPQV/QF/XN1u6yO1Kzn90wB5qXDBXVKKcwLdoD5tlM3ed3BLGBbXs5
tkFx21xZ1HSQiEYoSDQ5pTZU/7TA/PPLKgC44zyOo1lvkNlmAGG9T0kN6eRstW6NR30Xb1rbeFlK
b1ylXn1j5ESXAuRTCKQ65BEzUIQu+Qw5GzwTSKQM462qgJM7J32/cUdmxH29RUTH7K7f8gx9z8aK
lpRSUzwc+8eamcCVa/Ddb3WzfyqIf6+XCfMAZ4mOMbMl4UffHC2L4UUQbzRi874V5r2TDR0ANtB3
4xCLq0RUV9vbODNvmN5AooyoqkX0kuOkLXQy7EZVnIckJVLtSgNd4padKyHd8xHYB+4pafPNgAh8
5TSzt87InxF9g87DC7kWJbGJ15/7iqTVYJr3JRHvGQRcKIYzXsTlVTyVjwIMNHN93V8hrltN5FUo
pilxwY6668yP7k2/OFVzcUK50NbFXd1kB/ii0qklBOSb8qVkc/Q5cMPruXZvao2ZenadW9Z9Nmef
Gwd6jFdVj0NWkIYq86dMhCvydgVxL3qBmIyV3sK+0vaDpJ3iRItf8i0dyu1kwdekP0ehwicnBir1
CghJBiQslKBtC0GEX2uW+mrQydLPOWQjTZIhEF8PVb0SfYQdJL9xQn8TXOXR3rqNtx/qFisRbZyu
BTCRqMBey5isckf5TA3ckWROrc/XSRq9g6yLk1vfN8SFi++p/xD08bEbyX5V2POGtnboI9KDA8CP
8+w/Dm033rptcSp0d+ct5DK0uX/QwnwbCODVRhs/WTXOr2MC1HIdFkV5nY/OPgQtRzVJDyffDfbp
/DjPVrfJJwMLuww0Unz2crfFYBpvugmnqz6XjtRBDSWiSE9umDGys9Aup4Ve8v6bYO0iTe0ympoM
X4jr+kubO+Gdc2Plcc9oULvxaHS2tWzbtGQBehBCXcNsaB4JiUS6eCgSuIgmQWsBCpBhHaTz/tCV
Flietl2HblUjTZEOD25z36D8PVnLxPS/J5LW9HO0ia2yJZNY28AZScAZANsXkT/4TYAtDjpbPZu7
bZiRI/UGaGFAEG8DsQTbEMeqBvpFmMSPVdwsmzwuH7s+xjK5L77nEs/cS1DzDLHZSw5aQRHH+BhC
cxazdQU9knD+VQTr2ZMuv8E83oj53oQF3V+g0LDKajjRPrzoVIKjC9N5WszyMZFIaSHh0o7ETLsS
OA2U37guifmDK4q2kcRS5xOA6toEVY0P3FdLwqsTibE2JdCaOS54j2kdh/PWmqenVKKvXQnBFtCw
4WsRQ4KP7UlQdmCAzK4kPDv1wGibEqhdQ9b2iqdWNvymAXKbJFq9qSSGuyC9ijFdcrQlojtTsG7q
1U8O/G5cseLrHKJ3lY3ObvDHiUaHdpS6uWVN1AbPaJk1K6CCmxIPXktmOZJfUOYSHh4JgOslOHHi
NzUwIhDjsYSNxxI7Tg7BIJfmpfsSJnkv4eRaW52tCVw5NYbOmn8Fg05Q5rGEmnvQzQOJObck8HyW
6HNyeecq1aErSCx6LAHpSW+7l3fRyrei3k+zfI8lWF1tFD3pPh60y7ssJYg9G0Cyd+TqJK1dKFr7
ZVUi3P3+yZFI9wi2eyUh79oQ72eD3ENrm/eT1BDnIGYkIt6ViHi1VkpsvC0B8n3q6MS9xXdcEIGO
S8y8mX7EIkfnQc93eSP9uUy7vtJn+y6SkPoZWn0usfURk+VrvJWRR3nTboRt30jI/f/qcSMSmb9U
r/6//K365nLFTz6AGfwReFLE43sWhd4+MprLqNHwzD9sRmt6YDpmYKJp/XPU6Bl/WCD1dduzfYdE
qvMqV3U45Oho+y3LAjthWva/M2qEJvXbqFG+H8M0HBvnKp8Pylj1dymO74m5KAbdflm6/ns7zdEp
XpzkRgw57U1rLM+J7K6MPv3WlANWi0y/7tu0S69xEeM32lZ4VY3TfRSLZTMMxbQJHKd6xL6nu4f9
hBIkh2svF9HQkx/PCwfjzpnNprbPg+PfedThYsAuaGq7TEfnrk6GOUilwQTlY4mgH9Z5vbUSEZ3p
GsMOo8jXhVeL6oyRJ8qZOdECclBNsX49rNbUOWpNCA/cJxhoeRO1uzTDp9Yrhq0dwUru4sb4mHvG
jYMO88Xgp0oYY/g0t1O5FpPj3uRRlh8y3Sp2kdMnj7YuAFh5UOO8paQCTa/ac2GGzdnuw3ofYrby
ukvtV4vXfZi2I4twAqawXKQlbncah3tmt264wudvOpZy0WXRdFSbPGk5BprFf9kPcAgkQ1WDeVJn
q8Vlu5oyjqkbJf54DZl9oDBcnu9crirL6bp08Hny2k6gK+q6+2hkpG5TNksmELduTQxOdRVnojgy
MsKT+u1qmGD+QnUeXCfm5QyxS388X7I4cm0Zq2y+8rsuPcqj6gC5UwbXTu/jJYi3Ypu1zacE4j1J
bRFRGxP5H+tshTyn/hSEdbSbKmPlBcN0Q3KbUpHZqz8ZRoKFdGt3mIwP9pNhVitvJCoxmS5eHlYb
bdVpY6LfV5VtPTD0Gn+5vEF5AGaM8sbaGxxvjQcbBgd+c3fZDJPMvnGlH2gRumLnlrpmXtn+reua
IT8QskWAxLR1A3j81jOq4NaRCypDjvEg9RB/7h9iCH+eGRHm5lS1AL8e3NoYfmInNP64R0wcmsr+
qdh2ZYpFi1wIArynpRD5BmNbWNC/H1CnvO7rElLT1BZXm5rO59hZdrwDevVBbVGr0OMBLA+83Y5h
VrTkzXvvmOeFVLrCfn49E56jia+NMH9cqY6gj9yETcRggDjIg1ogA9i1xClv8OPsH4ba6I9tmdw3
RZB+E0Z3M2PV8mzVCWjHOsAqqiuQcVSeeWvW8bJzJ6M4hukIITyJpp1TBcMx0mttfB/DDaI6ziy0
m7gjyqc1s7GfxJzcXRakSU5lbhx+2SUPaj6CDgcPMCJNP89NRJDcfTOnKf5xrTxSpF24SUss3lIT
HXLTN/4mNYJ3GAvxyeTCNvmeBze2N6/7knBB8aBZ52KY+ofWzoeT7muXi0LG2tfU9ZdXc2XaJ8YQ
5SkjTSw3EmxQmYm8rkLVsk9I7f1N1Fo/jjCZtk+pqTGZsuNw2syW4TGz0+Mbn6QzImz7nA60ewTk
4pte7ncig/2hj0C6nKXBuzpvWMIfx4tO/2YVxmEWcb/Telt/6OA9PnhrtX5ZMO9EKYzvb9NkiHvk
SYtH65iF7amSu6aoKE/4f318vYgZLUy/32+K+l6eXUXitoERwNcItddHJLLo5nAOMX66u+xi2rhN
Rw/DA3kGWPHyLoDx9Xru635nLrttoWmA0fhNM7XG5XCxRXge8XhexZNTQNUEd58vX/TeJU01FNnZ
n6lHGJ0fvcJ/f4KTrquafOIvcaR/UmZh6G87WSpWLNOA026gUpCWf793slUHxBpFlPPiBt6w7/nH
niarNU6mEwgXFw3H3TVF/14zDQKhBZHnDbrJase81HgYfG09T6bDBJLvwxBOBRyciUErD6p9FJoD
ZZzKmAxk4pyNIr0uSN/417hof8kXB7Nlvd3VS/ScmTyhuWim+3ouSTSxpRbSLRdfpB8bADf1eEnu
+njU3jkAopmb4YqqzqyLSNaete212kQrBZ++CnD39stbQNPawVpmbVPnevphAbQWxUX6zdCTj1k2
GO8rN7Eg2GfeFvHfqYAHuKrHVL9LUtvbtbmVHMJOGGdcXuqNG+rle6NE7xV3U7abc4RA6WBmB3NE
LhALYT9oAwuEzQLoh8dcfUrlpshvCjioakud5hPQXec1Lz13nv1wOQ2wa0KGz7Qo9fE7eze5qbYL
cDV5TxiPOW8kvsDtN/DcCEgeNy01PEHETKuYqi/hzegZw8YoOg/7j5rhT5+5N3/90Jjm7yJpVNo4
aRqOZzs+8mw/MN48NBiTTAVpi+jb6EEvyEWbPYjIWO4twllgG6noEDDAlr65c/25QJfU9RsrnYp3
el30zF3Ivowwvo8WBkArbbHDI+2JdmQsCqcaD4c1HI/w+HpAral96jy1+Wbf67VvDvyzk1/3McI0
yQZ613lilps6sZ0zmjjtmglluMtAkd6h3vJR1mn2x9kbHgNrtL+3I6jszoq+DjEG9cRmLOekbLEc
ZYvVgoi4UtuUBGM1psyyLqtqr9s7HYaoyelyupwsqf3oRKgcJJNxGlM33Tcm/ih1WNS3QYphHdqH
4KNf9bezUYUviVbuCKFirhFQmGQEo36Tm8OyGVPRrTpRsNkXi0nqgtUpB2oIgO6gzlO7ZgILG6dI
6eYyr6BrcL5M6H9PZOSLd0tVxJsOmPEmTPXsHup5dq/Xvc4+RgWtXWX3ltCye58Sw12WeJi7y33q
PFtrtD2uVwRs5WVqQRBHOwzp/PF1lz2JAsgpqmP+5dimgQTh9HQkYGu9z9p6VUyue1QL26LolgBm
CwOWEcLrAbWm9nXJ0P7zw0OLjGgyycO/ua43I+RQbmc9L/nYntwgerEJA91M/uA8eTnGTVaUYKUc
jdCC4fGmjvZQ6xjH1IGFT3EfG19cDHvwxTI/eEvhbGMR5dcjQOVHOpev6gQzy19qx+ke0f411/Zs
69tas7QP7eDvkGoaXwKCQaA9AyJZmV+f6H0W6pM4kO+iMtuhSi1WpW3B+wiX6JyRhj3Prll1a7Ly
1yOqrhuGxvFjE/Z3VITp58Z240cDC5Z96lF7qg6qhdDau7k19LPaej2jsYj+qKv+vIc6g/xueLlH
n0YUA5mFiSNGg0bXB2J7uKymleH/J2Fnttw2rq3hJ2IVR5C8tWZL1uQhdm5YSSfNeZ759OcjlBOl
vffpc4MiFkBKtiQSWOsfHhVSxsgi3g+H89SPysZujWBVWq3y5nXBtGQbZ20NuOpvMCQzlqo8DeSo
qAaQ447yHMSZcu3TFicYZnXZVP4/Jsg69Yw/+I8mJY55OwmZksqdCxhlHv/DC9gjuxEqcZL9xN61
O+d6N+tPevX3AjPdDtOO4CE+amFaAWfzuwNGRvorOrLmYxMphyBxJmh35Hjh2iVk7uYnHuAZ47Ee
A/xPOjLk66jpx/VkI0IhYuD4/37XnXfjn96+gUqe6QpLw8KZv+Kfb39M4FpNaMn8UHqQR26Wvw1j
xrbVMd5BwbW7rPfxajAM8z1S2bF2XcmGgg3zS5mnu8krzHfDMcJtmBsOwvN0PURycf6szoYDzsW2
fPDg89lFZq/Br8MrmK9duvmlVp/MEJZI/zUcJsSV0qLeq5WOB6w8vPUbu97Lo9gqC2gRxVjvmxy8
eD5mZOBy9HlPATDu2goEiqAWb8JsyXlbXfUwQKMkSWbbtyYa6r56kP0eeOKSVBT4xRTUvHz6IY25
omjgvJsaVAGcTAe8Qwusnpzih5xQ8etGGEdxMC5P7J2XV9AfB7f+SCxnAXsx/lbXQbzG8c5YAQrX
Xye4s+usLoyV2ok/u+YofFx7lOfUNv2nSAuDJ3kkm4C6Mj53Tov/zz8GQqRhH//94xcz8eguljh/
ew32vIbKk8ewBbynf378muGPqjtE4kdXO5U4WgAt/U5UT0OqnuowHK+G29DYrrkMQj1YW3NXDiRK
s4p0Md6m+XBCd4GftOhQoeShqTuEoajVX6i4e5e4Cty92qZvXe54FxQivMuoFfHGItO76JLcjtDz
7o1FLACuyjPkxFlElBu2tZdnyDh0v/mqMpD5piOvKnvyDHnVlCoN5TxeV8aCsQJWaJXhRs4LAbyU
PprvRmk9InMVm4vb4dyXR7LpncB67AXrf0QaOGyjaalWhrVtY5wg/v1TwOnuPz4GEl+mRs2UfAYs
sU83ET3MkrgILf1HUtQVhZwyPqVVcoXRlTzahR+fZNOhh3+KQsyE88Ip1jIm58qjqrGNVa+56FvP
Z9wHhrJvdl0wvn+Kj0MVH4v++VM4nl9d96NDk48Bouz05AzZ1EpkgBI0lNur3wdsA9503TbK7dXv
A7WSTVu9Sfnp/P5D5FEGdfjJZ39zj99fTNEKvDY1ZS8HZTw0G+TtnSrZ/AE+bGJUKW79z4cSnehJ
2YrPh9N9bmDkJRTRfkYy3qOy3yBwvQRMCxK6GuwnoSbOkzyCKq0jYPdEffgZ7vqz4VfOocxrZJz7
Nl9bQTN2D0BInYMcEaQhD7I7kp9aN5SgHyCZgkBSgv611rUv6ET6VzJQw9HOUdq0lUn9SFIX06ku
1g6T72QvRaLvZZzNdLTuG6fYpkGofejiOupd9U7hVuwKrVKWctZ/uaqWldPy37+4GNH9xxfXRQNW
RUlA5xnC/eyf948oB87Vd3r6g6QHn7DwUCVuW915ivtqjW8VLldzL48wAVgGekrtbPQb0u0E/xjp
cfP0kvIWakY1VJem7gAEdjHeu08eJt+9zamLGNeSyKPA7LUbgOEttOV2E2pDc9Sm3rlQamf9Q8nZ
tTP3IkNZk9WPpoXvgZk5zkWfm2ISFa6hwPJlTM6LG9h6gBjajYz1ib9PeR7v7q7Z8ujeSCdtEWBW
xi0a/5rZXdvWywRg/HwoGznn3v1j2Ir7EfEENrOhZ95cue/zPp323y5V1jwSRzAEGn7e9zPlkYsp
52PC/2g/qYNyyO1MQQKcozCs37rYUjaf4sM8eI8ZFStgN4c077fkke/nf5rXY3O1qHphLT8N5Hnp
wY6ar1r7WTvzHiBd3IPyioIU2dYljxa0lrn3MErbk6KK9pOLp25c1WulIS4HnSEO8f4wQus2734G
2beLh7LK5h66nyavGZib0Hsmu6seHN7LSlWa/q3RrQ9jTn3Hg1g25Bm+iS5CSs4Kyo1H5vI8+Mmq
gi751QFcusQxhB1GW9qHoIbSoJie+HBJ1Mhtv0jgMCi4XTwPeh9v7RLOQhaBEUhK76R707Zw7OJN
qWv/VCTNB86R5VvkxwX6LR3MiLnbhoG9S+NKX9zmpq2+qajIreJ5tMfB2j6kYV4uAqzAzjgbVrtR
FdMGGmj43OektLEdsX+o7keEoS8ZdewV4L1NVG4nZ9fBQyXvbMxP9Ha6FmBu8J+plK2MWVE9nccQ
R4P5BBki2d+us5lq6PvRdJUDnm9cKF0HT3JGN+T8gaS4Vr4HrE+4EVnisfIBuc03wHGwhu7B9sgC
AXJnK8+dUjZy9H5nvA/EPFssnbz0PdTLi9xvqPdXusfkbO335b2ttpPPbX+aeI43bjxbCvOEv/Xn
J/qoWdQ0NO/pHro//rX/shqQ8+6Lg0+Xu5/LvyD59Wqm1gf/z2JhBnH9c8mGzIpjadYslW2zdv90
y1U0X0Ec1zb+8g1lLyr0YjFLjDtcnpzi4dZ3wyA41yX8oSFqcmwG5klO6RRPw1StZksO5yEIjGAm
CQiQQ+RG5ClNDEWvyqHGsHeOSNynHeZG+rg0EFk/yZhsROKKTR2qxYMcsOZRu9L9TQcMGSPif3/K
GP+xxQKkPBP5hao7FpXF+SH0xxbLqJK6cqO4/sus/J0+c0OSwtPXbRn9HCp3UtcWRj+H26HvfmkK
xUbZFYgAZp8vOc+tNy0wVIwWLHdfu3aNkG5h4mmW60t4wMHexkvsQa9F9zThKPYiUn0dBqrzDuQg
23a2KVaDHbjvjYlTileLc5L7ycV3/Q/S+pd//1vnGuinT9fRLBexY5aDqibF2v/8WzU3dvRBVzN8
lnDhqaJBXD1MeqY4EGfZU1FX32DbqSEUhpoKXOH84mt8tHI07QUS1kCXEW2xEd0vowC4weTth7H0
sCvlqDD6U6dOJKLmHhVPAT9pPpSNNdZLMY1omeGNS1FCeNiUdtW+iRt10wG4PgXhwCKDLMQL5vRU
zmdrrbbKgkVQO5hHe1boH3xBQyZV2csjGZvw5sNY0NvcQ/dpci6mqrATZRBoG9cKw+7oj2H5yrLT
WuOvlq2nqFTemjFV8YHw6kfZNQ3ti6K41kn2VB2K29Sg36sa57acLqxAo+2/f0za5zKyraLLaQkW
RCqreV37nKz0sIQdispSvoeKVWzaTPlqJF12kY1nDQkFmujM23RJ64Sp+gQ9cduOIruEVpRdqtZP
T7BgATGVODI0uAmdQwef6C4cqSp/s3rFO8lrafNVHbOllGBW4H/+9zWskM/U4Q4rryfjSli9+hoK
2Uh2XtrCR8qs9Nx961kaVt+gdBJP6NckSgNMmbv+W99o2xQflb+dpN9kiXC+6T3ceN9y/ecxmpp1
p2XeXo3tZtVVQA1NkR/v5SAYmrxVQ4v/LBFV4jr7BhxkiWh0IVInWvlfTwrbRk3gBIurPZ8gr6s4
Q/s0v0oT4AONMkP85ytYCjYmVo8sYZk31zQtoY+E1TGM1eYqQ/woRoSD4FfIroYZMjijxB/yJbg6
cTC96meGV9W5N0IXWInz3POreq9Ejd3hwPM+81rxXgZQ+zo3eh7SIDlVvQOYbI536RDCF3OSXYZn
BdaeSbgkc5fvzRFRm6ZXnu5NoIpf3aoZXnEOJsf+HOidsSeP/avRPdPYJ60Fts3za3OX4I0rY3LK
COd3H9SBtolVcgVVhNGT/ldld8YXIJjjU4ra8IPsKkqBNZwxirWoQuNLxZLgoe8y//jrHJTTzavm
B2IT9EEJKBSuecKf8Vctnia1UL+GmAXg+N4dOiB3z2IkvaFG2Vd4k+PSChVMXftmfAX8sE2puXw1
qL6sFCNOdzmqne/RLOAxz08DJJSmCMSY7LqgGTn5IwNhsyWR297A2P/QIftTyguLDvXzk5BfnW3J
ZyBunM6tCvXHcwHDpKJK2yr/7tTs4YzCEScsSsSpnIJh0aRqtJaxHrggxURV31YOz4n7vACtrL2X
eIeyN5q9Q/IH7YkBgUOM3L50fr+KOn36FrlpvexVxz+YuTc+GmO2A2panTNL8EDKxA5zzfosQw1y
iZvOqrWHe0wOWJPgB5x0T57HmWWFBTjOvdoa8yc2gylMpz3lgn6PIplJ4Rkciez6fgELW2Cmu78d
yqgQte4t/pggD4uCmk8UAYmcL9TMzW32fLaLg+ND5MVi35mIrpmKVzzDaIO+GCNsRgpYvfqVaB6y
CYdvK7LHdVTnwUE2HhMPY5GVqLIjHnaPySNnHv0/Y0bcx3ugn/dZcio1snHhqJ27DIoa7FbR2itF
KdUISzX40q3w9J01b8+wFHcvomjWtacBUZlD2ELmJ3CDS3xWnYsM1ZjePFKYQOZT96Kzbvc89md7
nLweP8oqwU/ZN5DmKMT4EYTBXmcB+eIlsUnZzygXchofDMIPThwe+8wzrl1lXmUcNAwSKKPt72RX
Z08XTemHFeEBhxgEqsLxPrJqmLljELw0c9NpFODd5vkWCSDv+8mA8LCorFMM6WEfWM1eH9qKj4BG
MflskqCPgK+L6rkOfBWGMBZCcjSYOtAN6ljgiabBoY788AhMBRHUIUHQOIvbqz6p7gNbdO97X2Lk
25jeTyHKL5Skqy99PZuoziehHF3DthDRGpGJNkNrLGZrKA/t2Vrp1ijU4Rfy0FA9b1NEMFPIYZdY
Y1smuPrK3fpmA5+/8IE1Okq6lbUdxGdKygeos8nCj4puzA4ADOL1sf+FRUSyGLAGQnHNmZ5J4R6z
OXXhe5m1QqxjWJqTE+F0OtnnwGzcA+SRneyVRW6f5ZGj5gtXzcXRSUKqEs6wjhFUQpdgvvE64dht
Gz38kPddK/PcXwOyn07DEsMGff/p/oxU2LVvB5QUsPLgGQVJNnDz/oLlXL70Kz18TVwKvU2cBh9m
Ln7YqEH/NaA+BJwUO2K3vyB9g3YEHvC8jc47ysYpBTaXnlipdmcBLZ8HFIQ3jnmmvYeTQTFbDiit
qx+LEp+IzFUP3jjROKl2kF2nSWY7yLlf1aLelnZxvs2bQ7dR2efnod5OkfP4ip3lpSDQnMIqyZda
EEG7huv8LBuNhT6wr6vIqUBBSE6WvYirjRzzEbx4KrTuVfZaNJaeQet/txKo0Jox2986FiKGc+OW
2DBDouZJ+zvWilg59Z679rHzONzjdmzPu9buJ6+knHS1ZM/JvXwWqrC0tQzKyWrWRTuY8ccYQfsd
QJDkfTTcbWOl1L5IKp/bNvouwxFs6k2cNu1adtERgNLNzewkspuH4FLGG8eG2piEKKtrTvIeDwGY
WhQC147ms9EVufY1VyCb5wU3ggyh9nORpUDKIKp+82LK8MB3/AvYJ2ALBoqH44CyjzkCOh48pdnL
JtYFUgH3/qBM2cLvSxzi5jmpHPZx1oXkAVtEK+xk1+KxuCox2j1DN09hASjhD3wubDRB/qLGOyxM
L2xPeVQLKqtYqxpxYr8N6XCRM0NdfYt613m1NJyzlMRLHt1A/XQt3zFjkunF2e4nbd8nml0ig8Kh
OcRG+SAPBxNvTyDLO9V0tL3o/mptPpnaFd3O9kX5WqZasxRJH247No2vKv6iq54nyJplKwZvo8M/
Mqi1lRx1057nvgfiVo7aThXvajjYC9mtU25pJgZxD7IbdCr80Y51iuxmDduJxBRXH2F0UnNd8NNF
RbGFcA7R3SNZ4zj218iDJh1qTvY81TVOaZ7m8dvo8kfFQXmg1xZ6u9Awqj+WYxGsejfXX7BFRhTM
LsZvdaPu28pQvsa6uaMmAi+gDpzzZIwrSiRRvciV+MMTdfqkY6IGBjns0NAxUefPzGxHCXbc5xZP
GBgUstGo992OZLfV7PTQz819iuIJ5LQtOBhT42NxliHoBLxzLxsy383eDCJKXY0jKGiljrJRKrPd
GiQMTrLJ3TTcdVnz7R6SR5NSaWszzFH/StNmGZrG+DXV3RNAHCSLoO3sZdyf45GqnJR4fB66ytj3
QHaWlQ8HIRiD/EhCOT/KI9Wu8mPSjb9Gx7krY3LUTYDC9F41vZs1BCJ9VKEhiKF+qih5LZSiLr93
FYSRQqQfo99W61pPsa0pSv25MPxv+sQKGLjoNnCb6piPUXWURzr5viWbbLEgV8bnhOPnrxFnlrqq
favidkzsPiBPHmsLQpE9Zhs5IGO3K1h6+GyzRNuYen1weYyB0A1P4OuoWZdoDMnuWPv9reuRqn8Q
SnHoq8FDHR0yTlP0JRkhOz5jG4OdtK7y1tkuP4h2aM91Y0fLWMPiEsEO4xWhqJKcJEo81T+7WPb1
SJCR1ktxsM/5Epep8aLqefjRGSYGYBmIYrNJxBralrnPExUXxRaPzMRRiwtwDQymS0ECPAzyDb/c
5NS55lsWZurOmHsyFGZ+ckrsNkJEJqrWmUUpnH8Lw2kQlxhkzP/YCgufQgRXrUdgrxG2ugbS3H4E
aQKcTLQvGqrqB1xmkSRLy+6jsRPUTdtweIIxOj03uvnkYnT8gQJEuh7grG/l6eB3UHjLIpRWo40s
3JOgcGBkU7eXjR1k7u1IDiBoRi3/PgfJ3AB74nKlKa35rJvRuku65kvC7xMlC5h4nhk0XyKjLyBp
KM5tlI9Se6jLHt7TPKpm9SIzUufFbErvnJXg+qJRfcpVLwKKlXtnyrLRUy6oX889GZJNln2MgzBO
JkDB86S4xS5O3LMaw6Au9TTfeWVdv+mpZT40aWXvZTfRh2/N2FtH2YOMsVXVMrrKnqOsfHtokdEQ
Ic685RJLRnGox14c5hpd94Drya++DIb94D2UVZ2s7hPlwKdua+cG2LDij+vJaf9t7n+7ZlNSA8Uq
BcIiaLtTi4/jFsUtxPdIrMSrhHXzIjSjdKXGX0Y49z8a+E2GaYT+A8m0UxkmykftWhXSMIZ/7edv
a9er435MCjLvea+ttVGNtx5+29tBy1KIbJTjK+4iX30rOmFHUrzIeBiEv+KZlpwslkNXvfvWpGFw
LgfSbkUxVN8bqzwiv+a/WV7NYj1jD1aPzvhWkX+QExQBRyPUzOEUjpF2EFMLfyn06+8Z+lcD2LSv
qSLMVRU5WCShWHMVQxTdru1E0Q9fT4vnwa+NnYlE2BpH+OEDR5eFvLZRKbDZMASlGGnax8IAVJ3N
76rH6DZAoQRlEWpGSgQWXKLAZSPx3xIqLo/uA5/mferKyWUYxAtHDP7yfil59Ol699dAtwUGlT7N
6oVqvLbycdhi7tt8ONU679r4ay0MILAJH1OEn9RXkjzwOe2RXKgxgeEo4bvN09K8ObgkUVARTsLH
zFAgFzZjtR962DqhGtf7e7ebY7GjtCxw5kPZv038fco9VuQDDjBx5eEP/p+TA/TQt5WFp7uW5w9h
bPAtQJ37pa2jv4LCyp5mre6XanSQPeutadsoHsaeCAFiLJc3KfJcM+aYf4+1tETo/ZFycoZwD4co
uCWZHJfMW1SHX24ZpPsJt36k+Pt6noyLtbrkJx3guYVRYeK3SH5h3H07mmOKGZV/m0YBm3F0DwbS
QAeyES6FM7r3Bo9Yc99oP++RT7MmWLuLqUl6YG6QHqu8vsYzNm4ESwScr2kfZVdrFJPFJQJebp9l
L6JyMnBXykfUk7kvjclFnDvRnhQtVpcKCgYfSYmmCqzKH+NgvxnC798yX1grs6r1fZTaKnzTUl3W
CX73CJ1hLWGnILQ9jJMyQygnYXa/mgF3ADh7It0IiFBnOdAofXNS27XsQIpG2cge0RQnafdYuyhW
NH6Fw7Ya/9SaxyJwk7+7MPgZqg7VLSVmV4Ctx1NAMQ41vT7dTE5fYLIR4lTDA/p7MiTM4CTWSOem
cMW7WsOWdTNrPLUCILkxmCstrJBwRYAtUKbmO75YEvEclg4k4rQMj2JG9WnQcsZ8yi+mAkFMNzP9
ezMpp6CJvVetCc2NpSKEQw29ejUd71pjFvJ1sK3XSU3zK1KQ2VW1HRYKpZFsZFcOKFW9TeFkHGVI
sVOq9xQCG+MLu2VwD1rxQ4vrL1XqQXax62ZtuP6ADEo8ndgaDmjpDdlfZr53prj8kXYlRWpXiy+J
p5Q73nqNW7mevgRNFD7IKfUoNkaj9R9QOcTSL23vMLm6c+h53C3bbmo+rC7dytclIc4XlTXqtbAq
saozrz8OYvrV5MC79imqWfe46wwRyaQIhH/Jtgklhf+dfJ8z9pQLUBzzHtrYusAijjbRUAZvLPXU
ZTEE6fbWdWpnkQT8EbI7abO+rZdMj7JrxYb60OEzvieZFrxZs8JKia7qkxzFPuWdhLR95FYavrEN
PhaD3Z5vF6LQ7qd+fJUnaoZAe75JL+0IuVg+vFNKWH2Mgbt8aMtY20dUTSvxdA/JOCA5xH0PXSP8
HRu+CCZD1QYb4JrftKYDPgrXtdzlyfQXwOEJunKNJknJD6XMDYqvowYRGpO4HyNFZn1EV4rfXn1s
ySR/DTML1d+pbK+eN28EFaC2wuuzvUvyYlNoWXMhqw4zFsDpMkEpaym8ESxPCda6cK3oKhu3TXYq
SKjjrRfW5GkFYrFTEt8mOIo1bYwIcX8bUz+/1R8VKx6eZOPp+PA8yMPRfe+maD3VvveWe3aw72tI
ZWY8uW+hPrprPbODtT533d6zF3y93J0crYzkR5GZzlGeaiVoDquky0h8FFcjsW6ThFPoh8LASE6e
k/si2WZp5q/Uxl95JkuTCWvPQ5+PrrYeCxtXR+5OD0ZUOxq7wrBGvC2HlSaHcjfXHuR8Q34E6Vho
Sz9JoYGzEDpprdPhrJdeZC+3/Ob0z7iq96PF2o+5epL0cq4R6PVtGpjVP64h4zI0hGN/IFX1mqs4
182bIapYCJu11NBtPQ2/DFNyi6cqbvciz6udO8f/OV/GuyrPXyoUmBRhePu2a0GRz0dINSp7PYGr
o8Qky4dRmbZ46HFj+r3otDDNOEx9uZchBzOPs/zKVt5jQ4VvVxalUlFe6b/8n8s7OaA31s+i1gLW
Rf9YT96XjW3ca+SeUayoxTtJk/6DDHi39azIXdlzNwj7E/lRFkJJpD/5NaUeGTdily92NfFYU0X2
0rHOr9hv+LrxqgSoU5qFCbskVZUPBLK/Vl5nXdBzjo+hW7ERmOPCYSHH1rwgoeV2Kz3vBIpVLrJV
nk2i+zdvo9bsBLWMsdlKoCvrDeXs6SXfcmCvkvtRRGq1nnp9WMpYalv6aopafDTLbgUYRT9XQ2U9
R4ldLC23wq8dNukzSXN1Xwojnu0mzGc55fcJA3BOtsoREE1XTV8GvV5Nuh1e9LkXV9wT8zR6iZR+
eqhr+xGxXNJ2WTN4x9ROPWhG6XmwkC0D5/CYJUmz73yBeUnRPI0zHE82+rzxii0bAVmkr2Uomjdo
wdwIkloLEJ8xBRpKeMqE3sCk+KO7zPJWezS84enWlblCpHOfwkLoj7KHRC03VMcp4YB5GxZB3rNs
gHR+MQZRQitwvecp1qYVi3cbrQy66Ly5B7NQvppYzVcLvyjWrK7Gs5ybh667iKYWv8v5akY4553t
yIJLWirPht7pz9NfQ6+KaqGMOaoZWG89Dk1vrd3KFTszesvA5/ytohWL+Gzz7gcFrPdM/MCbyFzq
Ucr2OowbihimOKpaVF+qzKwuGjpwMpRlHfvxeUYzNPZRDsppc8jxUIZ0xmLLHg8IHXRg52CLPEBM
WQuf1UrNtyxoJsB1M9BDDt9mlto0LQd0rBZ/nCknWb7/I+5bZTGQVrtWtXFJTXN8n1S2+qSPsKeY
u/AFvibcvM51ON1maQ05NacBdh6yUZwb1jR8GacO4PDvWOZnwY4KaQmNsTGRmU+mhw476WiIWJb2
dbj3BhGgREBXNgiRZpSVkvyhzAuWwjKIwHcQrOVhDAYHicZ5vjyzQRdWLbYNeiHbJOjqq4+MKGw4
u/vh1zxhTb37jrUaYIDKqE+N1+Kqi7rNGvsWoIWd8pXSRPdDj/RHL9YuaaKqj6mftv6m7SxK6CHV
fkT0A5irJguqrp3ORq/2K73KjNcOBkMKi/6M+qfxOtCL554c62HcyDF1njmPFVWs3cb+8zw5ps0Y
6N/nmW4CmjyIg0UdF/XCGDIqaqPX7kCZ9xseA8Vzbri438xwJoHmiUlOMBLNqk1D83sPLgq99BTp
g6nK931c5isNPMzXkrVZMRnfW3/+yNG/ppYbxkdgpvpCDmgGmlMaW6Gq50dT1YHxGFoNX9DS5lE4
XzuJ+tPgK+FboJE20Xst32pNrBwAMWEc65vWYzT70tVJ9+toEDkSun2wNfJ0Bv7MU+6j8uh+Gmra
KF9lXnRkuf4wlIZ492193BRxPGwGN/HeB3T4gsxMv/GYala6lsaPgtvzC/+ms+DGh4a8h/hcNHUv
SPoATotbFYU/BTHWCFsdJagzvFYY7dQaPiLpCCOzPWxbnHrRt0Z8taDXvsCTJxGsmtP+fqXaBq+e
z6cy/wF6WrWvvLg9pK6LsmoXKci6zN3a5sOfm84RRvMgD28T52CsRG8a36TNfZ48Kif/AtoOqn1R
vXHbr/+u5pwDzIYfLHnRsUfr76UQtg+AtsWHaQhV5DIi/LWV4RhX9nDp7HS8DAk6khZAARmSjTXg
rBjU7Un2yGAPl9uoPCGoWCF06BXfr1G53L6RAX68XyM0nXHvBtWbDKXcSo5a0QMSmqnAANTtfTfT
hZu5uXdTxf8Sqkhb+JJRLAfA9SO5aM7sYdmXTR17MRjyciEv8Pmqf/Sj0L+WuulASLfSrQaGbqnZ
ivpm6sAwRKN1G89vtLdOK0ugN4P1WE5ashvn5Lqvg1QKsjBfJ1mQvgY2is1JK7RlILLkNcpKfSeC
ql6MvZq8dhaqVSIzKhR9524AS0l381fZKxXQu25ZNYtp1t6tIrR35dG9UUKHEonsR9SynNvMGtGf
fdQ00UNYtNpKKO2L51o4JvhN/xrWUf1YIcC7kN1IWMk+0/H9LtV0eM0DpBg804QPOk+2B8U5dAMC
kYmw+tc+dKwnJCX+yuZeRrrjGEXjmxxrysQ4uWFxlifGvmecRz/Yy7HEDK1LaStrOZYXBbLhPkoD
81XcjCdek/2UQ4MZxK8adyMfKXS8OraZnZovcl42oj5dkRGVr2335pIyu7MM2hqNhlZkr4j+7WKL
UiVsgfwV8fkvau7WRznmRMCA9WiID3KQnznuAW4VYa/HmYqNGLPJinoru3lHniAbBnVtomcpqsLZ
Z14RPhX/bMZx2am9dpDhqa0QExLm9GtahGTaIxIOyHeHOvrl86lqpDBnwmx0m+jV5VdXnijH5dlR
G6lrL0AEm4yM+1iIXn1kOUDOiUc2kB4rMQ5G6yBcTzF92XiGy0c1B3sMc8GdyklOCJJanUgu9vr0
dG+mwVefdHxIHkH47bS5JwdlPB7Jf8MQd6sNoq7BgwxmGiz2h/sk8ufhqq7aeUGj/N0VoNso+YLU
7bV4mQ8iOcgm8AGGdzfso2ydtkH7ah5Py+wajvasx/F7jjxUlCg92Pyzc3scTrGNhpUe+njWmlH9
FpY83QfX8snH0K308jrh1YI6Ij38z5eT0Y3PrF7YauSHePZO66syX3o6BXK0mYz5jmVegjIe12OY
+svIjRB1Y6mTLY0uzzHL4ju3SG0q7b5K3ezW1yr3FKTOdEhN3bzI66DozfPFOE/z9fIobI7W6AE5
5yVkCMLV9DjGzd8ydIsjGr/JA7NeyDchY52TQ+vt/Ba/SS1fa25vsmriHhlPfn3yJ9iipmeg9F/V
p2puZFxBgiLQVONJTjXLHlcL/lO32H2aPOv3XBlPnbE8aLOpWFuE41f0z/DSytX3AVmz7dC6zTqC
2yfjviemd6eamq2llu3aNbE4YKESHMwy6hdNWZqbFlPc62in/TXQtoHTmBcZYYWio3GE/4A9uRhP
RJmqUlOy6p3i293VBMR31tj/30YBBEE+ChHalycHafwTIbJgKRA3fWuHcjdkqX4xcISBWCggrnCj
0NLQeQ2+yWAdOu1z1dkUXzghG0hX5KLZyzHBev/kKuMXOeaTrn3S9Rp7mSbUr05nvflT9UP38u4l
Kn08f8W6VpDdWnC5V8X1lCdzHhNJbS+cOG+2cmrnGNMGsZKamwWj6eS5h9/X0cdaXieKWa/2IdTh
WtORSGdnVM67pSIznrWoN9A2ouerDbmgZuhXSs5myQ296jjPl4Ook1nPam19nk/+FovaedAzpupo
j+bJTgNAS4mHnp8zOI+isDBK7AvzykPKvCJXgGTU6Oa7pgqsa4Yxw2kswq0clNMCbTCXtU86/n6W
1T/nkNUu8hy9MNrNFONAcj9p0KorHjLRkzzHU3Ln0Zlf2Jxf89MLy64fRYe4Cl+F6LRTZVX1UkUa
8Q25lL9d7It/BihOKUYC8xrmsebo00eDlBhoFQPwEY+ZdVnhZhn/D2fnsSSpsqzrJ8IMFYhpallZ
Wbp6grVEa83T34/IXp1r993nDM4EIzwCUgIR7r/IPRJrCougHITkNbRHzGlsR7x5BVq9GIhgZZA+
1/Om8ns4JwoImSxP0mfXYSKhh+IkW3KEXeLZgjtls5dHuR0ScNXofrNNW+ScNmfJHJctSC2738MG
LhY6jjwPnTPo+9TuLiAi0ASs5Db0XP+sqZ9yxC0E9TJ+kO2SKhPIOPWozSEZtyYWJ1lUDis1b7tL
btQsQfCC+Jxqo1qVqjYe6trw3vvqxUn1ArVb1dv1XdOuRRiX5CATSDHxVHMLVdRl6RbFUz5vTA+j
xGAKir2MGZpGwpdlUOv4TxDx8iePJCzoDgTtZJ8cVSD0ADGjPIu+My7GvBGZ6Ja9aKKNjNUapnqI
SRgXO7CvLFz0wz1UGq35EGpXvWZesJCHF0DFueDTJVc0lJofkxWLk9wojkuqS+7mXclubvrjCoFQ
RO3/DKqH9vdw6r2CGeg/zcBv9wOV2T1a79+5b/wcEOsh7zlNJ80LQq7gvHuG8GtTzle9r5llbzXd
UH6JzkUUVC3x+bSMRdqk4nkMYnc9KbZ1ioxaO4ToKc2wav+K5MIhEj44LbEyhtr+DJLU2WiRGLbY
adufCsU7VJLEu2N49j7qNH+dxxTZUdnLFsnkGTuRKMi3+dkrFEPxqA9Z9DJRXZVhfGiioxJkw1I2
fcNzV2mXmv/rQUYRZ0sxYbcykJwutOCbFQh9VTSNwdUw+hek6xc0ig/WlZ+mCqqmM4V4KkvvJMOV
Bi9hrCocEsOk/MhiC53jobcoMA/hG5WY29GDrpNGtNP2MXHSw0Ax5pNUDAoe4IQ2STH6n8YYPHo9
mDyF2+iFNH6JpA5x1G60FRfGnNz0g88So6YIN50g0ywmGlO0CvIBt9XO1NbgLU8qpm/PHSvGc6fp
4VKZq9tVTwpo7IzoDHI2fuHxcpRl7grd6M3kNGIri+Pw25Y9VZ63BtT7cSwqfyWHGbB/4L1V2cVE
yeM6juJDnrbMZ7FM3QfKNL9Ku3Zar/ysE/SobKuJ1rKy3k3eJ5XtntxnXXNHnUrcRqnQT4USrgTo
ALSgv4lOjTABM8bnKA6MXUFtMt8GuhPsMjhPp0lQR4jbxt2qTWBCa2i65qHpoDAMUX8kuapp/PNk
LA/PDRrw+dwSZtdtmA/He8UalWNV5Oho9an7EpajchFucpKt2DCnl1nzZO5yur495nnazGkL2ERQ
9E55RZ0+bOEveigF8+/Kg4/Ucb8XnVB+eF69pFgRogPLRMfpq/E7OiNYb4e9eEM7JpwBRiXQ3KFD
mHeonidlGJHSQjdSNjuYyY+uGqxGTWtIbxugNTMIC8hTet5DoTsdKmvHmBv5Uzj0NPq0XMUGIgey
TwmKASukEpImnUEdMyLWfsTuGJ9iKAUbXpeiVmw0y6JjfTGVqXkpWlW7gcD0ofyVqWOKfgBFNZsJ
7kqCw7Ru2GQs+t+1CmMnZJDBvA04c1Q5Kde6/spVPKB7CZ2cW+sv3QuwYXAwa0fLAXOsGtv3LIoR
7tQG+yA30DcAZMpdBrKbz56E5bz5u/9fQ+/HG03b/T5eBuXht+6qIV9QZvrVackbDQgXf7VVYCG2
itdv/OCUaEsA1A4uoasEX3U/0xdlZ7ovFUKfLDxj9UJ6XMOUvIlRYKvqo4IC98JQreRQpcK7IjnV
bQM3YMY8NN5VxvoWDUr+y8ammz39YDDwP0zQ38mKqdy2QJ4/xsr66uRl/FhBYXjOUmMbcINgtYpU
YzxZIJG571nrdiBJBIqhPXk6oq3nsQDG4Ab9SowUIDOwH08NIImdGug5wpaW8hT0XEMF86ZXI8Zu
TzPqlNqaV71PxYCzrSXis5ibCk4vpZOHr0j+ADHt7CcZbrLB3cdFiqQtc4V3nvEeoHyj28lexxW/
oOXiazd3ypBsNnl/NGH8vw5DP+3cPnbWZt9qn2TEzm3niWc90/wzBoQv8eDYi1ztohnkwIvrWrRp
cxx+9LkJxq7aVVgEQ0alCTFBOSgelXAErsJXIyz8By0gr6+IzywP3lUxipe6zvAkctN8XfMFvBje
jKS1q2DZ1Yp4cShOPJhF9Jr0tYu8az9slMo4tfhcPHczwjNDoAaAbxQfxxkkipqUv58SNQY9QK8c
FyEtXDEBvMpWj5TsykqBXDqlewUkXBzA2VmIFfd8srEevms4nTldln7xzChYM7dneqM76kNbCH0p
RxSoyil59L0ha7WsHerx3gSqw65sfTW5yDbVLVY6yvRgleHJq+rsw460ALRY3B6EgbdEbzrLnsfQ
a2tb3UNfIC/r80XMmp/empmovjWqET9qn/wIol/+YtKAuORdsE5K/uahDs3NNpHRjUB2YuHAY4br
X7xgaOUvjLIormYSRLvUUJSzi2j+baMm5ZNAk2N/jzcgLxNzaPZj1uswEIbhU5nySwvG+ZeXYido
qcn3DMVuFvOAnWBdxpuuZZ2oDmp/tCZeWNVT66kpdG+hI9zyzcZiKtLF+MvwvcNINuZLrefVUh19
9yQEdpdKXLULFXr1W2hk0QFpHlxd5mYVWNYWzApVurmpxyhyBKknNuDTqjcKt/nK1mzcoedeSydh
ZJklyZ25l8kQvOWGX0IhOYGirob+WRFf5ZmKWbY5r/sXYDrjy2hgrjkfoxt6tvOK3Lq0w/AVQFf7
y3P2ptrUPykGp4sh1opXCzrNuh7N7JxqJPdFkGbbkTzvVQUuuRwDkX+NnWoHR6/5hbPavifR8iUK
fERvw2q6xnoIqVtJcZYpgvFsqnGOwEervxpzqdaBrPoTC0Hmf80vbgE/UitW35oksQETuDn/ODjx
CeTb7YByw6NwQQBjt7QRNd8jMP7uoGQvgEa1cF/aSAGjVlOT0xrtiBKJGVdHuZFd96alh7MKPLpl
/zomS2BVaKWr7Hh85A/VvEH1OFlpVd+tUJ7MH8gvAWGT3Vrt4N76pydkTceMnTGyF1bLq8tKohn2
ucOz+LYRuc/sqG82eEyCV507+tIDmJHV+ieCWd6+lc0qihxUCAGszkNUMc060l5H8UULj1TEq3wh
d0dfm3enrN5iW/tw6yk7LzziDl4GG7n7r/EBznBkUa6uWW9CsiPvk2pkZ2qKQMrmZtj49c4wuDlo
Xue/q61urEiaTDvZy5O6XEx52yNZTi9FdZS7FPVZINb7PJ9yaDTlTZ4ybKdmIZvylD3Vr5Vs+kxv
bqeUTdQhtsJEDJxrUD3UDdkqHzoWImVquLjH5F5ve9NB9NWAO+M8+r6Rx92bcu8eY8Kyq93mTIXH
REzgtcEa9nEwOuex9W3n0YHLlVj5dLrHzWHQF2kCZkKOYH3rPCYzKrEhE0uF6p9D9YqvRre6fiHH
DQdsl/Uz9+d42wetc67mPc2Jfu/JGEul371/jftvvYASnNv58sQ/e6i5xrFuH5oBBiFKRDBkHRef
6qXcNc2JWYfcvQ2QYynm6YvA6fB1nA+Vm0oeL3f/dRDlEqSfNYELQWCnEAWUahd2AHXxQfUfp9T3
4WxoTCsrYDpl5lJ8/NMxxrb/AH1+KYfd426Mxiz3C+D2pKqdhexuTP0Mqrg/3scpkR4e6nD8GISw
9w3mTxu7VoeDHrvDoRNmhlTa3J6cZDyEeDSb63u/WWT0y6EyeBt/a+umr4MLBAQ6W5BF6iVzsumr
nyPkjlFZcwjCsH/WteZDxr0K08FxHGodaj7TvASHhGtaa8ojbvPTmj97s6pqS2HaERj1jtKjilrd
gOjsVDbWEZTlbbQ8hMmle4mLF9mg9sdRvVA2LiWus4zJjZGALQbCy11FxW+oc+o5eTqzZBd9nZkk
eWKXKytTDl0fQ031x1fPSJtroerlNSniN7Moxg80E1An3JRBob42r5Vnd6+11xns63HXvUqs8+99
y0B4EkviCzRtZxlZub7pDVws/A6hKCBLPyujtU96mAwvYQVCM1BZPYWRN7ww1fV3LTPwlexV6jw5
15P7TXYmpaExRTqCS0jaZThVG83wL8bYgWg0S/csN2lLkRtDxLHZdoqLlYJs3/vlnl22O9VM9EPb
xmq7xUvVWxUZ2VU3Krqj6MhVLDxPaY+ybc9BufdXzEl0qPRkJpmIGUiI6CZ4H8cITxj6+RcU2n9v
BFaGyyGays1fHRAG0LkqHXVx7yC/519SM4vO/F+Wf8XlOb0gfx7R6tjL1mDp+Px6JJJnbpBk+0xa
n++FiWPSH9qPjAsWaVDR7kQixuzxYjzcQ7c9B/bQ/XQyJs/5Z6wM/XV2PfCPmlXWO3OYYgU2M2Id
wmt3bpxGBUyEdqRMh6nGvnPieZe23MtQSl0YSXjSAywQY9szHpDwMh9MffLREBpXWqcUD9boIUSs
hZm2ipQoA3Q/95rMH/rOXdQTfxSwyny6agzfR52/UWZ26Vo2M0/kK8Rbyj244ejd0KKf+gxtkp2x
eOIqsV8Z4z1SYHwsNSV8B8voHqwOOUM5yMeQhNtVqYNu4Pxc1skSPGR9lIOHwDtXlKOvjmVRT+M/
IcN1Kipkaa3w9qZ0DI4V5csN+lBkn2VsxY8S0sAcpb4SgcGDp/oMg5BhMOh/RXLtM4q7+BGwcH3D
S/zP57m9Ti0+7ufocTbwoCsf2mwEU0CiOThWqjdaeGIqQMPmDczGZpVNCfeJrGihKyptdEohrJ7k
XiOD02SxONebgJXbPEj2h7Xe/B5/GyUPiLHuWCJ1BjT3r5PI7ttBkR3Ep/aQsyI6xm5bb7vWfSHB
qxwDcxDVWe6GfebDsCI4ckFy04DUANrP7sDYQXTkfxB6ZEOw7z7i3dMu8uxhcH80jhet5jRisZBF
R1mJ/O9FSdkFIAAT0XmjGMGm6SvsE90BgRQIqqU+o0kr1uc3GbZb+093rfZK//CnOYRoUi+kNpuG
/lG9SuJh2ZciPg5a1Pjbu5JbY4y3F4gEVZaHP83bGVAwGpDLSXtInVN/1T4tIYyr3FSWjgW5GQC3
D7h7dUGt7EO7SvntWuOa1Yl5jUsfxoiCgeQ95nIPXtWxTeF1PpXsyO3KW4w6FcZ7TFWtDzeemqM8
k4xzX13V4MehEXGkoeXRo2JXt9eTocoxM8qz7ZM8JrIh3HaNvse5a4C8Xwwno+F+1XluxwwVT6UM
wY6WF+4jtmolKHbNA0bPXylFNBz8+cBCDpK7nk/hUYucen2fjVX/OVf7a3J2H3efsP3vQ+q4bhYA
utrN0LHwmcA3+K1fXTzgzKgNzxurf/RHMRxaHvMCYBqxMrffyMCae9my46q6ZIZWXmy3/DHgOLG/
h+SIUTcwKUTRdzcKpIjjrlDOqKyGCy/oxvdkgk45tF7zNPSptU4KxTu7TaftTK1ODjoCzid81v2t
kTfVo2KKfhWlYfo6TSWL5k44b0k7dEelxWhnQYHEAabJxk+H9FSURy0L3ZPu+XS2nfm7U47Q9TE6
mZi/qSyM1UREj/lcWIzCyH5wrG4tW3KjcBc4JEbzoxv9OAKGGvbbwi1rGAuetaqtxDzUPmRzPwyU
rTlOzkunVCxaM/3YCDCFlLQf3fDBFiJG/pFNzNP42iDdmzp2c5GtW9x3D6wFlRMFiGnm2tVfPCsU
BzlCTZLk6iC+vKB0LXam7as+xvQmkIS6Crb3s6spQqDYN/freyyvE2U9GUm6kqeRJ2zLdtxSVucT
zW9KzJshi5t9EQQ5bknzW3BVg7mBpb2Y9TTiyooyxTlouu39PbeWkT3mpE//89P1w4iATApofn7b
cjg67LdPdw/9+YT3dxCZDiWRyLd2t5fMWG4AVGH6cH/NyLZR4MmowN1ftQsVbw0V7vcnlCeswuz3
J7x9W2HgIPU7f7rbuXXhM9/h08nR8vzyE9YIp93fZD9/wrS5/X63r6UvIIHHw+9PJ49WbXFQfAdU
1PxFyKPzNPsS6ZXAz5HQ7e1TdlwMlRKtgOGVz+COZr6rWpwLq3WeKJU917rtfkK+QWMv8wBYal75
nmv4R2EQ/ZDrrrl2J6wEGju/cGMSz5lORi6YPO4yYUzVMzH1k6IZX2Wn3JSAMQzhjrfxVQdpviEB
upH10D4K2pNTxD/u412N/CHPfCacjrpqDYW5XjnLtKfDsKojR3vCnFB/QhLr5AyNco7m1lja/SGI
+GplpxxmeUjWM9sO0MFkiNcEyFE4SB7P55AbvSmGddrZxb9iXlxvXFxtLrdXGaOanL+nL+TLyKMa
M8QVxCrSg2wO2lg/AG6+teRRQ4OcUWmVyJH+eb+B3oM+0JxHGYoQfNghJpEv7+8XzfBfuZrUWGvz
BpMmwqVKr2/vVIbQdicPOsQB1T4+kIwZn7HftbevBLB/sVUxKosG48vgng0vyx5qRYPAOvrhRe6J
JIU61VfFTjZtkaDkXuogEEKziVZ/jXZjddhXsB3vJ5Aj5IZX8LLx9yvcw1aM2Zn75xXuHfj+/H6V
HBIK+vHMh9QOjWQ1SLHeVkhtM+nY6DhVQqn34z3TecSsJ3c4UnV2KLdX5YPrYpUwqEFzNUAXrKjn
WC9KgO1TZ2TDh6h7POEGY/yGH+25cjrvlztRq8kCzLTwjaYgPqBKnjg68Ck1+G5jZdfYvvIRpK6D
HlmbverwerBOc80r1CWWpoahPvB2ta0VdPbRVjpn72ZOtR8U/rlGbksbFmZemvedi2s8AdUq8BKV
W40pf2N06V72DIY7M44yaskLvUvH0y1qG+5i4EGwBlGR8RM0/MrZMqwb8v2KlmxajenJsszmcrZ2
zeLafCrRH9qGdbEPKw0nd931L6oLHgR8sYIAZZcsYz1tzlNtqU+RWr/KuOPHxiqaKhx6gajBqTRW
GMQqn+BZtY2rexaFZA4f+nOut4ju9maw59LQ1jLMCvHY48X0El3FFDjQwKwE91G8vK1wwzSRJCQV
3+TYD2ZyrOuigaM87046qhWOwFRM83Pyi8EqdLpiPY1Z+uriL79rB8wRHNtKXgsFWwUrB98hm10L
5SrK1V+yNSmNg0K6e5ZHovkinlBJX6KNzLN43jg4afl28yIbfVxsUW5vrvLYNJpeTT9UH2SLT4IS
sRdEJzk06QEBtqTq96QPlJeU9eeeS6FQF2ZRh+Tq2RiDFi5VzLjWUxj+jk0pfC4UrmuAwoK0nxwY
Dfo/3fNAq52KgzfmQI3/xAsxJxo6NeZGOr3FuK0Aqy6T904ZdeT/efLLplGQ8zQi0z/4gLTemQO8
qaKMHqGrT2+tWMlBWuYmF6Po+B9zBkeP4DNZGjOB+ZDEEZTzFQ+UwNw7atwce3tyzrJ3ov4NDsl/
HUFXXYXRPFRNkr6bmhMepyasSMdzUN5N+cYCY7GRB4lCVUD5hiwecFg5ot7vbfwYGqbcRNKXxw3x
4Ulmyx4ZNMASkh1FCmbyq+o5Iq01xq1+bWOjQm05jNc53/BGdvaj412oM95aMlS1vb/MkpFLaD7c
paR91BpBxWsoKEAihPqqtH7EMoEzkQh29xHkAhDMvzRRf0PZAdgP/sWr2LSLx9gsxdbyppkzNyB7
qPDIdlurfm50010g7V18rW3oU9pcRtdazKKALn23vLJYxGmuvhaBRanF1HUS2aa761GI2rvKNONJ
inCNlmz+WicszfhT9t/Jr61uZyqzeF/0nfk1NmEqWBDDn9uGrFeThOnZUHMqdxir70LV9i6BbeQr
R4vT99BSfqS2LX4mw/V2HkyvrgpWK5+t6BvAV51ydVF9WHnThEvTkLxO2Fq94HtevHQ1TlCxnT3J
UFSb0wLWBsjqubNs03KTk05fy17ujfGpM3sgonNvgZ7yS3O8n4t63JzVipuT7LfdNF23Nn8y5TNz
2+5l7NJViYDzeyscDfhFaCxkE0tPe2MFbYl0d1O/sxLDyikeoE/Mgw38ySl8dM+al1ZPUKtu4cFK
g2OWz+joeVSSc81BHxm2o9qKY680ycIUSo99I753ah30S9OahrOMyQ1QhOGczJspaqwVlk4MmY/A
gxkDKNkj27qKROu9W8ZkL3JwoKcy66jWSbTE1d57qC3fPje5jYupMTlfScEd/MGb3ooJA4fcq8st
nMzwwzcnvCUS56sCoXmV6RNeO50WPWaUb6D16vbXLBrfNcwnfCobi8DLenCNffh439iNd66Z6Bwh
M5YOPq5uvJ8UK1jIIUlo/x7sh6gum2p2ji2oTQuLVN2iFE3N9S/brC42ZcrXE4psfKwRNDtMPVAe
yQ7oxuR7NaGsJJkDDS0gPQFqTrAKMDn8rlpt+CDZAXNfM4/8Pxwnz2KKYe9oVXhRJ6gCSk0h3hOx
+xSI3n1yauAjjnWVkVEl6YNMTrOSfTJmOc1mcJvpIluJiONd3aNcFmACly0tr35Epnc4R/PJck93
NhMuUqEurKcAjxUkNFMWJkZjPen55FwTG5gLfTJSW0LBgTfzVkleo9oYxdHagABy1kBlO1UVLSO8
a9+0PPu9J2PQrNrncSiWYCjCL27/y7Dy6sMurGxvQ3Bby7Dnh0fXbk2KvdytsI5ByiDtwy/RpH6H
st9dg7jNH0ZjtBdyfJ0ZSEXkdv/gGmp69XTzp4wLt/CYB5QWsjVcZ65TnmSce2uDdmba7iOR+h+R
SXF+fjtKr2CuiATbVjZ5d+LPu+t7Z1jn87tAYeZYtvbvd9cxlVr2urepkVKJyj7/WdrYsCpt/jFF
uVhZ8aCevcYtj2WO2GPfh/Hr1AFRIE+T/4QNvoybwby0hp6uWtPwkLr0MQGZ9+6btFXGrdXFJ9dq
/x2XY03VfPPxGH/tOvOoJZb+4Q34rQZZHJxLrYUer3r5Wk89+33Qk4sXOtqPyMifQMWl74bPx+qr
XDlGxtSfUaeAOWoG9SdY+b3PNPqH5hVfsOYyX9VKyTZOQfLdCBv1ofencBbN9L7Eir+WQ5FDwtHJ
LeqXHPb3pjNb/6BCZb+gHjUsdW3kIh7NDvHx0QPVNpn23ojcHQuMWIoFvU9Z1Sz6aUy+iCL8VqS1
941MwkOOQMfPUp/WKrf9YOF2Z0RP8mjRWsjfwBhZQP3YmHla/XQD9REztfab0YU/py4QO8Vy+42K
88izB3gvL56Ri8ifu6pkATp62kbGusmsLhDHdlne57cRyBWyek5M0hg4zI15+BRkkXspQgGKed6D
iV+v2iQP1w22z+k6QHGMX8A9VjpFaR6vrBtFGT/dehsPXlLkNOE6thEvotzdcp5/DrnF+FZvh8jz
B1quraMhbDY4qSqLSEmUi+f0+jEZAcrFfl597aI38Mf2t6RqvSVi49qZH8w6mwgtL6u5ox2/p/CQ
v0ZWH639inWANQJRKdQeebU4sr9NZgEjow0+ij7uNqETqXulEDh2RAGWUfOIobNeDDiYr2Fm+jv0
QR3Ae1b12qbasxyAJBEOrlEJ5Kyuq62uhDpfAfUioJjA6+oPG0z2TklSTLAxgrHbOHhD8V/fJ6bb
r51BFV+ssV2Fdja+e9Vg7hwd3xAZr9RvzRAmny12btsW+NFWc0PrS5Km4ovhkFEYEtXelm2ffI7J
N9kXw3HesKw2dli2TO+YFq9kXBMsVKM61cl5DcEbCeWdfAnyO/YqVMKtYSXKshIBVmesJY5yr5ib
95jsMIPq/xvSm64Jn6I1V38dO4C0P6Bjj6MlEn9yU0XglMuwMP4Vy9I+v/Amoi2VAryI/gxO5g78
CRx0tsWPv+J6A+U28JvzX3HPz7NzC+K/i61xWcNaXvZ9/56JurqWc8reQcPn+CcE672+Yk5zC1Fl
q0giwYpVWNYG5qitChz1rn4ujHVjDgiedK67KQyzOLus9HawYoej2vB7Uhb39r7lFkfcq7tdjcrn
WXgo6jRxQQVDwcUvRgv5MYhqNAG8yn9OtQ6F2IjJaKSrD8AA8ktlGerG0jpvkWXCY2F9+y7UcYdG
AitTy8ouMib3vMQVB5hBD7JluJGPlFEalOeaglSY9NnlFouqFAvBVE1WwTiqz5DB/UMzVQBYPXMs
WesFSwDQ/VX2iqQpV3aIPahsGrHTn4ox/5ZXqfpcm1X7gNjiKcFk+63Ro5CKroh3smmaWr/Iisi7
9YY9nvdu7D1RPfVfGr1dyVHOxPylMpnHq7AVAX6hNTOKiTph70WnoDKbt9CslvFoIMdskymczK5d
y2bbxD/gxo+PTtrF14y1p2gSQKKuaawLq2zQveSgFLeqnIrJTs3xd7UtUT9VDllgMwnPrYoXYtyI
8Nzx8Jd9cuP3TbVu9aBaW5Y2JQCh20dTWOrWB0Gyz0IvvciNZpbxSi0tDO2MPLvFwmZKYSv5AS6g
mMDLcTIm92BwVju1pcB5j3lK4K1Qe9EWIA+Lad0lA7WRWYMnddv0EEFq2ia0HzkOObuubblBua+u
bni/wuTAA8P5GZXeL70d1Le0UiZgSXVwafLa2aEIH6K1aJkPvQZ/tzCK8k2LipD6Rtn9BMsrDMP9
ZVTRS/SSVarJE2q0bpsmtVGo69JrGedYmv5nvJs7/4qR28BxBRNuEfwqhV/rDy54ZigZ6rQ2ARac
88nQwEZGPxE4H1F1Gcej3LtvbKGlWy1uYVFj7+bOm4B5CKzHeTcyqpdOp0J8N3qTcV2Bpy9jt8F/
xsne++Ch0sp1opreToGNtsVsdQRtZIXvuqYoaAeqYh/VfvgexOnX0HLrCw/u8N2cq+BJ/eZ79kBq
OH2Wh0xlrR8oGfZLOShhBQvyC7YHWVieKSOPjamHWSQG23i1IlNbpViqXxJNT3aaWqbgFwzrVEZJ
sgmqQXuyIYkte+gkn/1kP5Fkn4H8TL8oWi08mOyhxzQkMI0Kq+u6eTJrniBpqaknDa3aQ+Yo/m4q
1elSBNm4GjEyfet7VsnFB/ec9GSKghJAVPcLElxqvALempz8mSbltlAhF7ItN0DyIhAO7YRHY/xP
jzyHHC7H3I6RbV1BsbXvPsfaTK/BLH2tDX1+GrLyIkPRHAKBIM5R32xlSG56U28v5AoW8ph7XO7p
swr2LcaI29A/50cabHs7oZqSp0vj+uIEWX6S49UpVDaemGqAWIa7FSS2jlMZlYcm711S8G1wdmrD
2IBvix/RxXdWLFzG53wUDQVjo5yfuQXmTIa/clp4Z2ZsakcUWxAxSGe1EK1q4o0MYrXulLddx0eh
2SObNh7VUQeCprGezv22fu76BCS46ZGsTtV0q7Y9wohDYe7HtCr32ZyZjFBk3ExulTwWikxl6/6L
qebp0lLr8gMf4QCdUFKLHcKksDkzpsrj1psXUQuAheuuL5Ea83J7azvjQsyAj65UwgMLcPze5qYd
tN4CvoRyipK0e/szrLVBFzoDjJk8MH4P82rLw7SMYS5nk3F5NmseBq7l38OYhVjgBKbkFDdNtVUS
h+J+POrPoWVV14A7uNUEolx6OqSADkWCQ+Um+rNtZfou9wVM/nmwg7nNcwa1Zx5qFmm+1MC67eRQ
TW2SQ6sA15ZN024wvHRLfdfblISQDVKf0wBlTeGK+K3wWfW0k259NBGTYX5+7Ws8ISURNNoPJeuY
cyUIbZOrWDikuaKFX21ZZmC6Cp5mXcdpeVWU2lzWLVTzKurQaGpTUocUAb5CIj/nQUveInJ2fpU7
v6jPvXpDVH4WqSiWtlKaTwYouU2DjurZimJj346pscOCoXuQZ0TqJ0OUy0M1uxuCr1XO7JRn15w7
vp2xTEHvzGc0O7dYjrNIoQksai/XOP9tFfRXjIpYeQhSUtuT2AWQFKPcHDIcdsZ0naI/hEq3YhTp
NWyK/LVsy9e8N/SH0euyV95lDrhRkJGZOyclR+rOMaqD7LXbOkK/U3Q72UvVo0TdybPw5+RY0rBi
U5PrHur2AQxNCf7dSD6dUD2J2XXFslme+J77kZnWLDcatg9uVAPM7DSP5XkDISwuu0Vt2M3PaeP5
SvGzSpIBgAiSWGrRf0LtcE+eUv3eNG09rpM8MRZ/dfzVtKqa1RbkSBmfwhztEBcLwXQy3VPQkIZG
fJ1FayRY4Zfh8IMZGYLMQ/8L5cM3DMWDDzdFJxheUX+JkkHsang5cF2c4pJSEF4hs21tLXN0lzze
+NrnTQvB4GhpDjpyg4G9uAzmuKJiLD3GVKaFx/NrCheh6Zunvq69F8/v5wtFbzBmpJl2brWuWoHl
xTwYlwBrOxkmchtzM2hddJwxQ76dyi7c9iFQ2ld56MSq+AnBo6U9D7Watl8y9Qk3CesJeJH+FK+K
hIVnbiiD8d6m3H7qFeuGIVgASR5wfggRHRCrIh7/H2vnteS2znTtK2IVczhVjiNNtvcJa+w9Zs6Z
V/8/hGxz3qntN9T3n6CARgPUaCSR6F69Vvcu58pjSpbxzW3NaqFapvOCgtmwRHM3eZQbOVhDPH10
EgueQH+AszUcs30PEgfmE0XKlnXZHnjUsMGzM6tYeryVDDteZZGbPiZTM5BZINNwLyyy650ca9zL
TJ1933TOqpIZI7rdlE/LppusgAh18krMlwMR4ayFr7hq3HNIXH5Z6L29SH35KbKovjKhZNgOpJ82
ppuWS8EsJIiDwqkAts7ySToeWKs8VuirxOqLpfPn2ZF6ESOZEDrI6yc0VaurAufwoczScuWllvF1
aLO/rcRI7nOnku6ghybpbXR8j9B5mKKR92STq2+J3/xt8J595ebSoH0JLCDUmmAJY/MVtfnuLqOI
aR3YNkhix0IyU+mqfelRbu3CNzmgFoTAkDye+Lb8pYz8QKIDguJd3Xob0wFhCd9b8LfDP0YrJWUX
KaG0IwD4bSghNk90CMgL+NB/1rLAEJmqufWKjqi7Reok3ZpF3tz7Zn6O3UFFhkzj6F8m3+UaZheC
zv7VCov7TvLDfd8H5hESbxghp8aIL17+lhV+7S28jnrRLGh/dOpG1uRtHxTOFz9zu3WtyeXR5gBx
8XiJy7DhIUuDwWGD6rZ+KcfGW3bEIqkWKkKYoh0/WtRNZFH2KV80pRnflEliFfIUOEWtPOcTNWwy
2X714dr9ZtsBzCodBWfcUMKtWcKM4spG9+qYwLVK3W+/e8awLb2CxF2jPbWp7lClJ917ZrqrdcgW
BgvSkSFSl3WNyHSX+PY2gpP8mPVVvzNt6eCOWbpWBuc4xlW7kAl6EIhp+k0baOYmc5svvpXWKLzb
waJKh+AbvExX2yis95wvD1TOaMBCg75xpLo+QP16cKhvvsNhEjOnQuEuHcClR8BAes8P70UDQZly
lCJY6SdTJEnQiiW2sSa3o5w7a1DOcpd/6e38Wpgp0fisfKJ8PL5A7Cw/Z5LyAkuhdaeGeXUejPLa
hUB58iQMj4HzHspNepIhnXDCfth7FgwowPsz/STduQ2Vir6ZfO1AZWzBpkPNNA2lwbxMka0HU227
u8asKVyXALXpUhisSrnxj6rTnJW6seGsnxCHEzDRd+jxiPB3lPtgpAboC4RdNBRjgacXLmLs+NVf
PPSnsGgPzz1qSpciDp9rJavuCLTyTRo7Mnxd1b7IdhouKLJItmXQ/m2TCblHJlg7971FaaPuB0ue
NrITvXsxCWl8d9/2FnDlMfpGWB+PTjGGvRNE+eI2DlSrXwyVGgOqS9t13tvFS6GFzRoZzHwrhqZm
cvtxFPhlvZH6Nycfll1NGShRNi093roWp9ajq1Ppt5xAFcfI0x9IBUtLv0N20XcOaTVciyE0LnYC
qrWr17qj/c25rljIYf2t0432OtYJaacMms8y+DqWfA9DSV0OTVj96PTHzrZg+Yl851SQZlrAQtWu
+ojimSZEijyQGneHNB4BJ77O1wQmz2s69UhDXxM1LijixCQm24xCqa7jt1IMZVVP7iSl/BaB6slQ
OnsqI7nlHgQtlBhagTeeB5tgGfe5JzCf3UPSZEvKIMynPJOTRQBMgMR5/1FNbpyGcaRx1/XNt38S
kxMeYsLh9rDXBq7+W7POgil7COIfhZvbh76A+9Fu0Leh6ibZBToVVtRnUplcwk3GkXvYaLlWXEa7
tCi2lBtiON7VqYtsl/Gofkxt8nI+X/8d9xCScxlUChAejhdImbO1GwTyQzNGFipDnfyUx/dlyQPo
JNd737ZhuGt1FOFDz6kvQzAlX5y4/Kq66Vku+KZHcY/aOnAmolza0rSQXNcaQ9817ijvwEqjZJ6p
8VoxrGKvmOwGuHu6ZXQFmWmeSylIXqtyab7befKoDMgEVZksI1sjrTsjzH9wyrvz+S386rW8ws6P
MiiagmZXDvWdzVdpG6l2t+0Ne7jKlu2t4IBWX2USlKqZhD9S80wmC+g4X+ar2dfWV8uH57RoleqB
BFOzKeI6A+tSgo0mjMUzV3XNKr1ZppUVfSuyfulnZfwu+yUiCGkQP5tAAzct1CfHcdRgaTHA8vpO
p5DTH85qrdtPtuMo/GRviHIVb4FvUN5py8XB1TsLPGH3rngRP5S2BRTfqEyA8E14hIo4XBO5Ge4S
x8wXrWF8C5Xce6IUcdgpEKduIT11njmjQxWZet+hsQBAmCbDw5DoHWU/pbwp07Z5hRf1IDwCsx6p
WiM+p3ZVtm36aidbXryHE8LcK+QfTvwvI1J/tXmBesJZBRD5r5ueoPugBsMpJey76APHfTJ0nXBQ
2R8m7EmnwRBc9KAF+zo+BwD1qKgp63VpIFPt8V6uTBQ/99xcpJcmHP2F3dqkv6fZqrFRnDH0J1me
uEjdjIeimhtpCaRC09tu3zREr0dbSb86sfXegTS9Fk6oXzPN/xux9pQCaGeRg6NeUscHw4Ijm3tE
pIZt30bpg6dOkeusqb6bkGclQaO8c8p5L+TAei6gflorSvTVHsp8Rd7TuSZTA2YZJlVyRzvXlFQJ
fo9KWY0lmCXfLZ2rcHQcE2h+SBJ7tuVSbxL95Ydl2kW4xcSVrvZt79tmsYm4TnPp245gs+T5azvL
07PkVQgQjDHET60Wn0Bd/GUBmDwHmrHO/OoRCupgqY7qaayco54Qx7UcWznniLovx8FXVkZd9zsn
rtQ9OiTDJZ+aYJcOhFxAGQS73HOClW426qs5wKdf9v0PiuFGv+PEDq3Vc0m8fVHVTrbuIEji5zL2
xgMZhKWvSwZCUbm2kwdAbHFhKsRqPGvnRlK65CPP91WJv/iOCg2MjQiMJufDaaRYdZlopKNDU+tX
nRERoZcHi5K6pmkXUd08QhaU7IRtbqgK++VS2Wq37qxOW/A0ctZJFbzaVUcYxtKDl4mNctUmhnaN
HN/Z+BRnu4mxJSM1nigwSneegeJNpxYw/gT1uSu15BFGBZ6rUdkDe6X3e2FTEqAvsMsCB5XsK0cB
611RCUONkxyZ/eBpPCWjNvEmS9Jw8PVsPIDH5t1xyWAEFPWfGrBHPAhGX6SKtENHEe66hYB5lxS9
fS8jaCpbasuhB6V56l6JlQaccfygWcZeEpzADKf7YCRgYQPzWBXWqK4033Ehd+kePKLhjmGSwh9D
yTzXIBRd6tXupczL7nmWnqqdkY0YTZ6aPNC7zyZCAIgb+jzkxXX5jMoXQfRIf+LzY4LRWcLwnl7t
ZlJSbp4tipGvRD6TW1OQl14VMISth8lLTIRF5d7V+XcxQNpVXpMwjVaWVY5XGKachabUPVkWbbze
bLJhbtXY1sG/4iImOC3oFwOI5GTJuzBaygYC7rXUlKfesYpT08Q/ezFUCzB0Q8MI6TUgZeFz6/JL
xOcqlttNzJ3wXBoIHkuykW8TxXGpqqThY+Dsm9oifp+OZ6M0uQEk4X1dSBFff34WeYK10MCFoRth
E0pISsO6F7bazgg0VtCWhrbKMalySdIR1QX1tx3lNF1lxXDXQAd0lWE2WGqu7937vOotobmYbGEH
a743Xm3ARCe+dFWnrOAV1LlNu/rRydVkW4f619Zvo7Pf/k0QvLyLmyHfOLYLW0yAAlHlQropenAq
Q5MjunNTW3d90Q+ETpEf6U3ZRGjCgq9air+6sKL8ZSBvsTB0qX7h915Z1qHrPRZ2iVJbWLoXU+ZD
EUSQ9gTR0WxQI1Ybg1vLNBRNB6kHVZBO1mcLMaX2xK3TbiV1sXrVqodAn8iZZDNGnoc3+MbdJBOO
21MVRvpipKiEU686hfoQcBMES6IpfIXHAt9sNoonazcCp7JukF/tVfiFJgon4dehawVftHmKMngE
8tCLV42l6Ic6oF7fAcz1pPhm9cBxeiH3SfYE8+MamKR0Pz2ou02lvGqxU5zKJHBvQyNPkmU4dOEG
Ahc0VtK2l9bItUrbGJjuQ6Vn3ymdACOWdt2B71qw6MhU3RtZBF7Oicet4bgArkrpxUfb6qEbkqXe
lNWTNwzlU5bY1xwy4bvck8onR+uMZTsMDb+wDG1bcbekKMKVW7t3RpZ35zYf3LsUeXn4OcNXLwnL
fSD7OYUbXvRqRsQmiUMGOzEbUUcNRp5UmZh1JYSr0kh6lG1dfuD+sRPm3mrTU+xnIJs4aAKQHH3I
G8hgGloVr6iHMJ+NOILAW4U7nIoq8zmpiH0DNJNX9jQ0BlnZ5hm3dymyjOeEKiUgoUq8FmtVp/W2
MHw369vaBuQwd3sNhl+cecKrNtnoevCksVXU9gGk7dR/iaGKSOUaZn55I5zTDky6Du3obVb2opTQ
jZ9vb2v73l1B+CNvhbNGMcWq9G33NhubVbOyKLPfCWc56AA9tVMaVlx39KWlXtfRFtzozrCc9tJ6
g7VJgjE/2dExI0L3hNpXq8jd01RJ85SU/Qv5OeecwSywg+EBdn2t7y5NHe8paXeOlibBxiJstfJW
jFRm3Uyt1kV3OkgFV87VAOrSVD+SHTnYHfrawj8tg3jF+TlAsB11EyvteMQLyBPLYYxsHbmLROm/
p7nRvuW5ryKMrhkX6tLDXQBvVE067NoY0XMjIxVmOql6IKbeLkOn915LQscbDZ6DjZhVKmQ/6iJG
XWSazXQgfVXWXr3A1l6at6pIvJ3qZ5CWd4TtwsQsV5VUlFuQy9y3bG8cDg4yFcY6NKxf3Xjq6kpS
qMsPDh+6eqLkm2iq9vKMB8RtvReTP4+i5WElQQP0ovFpu3djhIimkWR0+iX0hgcxCsc0uytA54kR
GCvjpKHQswgmevWxhOTJ7nv4zqddEejUNhO71io0Je0yuPLPRpf2lkTJ4WzmgT8/xC5gyslptsc6
nIv+EJjLTxOZF8qLwk2G7ewsXIhHcNYx4Zr/fTm35cBolIryjDDBhvru4as9mu5qrJ3uNCipfJZV
wl2NCnAw5IzsD5BNBJOikGiKSVZI9GLNmHgwEIYdLRSFhE353YuzKcncIk/7aUI4i1lYexH9mHYW
y9D89eBRgMhiPQKivu1aEVsG9kRSqlmAZF5Fw5gesir42VAbmB6IfKcH0ZsnZr954pPff+Eybw/c
DMJ7sf+8Tgxnn/lK/4XLp63mtX98lX+82vwKZpdP21ee9Ovl//FK8zazy6dtZpf/7f344zb//kpi
mXg/lHZA39EPHoRpfhnz8I+X+KPLPPHpLf/ft5r/jE9b/dMr/eTyT1f7ZPv/+Er/uNW/f6W255c8
HWoZor0Dj3bB9DUUzb8Zf5iKKp9VKTnC26rbuNGj7OP4tuDDsn+8gjCKrW67/Cf/+arzq5Y7VGjW
88zHnf7Tfv/p+hxmOHp3esjT+XzF266f34eP1v/rdW9X/PiXiKvXw3g1iq7dzH/t/Ko+2ebh5xf6
xyVi4sNLn7cQM/H0L/9kExP/he2/cPnft7KdEurcUnsbJCM4NlI7MSQCNjvGvxsxEw1DcVC1qzAL
i+hVYsHsa7pleBTTJQmkvRMjy6Z13kOmNfrSqwxqq2pDus+CGAK1un/iFAyR7TSKcyoJW/At07xY
Mwa6eSD7/kPMC7sLT9RmLGHEEjbRVD1sGaYOCKyGbP8EXfQFUo/4UthSvO9sB8Hnjjpf24xuDQyV
8TlPYSCdvLQoQklOzAaWBJzNk083m5hWI/0dOToCIlYDtYzYKvd76pxzVV7fHF1YJVeVEdjwJBvU
l2QjEjuc7MFhIqa68SO0XG34bgzq57viohM0IG8fUt0zDYfAKi6FEhcXRWm0racXQNfF6larhp1b
gGz4sNrqHYDJafMVckF2FAsrM0eWyKjv573E1n6nVQQ1veNtvyApmlOYxtDy/rqkcEv7rj+rPFjc
3PSRI5ql7hy57CliRi/Im9Ttb2L10CNTov5BuL6Rqb8ah25r8H87Asr1Tn41adm7BouEUSyfpwtw
Io7k6Ieka0BV2HlB0WkK00dm7fPC8m8DRwkc0DCTPQeOC8EVwavbCmGcl0nWGC1JetTrD2tuntVQ
rrs4SY+fF47K4O+bULr/tJcYGpl5JtJt7JXKQKs+RmhtlDvvLmgS7070AHt56LaW3tYFMktem9l5
Qvh1zhidRypLJ9d55W0jrX2w7SgmbhroB9GMhM4OKCPrB9FDMG3YJ1KyEJPJbzcxdHXdSyk4YUVG
cTRis9KidWTgZaiN+RCPNYV610qSciesLWJyazC12lJM3GYnd9HrRpmQt+qdhO/sQcbJ3Eg5lB7g
NX76zrOR4j8iMqQSsP2XSW3M9B00iW+z3QRPqMKnlWZkeVx5K2bmizloGIKq66AwmV7179d1G6aU
6lFqaK/FizAsT+UdKRMYtmz3IBojy1Csv7WztYtMrBk1IUQLJ98EZAvC1wPKd2PcSR820IucgEHc
xdJtw9uiDxuWPVyvEgwNKxVm9KM+NWGYN0cxFL25+WSjTg/aWA5iy3nif9pgXna7hto7mwxqu5SD
T9mfEo6IKCCrydWX/fQaGimnqxBBCTFBvC1CgxqR2kmrEl5a+0ApAOKUYgz29KfRMvwnhBbkjbCD
HnMO84rZtxTClmIbsXb2+TTMvZ5qDKfej3L0VWpSMhm5AZObHkaPAQC1vW0RNJD5hL0WrbYTHhRw
OZy5Hf9qTTD2NKO6LjfjEkiVBYX/BCdpJzhJMwDqycfcJPU4dYWxnmZEb/YRS6p+Y/XIN82uwvxP
w0BAVOadYnm8c9t6uB8d46rXSfdUcOA+5LparocyTt883SClBMCK0NkAyduUgpIj90thAFyNCujX
wrp2F1I97AXYWKCQRVNXtrs0DCdZzzYBW06pqlsn4LeWYuIGT3YdN9xqNh/9D6Bnr26jPcyL326O
DVXcVQBjLgJX7sEpHOfAyVVPF6IrGrjYDSAEFZr2N2tJFXRfqMZGmz0hO3WR4Zx8yBshEzs1Yrld
1AEAS8ICuVn1MIamEKrLo1cjmxNUd2UO77PoiSYfEqptUx1Uh1v9nIh+92IPkANMzvpWOMuahhx0
5MOJWlvVpU/jl9B1LMiHYyCnUjygG/LLFpLKuogJf+r9yZ706Uv8e4+ofSJsmZ9qJ4/OcP9H56a0
VpVD6BNSr58mMTkW3QiepFLyPSS0J3m0h24hfKoOBDV5T5ThUyeiPnDaK2nrKtiKbtwY73agZtsP
NnGp8EcOL/hJ9CVCpn2vJRDd6c4hmZreVGCknMeih04wuiRmtftsl1rn8E+23vDdg4ToE5ruk89t
V2EVY7FGNO1A6clSzBTFIO/IKreGqVx13c9fauLNvgyQ3Yx9/ZmoR202+YvnpTIK6h24fjl7UZCQ
vxid+ShWhLkdn8uch8ZcJ1prNvzQ6JRcH/3Ud4+il3T5X4Nnmxsx6obCPXoVkGRu7r9cwt+92dYB
M0UNx0V9YpqdJ26LxT5ix0+Xq6nWWaV1MnHi/8u62fnn2kBGhcIKNrIfZNti1L17SS5hoS+c+AvR
u69Grys/ENd2DJ3Ur+2Fj7EV1V+dNiKlE7b+gx/a/GYaoXQ0azM+ftqngfTr6HclfDd8iE+KXFn7
TsqJP0E7sKgRzzkFyEsM5wZWwE0bAr0Ei2CWr2EkOesYtq6FRaCchGkSreEda07N1JCs+9jMNuGi
yMo6Km1pP9vFgnko3IQtzTVzN0YOWm3/sqWRjx+vMK/XQtIRdZJcXcOgECpG3MGClXwrhrGcJ3dO
Et8BsI3yZZOiZuH5qG35Wg3PV48Cl6IF/QJSrY7E+b80GXq96L0acHsvxFTYKfBYi27uJajAFoTV
PhjdIjPXWheCcnOqZhMokTKVHPiPoml0CCTQur8XI6+AAGf26Ca3Do/AGn958NQE/lFB3lsp0mpF
2tE7l4IkqahjHtvdrF8LI9SZ/nkQhEjx5CSMf/aZ18w+1US7JCbCUPN2Mlg9GIRy7RmukMhV8ue2
Qonu1+DXTCEV0ialOopimOl3T/OydQiVw1L8DM6/itkAM64/Tcy22+/oNKEPLoH06WdVNPNW88S8
bN5qds4QbCJem6T8rtfjI7X+/cIm434YI/Ri1MTyyLVSUhRbblMsK7hK/EZ96KdJiDHsZaOAzBa+
vWQax6Ca9G4zrS1IqwRHu1SDi5gNcv4jaQKNuRhaZObvdK8/IhwkP5bDuqU+pgJJB2Rhkju3M23l
Nqa/TxG6OCUWLFycifJoJboQiw/Vws5AdlKGWm7qIe2rRaHJP11v8/NS0euCiYNh4KwihkTZqWbq
AeFFUvZgU21859aa8jSQ9FxqkaXvQU0pT35p2bDdey6K0zlUYbLeLc0p+2og+bo3tOJ7Mco2x9XJ
BqbRAwTWlPtxysOKRvcUfR/U9XcxaqacrfANKN35R99pz3m56Il9lUwq97B0xcc+6grq13meUngf
LnoJYEbYWoVqzdpxne1YZNJdTp3ueqhb1OZ6L1/2VaIcRtHEFQCnbJITXAjDh6lpPoPr4+Al7c+e
cPngrUXBlzSTyx3onfKgyhBL/lYbFJKDYpgF2ZG0iH8UplqoElYJqTNTTicK/l/6hMK5NKmck3oV
6DGShR9W9Ep+NEzLO942EDPzLmMK3fXq98sY2opE+ejFSyPI30ml5o9koIpHSYr/ItffnvRppMhG
vwMyiZTV5JEXavGYBc0K6vPxKvyVYkSIuKdESkxKhlndqzWh+2m5WOS6sQLgCK3v2wXsODknqUFt
v5bny45QycKMnOwonEERjHt1oFJIXB+FCHk/2KQlIa62Wu21qUrtbEnAY8XQ8iBVHmuqcsSwcKxq
IeuRdU49SX79uaZtFe0sJfCMu4Wjvc5reIgNr6qK2p8Pp2Vgxd8SMDiXbGpIYSoXX02MdT+pl842
MZHoGToJESo/Yiga4eLrwWMPOvEwm0SPmtHeJDgz70Pu0D64KZS/vy9381SpNXd7B6zr9BJE01s6
DOqpv+1cqT4anD1z2AbU+qj25c7svGFnK3UNPS2mWDU1qlbEWHSF9bZGLDcrkohAcYtq7Y/gn5s6
+4cFmUzNZxRIO6XhCCGauPVcUFfTuJIl9Wak3OXn9Oz4yTZOKxqzcX4uFtO6FqtbBVz+562N2LET
tD3/Zduc0pedNsDfCC9IvIpQnPmiNE7HnVZHpNP0si+K/QwpsvUC0Vl5rkIkA60+Tr+k7pCvbY/y
co7YED2X8sLKZGXlTMh8pKDTozEhN0VP2EaA6MCKpxnRZL97YghNGtOOEUPL00033qzbyzwzn+Cl
bq6Kn7RXVTHcVdeheDPbTLnwzlXuboWpo+gSltmJ0lUb7H4vjKIJIYbYmgA6Jp7r5jo35mNYu9kV
dKbFUdGgiDOrSgfAPRcsQlM+JwZoNkpMVyH0mrucbPVLU/EOVaGB5PCkxEz9L9XVblMf9WnY1SBY
qRB2T2LWtP23bnCGO7EUBOwlKdXiKuZsPd82uhk/iLlAqhcgcOInxVGc5w75YRheHFN6CmDKuwLY
rI6ZCyJ1GiVQG9x6jRMjQqC01V5M9IZXXp3SbnYwafE8MjnPE40v7WVFbxC8wE34gmPzNo0HMGX2
FbsjIldEvn9bfZvzS+AYkqasJc9zN07nw0MQe9lFNLKBNNRYI6Arhgga/5yo8gpqGln2NrNzOs0i
OdGt/CiHeu73LlGvZBfPV5111+QIBP2eECuMjqhdKFmQMenSxoRpe891zH2qoBoz8VLKk9Qeslxo
BQtay3k8TyNcCOGlGA91XewqneJlPxq3Gfl/WJ689upqKp+3qadF5xANwAs55Z+W0M26KerDP0g4
TBNtXpdUMAAmJVq8dqWYOv3QgScQAtp959TWdZgaqnJRAS6JjsVKYF39xLCuhuJa27qPrMVs0xVJ
OVHhdBQmsVT4QmOzqFPVB6PIbmJS8bzgdpnZNl/Gaak4buGmOTq+1e4pzKY4Pc7HV5NH7lWiN8Qj
p6ENGxVl+/p930rVY6RbW09WR7AmrXeMQZguAzHUrWgdN161E7NB0b+F7pSqB53zXPDpFV5wq0B8
z4EQ0Qq2Liol3UDLEWzFcAwLUJSK75zFUClBfErpa6r5zR13qvi2CH0WmIdhalgLr1wzpEVZgucX
w9SCsFNFcFsv+NiaeYbSAnRA+yq30i0/utojyQZ+ySES+Dswod+GEP8bHIH90kLq+/LJV4cnAC0W
fNMYlXceH1cU7zqrWh61Yzs1oieaACmqo1X4bgEHOjMScKtFq0U1hJsMo7J60Jw6fO2i2gmf8rSp
X3O5eVeaYGNbRXGfd7L6RFk68Miy4kkx8LWnHrTHyjM6dytmA53zPqolGgAMnAeUv4+RC0wqmpxL
YohXSsAPYlKsD4vvsc1pSFj8PPzqlRIM15O3lEPsP0IsLxuGvIr5qj2IhuIr2fAfOqPNHyjmHIkl
yZBdjm4UL+2Y42qq6xCj/vav22yr+YZxp1rqu5sgSNZ3SnzpMn4peZyEHR804qWZGjHRp6m59/rk
uTaLX6ZpQZra+bk0w+XNvzG9Q+iP50ZQlE7k86I3N/U/2IbE+E9+87Iw5POfSXW/0mMvAivtwrgz
6FQMTzWnauWrMAbRiF6bkydZiPGnabCgwc4P3JOw33YQSz75zbYPPjlcHRu+D++KXKg8ZHDhD1ea
l4je51eT6sSGeh7rFn90FDvOews/zZeMdcGvCkzdaAQsOxtWaT61Ub4xJm5pMYbaJAA8DKBxtnW9
hobRh/G0sBFGsWZuStsKD3neSfcAB43Htkq/S5nRncSIkKu64WxmrFo+N48Ih+yCKOtPaWMrqORQ
qTGYoYq+aapehE00bWpAcmmr2VoMc2kEu1u0456YLZ//pvRfQEMHVKgpDVqBWbrRnaE5R1HlUKcS
eAdpYn5lUwLXAIT8sfTAoHv+RfQMlbtNpjSwI//rBCpjRI9d41XYzTEJoaGYXJT4R9WRSBJ7JJnt
Qw7Rq/zMSSYKstSG3jYWvuVAwsD9HiNMckzqODtafXgf6EayDX+bhL0wSz9ffO72VLRj5Y2+rRbz
H5x+7yZsf94yd51fu9e5twXkZK+VzknPVRy0EC1QaZBTY7IIzNZ/T4F5UkT0g//MFw1urNdRyeqV
q9jxJctgEoTcT90NZqFcTJ7RVmbb5EtK9x2SD/V48nXg2ZvSp5TIqqx+9cEouqLRPADqba25wLXA
bIPtVsfTPD1Acd8sGpe3Cd3kt3kigB4WJTY0L+Uke+Buy88xdKRiRKWEfqyy8asYiabL9elD05Vr
tRqyB2GTA4hgytHmy43JRTSbVG2wFnP6ZIL+RN2OktYsZ1uS1PZiaAGrzxv10TdXQbv8tivlYAfK
5MKF2EPYUgduWTfuw42w8XAULAs1qHfwjFyyfEDiA5mlh9Yx+zO8medwGlEmXzwMsPBvIE0bV2Io
GmL47wDlQ6KTuMWV4VxcMt5ikTDVVFtvYTZolyXE0NQJ9wNIMhdpxj5XLzHoeD0fg7t6Ggm76pv6
kWeHgxjZ8qiDUlSHYmshubUQxltTyerFVZEK0xqY5oTN72TtTh/CRZWU4dp0pOIuyA2ys1Dz7mJL
0e74u20Az5by3JokUORW9/8ecmWZQIZCMXerH1I9yN78gsJVG1YqyI4kaR2NhXXSYSg5OJWsby2C
IteWesgVFCzyq5EF38hwlT+scIuihrfhd6bcWlTPXRtHNZdZ4WEzm8ZZZDybn5raOYhZU4pgvI8H
PuJojZo7GSzkPkbiZqWppXmibP4dSgWfAgoFSe/JNDezzYSjfZfJDfXmeAi71A95C5f1r2XUbv5f
tvunqwrb9Ao5d6lrD6R8OaUv66lppsyraCg2WoUAfk+zSXh46qBsGlXmHzr5CptYL4YUgj6Adzf2
YjTvS5VMChfINqNc6tAAK59klpOnoo0pFrX+gsreuVRk2IYqLXaZKgd3aVdT/Wto5j3RIJSnHBdy
JXRIF8hiGH/1RvPYRXyCpb5aGh05Tk75xxu/6geqVdEdnERdl4VOqczErKpqBo3oTY1wGSd21maK
Wgdj8mNU8+HCLxo0173ffqNY5VBQVvnqQW60pb683RWBGyJjI38z+IztUtuCfiezspeeAqStY4/D
Wgyrvm7XCDWlWzF0xy5cyYYW7sXQUSfyK4QujgM/lS8eTFaUG0G9VciydEb/GVxzCv1aIdvqc6+k
P4flFG8VQydyXKjI2p+zYphcc309ePJ7O44OzK+mjOpQrIP1rdMIdHTHCcZUUCzhj1klUiufxUg0
iZ9MRBbqe9hpabLurb1qEugnbKBRDiNrt970sE5hTNGRBKLQTEzoaqrfZvmq6ZQoTd5xaajrXO3g
nv097RSGlq/EjrdtqaxdDKkrrWukYpZt3GYHI0rQCUQudjWCP/8mG5AwqM5f0tgZ61Hxg0NT2umj
FmnfEPFMtrnngdNpvOwsGtvt61NnX8RgqIqiWc2TmuQpS6NEYqlvim4HoeGLmxYUEzqlunBUS7qr
J8EQsgHeJY1hWzIU7YM9L1JPX3Q25JNB3RA3wE2sgoG23Y8tSpekL8KvjQpHpWnYb3XncaOLcnji
W+oymq5u4YzInDdogt6UvC0fdW2IDjwqKWsonru3iMfjWHPedCJ1ZGpzGSysqjzoo/0u1nEO4PZN
2cl9T8Uj+YhG574bGDdKMrl/1BVT+YuKUrQ7gYjsxdFRNAlHId/KuU1Np0nRBAVln3JdIBCeWjZM
w/lonXPHXIlDqB1Ocm2pt1TcWr5UUShfssr9Wgaeshej/0fYeWw3jkRp+lX69B5n4M2cnlmQFJ0o
yiul3OCkhbcBBMzTz4dgVjKrumamFlEISyYpAhH3/kYVqjPNwtUAN+7u2m6Zpn3qa2tusKrURfDm
ztZ854bJtJI6poIzInM3gTn6O1UtNOcVV+c1bqx4YiyyNbaRxnxqZnxSV9kcF2KlLqPIz8Tq2qX7
HYeW1gAZzpQ/Bv66xPZvZXdugJrjPJ7SpYiIwpSb1hrevcrtd6oD960Q65Ok+uTaJYzDuo0F3/UA
ekhdxovsTrqYWiwPnNOlWJR8LvXLoJ6Um4HXF4JYC2ZaoaIFem4Gx8/Yw2MUXWqNUDF+rrO57xbv
HgFcnqd6au27wjRfdRn+6kX6Lj1OA85w7BP8FVy66OvsZbs2te2fKOwfRNoT5EOkgeNjeHCFVz2o
QH5uNvNKj8r4VlUjI45vGh1pMj/zXsU444+UzZ/d0K+3eTcSfAy89n1prxpz+gxlFllW/oRJ76wb
EFLHSh+Td9vPEDMOxEs/oQJZJPKHavaLId7V1rhyir3LGe2IcjdKzcuV/ffqpI3DYl9I9+XyMjwG
boV1OOK5v+f8Y53LaAN7gXJ1XTMKvEcPHsSuLb3hpEXVgOE9VlbOYNz3eJnbmPnSpnozfRxOqqja
8kUbI2+XidQN71Qb0iBgaMy6XakZgEwSwtPLqk05Z3uD/E+N+Ste33CS6nzYZr/JXHyB3rxSvU6S
flRC7/dzZ5iwGpYZSdyRCardBJbe74GKBYakjwvA7AvH2CxD2lKyoanZhLQdSYyd1mbutkbPDLVr
09A3UdT9rGtC+Vre4BMI7wVmxV9m7/xbsX3vh18dygD+0rYoZPyjwy89yK/XZdRo5RJ/MY7/+/r/
tsy17WIf/3tG6aCswm+Xd5Ms7yZZ7KHV6Ot7dWLzKbJLa2VootkQY6gecBgrH7zlCnwBBCb3XrWo
Yo5xkWsH1/tjaJB3E+eh/WXK7xXGZiq4jYX9jZqplrZ9XZ4nYlmqyS5kjOOFYxNGTuJ0O6dOFKwM
nqt3tT/cGKqq5hV1XpHO1O2tHkEbh+Yn+1MCIvT6ztSrw/f1uOHPcnftCLpe3gqCjpe3YeuLCZi2
wcjZeywIO/UBgVLTafzHXAT2HbiXo+rTl6Zq8BDqsCZ2R0tVdXR1P9y0RhBszJR9+JoTXLgS9C9u
0N5lDF/qvYt4z0mtwl2hf8TN5toP9q87oOpy5/nZ3k9659w5Vc7ztSAFaggdiA7KBud0tp2zuvKj
1jpEXfd8GaemREP+vQzLeV/wn0XgmxkeP4l9J6xk5S6rqnHXpRZc6OTV1fHykgZaGQmsrM2wZBsH
2UdQ8Op6r6p4nWME7EBFUlW/QOqj7Z8xDPBv8ZfwLsU/qqpDtckgTbb1FKcoD4L9s9IhX+Fv0z7i
Mdc+Jik5L7s2YXwNU8vHTAHP5M82NZinYLfJB9Q6VFWNU3O7lL2HTYD5Mvcf6wkRd7tawMU2cD2/
tSv5qwh673Zg0wAFHqUlyFR/dSyW5Q1GCMhxOqmo2i3a5WhOIDPYGE20USv8camWVaNVT4iCCD80
rJFmHfMozDexxKwLPOG7NDhBmSbINji4pddDoW8udVio/ukyagoiFCzc+OsfPY6aVC3zUT3n+A1P
kG14zn7FbkPtdoZVyP6KwslqDRtmsn4I+pjGMRvr5JTAc0V93jqmRb6NiHHuUw9a1Vw3zpGcrbuP
7OFJswZY1qgir6xZdlsOUNPnjCgC/NPp3YzQROAvpNu2uby0l247X9qHwvyjXY2fgZNcxtt5r93h
qogky4h80tA053Zx180zjsddPSXHefHeHTysBQwM9LZiMdu1OLjs+UXFG9UbIc16Ct2MB9Qytykn
90HXkn2/jMX6wD/6UfiGhOn8KFxprUSLag9acCsUu60vltFjjxHJBDlzG4qrKcxVngbZWSZ1/ozj
0n2DmvgHMKty60ZCQ2AtqD8CmMzEj2rIfni0k/DHNbG4g6LZ3iFdjYFQgwnQ4LeXpsiNESgik9/e
Ga1GLK0Anq0GqzGqQ1VVUXvw2MMIR54oXjRfrgPVlbZIOlfDt+vyqlktcm0b4uRz733kYzVvW0tE
xraZXUiLGse1DUakzZr7qGAbtXQ5adacxt7iLl4Eab4lgFSs/tsssFTp0QqszWURtd5lkJ3JT4Zm
tfvUSpPztXArUNTDtL62II+UnNGxxCthTpwXQpLRQbVdh6grUfvzOjQMbXPtMCafaURNo50jC3iH
y4tdGtVl1YLsQL1pY+X2n+/C8gjF9XX/xW+z4RiFkzwGuverUG2qqjqu1T+GpI2Wr/6o/15Gm0N7
HWKrhaERC14n/1/X8pZxWlfHezybD0h7zLtk9OJVu0hodSj7IwXg15taC6zbMg6Q3lJSWxmiUXcZ
+Z315CQEe8N20nG5ZI5e8aVMs3mrhiA/kKCshAFTFNXOfsw9j91jq30Mg3GAOYcatx6PJL8W7fKl
vZmbH1aGUkeSxua57uyjiPvtoMljKpzqa1z4gqekpb0mqd1sRqEND67uJDsPbY1bH+uJdZ9PNdZ2
JuL3XfelEF76atWa91BBJC6Re3sNyce8VNFRdakC6QcgzbrAN5DR7CsehbBXeO5+a/AKfsksk+en
pa1VzcHM6MUb+ZH5Wb+Z2GtvPGvlakn2HMW9fM7GIt34Rdjt8sKVz3pVpXfcAd9UpyrGKPzss1s8
qRpyHN5O2HA3U52w0JrF/GWxwIt/LTaLvN8RCL6b+o6E31yxh1lEfCQK2WBOlirKJzdeZ+6aHDWg
JNEGHsJ/OfEoYxwjFwg7O+BLrx2NqL9g8+IhsUwUQCtiskxj9qCQVqAM75uuyB4UCGvpE0tN9UVp
ei/0XF9NHbsOz+lq0oWZvgKrXz95lV09sZeGLFHO5U5VVYdVwRNOU++smoQj25PZeS+X8cukSFvs
UiMOPfkk03w92N3XNIj6WzWETIZ/383u+jrB0Lu1zk3yJAx7lXlsgrM6kQ5SwXl4CArtPm0jjcMS
wM8zlmXyXAyC/L+eQ1oJkfLcWR6cBTyK2l0YGhYfYijWjROTIlseprmZoW2cYvuz1FShOqtlxHXY
/7ttkrjwjQJyb6bdVK6POiFnah+5kZspLfzbcYybezxKmjUurcW3//+IgjXGv6/RGw2eJFYV7Zss
757FpL2HvMdTtdTaso/38zAaa02zxbNVjd1zlr+bdp49qRYHjxGcDJ1hq/qSKfDO9ohOUiS6xzw1
gTU39pmzKc7chZRfBx7ZsaOl750XWFsRWMmhynT33HMzcAc/vG15zLXQdbkc50C78WsAkLi++8hh
zpgtzZ35OiG9dKma0jVfexl6f1SvvWrwv80tif3t0bwtZrM7qSLQUT7goVsh5fhXm7rSexQvCAWH
ZEHKBeA5Fdjq6ihLbi6N/YImTXtvX7jWfJxr1LGVKHuPAxLPJO9FGrO2n2QPVL80kw+9sdaIfsZf
AU4CB0v8V9NLsUisweBkEmFXKzk7g2aeMxRkIDfxMzkVUX1z6XTTzju4kf4phtJAqid8qwS3iMCd
+53EwGZTBbP10sS2uCX9IVeqaiIO/pCIDJOeVuvXlvXJMOv+WfW1CCxkWhOfVc2op3rtn+eEW/kD
Gjj+7ZRp2RoAAPYikzvdyWa21tgtxV89y9uyU3I+ya5GVcREIcudtPitXgzBlgFqZrYYk7Qjik5q
Jlvr5OvcONty8pxPwzDUO5ndxBHS3zOI4fZ70uBzOHWG9ubK4WvrtNm9qunmm+g7/RVIXf9Icu0u
zyucv/uQTKaZR2tVNcuh2AEFdm/A6b0X8OMPTeuWMyh7bd7XoK7NnNCQvhROPKI59ftqLFDK4DAw
bFWHKow6dy/jPAQ/bhENW1/n54IkCvZHvUABIoy3XomL1uj3nIzbKTsHvW5yx8yNJ5Sah3VWC58P
fY5Wwmtt5LiscV37UXXr9k3jXy6LsK5uDd8hBO3VKDJq33oLdW4CbhVWQyMw8ImnVGUN2OL03fBs
hotneGGn3/IwXBN67H8WqXywEaP6mCd+MLbV1A9dkNV7ObjECI3CPFtpo29ig4Q9mt1f1KTJP9So
EP3wnKFYxXrZvpYSo/XWC+WqjXAAJz8oURTlNycmu913mdu/EJNYvMbAtqvetoojkjz2N9XpVVHw
zAejulSB3fkb/t3BnapZrvDXlj+AOFuWRrr4X9dSnY02+39fK8HwxLaM4M5eJqu1UvMlygt7o8Ju
0ulz3I2S7le87o+6HDV/XfQoDollb92ZaH/M6MHs0YpwXnIj9baNLLObbtlry7RF+lbjDiyXqj5a
85moNXlfappRm89j9qgmqsU8pz7g4DHwzKMfg6AGtlYR3Kq1dGv891eKXuso4dFjReGliMzOAToa
Z8m2l6JfqZ5ANr+6VfUyRi+EcQDncbhOTmtOFhH6QStjsriNtmDcbk0XbzNgrOQCc+6vS1O4yJ7r
sTEl2DJxeRldJIBrNSM9zkjk6b7x4egxMOOuD7dDVE2frRntqb+a+walXdWse//a/LfRapFyien9
bbRqjtP0e1ChbTzqvtxzcnJ2GWr0L/YUfZNuO31DJORJQ4DozTZTB3KVo8PcbDn+9PO8UiOQWdwO
MoDNGcY1gPb+k5Ua49oiA3/HbhLlVV3rqjtV78GND4suVDB8Y2uNbVdl/yyj+oyvjP8xmC1uRw1R
bY946q5FZ+foiV47SRmYN3M1iBeEzQd05cT4rWqt5cZj/yQwtEN1eNWXwfwiAbagT6KD8Vo+NacF
7vEv7Xio3XV2rb9EPlqwg+P8Gp9gFHUdf21fxstlfOgxXq2vPtC/j7++bsQ6/xiv3s/fx//L+ur9
t8v796bqZiSB8mIFzo/Y6odvPSrQc5bjD+OvYNIlCP475Z6QgfkN//TvY2p7R0RuJRtOx9mjHpRu
Qz+cPqPXhhRbq33yTDSPm6Ud8+LpM4o8a/t3ewnR7tK+jJ99W+6JnnSrAsOVW2FnbbvKC829bQbL
w8BDmhvVowrVca2qq1ZYTPlHd5X2xz4ex/21fTIGh0hZrD9j64wuU5GZH7UUrz5Z1Z/o7Raah95Y
Pw/7EY+a9YgMyzavgxZpPwr8tNqTqqorVWgD6fLI7gRKKDySNCha9dzdqSKrg+4uWQpVDZ3RWSPx
0m2uba3dE8dW9Uib061lR/NKzVNTVMdUoyoLp7NF3t/TP+RsYfXWRq+V7yQnOXjGpX1KkTgZcxc7
TR1HEs4G9lkOyL9keXFsvB4X9Rw01y4oMe5Gu107EeiFN+dBRZ6tRf+unJ/HhONNUHHc8qZn3EHm
Zx/vAiilEvPFpQ3azYSxKxuOxIXm55oPkNum524MkMAFloHycdA262j0YRTk5ln1usnCswIldmNY
8fzcI8S1nIbZTHZrS7eC9zSePhnoEv7MswcPJcNo5brgI+aFJ4is/k2fs28xK2AHUu8/mzDchh3O
c/EZCajliGkNWPmixDXudS8GGWAg7KY39VHVRkIj9+qquReyGS/XGs/YjWPmfGYjQCA4/LCGigjq
eQMz8a4t67HatXJiy4yg3prk5HjnQNsq0YJC6ceSX0NRrcd6stG7rbWbSC+SY2YM85NwUiRnEZbb
j7oT3PhdLLb+iGOsoUXjW5ctgo9dGR/MtB/fJj81VhwAS3wY6J2bjCcKBnh2kYy4lDQ8MX4XmED+
qnI+So9a0KBHjxbQGRqUfBVev2YvQtYkNbhtZBGeOEsVnj2id7LcpKPFP8nyFnXNCiwxIfgbtxbm
e60tHuIiC+5JuLW3NugSvKE0CV8yjrcs3q2aDnZE6fvmoyrY3N9buoGUYYR22aUd2QFbqx8EyO3H
KoeYkpgzstt/TbGTZiBuGL9fm2ZEOve6RUD7ugx5UoxteDJepgqEKdf53JcbI8QIuQWMc5fNpvUJ
Kf4m0rtPlWNGZx8xz5Vq1jMTBw3bfTdQtSTf72+xYAc3lRFQ3GjmAlfWy0ObtYG26dOWM1JV2ttZ
GsW9n0XlpSiwOsEYGglsFyjKuQJZudMtfNgc0U/3RSRd2DeG9xmJ5m1tR9WPaujeq9YY32xPH240
MxUnHN6GU9VVzWYw++5FNkW4IUWe7IWRzG/EF4DRRC3ki8GY3mK//6yBNYEmSE2PHPY3xfBsl539
ooOd4uud30qceR7iOXhSg5rlTwbOg7HyEpSWzbLfafqYbRsb/T64L+OrJYOTxnP3i+ujg2mNgHOS
BNdJKJno0o1D96WZoNBVXu4/jiiL3Q4GOIAJpPaXhuCbFXj1J5T3833kRclOdE73saSM1ABcetHA
nUp5bKVpPptJ89YTd91FxAL27SL82gWG8bIgjrZZ6yVHTH8hQSJmtcbsy/w6aj8bU5u+Ayjl7gdf
/CkOvGRv1Ym190WoP3YR2t4Ij83fwQ8hoKV9ayM/B3cjzIfIw7ZaSA/LWaAOZSXS22BRkFZFOM36
CexPsZ0WaMW17XLlIzLtd/xBXXqcZWBs8BF7lk2j93sdPhsXI1Ts1Zq6HI/R7BFa/OelqqvCtO3x
qEMj+e+D9E7TSTtHw3h00oZVADDGYISQStABmVmJIc9RmziPdTvKhzT4ktoWtup5EZenaAqfVJ8X
dM5jXEt935ZgUgcoBek6c2L7RlauQQ5rqUeozK65NVfIvjE8sNF4rP1d0aDyN9WmsZ9bUtKQ2T32
wQYZHzGD/8bAUvYPQiTA/vXhrGoI3vYPtesTYS4z80a1qWLRU8CrwDhjZMJSqq0LzffC0LrjZYTz
bhbRkQjFjJaohLtVgbXAO2bBPzam90j2Pr3P9QCTmdh/LKzGeywLpzviqZ2sVDXyRvMeN0VCeNKf
vwhjOI4mSBctyOZ9p9n2lk2H/gEAEflT7SBG7ZHIk3wcvSY7+o4ZrKIw+mnX2bLlWzysnWe3YW/S
kTdbjSgov5pZmm9E2AheP8cIAJTgnSfYsHgelHW9aP3bPtYFGdtK3oeLXQESsdNz34MSnGyteI8i
bJs9D6E610VdAJ73Yx2K7CsuftFKFjbGHgOSapkvTMwgUqAZnixekIvFC6tPvceewN/NNAI/hDZu
bLtGwMYAeLB3S9O6lWx6D5HkY/T15R6hu93enofsDvo3tyJ3zO6xWuSxyCngcVrMTJqonp+xN9MJ
j2DINnq+g/bKaLzjn5DBOORH7SFk28Ve893Wp0NdLiL8oQNjuJ+xOCjiaeVKw3udXexxk77lUB21
MKTNbBOIqH0HgYQzhFUhPmx57XudrzgLRe+T7lYnpETytRqVe3C+rdzHdmSZhOTLxs9LZFFNIc+O
CFt+026LFWqjvflxACkyIDpRmfLZibS1Pp1i5yzzOsGzZiyPJhZK36y6/O7oTvqhG8AXk9THV9Zw
ybvm+QxQ1kXqoojas7LrMRHt91y/qa2VPgh57y80MsWkVYxbsJgSOXz55C90XNU0ZBHqLLk0j4Gf
188z3MUjJtNy1bSZ3I9g4rbYI+n3WZck6FcYZ1UDKQswZSlQLux2GfrEPCEjO71prMFcaXXhPiHH
Yq6m0Q0/y765xwXCj1Y8at1F0JZXvUvKDOZIUybb0qp4Ug5WpgGOyvF0NVMPYkbn3RGmsuZNBOGK
fWJ/ulQbGZrbzkGQySctzdeQpls/M3T9qGcCny1kRle5GTZ3qiiW5E3LJz9eGrNyj3qNfVKdemGj
PkKM7KZxMPPIfVAhnR2l59wqtq6G9P0EDoyfcWU/pDKwHuJKNmcIhqi6/tUklqsOhclwnLzba/uY
afbaFbLeGkkWoRONYef+shx3RLA7k3NZSi2M5Wh/Eu3w0xAz2vpjXP0ozmLwux9a5vQr22+mZ7+d
A/6l9nDkZBtshq76yg7AxUWDFLLUy5hMGBQ7Vb12XKokr7JAlHf/aB/tXt+k6Gpv1LBrUVWEMOzy
QbXYflH7m3Ey+rVpB+XNGB51M5JPqoh9PtrQlPpBVVEqN1D8RYlnFPJJ46/wCZnLchf5Pu7yyyzV
hpom7HUjDY5q3NBBfMnmcHuZsAyrzLjcijmcNmrW0NryqW31NyxJq5NqGn28ZqVIz2oS2L0Kt5F4
X5OhOBsDgbjJwLnSageCscjyc/c0P7SoiLa2a0VHwsrGkzEj76pGjJ74SnRLfxa63x5aRwzbsMMr
WK/Sg6hqx8LkxQzPTQffvw+cE6okSLjiJbBx7EWkCmvCDTKw7YG4pf/u8nBJas9+ixMjPQ1g0NZ1
6PrvViy4Feptyim7ct6cEPuTwo/XXQVi3jD87CAKyziBT0t2aZoO91XX1TeojepPROvdtS1E+tY0
iYG+TIEuvTt91jCE+CZkeqgzy+LZ5k+7JJxDeCUUfczNOSgnk9MN0Xg3RFg/nz5CJ/fX3RzMt00m
vdckd2/ieqYd/ZWdMaOb6pTW+FGaRKUlsq4hkQhcyC1SIMv0qQIWFtdjfd/Xc/sYxsMXNb32TXdT
OMiym2Svs6S4I9hsHYIAqHlfj/JseV55E+O2++I0hgOFtUy+CBf3aHXkaYdDIgf3JyIHr46bVR9J
VTVrXRjmUzlO0VatOHD0uKzoodt61ooB86nRrV6acXSA9hvJFyeWd2ZmcohixRJUxXeDjNf0bfGe
sczY/3ATi+9jcK2TVcT2czwAwxhy72OwgLJoqA8cbFSkn/Uo5xSJQMFc6yWGXuUFRReVdn/LnaNf
KxQdqNZ+PZVfQ79JMKAK/XVrtOY+CqgOMkcsaRhwTSZeA4a6s3eJhkW46h0zTmgxkOy16rUaSO0e
1EK8/ZxbLTD9DZrF0dc8vuHhb3xteqPDtKvQT04i8vtJs8uFqja+LAizujIPrXCnV8769TEy0/hG
Acv+3p4s7QqI9vf2mv3Cv7Wr8dpYt2QkC2ev52m0LQIjxoLeSl9jaWm7PkP/wAvT7HUwtfromphf
qt7KyDXOHRNPpKU3CEzc1Mf8bjaWJE4nviq4h63J/DgMyBRc0R+qjXwn6fjf6A9ttPOjalMAEdUh
HPICAnCoZyF0HODQdufPFmlkLTU/Gp87uzBdLE/qjw7H67d2EdAnCIjC2TI0/+Fk274C1agiBfbU
22d1ZS5XCPrfj9qcH1XTtb0q3W43/J6lOkiI/5oads4fs8x4/t7Owt6bhpHe90XmbSroPhunRmVd
takigtqwN+sAVytIPPeilT0bXLh/8LzstZwzyb/w9xTcwXZB0/u3l3FqrTCENNktxJU/GjU9dDfe
DN6hd0SibaRdtfsWodtVHogYw83lFTJeQa2t1rnMXl7BrqW3KUKDuJPVB4/ubMC0M8b2e2D9qKt0
/OrUpbXmYyjuSS07xxiDsK2J3e59bGQOHmnCu9GKgJOlIcs3V5ewcxqz349LtXRapJczvz2qXsQc
JFCmeDhNelK+OX3xOUgH9wynu3yzU47y/KqOXcyfjZ7zqmLW6w8wfMgbxXZ6TrWgeIY5dK/aHb+q
QGhAGp5xVPrwhnozBW75hu27fVsPya/pYYHEWIKK+tly83+dHgFq+XDn6jIdEXb7NvICc+0VFmgM
KwnXWUC0J7MmzgJ+n34S/XuAqNFr1wrtIcpJpBd++qm3Yv9IiKfD06bOPo2cWre6J0BL8Z2sAs0V
O3MKcZiz2vg8drizj+hD78WERZIWTXLTxbXzNifuzzrHnaLJH6Ems8VeSBjwNVapW519yx5PymlX
+fEuTfy9Y8fh/GXR+7upbfAsHIo0BMLa9oc2b55S1Kn1HZyA7o8q3jH9Aauop6bXq3OctTAMw6DY
WLaNAuJSFEX/OUcu5TDJBuPAqUuLewPF8XXqef1WVdU4fekoJpMkYmuVlwXasd0EVg4KT1rTyxgS
RUgt8Y4DYUOGfHI2oJGWgAKC22hy53cjD7U3p8tXmZN177bl6sdw9LW1mhVFZr8uHGyiVa/+PiHv
906gJTkVOU5qcLw7du9psZlEWB9ForsbwprxVuY8wdEYkC48Rk5gnn25rBDqFgByT+CHiJJIsv9Z
LIqDtcjkbNh7+6tuaHm+o1G2JvqYvvpdBjILr9QfhQCpF7rfU2AIhI29+dkqsaEdRzu6tR34bEhF
JDeaB+feaSv8imbCzWTT0Ud0vg7chUkNRkhbYpuwG8PaO8Ddds8iCZpNMOXme2s69+qF7CTeZ3Ah
sYbjQVrrM1CDKkzv1ZUrmu+aFnskAv/W3rRdgIE97uIFoc/9qHHglLojT9IVw0ld9WX668obHO1W
T4CKM+Da/I+huKMPl95eLroqbk1gMiNtlvVxsQ+wsrqkzQa+oLvGTN9VZ73ARapkNeV+/qKSX55m
f2GrVN6pLvwDyo2Jv8VOdbIFyS9rNUmgHYuRdHKcmdEDJnbOBqMmoE0JbHbVFi5XxN1vNN0kXYxL
4aW9CU2xl2RvV2rEdUKeIC0VeGMDSvOvRZKCt+IniPwsL6Pa1axM+vYmyLAjVx1/rM4L2vdJqteP
HCX6V1H6d8kkQYIsNd8oXjU9Cc6q5onqe1gsmhxTIV89HN3xmqznk7NUa/DMq8b2B6ATzNQRrVmb
USCPvZjlaybjaV3gk3dQc4l4Yy2Z2vNezR11btjTENu7y3swUBgJJa4Jaq5PkmvbW3q+Vb1DFjpA
Hxd/vQYLzrZwsVCUQ/0Wuul+1k3vs2tr7iYH/AB5KK5f4A8+XNpR5dhknOdP+lh2T75tflHtap1k
EqhzBt384JZwr2U3+5/H3ja423btfZxkwdk1HZcwhIGGYFeMGzFiK9n48fAAC3N40BZ6fstjctYD
IGe/2x3TiTckLh12aIxQHZFjYFZRosCyNEW1rgUIu073JWYlt6qtsLN0xR3T2TSHLgX8bbCLv2kC
czpkJDZfhmp+7NoBn6COWODkCfniepARcQg4DUvt0hSjZtKiOatqKXw1vMzz4VZVpzAtb6I8nrZh
BgbR73t3Wyrmjh6H/apeLjGP39qtjJctDG39wu4xwPXWmy6NAeEsOFxjznZFMB/L2tM+Om6pTsGO
nKP1HpFR/rpARH50RbDHRK165SEhblGIXRx2aUcj6NuE641uPDtDWcWb6SFuGuM2YZt9a8GT8Xsi
5CY37ZUzjO1TqZXBPp7ScTem+fRSmOM3Qv/ut9TlPoJewqeqtvOtD/LiSDA9eUACFzkZN3O/+eWT
q4/9187E4tcL3fwcGIAChAD1qnmFfYs2gliF7Hu4zVFVRZgN9u0SmAHuvzT+cRmoVqtvii35YTQf
l/7OMbJ1sBw12d6vMSQIT8SvbX8zeHqySTTN2/RF551x8O4586T8WuK62UvL8sDX0BE5AsCodEZI
itys96qRjJZ/6XbiGLJJ4MrViFLXpjfQO9Etd37CO9fZLcZSWHhNXcHdePyBuUuLTUM6P0UBB05E
Vs6qpiaQPdQ343JU1bW6L9jY9usmF+2DGhLyDDvMleGuLNSAn5yliEzEN6IyCw6qaskoP8f6Hsbz
A5R7wvrtm4P6QrSCOP+k85Y/4ijLsEtKqmcd7sqNXmAxUKPKcvDCOT5wWorOeZDgh0Ts5TmOGm3F
D7/7LJv814omOZC/VhToZu2CudRvsAo197aRoWnRtuE7Qsw/WtdqH2KYBNg9Bm+qebJ0wivFHOz8
ZVTtWTvHTIwXTtszpu+mw3dNu0QfdzOC5T7iTCXey2Kj/p/kp2F0LY680Om8qoaLnY9/VnG31FYk
odx1Mc0YLQ12e0o1CKfbabmUixWQKoTReHiHMKZGAKVbqcbrGAvl3p1TF/o6KQk7Kmdgw5z2ZUei
KuU3uXLAaL5OXm6SB5rhAUdVdDO0nf/WuctfUPUJY7HgHA3Jz0sN0OZesNvbxHZffZqaouPWGpaH
KNSSjR+Gcqs14K7NAKeuQvKkCge540+2ei8RPemXwK0NBWaT1Rn2nwjRPjqRl62wNpu/9CBJeYIV
+aOZZTnp0wi24m+pRnWlBBcvqoyXHg7a7HLD7XWcTIdinbiFtS7x5hv6cniYliJvfOLoUf2jL9AA
UTXVbkUJLNJmYi+K/vJlWJC3zX3tvKtR1+ZuYoPjmFWxv3Y0NQGs1APAqFZTryd0aYB3tcrsSz1E
Nza3hnMuRnyu+il5KsHyrE0XFOrUAmAY4qr5bBjdG6aXyY/SIhtq9tx1A2NX9kbNEdCOjqYvMJXS
nB/WFFvvQTPFRHCK8cUcsnFT1o39IJGA2ZoiFXe9CaPEHOyF0DnIzRUvL+OxX/t1AEWPhBkZliEW
d6pbwAfFGWb4ITgg7hrCwUjxVBk2cdXj3Lv46BjAuEqtJvaemZi/YTTJt510xx483jvMPDU8Jc5y
yKSI160Yqj13KWQXRWpv4uWGq4quS+v4Us+ctmxXloBJ/p//8T/+9399G/9n9KN6IJQSVeV/lH3x
UCVlJ/7Xf7r+f/5HfWk+fP8/nJ3HctzItq7f5YwvIuCRGJxJeV+0IqkJQmpJ8N7j6c+HLO2mxN6h
jrgaINKixEIByFzrN//7P6ajsdokP+waqqs7lmaq9P/15SEEdPi//6P9P8HKuPdwtP2aaKxuhozn
kzxYAmlFXan3fl4NZ8UyzH6l5dpw1vLoUrtZs38fK9vVQn/mh0rsXnhcF6tUIZ4NzhOeKMmOBHKy
ktVWs/RjhfkOXzm9IBO8q+FFJ1nra895gvYO3ujWa7CyRPLyKjtyfYBaVebomgmEuswuWbeNUbz6
IhR7MSXNSlbRGsyWlUij02AWxWu7AlGdvsYGyaBk0pKlHKTGXbdyCYXuzSx8zkR2mZqhutNMr9i5
ft4tNCOHPi4bs1JAVwu8k6wRUq3uKk0Z11ntxitRptVd7nRf/nxd5Pf+8boIZD6FMDVdOI7++3UZ
C9RQCM02XxuUc8DU5ffFWHX3vZI/S1N4IwNTlE2WvZEW81GnfpKj2E0kbKbZEfha9r2YOTPyYHVa
i6dP/B1oXnXPJac9itvD36OsOVLyd5Pq2yaqvGq7LPxo+JSgWzF5pAtkDWwwZJTwU9Ak7UM2Cci8
jPEVr75ElklU5O7PX4bt/ONH6mhC111DaLomDHX+Ef/yI9UBPU4dW8WvU1U3G81s043J2nBPGDN5
jvr8KsxI/ZKJlARLa4XEs4PoGriJspAdhTCf0db1HqEbR4cudcd1PJTY7FXNI+ajWFZOSfDQNVGy
v1WDOXUg8wcqAdltq0QYzwRJCwfz7x6ZYxjRc497rMreMw6ypCuGc36fK2e9n/SXwcyXnytHvLd7
A3BWpAP5vQPlOBbZ6B8dmOb5rR4Y2FjybW1lrz0PeR+HQF5wm+HKGe/dSZRm9hLTef9fniK6Pj8m
fv+5uoajGZbuzJtnYdi/X6Fa1Wr0zCF3d0pYbvpUdXEPQv9HuBAqCTOwL8Ua7RJ5VXcqGheSfpc3
r06th0cj6bL70Iqyey3B/TPpXXMv226HDuaHHxQYks7jZBvitimxi67dymo72tl9X+iCIGrSbEb5
4Z5XkNTNy24NJcRDBgOacmwaWbMYKgVdZiOmWIKoJ0Qq6mXsaMXJTQp4ML8UGwSHd9Hk3XlqDdo9
yvjG+8TacW/ap2ko4+3QG+E1jxJ9DWy0v4+4I1YYMcZPfkeIil2690kpeihmw6S8JUHwVVEBnyu6
OKE3PT3BxXqoTK3ZTQCjCHO28Z1OrPNOluDKfOMEKDP+3ZQ3iBxGTfrJdKdB3CYUpQ8zMwUX+j6/
6aAVeoThQoW7MZ8F3yY7L+MvhFUgJjuILPlq6SxNq8fnV7eg/c6l2JmQapfFegrdW6OsAjQ3D80P
Kyb36y/BasdzODBZu00AhFke/HhnilHZk9yMUbBWamOpiQALAEj0JyTwvVOiNN2ReDMEeGqy3fYr
1tC/FAE1r1Fjnw7vY3KXRdtK1m3d/hqZfr318mYfqkXwHKhtsbKIvZ/yyRQXl/zw0piD3W06G0om
1iuvmHxD9tDcY8hNftRryVdW9niD6Utk/uD5WPQJqJwzkH/sXOKsNXAj2Qn4Nrr2FXx/y5uKpVml
42JUI+yv5sFG45JmzcLPYLyb0+T26gW05M9DlmFAw17X2bJPnfRF3aXqJdKA5SHbvpHjbO27OjbB
1WlicR4zrNkHzw4+uz2sj3i02G50tXXnDOi4ubkRfq66HOKRJxLwMabySJrpYnae90xMplu40YEc
0XhRvEr11x3ekaQ1gZG5ZXE1FHgDSNJinZ1O5VG2ZWA50brUiiuRiue+QDuiYgfqr9niEdgB27kb
ESn214XFok3JwEXIeXKKLLlBBJEm4a95P9ckEIRPuFnWSZDwxUZgy9bm5AUrh+XyWmt03tyoxl9g
OeRHy6vsa+3o9nWMQNP9+c1hGh+fS4ahq5rpaqphajC4zd+fS0PlpY3fO9aXwfPWxuyjoM0HIm8t
235KFuJ2Hti0/zSWYghWFenxX9rk6BZ02DHOFRO1kXm2rMtSMCArr04pyafJQFqwaTdEvxO2kHZ8
qQIee/LQDVmEX4YsI6ugqgjxMErW/cqFVeR3RzlHtt+GACF6Rs/KR1Gn1tRFbmXw2QyMrv/8Pcnl
xG/Pb8N2DFdYtnA13RRymfjLG9YqI9yNFbv4ophRtnSICm3zssBbFCDTW2ehYIeu3adciPZIPBn9
grldRCglqoU1XZNJ8e58y/zWF/aITy37F5YT9cHSB/UlKouFbA88I9wRDS02sqplWISC4Hgiamec
zGCobqcttYIFeaOml8kK0k2iaz3GC0m40YUvePbGzkuPvFE8g2I/tKf+0iza/LM/xmLdYwy0T9Bd
fAnV/AYwjtAqvbXjZt6+JMSTJdD3w/iMdgkYdkMlQsfhGFYif5zzkqsiC82NrCpjk19hpe5i4l0F
wss6DO+gy/dRmxePGGSTYWnq7+OoaOs/Xy3xj/UQ71qHRJjF9bJ00hi//6qrsjYEWczgSxe0OEFr
+ctk1959lJbOpc+rftFYbf82tAH4Ad+1YSsL7RmNnA2W2P2b1Q3JVrR6uLXMtFnXAUgXA3zJUZsP
gszaUVZlSbYFlk6uxnEOkR5nd6x3kHRRuW1KvJDvEAvELnbg4dKXanHytLE/FZhlPDejdQ2qaLoi
SpQ/u7r1nXxHc5a1YA5SNkVQH2U1bcN+WblOv6/mmaXPVs2fDGcre0Nw42sjreqN7+rpIZghZ2Ag
21M384nsWTu+XTZ1X59A7QG1lC2y731U2evIiAt2C1mN0lQb9d946Ntzfi/VbfJjxDYfeI8Vuziq
CaYkKiGMWGWoEXfz0Lrxd44HObN2R+fsIOU2LSwzd855ZV6q3Br35dwhe2W71tjOv1x4eWF/vU11
YpSWpjqGarJZ0z4uhHukqLve9Y3Po+5Xq9wuQNRaSn87xPzgUSNxP+VVZG/YUkRnuxT2fTohvOsg
sChr5MGTq9WZwEHZAs+mUt0698xwkdXgasYeKTN5QCsquwiHZ7/fmAqLUTzHBapThFqGS8eSeP/n
H/U/HtW6Zaj8nA0VJqxhGNqHJWRsWqUwtEj77GjeSw2p+dzwlPnlMPSo88F31FjITc4iRVz6DGqk
X5mZ596VqZ5vYrb3GCmhQWpluXcoRWgfVCA0uy6ZprPXDdWmwJr5DvpZv+iNsTkWoUYs3izqHaBr
UELJtBZe6u1N8HsHWSrUCILv3Jb9Xfpvve9t7+NIrMX/8kr7x82vW66tC80UhuXOm/cPrzQWcBN7
9rH6HKXp9yy7Ep73zkMU2ZdwxvJIfI6lp/EKxSNr9d4mS3Er9JOGwdZtQolGzUIWo2kGERvluJEn
kINlB0o2c/TDO44krcefUO8OhYEyGAO0VkR/vsG/ZVEd6lmqaUzWPTFQcAcQRnUAPXDD9PrqSB2T
uc0JW+18GwLq61Y15iE+misLtGZHZGDr7K6q0yddWOZBmg3hRJzd+arV7CxEdCFgUZUHOTZP49vY
FLy/WFhl0O58Zdj0kV5D9xWttmiH8gxSXnwO1AR7egEYjwiJwybWejUb3/1s906zhLmAuojWi7sq
QYxVnzsQGyIcnAfZFWSNfy0mD9HNuSMbWeM13ogZuBXk53ZQ5/AQHdFUvJgAIv98mzjyPvjtGWCz
pnEBtjqOAIRofIwMIFmZaGjZfrYHkONlHRL8wl1gHSm986k0vX5l1bW9C+aq0oPhVo0mO8teXt24
9xIVHgvLespYYsrm0QY7xcvtK2qgzqdWA/8hclNdyk5Xx4bF41bhMPeK/D7o+yfcicqLVVrO2fJD
fdmirPwVmDuMKmN8neoC1B+uKfss9IunSqle5IBOyeqF3Y7NPXKP8THwp2SdeIPypQkXckCuZ+6q
cIPx6BWZi0+8x6t/PjV+ek/sA+wnVjHGbjAU3Mgk8VKkNmE/v+f6InO0VbWovh/nA/Sfn21VZlb3
8oBUyq9tcvD7XCXq6tu49zY9QimJNcVv5/p4/tIBFcR2Uid7/ug46iWAE/KWGNgLxeWQ7fNacV77
CN342nnrGjh0SadWqDV59ptTYgcOZZEFfAeuBIMRRM5oh14JNaHO7LsuG9C8TqCGum657woSfwiF
JNwmho9dNHT/CPpcNfZHFh598MnNm0ehg33R8/qTC0HgPJmNeATOZqx7F3G3EDfix9GvOmzu8D2K
kK5YsnABYT60Vzl2mHDwSirFg7XKWF8jGVblU7KQvbdD3ixNN5ruEzaOJ2vQjK3+t1CK1Dv5IH/y
LrKCkfa0xYr57r1JTvgw/0P1w+laGH2r0tLthZwrZVbez5diOXZQCyyNcqdZd31u3FmF1pDg4GON
uTTMbbJXLVz9VvrzuBzN8I2rkmPzZoy7LeHusujn3rPR2uatg9i0dnIlQl72inm0LBWDDziFcTE5
osmABDGxFgNFrUb38pB7DWIGXpguZzTNra2xzGnvZDNceB7Xzge1aeG3xPr1fWrktMpFn9plH436
GnWjZ1O4472jTvVS67t6K6vyMGRau+g7ke67ppjuZZuWAg9WID3JmmwvRnefi2I8vze1VoR+fhvd
ZYbV3FnZd08jVVwnOBoRah1fsfX6Tr7Rv3MVzXwYtODSjM7wapW2AZoG9SYcUn4d1cc8aaBWXsa0
AJcPY3AZjUZaLhP/4iFt9uCqyvBY+xHRBlKGW7+bhke9HI3TzD8UbpeVxCfxgALnAlKQsV2uCMgo
vJy0+FHnHYEu/3jPdrl4VIe0Xdtar69ldXTj8D4by6Ws3UaMpbY0fV3ZwlgmxOgTS0DYy6k2hmca
x1DvWP312Q6bSGdnmXZf72WHPCQ9sM+NaxmzllVfLeRo2dM46jlIivJBcxHPLhurP8eO0C5eCyAJ
EGn5NUGALEXW8SVP02yboae4s9S8eMb6614O+BzqvnMInFoJUaOD1+E25nkQYiD2NA5XKLDpBTLA
4jZCYyVzVGLz9D5CDvOLDBc1uwGZbKqCxXIliCIEWJMP1jB/Z0l11HxE5IOUamI3LHmy3lij1lCi
rElAxxm89KuBgE4Z28M3jIoAFmOp+dBNPvI4aWPvvEgdefYK5zYk4Z5zbecvm6SyZFfcZVk67nkf
pyhWvLQwvTDpGxAArPOfB3euvrcVqcllnImWGxBu7iIgl/uKVd9SKgeklYPungoQMypz5xqovJal
YsA0Jg9OWuqnoudbnooexWdUGz9PYqYsacpwSVVCeiZmIrrJJhXk97JotPIzvCHQR4Gbw6Vp2zeo
uXaSlZ8nQP5br56Krawm+qEYPOBhw1juptGsN3IykpDLHJ7bS68oyDt58biW7UEd7ppIs56LSe0O
SW9aK3karXIuakK40Mt6pANadCcTyzZhC3rDm4mN8aJ0pEHRNN5j5P5Ztms+2G3w3dLYYHiNh2Mw
D9cbRd25GPat5ahCta5mbZPyBQF9NuxCQbGzH95Gq0ECoFzE+K0t+1hYz7baOouhqafXxq9j3J7C
8YsV+fDWK/2bEWU70iQ+IEzlRw43MiKgcy3ZsQcL0tybPk+r77Gf3itDZ9xPfpjBmLaGuwzY/BLC
hLeJY33W9lVabzfqTc5abwjqtRcliwr9xKtrKZm3MDQYghVf6SbOfFTyozc9UF12WGWlnL1eU86D
gw5YrJdH2fTeLktq7/X8USw4P3SYgaGsJz5sWw02Dl1TfBVJiGyPqXjPY2YkIJpd5c7NC/+eHY5Y
GFA4yMTSZvt9drH04J4U5SlSjf5oDJp5VRvfuuIXEs+ybGvZJA8pQBtsWob2QCqSCHbLksFVteC5
jwHcAn2JQZG04TNKHc417kqeV3TaXjw8+sb3vAzD50LVq5UYUzyP3KE5D/Oh0CPkHbJqp3pZc1aF
w2EuyU45rDSNYmlB4lvLtg/jymTA9tJ+grSjnSpdnY69m5YY6NTR0zSQBvcBX3wP8c1oTO97ZwXh
wkN6inyrP619EGO3SRD4yk2UaAsLqPTR0RGO1WCkdQhWGt1OMZu7WxVVefM01qjDLJy1Cd/uuckw
MKgKbpPISqvnEqLgGmOwYCt8u3zODOQseao7uMVQ1UsTI1GRI3o5V0PHcXYBWtJLWRVtVx5YYEa3
KoqK7hFeIvijeXA62epZL/xvif7kxZP6BSj4XxEQzbehLr2FX1nOU1Lp9SoXdnAP+y/fRP2gngel
HAjyj+ohGblIiV0gsYKfz9JW9fYOhm28U/m3t7WxuUDKs1Z+NWpssrtvmhb0P7g1lCpJfkSs7BYx
1gifynAM1lUBRPiHyPR0FdsJd4Aa2e6pL/UdNovcAIVpf8rKzDgU3jjezbWyKfim/CB7BgWcLBTN
mBAxVdNnxzeBRPtKdZC9rpahuYiuPZB4evVu6FG5c6eNrJI1jrY9Ab31NGbpM3pU5iJtlfjk5nVw
1XXtBw/D7iUM0nxXwLNZ2whTvvi5qxH2K1RUWeh1u+CkB03+0GQ8QSwfYZu52SnN6gibWT5Qu5cG
vdt1MdTqVvbyY0HlPqkS8Fmcsu9XFTClTyYyelenN3/5XEiB6VrOMdpho2PPaKtd/YDjWA40ucSy
K7bDi4/U4kpUaf2CXPoLzCR+n1G/JOPtfhWTB1BrnmTBPdkOgYVV+DwpECC1DGyNX6YguU2yRb8U
VSG++n2KQIUT1Q/+/EmpHvz6SYDg6pes8l9sxVe+p2X3yyfB6t1Nir3gWWqBEp2T8TJFLw9V2mz+
ZZM3xzpymay/ZeVJo+mmahM4A4D0zzhPm3lFoKjwKZwoMBD+bOOjXmX6p1SP3iY/qq8I/+mfAiMG
wVpXT0PJ0qcfvZUcBBcbW2Og1rcpQTMeIhNUkazOgMktKnQGF45TiEHpV2iTGDt5RiQiQVkUMUm6
uXcMo2uMBc2dxq78QPQnvOS5l+2CBJ8FVmsIf1hTePLdJF8EEVvKPBxgl6YDzliJ/SRH+MMLmm/d
o+wPsB3hs5uLrIUar6J0VJPD6AafRO3aCKYY7MZVe+tVhjIDCcUJbin0oLlaK1m0i+MoAm9E1U3K
AXlN19nJqtnYMEOLRj8GYnzkQfxJF3b24MRd9hCz5QCJSSajK7gXln7EzRtm6VH2ghhpz3++gprx
MfMwZ0JdV7WI1diwhKwP4azI4WlS1qJnhzeMWwKEk0H2duLB6KWIYzWYaUfn1lLNo11l/Kj4WyHa
eSSa7dG687Kvuiqih6LK44cSE+u9iK2GNGIEsdxFS1RFmHhbq6GyHvOie1U7XsxtajRXvxaorRTT
PlH07nXq+mk3WcA4A8ThXksD5Y2JENjFNnHIAR9+mw49pNmLmlunn89WtDBkXWGX5x57kk8j8Gw5
vS6m/FCQRceAi2HlDKfIzLQ6paBPX8TPz3TdOj4KNzOXcpRvIein8XQ8ynOgiURSc1wpIhqWA5HA
Ox2FubsC8wWfx9vlvcm1wMQYA6Jtsk0ePKx4NibqurepyDlrJ7O0X1RMdE8+/oq73EjRe5tL723/
rfTncU7k/jyf+3fpw1ni0LW2QKfJtar3dad42ygIwyUbtGnepU33WhokG6vt8tV7m6+106prNWMt
p8mOztTLpZk63fa9zbEEgmmjXm6sfvoGDhx5zFqzuPN8dW8ZhLEmq0epug7FA/rv+dLOgvZN76wn
8GMBIBxlTQMEJlWUF6Ps6s9//n3/I+FvGOwRSKvZsNAJ28r+XxJGmc0mJ9Sb4A2hmjA+2M6uNrIn
CF7Nd1u0W2ustc+qL6xloDvGtURTf18Fk72F7J+fctTvFznAwQUIK37k80FB1n9lxyBBZVWvm8uf
/8vGx6yJ4biWYxDctA1hCtP6EDizNdUPA7JSn6dxWEXuVAMR4WAmBZ7PjtPs2CbHi171frapg4PF
N352Cz01uzcnq49Q+4Cba1CsSCNAnkrT/s0Hr79IrVQ992iGPSpjerVTtX8rKi6QjqXMLg1W0KYL
P9PPY1MR2hxM/LXzhJe87QoN20R6ZEke5ECQCj2+VWH+L1ANQ3x4MPGHC8dGRNl2TLKi5Bl/Tx7B
ogeJkc32AzYPTCsp8xP5GX828qbozIdU9/OTV8A5J4C9/9Auq3LE+1jZllg5Wq2JidfffJIP496r
73NzF+IOrKYITVizfzAQNz8GlvsGcYAYSG2OGDQ4vrURZk3vPAQm6HKAOX8nm0BrDXuepBPatHTK
k/QqNk61CM0dcnTDg1qUPWIad1aUc0ql47fpVy2qLfMEeRLFK4MF8An/KE8Cw2y8xFjHyU6rbuO1
V/SmTJQcE2KELDmBMcTzQZaa2swXyCy36w8dWYpW+0IOtLlVlrqGkGzVFg5yevG0DIywe3ISe7zw
hTy0aYe613wohzcYU/Hjrd8mNMoiuT7JPkAsepY1pzzB88YuG7Rc/UDDs8FQT4lW/izJNnmI594P
g2Wb7K0b09lbPuo0/eQXR9VtCT6Myb2lFQVx8f8cZOckELzf5OZYHGX9vVuNkDQmaTCQpHXx21Um
ZWPMb15tPqjgVyKtTS9ifg8Do4nPU5Nd+9trGJD8BrPWFpzC3Du7+SDBmZFJBFUhT9KVqXpvtRvZ
J0eF6VTtUV0dWajM7/L/9qlaN+5Dz/z5qVE6qEsxWEA20mlCQReDxgTJvbcaxA+stMK9QtwUV1nt
9VF503ui+AYCDKdu0LNrmjVf8Bc2LqjKmxdZsj2THSAuGXZZmGwTJ0A4siNin4+NRF2uZfX9IGdU
6Lq+N6kkHxatFiOT0vTKGSAQYmx6JjaBaitn2fZ+CGw/WPpFmByIHsdHNLxwAJxL8lAr3pgvZJFc
VbJBG/UatUFyivwMBSxRZGvBZVhVUVGtU2Q2UJVAD5og1wDxrf3hlzn6GX2XPdYNcet+1NX1rVq3
7b2LbZBumF6+tLKK0EtZdPjRMThw+/aSRdOJ4E9y9snhIXtqiYXXmMbLMOj2urXqaSurOeaAC3Ma
42sZ1P6nihWL5ibmSzKNHYTl32bZ3V0KSYblZhMRF9Drr9zNhxFw34tn59U279n+5HlQoGgZPsgB
KL2NCyfw7LshdLujVeRICA9u8RU06HwCUShilQGcOiIspN+1ozktZAdQsXsiJc1z5/kF6jIIysYZ
6PVQ6Ac5wCrRpFYIunQCP9ViGaee2T31LptWD402ds7VZibhfBlWCCcCsoohsLFkNnZeqJufzBpo
1twdiRg0t81+Je0rey0CazjM4GJ4X0jPKYFyLKXi3KCuMgfxLEnM8It4H9RFCi/XbY5D7v8kbOhD
9418QnGPB9p4qcqS9BQQzLfanNZa2ChX9BbGh9ElrlSAId3FmT486Kgs3rfmSfbJlkpzCtBJgb2U
VWIX96Zp2gc8FYN9HRrGJla1/HXM6o38Luyh7ZZBM9WXNClJ4Y2Wdft6EWJeZVmevWkGNzWuPOp+
CIby0cLwSc7MtBgJtMKCk1ADVFJM3127wxh8hqtxuxC6h8heL9DoNPDquKpJmS3tCmEEpUPyMjPR
Nq1LeHKQW0v3VhhlASehW+HvrlH9/xnzz4/gPFndVvOy4P0jFF+3/uW1rP/zrYwzlaECcjUdw3Y/
vpUty2/c1G6HZ9OcxDVO2iv2HeWb1uKP2aHRspXVDNkOu9IJmFVkBpd9Swhy7Fde7itdzNfjFMsM
QTxIgkoEJP4/JcV0XFYZY7SVpVtvaf9LahKZkt+3rfPKirSk7WCQC4TI+LjnYe9QlwUY6iez6hHe
RHVXrQxt55iIccrSe5v7X9rkODe/4hq6GJWUrBSaMck+JDh96KaSyGPieodOL/ZjNkXGVhs8ZzO2
vHluddxpNugZo4kyJG9d2yQro66cQ+kiKGrVj5GjJKzK7GwfBmHK45lqNHbfcF/U7qAyGZD+wm9y
FBGAdG0InMxktfKeHCAtLwWwyk1Xi8q+JENWojUXFi96y/qjDhr8H+dqWOQr3/CqJz+dzHvuP9Z8
M0BndHBeyl0cNwN2eiL2km2AktO1J8t7crxhI2tj3LpXWapaoaIyhp9e7CA/vZCNip2+oaDl7d8H
y/lEqTbqPPU2Vs5NWt7GsrEbcB0PfQOWrKF5Wz9US9YqffFCCNgBCVAkB/mXRK77QObSJHgbds9d
kxHh5S+y8StYwikfUNzKHOutSMMvQTSlf4VT9GZWucmyf/D4gQoQoJhDPs0DQt4Tz6FV8qjrXSBz
83LpVpRrKH2MubLa2NZL0+A/8b6wqrS28JbvSykUSvFcgB23nVoz3YhwKvesx8UTaeJ7wwiNL4Xl
xSgm+sbFMILi4pc1L6G5ow2mS8GN9eyqmb93wqrblD0PnDr6S/aTeg7WU4IlvdmoszeD168Nlv+X
JGFd0Wtu8UV3oxdYXh2yfrp1IJGrrGQ73/oywh74ddZS3fatU2+dwlVeA8Rr5IAE/6i13hvVAX31
6CkLCdDMJ1R9s1qKcRJn2MPGtS46UjJzR+uR8EXJSrnXvdo7TmlaruzUcu+iHoYLuqSf6iqvkS8r
/GeLvUHha+NL5zjFaaxM9JPGbHyB5hFumtDIQOTTGxYIqypYP11kbwXnyTGzF1SWhkuFbQJbEkbF
4TRtR19BDKkNp5cmauOliv3NUU5yXH/dIt32pNS9cudkOMnKD4b3snfcoFvJSZguJqvGE/YeSbP6
XEVos0zjBLCjnndNYWQ8v1fxifpZLQuvOhJa+rUqe8OKkIOc28zuSmHpE9JNyT26Jol/K/AOod9Z
P4u8+rrZn7r0Dho0bmX9jz45Q/GstRHbKpiQfZx5nvVaDnWFZAeCcwBVCdnHJGg63d4n+SxN5xUq
vlJOdCxGz3qMJ/Fwa09cm6gbSGLRDN49q+nvsr1mSbJMawQBIC0ld2lTNItghpooI3YtaSDMqz2V
/QWcLH4QEbK6XQuwBnHetZM1zuFWxK/GOci6RzJmi+0mGjm8ZBHDMc/ZiIxlXWLVc2srS/scqpNy
+AVcM7f52v0IpN3jYcHyFZRbF4Vfq95/cCIv/N715Ran4jxYFOnXFIPwaFG0V3bGVrDI4whFC3/6
Xo/e1a5E/xX3nW9TlWtv+mQOqIIhcDcQ9l6gEo/Mruc4SAom7CAgsLm8h1QPPc1OEOSai3KQLNVG
g1eUEOlStikVlJmFEnCOVJ6DDEK4Rb/zh+x+nyd6rMeCYMrXnZcOCxeZc7imsb9W7NK8sMdVYbNq
2j5zo/YMRguZOCuoH5WAtbKYqu4zSnFXzwetuFBWftZ1N3ZTOJOaJLNJsph8P9WOwQTyZ+Y/NSPW
FLaR5ouuGhwAaBwI9kETKfCsc/2IhQhkVp3T36Gg1h38oH7VZn82eXBnJnHrp2cM4pWjbJJD7QBR
SA+d09X7WCfAeVCzgl0SVdZK10f/qqfNhHuVPeJMl5jnJlK7te7m2RO+WDrcW8P/agxAYGrW0Isu
LlYxsj5/5UM8K/Bp5rMbIn4oz1T52s8z5bNBq2Er+tZWKutMaCu3wuAs5krCMvSc9lOCsFtfhpva
UWZfBHqcxIzgIeLPuQQJSdQkanYU0tMwlyKtTE9+UTW7HAfCWyn4u+1Db+7X/VqFyg86QD24xEZh
38zFwFbVg2JxkFV5sAyR2evbIJQNLR2jDYaK2NaWuVaEdx3Sm4kwkhcgP/pBmG290m2ozuhloAwW
EB2ArpbeicTAh3XuQA+tWPVuKw6lH7ifqqRdJrY54JECRSLru3Ejq+C+9jjJWU94+0SkiyGAJahv
t/i58lWz+s7D2vuMaXu4TPNZoEwxqk2WhNkJWV6wzMjubsvJ7+41dxqXQQB7XU1IPhhzhMmfY01N
H5p7kVUv702yJMreXIWzm6GK4Y8Wp+KEI7lg0w9vDqU5a6nPVdkmD1PBymUB5xCLSIE4H4pB9xUB
sKVGPgwh3QIpBVmf5vpQ+6CYZJ23+H/qflq9mGqG5lemvqrgh9NKzX6wQUS0M7PYLwE0CGLTfgAr
bG8CUYRH20n9cyvmhJPSVM9tnqF+gbLv9/ZrksT5j0wHQ1pVunhWeOwBHEias99X+iF30niblG35
wK4TiY+0TL52GG7KWVpXXP2RpxXAPW/Jo3X758ifbv1OTyJLaLqOrhIWdi3LUPk5/R7zIkYZdEIt
vL+sfJY/mAz/mBLrgwPzQ6/9+msaT+tXq0XmOsJgfRmH51HHGk+roRUrlhZeW33Y44SE5V/pGazI
8ksYVfW+dVeGU4TbtMiDhyB7SOLmmhu+eVAVyzgQLcDQJS+SZdi1IGBMSBnsmsxVro6ofg2JyqOD
08GgReNz075opmKumhH9NuJ2zRb6CeFko4JS0wTYWmgHewbfOCrsKQSlX3UNca3MeI2+g5w17qb8
GTM6F6QPCsY6+U2co0R2UjVP26ZV+6y4E0ZFPglMuPbW7v+4O5PmuJEtS/+VsrdHNmYHzOrVAkPM
ERxFStrASInEPMMx/fr+gso3SNmVWd3L3tAYCpGMAeF+/d5zvsM0tfQxVipHkT3Q9IDqrU/9jbWQ
xBWN2JFSKNJHRRWM3CGkehU5rZsSZWowReRTOUnhR5ZWb7C6qZspKozNan2Tpl7tR1otoaA/7luA
TDd0wGdfdA21tyX30ZoWO7y4aGVWdEO5VXsgejF0kqGmpDzkvmbGk1swnMvWm9V0fZiARmcK6Y1L
wp6PvRemiJ6LEB2TEiK8azaL4ehenkyM7vOhDVSAbCQ/wJJRJv0lr0H2jXbVhlUcVZ6itGVQxnpz
n6EGRFKgn4FY6+cBL1iupZJEhsSHcDMfEBy7RxIMAZ/3GMmYGSYPOaZJv5h1Wo7kuiFCbLs9HL4A
HibD/GzYr3DsgTU0nj3TMchW+a1UW+OEfOY1ToytSKiZ7LbOKi8al/ZANzwe4vJUGubTnNnGIR5U
EeQW+F6qltjPNHcgO9LumbE8cqorT5j5y1PLIr0kQF8ljowui5qHxGweLWsoD1bKqDoyj7Svb8Bi
2Z9Ze/eJQ7g7ueNOUp1rw86eO6XYamKaCLVKe79mHHlnIqYbO9MrEoH6oUkIgCNBD6ds5o3jOJyl
fViRQYRXmueGUN+zLJz1nNQIVBTBVBwL26mJSJlVca5txGxah6bNnuoyms7RQlM2h5nhaF20k4t+
53Ae9ViSnT3YUqDQ+vygZZ28fHzRBeTEua2I4Es6RFetahyNpUcqZ4hTwzT2ZkKJEix2Ar5fEEOL
2NafotUb1HPcOtYTNk3PSZJjSxf7oJTKvF/c8UuJf/xs6jPaaIO30UDg6usGwcKc6BE3op8Mxg5A
QrQ6+namkg1KXfipYnxTpzbUU53tZZnns1qVtwPeRdLp0ddikgePsRhDkFeSIPQyCWlYuNsiFnUA
RDmw5/jF1o3xL5Y17eeeAasaVgDD0izE4FgU/mC6pLPm1jl+tO8leK0DBED7iH4kINU8IyKogM5E
dEjkVbhUPZqHETncBQHbuoNf0HL8P19kXe2nw//HoyElHGCr62qMPn91ks9IzvWRy/u7S00MhUN2
xEnXb6OTXC00yxCsppt7dgY3xJmdd0PJv8lhmE9yctd9bTrbVhVU0DSxdlQq8yFSEuRPQyo2WtJC
OV9hG8ox+YwiSb30a3LJe6EhNRjTcyn1YivJhbDCj8M4wYnPSp1Gnt5kj6lsH1hT3TBuppJ8rcLa
dqrxnBbEDmYmDDHTzmGYXdvdmXQlLxdIHNnaaqjF474se91PLHX0l1jrSI4SmFquNzvbLsJ+EscY
IxIpBKVXzmQTgo18d4c02Vrp8EWvVkB/TX1fO6Z70GPtMKXKA6Sq7CnnGvI0x30ta9B1xiLVIyoR
c1fFLGe1UmRbK9K7YxaH3VVlK+W7tZg3XJ14sroiXCZopl2Uy5OuDgMKT5cIAbU5Dq0czkVJOLAd
19KHnpt7ueqkdC20W1D+CtOElNzMflnf//z91/6wx3IlXq9H1OmmLoTzyx5bw+0UrRVX3yuhzrdj
5zaEPUXm5DNleOgTnSK9ocerX6/Opq2TO8vJ/sIfo/3cgPq4Bi1hYRSnj0Yo0q/aeNh8lXA7t/qO
EE9/rhcUhqQpiVHBojYIhTYENn6oamET8cqao9W8kyQjtgk1HslB+UlT8/yQozuR6bjgo2e3+/OX
Sf/Dx+Q6LEXUwWfFYAb56+BUU0Q/45Ndv2t18Y0YtOGE3KEAx1bGyDpBq3xMc/W8O6OM2HJkiffJ
os0hPWD0wlPtbFJLf4XkL88z6bKwVBblWGDCz5ZKDaZp1E/rRI7mnz9s7ZfeHi8tqG4VJ6Wja+51
ePiLnkHLOX8hBBLf047Ph5pbL66c9ICkPqgaUdzuK2GjKVmHJysJ6XbvoY0bX2tn3rPX4YIluI9d
u5kuyth4tCvdQy+WwsscYP7Q/32Ny4ra0dEe01ZTwyWpdwCV1GDo46PmAGuIyPyz+zIgcMTez/Ha
B7Qane3k0BybhgIwSUnAJmlGVy528Rwpc7URE/jihOHusUVvGbZRBLokTseTsBcGIMxd8fiS4Snr
rPfabHmtTIaBCRZCP1cWGS7xLDa15SQc3Oox6LOxxT64uJtYGpuktro7YxpKTPmFCGeCrjaRaWZs
4S7lnRVPtMPWAYOY0QadGQ9+1FDpudkLTrqkb18V07TObUFBpijk3WoOSZst/ndPZOlC8yh6xFvm
7iczfZcUSth8PorNednDrG12TT8gv6VNsWWL1cgg3KdQdr+pBjm4EDWMbiSIqh6SvX0dTpmcT4mL
TIlkTMx9P8VzOMH88l3bqh5cMOY7d5RvFuzBkipA13YaDrLbpqe0u0Gxw4FIRWh6iJaTqzf5Lmkn
zVtGM11pL1S+1Rb+Qlb4rSEUclhb4I+T6iaVR6tfuUurz5XJxJ/oBq08ElBJMVVpQTy9Q+cuH/ra
tHfm2K/+QM9WtbRbiPDXXCDsd/U69H+xU/3ioPlxKZvwJAT9ahdO3S8OKqlGLp9LEX23uzSh/Bgr
LxeKu8mR7Gw0NZVMacfxYtvWeDFjjUDMLD7WBZ551pbNbI4P4zWhD6vfY8mb8uefNP1n7dfHo6OB
jsNH0xneC/MXc6em6kVXtk32NhOmSAoGMb2TWt9xndTEvC/TThcEjzWMTvyGduum0HrPmBAnf5D3
mxWQVbaQw2EUG0Oz+w0aBTp96VDe1Wrlhuqa6Jv1ejyp8inl7S+M0CwtYvPq5HlgyfmLp/OH9U4w
XLBcBAearYs/AGYMfVrXfJ7ytymVN8iGtQfNRe7eoTD2I3bKYJFdcTtAQ0MnMfqavuBI0xzNHywW
bMUg1bvvtfrr7EgUtLkwEEFm44OYHt3aeV3ipXmMmfn/lVjE/bWa4YU3dCYxhuG4JgvJzydGW0v7
siey4E2JAd+sIBWnWnwaioxSAXzpxp712UuUqN7j2WE8hCz2AdrwrSjcQ6XZ1v7jMDWqxlnpZ/R6
1V6fSMuqJecdjXwKL0ZdKYapPxtas89oHG41J74CSzDWQExzD920qp4R9Vuigb4tKMW+GLmDcGXo
zlkZdVt6w/ljOXa0zVhMBzk///k794uC7eNCdEwOb45q6Whd3V/0MmspISfMefbmlHofurkds4NH
2L57585Im/xoz5od4pV6WxSCouR8UJbeOpZzF+JeAkA8JWdjVruTVSYNfGvtsyC4/tZwlD2JhaMy
mE+YfUmDxKwRoF5MvbYvRp+mCuyTLG4vaxV9lapkjY44VOFz/RTh6zl2Ehb5nz9Xrp8/vN/ofyha
dIeL1NbsX9aEbiqt3omr6q2wLDVASTtdcAO7BG2PsdinlJk3ZZoH6GSqs7vGD+aQvEftqvu5qlub
wnTj88eX2qW1C7kH2IOFshK7VSZlfsfKG+0bp/9CBPN8Umj3OkMZpkp3IVB5BlRBexR348Xksd2a
AIdSrq2da8Zk2heKeTsz7rvk1ZdU7NmnC9IsyXGAalC5hmc1DnZX1fjU2jKMmNEbuakdCSVHyz+M
KqRdUsIkupkKe3wj2Brpe+2iOEt8SWiI18fVdfjBEWu9t8rKW0xbIdSkBJWCQecG7EN1Gq7Uo7h0
WyLsAYKjpeGBWVJ5UpaiDRhR3KBfrC/6/DgMa7rjyBnTp7cxdZdVQ8rwWPgIwXV/NT5REiLx7Kc3
acuj23Zk+bD5AAP3GCrmNwVltLciaA0zEk+88srht62OqOK2ulCzu0fHrtMjQ6zaG3LT2mlJNB8W
Z3mfU6kzdai0Q3RNdI306i2RLagL+pgeoQHzqSGlI2rJpRxg+82s7BuLqguLHA0PFbjPtRVqWtcO
3DgKj+iZ4zx2QMWy4sk2OzItrwm8ukPPDc0Q3hjt2CdLfzbHdwb0w01BMeSBEdnDepu2ZtTlTwj9
D1FHj7heXp1CiU+s4O1mjqF6d0jrvGyBHUFvXD1a1y84pD0SWptTHDWvMIreOnzgO622LoCdzXtT
ynknoKlOcGlv9BRJ5WyV3yrZnU0bKv3gxLcTOVu3wFL9XivvSY6o30XM1m5f6O2L50pbbW9h9HCs
VP0yW5r+sGjJdnGa/HbijAnzbBl2LEv0t6dkIkIowUmLXm9np7T+wZNSWzSlG2ZUJkcU78s5lrSq
Vsftb2Pyz/6iohd/OFUIW7MMi81QuBp6w1/W4ZFkSq46U77ZxMf4ebJQxZX4shxXsoZSAd04TssF
2W90stwbL4sBnthaHCQEM27tdP1Wzqm1LXKA85kFePwrXQ/hgcly93l27VBxcmI7P5EQiRkEFB5L
XHzGm+HldjWR/hLZnm5gk46nxQm0eAHfX07LSe2/5kW1MxB93oMIqAkQrOQZBom1yWrt/YOag2tk
S3aJsbdmZkDgy/IvZT8WAdYxdhGZcAzhb01lam3wxOhbzAN4Q+O0Pk5AtfJr3mfVd/JBZrrmr+Nj
yeQL7tqchWoFQilZq7fZQWlkz+OwjSMGSvn1Eo669DJm43JObet2WJvuxxnmf/1Ejes/KHLfarBi
iMGGX27+1/atvryUb/1/Xn/qn//rv36+yQ/9/kuDl+HlpxthNaTDciffuuX+rZfF8A9o3fV//k/v
/I+3j9/yuDRvf//by/cyrYK0H7r02/C33++6yumFcLlq/knFu/6B3++9PoO//w1HVvX2bUhpN/zx
x95e+uHvf1OE9htafEoYQU1ACrXGZgji7+Mu4zehW0JVDQGrTbg2pURVd0MCXk//TYXXYAjbuB6J
wVX/7T96Akevd6m/uQ61NSoJS0B4o53yj1fgd2zfj1f8/4zxQ0/+0/5lmQ5KaZeDpclxh/72r8dK
ToG2y7o47rpC3SFGiH0ZtyczFen1MuE6H4bPg/KOpureQSzuNRTWYSVn5AU0F73KIQgzVZh2jE71
3NRXn5PzyMyBIFw2/ePYvs+yOAEvJvlOATVQF5OnpvtCxYktCCDxYd4zn4tdbo6EUtDLQEvooBgA
C+pV66fUlZm3aOtFS5Q7RuVkBxripZ/zT8LV7wrNUPESTWdT6cgkulVDK5qGQAeQDraTwSOVrNeV
5Wm6mtG1l0yryBGq80Cdr0VB5uupeecu92PhPnYTB6q1euzW5D1BqmFb2StNppveTs5TB4tqqA65
ys6rrSPaqHL1JNxGvxm7zyuU4iSq70d0NX3RbRd1DnvctgFTyifTSG6lyN/HjgdvW83nok7fKQjY
SmpeZoAtd3ZDDr2lnfBH9V4e85hj0X0265BAno1R6nREMOrjKxvcLuS0vXUsIgbd7HMxosvAmwrV
plcZVH43MPB0nQPkipeNnLzMM/iRLLIgIrtRGA+lgcwWA5q9EFWhsHky5fXMfOeYRHQjCffVlsdQ
XAEPiGZ3qlkFsT55c0LeT6M6e3O2v0Zi+BZ1/BwxYY1XZCj7pvKILwLZNnSQq8GGK0Xp8ZevX5lm
BDBjm02eXNlUMzPS1k7B8Jt31Mkrb6e+u/7izIwgRlzf7ahXvpvNM6Od3msKYwjb2XnOpE7kTjY7
pPIUd9jKDlY7j36ZASKdrsmNlbW3pjaYxtnrzb700n66oGRq0fhWoWT6HRiNzRu/xp/yngItEtIJ
GJC+9wZNPrhTuxrFAzltxEs18XZwestDn8GBohbP4FrHo1vE36KCwPKhcx8zASk8jc8x9oye7CCR
yMnr1SzzkzKDucx+Tot5uVVG7ZvefUPEptzrfRRohZt4MYViYCRB6xKMYkUHk/iTTScIYnPnAyWT
4Rk9j3WyxJ7g7X3CSfnjwxK57uyr6CzXVjP9VX1vxKgG2mLclSOfmU51kQHHz+laXJhF6bnGC6Ra
d2Pa6ciI47uW1sgmp80RmNd9ra14ms2GyXTiL1dNtF58m8fIb5qKYUOl37vD0HnxvTpJgtxdQRBk
iSeqLQhuct/I0UIPdd/oRggca4uA+92O7Nlb9esHr833BYQrFO7WZV7y99nNDQ8kkeN1ev1sTVgS
ag8xLJ8E9Vmz6wPX6OyNmlIF4HfNiUtEjDV8pJL3Kq662lunmHDB3gmG2h65THugWH0HIMEmlGZf
kvHqjQUfMYUPne+oWzhUsOy4HFLjke4e0wj6D8y2D2v+mrfxJkdVoLe81pJHoWrklnVaIKeNuaaP
JLhuNPKEmAVAfgDGSyAalWZSknZYl/vWnMlVKqPjYIgcFQj3E9n2amiCtv6MHXRqo89Vlyw7yVvI
SfdRx3nkM3IOuafCvoAjGTJyHhQ266lRRczKE7zGEOmYYPefRc7ftQXiTNbabdKjGmH1zG2R+VNz
C+eXN7Z3tA0FI1zivHxVWMhQFrX7smFhqUTp+nXiF3pvAeJpVU9XyRFSE3vTkZctGYL7nJSwGFD7
+HTX0Mh1y+i7+vUzK5vWW1JxmTMWy7rrXvTafdfnIvcVxsp9gn0qahdEH4Rd1KZydHpl3g6xcZsn
66FLDD1EU0OLIHnqe5Yjpp66v0zGKZ2YXlWy7oMW1LeHF32D4qdiM8jPBi+EZ5XOOSY1OUW87qbG
A+qOcB6YZjpIggBGgxnP8neDtpWfKBVxG4SWgURHwWpavV/FtmSqXDF9XpxPqqSz7WiJj9WmPasl
dKtaAsJUSyYrrqhZ3srJ8kQsw5hE7u2E1tifYVKPGv1QQkJqfzLdW9qLG9O4UUreCgKPTjrDYLQ2
UFK1PKBj8l1WxYMx8W7l1udpIN57Ffm6qZvO3bZL89rQsEcKiuONzde3jYSPXuEsnqLHPgK2/mMt
iXv9bunyLIjd4V4UyYPaye8zos6OIFfPGQYWCzu+Ffn3j6t8dvG7AerIAHoM9nYyGdKX/UKslahv
UqRcFJost+BL9q3hzN7HhkUJmPqrwgOtlT7yx75lkujCQ8us9NVgkj4vJNXJ6j0xyy3jxy+ItVtP
04rvqsJnEYuY68d6uS1N3QrT0dxH+JsppxXLK1QGZpnLqaePttZsbVtW+yWSeyVGhRPp9mWdxHma
VNqL5JzBEtf9NolCmaKsErT1SX96I2nvycEH7iXFcrcawBLXqv2SSohNTcxmpGg5S/kMzE7YfJbX
scPbbBYXpXd5XpVDfZGVL+qUP3eNetDgUaYz+2TOh01V31ATI56M5q9EJpKdYhJnb8cvKJZHf2xO
1vQF02oRdJ0FQV5rEXiTjOlPZKiTuWDvXclPi2GoNrCFdnFJe7mDOaFQcvsihgoiGxafSSiP/Qju
p3Pom0ZSvxtl57dyngmjYYG05ytypmcnVslC8Ivx2M6R18J3Z6TLk5gkHbksmeLtYgqv0Ait4n0t
1GFTioJzxHU75MNjeDUVR3GtvnApe7OibceUBRHt6eNKesmcr/lhriXTZ5AFnWXeqUoepBoZDHTe
Vy8xztZQX+s3ygbFah6UieeSuGcDCTurW0F4fatWp14L41pJLtfSJW30s4BZ5wldu5Dz+fnjynGN
uuYKQJeoMPMAAxiKWak9yRYHZ5dsOzLcCEhX+htozc9pBtMbob8XX1xhkDhgEiMFy3mASRDd6uuU
EEkgeP/p3mZAucMaXX6XVm/OpLVANO1m06rRyyAtGsVjEiYyyjxSFFvxVHL2DXOFMsvON/S7PWyJ
BAE3Y7YZAIrwklc73baH48BZ6seXdqmHIwFtvWctXUXJFHIYcg+G1m+dodF2VOBfkpbDcQ5b4Zox
cC2Op0PXuRrq2uK5UOcgUfrrb7u3EvESCwtafdPoVzwwU9W458uP20R3F0E1ZpwHwT8dkrq4yTIT
+L+hPkCj6w/NYvQHrSp75C4bzuJZCOUKVo/ZyYNFI+vQpJk8fNz8+CKvd0SbJe7lwTZfJy0fDoL5
0AFnD46+ZVp9ALHJETnQjYkrdJPjUiBmsXPpSGsoUwyIQXrnbEjRxeSs7xBUhHNvXnAealuV0x/6
HbCbptniSUG44OJ5rra9ORgFY0AeC1P34TCXxSerc0n1+LiDQA/TH9KOEIA2Hg7roBF1h7mJ1ETe
zzjmk4SnJ6UL5CCMPybVZckHNax0yCE2mVDMVgY6LYn0uyJqKdr7+BQNxUmpdXVrJIZ9cKD1H1zT
CBNEWDsbwHVXVaRJvtnEmD30q0EB5o7faiz2p0RAX4AylNiXpjVyj2hM68Bf+QQktcH3fzAgfiD4
BN0MvzlsOy4Yp1fnwzBGiuZ/fJsLnRLHLt4/bqVNkVPxi9XT1uwhK+2JhIpuPnx8V8BWqcApI3Jn
HMyQDXWU+EJgjgzaazwNhPfPAqLcptY14zAluXGwVQNI2L9u63NMKnSVfC+HRT+oKS5C78e3JnPm
ReTUjhF/R+ka/aApqDRRXLiIo/s0oMzJWe+clZGOfsINoiDuMIljsypy97ilw+cjaya2K392xiYY
aSodP77Aj/r9u2sEC/FSERlrgwg5qBBRXA7TcXAHjakSJCFV2Kix1ZGzIe5kZAvpdLKjRHiGbiG9
7xAMr6rF2M21ji3M6B/fRWYnAnNAefLxbx//RSK6rfoVqVNmhh//QjvdOtoVFgUkPzP0X/UMNxqG
Rza+NTxYjOXdF8Kkq8CxVPsyRRHzJvxFx6md7POiKKdspQrHnvdACJhyGUrrWE002wkGLY6tkBpS
ZChhem3H24+bFn1TYviaUEzUZs2k6o9FmmkncjDRa4xMwxbwyJsC6nSAOHr62qzxVswiv8stPfe7
fP5SSlE+NdK1Qlgv5IFUFuW5TXCA5NVOhP34b/2F34/v/07d/2VWbl1P61cXqmHbXCwO4+qfpwuF
q+irWXcSXGNfbcmTuZ5VibpzAqNyHmVHVWOQEcoMuvbMlN3r/+XvmxrtbtuBtqj+Mqt3F1Nf3KGR
O8INPlkr5mJBMclhz0jz7xT7OimRnrQZ92nrXwyErg27f6ENfn/qNPVs3WTQwyj556dO8a8wNKzk
rlg4J14PjL10HzFdkglvLj4iuZ2KtPXHzO//15YV8yaHa+K/71ntkTC8VC//3q/6/Wd+b1g55m+C
JdRilMhrbCKt/mfDynF+U131Y5xPTO+Pu/7RsKLNZbn0sq7aIpN+778aVob4DXSd6rrXmalLw8v5
v2lYoQfiV/18IWh4sfl1ILG4Cjkx/nwhSL1P0hVFyn6JwtWU28I2WBSztLyJlgShkKv6BRb2C72C
NLSzufNMZvbIE8s7Gvp6YFAWmkU1BYl6Tf2BVHKQU7EtJfaavnsZ+lLx1lx/ZSVfQIRqdx2X5GHM
05cWldJmYgyN7s1B1VvLOChKOXtZWcdUi4l6uoK21lph1a36fj/MnylXcrRw67aRxggLM2aCA60n
L0HLlKKSHnpxAPJE6Ca4GUfoYhu15kxHIvD5CvQMFL3K/bbNXoEgtT58q97vKRsr2Fo0oeS90mHq
cq/ttXS0A+IFtauz1RuYT/qRLq8q+ChYLPG1Ju8IyD3jc/B9x1YxEYs67baO0fLFlFJyZFCs9ZRC
sBoyk+xn2/qS0TwXpdpQyjXv8F1U5ilmX1yFD06A0JP1NLFCNyvFdiEO2beVtkOhbfISU+36I+iB
qdPCwgUHRgZ07dVNuVfHF/jDb0SKea0uCMujY11pN6Se6tvWXvksT+0TY5ug4cBOCzg5R4Q9X8wM
6ZIcpZ+myW3ZmQUuefMVxs1wk5jULCK32x3dhAflgTom3qT9NacUMXU3VDBZEy1cwERe3GhW71r5
ng03jPPj52l26oBZd44kV0eIishishH5tWB5ZjddL2Ypt+Uq7heqYH8pTfuGMMQ84w+S7Qh6oEAW
tYr4tkcqtC8H5V4xKqy8df7dbrHqj8S/+Ey62ysXM96moryvx5rxkYbMPsHTQh8mQtwvjDvs5zUK
84zzZ1N8i2q3OGTYLO0rcROBmB4gsu93qYNDimB3t+qMuwS9Hm9duWzSJa6OI0cMHGZr2D/VM6Qv
vVjuCSLSAqOGOhcJ7Sp5b04EaoZuzzqqGK30ZnivugUIclGn+FIxTwllROk2qPbDlNfNc+0RrkZm
SRHLoKFDu4k4UmAbNXFXDuSn0P70V4GG0TGhBtVy2g1K+pQ3NUUZbKJojgnm7eHiF6L3ddWydzbJ
vGjO8cKROK5aZolZXZGHBGgbEtGV3utXMZnzoxxjz42uzZ8YESj5TBSPihossPbQprdhWbc3tNdH
hpSNg6Ky7Xwa6mCzOAf0heWrZTEFk1omp1TtX9LVfpb9oiLv5Tznyq96Nt5ADgQzluIqzofmXgGQ
fSraOzFlziXPkBJmGXWfNapZMAqIZWm2n8oxiNZR32p4MgNliF+VIqHIXhLyrUhpyPML+LBlW83d
Tuf9DnUJWgNlu2cAEQatQVQU8rqcsHNH0xTf0DI7nPEVB/a0QLaX9i2arGTHqcaCHTvYGwQX0wAt
e22Hz9nSIjh08H4gf5XO+q0qiAZMJf6drImCCnXXZoqHO2nJt1yFgaXodDaKdAmEpcxAVGTpIa0D
WCXM+xZpkDiZA5ypkXEgJF9iWoeTrveXWMNOHC+XoR3joMqJ7CvXXS4iJ0jAoYUCz6ZvWrETas66
I4zkTOwdlQ8C4BDI9UFTVZOc7VqhH6cKX05XfPBynULtSIhKPSUmZiCr2rukEgvTg6L0aP3O0jLO
Jlt8mLqG4pFRF4yaca824osVSWhcJTog5bnQZbopZf6sIEAm2R4ByDItlb/SVFbcNmb5W+LPOQFb
7txAsh0INU3s+hE2HFa72UICThG86qOznbv2JW4BH6XJFI55/URsL1CS0VJIWqx23ZS+aXU93blu
BdB1dZBOwDfFxuA81OnkxSkjW6OOb6NV3s8wBrzYVusQ1MR0cFnHNVm1QT7j/SHGCTbOe6yl0aHW
5ScmCOadlb45A0H2djl5DfQtaLz0TzJTfsbI5/Wr/dltsnOtFvfKrN4PavvddCQfxxF2lACgGhVs
eSle1gM4R03tN46mUvY3M3FRSjOGoB5rP4FdcW0wZ7oRNOqFA0NzIzXxqUq09exoPa0WsFFbo/1S
qWZ6JGjiZOSussnr9WVus2a7asmbsdbzKRPvaFpwurn7SlnawLGNPYGwYZVp8k5cBWTteo1lWu/N
iDVUz2nyzEzXNZktu455ElKNtN6mk3WTEbfqWWKZ8bowE1o7pw/puGOCkP48iwfGpntdUdUbcJL0
fSxwaAWRHYpUQC+oa3vqyTmLTFJlyTl7ol6eLm5j7WNMpCgb5uae+S2GAKhVpslqYEegHLA4nQmi
vZt0fOtlr14hwQ0ackTtjGuat8at1BPpW6z+KVR+3ZYvdmd3h8WieQRD69yiVvAiRwdUI2XhFaRy
ZUPUb2zLWHzENzWT+Ol1NayLmrXKk2F3oTTd11GgmhvQl29FpiNrKBEWYHm/VSz7oMXst6m7fs9H
+ZoxDeOcfRUVDtVC3ER2yGLAR3qZHCv8OkvmzoESqU1gSrYKuWpTAC7qUeUI4ME1H0PLWMNGSy0G
NgJ3QbU+tgDlCLwqbpuSvRCpjb3RMdkFsfaYgLD1XULkgqGZs3MHnRvvGSrJDgx4AvDab/KeOUM2
lLj3aAF3zdZpbIJbcENKYRPlbJB8TqRcXrJBtzt31ZZdbsSTjxGU6gto+zZjrunFCe6dYnDIkK2g
Oi2f+y4ugwEvaZbG+dnqkwAgs0qupXoLZC1F7jual2Eslr0Y9ZeoxbRmCynOMTmWnol3b2uJ3PVV
c/iuxdZ8ohGeBlZRJp7FM8ke6xbgglZ332ch6w1RB59ss/06NFAH855tJDYNOxzcA22gggMjLHdW
Q0ebHJTe5XOStuZGIDhVl6LZMH4xcZTMrNnNjHNEWV/TPql98ieuBH+8fdag+VpqPumDpiMoSKnf
NqPbPTW3aqRsa2DTXjokbPJITzcOKlcPZUsI5W711Hr9loAa93QqPcaf8khYQhw0omSFb6rD1OTt
tlnU3IPH/0WRQ08Rh9IJtfx0FZDqHkx/300Xnw8KVFqNdU1rkYModHrlqN4Uc4uD40pjRzizHy0S
ExjtsNKqJXpaapB6zZ4co1VvsvKcKO4DHmrSeNKBEZC2hGaLKHjtjyX8+MOwpPhL1jFA00sDf3la
WehnpGmzC+3bKZzNqGmxX5GDvunqTNmAZEygvxKB2rX6foiwfZTNJTfVrwmG9wPDZxaBcnL9zLRT
6N3w+LazopIoVD3gGag3c+WkBZ6ZoT6IJaoPzLIbCCNN1YdzSa9E0WrcTUBAoV8/pmbyiIl/RGDa
jUERwxdFGNfV4VDTLidMj37Z9YtV0w/bKHTZf9z++EdqbG2fd/cGoEsYo6bTHNqcxZSfzULae3gT
6tRYfcucC6KGOO1+3F2l/5u781puXEnW9RNhAt7cwtFTlJd4g1CrJXjv8fTnA3vOdK+1J2Zi3+6I
DjZFBxKoysrK/E0notYl3tU9BRdWkXp/u/fv/vx3j00D3QQ0hQ379l5kEBunyvWKwjGf9+/ecXtd
UEvy4qCqkSFQLwx/vFpLc9h1v99NeSt3IxOe5h/P/HH39yFC7A3ww20y9/e7QRgLdhjSwQHvx3n5
/erfr/nbj/79EilcUUDVqDtMgetc65L3+8lfv+D23rQCo5krgvXrwLfHygYVt8BITfScUq77Wsnq
SmWr3YZCo4QIW69PlOsIuN1rMwhaYcBy9vuJpiHcGOsoy9Qgd6QO0oMuQSWzIytdpWTlqdzfbvDS
PZQk8xsp46Kvoe6Pm9tjloLFD/6psp2jXLPpevhomVnse6EGGJBNHQLIMcViQ6arLRZ15GdUSOX1
gtI3LHEaiYu9lU/5HvBH/uve3x5TVXOLWUS/Qf66ag9yjW+PiqQRilZkgFo1O0i9MeDXuSNrac1x
YGei8SDTec9LZ4iBvcplSCdvPc7vG+RW8n05Sn8+VuqWnxmLtgmkvNgLWFrvw2UQ/GBMj7GpFBRx
/v/jwzBZ/lzKxygJ8n1vVOy4c455e5MV6Q+RRDsOW0KYOmGIfjFzhY9TjN6F1dwAAuMLV+u5vt37
25/yPPf+oh4Y0UfNiqv9+g2yFma3ULfNPpWTZn+7ZzJlf/0ZVSjBwRCKXb2FDdew2O0btar3tz9/
Pca4c7E83qS7y+wve6wu7UuCJEveISLjv4qWDciKJCt6aLzRT48gUE6v076ww93s127rapth9lpj
O/Y0yfzLsn8d/U3nob5mTwg0Q75IjmAqpGUXPIK52ufHzHQ2wWPjafe0yP0jvDindweHRsZm2UPo
shvvfT3YkeBcl/YlbdzXxHSOk5PuXgvDfTUFX7+bP3mgdzlgZgePGmWO8ifqt0L6yMTe5MfX4LHL
KB/EhHQnMp1lH+/Igu/5bvSCOPiGz2Zsf7cu/tautF+c0UXEYXTryC0bjBIe8yV1Is7FvIrBOONb
DL+tuOO0LPmmXS6l9snpmVPRW5adpb1l5NHXab4rrNFb4m4byfu69TqE3mZfFPy2dxBmxby6xnzb
2AVICi87aogkOWeOHZyyLvQyMvXxAgwHuePAG/HiTY5Zul2Bkt8FHnzQFzKXfq0oueb4yvdIj725
4WuoQEZnO8vs0ddZFHYJ8ELyRRtdcZjWZuhxhz8t1Ue9EgL1FFEhsIHJqiiibMTxYEHdBfQJbZCe
unUy2TB/KthwCD5VIFnfStch8HgUM/IKUZzQbdLHsaupHDtqu48z3yjOJP/rwaazRC8ns8u3RUXX
2IYNyNFLLKd1F/5kCCqdVoMr3i2sa6c+9Kx4x7AA8IFVrqfXxCekk1vPfDTv6p1pgv28sGLhZnFR
X0tP3hDv5HuceaGGgtJYkJR6mRFheVHuaFhXDtgM0DoPxQlg33CK9gK/dK+CN3hihynVzmj+ED+B
yVOOBwoY/RAvWWdzwoYvSK0FXHx0U1+CB6KibcnAYj96b/Gjp8GNU2f+sW2fRN9DuLA9lru4OXWC
Z+VfCNPI4Csc5SF1sh9FfkpG3c/TF6nxm5DuMt31h9623NgVbes7+CRZ1Lhei3OuTpF86M7Fc1Yd
hd23ysSpx/dhN2X3nbyFIZPvAKPbkLeRk2FE457r1sBKckVxSXE09GW+p2+Fb26Xx+SDIdBrgi8a
O1UCU+T1j8M5/1mBe3mRkp3ZbVYU5uxxnZIXvbq3Wq4P7vH5Jqzv2+Kdt69oFnk9HyqibUg7u1x1
8AEM3mm6ClDmZ6hyNpesd16XvfiJxoLdv1EruUrJllYxm/fMSQG1V062bItvK3MnZ2kfJHAqxR3H
TmYGpJt9c/lx/GIS8kpKiGp1YnCFuPIa6yFxi1zMxwIS7As/jo9kQoAlQLnkoZu9Wl1HdKo4s+Az
8DEgKtQBVAbAaLYqfjseVMEnGMzytzCwl+8/GMlts5OxaxKg+Z5WprEB2snRVJ8H+xmISAFKA3O9
9SwVMNXM57p6sqrPXvkZ1c7GyumA7cpmJ/a2QWGr8fnIODkKzY8WdBIfoJmPiBbQXAK37yBBYxfS
Rhpx1+w/lOAyAIJiyuf1fYozArGiLt5FsXOy8iJXJ/ORXmjdgdLhiozAfpjfNMSprKyUb4+eIx8R
lT9fC7wKwYwg6Eoi5jL3qAVqdsOcTH2T7tOuV5zBUT9NKEQw33f9crGu5h1XWG7gpRNtP2LHvOvs
cxw9aJv5kxkMOIjwxDQhLODH3lF13ebIJ6neh3KvbCp7zhxCeXpccqLn2uTKHGMz7AGCEIOJse8M
JY6xkfb9J3F1pc+gfpsRdQu4lU7l8VWOxQt1JiwByMZslV8aWh+wweVH4auhUHdlqrSxPX+KfuVV
dtts1ZSc/Dz76qN+Z5yiW2iK8SWlYICA1J5ByDcBnv6GGAx2djZ1N6oYSAG89RIUTS+4m31kPRDb
p5h05MKBfeJsGf0zX0HlxZrhDF7H4DUnH5kKrCc/iT6EUnpk/K7UZFkMttJe2qwrhxq6gxc7wPlz
r6CdzvHY3Pc2Vb4kYtUKPGNjxkf9zkxZSRn1wrPKQPoWriWLu+APey4WZRz5TpdcFbWCnQUEq7fz
5PquPgqnrynwxE9OXQ+HnV2jy0xiOq4fn7xSSSHsQj9fAmY+TTekDFi2eLuSbwTDQVy0cj6Mq8fZ
F56N+84e30zbuhr3LH9cR2PDCYo+xk/ubEZU1tdVBM24NPM7u2AdZmEXudDrSghB07KlvfBMT9a0
GRtKcalkRuRdgncnacI9gESPocV3BUHi5AgMrsOhsXF/2CucLlLJdLf+ZEf8/GDksVwYTmB3+xoN
VNcE/7qx7pn1Cytx6y9OejQQyNhNrAebV+PKNuyIrJUDRp6XExSUjXgnnIRnCRl5m3+vycvkfHIS
9McJUxGX04TyCqih0OX387MY/Cyhw36dp9qh8iJ68rZ0z/Ki6a5WvmQv8iOXsTyyPAePxqnzGNEK
MWpjJYQszpVxYvXT7pll+ZGPTT6i4iBz/Ry8AIR5yxGXDUsZXTas2DfwCtf0hN+JUsyJUEmdFfd5
u317583kKDlD2soPhEqIPss2Pq5XjgD5QhiU9sw8+iVHfhkx4I3FXTu98yuUK78GtA9rKGcWNWSv
FXwOZVzfm/aI4o1w5YaK54xovxs+Mezz3Rx6xn0vMKArj+uy6oz50Qcq2C3r5K7zVJcoyWCl58MX
MDac4bxxlXviP++a1kGqA8YJvOybr8XizyHYii/bvtlWwaX9ZFoHxoarUiw7luw5JW3wOLR1Gjwh
3pFFCUfeOevbyYQcbhOqM2kjM9CPirgJ6h1F44lkQfVxuf+mFm+S7YVoiXNGked4pH4QUXjtn1k3
Ec4162sjAPrTxgunoDzGl2R22nGDVCImOwCBPVwx+t1a02fUd5arylxJu0qc3GjsuT8JDwbFwC0Q
R0eT9pXVHil+DNRKorbldUi4qIN+yKJ4u4D5yHed4dPUqgEtt5emcTr9qaJ9kMkmpBlHO32Yj2zS
7UqzCQ3TGuRkybaccTqHxvNlrt+KfJPRWL6OXHiRaoAT0tVPhdKJNSftuh2uw8f15Ev4YJKiISjz
+JrlVBZ90qbKY1kFRis/ytJRz+8IUQZlifFz2kszFYy1CFCh85S8s5yOfMwYJ46aIBTFqjbVXuCX
1qkqXzQ0j3E/8DIaIhLIaL8oznCh1GEdBiZkx2atDTvPYSvZi3mOGh+jBDJzccRq6hQxXMmI1YOK
3IdXEvzJXLk+D+FJK3GLPET5l8le/4Wl1XhO2FEygEMPwR8xdGn9kNOsA+wIeYSDP34yZlnOybMZ
u/l2stzx0qh++z7MTkDmr8Ha22SaX7/N/U7cBT4Xuu+3iQof1GcNLApk588gIaf7yTxLooMH8mC5
uuJtNhuCXNc8CM9NA8bGK9+IV4wARGmBqYmT31unnHQodOPqpMau5aXomzoLUYCwQkucApi8oynI
DoNsZXLEn2a8UURPEJ9GwGcWMFE0/O1NVLot+x2WV3I3QEq2+VRAWmVrQAIMjbLfSuessckNMvIU
EuGRBcpRTtO8xRI8P7afU/udo7kJQD/fFRons9P28pN0rV0mpbHBYSjN2G8cOogmpMYEZBXpQHBv
VNlBUl1qKtJdoG6NH1YjseFf5cF1L/lAFASR5Cy2HrNkr3Uv6YY3hmxRfYDHS3PgVJi7/FqVu8nA
ddpN0KvvIWY5uRNnB0xb4nvBI7f0NAbXlsS2QfnmgBACmycEbmh/ndr3jumeb1hIyVq7B31LyyLT
nV5wRLs6m3b7yZQrE49JnBgILfHZGpJyzEfaDCRyFvKlOypfsBheqTfN1OOBdlId+uy+WaaMg1V4
HWvdiWDCxY3UTZeeSrCewhaSeX4aTxQfaXa29yJAxvy6YgL3dFronkS+SAGR1CUXnAVN9sFTdQ+o
NmA1WmIj5Vp9Nws2wHPBwQXXQLdYuYjvtbAOoYmpDESm/2kCOL/UwiZS/VygHPvTjC6gG4v+ZaTT
re0T4S1l2DTOBOm0PvAIagLCSzna2nkuoE24KpG/BV/0NiGqhSJ164q911pfuk4Ueu81R6o2Sbk3
eYbuUeL0hQ/cWO3vMai2xA8a6vwUPd4AwwvJnnXXKD1d9FPHfHqwnNaHv7gmJjK7Nju8WmcmjvGA
Sn7+FT7PFxY8HH3M+KCKh4TKrowJUbgdKASw6uYoU/TFMVFIQzaCM/8MKdI/9KqbHgqWQbt4FXof
nFXwFGzZdE+930cK8ip6thcTA5nDbqTZc689tBSGVTdBeLJjJnWi3dZX0NYUjYcFo8aQnVPkkt4L
rQ3iUXsI7gFgKT8zxclfgqsqEDIgfJt28hieqO9qDxaqxRVqWDTWdlW9GWlGPkrI/wwuYUy6Bkfr
oatRJuvMlGE5bJNkZFXkMqvDLt6YMuA34su0J/4wFJClIVUV7EzZ1sZR61DuBVp5mIf7WLuE49OS
vakYskbzJoreEULDf7YGYW7nKqhZHdDBUWqd5i77XBS3vy/ex2udsZV3WYGJkgd4IG58nFFAsBFY
OLIqy4UzALD7wf/RXXYnP3cXGjFg7tFTpBitD3fWcAb2EKguWh0T8SLxhFMuuzF8DSptAA8+iBjt
aCeirY82XgNAFwr0Cx3tWO30zbzn3I11ZwfXxZ+O2jEiunndMZSIhINbkB58mJtTuF2eQJKO7C2j
wgs5I8OuNdxQv4JecGsUSY39NqnIldnvIZL60QrmRTSYU9VOdcqr5Us+MZPF3KtfQtM1T/ozRRYP
oCYQC1Vjh7GXGbWv3eAHkl/QaadwRx/V8kVILOyvtpEvkaMEri5Aqj3FeP346SEkobfuhMNhzne0
MfT78FBvwme539aJm24Ac2sU5u6Ipup7epoOGqTsbQ7xZqu4+YMlgg87RoQzV8LJ7KDdSS4Vb6IC
UMXtdCzBwYUfih2LDB+neSt2Bc0fN3ivNyKCtuqm9Fp9X23UY7+TqMpeHoOz5kZH406gpGAbd6VX
HkQcAx7jLWJXEVmofMy/J7Z3dyD3pqfYy3zYhOHypr+H1/4ZiLkY7RO3flY541u+MZ56yxHaZtY5
9WSzrL5KDxoalKc5PZfyoTS9pn3kQrcOUnWLnTsruB9DP6gEAp58IDFItjblCVbDGhNLxyLmnyvs
LneG174lr0RR8Z0OWbhBKqFTdnFC/D6UKjgMG9msvr5W8ROGMcxi6aFWL3MFocZeEMKTvsm6zGZL
jiA2uwSyGFl3nsMEa6CDvbN1YvkjQxCGdReBeu7ZaiZHoCW8/l9qHWc8YzYfTa/YY1eFZ8AOE/GU
mAkzFljlXuC7hLtcR9IQQrLudE5/HN8MIAjktOZrfkRvBSmkHgOs5hWMQokqTOYMoh16lXCgmcWu
ipYOrTYTYBDMWbu/V00XzhUoehozOQKDtljAbtgBaQOl2BgbhDFoDD6TbrJDn99S2UXojlQfgKJ1
WaR7Sv0iTHr27CBJvJiDlDbrP9UM4TT7H4wC2SbEGfmGts2cXBHRgD3tRedoO/6k9ceuaRWsoG9i
h88ZdiiPhtehUrsHYmHHL73hh8VWPcHKeV+jd/iMRCPxyscq7jt+7X8ApS8pv7vSp0b1xLW2KeB+
ywnmndge0/nafmf4uisgJojj1gmeFGwy5sU3SHViHOgCMo6jBEULYh8npz1SDpApo0RebWc72kzg
gygfgAAiQyDKg+io0GJ/Q6QsddoN2HXU53Yk+Y9LvW+d/CFmZCR+UH2U9w1GcwgQpgfwTxSHrHN0
p462VGyzV5O1CtaS5sBZD34mheSluxwX8BZNIofTiPrStI/fe1egUqSsu5foZZA2vexqi5M8CMCY
2D5b9Xv1Qkn1s0vuybQE8OuXvkO97GyVe6mlJIw5T7lsCR3p3kLIVEicYTeepVfzvRfsTb1he39k
Sir+8Ni96u8RUZSWuF+GmsOqpE3bMLmkPeg1TD7ZuX9xBtgFfuewrr40jXOqHpWHiXzi2TBseTil
HzL73tBbGCKIQ/gxczBoPJoEsP4gY/6ofpSf1knbN+zsqWvcARcALaDUjxkTup+cwZ48UpWvxFrr
I2N8sc7KgdERbzXqGBvtbqruQ+oL+24vSt/BsfuB19xr5a1Z2V3whPlTiG9QbQfogkFl0oOvulWZ
LWswYEnKYr+Qn824s786G/O1ZRseKA0Ynmx4gqcS3GwyAALwFl2+H/gL2QPTh0+NaLodpm23ncAi
OOt53BJJwnvS25N1rmv7Camrc2q8LZTRfFF1lwK0vDc8Pljn8Eq/KgKkLb6Drn8sXj5oAOlrtH2J
XkmhEq4yh0VhrX42LxAVSnKA0CbsD6/GWStd6uJ3CpE8tZGZJ8/z8TlvN/lJe51+IvZWXpWH8jnY
9egMv8b76YmR+FUnlwFLUUTr1HBvPDypKEbZn5hsPEu2ccaLGDNV4ZzuhXPPisxQCC7IHi9uvRlg
dDjhNQeyaN+l0XaQPVl8Ww64yO1JzqhupPJ9NwbbdNx11pNRCsdOCC/h2k8J84m9/+0usnT0gpqZ
HFI0UBnCpNYRuwEx6rXvM/eCAcALiHg+0gG6PWbV8QEuLwvV2sKKZnxvgUhQkIGohs7mMs7O72fy
9TW//0QSCNyD+NShRYZKF0242/tvN7eXdmrCJ82pFoG2rIkDf31/KjfSLhz3sUhjp0OR99dNuP55
ewzjFFL0yEQrCsyQB7klN/roj5f+7Z23z9BKekW/P61sgtLP0vZR00zAf03k0ajdwltDWGG9Cev1
GLe7IN3BKN7umkYK78UQC+gOU3T4/fLhX1/z92MWRq///Ijbg7fX5FkTb1lq/N+vuz3++89f96I8
Ep2/PZNiO7mKmQB6Wg93e6GpdBzk9nc5kpehN4dg8voL/jj87WeDCA3ZK89MqzYkgWRO55WFZNLI
ylmvNVw8bf2hsijo1SjUD/VW04zIp7MvbmSlPoU5Pa84oXa1KE9SilqKMj62koVfINu/FEsfYeg0
twc+0egaokss7XpkPsSh8MNMu1OrylfL6DZzAY4SakfaCDBHeuU1QvPSUWhZWAK6I5FK/WcWcLgH
y1vAK4UuGyfmZsgliYrxoPrDIG3FBlgBQtHWVtGAyUbpK4oIk6O32q6bGzB44lN1w/qkA7xMdXpW
LIkoWCaP47gcsJ6NbbH2imF2E2mL25s3qeSWdXpJ8rcwJE+hyjGyedNMa4fUDqligsj0mKEv2sCk
i+K7qMXLVzKIXUp4WT5EU90bfQ26KEH4HUvKKhY+RH25L7TUD8If46DQC1rdagk4lny3NAVOpili
+kKJnIuOwB4kBAqgSNEEgXGdgItCxiguQM1CaJaVxuYIdCQ7ALqvrCIYGoUhYL1KpaBTjoOAGzC8
B+Nr7ibZTSv5J0iSkxgabyFsRVful82Ufkpwj8bsEyvh3B4LaHAIPoNf7b+jwvxBGxnRMhFJyRI9
pw2+Y34lbFFNodCnsZ3u4PIGXfFqzAm9cmnf1PMeMAlqhvRZFijwsfzQIl89zzIa5A3oqGI/p3SE
mgJQFkS1Dl7EqJOLEe6DBlSjKj9DHxrMJ11dEtRhZIxdlo2km4eQmmenXTlNP1pAf1i63Ely8kMl
28omOL8LrnsyVrMVVY+cc6Yk0leV9D/aEILYBN7fFlnjG0AunLFZN46dITWwY7QISe7VSUaCkgJ0
1rZqRXer6b4OK/VzwYygCbQHmDVvedVQB7V6qqlKBs6o+JJC1BWjXjiMbelOalls0xobuZwymNaz
p1LXPjWJZZII8y6qk59l7qDgAPM+H58rk9V17uD3FUM77YY0QTJAArSr4dUNa8fOxaw6x634vlRy
6tayKbiDwn4yl1+mXip3bb5cU30hpCB6CKyscYEBCC7YwHf2+nSfQkeCuo8hQeJbivrFSPIkqXsJ
RvOjm/W7gK70spJtF9QNpmk4DFnsNXoNcnfIQ1cST7MRPhpRsc8lpaNiRflDGeWH6QWlmcbJrEHe
JfQyK7mTnTBWnxUkm23M0j9q1OGs7zrNh11acrom/LciYz7ImDz6Y82HW/PM4jXAiNawKhTqCd9E
bY9mw3kRAx+Eb3AG/Hqwku4L0Un0/9g8ZJX+DJq8AYgJ+hb19NMyaB96AXxhQvpAoCOGKm7tCY1I
12IufyYzHrCB0t+lYmkieXAG/Hwn1RDLpQZxPTUMvgNlTI5j/6ZJhLkaPpeW6bonKXS3kUM0QaNb
hZPl340ROJ01soqb5n0TtCQZBQn58K22yyNo5xgcA9vCIIgnXJWTg663rzGMPS7W2NkgACnDWDQ7
MrNOveolk3Jt02n4RgjCS8Tc5Oxqb7GO9bskUJGJMWIMZ3qVUGn7PrnOo/Q6RMC/5KYLNyLSwmSi
GuSEWaE8NEdOgPguGgAnRFwPeiwj1TaLZ4wByVTH8II8alP9DDr6PDCOlnyvRIvo1sh2wMwKHUMO
nF43Wk8eMmptiHwQ3ei44JMDDbC/lgvdT02g7CkQe5D+QN4QuOQlyuqrVrXPePSdOefnpZG3NQnt
hJCMnQjia2hS9Eqtp2CsL1hibYSqusToW9hCwcLQGCiPBXn8rU6PSjmpdqjokCPK6CKrWI4qekZF
XsSv2pLgQoIwdQRtANGlizaG2igMDNmnUJoR4OruW9Upb9VZvQtV6PoEb6dToh9msyQ7oMHTAeuT
PeqsLpZxJQx4FTAiUDije2z7+LuL5fkidYz+JQStrlojJQhWQWAPpZ+bENhiFLG9pK3f0qkanRZr
MeWiUAkRKhAs+ZeWy7LzU1dpF9TRe9b90KOFqS6ihFHOYuFI+eIB1N/L+b0QNOdwqtsz6OoVVUpB
XSpRqJSDZhugI0kkyl/QpP2hIQfkGvLa6lprdWrjDnmGh1pZCCzP43Oso00p0JsE9injphyxhU2p
1wNglz0hq/bCZBgbsVRpA6eCffN4qTqKICbY3qkqL0pB7wsoboG64/gqTtaMFre5a0p8TooJLTac
J1/FRiRjF9GUq/qOQkiTPomL/FnCqC3hk1qRM4UUayuN7CkDXGLALkVuSteOSkIlvWP3GVER88o8
AW8UZMOuUEvJGVtHUfZCfzSUgHaTSJsBu3GwJlO2lVItOKFPDSgJ0KehzJ9WRnVKbCkZ5TklWjwg
aEmf874M3GjoLb4tfZKimGYyHYlCe1U89G3d+oOK3JbeUgIwoUgiggTqcprcOECouJGQAgEc5rV9
hdyGvr3xpP6vMsE05JT/ExHM+cgQmWmK+C9csF/v+icVTJLUf0jKqgtk6TDCNBXV3H9qF0my+g8V
PXzEcnUUaVdS15/aRZIJewzBSQMpRBH16X9qFynyP1D5NVXk8kwUKv+X2kXyX6UWNZGvJclkCrqh
iAo4/1Xa6A8r0Q5j3Kru++lcjIrlSSXN9Q4X8UGs2CxW0fBcqlPBRi023TrWTJfUgPZ6F1ebOAA6
EpT5EyvyZwgBC3hbRKG7OMd6tIKkEm117xMtYR+o8zUWTHQIG4b6ZKnb1qqeR3D1d0UC5t7qTN3/
40L8G5an9jeG2/rDVNGCp2KoInqj+qo5+McPU4u5Sq2oH86hTAd8tFAp6shc1AYf1y4sjujSRq6U
91h1NQKRvm/NYzNO0rmK1K8Op5+DNQ13pV5NwIRWrbEeorcpD/qpwVxIHJv+YsSRSkEOj3JpYjvf
mEF2Cszg54C251aciodyJcwaednQQ2oHL0gqbCvNAqYCXg9AYsdDo6OdP6PQIRT1uAuHIjko/Zgc
0g68xWS0MMJmOpiIPQYHJRovgYCPXrua9twUUixDJVHztEKga4xBzaO+VMq2UFEhCUM6eP/5nOqM
1T9Zg7dzivgwDETMXMX/4TvLyhiZkI66c4hGgj/0UexbA3IsYWeET0NIS61a5v3NUU+JhXhTVMm1
K8efpoqdTmzVMs1FuMBBKt4NQ69su7LrvUIHhVgnm2ZqtMdEz9IH0PyUZnT5GXYlHHbMgsKsA0yS
UQEfqqE4hJPohSpylPaI7gNCxeNTWjY0bPXkccoiMK8ZHKNNFlWUDuS8PKsTOnu1FoBVkhH+Y33M
7gYtoAMD58atJbx6Z3mUnhSDc2ktKNbo+cuMl8tg5PSrtSo6pVJ5N0PJwXEideJ5WfF72kMaw9tJ
IhYnGei+1tdHRQEKv/Laf9+gS8EyO1Ni/c/XQ/qfkxfrG2oRsqEzh9Fo/usYN2b0UYUqa884hqTh
gsMAEmOcuoTaMcoOdhLI8QFZF/00IRa8Sdm/6wEafsgadHXDwlto575TxWPcFZ4Ce8WibVPX4st/
/p5/FdXVREMyDAnWtSUTY7hZh9UfU1ETp1CtELo8i7LQ7pNUO2Glp3laBNugB73+Xw53I6/+wXK+
Hc9Chc3AbEOyjJvc6B/Hqxj/S91E5ZkdgxTdCdJXTToIdwzRFamR1PPcpYUHDN16rJlQtoi4om71
5cESaZ31qvhgPCizFb50igjRclw1powfSU3rtovp6UUZlckmqDYlKQAtvNk4lUve+JVMyawVA/2/
qBLfYtVff9AqW66R4Km6vq4mfz2BiNvFEZuq+KypyhVpm+hgoCtnT6bUEK7C2gl1UKbQiqmyDRXE
IyLRoVkQb030+iGOaTDD+PC6VdBFmYmGbSVdbjepan1JOGBBVWAKohCHXhab58O0FPQh6frL8OGP
g8SvM4pl9EdKdklQj3sQ7mTb+QAKQFAklBbgerSNkZ2RdiY1QtL61coRT4oiBCOCCGeJ3kDzKzOB
g3VoOePHMwwIXOMLwDZTS6eTMALh6yzELCQZMINRKSgl9d9dK0ZnNi8IeLOgun0cS0fTDCRwNSnF
UD1rD0FZQPxSu+K/6BBrKwv6b+cdsjxiEpQaoKyq6/z7YyCJeq8VmhbQGTCdDo1KWxK08d7U0MvC
2uoQDYkMHM4E/xrNP1PJTL4UqMFyUo4fdWpINENU/S4ScONMRwGHcdkIHpIZvbh4fe3Q0iwW5p9I
1J7VVNlNsp5ckxJdo9ycIwqZIC7qLKfArWVEokJXP1QpoHtePSBSq7lZ01rePCxAjur5klT5eFxS
tDIAkAu7sJAeRzlV/Vmu1S17+cFZEKTZCppY+4U6qdsYnydBKMbthI8KPfEiO4c0dYageR/I5+8y
pWpeVOO+kdvpFR23Dl3O/yIwii/AOnT/cooVFaVnyAOrccVqEf7XU6w3Ziw2UaecuhxppVrKpAOb
K+kgthMpdhhLm2zRze3tidvNZAYBe571NQ1s0Nr//R4pED6rpQLn8a+P+eMlmpFImBmub/z9aUNL
kWUw5sr99bm3p4Ms4RB/vHLRBcHBuoGuGprV9u3tArWhnSBj9nv7Qr9f/euQty8YIaLuQ85/+fWY
cvsGvw8OT52LAZdU3LVR5/7b3/T71f/8XGmVr5r3v77Dv37M78Pfnvj1nW53fx20r/K7RHKlBlqE
1pnioVxP0e0FKIuYwq8zf3vmdjPfTv/trsqUTetzxBq/kQZp8QI0ZQQlOMSSbG01N2bHcxokQh9i
ygrcyyrwu6EHVUge+zJoy/eSdSmbnudZGL+HUpV2faocE3X5FqdOd4c5fkKJ6wPuxwJbdPpRobbn
Jv2ASpthpvAYD70lVs8BcgRJK9M4bhEfoeL1Ksekq6UGtLcXParP4QYnkAMLfrXKJw1+UgieItNY
QVVSt6uO+lpYkyakgXyW5RFpkul+FFjOQ7SwYkhgHZx1DJZiICQdu6HUYPdtQqZmFwq6UcRFEkax
1w98RmwapSMmX2Rni1MLi+Ll8R4DDJBnsv7amvJZj3/WyXAecFg/xcpNW6/zU73BqE6+60Nr9hCP
MlZaLbhnvYNZ3NMPYxrQNQdiJCvlQ6T0LEj64DN9r2p2NWHAAAunQRgPIG2UVt3UKrTxRIVIXlo0
IM0V1qabTiU0FJvT6limte61cWQB7ZfelmlB5VzZp4pxDsM2OggdBDb8zD2TEt4WmqbXFo18xHSZ
bmKZvqWBCAyOHoiUTT8TrXqU1aYH+CE/JGFzsmqUsxcLFFFIJ7Zqqw12r9EmG/ZCAVbEgkmNw7VT
YvJY9MMndstugyryppMyNOnKGjy+eoUw7gRlRclmdaKIlAkJIWA0gl5skBj6f1yd15KjSpRFv4gI
vHkteVfedNULUW0ungQygYSvnwV9Z27EvBCSSoUkJJLMc/Ze27oIsowRYDOoZKeuORotQTup75+5
Yl+K3ui2BG0TiRR2W6+wOA7QQOdc/8ra8hk2hHED/7qbhOscm0DvEwpJpyloqRFofmB1SE09VlcW
zWTPDB6pyQlag5k1cKKOVk6UFqS+a+sBHpsGGlYteIauqDnSakaMqakxgNJAyNfnzG4qhuIieLNa
5NmzndR3IPiqElGRYct+F8wCAYpDGa6jRtgFBh6o0UBiZut/grE4l/rd9fLfvuj3pOJiQXHz55qc
xGvoBWeBO3Ujxjbct2O/y+3hJ2Cza2nQZDSyZ8V1njxC61q3xQsN9DBv4EW7GOSRl9t34P3hMV1U
6RFzlbYPY+NumpReciOHx671u61ipTebgtx78Ay9oNqXdM294dn9TuTUIjNpjbcgifZDS3cuiq3d
kNevEO8O5NskWwmq7643XQHjh8TYSaNfUy5Daz6Xv2d3IHmmUSONevR0BKg1JNky6x7ue2rdd+5o
Xqn3o7QkFsucfALdzW7vB5QswpRUviJMzqM17es8+DkYyQMDVnkmW+edllzByq6ZjrXtnCfST3de
YZ6JF/M2blBykvrJkytizamV79L4uwJ3tXWYbOwTHe5ZrdOTnZp96OPQH16DvHxwxnRnMiDeTWMd
08Kh5S7Dftzhh73vac1sKrhhsKzlazuwHrRmC548Ii8dcCqDTzjOzC/Bp4g3Jlv7PI/eRj/J93Up
SLeRaEft9pPfEHKiOgyPDgQTnJvAUttxBjLdep9GyPHTtBmxZxZQE5cgpaoHXaGLK+z1bheUlQUd
wn0BIoTMCdjTcTDtDKd6S5s/Cv+MEpUQ77DeGllwYTn0E0cvYgmONPy3eeeGgOMzh9HPTz7IpD2w
FNObZgZN6M4kJ+U33SJGgbxvMkCWW0qPLJSmyb0QP5/flayK5tzNn8ow2w32JB/htaI5cU99l2d8
AU538P2m2DYxfsRYRdF+BhCnFZWuXhVfxTCMiwBT+j5OGPWRyuJELCKQvWDJhNd4FqJe3U/eo2gN
+6RjNLh548vdOGtrm/pPakZp60wsGhXBBN3UYJtBKD+ZqKN1CfTbtRDotC1ALpB5oX2pkHNEynvJ
zPKQMB4unq1kg5NxKRxXL3VcLo0OHPOsi45xGdcYVr76aLjaPR68onZePTskJZpveCbQJRwo6E1x
VGwl8Xh2i3hYK91ubGHp/eB8c4INh7LP3goGTmSGknA8uz2kzKrpm9S4o1xrq4vkUBH+qklH3k5d
D18l524XNO8YYp8XQvRnTeeckEk01tHSwXf8H12rqdarXVPNhx4uzT4I4PkJwLM9QpoldqzYj8UY
oy42DjqH30sQz4RnL6x3ZkaYDclI295xXixYGxRwBCOAbaRb/NuvvQEqorWMdgvhPdhHKiIcuPEO
FCYeg1y/5AMmZ5HezCH+09fFH6uXKfkM+ujNFHUtS/8wa4qmVmpy3sGeuSMA2bvLdX9rFRVVd4S4
kPSkzHj1h9/hN5qXXvpA1J7fLRHeXnsiyVRGHR2Ic9Y47q8xi44kN1g/bM8YdpHpjpchiYz7Wgpz
sz5j3ax3i3nJrPdTfYm9mW7t8m/L/1scmF9hwmsP82w8K3igx2YoA6QJCelkyvxn3Yccpxtmy/6j
5Xq6dyvTPo9RYDxMRgkPY9lHHT5RaKaEnRfZVsCyv9dKyGvZ02QEDm18DlW3W/cVzGA3A67hT7ah
BWkbaLdJRxKXPEUgAa35OzCa7rdN6q2fSfXDcK16F9oGBCM7Gm+GiX8rMvvqywCcuD6VQ49pq0go
j6TDxOptLE7pPBM6CgX17u/ehls+yfKXHZCqV5oQH4DUK1r2xrC3KLW8xU30w1te1+yLGzjkFCm1
if3bTFI6Pcq7JQWXjMaNJtST5W60/BbXP/aCqW9h4A/0NVk10zgaoiOdZevJ7GPsccvTTPfDcRv3
5yQNE+ZD3T2Q3GSdPana/Wh22Xtgh+/rM73Zvc+r1P7ok1CjOdTupTJkcr/ka4LItqLB+KorhKWt
1/0Okwxlmu/kL1HXGQf8rbjdFPJot106ictngUd615m1/KlF5G66OUwf+kBEZ3+i5j+YnWIFH76u
B8gq20cuV+1H6Ulnx3kwXtqi7e49GDVEgtrdt1iCMpe9Al0g2kkI77khKP7oLwEMdZ+1z1C0+WaX
p0TMdglniL8ND8V9aBkImBx0U4ZRGrs2FN57HKUv61OTPnke86Vs0Jqo/WgJXCp+d/edgx658nv3
W5XRvwcyRC1At3l4tuJZHsMkbY7WqMznWAzD3xceiQ1t+jC662kF3Huy8re9NTVXCXD8Xk0YblKz
Er9G98OYS/t7iFM6WkNnXkUp1L1NdfDvE2rYho5b/swz+OoG+KvrYIApnXiPaNGc+lckWF+O1k+A
EnAy3BHFojs6t0FY+O+Wl6g2euAHZ/rgm8pQzbeYXtlt7H1CwvIp+Bmi0l7fStdTXVUBllHCA25W
Azm4IplsG0invMbDcX0WUz60ELzWvdCGQ9wmT0DTEH5PxvP6fnxIubg/M/O+KNEgRHS7t4Qbye8B
4eDfN5TCcxYiiu+BqeRXsw0QlSsv/Ar4stZnUIcAsxpW7QODp3dJJztHbTapL4lOc30VLxpRXWWW
9VCynAbaGGANYsT7xBf+92OD3Mg2HKD0MQm96lItQ9OyuP/0M8FTOTCz4uuxo1g+FokTnufStHeT
W6afZBvu11eJnRDjrPCPWW5krA3aGeQB6VD8mKYfOWS1dT/K8Ky7NvCLJ+CqSG245u5938h/DElN
0jvfEfw2VBt5p5+kbcAJDeeWtBdOL6YHZIXxDLir5JxzSjzNbeOe7ArDQy7Q5duBeCc0cOPpWX9n
IQgyz5yyS+sJ+9lrzV+jUehvTh4UXbEfP4Qps30zpaQRLP9g2iVWncB7K20nPpp+qPZxao9flrys
/2h7OagW6hpnruflzoEpuPfD+m39Y0NzkgJqA37SC9W9bjzoaMte82J+hm/cvxLu658INcOtUWTT
Nwpbm7HwW0FU2fdmSupTabZvNgW+9e2bvkIYM1XOjYhZAD4l4JZ1hxjuvxSEk5de0lbLBNGD6+N1
Cm9fqvGzmQSzk5pAbXBG9vscuMf1LQrAR9sxmaxrDrPykeQ99XePfhFiJAjK8CnLffsyTIzV6y59
4mbtsk9xCirrUBvdjOnaL36YmbtddznodNqGc2YR6tvFT2rC2Br5LNKMUEaPTW0hJZCt9djIzLnO
aiQNYPnsuklPlHnmd1F7rM8sEvFyHc2fDbpHq5/mR9oc/Z3vxsVON0Q9Z7lbvfSh8fn3Xdn80OJM
jA9m5rlEjtMXWP8goYMVSVC/DbPfoInD5WfrvvhGsb++234evV0rM+8EYB7djB1TI7bF89+jI3vU
1EkjGctj5H6pTP/utbP6t5HC6EtgjeVZOzDd1g8BeNTmQv8VAkvfO3DaaY4I/y3sMF0uH9KwFljs
8hPrEwLv1p/dFLI0tPODaae/9MClO7EKDbfW7nYO13YVhwEYPNrEECSaU5f7X4ZFLF/leO1NEECP
ahWBju+K4NYUvrcPgwmp4DBwVe0RjnvilAfIN0aTxarlWgdSzNK7LkIezMwPI6OanyfVIeSN5M4M
m+hQs4LlEvPTnwrjEU78vHNG9FuDJDw80j6q/9D4CsKG9oyVIbYZQ/EmkEVl+ajviCxyznoIj8iZ
Ak5IFdwCaLObxO1hB2U03sBovRil+0UZ41jmoffe2wQQ2/YwHHtf2fsUERQimIYsygHiyqyKFmEd
nNx1k8BVuguoJy1fWn0OwgyjzXpTe2gX+8G+dLpNsZ9Cnvjv8f//vPXJ68ZZqBV/7/ZuShLmfFn/
bd3B+jjscF5jvfnfgwzj0UYEHqCuVb24MkSKAcyI2+ClNYCpzqGcbuwLJ4MPMWoo6vc6QO+eZayA
UkNB3w3Ve5b+gAkJajmoIIr7Q3OW/0dyQd7LXLcZmPOTone2UHmcR5VxcE0ii8PZuws5RKTKfwfK
nE5GZKmz6LDwQ31tdkNPAD2dxxwT00Pg9v7fJwxwlM+FUJhhls16q7iYFKeOjrZf4BPiF0vlWZl/
hGHwgVb0zl/+DvEYs4c/iG6MvY9G1OJ9NS3M5h+ZTMQlQEtox/AAAkl0u9c+VIFzDZJOAqlC9slZ
hsakID1AQOa98w0WDHk7vK0fjupoc65gGJsNI8cooAe5PwvFXg1WKvs6yN6AsLFvqV7NPNUbudJ2
RsArBHmaSK+Vdc0AyO3V8tj611oyRfeRUaT9VGxrLN1p0LUoBYItE4WkUUjwVj2qk0dbsVBlRFnx
iecciZ32D0zHXmXBw440HslvwDFjk9UIRqTqWVoSDUuUBRzu/7DcIuHCK2pQ9wDN4nNcpMWW6pX3
L2Nm3fuKpFlft8osjGbaQ6/oqpMV50dJy/A4Q4HbJQxVtFgw4850rbe+R8khz0rjzpsDY0MKi8Rw
0z31bt0fTIhQQP5KfbBlcPWNCTFfBnvvji40DRFicPZzN75nbrYPRBvitYiiM4tFF/XVOV10tBYO
k3M3aIqQ0OE3XqgJDVt6e00jGH9ze9pZC1Pb0PGvUcrfeRBXOLYBc6vWuXeHujl0wn8o5zbZ2np8
H5aTc+XWyAV3s97q6JxR4jfGek8OI3ZzxGtHoJTvcxb5t7i8+mEfPBqiTS+zDeOtzpvw1POvNzkO
w6aUIDu6FuxCnnvuLg8wgGQWLvg46I6y94mCIztgYw/FdPCsIdo5g9XfGxkKIDg178rr54vKnfJS
S7d5nid0bjAwkUwRDrjPHYNk0T7FdRVEwT4WMa76HvZ2rMHwTZq5hY5ZGnNpgIBmOAfUBPVD2Ht7
QM4x4czMrBvEnub0mrhj/FgQ0LdzylLsPLOcn0mVR/sqnObc9dRsC0g0mFjpcOQe6QHlaFnHpirt
c+pGt0k1wd6fgVcVUKRYDrWiPEinuOQskc/rptLOYyQxRy+MnXAZwFbQzn+bwrBqlEI4z8zA+JUU
2RuIZLVhAkZMuejf/dTYyULTbKAgEpitPJsGp3wwfHlhYe0nbT+mjt2egyUPhCDjY+qw0Nm1zPw5
rwfU/wuSfLCt7jA64rpyx//bgMwesPNiUzEq8TNOK4wcAtwimUB/3/8o4XPpgZSCvhnS7cqrXzcr
qj4L3iMx6JPkBD0rlT9kNY7Y0oYhvz600uTXW0QaocMIvPfZgItfao2OKrEcec6WDRGfxs4MNHpX
euJUax4rC4OUdJNmW5IGQDlYpnAk1995sAEaBuknmoazZzgbBQLxNIbFdPEqfS1yEd2ZNjCWIOAy
2pZR/3ez3kXqG6AbXf5iUj73xShOI9Xjvwx+QFXeNq7rpdiVxud52TSQ5HcVMe7YfVMH+7i4F4P5
GnWM8mnMW1g3MLX/vRX/3y12Rl5LSy+/yGFGKt8az+stV5M38N/d9ZbZBNsq95tj0pKYs26cBZhU
tNVb4tr5PrWi7rxuqpZxLF6ASf89FhYGnfU0cTcrTglqPBcDMkSR2gdQFR3/rU9wb8SzA8Zk+dcV
vZSCftx4VYuDyg30acYNE6BCv5D3XJI/sWi66LpRGg0Z220QsotPqyEsdhTv7jBTqHHNJ1TFDnOJ
hog6C6+DmhgvkqUHayg4T2W3NEo5VuvGZ7Z+J8wM5ONySPoK0B+ZElQpl1/F+nGKjnMoZrluGsfa
CcHtZ8U3kS/5xYNW2k7WiO2NcWodtkjvoPBBzZBGSPxIeQ2wxeyU5L6M6ENdV58RusR0A0YcTnNk
nvO8Sk6FxKloDAzaVcCpZtcmxt/1/pJRlcR9ebIJtNmaVNU2LuCKCuTguSdMonRirsWpzY+9t4lM
KIOk3qdx/1omNsy75VxZh4P11v97LPH5IUaqpePK76InqGPXoDa45XOVEzTUQbYQRX2lVxhJiswQ
MVIilWYz0Qc4zYruLosxuMivRV20e1Pn4YP27X3PMvebHky1rSL0g1GhMOnE8XgaW+Pa0pO+9cRg
UgJOeNxJjn4wF1cHFQ8mBLnPdNp+RZV9y2ixkibY6UuIZHpbvKRepAnlnKP7Go2BcIzhnEc0BJ2U
3pJLS/zOTyx5mLJkehhbrEm+IuApDn3sl8ig2p20R9o05ZBSi7W9q+WJQ1X48J1H0iuYvePGTQlY
3zX5slwJvHsUL+OTTYV3p8MWUHI5jk+B57GMssz4mPpAWGajhg9dUyX2ncc4bOuNHdG6IbQZLazR
/LAiFwxMu4zWubY3XjEQ4I5O7I4gLbH37RK3ZJPMdGdCG41mEr2WQ/67M+MG/AX3qMUzBRQMKmUe
4UyLPPdD12Q0EAf41bvkoDiuhfrCrrIP7ba79fGgGegi2Kl18p2ie++q7iAQ5T5Ho/jspsTeRhgs
LlWr/KM9IYCxZ++1Mb3uw6XPf2oyAAp9UssPYc3eVifYpNa/hoW5gTKt7xzgpXtZJQCYS2TXJ1Nw
bQ6GqfsIfICzENV/ti7pOTD+dkUligN8npRSDk76UT8rsqVy+bBuHNlkiCd0dMpRfFOuFNa3MjrE
A5X3mvQAKViqZXvpldNjT7udtcd7q4zw3UE2fazH4kYjpd8ZIrUfk+XWlMHWSTMtjp1bc+p4qmA6
505PadkZG9vzJzLAJ7FF+6U41LIFBpVPd0NuInNbIlOCmRGohGN0MhFJH2Vd/qm63sT43TTv0VDQ
28gkxTZ3Nra2g+gsDN1hz7xBkQ1YZD+H5CUqhmPSOOa7DrMz6YF4nPykfQ2ItTrVGvU7Ci7qyea9
lIbHmwi4jFi+RiMnZ2R/WmG+KPUOQGBM4F3BpTBS8gkfTX/Rloj/OAXMFSmREu0s2Z/Grm3eOxoc
PWl1D1gfEH1p596P6mc6U/ZrljoKbytDQw5mZlL5qdO9fKj5FH4wVUflqPq6numZHzpE6+2DiVbX
xP/wrXGpq8loLfubY3e39Z4VINozzJbOTYCjzUlAMcdz+nA0dOl+BLo8dLOofo4RdbZ4yJP7odSf
rW6mK21Rat+eQ05Z6NlP3rKZB0h8OXX0ynQLViwB41/LjyzKS/WI9mnTI61AdA+aKYv96cnx5uY0
kM+OF7DYxgKxSD3R0LZj5p7xUDs/bIqVdym8hqCxkHFLphJEZNDX7j/RXflbLaV3jqNEvEYRZQu/
Db+SpZRAqbK50iDqUUxH/r4pPLLMumn6FZb+LpzT+TOKBhRRZLBtk9CBk2SS6Wq4k3pRS2ZX387Z
L51k27AJ/D9GTuba3hjgsDM9C8+iUTsGsvQTAWSCMDzFHdeb0VM/YT3w9IcVJc5b65kZDUQuBHZq
2m9e3P57d/0rHU6apB5TRUFG8AtRNNcGlvcP15HzoY0TJCvL3bbTP4YO2mpuj/9Iz5zvB4htyYDr
ZUIMcAnziAmuSwXY86sC7yrOEr9L6JVmE3UTyrum/yuqaN8j8UhfXZJgDnRJpmNihsHzDPWZNgxe
RteZx9f64HmJ+w8OwJ+CZvJHXU/DFvFO9VAmzJKyCMV51WX0caYip9nQ4Qob8jc3059mgXmU8yP8
tmX41IZ2+2f0Ba2ZGIjHLI4UfwBSyIK8m8ZjWBYlJVKvIDiKOKLzFPj+a0xWxy5nRgC8aba3SWBY
O0cP40NWWp9llswnd5bq5s7BlviX5r1hZK9y923w/fGl4pyvHVc9ZEZSY9kOrRM/IlylXih2nVlU
21720K5dH/bRoF5EW75araN2uTN/lbbAQBfarGugRz5LQ1rbrh+MYzI3wwf/86PoSBtVLSdGR6t4
0wZzvJlII95OUcMSDf7mB5xrGF5yU0jH/+HQ4a/qk25NC1eoPJRkxe1bN+4pmKZHh1LSkTIT9B1/
dI8EXpvL9VXsDFXANbOpy6CGlw90hVkwDjZApwK8najt4KWb3OhOito/lwCTIamL4KyKPjlRPZoP
Tund8sJMP9OEOO65NH6mlkGPLtesXZPJ2E6MyL+k/u3qkR7s6DQ3x3AFkV+DRfJF/64NANahqLxr
3suvrrO6lzJpQGsu9U0/7Lzv8FMLci6l8qzX0bLLS6Qq67nm4gkcRYLH6GrnbZ6D77yxtkYq1J3v
+/ZuJkDtZNkECck8z4FFUpgLRasgCwPzybuI1ZkKywNtES5iZjJdkcosSZEiOND9Eje3h+bhucYN
DHy6o1/cPDcdbLlQ4Vz69xtUdrl1EvvVr6TehlEhv2WW71EjGwdvTMtTKJajYjovbZE5J7Mom0sT
08e1yDdwBk8/p7M27i01HNZ7nk8GFdcUeZO1QgJCqDc0YPBbQeb8LqBrkr0KHIVvfwfWAQCADL5H
JLHEijIV2wR12t4rRSOjbec3qRFeWGHmfkYDCPV8uvpjOCGolMbNMd3qMk1ktRqNecHP9b+bThwC
o/9DJ+NxzGOEhYbD1CKb9cUQ07VMrfwtM6bgYiCfA+eaRw8TsVsPnJVA1RSpl+QzVn+0V5qbPHXn
I22q/KWsTl0nw3M3+cE5MY0XCT39SPAIFVLfnu9FXdxqj7guqcFXzrEipKAv572dQgpYF9Oy6tUl
Lu3TOEoYO5aBACbLHnvSRO+0HxECQBCtCO/LkWVVs3xC9E8GhBUmWO1IIu1bZU79jeJFeC9VULGu
GLz3Lk0PVTTNMDOs5kTTGCR1K8UuI+Phprw2OrO7t8IcPzIWVe8EXxGXNwJDiNvmc+k8fmcpQBw3
H/3dJAmKWIDpez5NeXObkcxD6gtnY5wUpK76FxXeB1Vm9tNYJCGhnjrfNjI3D30IrcIbAbYrX55r
t5XvRG6ds6QiVW85TQYJY8TOWg200PtpAl1elvDjExL76uIytd/EqZURNysPaqDAWzjxW4KfmYt2
mf6KlxmlQQwZZoidIHxThE+O0wYEhQ4D2BeF4zNKd9SLSuRBVvY4D0v/Pja2pj33b0aM90WKjEtd
TEVphqRC6tO4T2tsg550XtyALoufGfODbWTldkSEfUwiHe9Leh+08OV3NdIE6rvqH2o0dNWsgJTj
kNmS7WfPbdhkW+JuADaEAzR2hwF79r3y4lZiuuudJDgZZimOMrQwKI09crHZGOe7zNbO0U0hCAaE
3Hm1SYmFen2tsE1SzI1+mlwszDSpXpogf+gCQodd3DsPme2oQxOkRNyQonuprMQ/WIJ+qt3Ty/KH
z0pg7xviqrzowDrISHENy5IfXhKMvOEY1bexFVYjbwSi7EoTxwn41aF+tHOv3/AW6D8RSwKO/ps3
5bwlCkRCUSdPTV5YO956uaOAZT1XbW4+cwJ3cEkVnVHXZeHndtdVKl7VaQfGjSQTfyYSBS5SfEgb
czhw/UAW1dvdxWlVd2kyrvKim04JAvwDM474zorskvB0UM4Ff7l0oe4urJXvDR9NVqzGNw0Zpi16
58TcBPiZC4ZxzlMHC+ZydZOfqQISoHuvvZiFcStTu7gPC9AqxuSmNypfQAlKM70WJXkFlZIXUiJO
llkZj3EyW3d64FQuqYZ9AClpc9BNinybMqvuFVGu90Y7Yxj10sf1oaqwkNNWkJqacrrHavqaZGbw
OpjKQl4afZAG7D9l7cegD5rSyXOeCQrAfmsfBr24P91iFwrqJIF1VCnZBEkz41Pt6kNiMNXB52jT
rvhyfDq+ufC+PL9vn/OG0V5Wlf/TbK0NeRjJSzEF0OoUNpok+8r7Idq3nl8fVaL0h0KXlNc6It3X
LU+G4cqXwuMHS/vjGEYJNA3hJZT+KoeMkbh+4WhQlOpUekEJQxLmT9Uvy13nSydWglIjjo94ufFG
ZsV1GpjniC4MNsxlyHNCVjyYRY3ELrAvfapnjB8cCaIW9AfGk/kuR09BgynQH8xZEFLGHfwoZ8kQ
L55YQ9Tbse6inS/87uhRwFhqB8lt3WTaYb9kiWyjRG06VwWv66agtDvZC8Cu0h9jhRiqzZP8kEFW
SBI/woID4j5O+/ImYy7Hbo0ChoSj4kjWEez7GLBdVcnmi0rVo3LiH7g0j6zFB6ZWDAV5z/I17MPy
vv6yJ4a7vF8YUX4o9uRa+whSSsjG5VAepioCLkTb51URcY3D2v0YgINxlbLuY3IOqNi7rNWz6hUv
KLwgqrV5gnSbOJg/UUGoZ9Yv5JSmay62Af4lS0w05KPrnBSivVpZ1m2SLDNFGbTMTYz8gMjW4zfJ
uk2P5VPvu+qWD9E18cmesnuByKyi4WwgagkCtNmqaaGhU/iOJCdaMThn2ADMrkN6VBQxo+dQqg2x
21/SCaL3XgQNDNvGQiMq4vdZe/X+nUV+jbulxN8LrXvAXwlWyTJF8pCkbfHmpdl2sMzx1oJFvxOV
tB66xA1ObVj/sLrUekDHcqlV1p6c3q/fgto617rNaci0yS6bdEOxIs9+6ums8sMY2vFrO07jqw0T
zO6K37Sw1M3wEvnEChhyaxzhlo1JpqwqITD75O0tGGm8mnJ00Gb1tCBMbP+1DLJjIWAyMHiUR0Ws
OxMMNr4sKI5hb8UZVF29osuPzIGsi9aa8pnwaA+PpveaKsArtVt9R3YISNtGkNIlL40zwyDqC/FZ
NwkNnMD749Bm9+uoYSKKoXP0okNbh/m58oR1o0xl3ipaLTfkeOo8gllUNcgEylKfRG/Dy4JnfxFJ
/KGoCR/p4FHuY/lOzfkx67AxtU71Giu7f3IMMP9VTZeeeWiFw/S7N4j1JYzbuvTWgqGia3ryQnic
VCqddzMkpDgDAbHvCs9+t33kAnoKypexsijVh/I3CeZvQYNMZ+izmeWrXDKNJndPXa+z7Jhw2iF8
qQJgjEW1o2jlkXhLkWzqpmPmMdLdUfRg9mYmDgTkyXnQg5mwJpAfvhTuw/pQmkrwT2Jojl4jqBly
1SwzEwQt3oONakaqmsgsr5Pt/XIpaW1Eb3xU7azPcd+OuJ4T/Wh5TbKPsADSuekREdFNzjFsH0pt
lu+s+MhO6tptl/XFkX5McKcQXh7pvhPbVSb+NbfbhwAJhArt5DZi13pW1DNwNEK57dV+lvCbsabl
e8dwgpvfZxcEzs2z73Ey1cZC5QZfZkclTZGJ4mRNUfVI4jW4hVjYW6MUb/ZccvLN1WOLM2XnuhFj
bGi9+VnWHpOkYMJgCbQMU3OkK4YYsctAumOrvZVu9O8mizrMuTVxRIxTzXdVGf5l3RB+ixgCXyAl
l4UIDA0G43P7gtjfegp6URzNDJRsk5SA8jrWoQggYKfNOnSfwEukfqee8mXTVnek0aFAClp/q+iq
bi3rko5m8WnVSBunyRp2/jRbZ8VshVK3k6PihAqkfAh7TpUDFXR7MubC1tt0urEfso54c9x+6jgY
lA2n0RgPctLBDjYEyLOoDs/1mIZ7K2tfsMmHF0ra4SVK0nwr8xnegA+fay4kQFbSal5k/kokfElg
ThYehmrsXpGGsJCXUBIMJX9XPjITd0rnbTPqBuAAYg0/lNURlfo5ahYVTP0t4yq5TcMqBp36hzHj
xIzNN2fo1S0ukF4VLZB1w0qep9kgel30/uukON8zjGJ/19UDgJ0NHWlq1GjgVPcVtcP8qX3WoF7s
gIRY7iIQufpiRiNOieDOFHVKjIXlPjTO1CIvnUmF9pofjlTO4zj+Hkerf5xlgpVBoAbqKcHeWEvu
CysQ2KmmktVphMEcdQkJ2vFH7uphD4vPPNlZ/8iJRiffNklD69GL+h3sXGv5qaaiuaO7M5/HgZiA
eFga2FnsXvS60fdUfWD+0FoVdylyHti7BLEUNoCDkQCNbgRBbY/tBqGx8+m387GaHf+p9TEOCHES
wvF/u0mCrrjP9fMYtFdmB9FxzEzktqLI32gHRvfZIicPne7sdcytQzeCmh9HKLWp6RVOeq4oR3U5
qLw4RwvpNP2hnjQ9fpsEzTZhyZPJ+zIfXUJz0+FkUVA5B/0AcdiOntFNw0cpUve43kXsNWwDrLmP
c2hddUOIFBHdINxDzhXHMG+omcmn1o0PSaw0ifMazBv0Wkb0nEui5STyRfeflWFnz3Yg5Ytgimwk
9mftmyZYAA5FYtT/3lofM4aQrLbKOQTKQD6J6erFKaMbZZThc54ocTXTgLDJ6nDSd4AwEsGQYaFB
woza00L8H+7OY0luLNuyv/Ks5kiDvADa+vXAtXtoTcYExgiS0Frj63vd65npLHbVM+tpTUAA4YqQ
F+fsvXY4v1MYJbe+mZ7iuh0po6cYAASC5X7MmzunhcWZZAvBCu3gvNgk+6xmQnO+8F+iMRYn5be+
816aMHyIOdX3EUyXZtG7+37BfkKbhcf2LpAgt2jyPqRL1kxcFNpRSN6yjuZJLxDvUI0Lnu0W7bQZ
iZML3OLW0jGbRXErnQNldsRk25xM3QhO8NItewRMORAA3PXkgDsJ2vhKfBkShySBTnwfXSq/Rp+h
fDERYNWZrj1SQq7W+lKkXxEuvoU0J6+KhY8YeRo/ig55Qulr4QPXT+T2KTa+DLkRNUpaBUDSIklK
i560ucR+s/juyRzzerO4/rIZKze+VhOyutt9HVnfVAU3QmdpaKRdVz0ENy6Rxzq877h6HVJtgvtL
/ZV++uBtA0Gb2dK0bUmnDXm1gQsyrhPU7EDFUWIRPxHkNHUHcphqhDs84AFW9zq32+uJRv3J1hyS
IS3v4FD2XacNbbw68nkEojN58D7woPkPHQWudZt5OdgIcCBc0gircCgoG9aVI8vDtT2aK2WZ/U8F
JdBeMHHu/fvI3PsfRdHO2fDtN1bCn2/8E5bg2n/gtBQ2QDLD0j3Hx9D8JyzB0/9wDN/gEVGYJA1Z
Bgm9f+Xmmn+wiixl3bQM37IcbJpt2XfRf//D8v9wDccUruEZFkAAInX/z//+nP5X+KO8P7sQ29+W
/yk5GgvxP9sVyY62bctywTLYrgE24TfHdZZTkM4rfQaDXD2NyYgbLk+e7HkuqXMABCcNiDiwO7JG
qRDp+NU9026pietr+i3Owa/d7BGuTd7SsUDlZ5N12QEiZiC0zUWIb2HS45XIBuClbvsA46fd5lqH
OzGa8K6DG4iu80FglgikKAiuFX3GcEtB5XEaJ8KDjLciCEGcxvi8ShuKGX76aOdZ2q2ZRd3Jvq0z
J7gvP5JmwE2VlsPKkbTB0Y8OWIwF/E2IKWlhcxOvU4S/GDOIUSICtk3DN98CxILlqD/1fhavGspC
V33bvSTRY5yQajf7XHa6hB4Rse20apu90bXruQ1/jq1ArCEDOkBTZnPlX4M7ISvUnLSVlmWnbIlI
CBBjvM8HqnO1sNpdO8UACAvcxGFcUNRMgFUFiJ0JSk3FWtem9OiazYc1xz8j+pMb+qYvwh3q7ZLo
EAHn2F8NmXfMBwoxsTBvXART9F480Dd2e5NaN+PUuavUhpwQwbKxiOVBnrRMm952PSwp5HCSblof
F7rx24Zwsds5guxLi+FUiuEmDu3uyhAfiMJo8g42pWM5vnTx2kwJbq8G/86+ycZ0rVMV2AxEnu+s
lvGjkGDmue7Wc4Wtx++woQ0QLFY8wGp7K4nfQIX4dHlmRsshTiF8FO0Gfzl8WLd9BvBwNTTjcvAr
7xCBt/ecdKVr3WdglFw8IVxOi7jrfRc0vG3ifBGzu9HgHKw72gVLlmlHFJ13Tlm6B/gV5q3PHXQq
7a+ukXd3QVhx6/WrK23IN7hqjIOm06IeF29vldr8HPRIZ1s4xUk6+lfzAp13JOchCykUkCz6Mkn9
tACtsQU/DmYKLcuu6LA9aGk0QnJFoe2FmO9SgaY+98zp0Gdlufbc0eHq/73JSgb6AYihvB321OJ2
kC1+1KlsJEyLuaJTsMrD0HrsvF00aqQYkaLXmEQaF23YUoKbqp0uMuOat5CggpRqjftipO+Dyl3Y
4X0/hMt2nMz+SC+j2SSD+95FEYNsengrSFrEIOFWwf2pfyG1uFoPJuhZeyKcx62/4wjjLVP75IvS
24Rt8J5r43WuF09LZHDEFfGN7YWYInIXtlAqtiAK9I0xWABzM0J8dWKDQ1SoPTEzTcCjR5NV7R5J
xQ212kXQq52mAg7FEyp3xr3F+OBrkDmN+tALEwLanIf7LA6ew1H74dF+WqXTiJHMmY8o0fYuQ7VZ
RKT5dtQCKqP4mRNNtbR0HaMlsDhesHLqLtmmYXPteB0gtsZAZNNy3ZqL9oofaz2wlT8QrJ7KIjbW
BRckAqfcDyxO+xKG2J3l+880Qa7bhtKOcBk8CD/vrrr0xU+b6zHQ93a18IQmlvwhfTem4Xs6gi1e
JhivM67UKNZBLlUdioVSJn730DuWZUm+AChy1iEsYHJWi6Xa9QXMtIHmSy7sq8ADaZt3aO+mNCUg
prY/oGAtMPV4gpsGqOAuWtCAGsDOMf1nxnYIiNwYERoj8B1hrEgGCGNJYZ7GiCJBCJBKseAP1kvn
gQy84baaovxgOlyMCCMGkRsf2pq4zXk/IeQneMls/WOZkyDp4zjFykVhVEOYvKYSYHumeWjMhRZu
km9zr/7ieGO7GWEz7cuC0YRuvZUZHJJuJm23RzF+GC3qHo7hNId+Sl8H5CCbscXmJ4oE/mp7nGts
xFPntK+LzYVu7J472d1PRi88GAuXi4Ug06E2grWwchqf9oM7mLuxhDZahTDOy2R+qTJrlB1n7/HL
ktFSSoN+2S7ekREtAFPXWU96ihSEgvRsARPz9JOVZPo1xlYQE6dxTJNbEC8BKQtheZOKmGdK57OW
l2u/t+DUEW3q5+6n5jsHs8iDvWZiesJnApm8o4hZpxpJBiiRBIog1/luU1WmHF2vEJhp28YFySsW
kj/K+GPpLOJl4uKt2wIcI4PeRQ0UYiqxDHr1gfBI2MEh/6EPUAqgl+3By2BUqoxDWHo8WKCk0CK6
4A641ZVJIS60ftaieE0dLhhzA+3FAt27GF0CgBxsRO/whBP5kHqW9NEsZw6FDp500FhPlhnfwNgj
fqCu+4NWcB4zENkPurBXccFotJVPzf28I7FIn60cnxLwuCpPeaKacb53t90QPNQNyca5yZOXz0FU
iX3pG19rVBrbiXDrXRghfNLM4djp43yKTKMjckaQ6OQ96aUBQs41l53T8WQ76cNxgdG1syqozHbG
Y3wgO/DVOi7YxqEo93XKwEME4QNN8WNhRlvc4A9TthxLCnyrGSkdzZL4fZBy0VDTt0lPIkIMhXHd
0H9Z1XCKQ9+6zf3ioLXpgvzHsFaM0dnNHQYefxw/vYHxdOPtzST4Fs7uiz/7HvhjiOMUVk/6Al+0
nj9TIr83nQV0R1vGPdqgTRemn3jojr3IaRE7b/HsfToReIy+eW09bT+m3T0urLdwWKCL1u2dllxz
UQjWhovzUCR3AT+wKxKN9IwbzcZ1qwnrpg5TcaQigmVk6Kiy1fa6p6fOvW0mSa+G7g+1NauCYzwc
nYZ0jlCDHO7NWMRWXs4DiYYu6mQ2kPyrmuGIHe56MwnRalp3mKxe0znH7Dx5kNY4uDrLuimDKNwn
UpmkJ+YxLMu3ppeCXa5uAJDdfWy0cIoQbltz+t3EOrvDwHRXFfipE2SPiZFCbHW6zThROQ+7ec/B
vcXsgNmyqtjvZMclNbkuWfZYxNFLUdfftUHsyB/FBhiIfejj0868Z+AZCQlB5IDo81YgbV5ZEUef
nRIQM5ERHmwrCztJ7hScTgLGbZAgvMR0E3oQbA7c2cOtyq5Uk7FziArPcp6oU2yeuD4E52adkVCE
nK+pil8nap2QSkr1Bw4AhpwC9ybi6vqU/T3xHA8pL3agoxbuKID+qcuNXSnYVcucnNlxkK74v4WV
yyAI8a2IlsWoAhq+esrT3iaEs9EAnP+lblXC1rQlcfYidnUqsinVf0TrTIzagZT8opH9U/c7d8Wx
tXmsVOuVHljNqYkSBbd9/ekkDLEvq9Sc+ozzZ14+zqgC7pJAZyoUXR9LIqxTOTzRFPKPwjXTfaUR
WB8W0NABmdgn9QJ3mfV97AVHHBGSEyl/G9QqZs9fIZeDPoH0xT2LSgdxoY2MJm1yF+exmlUrL5Pf
1qlP/G1dEGOwa63m8Nv6yyIZvsU6SeBpl6XMqI40zPc2uZ8q/DNMo/pUiZGHXrVsoyTOqtnfjnKP
XnZrInWYmQ4NCb02Gmw4B83CaJ8XCbTuOSKvLYUT1lEqofJt+5vLm9Xcbx/YpBHPK24Ub62iqE6X
CTJfcmTlRK2LW3LMQQ2Rffe3FPQsClcfeJ4NA/FmpiXwXEnl7qWMVc2lC95QOE65vJn035W01Uc6
sFnGkbNVFC46OumZEVROUF1C/HQTi8AwtdvOsaznebXtE8HVnCwEHPIYKbhgyd1XyYzWS8askJzx
sbtJAZsczcVGA6WrZFw1G0oRcuaFe6fWUv5b3Zs6jdTEdSn4rCt5RhUOhBAv5qHGqHxnjcC2YWug
Tp5nxMpqUc3pctEeEuKp1LI/JClPot02KFxxsKryqwYr5qqMKYFOrJnTtrln9brF1/pM/lXRcCkx
O5II6mCfzsv0aLTXhBemj17s7J0m+NIE8BdcbYy3NUPpXUp9fldRAYQNfhoLu3ouSstBQ5A/FFaF
xTAsEtKRZm6XvZXK6yUPcyKet+UiRx70xFa2Q4076hmg1V6G3WMRn6YhwyJ7sbFSslKMxbVOTqLf
1n1GkFhsEWgsRTLGxCgiTLWjB7AUpECbXo09JFWDJjmIl5I7pCDKqXN5tK6Q6Z8Clz6KE1Z3Ojxh
4eg0M6fh62DKzI0qQyaLLWebYGvc1OGcnsRY/OQMf7a50R8bn+cyTYujQ48BhXSsft4QWBgVXXsv
KVXQRkVIlNBs3/hesIZ4BDA/HOJb02JEiM5PGgSoih9Ss8MxlPCoiduvOF148iRuc2tRaPnLyt9e
o/7qSx/X5XVlK742jVetG8u/UX/LakGeippdBpTdJd4FIDjlafFQuiO8QcQkF88THktoEKbc56XJ
KuFxZiHsCmR1pO9FhVqKmxCx0tKGpQ3+/aQvEknDZ7TSVKTmGuk7SptlOoqJCu5ff5MK/82gEdmk
1tXyER/Ex5V6Y68sSX9/xGWxaEmRMme0621scitLgyhDrUPtTTLwK+UXUrOXCf0Cwi3EeExg2XJA
FdZmkqcCBzvnSIbPgEdQuAty3eUPl0XR+CNE9iKsgAi555eov4bp/M1ECsOF5K+3Vi38FINx3qpS
pjS5XRJKmfuE8nyFTIAjWtjAWQxv58o9pfaDUKY8tV9D0lSIQpI5Aqa8aemW82ZYFmAYXTO5gzKZ
+9I6mREewAFfO71dN9j0Of+1xgmBEySVefAYODny2sK4vDypORolf85d1tmmQRzuSItrU9oAeaS5
oZC3X39U/+W0ucJlHCfbYHko8zg+agssn5hBJFAEU16JzYGjQs0NeT7vM208hNIHY4sKU9FgHnhw
Dbe0rCDSw2cja1H+qkVdEEv529SPaUbbXJUAlDbq2ycxO7uysm6tRqtPSaa1kDXe52TEINLP+6rS
zT2+90IqcWBCAJi25Ke26v6I2qC7UstTNpVUZwOMRQkK1Qy7AVYiF0DlyUbAcvTSH528+KsJYlw7
P2CbZZPnWtNehclc0kzOTqNcpyZtl0oOB5vbkAebep/6A74ILlWZun8katqnzYywnmPrl1fJD7p8
o/ou9fZ/u85rI+5Il09Qc+p9l3WXxcvHXH7eZZ1U5q6CkJpZ6yavweWT1YtpjjL0OP/2y3uizIsw
15nby6rzSzST5HHhdMSoVBbBqHM/nKohRD/cpHemDHgvZzfe9gzveMTnQqDJo4/iVVQeaJJyYZAr
y2V6GTtUc3aSiAOq1jVyURLnwzLe2I1lrHR1yKgjVx0nl8nkerdNEJs7eNWVvh0fEujJJxrgA1Fc
3P5HOO3EluTg6YtSQ6Im78NV4nIzMeRXqx+hN8MTSK5i53nzNoytnIwzHBlugQvI84im8vA/nfgv
lNLpZOV1fIzsJnHX2hgkx1yOQOPZuIdY5QPZWXgogOV8Up/BXRwwx7g43b4xMq5L0bCPO7DoXVT/
h/cDLCFhpP++H3DL1oz+a/MNH+0/sZPN8xv/7Af44g9HWFABTcNGJmALKvt/9gMM3f5DR44D5xPJ
A/8AHf2rH+D/AeBEAIQRFK0cXXKV/+wH2M4fPhYWy+VtnsQqG/9f/QBXoUsv+ELbA7ALvNAy+YWO
bFrQlfiVEEkng5o/T3bXYFflGaEmUEKJr+isZc+9wNyb8lxQ58aAFQwB/N/LamWnE3g4aIXYqGvb
3FiE7TjNacgh5eGkkhedJgjItJwtqjM9oQBZmfG8Q8WW54U0nnZTpN31ciihJuPoUT+MrcE/wgyz
5FWMUU1dIOpgmK6WHZO2mTSE9yEmrRqye08SVDGY1D6j/DUrvfdoth71MNMRZMNoMBYs0TEKAsM5
BsMd5Z1pUyTY0kRdvbThAgR6JNxrBIkIZ51iOR4ZHpV2SeQZGzf0SPSwvQeySK9sJFsrF6PoKsXH
VkMT3gTsPXSr9gEtFAaEGX4VNyLCEYr605IOHBo89wzfvtRe+kg+y8Osd3BcapnHU5PSmSXbwQNj
7uY87RHmbq6EE1zXRVutu9j/KSYCbHOSoB0QVPjEjVVRdTf4zzZePt7YnaNttcV5q/P5zkmLB8OK
4feLjLEdI1iuEgXm7cOiPwpdK3de/z74aGLpWY84iMZVPiULoOPupovaN7yMJzsmwAKtMGIeuonp
OM2rFtrfLo+hCLgQKyh7DVSJwUNrMN+D0gCdRhpdYl1HXfGOZ6phZB7m61TQsLCM5SqKm6+V5z0H
c/3EsOPeaynDRAZlFCpq4Zgc/Fzc+Azb/RQenVs/mBrVkhYAoA31c6quxrFJGNrW32tUUavSKiAy
U/THspLJHF9RHDsqPciXP8lMwaqHbiZM91FSbBc07AGmEsRx1DWqnaXHsiyBU8EVx0bHB9AaERin
wkHzYtc/TTp1q1kn1QBzOSXUB98177LO+OEQpm5m1XM+MMzqitlYRZHzE1v52knEVdKF1AbdDp3V
yCV54T+tJc7GzwD6zW7PgddE7/FYY5p0CZhuzM7Cs005N3PX4+h/VDxAIHlo7oriy6hbOYxU4gEM
jgc8D+WT8ZaabCrfwHM72GIH0QVfHlpKjiesLodS9x5Cg3y5TEd9hN4HDeixGLW7dLHxrmHwdsWd
Oczg+aFWKbrWWNILatP5+2JMt5lgYBbiye09XSd6Aoli7/BOI39oprmnCJy+8lj1Ro/ptuuFtu6p
4YSxRngOlAPy5szvdqffa9ClOyzKdcr4u8Jf7FioqGwPhQd6351XVS9Isb/3ZDRt0pxa6RAA2aG3
4Ok2NcM0OfrLdGdBuFlhtq2RFMWM18d1XQt31bf2feFS6iGL4tbJ6gOGwLfaL8Y1wqoGlKQsae4N
SqCN1z1DEYPORqK9XXAkCxOnYyGy16oLyXIFWwR2MSuTEYkXKr+nEWIGQTwueXfcpmfnxlmQnvcp
WY+jEz50k3UFBucq6tcOG1UvTBJnU0IdKSv85Au+5rF9r0U1YuQm/rDz6aiTkE10y1MgEgq/5Me3
ozh4muav6D31KU6+gW5akFyjMnkETwfVdBzI2Svl/6dFSbi2TOqXlp0SiGqToOeAC8pnmldpkdy1
BlKTsP6ZdJhaMF36zXPX6I9+WKFZMzinh8S676ObjCIDXND2QVjx64gZTmOcuao7nGmyqqiX471Z
zI9uv8+4S3B4Je+DhWQvb8XP1qPQDqWjogI5XYlMfwLixpXMseqN240/dOc28Gkjh95dm8U/AoP2
RpUhXrMI4UuL7tkoCQG0ZzJufJwW26iVTi1uKXC9n4Zo+Gzhg+rV8D5V/EhrKW5tExNJR1gU/3Mp
NrqP/OJIi7rYun3+TZuaF2O0NoNpv5RU7RCMEP7CA7eBfp+e62PATcAd5p+GWTyPIzKnOPmJQ/Iq
QeurQW/c9jwJEVdFS4J2jBv7RK9DJzUsRpR1tTVLBNQxiSTOsIYP86Lz8abnJls9IFoztfRDlott
E/R7Mtb8T5Fwreije0gnn8tsT9sJi9qWtC0enTNC2Auuf8tSeNgU7Nt4sK9CEPxpYr8Fsf7DDcxT
Wdokci7A5yPbvQ7MYedP45ULa3o95Ms94QTkGjeo9Yaa34R8JSeqz8y+ReNO18NHHbnYOu+gtdPp
ze/tPCjZZoix+8rZNr1/iktbekb2WVY8oAL+ESbWzSJagq2G6ZtnTfrGm8p7ujDrWJ5dE+glGsAJ
/Lvox+Is2wFBIFRBatMJAR6IwDaW9i7ahFZM6x9quPZdOA6bNC2QEkFj9Yrgc4D9tW6NygMC9tGZ
4es0xY/AftflgLS962vrEAsGt62rfykCeqAOJWAAQjPWKouYLHc4mnVzPWnp/RwxnBiDNb46AkU1
EkHEuNed5ZHEA/ou9OjLoF43ggZAl9o3FK+8TdJB02SMXo1I3B33bZowSsuj3Tcr3AYeGcY8L4HO
NL+GI/HMYWt95FbzMMCYCONk7+dfikg/uPP0A6vnVstd9FnWS2U4T8WEwtxFngUho9sv3nhqkUX1
iIVXpdY+UmuhmTZqkIgORgseaprKBwsUlb1EVx42hxXhpjxxpsSKiXvDbII13Tdiv5792t+1VfoN
BU6x4iH2tQIaoOmJReMlvwJI129cp+J6NzmUX13Zk4PcgaUIkIbDcTNgO2sCcqHQXGFnymjfoU5a
wQci7lHnyC2COSCtHs53qXN34wix7AYeDly4yj4J3T4hx0D5ES8v/pRf8ZCLvNf/GhvoK5JFfI9S
cy9cCvzJqH34KAsIhbkD0gWMEQlCl0VIzevsvRsdfV9Wyd5rrT35EQSt66m+G8MaK4NfmFcxuUZ9
b5LSExfPouIUF3n9zbKTZ+T3PLA29Q+cw+nOq1+sVPe3STUS/pJl15XsqgWlxulgvZQDp2tUea88
ODmV9xIPyD0sN3ijXU2MRNR8NUlGmEVZ4dhJHkUeoOtBpaz5DJ/cZNk085vovBMV7mAdE7XdaQQ5
Wfn0YVUVQfehfltZH0tJCPGIpdCvrJX7Nb8dbGpyoYH3q8m4IuZ2++zZdkKElP6mYaHBR8WREOjh
bmh5i156b0TxCAY/8JEHuhxcMU+2DXSk77EulSJf59bwZHjVp+PfW77+Pjre9zYqOX3a8ToFvwzu
OLmZ8bNSBHwBxkdWZ6Tft26l8wCcguGNGrqFCHR0+E3AzszV5IV3AEB7vBRobBkfpeHXzEo/kjqE
5k5MlpU8dmZyawT6jUtqAXnn+pXV0tltKUcvkMRaPB1k+U2vc+EjXl/qp8Wz3gv0i2jOKdxm2VOf
iWscOhYiiqBcxxq5geP9WIZvTknuWJFGV05tcd2V8qAFgmthP2sYZul92WhQknZTxNMXWp0BF68K
W4vKqO4jMtoaWkwJN6EovCsdEpamfO+bBydLvxcGcLFwIerS5ablzZ9Uudck3hHE7BbZzsNjNrfO
FSNyzQYXEKNxl+d5PQbPyN+7tdfhiw2i+Eb3KaMuES0Od3goscmtE9QDqznKHgMNKYjfhXyBU6AZ
H2gW2tGz8GjCwoK21g7NSAyh5Rs5GuFO1J/wZh4TDQ8dAUnfJm/8gu/p+9x3P0wKtoy0P1A4kP2t
s62iIHnsNXygWZ+fGkRGg90lByPoHw0z38/OeG00wZUwHWyoYfPeh63HuIO+GHaIElFWkhyS2P1i
Jjm0rPpn1HGLnY3sfTS9jUOcWUdFGF5z+mD0FTTHxvuMOmpZejHeGHp65xuDu3Ij8dGRaE8ZnY4d
CTAmuEju4yUwKnJaG5LdRX70hGbuZ73m9t8/2aX3YeFTZNyL5PlQThI4a7jInnSb8X/fuqvZmz65
4DxaoFL94GEEvpyGOM06qnFlRD5UnNCmT+sHjHQ+DeWyOURGypD5ZbKL5zkMuf2vgxwItJ8T4Ico
B4aWrnG8JPYVA4Jd06N+rp3pGHuolsueRMXIvUOpcWdWVYuWoj129cRDUCvWsZfvBrO/rsvxyWzG
aK0N5aHHfOzp/qcdzo8thtpD09f382i86pX3NaiSaw0pPqcuJ5g3eBtRdBg/BQcvQqARfu8Qc04h
xPk+t8YDXeI9Ak/GA0t8HSEfJ+Dt1TRwjZctem8r1nWaRfZdY8XrtDNeUzdCBI40KCCechjzQ+Lm
V1PwjKLYQdkmR7Vk3iND4wYYjzBB4xvENdEutogqJzztQN5bTCG+A/D7NRiN7tjn4coIyUCPnvGC
ExLtUt5qZy84ifzaksqdIHdfLDt69ZBplaN7W7Fdwwr7XJn96E19b9TDdWEi0hp+xFHwPVzGL77r
fPSReA1txtu+d+L5+96uXKL+qocA1NjGjav9FFXBumWEFPmlszacz8QssNpO1018N+FbIpW93Hul
P5AwtzcsEtBNBgtTTvZcP874PoWkPpTVc1uT7JuAnksLHmp9vW4QhmXf8pqHyAUkJE98OJ6bOztt
0dRU3OZ9LbruYtQOi9Vu/Tn6kXj2rg+fHe57pth+9rIQPZHucygwi/zCS1JlBrWcdAHMMGHEW7WY
I4aJKo71ackBLRSkv4XBvPyCi/HDuygm0qgrUOT5VfVdvS+bQhP1ODgsX7Vs1UrVkEZWniCEkCE+
CRVztQ4bQr9PNMiJGHKqM81J9XGHwYCbDtdoQmPVfFNNWzVBRbEHHtOSfC8SREP1KNZQMV0oVpHX
Ylvko0NfwvEiPXwfRqqKAOspvwo7yXcdQbeDrN+K1Lsb+2HaLedizBinR2ekSCuLz5kLEQNTT7dR
EC/VQSzk/8tx2nCD0iLHY/EX56tSdC+10s+nnDqjGaB3xyUiS9v+pS2slkvs+qBw9xLDzM17RJGh
/ltZq+Hl+mVWvdqdvRhSvewan2fRNG1FIciekj8CGMREAqIc1r0tk3m6dMDxTVQ0LTOK13Jbq62S
dtzz2w4d22X7q3eoPaHWpepwUMtqglg+Y6wfHWpau93YP6pNIUVHQNNlzV11XdVKNWlw2XPCZwSL
y02hfqSpOl7w7DBadpQ7Zqf+6KZ268n8XvUhduEOy1azrV3uBw5HHSWQojuGFuKvBY9GZ86PXGAL
yv1M4Dq5+yVcdudOrc4zENyCtheQtIvy//niX36DmnUzxEiGGQGSkT/xvPfiCFNOMeA1Vx3kSFbR
+kYrD6KlyfSYZWl83riTav2cN5PaYh6BLxB55Ub+fQtadXRbxntPW9qdFRXEaiRe9K71uf6LSgNV
A31vr+Aexw5VPwnbA1iecdip3zIE9V0mFkLbdGegDZJzoo+mtju/VJ7W6p1qd/3bdX5fAcjldgMw
nl86JOjo0hJXr/zd5iTcgx2Yq8vhI1+AoYQXgHEHnDAfVCscX+4I2YLedI//DVLJIVAdr3/7vbLD
HkR2tfYLK1yp71ZfqX7tgpuUoRtDQyyjx/ORJE9NdSSpxcu60rWJQKz3jrm428CtMYC72b0bahyI
l8Pvcrb+coieZ9WLFsqgB1/WQeTGVqtwHgBAf+3aYnfeq0VNkJkZNsfLGa7+e+otap1aDOVRqA/D
jmYSm8mNd+pvtjrY1Ssu7//9EFTLaq+pufN71PJ59re/q8Xf1p0P20q1gNWfypxRlJPZR6CthFiZ
B4Ma91of0J2p/ydxb/0qNFt6rkRGEZTswbo87/FREDQv3Lti6R7cJKVc6V0DuoUbUeLyTR9wFxEH
20MMo0dIrfEB23/ZQgZEyd9RI0r15oB7Z1PVGpK6mW6KmpR+2Z2Qkgod8zYrQeqSC1/p4bhBVIXT
yQxAwhZAwVLU0yTGy9f/69nCC/A1epLRWS3HDMeXnURXo5wE8chdQC1j+wZVomZ7s2kOcaMD6ZtG
rIeOCK/UH8KQGwW4xZ3IuUKr9qyaqPbtZfGybrKmv7rs51n1J+/S6P39pb///fLJ8YSFy0bLPF07
tJV26pW/v/z8yaql/MuXnL/6lxWXb718yr9ad/l29ddJOO9InJGiWAAOf/vj5f3nr1N9698+nkye
cFfF3cv54y4b57fX/fJTLx/TUQJbjSbPUpevSji4jEz/GhUZ8e1gN+rTL7Ow1uoTulOi1QNnpf/d
flG9PzVR69Sc6suoRbA8uz7Qtf2/7Due+9dhiuKnnXBWUDRndBDJeyw/BmXZZTnNsaJRqGIQqq77
hbzcqgnxPYwwQnn59BviqErLeFCdGUc1YFWfVecGt3VQyYP+lIi9JaGmIVxYS3Ls4I11cprOPZ1a
DSE6PIsHMFJEdul0hIo2isg8kreiUE70Hr8HiV4H1VzN7ECqJqQ6Si3rsouvFtEwvOf0DraG0lTJ
k1bNMZLYj9HSUKmMyW/Ql3gX8mgjFRE6iW+0fenaLzBdJRWz+nvut3VNo7s8hY45NQ06WJ0x/jkZ
ibE5ndcl+rQHnYafTLZSecGAq3APTGWv9mcshQVqzpC6gMu6eASehWwajcGcoOxrWka/jlQcTiQQ
0VWT+18ti8Z8Dcoy2Kr2muq2xXRGkLtKLcKl+zbTxyaZBzerarzVcnCn5tSe/m2dJcePPPt8JmoU
dO7AnefVjh4Kamqd56/V7lS7+NKRE+pWdF5W40uUG8iG6oNqxsVKQ6dm51yCdgepoUvj+scQVxWx
QbTLbcVMvOxRtTIpSmqzjFV7TWcLLBFIYcFVXiOCBA0Y+zYYLJrjajmck2RX59mL086INoeuHK+q
MumOs/ga6FIpoyEpu0z+1ToqMAfQH8Y+MiCJzhIkqSZdQRmgdS3yIf5eN9fY4ZOQ6rKvB/YG60Z3
WuIPK/SrIzVIBznh8MUx8ATT/0A3ANmXXaRmey4hAJIwW7Ytx/plT6gdc9k7UWPwkOrO81rtgstE
dUYvi+eTshOIXef0h9oNagf9q111FmyUJnRQyl1qp1SYuuwqR4orz7TzLlJnnpcMDpkEIy2RyK05
h6moz+58SAP8X+vERKwgR+dHB22CxSiUZkJafQZ0Eraj3E5KipN5AoCoWj7P+qE7rGEX52u1CUEo
dKfz9pZzatEALXw0Yhpg8myJEwJx2tR7UxdIdcbA5vWXtZo9n0uliI8C+lRfebSmRe5Na0R/ZOLK
K0OkGeZazyQZWTfTw1RgmCgg9a3UXxd5pQiKSdviPXpVx1ItxaKlnFwW1Zxa55AqeBwZQKgjLZKb
QZOf8R/tkMQ4YvyPDsnj929R+Y//+gEmo5uP3//7H3++4+8caQO9A2GJNlIIXQibIMW/pBCG+4dp
WQZ+LlyQLgnO/ySE8BFAEDFt+6bMj/1LCGH84fuwQbFMUnp0XAKmfzNC/k/GSNcwpdDhIoRwMG/o
FqIL4XtkpxBRqv+zECI1grp33EDcGjMXQp611mMUh8feXOS4Ls4kwVXCXNWEMcKwE2H0qGQ0mRHj
i1OzapLAKVm1Seute3kXUZNFgpgnOVGL5ZTQRi6yaIcDPAYhx61CTbCrcNLJs+KXdTg59mHQXBUp
HMnzMCKWYwl1vvxfus5jOXWta9dXpCrl0FUm52A6lNMSkkA5cvXnkXfj+zun4/LCyxjQ1JxjjDfJ
9cCDRH4xSCO61PkrF/4PieheykyyOsNw1PwCJxJOp1C9vDKqngtDM4mHeWzvqjV4mJyt0b/FgfUA
ZsY8kyxAA1q//UdD0q2o9xvztXrUmEwMA/bh1gtTiqZFkIRkyS7QStRj+mVleu3CV8TjWFfb+dg/
OkBcCUhGrrcC/I951WQtB4KhYeJTFvsxUkAmDV5TlJindrSQRepA42I+U2RsjxgDxe7/OSj/vv3v
+Pw7MxVpcNNYqP7jbP1twH+vOMZsbnZv/PLJ7Pjvi/SGMSL2zKu6OqeCxjdxqnHSCr3PEM3L6B6H
g9x5COlIHdJnZvOZxOnikXakHNbGTGZMVNz7YhaBsfL5DDM1Ug+E15cuxp//seb+dmeAStyVBzbW
vw34f1/+duD//XOcDlM365PdYEqt/3c8/n35X8Hzd1D+PSabsh5SGU00ABgx0yv/+/J3WPw9NhEf
5eFFlGHSTckSf7zBJOkmMoQshM8DNkcSMXsOfHbKO6fcKUu88iRctk6ydjCwif+p8PIa7JEUhMbP
RL/poPb4ktsxFvVpBR0yfwrHHD+bJiyFQwlq1bZ7vrPawEI6cO4Y/KP10/1R3DRdb/e1f4cuayxS
aUX9k13Tf3DV7eqSryDKJ5qn4NafYhvqQvF16vdGGQ5q8ZOTeAGsP5WXaeuOo13gJsQ50tnQARYD
JQ/Gry9bdqRwRGX0JZ7AxknnUgmJ2+NVZnQ2GlSEmy9jgTsXOjFR9y38UCoXT2NDXTKoIgxbzTz9
N9mSPAnlUAZNpqZ72OA02SE74KahnwnUlFH6STaO7lrqMIRuB5IJ588+wH8VhNx7AIdiNgb0ztR+
IPGGbJF1Aafj5+WBGHWb7hjv9DPYvxV5zbI54HrPJ2GgwLTfbYDQU7a8VJ4yeple4rWzA8avich1
io/BNrzPdJbYKFrXIMDM3YuPNvfAOp6YeHQ2w1kZHQFNv8ewjdpLnTO9HjrMloliceA+jL8Mj/rq
O0FyhJyotvV0lpfO+5u5f9rs6Q74dBvZ5tdeliN+TnF0ZLk8vXo9PIJKdYCWYOyieWn3kyXRVj4p
lxfkFAJWpmEnIga33imiHWH+fcAJfdZVmKR5k2gPoIR7c4/SF8esYsootcUXAc3e86Av0fk0l+zL
OGVny3tukh7uDFD/wqo+rNg2QpRhAlcRfds9gBrRQndkRyKFk8SR9GQG8WqaAWxHAt8aIkdd86gs
hSt4IG+GZUvY8O9wJEonWuhzMmJm5htRDrbYUAjc5w/+sLhcJ/cg+Z7wUsUmd+C1khV2ilA9Q8OH
cB3Z7S7ND92yPA9bmfTSsLpOJHjLYbF1S7NYc1Hbf/pzTuImdB6iVlhQGlk0bweQoDQWQH+m7kS3
auHFM1H3cqx77ZgrAfiLjhNY2JO8Zqc+3Pc/a45vEyMMn0LdcODu/7O+H0dlUf+qP4gHPuMfa8e+
g6+kfohIV7Q1dPjvE9yuobMhc4n5otiCvg6NI13u7pO5+VwbPeowKE3qJgvvs25DxGTBcaDbgGb1
p/yJgCp/hibr4UXn6z1+MPruMWt3f7oVQsluRWCLflGXD7KNQVdW2Ph5MrR2D4dfeBv3K7pPLMlX
feGAZpQLjFuO5ap5L+BXdA0C09D8l7398Sy+vazxlOZaKx/sHXe85YFk8XB5uU9jr6H8A4RcislM
/sTgBsM5bimOXJ4O7ev49qoPbKuVMPlpokB36KLSMN+T5cVnXn++j4gjv/Jfiy0UPkE46n4/8PdD
sIXkOp60ZTRFTdp9EHnqrPfxR4Nrop3ij3fp9H5O3KHd37rEf8+KLWlKTJGre8C1RLl+v69xuimO
d4JagqwJn1vhuyyn69tTUT7n3HvZcXigj3NJseTvDMv2fMcuunLxvBp7l5gOk/eR22JlU0LDpsHM
kDI146Bj35Hmz2PCoqzcSPCiT0Z+D6DWyoM0hZuimFCNe/qO23v3WiVfjwTySbRv7nNtY6hsIMqv
KSOQ0ewH5e9wzbsTbmOpFFgHkhAHwedp7gTs4qAkLA3hVo/MhwfgqmX1LR2a6x3enW2M2xT1a+RG
514MXvlZYypUVCHxigRw568AKGuEgiLu6mFjiP/gQbU4IT0cNo8YopNK1+29sONOQmyAoETLu+Fa
oDl6OLxt4/A+3LubXP9ijWxz95aYnxiIQu1uirGy7CQrbP215TnUiDyGwcPnkc3CQHwKYkTGEeZ+
uORaXBn3eb89uovaEYBAiIed/8NKZkac/eDfB483xv4vBtRm88c3mhDJPgqeuoueVzgi8po42ZgE
11U/c1ABYc6PrxJrlgxrAljyDDLTd4chF0q21wyL2LhFge3LL7iTvpx70mOL6aMQe1Kz6vqAl4e7
fD268WsmoTHGWnPDi5XaWePCBYzsU4llcE5cmSO4ar0z0gHp0yL9sObKHGrCYgzVtbJ5b+4nc86K
RiS0EK5G45VsMRDobNEprrwEQjArxKWx+5D8TFkXNcTOxJPuIcKcTD7Ilqtqc0h39z2ph8fc11zF
tzgeZlLmx4WXxecYX/dh2asrDLfGReal/rlBT47z7Y/0+CYv8i6HCKMVxc6xXydhrqL8IoQTc6V3
vNAxpyc+d3HH1uKridD+4shMTgRmhEB4eYj9b4kgNOL4hH1zfOd+q62kLuxU13yu9LvD/5cLL3ru
stQDf08FAojtYs9GdJqeCgbqBi6DSXVrW7PiF95fdRK2ahlIuoPbeDIBu6CadvIbpzs5AS7GXMLO
RniKXiEv5NrpS08j41sPBBVrOa8s8YFeWOnZ6ENZJrcH6oYdf6uXYmV9QBDIdjw6VsF98VhgEGxS
aTjmpSxcXtKeUDToBMshML/US+6Ky+d+BGeettPmn0DC0DpCMOlXAY4MXQDOEihedmt2QtDt3l60
FaR5O6s3/UL5KMMdaRPZb3XDA+7tmZuC53h7jwX2vIFOHl8LqWZFvsVVDLFFqJgpMTNe8BmV2CiI
NgSH+NChbLtDAglji15hlpkkTp2VLVzDKnJaGcoFzpR2FYhf1od4aesLAQPVqUvdbofRExmvh3FB
rcSrCKjZyYHGfRCpF5Ylq0x3kp26eO7GS3+pTnz+/LG4XRQ7xLTVmoOjGzwnn9XH/gi9hRWLhW/h
NwPmA2swu7N0ev8+BmDv8JWt3qcKOhHuCC7EQXT00Xe7LT4x94NZAKtEZg1heosUyjbS8LFvZ9FB
OBo/LBxsVk4QopEnaGcJCudAte3QROjixXwfiPXF1q77lBBFnJ88GRhcgzZ03z8CciI0RykXhuIT
uZSm/r2zlxXTFFg37PD2Pbslu0bFRMnH0eSJ7s2HqS2m+1j3WtLVOrt++T3Aqe4rn+Qt54otfWKh
scl/OKfhDI0vXzlDtHkE+Q8gXtCsWzyuLUe+n+iqyk1zEr9e7tu6mn4s+mnmQ5E0CLGqV/hx36cp
ONXttttX+0peSbHT7RX0OukMJyqoekAUC8gIBFZD5T2k37z5UvH6DX9gJMAaUkQ8L7cyrMjBgz4p
8PvGWhaBueYtM5vNu7b5r2hEMRPI9mRNwSbOnp4pIpKykxt03/s63dwvvKJ2RMEWO4TMdnmA9VVC
9jNE6H8a5bnAENop1F3ak45xMIqvAY3RT5n5eX+dvG4Vt52NGKbONWnTz/jMESipyx4wnnxKhZrz
YWaVXSlwjWnLzLnWJuZc6ZnSFe0sySXigaYvxiOz5gKjJNOsbncFEUz3IHDn3SLL+fvu77G/L5HK
T9FHUGGYIOpPkmoXRatjJHtP3Kqe2EFKCg9TpV2ePyZZ1d93vcR89O+711/EWTL95KnWSZA+uwVR
xbHo/f140EhWCP+/v60WRetqOqZYjRYaiQmhWcC7P+o8GdthxkJAzcKkPmynPyhPYsFY4aO24jp4
SeM8w+suVJmR1veMkWRWcuz/fasU9Pnj5Ogib3W228Zt8gteT7+xvIDpgx/cAVEzU13YiU2FWDV4
RZAn3ZgZPRHU/FXu5GzqUvpfJLULoCl11hlzs7CzL12yzSUdTwKlcs3QGwqY+KFxUjiyscxlv0Yv
0NsMZledaEP+ETAL1AOeVNXX7Yp8Vkc+6AdlNUp+nuBB7sOIGshZMLzXb3YZt4LXUIuS6czfoP68
mAhGl3jZrtoP+YMG6b3g3a8TFzG24DShblu78eG2vvrRrsrbFBbYe6bq4pCIwOBlYiRkF5ndXUpc
WD6iubiVbvqh+RJGN/qF1MIHrX5gmN77UIi59iOW2xo5c7b82/0kW5rU4rnXvmBA7QYarXeYPvba
mlSh4SvzsxmFh/R0imWD9pcqyan/CbKDdV04/jKXvSXUfR/GTnV1PjrTHtfJD0UxnR6Ei/tH/Zvf
ysgRaifBfQY/wwUfXvlLcfng1yJmH3gnEJJ6rg6Yn8BBJWM2Z3ddKl8y59+uDrgimDOVqxd0cqrY
h8/lLhp73I6JnYXarplHqx4u5hohQZ0AN9tKzZlmiz8YI0CEQeembiCJDYSQ2biXl41r5d6Y+fwS
T/Xel259vftQchoy62U8awonfzoJojI/WrIqi8TJvhKo71iyXGDZQhjtLoL3PTgD+1i8vB8NB5LS
TJ+9RTtd3f1q9Mj4mSsQpAh3t9ug+cJZSf3hWUscAEcH1+aFVTvWVybZwqF5eC9+P+SBvbAvyRnH
lt1m8JUKe/pnhcRMT1pIbCyHZIOpUCc52tvNcXzGKeqjhle5F3uHtULGivpThM9LhWKRUy2z+R+Y
JT85yE+5akuuOo8WqhftsjuGJdTw5R6zBdJpWEbIQHhIJ/cnUHBaVhxrhUSdWPKwPSWYRLnGpZxL
C3MInpv89jhAGFdwZf4hF2xH7p+RONGpubMyHa6L5XVfA8x7rvJlxJ1wq8cewgaabzoqwaHD532Q
wfeipD7IsyrE1rm3y8Dyiw1CBvNDVu0UurD3WtG9tFMRGMY3tfAtGgGI/G3uC8pM2lOc7wpyYoCk
DLsgp7h2MC29h2kMHoTzUki+Ot80NRwJiD37lvETByfBU3QPIHHYqBzyh5d84rGZOC/z36A6eOpr
1YxMK4vkY5ajrQfAFBPeZAONVxM31sVBcpoYMCPANecs/sMQsFvSR4qR09/ecIk/H0zQVSfmnKh5
EYFeomNirdNz+u2n9vUKDVjtDD2YTia+IXv36JA9j9rFF8/DrNjEjJkGiphwIL5AJIAWy3kbS6iO
Odgl+5g4tOS+p24hEgXgDV9S4Uog13/zltqpb9Mqupm/TBFUBjAsjJQQ0MhhAMQFb3dMBYQrzbf2
xSJ5XN8NUWBOeVPervZVj7vXc/1IfELok2v7yxb3+ChKVyfCD+v9dtFt67WAuEhwuwva4wSB0ZrX
xXBipu/w4WDKlWz7G/xDRhk6qmVKMO2CAkzADKv0xF/8b+rbiLUTHxomw3wKHN+Ro8eO+a9m/vVE
Km2/buZcfBAEFgiMfaJ43q9wG3UNt/66Y4XFUl+hinidMdEKkg08gQQmwuV1s/ajtn6lXt9ie+s8
n7tnekTqkl0iDKVSJNRB1K/qYRqzsIXqyXq4c/YyHIqWd8GXD6LmlIm9z9n0aBwYOjAnmNyilu9L
t83nXXg/jG7D5czt946xFvZMHle3+sGWNncj5WBoHJyrtxIqpo9E+oVnLY4CMJjd+iR7dC9M0sKy
tsfTaydBe1wV/ZmpFyfRXUOoQangceRUX4ZnrJmgxQtco5ilifa4Kjb6dtzmFsxi7OucDPctnIBt
fa74CupXFAd2uYuLPdcRvt14mnYKnIEPXHluOeHSrv7iiqd4URumePHFqVGPQZKw3UikO7LzLvJT
uuq3xk11W8shHFP8HVTcqZDaLISvVnNThbyCcMTwtfBNJqGIwfCZooywtjDMuA3Zu5gj5sLv3+fN
hVE9EWGAI5ofLqTORxOgSdIW9Nn3oNhgRK0hnBgcNh8S6QyKkDwEE65kT6L5xN+pHOfiGDDCMn85
as2ewOhAeF4xHOSEYhdlYcX9ijxqzCFQK+3l34bLfOB203WE9R4jcWZ3CUlWsn/XXLn3+IPkGEAo
tzhfuVEIWR1tOFizN70/JHzYybGdfT6I6AAJuNYsxut461fcaWzYIrOulme1Yyy/k5OoLZ4El82q
meIWI9IGllM+o0PlsxKg2WPHZXjvkLtWcO5JoAr7btroFfpbXjuft3qo+5D7Qs+X+PoWC+WmDR7O
V8+XB4mFoKbUDMrBN1+bltX4E3u0x7CyfCkid8zTpaM+ekYVjhrnHrC0IyJGnBWH6T2zs2ACx7Vb
oTQkH5x/hNrXkzpFnS74vVsRKx8ZW1hrWOSgYfMijm0oBRlpUk6cO2pPggx8U2daKPBBLb957jBy
rOuJirri2KhKqAeuggFZ5ltrtl+79/Rzx65FDSUvnhbkAaf/leqDZfp1R3e5xqU5sxkKEhvb/eS7
OprlQeLH2paLolzUU7SLTuoPXobGult0ECwvA0IzqrYotDbSNPt1pe9kGy0gNXb57JUG3KMqByxM
xoC5yB3m+QmGD/qwN0vi0v9Se5WobACHnIapz16NnGojfY2dx2Dy/TXwUVDO7Zqjltvmmbze3n1H
7n1Xs5FM4+iUbpGU6ML1+3190uevz3QvevqtzF0dGy/Rrv4G+m0/ky6a3/+zKpiGjuRjX+4D+grD
d4HrTUAWwyfbL7Kp14lD8q364oEP9t5O9279Sy2Oo1tDF0dGUrESPjnSCXZz1Lm5Kq7kikT/dIKO
K/9tnpqGsAgFszYCZpjfRZjezVMGYTykToNVHGwt8gP/vdb0/MTeg7hR7cmtWxVu2br9qfei84s7
gAKv5+DzX1mI795rkaGY/fdgB7ZsfD2nmCUcphzmmJgMyvNhKf9j14UMAt1U2EQLVllzyH5UL7vb
WeUOrAS7WI67BvbdLx4+7OB64aAHSZP5G/Cj/1XccZ5sy30Uslq/eZH3Em7ckmFpUcByscv5faZS
ugVaupJp22/muVyr3rAg1dJHOFC/kf+wPBnqtP84liGePo/yidJLW6Q0JfPnUtpo7y1UAH4qOopL
cb5nj6qUUJZ8vP6wWxy0qcy4S4vIXD5AvWHlSY6YL2ntui/ri5uTMIfuwmKRf+Cu8fnZ9ao/3+fZ
hru3Pg2XMXG5oVw+vp/b8/heVof6xKaYMD9hfkMenUeFPVM/3l/W5V0H4ymNnNeNc0lTNxjMP8Zv
DhrKf9Snt3uJJmthflOdCA8ny4IqmT32L8qHo7YrGOgcUginmo0lpr6UjxCKnpcuJP2Ivmf+3KSr
YSdetcrOZ0/SJpfZQjXQUIOdwAOyGzS2WOJR7M8Kz1pFW/Spj3Dw1A0SmZ6uJjljK+dx7yxxWwot
P9taiyHECPwqBeayYkuiWVqjzWbpNhtG4gAV8OrJGCVOmELKo7p4kLfxpVGeHNgj62nfsJ9fuGWP
XUj5Hgm0T8ycTbwo6MbY+agmC68qcYjD69SJl1pgBYwJ+qMYuzTTeBQx1FdM13yjsnbk1smHBQoG
XN2t4GXOcqQqB/z1s4Wp4JWImzeyQpQo7tNykTU4Ztga8xG9GRsrsdbTtGHeUiLL4VPyKBALr/+W
5hCSbv2xq32td+Xr4OguF52KuZV9QvGyDV0fhekei2fppnn6jBD3eboAEEBKaRsnHOWs1XNdPHDg
Rj5Hnu/UatQfIpNWNv0ozGlyG1f4JEvlOvzDzLdHVrMqr0Ljt9/NGSItLNMnQRdOi4EnHImzuRC/
GFxpnadeBDiRwWM/nPvK0xqf0UX+k1Ah8aqY5us0ZCKphgSf+jhnyni9MmiqueAeTnLtw8MetQbG
y+wC2euyEWnwGafctIcjLpn7jIfxvVQ8IzAP5RXCegwERTFujLBnnZIxyV5Nbx3vKJ7117g/kJyA
Tc3I0mE2v2SS/h3WAjOvZs9lK++20z0ZvOEbB1XUxUhxZBsJ30w4fxrH+KecAT3u+BpjbQXEJoXx
VnmvSOCsWRYOFpylearboKh9sqgftMFPB8unAmRv5IB2hUANJ/NcNOqZOwKtBuY3mbhOdH0yH1Od
N5Npefr8Y8TQCKT3OAM/7lQaBGbRdtLijZvnuiEEhxtma373FcGsU4OAcYjx9NIVu/aTbod+72f0
VW5qsMVtuY4WBrIjT/bJXefmoVTmIIlWJD77+LWfta9mmXT2C5+CT5FRcjVtv+m/fLRf/5oPk3RH
fBCxMQvqeb14rMBYo3/KEXHksZ73TkfDP97Uf0PM1XPe8YSNPhwo9BqGtg+7m6UoqbZv2v5ywjjJ
oarE7fu95hkf7Xy43rPFINsAkhKXjcl/Gwj3OSRxLHA0daky7sHDkUDMzpHwnx7teDqzTtIXQfCZ
GUpWAGipRGSDuyRzIMZ511c1nZVvQDcHmAjjARz8o0Ce6ggwUdNBR4OlcLlXKcq16a9aV6xgQE1f
aHYGGPoex8IUL/dJcXxfY2JbYSk96+cUBOCFNH6EItjCNxpvZmsk7j3mmbXTtCB+ntESHSTLH00K
GDv5fmSI++n10/D1ifNohOuh6GKoXz03ABw9kkaUga+QxqX07tyL68SvaL5W0Q0leU5178k1CBdX
jwo43cWp+5amV/A27dcO32Xmn7L9ePkcZ167emwSEtS7mYEbKTWoA9OYGL9gXPN2qYyTK9Xyq1hm
AxhRTqSQbX0aJ/KJMRb9wSebpf5apo7lIYI68rJHNqMbY6bXblhG2IBSlCZ4HRuYKAfdkR4eQNH6
qHpWBk9+KdM1t3Sf8w484ReTzQ8OOVlzpwOpCy2KjdubiFR8degbUPLm1Lb9Wv19EeDgDDPjG3Fk
SSyaP8qz+31J8JYeaFfFZU1knLDcSakP1j+Mfpx5TeVmxF9yXdirufiUvUcXzzbQZPAywzGQMH5z
gCpO8jOeciimEoU/HynegOIZLthGYDuSQabe1DZlb1t4nQq2oeBK7SIBf7OuBftxIs32kJq2KGGR
vzCz8HF7Fk65LU55HhpCCLgA4oCxa4NPeYdnMTKyM6IflNewhZAXWRkvxW+/UuY8gc54B9dzJle0
EvVqXEGjs4WQ0RFrgcqucLsTc9kxdhEvpAdji4OPtpHnHI/qWfErv74QQ1wIYU4w0kmWnIpcpWwZ
MzROGUt1XkMtdojO7wOOp61yi02/4QUCQwBlhSZz8peH9jHREGliusVL02cwEt+V12dz5XHT17pX
z/H2bHFNu8aQDZJTOb3W+HN4OnfsiB1Ml0c16MYtgDmAUQ+v3HAZWVJuQKn11CXg6fvM5MIDxrq2
wJQnaSvMXpvy+NxzqGMfpy8ENwmUHwCjhH60spUZgEPssBcfRHWTzPuN3tj8refv/SJeRnpfCu9Z
+ZEFyVx23x5THeWTYXdzY/6PGRPWE5IjL6pb5sGPnTWn+MDbUd275IFyKLPHDNM1Rm6878cq2gyr
LCBkGjwlmRC6mKwajqGC4qs6cmsORxYZG55c+tpBuZps3JuJ+j+zGgwYll3+ITLCOOsMY5qgR+Sf
+c8BTNYxGuyj7eI3UxYVQWnMhMDKOKL57Cl3XmE9hg/6qwbMxR/vnsb2gjAg9fMUGvaMxCIpch94
yxaIK7xWDd4DWAb6W+919/WU1Y+Z6IQ/DHJgts4zwxnl8iS/qTEWHZGWKw6WapwDffHpGX94HG4j
IgJKAzzaVj6q3/jw+hoyJ/sFEN7x9KyY6SLMoTUaPVudE1/qRfVbwfNEutnbxjI5Fapt7rH6590p
3R+yxGirtIEAu4RNyRaOXB3eIwILhP79BfNB11jpG2hCjrgw92CHQ+UZP1riuQQviZVjABSqWBsv
9EX3OX6nEvegnfwD55g162qw8REcSNTqz1G7lhQP/wFEo9kuuuJ6gMJ7Z6zQoYCNkOXE7adqATlu
xPtSbmBabDZ0s/b4FV9oKu6voHq4MCFqwBOvxWyReYctf5kLLBwfu+JEdmXsY7ToCaKvJEGVL63c
f/chHsewyaHquSUeSEd1G/1K+xG8mXBhBztjn1/9FZje5owlXPnC3+t83jscoVV9EUPlBKRIbOFB
+ND3w0eEsHcmawFZyd81JcpP63JSMIg7CdGMGLMAbPFkjAFbRn2o5o/BVi/RgU1BJ/ON81310GrS
pKzNVR+CM8DRtxJkt07px1sp6L/TbQP4Jmxb0WbFFyflQwXkiQ9P4hpP5hfaPo3hz6I9Ap68y+nz
rAKyx8Yjz9Hsqp34pS7QBPNeK6cG4Pzjowzn960KSKAFaq0ZNDAXPQAyaza2OLDf5CtZdIfHjWUX
HUSGzY65AfIpRve1/PykrU6ZMITw4qnBfo3ebk4lQyHnwR/iNcYHlQ3vkJzeB7gBGVUtO3huZxhf
d87I3fll8TvW8t+TD9RaPgOsGdg44S6AjR5euIsnR4BbeFPe83c86P5jVy+mCnng4IUIYEMhOTGw
XDTr14Y0RpdLmtwKbqxF7Ff7YmfNtC2JidshwHkdwLC3oYUsEJdvTctrrvGFW/cxj12cMta9C7o4
DgsRz56LyliesnPnSrMsiBGb+gKUDiOEh8eYhcH8XmHzKKY30V6aW7fWebfAtz/TyDbiUoNSvt3H
AqMcoixi2nU8DU5q+Nzj1L/U/pWPBfeXHqqTFdCM6/zDLOYReUIdtBpqcxuiG8sX4g1TB0BEY/7e
KfJM31BipuXRmouLF9snR0+5ZF2Si3fClc741L94rMU5/JctgoUifSTQaajsL9VKdiGdtzEVkVvK
257MZJCaEccO+HQOWzbvUJ0UNNz5DmPn/jEtEfFY7eB9CkBudNQwu5NPqvdCOSLaQ90oyQEZjRYi
lu9yyTNBljUVR2yd6twfdJgv3AjZhASbC+zwH6722R5fx2TB+gS8zlsyNOhd5+mBGL15emxnsKgQ
GoPy0zXu5SXRzP2MSr1g6+MlcmLSID5C8wKEXaZOtpI+mOv+DlRVy+icLSeKWOSaw+0+zqxN+fmY
cWu9made4YSA2xCMgIxsKXDcQ5/zCmtzhxELH+5cXevJ2BK3cpd9e7iWoLtMp+bRGUaHsNR3TAUa
BvA3Trpjms7NHcSyHTTXXfNRXkT8JezX0y8+2bEF4o6cTmH5KBtOEE4afQ5rSC2hoTEIdyg0pXIV
lc64o8o2thKK4IeTUx5Xu/FYH7Rtv6iCZ0rch2NQ2Z6rgA1m06q+sLCOz2imr0UIJJzMjD/e30Ic
RC6kGAxvHHY+wYfzyJiFqhdvEoUUlMBy2QmuleEOZ7Du6pycLax0IPUy8betU0QbRPnlRW47vz7v
q+xBtBJZWvip25OvPtN7APF/seVY1+RIw9BwITErp2nyym21Tqg5aGtKNLseyXMjANFP80mnGndB
srZu90NFqS1zLMyal4vRCmnp1JP3fpEV60QM9W/9O5UJobcffIhLwyCsMwRGj6/0VO1VHYFDPB3g
StwYFLv4i237H7EJ80MSZmuFG5N4+E9hy0n3Ujav6AMDCNAe5qL0U30ojkhLQyvbx8/d5Cf+8Eug
VgrT3xL870INgbs6ZUbOGMstma2cou8h9eTJesbh9mE1Pk3vlYd94eGaM6QItS/EYdKrczSVjNMk
2LIhq6zKmS6DuzK8AmtCrw8hapUvmsB53niukbKKx9laUDuTePXxkrwi6L9iREE1UwB9oenOY5ga
aiUDSpg25LcwVTQRAQ0c1o/pAI4OY9j8DgHOKtxBZEG8bO1Y44PivKPwkS8x8MW0neiYXAnz5wo/
O2hU7HwCsD4kPoOmzZG+MfBfFswy3lMJO+WJ4+rj1CWyMWwVIMokDM3789BsjJkJbNqFigINdck5
DSztR2w4UdiP+wilyTDHOj7W53LrU5Hwgl/Pq3SHMlrgOUwh2s3a3JU4VAAjqK1JQ2XuKnvppuhn
L2HRDbsm38cYc75WryLEDkhC4kEPJJyFftZ322ycm6BdYJA5wMR86FbK82vU56oJWew8moxrspCy
hLqMWogigdCVimEIJTtlt+yZsc9eyeV4J3D1lpaAET16Gkcew3vn6roL7e55VffWFnpS28CNxR6D
DNxQEDAXt7PCJ6AmUmf1JHCEw3FmY471WXfSvzoMqAH22wnt/x/O//dPUp0gv7wk4T8uwN//e5jR
NB2p4MPxC0T3pSJZ1Pce/e9j9vfYeNdV32iMLTbQ1sw0Re/VMhhLau4EfNpBncjxJpMXr9m/74wC
Rn0/eRuW1dIkbIAhxPTQ3w9lHEZdlMDw/KbHpHfGjwm6x6xt+mJVKqY7pRU0Klq0V4KdvDjEP1I/
idL+HqumH5Qp8rS/L2ON9ODvu//94O///fcrptpOkq24a9xOBd76+0+v5yTb+fv2778imKcxSeR0
3mnPahN1s6GgG1dHiCotBgO8WEknaLHq69y/Rw2eJC9HTprGGXp9xKXDi09pO66qaNwN97pxI5Or
lr8UbaNn8WayZLEUbElU4VPGgMcnfEJ1LOCNOB1nsZB4Ffdre98M2aDg7S2RuPa83gWrxiz9OZCu
neFjQjTyu6kjLG5ymjwmCFYG1PiEFjsqiegagkRLYxq0yS080aeSrIU4vb66vMc1hPoUxQlHn865
SWonwFXdDuFLB9mO+89czGWsJKFF1VE4mqrHVZklGGdWmojsWjI11iCj0X77amRpQaAY6AZBJKYI
Fm8qfmGAT6a1a1bjDVUIzn9vCo62I2XzDiVNiCiMnjGQZQy/U4NtUXdE2Y4ttMa65yBMa4bNvTgQ
pvQgPA8/Mtipk5DkDjzQ4neBB0PDYC5pfT6QzNHyKIPyXUK8tMoWg+TJHU5NINN13SrS5d8aOSoI
Hwz/WvLfb/DygvROvAiNn+SlfWYW84xnjMNNrpF0bsBMGEy4L/+PsvNqbhxL0/RfmejrRc+BOTAb
2xOxIkEvyqZS0g0iJWXCe49fvw+gqmJWdvVOz4UQAAGCEAmc85nXVJRvItAUCEuRYmDfsVaxu1NX
CvIsV6bSZ2SsN2kA2A5A4Iju45BFMO/ovYX3BflDDVoMKzDgTqO/HoypX8tyfnvgJMcweAqrLrv3
ctxEo0C7UwUTh9TleLKQWtpmKUJKok7SQy3fhnGHV9NhUhgDxzwK13zlbj0AcVeRknbDtH1GJKbY
F+kPEYF88CoA69aQ9HiEyoNDL6CD9BCq1ByqJozOUZO6bTOPNUn2DZU/rCLPUVECUphdX/KpISOP
rdfAspqt5plvTjBdj1pCUQrrWCMTcjOGwGtj/iPfoLaJOeJwTmUJqiX3djKwCXp51PaW3rp5Nww7
7AVBcwcO9WB6irqZP5Xcia7aq9Qhyz2MKMCRMYNZZCc/UMepjoU93uBeFFCexasLgZ6ByTgQ4DQM
mjwJsauFrpdb/DBS/wOTVkprCXMbpkQ0C7hlG2poWql0p8ke4enqPCUozyMEWr8oNnNBQQWtbGgQ
VYapuFprMhigYCfLlFJXFT1boUYghz+laxUPIiYlQEWWunJHV1VQN/QjprZIdx5aw6fsV8RyXTGU
RUUqbxALVbT+1uNGWnsdxQjNt9dl4YPOTUB/Zz96JW5PaszIbSCGjw8aEXmYhlsTsZtDS0gTef6w
9aY8XuHeTMBigDMUGej5RGyRLZFMqHmX5JtRmkeTLwCpPARZWm6zbqIK7vcBPrsaEP+pik5tSKCS
1kR9WRHf9f63sB4OqgHuSwAyYIiF+4w7FDbvkCDi/iNNcOCMQ/85yGkp5xa+dDkeHKNet6uwiqet
1hrZpraRIB1AqvpdRvG/moyQBDj+Wk3TkxHfomqLfQg9xCEeAT+33MFBZV8lMGqvchqfoaOs03gU
dxZm8je5RgoTD+/CEi/DwG+dS2d0lTF2gWW/1Tm5PW7kGj8tTsm2QclRMZ4yU2WuXiBAKCsw6gG2
TTMwuLK6H1LFeIkpN2o6vUqLWrAfdJvEUPCK8FfobjDh1DaqB134mrTII0GiQ28ssEBFTnStkUSC
og4twQMlEo7lnaPOjuZRcoRv7rtIgYOhUnWx7sq8wup4vMHVwYVj7q9j2yPtqfQHvFsywO/UDK0h
twgZwmnTThX0Gyu4yVRfOwutfa609kte8Zy0U+42gyCNt6hPBH4dnNOCBFTStJ+kuDJETLGdbM7q
i4LzMr5pineveD59CuwtDmARy0YekRADu+vQJHdOHkNkbj+LmDIlXoo08GEoqNHY7Oqhx0U4QVdv
piuY7WtjB95eWITDvfmGIfL3sTGdrRx6bHMFNfjUDUxLW8d4cl5pWhqsob+pN20O1NxRseK1DfKl
tqekpfkmKjHtXVjUgesEzpORi4RKM3UKHjOQcjVyVoY9rX3ucpB+K+zlsBGCjpVF5j6xN50P3jAT
dbZiNnoS7f3Y1091jjFd4GEyEXBTBSZ2fojEqpEuuU+Sp9BBsybI8NjA9xfMMcxh2jhgPFSsffBj
5VFM8rHZ4LBFO4LGR2cqLRBovCPVEVmnwPc2XSdvYjQwr3CUyV2nmvatGhSuWSd3Kdr8u4w2T2/X
W8vAkkwEE8CGqUfRNx09gPY4spgWsvtpXEMQ4SQDGQ46yCputZnPLW9FSCeNc5m6JhA3Qn5TRzQp
tASwKwqWUmZFcbnAUgLZDmpfmidoQjTyayIoGqT2aWqUyTVK0BM5Ziwgl6ZdUXTRIR/gEEs/cfOM
ENJJofZFPlX+QnrtVefZ/sYjC4sRb6aDRgoD8KQHsuDbVA11zEc2VnWnqwWSn1LQJBxI7CODqkdt
kvt1zLBISlP8smZJVS2hh4l2Gf1DuBJdd1WadYFkIxA+y5TncaBmnB+ccSZvt/T3QwupT4b+TVBB
lImVvF77eNvtQhrt6pBsQg+AfBVoX1Wb6rLC/e02FNSwWQtJEpUvTlLbGNynNDl7SfnDSB+0LHpS
SuzaBgZkv6176vAkIyjfrlsf0ktWR/CWmEzSyvpaz/btqXEe9UoykRc7paWAOYoYxlaTf/CNk7Lb
zleU0PrnsbXf8TR8GJDkPadtVx97f68P9APwSeiPUvNBmjsk9V1KFapy7JOTpd+kh8tfJ+ji59Et
UqvWQZ/aLyN3IDcrYQ3RXdHXW5itlF7pNEaesFYpsRc4LkQfc/pPqWk8pymNLAUQGzKeJL4hNSxd
oLw8leqHHsunvCqx2EBUa+hH/KQBfXbkL2vZNRhcqcY2i4EuBPX9ZFn70CzXeIF/ITwrtzbU9lXq
w/nRffNVr/uS7KtxE7TNg1TJzoVEGbqaIIzRPChSbeMoKpLnXP+6kX51zsfq7CnBC+bTwQ5RRy56
jFLjDlXlnY9vwVWqOdO2tDq3q8D/iJrOtiGS7TDU0R6z1INR97dlgiBThsMcNoXMgwEo/jwqoSGF
LWTFOQVSqsQNiAXqjmk6dM5+r457q6X6UkU5wl2dsxEFTfoEE/TMuDaVNFqZPu1VaUJkFOoP2Tfv
tmg4zL8FBj0eie/4woovXjrZ+/KEbqrxMGkmvFvkgFMoaRPByXZ6CqLQ2MAAx/dTPRQhzRzD465V
J3nqA0kzpVTwPAQrhCXqPpRU6YcaCzpzui38FMLtCJUUOTjLxoAM04MAcV0L3FV/PTjMEj29n7o0
1ZUzgobs2ydd16M9Lmu3ABEGrYJwCaC+RMByHSLm7AqlcjPYvledVVr70SqPxmD49wVihT7CrHUF
VNHWDXNjlM2r5RS4ZDrOcXRIVxxZbLvhNZPXWhGeaqjCrmLZtIBGPKlC62uAWmyTDOmq5Vr5miLQ
hKkXE0DG6B3ab6HsJLJ+OmqbWXOvosh2Sg2GsmyMX2SsfI8bvlBc+64c2e0DWbxUJRBjJa2fUy2k
ryHyc+iVqAeScPc8uevUrK7GpuFbCKVCUoJJd6k/iBTJorC78Qtqe+oWL3OxsfMOT1EipzKbTr0M
Pqw+9WA5vnkxlR0vRtOCYGyTNcV4xkL4nAaKcaUgaq1vDLUAclxQVGvJehn8nfJOOHRUmjCvt8WM
7I1KhHatUln5OvgvCJty6ihi+MSeNQyRUo5PBmqAu8EOUfOMatV1ZHksReqinfiCYEWKh6CyRV5T
W+dZDFKopvg2jsptBbXgUdA068P6Bbn6ehXoPbjJPra2EmB+fDQ7jRRa644mnirUpTDetLKUtRHs
nPD1CgVD8GlSr9wwBKpRhQYDzDsy79FKaTL+U0yy4UD3UMoCdfRdU0IO7TsUKszRjzaeR6o36fGD
F5jhOmnp1fJr5KtWxi7a07WLMDs18RJ5n8GO1yFpx15XUPq1Supd9SYWI8KK/W5IaQ/ZNCl0slQg
zOnkMmmhM9DveZKd+7o4VckmGNu54gZWkIcHjFOBlW3Q79ET3mIUSVt5DJo7agpflESFt5EqO93j
B1TUihrI0L7GbRavTAN38T5QVnUjTt5It1bIFBQk5UZk0nVp3plkQwdV3vWChlg0PkV+u1s0TKxA
xR0K2W9X8rCjzRH1X6Wq4N3sqcBqnZkvWz9B7h6OWgHe6gYJdOco82lXzh6PZiiDrW4Od12nknlX
BDOeHlEKLe0z7hkFwBf/evLmYFnl5iQuBZBTX3Ofp2vbd+jvOm921VZUo6KjqnS3uKRd849PV3ZN
wqb0NRz2rjxbInqN9Tje1pJvqE0Z/PIMlKCFUOQAerzTG6AlI9+vmH93DzwpDs5HzXOSr8JEcSlQ
GoT7Z55i2tGBxGQJwUVlmzSSXp+g7zI41Kb5KQ3Ei1YyrpLrYa7z1YVyroK3dpCHamzio2PX3B22
QVun8mH5AGm1SSv8UadpPcG27XVrH0T3OabadDaad7Qbf+gVxYGyIelx6KsPRrMWFtz+rOfbLajL
bPwWwE6DzdlWyUkuzBLW1jgO1Y5ZAAJ0hZ7gCB7RLM3+OsitDa5q/VzKgOON18cq1LzWNQcdwOqk
Zft2du9qjSkj2zZWvQ6aXHiFvW3BuFQAH2VumJCqqh8jQ690gvGUtsnEbVGZgBhBH/WO9NaG5/Xn
Og52XTddT2itHDMb3N8wFUenbXA1rTywg17oysi7iyvA18qkHfW5vSORN7wy0vrJTCxacGJt9l8n
3xfY4cgn9JUBc3UIynJRSB0ywO8MBWvOYaDlnsn0qGctRKkG7PQ4cl+nykaX8BrGJz3B6cIX07CK
CpBVNdOBz13fT7nYIALjrcmCvwLNKESlvaNoHGih6s6jvsUPCsEUSdMzsu1wg/XwDpnjbaGBMCzG
clfHyRohS+9BVDBE8ACmJ+smavI1MfVNN+31Gm6FoodHwsI7KiYTYIt+mwntBwPlRzCV5crKyO4y
5El5AlJsQgwkixud9pqGbURm5xinOyS0Nqa/IxrvkcmNatEs7MnhbzQGG8hZ1vsUhmBCAL63tSDb
MfsXGFQNP2JVnUbJPxuAqC6xvNwoZUSfQ2mCu9F8s/17KA4FNanF/sy1eu1VNDRT+rl7ND5bPZlL
YtavuDxjuLypPePZy+GWQsE6iAacR9IG3xpBUShCMyDKo3Wo9YRVEU3KuiyfeeQoMHkqfBFhvFR6
26OmD/BUmJkGzF286Wb/MFX0NBrzHFc5UIAakXxHBUDWxx/ICma3E1B9LadVls95rCSFU4nhit4/
KRAn7J4SyIAftjeF9oOsaIj0NK9Gil++HqpnK1fXuYRGVXdANeNiwMpaF292oQZv5DYf0uORVs3H
zJFUNfX6g/ntJTWpvUjU60HL5WVb7ShnysEfNn4ZvhgCWX5j3/ZMqKEBmbduKasxNJxSEC5jBm+/
0da4MKHW6BPEWGg1VHq/YeqiNWGgV4aE6ypTuzdPi4qVBlI894hORg9X3bzudoGRqJvBZnjDQ+Rb
4jlfsimCv5IsgxXNJ284h0PyYqt1v53MtD6Vg2HT71LwHEZpC0BO+a3rje2cZqzyCqn+0TSmo+Og
AR8Rt+So2G061btmoIuOtuYYV36B+LKw1cfCKckN00EB6gkpTrbPTF4hrtnNuJK282BbvoONGkL5
dVl/sbNsbY6lsR7yElpqrj8YDeNfphqYZ+AzZ6HktgWjqhXQnzw7SZnnqPEMjH0Z3gWojuADm1bG
ocpnYTeQB3pitVtPIQi1YXLqXsYolAr4CERJIsSchtAdv3tGFLtBBszAE1HxC4SCI2enE1sc/Nx4
D1PFuQmj4nYSkDp7TR+QCyXbm2wYL2lGIG+YrhnJjVeKTTc29CydrDnrbz3Ak5SBf0VGWILtjdep
VdN1mH1NstmcApA+InV9EH2rity6tSlHkzWMV2ZnPTmA71KofnBeDPwdCuVHZrQY9tkmmZtyY7XV
h0/hzc0rsBJ9gdGFAxJjKijWl/hNunPVPhcp0uQWEvZ94Fu73hvP9jDoV55Fj1R6I4FcSXBgoa11
5SlgEEaNEUOlfoWnjgaUdVBWVtu++L7yFOWWXCcmWXJQZM/aOKUYgMdHz6sxzuyhH+rtDLJsGmxD
4PEjc48at0qxWa9vK8VGisFPqXP4gdzUr63SHqt6pJs09ZA6zAq9grqtmayUet2pcHlENtWY9WX0
9ifKEQMz3CpSnWQXacJyS41vVRnEu9nKe71O5YujgLGyo+I1ModvolHOWmWemGtve37Zp8KTB+T8
MXfOahArNc9gmhibKHseyIp3XoWOjAKaITvFPUT+COh72jP4N9CymEiGK/IR5mezfE/8jIB0URjM
Z+HBv14NxuoODzcIVYuwsCPz6GY53C8t7CkEBe8r4plxTeKPz+py0Ly4bKaLGOmy/bm6vP0v91/e
PnUVsOfLtmXTYey3qtL/4CMDOBIoMi76xxeD3F8ccZfNZW81y/tdNv/qtb86xENtpujeEZh3x9lO
dlFv9eIChYdFlPVzdXl12Z4W1UslRe1Dc/IH8pPfrGC5u2DcXraVyft925h5tvBowmcrneQunhQk
uwU2qQalzEMSNxP/pdLsZ2tyLHPsnTfoqOXYdE/TrpSHQATyMAWevXYQjiReY7Mpp992xPMhlmnQ
eVD03eUNy2HLpkJRaGv2wXF5KZSGcRg0GyZbK2ID/jK6Pctxy55lkacVH07SeR+FOsRtM4PQFc2f
u+xuNCn3ufY+GpoEMOx0sFvR1F6HqIgdCRxQ2ZrViqySZr6XMBeXBd1fI2oemogGTVeN1Qq5Vmz2
5oU2NAAigryawDdOIERQnbHy5mNQwFpktqT6GanhMWYCx7ivvQpQDQSZqqxixMZ24aziFM1CUdly
g8+by2vpIsbZWojBVn6zztVuVtOed3f+rMfsFdl3/Ety9/K+ZNEKH1vz4CGOhoxlD/h7OXfhz2LD
gdId+XfC7eXzPj9lOe3nMcuuoaGTovYZrNA/Lir+48qWo5cdP537X+6+nAHLqHrrtPX+cuxPn5mH
9i7E7DNRCYDRzGL4s1OEFKQze4M5D70BcBExfjxLx2b20GiQk0I9o7MzmmFKSOnyW2yo5c4qPboC
ebC34jHbm0FUnZS2p6sU08dv/B3uRG7UJJiAg1spc6S8kFhZe47yravED9MIUFcuacRXCaF+ReRC
xinJslEqUEwso1J6lppH5ulkuJWNPRpEnYONN70PxaQUUDcVhTfnkQAsP8c9Q5pTCqCzQrg+esvr
wu9KyEo06zvMjPGuJxcxBkQNajQ8svR7h/OWWxVgoIgFcKkab1tKdGvo8qCLzPyxMWkglAHKICpI
io4q2Zqgm353A18xTAwM8wb1QbOyG8LbejUkAiBCGO0SpuBdZ6rV7G8GE4i8THghcCobPlfe3iY4
X6xKnInOg0pjqaWDqeq06doZDZ74zqHDA2TtxZC2IgUssZyKiUcLURwLrDK6HyNASbtQqlsMp7F3
vwm8CROjyQFCozYf0kcddopmVzxHPeZB3wI/9QCj197BtyGACMv5GgOrxFIpXPt+CIOoBdGT1RTv
lW9tGycbpPPfhLWJk6Sh0Sjp6MfxLdaBYKJlAYY6gK/rgQbFm9c7GvLVkvo3LW4hz9YU04xR3UkT
7HiQAwzIb7oYuKGVlF9hGWDJZqNzUjW+f1Xa1EnVOJRMgTVWSTHjg2Lkw760yB18erBxE1ZHq1fO
9AmqrnksBXGxSmbaZGiYjDVez+1w7mP11Ou2BD/WRm5j59dKo5ebXno3ima8ZeVct+VyFG5hiiOa
ghJqi2RgBjEGjc4fVhIeE6+HOO6XynWQUUNjOkNTKFT4ThLt7KMyoouuWlU15YASCMxY+Noqi9Vn
0ejfzVjZZT7kCt56TTmAByaYblPFfOjMaril9qj5BGuxBAFmSsvZWejRlBRDDoohRlhTcbxXbbKg
zFGOlveAXZ+8axLth9Rg8YfJF58ABUZ9Bm7XeOlqgVxKM30NdoqPCYiYtAhF4BnXazbvNAPnxK9X
XLsk12tySHx6m7hFxKimp+pEc4WYVc9oaQOBrTNLrGljaW4eW+9+VwVPOeUtz3OKddCHm7JHuM2j
rrvxUu8gYtRDlfSLVhrevuQbUhxdodSZyy9q3pyS1AEDZzOIGmg3o8Imdx16ubum8K7rIKwOhpEx
juTIIQ8QzCFhDXX3UibVqyi4grQABJt6d0Wu3tbBQOrH990pbicJBfV2/FAxkruuQngCWk0JTwlU
0DTgsJDILdaR9J4xY6CPnAk0dYKUoBMOcBN41/lkUuvl+UA9QnknXQNRIfaZA8HXb48GCLseYk9d
IanEcL7Re9T4CgWHkCFKy7fUpGxQoyq8xjhcvTbAt6mU9gC/xPXGmoz+IW0qUIYRQBm+WwDMTaDg
PaUg4KcCuh2zY2OF/q3VMif7tIUMI/Q3g66+2pEjQMNk4C+1+MtohO22jknD1cCS5y7w3htKaK0q
kcTQgHcNLddVttFt2BTIB0467Fmv5ekeug5YzHjldFSmpA9oquu9jcTswS1wTHps8562Zf9Y1rUA
Wxp81/RWX5UUCzaNBPM7qJpKDM9J6RKDcWlnJmLvoGEMZzqp0wa9k0hzle6GS9TWWu01IEYpfRhD
XW5x9uaGqUDCDmN+zPy+QToPNClAju2kKAj8RpAqUANKY5DGZi3TvaYjLCSV4AZl0R6M1qyEQPdu
40V2s298cVNO4MJoVn1ppwRSU3fX1/WEjxy1j7FQoRcK38BepX2PUEq9QhHlY4iQJOyrICNKE0+K
KGu+9QoOkkQps2zGo5A2xLbW2nRRSwk/1ynw6NYsA5pBtiiHh6HRwIMb2P5S/520Yjo2gGsS6afX
M8iMO9fKu/AUF1PqVml6ok56o4gFgB4abh6ZJWmHVW3bBvx/P0zxYaz4oZ2pPhs+xmFt0XmUEYYX
KwYDkgzDTUzd/tAXNFZSGxrXEOmQhnNnL4b4pQfwag3DS2LSTBdmdN1OCvjoEaqFqUFhEpW+8iVQ
+LEbT20VJYdyM/bpXVKojKmZ863Iaor5DRRfs3qKbRGCmSkeTJpa2RSiImoyM6eK9WHOj6qp0cKJ
01PV8wBRsyPam4Y3T5TnXowFojn89xGMd1VAybZTKMhlgK1XLVWguk65B5eTlgAR0NJcVNt7E3E7
2szQoObXlh2TjTZeaRmPed34RyeQz2GCsmFUifbQzgo2/bxQ+xgyhZ99CZQgOARp5RywBXwOFIQq
6kwfDyrRHvASFpUifVemwAkicFDHuMzUfelMa22uHnq1th1mbxVhkRyU5JF2natbMWt+LotFcf6y
+XmJ8xtqnMsPmCUuHhiLO80wX7ndq49KnCDyY/WY/sEtBxf5NR2aY5GN2ZbwcaLgNOIJbWs2qzTS
cxzK8J9XHQUBksrZZmgiptWL7oP9VzHxYlYlpF8Whs2toM2LZTNQbCroJGxro6naQ+y9+ovh73JR
Ot5mk9uM9V0w3+GxwXzQRPF0ZfK0/OQEf7FcX3zYF9Xz5bUOefK6NSEY4TNAcXJOnxSloEbk6y3o
y1ie/bYlobtI2S9r9RyjtqH0V4KO88ooaXaiy/+7O7of++QsmdgOs275Il4e4Qk+t6DYDmcV+qmk
GuMk+s5cdMwXSelFmTWt7rvGVvemhWKRPS+mBCCv0pTJqhf9rFSFWOyhLWCdVbm8DqycAcLUtMPY
5vphWauEoh2KHnnvXqMU688q3aWuz7GYJOVga7mGZc0k1V2bBhCuIDwVslTx6rHVAzj2LjC9vSxR
M9FiQL9+EUCCT1Rj3Af6/WI1n6k2rkeRjShb/TL1xHnkeumKtgE2BHYu1p6vQNmxav1QaKp+qHEr
X7fMoVdIjyP3qDFUztLJaF06VoZaAIo3iYeaQgGgtKBbN9YYqugduQx9zNvC88KtmlrcTg4pr9uE
yo/FSf7TjX7OaNTeA0w/6RSG+DGWhZWF9rpKKIhUlZ0dM5yS4N8xoaHqhblZNEQhCGcW1Ff3eTOp
22H2dZ/mxfL9L5s6JcUkpZjD1+0joDf/BkRuvy2cAQ0VvD3rFe7UIHATEiIt0AGV9tu8BfFSEvA6
s6j75QZcNscITnk+Tt66re0HXe9figJOXTfNWMloiupNIGYrQaK1urb2/VAc/1dqdHVgNMpw1hAj
nJw9xR3EN31mXmrWiE/G2zx2Y9eCHSZep4+ABCKiTOgCr0bP0XUeyzflMT/SmhKAVEFqz7EgmssR
AfEKRpN1Cr5ML8iLfQw3dCy8L8FjCtZja2F1Oa3SH4gozg/lsKXsSQexgJdEK2C80g2XJgjq1hHC
kXTDn7NZcAwJkg2D+vSAnnTVI/S6acUWVceg24n76aZ5z9kcgQ1eGYAhkDiiB/ii8fjONtnr5pmP
whMFbn5YXYl7yGg0CVPY4ABvzFP4hsEg4OXC4U0TcAb4xsoR7hR+cUTO1bCFEaIZm0C+A4ZBrKZA
aPRRfblDwMoNb1vacVfQjAFaPOKfhfIJtPNoFpqyT+O7f6udQKchXODCj0WRIKH1+lEwnWGK8mB+
yLP2oLzqB++BejyxHmaTsKQ1vrHgRMzAsKK9RF/HG+9jgBv+tUcDu9n6JzXcGxD421XPoG2SSG6M
cq3QxQJOfkJ8dipIuq/yZ+4DGPAT3Qm6RqfkGL3BuCxWmeeqxsavYBTAiAVvAbEXgYdWuSpDWlgr
4HEIRfW3RGKMG0DinbsTaIvt8OaXV/L+u9NsmhGo/GmE523jegxbpNw51oOSbH8ysL/91Dr/j6xN
b/HRaOp//A0D+b/9WQPdxmyecEJaNtBUVUos6X82gy/KoY8SXYWoKQ6FAmTFjX8ox3wXv7UH/x6V
0wTcwkZ4t6G1HtMtZUXrZF9P79whxLVg9JJZ22U01+qm8gib9koy66RG/jaw9152i2ZnX6ChutaV
reJo9NiJG7YakL9nFE1ABj5NP1D326Sb9AUVjms4oLviqbuL7tPH4qmh4rDS1tX36IBi7XPyzYDg
su3OyYG5Hxym4IaFWL/TtzhW61vrjsEMrMEO2Ax0auDT8PZ1iE3jVutXxpqnY4XMG8jSyYAd1TxZ
18gwD1SzT2bnOu3me9V9mI/pCTne4AfEBAgN1g8YUBL/gSNZ2hrBtJfoDTCk+KBuDfy1f6Cx8Iij
ewbVBq1i9vBUo9egAOsHSraHMOud5B23bEP78R6wWfkViIV9zjdniBJwdakNJ3x/ByBRL9guqVB3
38Dqb5Q7/QkVzI3j+t+nNxNit74NH5NZp1F7tnU3PLV7sQu2xhleqPGKczz0KRfqfXOHDCCA5/Qr
bgkTrBeQTS5wZ8iRPKcWbIC3yF2F+0wi13rFEzbezBIAj7pYfUeYLLRcooN1swrXO8QsEfukgx1A
IDy2M/HiCE8BOXVXvadZqQZEOidK5KiLz+oN3LbA+M7jmihjrZQ7FBn2/Iv+Rr9VP9J0X+6Gb6Tg
XCoT+FYeypfx6LyQV26J3DbE5jsFxtB6Flo4v8hXkIQgRN0DHrPuf3Pnz+L+P4v/Lze+qQnVMC3T
cTTjzzc+QvY1iC6tP2t2d4azFKznMYbb64vlPGszwvQqRK3rFdoMyCaIRl9gJNWz4veMVf5vLgYj
hH+6GNUwQDwLA++DX59CGTWDiUlofw41aoX8NWKP4ePIV4REGwwb5o81PLsIdQz6YDdFc+PTwIVm
+QX+SHizXM5/vg//G2HB34aFT6+E97yYI/ug+WXzv7bf8/O39Hv9f+Z3/XHUf/15kzf9dtL1t+bb
nzbcxRPirv1ejfff6zZpfrdqmI/8d3f+5izxOBbf//G3bx9pmK3DuVL23vzJdMIx8I/4z58/4Lc3
zv/BP/72f6twyrNv//yW320qhPN3YXAjSBzGhaYb3Ap/2FQYf7e5Q4S0VM12hImFxG9GFbr1dyEo
w9kC1X/VJPz523/8ZlShq3/Hqt0WjqXbqnRU+3/iU6GaOv/Nn+4Oh+FZVx3b5m7lLtF/GaPT0sIW
MTb7k60nrRuWc219XuDIMB1UENUHbRqAdlJEnIvw1cEraxYEvr+tzZvhlHzNGtPf0BWCZbx4NODm
3n26NcD0SnHiO3yaAM1x2qeTwFzfvcRu1lI8XvYoZYz6P+QVMaDe5OfjY5B3xB6LKYEAhls9C206
aUHjbZag/bJQqXVTgp4jeQqBrHZG+hXsp+W2c9BOaIpn1eLI+OlBJEuUaH0VFffF42FZaGUzTKtp
qIoDeK3fV7XEeQ9j2Cx+ncVQYefdwBb6345EvJ8aZxJH4zrqWsJeLSrF5zdmj0m5iw3GrsXaZvkW
P3f3JZ7cNIgwtgaWg7o6zkaNiTXMZRPqCZNBpgQRfhJXcd40hwyGgEAqmVW/n+1EltVloYB5Ro2i
NMTKy1qxAvBDu3z+zy8L1ZwNKf2lxxXPvwZ1VbQgqDqtF/3RYA5UrS4CtmjPOeCV9BfU9vzycsDl
qB5nKdnrhKF522zGsrwfMdQ6UCOoD8ua+sda2OrgY3/ZLcIBoj3YunSjDOqjZ2MCFDcF/j/Lgcu2
1s1f5E+7Lmf/6ZyZPrsGjaCugDOlqK/M13H59OJz9x8vLuf4/KRl9XLk8sa02BYjCXKsxNqhS0iI
ljXFaLSDLhNCs2V1eXFZlFPyahsCcvP8jssi/WNTlgpo5Dz6POLy+uVYWeOXlhfbVFHzw5DZfPO1
X7H8XF9eviys+V753L+8+JfbP51qWcWANtrEUn+8vGVZ+zzPr6f46XP/aTVyPvS0R3fscrG/nikx
R3RZOgKXn97915/0733y5aJ/+r9/Ovdl/7K2LH7a/dPqsiucHXGNRN/QgMupqUF3vtzey9q/fO3z
ufh1N3yEbPfLi4us7/JEjaSF2DjMCr+XRVHns5v8NLt+GdVgErx6SHPxpC3vuRz4y2mXHeZ0h1ax
xIiCWyGZywrLmjpbWF02f3ktX6zwIPLlh39aXQ5ddi1ry2I50XLKy6ZcihbLdrqcblkFy4th2f//
05cDl8XyMdLAdrrtEbKar0eLS7N7Xla7KOiEG9Wk46K3tvrsZWdKaIPjZ2rcgrFZXlwWdqJhmPG5
azlqebUJe0Jri1IL7nsRFOxGibrjsmsSkYl4wHxWQV0zv/npNBoEA6SRVdAciz3S57kUHYmSI6A3
j5Qrl+sxgTmugIErzOEtrIwXbyqwuKcGkgWphmwFsi3JDDhvhgFI5wfcuBWQejjMCvy9saAX1tvh
sUjywgWtTz8Emd70oFv+uz51iDUy7yBCiN6tV5WW+9NVfv4bo0F0PYYIsbZLh3Yexxfr0mXzX752
sSH+PGSeGRaH53+5+WkH/cup/43T0IbCi8ZAhGy+PmdpBy+f9Lm6vLqchgoiTePlA/7llaQixDB4
ROp8aTh/Xg0+VZtCG++LZSYTM75igR0saxc/2eW1X4+57L687/JaUZrAGS7bf3XaT6Pm5d2XU/zP
PmY57eVTLqdZXnOi+IVOQXYYHaKuYZ66tHk2XdaW15ZNZvBbNRIzmZ0jlte7oIbi8tPqsgtkKjPk
8p5fzrhspssMuez+PHJ50zSfdFn73H/Z/jxnYEDyViSMBxUCp5UrZ6kV8qiKV7BF6TGY0lPeo52v
prBchrYftrX4f9ydyXbbSpRl/6XGhVxAIAAEBjURO1EUKVKdmwmWbNnoeyDQfH1u6GXls2WXvXJa
g8dnUg2ELhBx7zn7DJTnmJHi+2vXpUph9wY2TBq5qIaj6gsir3mtJuj9PJ+hykbeuJQw/d3Sa2h9
nzJmB/G4MjXgUPXZliEA4PgmbT+7htrj0Mv3g6qJaQhQ3kvvfqJYTvSEQduzrb8ms5ZrzZHYxPZJ
ueF8Dutg11ajgpaCay6L60fTMwjgLNuPWWwQc9TGu8nq/U05Uw4eYIAlxPGEzofWL/ydH/v+xkHF
6KQslnsk3Bn1AZ1Ra3Jxl7V19DUNyoApMYWEFt+6EwybSKbbvBrbjcbvuS08eV2l9Tkw4u9pAWOA
FQcuIte9ZYmA1nmgmdim6cuUgQ50ELkcYmbka+V6N5kwP+R2ipEzrm5NknxK5u7ryfUe9FAmVG+3
fkR/pC5rf4PaBd5hBzlOD/G9a83G2g1Bx73oogSf0JcRZ9JEdYJJ9zYe5o9lFr943Wxj+fxktg99
WJ1rCTSgvi5zVPaVt4xzSLPJhO8RuIIUSWMTL65CldMHUIA8RLQg0d3sunZ7rl5BY9HuAC72qvxc
DiOI645SRl4GQC0i+yLs10z7FLGDSD9lQMRUGk33OXW+Iq4/OU4wrnsFXm+6hHl4k4jqkFTj9yq3
qNrXFIicqu45F1W3tbp2oYVRFg2KKN53E19Np+aIKQIzIYNqbdrFVrK8zXsCf1QOXNGr/a+JBVBF
tILyH/pa9GDh2vFLOmGe+KSjC2J5+ONxDKqPfLx1VXU7KzB3kv7Txl65GcKIhArvto/ZLXdGhD8A
MiPw8U4TKX7pP6oH9PR658UTAubW+GZE16gHqm0Wmc+lP5e7JkCOH9K8a2f7jIaTsJFt6FQeYGGK
1Z0DmdvC6amraGFGQuHqFoFTIW3EKFm7rxMQaXESg2JR9IMj7NU4yDwyh8LN4OTkq/oduPn+O62a
cW3Xi/45vdPoFzfT1Dp3jnWIIFikfnCq7A4aZxisJh+Z41i9Gi52Oxwi2yyvKKqV0Fi63rrx2+p7
Ucuz0wcW8FIuh03UhARXzXG189NznSAYc/DpksBBhYE2SE77nQp/HsQxILel+pWxspEYEK5UiC1H
z9Z9NaNCkJbL7wkA4CTDp24eL27nLg50jG29IGtt+YmpiiLYH+DQyvZcBGH1STlAGC2alh7GUO6P
Ns0xUpLj0ybJpWe2TxE4UwfXiobFpHaVmpQ4KeHc1OVkHURC7jD7Q65TaH0dHZSW5JOirg6n6jwW
7p4g0em6yXzsMIqO8Zj1l4q7CgJOrnnalxjCrTg/I3uHcWv7cpVP6mkmL3GDBXmpEJIg6NkhFhpH
Pop+rG9rZF4YhNT1PLNmjVF5Tk0FV6Z0WJAxha7TsD2ainihyNmNdnYeB5Z/OkU2WiI4iIweFM48
XeshLfdY1q90TxGpC5t2U2EZmhP9Ihsc/eNQ0L/nxl+VBrZrmBugAABHGAFwIOTKIoV4zIX6hFwU
sU1ny9ugpgPuT59tJiOujbkTfXK2MlTJ6NbwC2LdOJsQ3XIr662lDilX497BWdE72CYdhgSnqeJV
1GcfSnNa4bIhto2/bG3L9lgPSIld3dXwcc2FAGYVsPLGj12nQdNDWKk4uVd0sL7NOvhWlNExJpXB
TcaHoKjPbVA5O9X5h8yoMStYpFN1hm2gFu4eS2FwUQTUk00ji3adbT+AApDrOfb3tIMWls44nQeK
dFd2DOEuZdCNoizddrmjAHOBZnC9atsFsEfKfN6FGSlK9XgKbPdj7ifwrFKYsjnRFWU5f1pPhbiv
veqZu4+kgAbT2eCboKt51/motAf4+1OKnSucw0NCrNFI5MiVORV6NebhU8xtuuvtF6skb2roRsSA
NeFvFJ4exsCnT6YjnN5dtNcJlX0LXXgaWo9WT5uy8/Wt6Xz2s6DAZxBd+x1+mTxAHWA1+YONiQ5s
JEJho0BiGOHvc/3OeYBCqDVY6v7OrWvjMHCDcafBUEto5xCdirmtokOR+wcxYeyjvK82oXvR82it
44p7cghaNEK1IfYjyKu+O9Vj2qxpaS9T1l5dhQQwpt2HhlnUikejGTDcdV36mQVCCQ23JRDQB/Ee
AFV03Cpdy9Qm/6hJ4g0z6X2Dn7pH03ROKf1OiUwuaeisGe0AFE6TPMQlLgxuPKxj9DsGxFMrGSdH
OttQEDA16IXT7sndpIPn2QWZLkf/eRIExsmMRAAs3it8XC9N7xw0gb7rYUnfLlL3W95kGN7GKV5x
p+AjZyVA21M8FCM8CEzGzSbzDsJF2ULHl47T6NMjjup0g9oSQJIrPtUKmqDfoJjxFB81lamuJ8+o
WMKXmOSJAZs1M6LehRznuE+jnraulaPYH9H8QYjMQs6w19J8iPz5tlayY7XePha9bGAyzlCo7OiU
KjAMekKzVVtxsGrV4iahmWQXyV1zjyNjPGGT3XrJ2N2U3BteGgxbBhJIi/pF95TTA0nkpBuckX3Q
1QoFLtvUBMHSFZuG8sWQxtN13EucUEn8jAc9u5kT4+T18ovUGFCtObwxVbRcGQQBCpT58+SeyoYO
koxnev3TbbAc6crSp7JAVj5VjHwD7NMK/AMOH+IbVPxaWTH5YZKJQhtngMlNWeKsXUjPhm+shK52
fVI8KgpEPePxjRv626i1hmORxCQxOaLfyKE49ZFJtJFdkcBllg8tM4cavfm667qzb9fNVagXbqKo
7hxXPIvGPJTBbnR7IFNYvfB3V+26hylapw896jm+idNmX0aHsJc5D29job9UA5syE0V+KTI+z/Fu
Gh3Ut5aI7pGIaq7Rbjsk0Ws6PrsD7UExfs8G+om1ZwikdNa+LQbYQ5LOZSLzfpO7LWDD7/bEAGJi
siUSRz4pPyJExIxOgVY4cJRBQqin0fPiVYBgTFZTnBaIzZhCm7AGsQcRNWrK9hqVWoZhFJW/ve8j
ggd78kjZIs2ZJkHKjqVT1raJlnDczrhirhnjNrnlB0e3SO6V1F97L+YCoBERKw5cRJhB0iMicvz+
UEcQpYKa/lR1XWRTvPfhJ4QIap3BOnT+XDCfr1cZOKtKIMj0y8resXyg5/p5KGv7rrWWoTMr0p07
wsjt9Vdc5wwm0YojHsCXV49jflOxrNuVeNKnUJKk6Of3oyzo5RV0lWzzXgw5lEazeHD6/jXEmrMy
K0iFXvQxSxDaqzESuHvI1IhFfx0BA5lrOq5llEQH2iGnlDL0OBvwCyyg8FCZGAzdTZJWtzwHmW65
isONcasvfR+PDtetxDEi7Vbu6toHUtNCka4HYi3Mz7qbPhvQHdCHAPC2y/vcV0DAO6CChRNidCak
yRRY2MwAPzFqoHljanEH7OSchTyMI9vY96mXHKtEQ9Z9bZQ4NYNwcYx4tNHpkjLfHlNq3XPybQKB
gkCeTqP0CbRUzsw1utCDPUnFJIPL2aEOHhRWdnx6PWkXFjcfJmQsWsxMLpYYMFUE4mRU/I6yA90c
BhjjE8O1r3QSbDoLEDzKZxDZZnqIO6xJXjNvhnA6Bk1kbosw+xD1c7grGoySPesfQb3iqSsPUmB4
5fZidmAR8ZANlDvGbqaHFb30U/xohqW7LoLhu+isWw+9+96a9Hc3fKIcn26Hdvo+5KP97EQII1IU
N0wssVEPlgfNs2z7o7tOLOFfhzI4GG14W3VAAf0eIpEyjrk/fPGnNj1SOSIwwZY31tgeW8SPq2YO
9yFV4Wtq9C9OSRN56GbU0iaq7GDeeX7/rVJIFuE+RGb8VQsse7XE8AxOSEIt7fdR1r02eUB+2jge
FHEScS2gsbs8FCrP/4roE2cyfMHGPzpeu5Mgz5UPDbkNwgvIqOdSADq31JNstX+lWSQTYTQ9NkHN
We2frBDWghVobOlmetJme8soTRIqsiDVEHsqyudSCnLRh1sDLcQEMAaRMyLMNJ5PpYHHKe0s3JJC
il3jc8qI72m61DibqD7P1Vxn5xodsuF7OHeXj4ZR75sxS4//fAZpB19TOeT7f38qxBe4zpsx2lbL
b3r7gp7tF3w5I/J1KMfR/NDWD20mh/NgDTvkhDQziyG6GuZUI8dNEv6Q8MmodGjgDp3h//dIL3U3
Xo24GSV3FSWCk7bG8NItL1MWXJphpYq8BC4+OOe3F8qRi0F0ZiaKF+mfzwr8YiBqkF+a//1ZP4N2
EjIWuxpIW6lQN+fLC+Bhv/LqMzeFYMjvmu2YC3GelxdKs9W1mjAqvr2FXmafk8aL7wbUM28f/ft5
68oPMdPfm7ePlAHVMqvGeZ3DDtv8+722CMS+DQk6ePuWH75g4/Vn+vLvJ45A7h1PJUC+ZcNvXwiQ
jjMbs9csTolBXP7Ity/GqVkA7Jse3j5y8gpVByFDQxglF2qFJR6Dc2dZ8WWoR7DpNRx+yz6aU5Ld
jqMjz28val4U9p3rbP/9LJt0sQtaTFKpaSQw6Ci73NoGojondc6IwZx/frYny3AusRVMNHbJYVAI
iIIMYM3s4O/9531TzvW2KYmMrt6+HlWOYGY0njFk3s1o4shPg4sd170kCzs17pz4EC5vbJY3/7yw
tPrUJ9GMqjFjC2Sqt+uxsHk4/Pf3jan2r+GQLcFD/Kxnlu4hzOMziJ3+VJXT+p8raq5ItxsjiORZ
3t6VzL4u0lAh0Z7lQwWu5vD2bW8vbl2Kq0AV1fXb27fvtRQCEqcmRPrtp94+E5CzSORLj1k/jivf
DP1zVtj+OUz5g227/xyi8z2/fS68XN+5qBXQ7CJ1fvu2oJ/2lSei49t3sAo8m7FlU7bh+iunuEOv
7rtnNNbeuSrIo7EiyDqssbzz2xesLmn3ZoVv9+3t2xdg+slTTWionaSdwcQ/6rZtbqMViydmbtq5
/fd7oxoRlZ+2HizNOtmqiUTt2QiAFheOAmoGosn2AnxuXkeQpe1TfcN+G1/65UV2bbenpkQi1jia
V/9/N/8t06Yp///u/m+zsolff+7+//Mz/9X+V+Z/oHxSrmk7FnNHmu//1fxX3n+4tsBL5KMpN33b
40v/t/lv0fy3la8QkCAOkK7/381/If/DEbZLt95EWCJc3/mfdP/fZCg/yFSkjxxA2hJlls0/TYt9
/VGfFUIlwORa9tdOmnXrOm/iOyMhq7Gt6rtu1BiEsyja4Y9NgdfAyO5FDUSoTkGmnWU1RwfR9xBo
UlQ1FeO55zTFrdPhHqCERdB60e47Sx9bp1bXjVkQbBdptf7heP+XmuRHkRnH4kf5gmMKiYzYsoWJ
rx+Zq/p5F+o6nH0WpgRbc6oQ82KEMvIlGQedWCGEhh8LANf3XqlNZ3/ZtvVO5vPPxhFQmKAUJKfk
3capgGjLyp1u19TRVhGEWmfgyBuEXZmwyGMNENO4aJxRZAO/p2z4533/7fY5bb7telxjv2g3ZmtM
q0lKssRUe7blkK4tHtCrtnCvco8SZEOUBSlOcOqocTo0mf6yfbQrvxx8m72XXN7CdtS7/R91h0fK
4eA7DmK6pNH34WIvsifHIpEkYplnd+GapfDXRgM/H1i9X+VyB360yG20aVVj/OWQ/P4vsqW33Fxg
wt6pWboxCgK76joYF6wkrGSMNtjL69u/7Pg70Qwn3kEuIyh8SFfYynu3mTZUNvzLoN+NMyk+k6Kt
T/M2wYc8rFJ4bTdmWASnmZgKJbR13Q/GcPaaZmSlVovbypbRLhtd9wDESP1Fdbkc8x/u6bc/zWJ8
EDaiIgwKyxH6+nIfgyv7P//L+t8QNQW00w4HTf3qBSECRoNMbkwe0xQ8xtI0V27AhP/PB+TXw+4I
IXzhIM+XFqPWzxsNojQZFGjkXUITC4kqcVSVSb7on7fyu6POzNb3kZMiy3qTMv2wa6ZqRWKlSIPa
kGAkZoELGtnFPWBb9V+uo98dxR839e4Eu9IM6xA0605NMcvvTK/DPnmF57REkkoEc3YE3nk6/nkH
bWRdv5w85SnXsZXrcwG/G5CnKHXVMHBDC8/EtwtK6NrPzUMXe/l2rgSpp/4dfdD+WFXDY+fJZDPV
+pqhwcen5ZHRnQEZHRLUsBhPrtOMGL6QICftMu6qntr6NKa3tcNzXfe+3iwdpyakcGYE4hhgn1oV
Tfi9tdz5ekrPjSqnVZg6CDEnEd8Cggy7i9Ubn2XtxNd/2fPlgL67bIF6eKZFf94Tv1y2qg1dgaCp
Y8rSkeo3xhcSlW2sH+yVEelLB062HjDBedp/ZCmCClhSwi00dKsRsrVbPGTtUkpGAXXVe8DCqJKt
7SmBXRfbVwVyJkrJmoyDBqJ45pQn5YHiG8mKxCtrzcK+dYRMjmMLD4KQQkB75nXwcaJpAXa9vzVE
8uHPu2xZvz67HBtKhr0MVg7/vbtVEz/DWOsQ6kGVDrhrPx+GOvk2lgRMtcPTnMC9mHuKQYPjjNd4
a2DtOd8nvz2ZXbytKMndhuVrkfJ/0/wkYryZTWV9YqFr0dwsY/j51haAQknTzaVikXmPPixk3/yS
GCp6wrHD4s3jOWnUvYBcSEKvxiwoAxN4Rpcfch9gISQHbPcJMT5aXSjvPHULBRVJcDHVLHO8o+hM
wgyoII6HZA79lR15wPmH+mbo9SWshielD+noN6sy7+M1OY8oxp/o0Tw0ieOQ7IPy3S36TacBjJcF
rp8igutseNvZqwjUEQPPURk/QxVShFqojiKWCp/sBPW+p++ahSoTY4tU0/B1qoBBGbS2NlZYEyyL
ONlLcaKcUZe7UK101T9KMMSrwUDiOuCQbyXxR9VTHVN3YB0Cq1NnN9KsyVGd6WdP9K2IOTDurZJK
Z+l/jRqMBF5zpnWDgcyhbOh8FvBg5CxBFURIwv1xDyDGBcFhI8pW/JJG909uqDStwQaiVF7R/rbQ
5RdNd0eL8i9X1a8Dl3IcZq0MxUzvPO/dCDKyIO0R4nS7ntpxlRMSpqnLWfH4GIy0LENwvEFGn+fP
1/Jvt+rw1HUQsy4Pgp/Hf7/h6vDnlMeu+dzaw6Uvs+99454ouz1BZP6Q+u7HP2/xN3MfhKs8CSyg
Xr5LlfnnTbahrwsj65l7SdIxCxDF05g8NEZH3NOL4y31IvMAKAQ3MDmIf974rzeucpRYpue+b9q2
++7GDeluJYMu2V2v/Fg1YptMwtjLOTWooQhYR8Q7vRoDkYB/3q5l/zJKsmHpKua5EAc51D/vdG4G
Rt4NHGfZeyfKVRD9c9qOWTiN+7SIX7B/uXD+CRfMovnUMnji18xeXP2cOL31t7/m16c+f42yLCVQ
MHtMiX7+a0B9zpZL7RZqJLMgcxk2wird+OGSFasm7kzQaqfWQ/8RyhJMK5lfGdzePBoeS5yWO4dA
sz8fIfG7U8N82HIQR0P3lu8ui7ouaTxrKnPCFvhHMmNTudLa6lg/V+H0XbcDYooaQYblCkhoQYZ+
oryfvMCEvWh9SkcrvLpuZXdDBR6qVW/BgHVxPHFe150ZPlqJOHax6Z2YiugdEoagC/JjPUffIxkA
uEv51X/epfcKbWZ0yvE95N6+sv1fXTShNAwW73YLw3bGO7nulmwjj4CRQtNryyzEizqh+Kltsh2A
q6fXM+1Ywu2XG58y+7o13RcxM3VxdUHabrsGRkzelN/6lLPISBuybGs6BeFyYUAPQapHkwrcUqWf
36oFV40PiNPrrp2SHSayILR5rI5Zdh1yjMo4yv8y+5LvLAv/7LJvWbbt2ZLhbPn6DzM9qFo+bfOh
pTXb4lyPriMMyl6Eghb34C0tY/Q3kdxHw2IIKgrY09H3BLKEEzHh1700rpmeE74VjC4sVixRHBs8
aHpCdZdgrRprNAXLYrYDidZlXww1PDVRpm6ywmo3/bDMf1x7nVcYgMRbG1tgc3M1+SwhnbYqIH81
iqcXcCDkJ6bkVGVU1tYCmcxQuq9/vgDeZn0/z424AH44Gu/us6HLBokInuhcOLirKQMGA8gZ4yCS
+XWVqnzDuFCtFraZay0NexQsK89znmgY/+Pe+Mm88eNy2/ndSM8EnIc0o5AFJefnM6MmLYfJ6cGq
5HCnB6kmegHphz7wyf+2gNw62kMiQwQmHkkGhMy6ywF43QE93fsyQ+NgNbdBadL5rUBctsV08Pzc
vmpm3FT5MsdJino1yvQLDT6kUHX50lm93vuhrMgScBW9BvnIr31sQHuvZ7i7q0iXCyIxLTa5ir9n
BWqMwBN3XeZg/s9p2VfEwiq/w6I4B4RK4cSdbDwwgiFK2YDvQSj729GHnBybH2wZvFhe+eT2Cc/2
yif1rv4AjJB2BxbZuAa314SvyqIr+ufz/OvyhjoRThFkLY5rUtL4+dA6QtGpTRhOlUxfwqArgR2i
/0J2Zv9lIfWbQdJlCSt9Fsr8VnM5yT/cXm0Gn6gB3rWrwuI7IQIrmAd4VEkFHSKsiqguihwNhCzk
45938TdTXvYRswuUOKxR5vuFcx2EfeUFDsNz4WzAK7RXvRolYoH2q7AR+s0qWHuC3ppLQx7jAdzh
fGIlHzCvB19UritPvUqnh1tfjUTfRHRNyngboOb5y7D7mwud9in0d9tmcsHC9udj1IU0fgL49LsC
FhBB3YeyTV60ifrGICE6jr+3Xvm3YtbbpOXdnU7FT/jKEpTm3PdPVF8b7Yi8rN0h8jqZtFoZ+8ld
jtezSxAVkPqVcCEAQhu5pspwLwK1F22h1yhol2giqv92s0QUdxrDJBPNOZ4eY2s4dMbfpkC/rtc4
kQ6PTo/zIs3306+477QTacakQYFLNCvPZRyEFwR3Pl45UfL9zxfOb69YlkgKw5Pzq4fNRQwb5v3Y
wms5DvAppGSronBPDM42BEJMf/6MJMT42wX764pcuRZVUi5XTohU78Y7sMJhacmq3eVz92GY5MXy
lgj7yEvBdTR3LFdWVsj6Mx0jJH8LwT1xWszN4OqGgEwplbcubX3ylEilnWc0rn8+MNbvRg3LY/Fo
cjPD9no3agxT78xRm3JHGfKFUUWzkOkweVTtkXUj6ePMjjWZRouwQXnTQyXJdJdztaGLN1Mhy9Ah
cAj//FfJ350vZsicKVa3Sr6/kLtQB8IuzGY39eCOzXyK9kbh7LOWABMM9d6pRQG0SuLQ3IbaDNdM
HPeVoIjYJwrxXL4DdBo/gLX/Ro9oeOit8BIhOjqFxQFo23yoVXSaGWlua58gdxiMZFEw0TwVPBcQ
aB1BKBTkVUT+ca54TBSaKVxswuyOXF9/aOtjUbFCgIvZ7+jJdS/Z6Hyc+6zcG3biPYs6fJ3rmKRC
K9oNRTQeM4vHmt3MaAYqWJbMAf58wH5zvJTvui6Dscdc2npXbwJzEU9O4dY7HZIniAhwA1tXE61K
qlbZO+A1+4trNN8TnPp/3rL1m7mWz1PHwxpqmUq9L2KDiqPc33g1Co3Mu07MXoKICwJCZGwiMUvX
2g9Nc6N1Ptxk4HpXtr0Q9ib7f76mYi3lSNNduhG/PBmqopq7Ssl6h/jorpE5KQUpALN4IEgMgPTL
qArrRAv1NpGi/cvl+rvFJBunmssixqOW/+4uF3MQJmXPxjvSIK76MNrBr/iSVCEw9ZBQsdggizec
532iw20V1dFf7uLfjDK+SclPupZrScd/d/qZKRV09Jx6h0UIhbG/t4mYUy0BeEmOQ9386x6zFPrN
WpI5pen7uEuVzTj+8wNOpbLsw5msgUzn/pdSeMkK6bR7HinabOOueUDDDoJprP1Hw1Eml2HwantR
dPDGoN6FSBPPifFSADnc9Iu6f4hhR6SDHZ570d22Vg0ntuyNVedFIM4923hSAVjgCTAB8+T01khH
77mlxNTCaH4QUfahBeGz8tomeUFat6WFnl0IUxroImC44W5n2YsU76noqmETV3l4nYvR/pBK+UW7
EXglMRbc6b06htbyi6QVvKRg6sidtoRp3lPNMR5lwDTSGxzCR9JkT/krOAYxKriylMaZqKzmMosA
8/1gX2hs1E/dd7tU/VU8aveDsp/72Uq+aer6iHaumj5+9FhBXMrBMY5DE0DGzAvW3GSe+PcJ2RtX
YTgdoj4msnyyntvCIhIQVP9HkiCKne2hxemElHeFnz0zk+n3TRLOp1GYB6dCWt11/mcWQemxssbk
FpYOgcRCFc/jlDyazZLINcz+Fsfn9Cli3pZP3fgiSydj7IAv2M0GKTFmNmC67LHWx95XEVXzVzO1
LoXKPnV5DO8CHQVUpz4+9mP3Wk0tFCr8WKDR8xKhWoWcL5RAaGJ0fKS3ZXOzBpkIc8zKR3cTA+T3
Mru9mZHt3dJy+4DFqt9Zy7u3j7xoVqs5kDnyLS8+8WSPT11ZdjfTYqRc3lmqgs2pxC4r4uE2WV5K
U+p//vX2WZAS5KabYBePapuktnNL6dG9ffvXvy9DHsKmHqjJKWjf2yn2eOyJMj4GwxQfQwkGF1lT
jfYxLYEMmEBgfLIzDoCqPo9uyerl5wS8Oc+zTYa/4irFeXxnANu8Q64qyqC+e/uEzt90F2cJoU1z
el0uNNoicM7/vkCdW8XMVU5e3hJs2abjDtF9Sp5IMTLHreTTmNrRdeflO1C0BFcNAbz2lCXVja9r
Aghh+5LmFcLccYIHqcqtNRXWByMqy0MLhxHpRgejojLuO9TP9zCVLzrzumOZFMbZaqgd+3G3C0bD
JlXTCR7DKCVOoG1DtOy8zZniHyc4SX077htt5EinvXQ4L/rHYcqQGCRxf26RH5tE22K7utSZj1TT
GLO9ruoAkbJbbhOIXBdZ6uRCgUlv0M7Oa8SglN9dHR1sM9YHjHFQ1GzPf84QqeyqkiDdrhDBs5u0
xqqQXc7cSu1ad5yfJ2lRwgiBwRdGMD+LNIcMaPmX3Gya5/xztnwo2yjbj33BzVB5aJarmqRRf3pw
O+CZnlU/1VNTI0QLC2rkdrJxS3IiJ5bEd24b23dv/2LqCh9PodJtYWIMHXOkhLSZW6+e0cvW6WfQ
QTBiVeeius9crm8An11QnjSC7RXttWbnWKim2JenpUZ5JVLlXUUQvGEO2xZpGQTNkjTQlwBn/Jnd
9nXgP+mocNfmqDA0pmxYx322Bn1ZHY1JzIexaknsPljNkJII1AeXTmuUJqP8qPvhQMxigc5E2Cei
uIKrUqhxbTR5d2wHXKxuFb1Gbj6hiwodahBmvS1DJ9/oFo17UnQ5cqL+MqnR/ZQnCOBbXY2AbYz2
ozM+O46XP9uw20iTpHBcJHoX5LX61Ec3tZjcz/R/x+3YzCRQGWH60XFptC+fuzaz3KwCiK1HhlVb
le2TKxG+YvSZrkkCuKqaOXkmyeQzA0n2ubADvj19SETZnBUQQ1JctnYY5884w/oLmuAjAP5K1taj
avzyTuXjU9g3wZMTzykBeMbXt3eZjONj0S7pCgHZHkNhcDaovV54yEAAcoMHf3mZOqScZTSTD08L
dF0l0OKg/nfrmeLSNUCq6cknFpNwDTSrwiunp0wSv5F55pdxIG+lLhNMT2OEz1PG902r24duebHG
heRVKrEKQzI9S+1Qdi784WYoBD2q5S0JUMlDTHaEO5if/bzRKNVG+Nyu/3G0i5T1msu9KNAfG9Cp
rTCNv7TfONHDtTYGBLyDkufA9ViPk1CXtc6Jtlx+VYyp2qm6o00xNPWGAc+9dQwA+E6H4WeMw+ku
VPV09/YvHTGRKVOMK7ORbKfRpp83tul5zKvozs2e/TokiFJDNNV2KA4m/ohDJajYEGUAWQ8x+w3K
9IFcFp+InSn3Djgl1mkVnbzJKw/wNquDJJBn07aJvxsm5LOpU2xp0bYXsdjA7FF6h1qo6pC7kqvU
m6O7t4ddSSjaOkoGFvqBOZ/eXhz6BlbqQ4Jqm/BW+vVGhZaA7xy8zHF3cCMMSkn9rTT0VzeweOZQ
Z2MHDr5u94QLNVtW1P669MZNLGHqWWaIcauADYW17QaW+XXDMuLKkfGGSKKdbVevcZrepynGsz5b
sFbxN+K7dg0JkI4xSAjHkr+CeZ/GpFd6WHMEUB8dJLdt1H7oatReonlN9K3kOc4CZjV28pOO3XuT
XDPciASpTc66GJGkeClcIqK1wnXNHNLI5S2GiQ9i6s6YgujOVncZ6keeunSWAomSBOuNl35Q6Ejl
7HwVAlshDsRR3ATaZ1iDE6/j0yTU69yNBFojETZCuFu9hw8CB+NqNNFf0wqFoRtC3vGIryObrL5h
MZTcWOX8jBXgXLt6XltZtU9JTLOn7KKLK3JWr+KM9FyY6cCrR2trF/OuhQ2MC2SXhi5ZpbQcvekb
K85LZdNfnbwGg1MlqUDmk81hY8rqsFtVwVwZSbEGgn7rVk9pChoThP59Ioks6VtJxhtRtGvboV4b
EC3UxuqrsnABxHEeXc1Zdyn84N6dZtBY42RhRGBmYuA6pMjoYSUg6rdUd1nSQ/idcRYUfr7vIGks
LlV6k8ZdPI4v8exuSZGx1mYzsUOARovKPFEqIWEVJSO0QG9m7em3QNKGhbmlxb7TXF88k0h4MoAX
NkDjtpNRH0WKKwVFSAka1T6bDcF4rZMRQkPUa0acfa9OU4vwRztcqmmeVRuRJu2mjiBHemQkmyNJ
SLSqcC5gnl+HpTg5BuuIAn/UttWCNCiXIUF634xOV/hi7e/Gf3J3Jr1xK2u2/S815wXJYLAZvEFl
36cky5btCeFObINNkMHu19dKuS7urQLe4E0fcJCQ5E5HmUnGt7+9165gJoWyFpR2RrjYl2e7A/IO
BxUPo+9vPdeqqTIAMF3E9JEh/NsA9onSDZlltnPA0sJfrkE6mNOUUsuyiGSPjf3iOtnnfln6lazk
CSXwHeQlbaz0Qhv1J8zzd9HVNAosVbsynCxWwaB3heI5Bjz3xR/E99ZpMBhgnZcv3j2zWEYnEY3H
4zhtJrgwMIbgU4VY9FML2nmTU7EcgqXrmo09mvI6xMmOSq8fuDiSVd/KYqd9XLStGbjtOsCqcsrw
WpDbIqc1Pbenr5QFWftgHO+6GcQmY/NJ0/l4NjX3pWYIjnQn6X1MS7CguOXYtYaUQbvLmzl7xl17
Hx6pSJOlwaZqm+lcjPN0/vioyyhYTyJzJFB+Rc7x9uOSNOdmEvU5Cxhz0Rml0zRnmlEtrCDpOarg
Rrc2JDOCv9WGECQQtbzaDCrR59AkGpdBBymnlkjwH1+kQ6M9k3m7CMKge3Y3LR1EGkWxsdsNlVft
2WW+aVZqbNy9sc01ePyDrTc354AQ2lk5k+RdGq7qSSOM1x5tII//C3IO1U4E+S9WAxAMMZaffWb3
VZV1YH01uS1+zvamtIvuLFsAmq162D70hDc3AxBWFMCYNd24sfo5UOixDZKiXanBQOJ6/BCKnOVC
VEF+tGLaHFIZzId6lvuUZbua3PGowgQth3smFeA5tTsakI7wIc2HESjeBtvIOMb2WgRud/54YC+4
Czpc/fBKt1OnMkzokrreVpVgYFP2/+2D0Ejr2Ju2iCx1j88+vsQIfsmqIN8uWhH/aqvzolLKeabl
eyg5LMFEJgzBnm5rfOizdbxQYg8HN1pB+qUknKzMmW+vOlK0ugl6JY55+Khnt8szYcTyXDw+ckay
qzLtD0VFUHeI6x2fxaePh3oJaJ6qnC9VmSguJzLADc0v5mXEpfLjw1HmW2S64NBS6HieiyI9f3xE
D+/BynymoNHbdR5dNVlDAli3HvAx3b6lTTdBxnt8+lEyzEvKED4hFitSpjzy/6WV5aQceSBpn52n
+q2sE/X3y2FPl0vlw9UcgfhUu57YCrNGjAHQGOuk2+Knw2C6ZZkRnoQZYPQnw00U0QQFiQhmtg8r
HbJDs0c2ntzXnICXT9kL6+DwjFO5BxXdYYLbuqMXrBcCcrRAhlcs2zxMDailyG52rdW4vMkLDBtd
QFELkc2QaixEPjJzhYYXTk+UT32KjHE1GxGeZita1mMR0uHE7sFqmVXLwv41GmuEKs2Fdbaj3xQ0
UW2TTlvCd7ya4E3qyIGG/W/ciI8Pl8yru/MHFQKKLzSJf8NN/GVFPBgUwE3zrYiRKqzZ2S62nf5l
U4j00W7w8fts34QCw8njt/+LUPHxEdgCj+YGqnA/Pv377/x9/PijtUXHtyI3tf77xY/f1Xx8ux8f
/v1cB/7GBYq4+kBdfPzB6eOb//jlv9+JnMs3+SBWffzyv35jSn/Tdpq8t9p9NDN8/GphyUMnJ27T
SQMYimYImEB8VD4++tenHx99fO1//T6sHOXOmOrzx9c/HsaEsDbe2X/+VUHSSdIw1N8+vgSoZoH6
XP/serre/TCmwzgKvM3Hp/96oILInAgJ8Gx/fMg1ncB2NMkNlaGn2uEsnradXEdjGxP6ay+DbXlX
PJT+plkkBXd9rvaTcigvmIJwZT92gVM+0zTm9e9T7tDbnlBXlCn/FzeiZmVzcd4XOj0KRdVlkBjx
1M9OtyMYO139kEm8YcmtFOKM7iIKsZseDCEGK7cY/5T2REVzqlifQiqlB8IybHszep8YXe4pUgdz
9icVQBgd0o3mQr5q1QKPURGBtj2uPX5R/umm/qYlpeBU667DKSs3cRq/1Sj2REMXMJdL8D0KniQo
9Hpqf8ZTUp7iGWJBAP2a2ur+MzE6/mkNXnLwsz39c8dUL/7ejuSnqsdcVC3tgdHqaaEILovIBnZJ
HJP/cvfCATqvwQWEhph1hNtP+DAGC29aiZElcFZH1AZUej0ESq9V2f7MPo1D+5x5sbtqSBFUUfIk
6umJzMR778mtUhZU1Tn7M9D8tE97Bo9Q9Juh8045KSPi2WwRJhwWDHaIRWgsKGKaE1LPUGoNW6eu
w4sSzbfJ3I1NZXrRjnudhDSyBGH0FAz1z6HK020Rtr+bxLzCN563xh5hn1bTOcnTHyrfWZTB8sw+
bInG27g61VvVGqpOaAdMKD+ZMs5GTjVaB+P+8avYOZD+TLFvvSTwvFZNFl8s/ClnOknnocaNJGzA
rH2zLSJAlpmps43dqmpj6HDk9kyd+u/aS6Ztxwi8cyTFDIWkqhpKOJRYewj2EZl6gAk2iLGkXjtd
y81eF8haTnGzLJ0cunj5g8exuAUeDTaeDs9qoMyCJPz4LDCeZap5s0qaNgIo1uw6DKcdr62vZdYc
5ACLn5j4AenpC5n+nOSUg68zHlgDxiGpRo9KozrI40PnNj+YbocNO5x6nwQA2DN/ZRuOfJXFWr4x
FGZXU6A3A+tNDOktG0UVMBDWzO5IYGqrUQf4heyVgWbeZ6yJwPbK7hwPz/iYIk4mnA2wGpx97X8e
3JDk2byarRKLi73JjbKOC4b6dTZV3lH5VQOig+YOOjI5B9O1KWJBrgolEVdU+i3Ife7wi8g2EKD1
pUcf6kKcWZ4K9bqR0CLCMfw6OU15Cn8WVCTeYbLkMenCRbo3k6AwdJOVHQrKSm0H98cgSat29FeR
FxvUzpddtMf7Gm3SguAp/SPrziNjmmac9w0LXMaK9eJkb4L6P5qHSSzmNYNTWnNI1Qmc4hKUrkW+
DvUjazb0wI7IWNW8rxvzJN1Sb1P+kgid62gIjHl2N/KqKcPtXNVMkIQ4KdOQBKs8jva+L9dxzYW5
tH88PGAUlHAY4afDXIeiXy7vFatkq86+UcT4DhPHAwhGPpWTvA/KG7sW7WNQPyLF24g/HwHk31pO
+isFPjVVst1y5AaamkXBNR3TFP8zWfO2ws4pNTtpdL8LPif4JBi2uXV6MTVAE9AKYAWEczOqZ9zx
d5bV8zNXQIwwgzEr3U7mlBX5A55PwFYvyj9aTHMOju+zYnZPyE6dnYEDmLDdL56l4p0i13IkeCo5
AlnRgbz9uTWAtpIoTz9Ri/s7lte6uXU5exxrkOKhBOdPC5WSFEwKihskZzOteGs/3kWjaMdHkcw9
SDRDHB0O7CiDvU+37armoHxtHw/UXKce0lzVB6c+iLw95BeoQE1x/fvgcm3sRfQetyknKpYQWzsi
iMa8iZa6D9r0UlfYVCTR84B1YMAKEHGQBhcJueDcYZw/M1BOGzdkf6GIedU46DLEda5Uj9Oku5c6
OUYaZcXNFH4Ei/Q93X/bKoA8PlfWTmftsY8hQE7VD88BFtGIJmNNnrqbL91Q+dStdKyFp3ht0jCF
bqkTbK5cra05Rxii1dWzzY+5WtJjEA/8XWptxUBquK+4W766DZus2TbGTda0U2ZrO+jLcyZg2YK6
2flZ0v0a1fDLtSHpFhx2Khu2nH5USxCm/FO74jj7II2L2UcLDeFVWACKu3w/cIJ9clyYvMwyK4N1
c+WaR6WaXr5mbkKbWla9LX1OdSpLjWSk+ppdDg0REUEPZWrKc9g747zS8yvFGGDN0l5uWTd/Q2yk
zS2N8O4AmLWmxWWbE+kzqXDA+/CbXa5Rhncm3FxQb013p0URItCdY+q4a4j9rkhD5WtVOMGuyz8j
eRM+inamEvdoCSOctUGJpJ6V66AZb2MC7MTGZLEd1WPGCsv5FJU03Vlmekqpw5ijde324b3gBJiU
ln7WogHtGfGi84biSp3J1wIWxn5GfNnVZthJVLMt5+Rkk9UY4/TchLuWCpTUYwqpE3gR9VicA5bp
25KLNl1C3rIb9XAaUqpHZpT6tcT9fO8ibi5ieAGggH8upyG+eURihoYK0fkbkQ71MrBA2uRF5YFS
rqp1jeS1qz0MbITHL2Dml+OQFL9HJ2nWwvEp4Y0KFjyl+FmWkbv3Rs01Fq3r4OiFfHcwQqLo9BFd
Zj5Ko4tzp4P1QA/N0VILDYTh9NOSkTi3fR5dpihKdhD+uSYuLsu2KYIqgO/vhhRgXwrCh0BHciBQ
zLDx7N6dqJ6o4jBUqD9D8lxWBevVQyIfNSeLY9PY7E/ugeSWfhLxy6CF+tSUyaakf/cJj0L1CW98
sSN+2W8c802buHmVeW6uU5p94+3WvvbwQM/4TKiHjt/hgKqvmRnas015yNp+fIozTm163y1Ogq4o
wttoDG0AhnYanXcrK88hBDEdTRsq34KvaoagjQkQlYTCTzHX0z0kk0e8Abi7hZQk4zw/uG4LitsZ
l7vgx7ySIBuOZcURcuYvou29hHOafpcEq8s8HJ4bP01u7Exv/dSo16w0ByQoBzta+d7LflgLo5Od
p+z3or/nmPgv7fgTQaK7Fjkxrb7EWplW0SlXxltLI1wY29PRdjrDu8smvmGZ4ZyzzBpxwOwVph52
Wxw759YuuUaOLEkYXh7d4wdBBx9k6QCss4sJ2f2VhWYr50HgwkucrZfFDLhx/90V9c13VX2DcUE5
keqno+yW45hXO0AnB/q/lp3VpP7TkMu9Nwvg4LM+DP34Ij3Z32aKSriDOMOOCK67AsW1ymIZHPHu
pXth29GlbDnDjtVX7abgzxEvcVVGB9W4P4PeFscoF9dJPKqMiPz7o9Hw/ylbKNk3rUSXMsSH3kVN
yR+idQiiQTBui3zxt2U17ksywMc+zaBilb3B4u8D7kqgksXxXKInTN5BgD4Z4nTFHgXuFlddJ3Pk
c5ZJSRkwpQCqyb2dW6GIWKzAMJrMlJV9dB915rDoMj5i5TkutF3QB1diq+JKMWp/J5CqNrK2m6Mu
JB2e8fwlbR15JioL39jFypxOKtqBNynXU5c1n5xSbTsfSbnG3bJvHlVALKoyynMV1y3k8ZXbdjMN
66vJsbsjVyQgIYs/IHwMKWCOdGVjq+5k9Mfx4uE4CJThTshVP2cc+qA2bFym7HVDW+IuCbmN2oqu
WdczV6ew5p0ydKs+5s/zwjiL3ZWY/ySz7y4S69ELo+/JGA9X+E0OoIynBOLJrjQh5yTfBgeXBSgq
DdMdE60+2Ji1xdRWl3E+YZxm8Ms74Cmp1HuRZXtMmDjO/ekYF4/uqI6miLGCXDQWTzn9azfd+mvM
J9NneoHjXFtvzsRWJtDP+UwA2RLTr5mz4qWqGTwR1y5hHi/bAjvOnicmPmjvLa5lvLWy2Pruj7/j
oPLfnPwXiN6Y0vdpvnjhEB51RXcQFmZu6kVKexkJGMerPqsKOkTcF87LML42BcXuMbaEK70lxU1R
o7FGyt8XGE6eVUqpEx1o/nUobzJklktCXNOhSqAdqa5/jjnBvM+lDm4WpCRnkJhXfYFrNLR4/TbI
C4OMKTGgkuoiHw+dl/Q7HSygQEwX3SL7mbXXRc32IdF1cdDL8tqkfX5hRTG/aBim1mIxa5ic9ZP0
vrbdEj5/PCDbHfLC/dPUj8IyuwwwoUJt4exOGCiZX5c4n67cD4YXb7BPqZt+H5GJUa2hqHZgsqHD
RN11MbFiLoDtghuIH6uonmtBy5AVmBFp2LBjX0qxrimk3oTNGB45MTSocrF+ohfWyF2Ed3HrAVTc
BtQx7Uyq8otIu21fhMu5QijeZq5N/5WN5mlbA+scOnJkCyTQmePxucA3MrKkbPMpvJAdneCCYt7O
mvFP1o7tIwLvbVuKp0+SgbXOMspi05ZYrUqcjUndBMYYsqJzLqgL/lRJyBm4pQgtXeaS/Ieo0p2W
TbxyM8n5PU4h5lkxDJ+weqLnLzukLBhQQOe1L5qvLN+5inhVtgMyruhC7ue7qGfKI2Y/37kldeeV
yfU6pYXm4sifeFGto0xhIExOBqAbwffjwdI0aTcTP5imztQz7bhbH+PN68A7/pQPnSFFYIOgyUAB
xskfi/DmUykoVmZqOmKmoiEhFiNHxqrZLoVSm3kUZlNrSONR6ydH1SfTWqsWNsti2oNsxgz5H+WO
8na01/Sx48/YPctdn8fdvh85HbZZ+HXpFvAFNbZ3MerzFGQNS5HqK8HYnpcExSyp5fycPZvz71yO
p56ZeJ87YbvJffXsLkbf1JBN9ziuz/PsuBR0CLmruArtqxFo5wCwFvdQ+jZ3oIpEX9KsQlE4oO6c
o1A+0nmOInGXyY+IAvNgEG9RPeLr88tvtUU+dPKm/Bu6erOOeYmNnn9ksIaRCeBiM6aixTIg9C5V
46tycn2Fq7dIle0NDEAwgXFEiQqESGrc+iE7kLF/rdJHa3TkCpBjI2ePPvR3WdGbY160WFciOrzM
2VbBn9C4mDdb+jRdOb9CEfSOBhBiaHeYFVxMyKqi3rrpe+aOEJ+AwfCG1YaGjQwGIuva5bfv4cKt
WY4zPTbwmzooJTVwT/YTGN8Jg9DD1dDiVlJQRv9kOTIVFX2BKQcTHrrWAn6qituV0Kaitc/50cbb
znE56Vus/fom2peNO61iYKeNN9cYDVKzbvCZ7st4OQxV02ymBtN70WzGkGq1sNn7Xu29j/ZRSn9V
oPTLOBNPluMM4JusQ21Tu1giXLkT+o8fm6tW1rdJTb8SFy1EUfi5rhZqyprFc461Nd+XIYiujVXo
C42G4QY3lWKhyRK1dZxdJdxsy/3+8dat1sVEq4+YvubANcY8oGVOcb2n1UbDl+NWT6OJF+XNQXCc
gny5rcdqOvSChLwfu1gukWQ4S+Cva8Y1AEW9U3Ueroo8/doaC6UWjZ8hFT9PA0cOF9CtBHd4auxi
X8RzcE7kznE6vONWV22CCvHLlRGMjShzV9BGxZ6qdNoWuUed6An9jR5u70MBFZqg9LgdWbKVRf2D
NZkPf0oga1lEazgFbRM6nFaZb5+VBIcxCRO/tIhL88S+1pBeOFtDT3V11b+0BTQ0UyTYIYzlfeqr
H4Hr0SOTsO/r1exsWggpB/OY6y2EtaHPxGEm3ruG1FRtJVI4mdscGb3l5KiCt9SKQuTFptq3dgqF
pwG/pOIp2HE1PPNkTeQaNLOJDWJrqJwT8Ttg8R7kWa6zvAxJFK0IQnnrNO3ExcOVc1QjlMugry8A
xVB+Oq3hynDm9PvpwkV4WU1xEd3LDB0kQ1vL8lY++speOUFRZlAJzDJpdxShm288svwsPxPaZXW0
X2yFnWKiS6imlUW1+maC5dVhU/ZQpIKT45ZqAxl3ZqbmBzc2M+O/b8VIns5rWyz9iSvcyZv9gtDN
+MOMrrPO89padwJ5LwUAGqVbt+X4ltTOT/hMVEt51e+OoX0/NVW8tuo/VdGlFyx2VPXK/PcoH1KX
m1AmTuRehqC7XFKEOy+Mf7pudY/zD90WIXt22ZN1KeFfw6uaYgb/6FSpXE8R+xdVlzSW94117mTO
QZZo4XpJKo/rLJ25EA8OpKviXbxQHWcNiEWhlSMsNNNV9N/RMNY5B5G3YDzOvQ5OhdM7sMRynp2w
ZSuaqnZLgP8UgVrSQW7vMjstThPVpRj5na2bDebYVqCmJph4O86Rz1X87gS6frY9eltyAK/bqqE/
x094ZwbRtEJzhEfMtNFExEYSqoIxSUbHogSeWmoAPP0MASZYJ7ptLiXJgnXuU9IGsixCScCGNdIc
ndScB7ISMWguvF+xg0TjFT3P8igPdTDC/ZQThRMPTK8MrZ8lQWKbTOsOyZH7wTCH50nwv+dNIR3D
FTBiFXt6k7ByvEdzehABli4U2mQDQlHsA5YtReqfEgXAbpyd+hhafrnPkf12g/fNnq3w3E5AHZ1s
zI6Bd6sRWQRF1lRdPyeOhCnhRrwC3I43cqnfwNqMJ4J99b5ZKDmuWT9Nns9CX7QNLpKG674HMvTj
oRzl7wZtDe0va3eIF9kRiPpTHDbeJdXiJ2dK+1epvWcZQ+VL5zbcOWl2DYYx5/46OFskIehpMfMP
iTOe4C4umTX9A3pL9pZH9W0ZzbQqEcHy5rEe65PXHjsrB6Yyf6C8j23RlafETvSxmuQzBLhp77Zc
tJaiZb235paRglYt8Xn8ojpXGx2+UQ7O4XwUxX4qILA9mM6cA8TnPKgOynQ/3LorXhskoT3rMhwe
g2hvyuhXDlXzcbKh3S5V+aXijDSnvTgOkQZaP/XbOCgY05qUaqds9IDLIpjOIQH7ljrVtHfTk4ZU
iCoUMxu2koB5VzAKLKQwnIRmEoAGFyxzu4eRfVtNSfjcpYAJramxdzRqfA8wrq1tPyE4PpE9CJG+
12XdH1q3FudpTuQqYhbrc+S3AiwCQsNI55dgpoGFfY0Wh/tgQDVGwi5mLqx8hTRGSW4EorKOGHXI
l/Mcxy+3Mi79XR7RbOq1vMu7xkWhSav4quzpYE9edCo5Sx+HkpS533T4ndzylg4lTbnJju+DudzK
X+Y6qPDbzOktIjKY5uQn3MQp94o9JSuoqTsujceobF3zmnZRaXv5RjhLc+yrftyFRLw2oR1TCsfc
1k7+15L3ypNyZs1RIT1WOKjuqrFuatbD0fhFd4uSBPQBFYvXkfdlKibnJFWN2WSKASHghUuLW9oD
d+1KSfVqDFR3HnogcFXJ1aqy8/XHhT8cmCYDizqXunfdI/eOWzZzVLTb5qlO8rtwEX0Xb9iUjyoE
nsyAl1DPhbxpbBjk5ooqD0Wv1f6n2Gc5kWr3U11xRolHzEcghyXmAednlTcVnW3wy+vW+xYitKyJ
AvEtke/YVq0SX+zh0A9/+qb3XmFP9k9h3r9WHf4p5mF3XYik/CLL9E/t+8Ofukbfk5DyAImnB2kx
CmfLfBmgFB47dyquoevtl2hqvnEbrPAgupSo+HV6MkKjjps5uKUFnpI4qdV6GswmcVrK1ktIn5n7
2mXRS6oWXkQ20/lci2ZNQHrGsqjEDSRizETay/vQLMM6BURQI+Xd28fDbCtYaZ2enrxppLp8tL3P
C67xVTrS6MVfxowLVmMsn+ZGTIduat4VHPd1mAcU39bAwGpvnp7GyElu2rYV64aXKmbyRboJzhKd
cxMSZkC+T/O1a1fp1koMZZx5J49tpzNCAGTbloZzv8ZLm3OoxQdXw1DoGercEShckxTfHelQ2eVa
e2Kb6c7VmNy43H8PnEVyIq/7Y1aPFClmutgubuGToEq7g0fW6VOhqMfj9Z2FQ/XqRWATW+boVcF7
ebEH+z5OXH7yoMCzCo57LbKivir9MLZ4oWG1usRnBeoyzZbsQqCxuLnOJaGBlxefUBhIIrq7k/pO
Eak+FQOvOhJD3Tn0Y/s6eFV3c7vyaLf1JyEt5GeSOcdQaw40vVy7AScuJ0rEZxCKL4j9/WkIaVEj
IgAVMYk/4RH+4o3huLKLtji3flw+u/SLrqgzzjYBmDmWbnF+jfIa8c8loAsklPoALnUEoYeDipx5
Z/LefaZi/hEKlpvWlP5l8pPuZmz76nDN2HSmpvL0cRexSqRbP8lw3uFtGllgyXKp0QVN/5JYtf0c
pZQ97wlblb8K5Km1P9ndUzc81X1ZXkrCBQyej5b0JCHA7WgW6awZ3pgXh/EaN174TeR9zfaHm6KD
/MPpMGC7lCR0oCbmR0VB6ZZdpndSTvedicA+u5p7QpSJrU0cPBhpnO7xk/OscHEqyiEF/She65Cz
nuekKCSPh5AFFcgN85xz/34iBvHsCJpHYIScvLzDRQTI+DzMEKD7lrxRJ8cVI+vIq5aHpGfetpZx
PJTG7IeheJQMy/wlxhjn2+024Lq4VmJYzj4CxmH2kxFJRp1Gi1hgE4nki86QXRPVxRee9YoEI3he
sq7U4MUcRIB1ZM+qMu6+Yzv6hd02Nr1nlD3fK+6uwnCn+lMTwtlW5jE9QxfQw8EiNnT1EvtzzELz
vRYtt8BAPvkGpW/obP7WOBQ3tkLPxchhKOzjeTtDidrURt3qZcg4PzGi10VjX220/hV0/E89BmV+
rlX2lrbIO21IXmyc9c5zZsFE66wlh9BBDc21KUq9Ubgy2UNFXIQfzE2t/B9h4tf71B8+uVZy1ymG
W1NU0z72O4a2mH9Ge+WznEM49PFAaUQ+5ugkZQxkF/DP4M3D80i6ZCR38NXXCJ9FkT07pA1ZlLj+
ivckKQ/Qj7PZ+Z3r/wZhXPi0T9VoUx8PuXQC6rY9+wqNaZNsLPZBX0uv1We/5AXvFJX9tdePKgGV
hmcxYu8zXQox0BrUtaFCYNVIaT6nvLgRe4svmKnyPfIhI9WSBMemSxx4qVHzc2ZFNGeOfUlz0AdN
GMmTKxa6AWoff2fHql4o8SvEKvS5Q8LhNCDbdRCEsNmbcaIvzK/PVh//mZCDXrI4X3ZNhVEh+tCr
KjymVZMKdjfIV77uaM+c34PAAiYsBM5OoDLOGsKd2bf9I3WQ5eKzXMZ0DbeZwuF4EJ9bx/7vT/2G
+x20uHmny8Ec7BpbeFlN6jiPM2EBlXyfjcg+l80LZQv1l8GNk5dRjHgu8vw5GlPrDvhg36TxK6rO
fOlElGLPi4JnwMzpF+djF2EmWuHiah2R+3xNy+XSRzJATinm16JGaSNkdtYlJgzGHHEeAyJRSaTb
r0vMCotwAZVzC/4wrdEcItxsgAUMVSmGEVpiwq4e9vJFUmz7KJgkX1JWNzmTg6wEm9wZq/l2ACy4
Y7uLo1J29Q306DtSQ7hvXRsHgzuKIydy3hIcNlaTYsEfzxaXGU66a7uflp2JmGU5W89XnwP/uqnH
gfOd5Rwix+vvw8LI2xSJ+2Vm99Cb0Lzwjb3PWkebBXvI1hTpeKCQoltBko0v2L77LVtNFqyx9u8F
juKQnsvBxOch4cCrOvPO04lAmNDGMcPu3VWqeNyKHfHEpOs9MVYaIj/yrCw5bfuJcmPvbZaqeG0T
S79yfqMW9YH5lw3no7Fixh6XfrnJCaGsn4M3I2zzGYstI26g5mdWO86NuqnNB4eZCIdkAzl/137v
XD8erMFh2UMGEv2Cr7EmO+g2GvZhtpx5rsoTbj3nJZanzJjiuelicY7VxDXNYazxA/G6OJ/6yHLf
nF9lZ27hFCVfUstN7hBF3iY/ajalDGrybel4N7obodcuFxKwcXQCeUP9w4JusKtmjqgLwVfWxJW9
61rdfRANznaxcFcWHVUyTeY+Ga/8kUd4L6e8EW/4pFJMdp/6gYkk952ESuJBX9OuugfeYN0ZGDAB
pfCY6yXXZyexTl3DMw805c1fHHPwBlpii2D4xmThHB+d4mcku+QwTY7aRROZGV1CHo/wgSKcFJ4/
MaqmwdZN4nZTk50jbaa/pKjia5bdP0rPpUzaPPl9qrYE/8ft0pk/Q9O/zHQlbSavHq+QKk5DLSTw
uORzErX22aie9tHZWjbcJ8L96HrD38Dl/78tpJLY7v+dQ/qfuvhRdT+6/1lD+vgz/+SQRv/wPekF
AeCFyKUQixj5f5NII+8fpE4JH2Mul2w1IsKv/ySR+v8AffGweERCsAZ+/KmuNn36f/5DiH/YkH9k
FPLlR3vo/1MPqYsgS9z039AHJFH5T4CPckDcPI6f/zOOygzueo1rvKMsw5CGGI+7lurOaSa/lF6Q
HY2bJVxIvF9iwUWMgu/4R0wE34KptbcGM+QhAZoc+upbF5Xpxl+4w9Qg6CnMSD5HjrjWCgmBOxMv
WJH5pxSDXphc8ctN29xV4LniiFW8Cd6SOX/sefNt6nUbTtghOh4FRTJYrps0zCd8adaDuzPLneuK
YpvFYt0Uzk/Wdw9gxMWuMq5fzJsUcVNuoB6ZfC5i78Ug/E9dhgTmYnlhSX8HUHKAWgc73tDJ0UR4
AfLJlnvluiuelmntg1rcBnP65FWReyxt6hnU96Nu0s/w//1z2IbzxrRU5QyLd0NDWZ5y8tyboluI
VDyn/thfrDBfVnaASlHXRXSoSzYRJF+zGoLagj0/4yaOHSKf7rK+Q1+okbdMDjxLUY4NmxaTVjyt
E4PIJoM/cSDKfavrr8zFmGLGqjqPy3leFsl0U9lru0QAvznYj461gesfu+dUA2cf2hWNpwg++fxl
VO4nxXC3qVT6Fi1tvsWV5e1mZXFsFmC7l/E9Lqd7r+OnMqcloLULSpYGKNEZSxV2IepQmMw7+w+Z
H1cQcBkPaQ5M/2jchtOTw76wYAwCQLCOCyS6JCNj4Le7GHQ/M3y986LB3hPbvUo0w5DdSh6Fj4tQ
S7qbVdJU0mEv9JTsHfA6K9i1/gaHKc4BGf0Xd2ey3DazZesnQgWQABKJKVuQFNVLljRB2LKNvm8S
wNPfD/zrnFM1uIM7vREOhmTJFkUCmTv3XutbrzW+iU2DM+SYrKEA0KGCRZdfMG2eK7QWXld/waZJ
0Ij6y31oMKXoehNbpM+RbqX3iQgzTprRepUxwWlm+UWD3m/q6A0Vjod8VUTld9owiIqnZ1BeJQDn
YGBXRJo6fcWqomFNT0sXDpgt0wJhHiHpqa2gl+oDbTpHs3bM9r1v/Taa5A3pUOjXr22uSHXNC34v
y/u5Dl9g9yRbOfDuNm710xuJq4l0xllf0ZxNDMMLikhci4rEMMyx4YU6P6vhgnOIxPbL+G4zcfo3
6+TPIuhKYbYdGRk7B03eSY8tKM/rHRg9NqvZwFteRD9HEeFlCB8N7Ap7CE8fqY0+pKDvLvqdhiq5
6eG6PXvFGNjG6jIyn7vJ/R6T3DlmZRSkZfc7jMltyvI55gUVT8jcXnK2ov07I4P6UPKsIcpIRuf4
nqdBPrYZ86BVq8mx0PDg8DZZeoFh1APSJnk8JJ4NrcUGvC/rR91vG2F/EUnCJBe9Pg1EebBqTFxA
tnYtI5UNqH6kDc+V1ONRLqM8EqjyHq+ICekQ/sMNHYv8vTadz4ohbdz2lyhBOVhjTjX3yISu/E40
F65Wop5T7rheKXrG4j6kB7wBNVUixbWSzdrGsDngHAWaekMZNKxIUjMYvtJCRzScBpMDw2rqsJ4u
pFDGZvEt6ExSAhaPjUeO+JwnrxHkzF0k9BVFHjrtkile0dAptsZsrZT0X1Aa04aWz6c7UCTDjbSN
Nj0rw/nqID/fO217Cj8bOcH6n2jTOnTt7D4ZgmSas43Vu3+J8FEbkU/hJXpWNcb5jGnTiyPOnvB+
5yWZKUWaOvuETkqEM2pbRU7MyarJgKqPJ5KKaIS2/Z4S6SNTZDazB3CZOwq7y9ii7168T13OzxPS
3fWm1CeIRaSBhfY1VUbJb9N2QD6JohinayRoHMw1kjgBvz7wyMTYFMsarbmatDC6M9lLpi89G9nO
JNiLHI1fuN9bt/1NnEkE6jTbAJ3E1QN14NDGwjryrk3+gnB8oHfGGPEwo9rZcGLk0BemRqAwn1id
6Z/Ssj3H3CrkH0UJajsjuesX5sysPmBYkV/kvyvs1dsIs24VqUcBrRObm2nu/AwVdZN7sAMwUBvS
V5dBR8+ir4zV7YehOKT35O7G2rjO5gwnnkhmdLfJNqotefYKYkehlOYczrgyqumuCLtrrCKBw4GB
qKLzf5hskLD9DBcTLBMXNKgaK0Yekes4OvRN8Q4/xWQzm+ChdQkeCU2y2QjF0lhSwRyenxC3+UEU
wvg5WbkIiDNiiyWecO/35cNIay5JPHXn6/5+ImwQd8/0YZCEiE/7A4htt82VSeMKck5slgvDDxKt
kPDKTZI9wAlzLiwGLMolSvRE6CNHBSzGkhUP6mY7ZccU7dWeyX2/y233XVXReyMNb9+MrYH4r4h2
lruSw0ImJcmsGIAO97kU9lHnWYSmEqmxiLKfdaLfUoz874sKOofeHae9CAfAfuSQV0bpEAhat4ee
JBeuGeIiaN87U/NQjkvOkO4c2V2zc0r6zkynokEmZ3oLQVvykNVJoJlRYOf230cZvyVY3iLmKYn0
j6aDCFvV4x0JVzzVIeKdRfvK/BEuGcMAmtnsqkhH+KlkMbEDQX5p3gm2qkDb+HggOPExmTWQ7mVk
3oXiXGbzS1Ziae95jgYLyYawLCNI1nBLo2+vEoRpznT0aS7kFwmXUMknfVoSy7+4kd5NFSaZFqtA
2HIjMxw+WvUQX8NU3iVzAb3DHbe9yfC5DJOdTpqfc7ErUnEpQ48Zbu389e2aK38+kGjbvcVNe66j
ijUXQ9+kfY5WCfl4gxE/iGXMrxYZ5xE3nzvZ13CxAysZ5ElRNWEYb3bJ4AfmEv7x+x9F6jrb1q2I
z9FZwIBiG055cbLIZ9sb3vzoPgwzF15mNV9wpojc0mzQGgahx2K2S9saHwUDgmxgmCG44DQyXNYW
51fLjYgVbvgYjYpTZs64nG7fbvnwzP5rrpzizgzVY0X1dslRCaIfdKILmaNfVtrgbkIUwJ2bvaYG
FDJv3bUHjjsnKHkI93gBvdDBaBt14c4uuo/FsM1j7NQ4+SaSzCKGnGMMA+mPYODDZugeK2zLoc5/
OiSP7bqanbTMsF4bHotVl3Rp4GFjVI7/BGqVAWZOJZg48w+Ef83O64hVwQmSEx3VIRo3yRfmDgM1
0osT2iouj8GiqR2rbCdijo9+M52Y3iX7tI9xW1XhCfJxsq2WhZrJZ+2iCqTlpE6Tzbue0QzYWTbh
wiNoSB9EwV3dLcmud5kytnEmdpxTg8GH3oS9g2BXO/6Zc+Qnjr495Iu6Z1+a9l5lz7vIkz1X5DoD
K8MfwKvlMryO0+hvw06b19zbh3HqHfCBMGOMxIfrNahsJQQPxTT/VnNlRoIcRvFS4//dTeG5M5C9
obhg9DcEhZKw1D0wLpItcOYAvl1iKosWwahlOSjbXSwH5pA5u7Dew9B88PUYsYPNPKXGfF7yOujD
9jlObFRKi6U2BE7vGt6ElgyMwbJ/dEM/nyzGd2AdmO6ZtqSU0Iy5R1QdGoR2kPfu0UUWtaNLWWyB
ovjofaP8JB1zny0fObXLcUzTfofwYryiBPtiaPyLZADUEWX0K1mGvRhDdPZQGZjpQeaF4HmBmuVz
kHYZz4jxrwXIdROVpM94NovyrD3Mv3iHKdscyk1KTQLdPsdK2/f6r7brnzNUy6ayr4VApINNgZHF
YH80BMwNWe/snJRGap7gY4CoQomoiL5EKsUkvE0ZNevaOwlUEhyGBhMtzvLsEYa0o2kFrcGrzm43
vWZjPSBBIeTNZRi/bydlc+ogLas1CRmWXvaMhxiAn0G3yhuxW/TQF/2eErwQ6c/ENB+InaLcrOi3
ej4DZ5+IUwyC2/Lk/VZAT1wTXu1olNwn7Y5YSRKc8vFSFb8Rfhsbd6y9jaR7ysnVfJ31ibE7LPiy
PSRV902t9EWlV05I9uH6DHsfbKSbmatye0CsNmFWZpy3SgRQIciKaEQD1YyQzX6UI6HSmLRp7m4Q
BHG/JfNdNJun1BrkdSA+a4ut9XuRujqstMrBK/G9pwheOtxmvTKIdyLRzT5k8egdEDgT9h3HFF95
/+A45Pcuo2KJw6+dVcYFY7d5am3xgP2fZN20/6FWkk82pl9FpzdeatTkGiIpLDDsb1wX1F8HC4Qc
Vf9pmNMrovrhhEKby0MR0jvoZAukLGhr+29u5y9jw1IqratCGL0Z/RFJAqQbfJYPWHFNEDlHJ+zu
SllzjGlt9PJCnsYZkk+CPjwzMYc29nvkrXGvg66OModAxB66cArDFX6R4mGMqCUiU5ztEhxj1MJr
nJk7R67xbVdHs6eULbvR2XcZCnqIk0ihoQC3Rgfmy/iVahAN9AKiDfpO7OQrtJzDDoF/cKYOwkQW
wiwrJiIpPiuGKBtiavBJMK7dCCu2oMMTpJdF2U51DW36Eo4dlqKUrI38r1KMBTvvkFqxf6S9P4Ge
8j8Th7acGfYvJGQ9m2XFsb8OcoeY1jR680reuSzBehxxZC9nzibNs1NzmveXkSR5GcpdVMNYMeuf
FliHrcQ0QP+dKitdyl3qIKfJq+zV98Y77OFtAFLs1fDjBg7KfJjJgx3M1zSFHDBNJS8pIayxRUbd
kKDuKeiZ+wruDw11shrwT0SJ+8vo3DdEHrzt4sN3ixRwRsu+RxllW9BurXKvdUqkGFJsHAmSAAB5
zrKo3Q0dtpnYdQ7oO/V2rD77zgCwnkAiFPpLJ3F1qVgKkhISQhqLFzURTmE69atTHEcTdVciCYlr
zUezU96Ori97XoZ+uL/xnYHSpd9lFP9IVePe0ee5LsasNuyXk/WXFuNXNIRn1ZsYj5bmqOi8MPjW
e1HYYhtawx3BHfPWwEUtY+2wh2Qw+1EHbRYGjrQgwlNEmG/2pfs5vxO6q7eLTu89U/8eyr9C+2hD
9cLoD6d06NIsdrXGUW5gj5dOifATAsXSe4dSTqg0opR42urekzp8Cg2SNb2JcaSwYbUAN0D2f8W7
sOf0ZuwLA/oRyOvnHMlYMDDRLnpOlaoxOZ7Ogw5mZuJV3t9hkWQYO9Cj6hCResp8FbrxTspefhTe
oTKycFukLC5VaF0zUnaDnopHpla6GzUJchghkQmq+j5c6xJMnJAL8vJquQYaCIU5uZ3M93r03zCm
yI3s32WjloMtxbeuIv4i5Vom1EQrKoeh6+OrpKvliuhKMtbriPBFJ2u05Ah9LSrSlykmi6uMacts
0zx6oX975iw2X/uG1lCPqI7LyRTP5ZJ8II/unq24WKFB+ufiHnWX1idMhB/SnrbX3u9fkiV+XWwF
GLljAUsQcPZjVJ27gff6nw9vn6fFb6JgUfclfRrA0tjXbc+2sz5YUiFXxLt1+4z80ercWGUP9zZ8
FGa/nQvPPIWrK0LkGGfDwXwYExPrbjGcugJ9YmgV/AozDXmuJj7UOWQFem/H2EpYybIhuB0mVev4
hzya7G0su/Ep1g22Cf23tLvsFFtESSPwe+w88T5AndnVTMEDm+OdNWKt7VcgizYeAcsNvzSgFOhX
KLM7t7x0fLQ1B5yURa4x2Cah4pkBGDMawGkABb6lN52ksdCwgFS7VZa755Uu91ahODWL7GG9XUl4
RWJovJhejIvH1FhkvCuxHdSQczbsEoCYZj/QBLISjnRmQMN/fg6NaqI42cOh7Z8Nt8HlVTNSteXV
UcU50znyeH1fRYbeVYa5Jfr3XniXNnHetK2y45IwJyQ9Fw8El3YNODr2ybI3zS9iQglBHSDZpDle
z1mJ59xXIM+9+pPtAaJOf25ScL1FujDBcd27sC6p6IwMh0YNe8fL1X3Wy0+/Fh81AZ5NXa8BP4SL
Tn6D0xpsQ2FuHcmkLm0irMtjLrjoWVaWGnWm3JEUnJiPCHmuJEXiWqo8NDTcQqIk9qFuOrhDph24
efmyGHtKsqfRNbIjkSGQyrzxo7DjrWeHYAiLgox3khzzJGUEZh9IJNpmHrnjKBSXkCzn7EI74d6x
xd0M2eWA77Y+a9/uN9MQDzvTG+uz+PeDXZY15iK+5fZ3QB+QSNlTuVWMkM5wokZUfMZ3XeQAk5bo
oeNSOt4+C5virSvUL9IpyIvviGFdkAtsbjeHTFZ7sKkEiwxmwHyQ5yrJ7HN/Nqe2PkOToiuDg9Oe
mg87N3l+i1+w6a1fHNeM0c6Bc3F75tjpNLJ9zn4Lkg8aITzVfpxzeOk6VscksgEUZV+oQZ/alJJf
uapmzsRDkUUVL8q/P7d4o8xUxjBwuJ9vDzOKX7TT6+epCBza6Scc0pfeTv0Dw65WTHwBSQw8g0l6
MIfba0RIz4KkhGYOp03si+rH7Wa0PTpaYmwD7Cr//b9bUfSv/3392Tais9OMk4XYWX5Ijj3nePuN
XW9Y2S7r63D7vIz99uCJ+dm1h1/+SJB1TPtEd7y7Lm6iMG4wbDrDpM/4CSinOI+Z2ORtnN5RpMEQ
9CeNMvxoVCNPcn2mt1Xk9mnV2stWreemdv2tb0+9tfOPht2KLWbozr4YtoMcHTQ0Th+UYbVXHssv
2ETKRjE89V3oHCY3NeiPFkXEkBVZ4dnw/fLQlP7zDdswzk4Q19V4pAZjTSh8vw7idKEt5RbnuZiM
oy07EtWSlAyLJHSAwg2cyCb0ylhPNfFSfbFBVSp3xTKDfY/JHTjffs4StZxl8oWwNivrz57hdWfX
wNNhdCKQhiPNLc3FuQ7WCuO2/iJd7s8+cpx+vr2FNS1/hB20w+LmHKY83D66PdyuOHwQfxdzKjA/
x1xmAvt2qMw8+OdWud0v64OQMwtm7XlIWMg3HWqFDxXrX3X2+cdo+DsPUlYKJiKBdlquoWUpwo4z
AkLi1fGcNfiVavdPQYLRucjde0Wn4HCzit0ebLSwe7fnlvc8CJV23SiueXvyoHRAfqnCLqLfzWrT
L+eko1TncIXSIg+PGWqay8TGBq6AU8/tZrw9oLmvzreP4sRogz5aaQZllm9cP6nPEcDDfx6W9dL4
HuTALmsxIj1HIIPOg3wzy7Q/3d4HkUNu+ecdoZujhPGNA5qjoEx+Ndqf7zjqLdiDenhZUdoe4Ra9
TcL1dm5SPKB6JdFzfWiS+DAYYj50XfxugoK6Tmr+769ZrXF0U6lO3lS5d3koRhTw5l7VHJgKOhJ3
wCzeF9xMx9s3EEHdEdGJ3HP9moUOtZPhX+3grbcb4+gAfTyaGSp7oaMRdOtKrbO50TZtXRb3o2MH
Y+53QUc3FBd4xQIVuvEViQGnsWnw9zpbfyvoyHSvXugt0MFtKZLE+qTNlhkX0cbjtqDQgLTEsdQY
+dRwFqJ8B7ZHe7jrPecydmWQLcV18HPaF6VVEkv1txqs+E4KeFFkdwI1j+fslLRpgMjGPKQ9p2cN
mZu4h05YV5ZMcR1bhHSI4JONk+V3gC+XYGgMaB8j4nGOWIAfjc8m8jhNpXQ5q+KiwhIJMrDBBuKI
+2T6HSycqfiqZ7o9rpl/DM2i9y56n42l1XfSFo9FVtF16Mb0ODTU2CY+o3oBMJ3gFhL1BR0FLyYg
pJ20OmRYTRwx15xbHNsYfS//efAmFD22Qs1Shndi9OQhVv4TjVsTQtDc5GhMZui7S08NAlpqSNjq
CHjf3WyeCjkkpRCGTyddKQEC/bGZY9JfVP7PA/F7NIFcirPB+zPNwORjwJCJj0m6miNxthzbOt8+
atZPbx/95wsxCtrzFJaINpmYbm9fMGOH6q92iUL+939w+19u3+xYyXtHf/3QmIY8j46QZwFKsWQu
x4e+ZxnB7CC8MVyNqHh7+9v/PLS68v75R2UraU2i89iiYqZEm7wzTmFzo5Z1J6FPfo5CU50nUxAo
XZhBG5LrTEU4d1ycusE0Prb9L5orDv8BuRmFPvo6jC/1zB3j1/aerYD3heUxso2zycZ5qllV9cyy
WRhOTlNeY2OJMtibM6yKFCpAV1BMWqE+OYJ1rTey6uCyCmxI//x2Y5Pbu/uR9PkfuivbSvYfdtVw
e2HdHqruNck442bK/6EzWFcEEm94HQParcM9+qHfeQ3Wc/JQfdi6ZvTW7kVXyFsP82xn+Zelr+ms
6WOsMXCSLCdD5N+T2TR7PFOomrtv0CoI6vq9j/Iv9T+cmcZ44jrQV52ZxCxfbDyfdM5Z0+mq2hfg
p7ieJMFobc85uwA1URF5Hiev4LAWEpQVrn1c0VNV/Mi79BDaWJJKe2CTZcVzY2CwXc2rsPqzy/RR
dfE5zON1wha/jsVXUoyKde3BnsHUKbN4qIRh7uoifAvJEOu9am86+Z51sMZzMdEdaigWlhgNHaTh
1ivre9h3uHgld304npXI+8vall2rfgiOqIZqhl/4AZr00Z4d3FweWynowF/sDIiwxUNuYDA00sep
mo56dROtTDw/f+0ZnHJhccdIWLfla+thFw6TLNqiZ4ezqRn/+xMCw2gibzdMHxb+s5HuYjkhOK76
5NjVFR1jqHLIBDvn4rEoImF3xUrCqOf7IoPemL92iG53ow2whwVw5WfvyScftwKE58ZEkdyE4Wdv
0aZMmn3VFKcJpCvArZ81kwDSxA5V2dznFdMc49EQ9TlkTiL9/AliUj/kFv6Z8l5CiLES7xRP/u/R
K+8b7LWbeEx+ItzYT8MekNHIjvYUKlRXWWfv/Yrc3xrpmYFk3gAPUcTVVpMdP9AzUOPRouVXpQaG
LbiijgAWSI+uVeYVs/Bx0JSftrlnCnFH+9wR033+1xBjkHS8q277PdXLVZX5LtPRpRMoPqX1Ysm7
0HN/IznLCsyO9P9eJk1zjQEy2nh/pZrJaUc+HsKnlULK3W5dbh/dHoYVTzor1tIiTr/qBa7/7FGy
ZYBlDogQfggXl3Iq85JOfxwzWY83xboEMHMA96wHzF5d+oRz0ldUb8iJ27OJm/csW1+vxRmfd9BJ
QTtQdWvR+9jngPOkdBgH7TSc4Vh5dZTZnzE29U3ez4KjEHO49ZxJr4I3s6dbem7XBxFr2lI1JA88
KbhhI+9+MNJdYovmPETooJELZgyFSkVDgbLw9uB53lNXLO2h7mkdb4jirs6zsuuVevNLLoj784JD
jLeeOMaRHPPQm49xHa5ygmqTO/gMN7cvTg9pV+RnOq712VofpluFVphjvy1oNW+LFQQokCenuJ9p
CWBgbFAGb7ySeziz2ulsSJM3ngHdSofcjuVSbFiCfTRjLhp4f0kAsU1myURXamw7PBQcec7ml73W
2zDHX1TJb1Ia65Z3+6a2YGAQAwCKRcpLHXsNlM64w6+2fohqDcN9u7eyHAukin4I3fPrFElLteiu
vzEmtLV6ZBjkDKgyDCi/wwWHCZUnIt+dsVaodgfgdHQqzjP/+by03JOp8VX4vWba+58fn65PhMEe
k27WFkhHHIXAKsoGbB4esPZ8+7vbR7cHQ1R30BcL6iO4eZQqXjB5cEvz5dN2up6Ta/nujkin2Qss
WnA0mcClM6Sr7HBTDsOH2SW0hMd1WEj5K6E8nmkFDufIIy54TvBYddJiN1ofooUbNsLWU9IbPt8e
XPR1KjTSoL/9ht1SlVhKNebTLhXbPjJoY1lpcgBk/JYbLIv7abV6Wl7V7urWZJ0eRoMLgFqbsxfH
jURGcHtZUfmQv8w72Z9177/cJGj/32rshGkiOvu/i+yOf0DxJD//l8bun3/zL5Gd+V/KMZmhe6ZA
NOfYZAb9K+7b/S9JZi0SW4AAa1ozX/qXyO5/iOrM/yLUD1EVOjyPCDvx/5TuTZTT/9bUOUQ7IOzz
XVOSKiVcyU/6nzlPvkA9GVYqD7CS/qlSeuTLwM7T/KX/ep4MQbynn70lRXNnwoZlTkGzCh/smePj
db4BHji7RGSz4hEDLpuvmFlFWz7QjOG2RcgEr6WqQFwTbzttPanBuCewYHURIg6tYdi2s1nvCK75
s0C3NaXhX1J7TA5IdtYWsgM1DRhu52CTpXPcHqYVldvGDYRK4Ln5itHVtCr3Swda14axW4gPZgbU
HBAiO5QlG1m5j7VBhQF+Gh+C3V0NkuMO7Qrv5V/SG065RxCMnIi5MDYMMH9jtosQJtnIK4LYRI/X
ZuK+rJwva8UEy4pCHNzIYU7Nn04eP4Y5bKaugy3soxRfUA5lKVVRXSmcKh2MJemhDyr3JJASge65
FtAKvM9pHL9gEWC3rmLCxyqw+jCOSfPdiRV6bK744x7L7gY0zcKzhI28QpLd+m1YoclLdqlWiLJD
L5sVFpjaClimRqR0n1Em+dGgd2yBTwZQJwcucwqfOXHtY1ZE0E2WYwK/Wa8g53hFOtuwnfkj5vwp
k5jElwbsqrXseK0eTZjQaoVDQyNkcQIXTebRuG9XhLQ2e9z5YGKGFtgao2/AooDTSJqYNhMMahAB
9y1MasrsXW+cKxOAE8RqF3K1v9ZAZfmjjBTXgyS8zv3OPORLRl8/zPxa4dI+erCwQ5jYNWzshLP8
Tq64bKJPWqxv9NohaTNZgAJcqGfdO5/GQBOxrY62cyf64XdNQYfF/wdYojsQ+tBvYXXLzoZFAL27
6KB4rzhveLmbcG6PBkDDHt63WnuuMQRwAQkcrPbRwTQ1NpCnbVjhFczwvlzVXBO0Io5W0YUT+54k
TH/HNKo9KMb344ofl3DI3ZUXbc7ftvtnHsDLTrHp70nw2VjROgIOedXzDESyZ/XXrnbq04xAd8P0
/1oTG35AsG0dihK/a+citlTV/JzGaXGgoooRp6YnJ5uHF5qHRMk2AQtL8UQWWS+mnlTo6XUacTkb
6by1O9zk+BfDk+uHH4xrsCnNrkAhdsg5eQIpNpyLEtN1HG10VQwh3LSLyM+DWWVHcCKhbRgEl4CC
N5hOb3gzG1Kujt3A2d4cuHznsHvt1BCf4riZUazqL2s7h1G5z/pGbdMGA3Isq2uXmV+lEfknoBFv
6WRbm4QTbWtjEtXLcpeijKoqrt0Jx/vRGpfPeAR0F4/tXckx5dAhR5SGnjmzOA9VBh8Q7jPjzmkI
whAUecgqdRi87mlUiRmgcETwdeqzyN1ZgpJ9SBgQ0uHe+wQ4Xsp+/aXr6VGVqSY+Y1xPz00QYdsO
DIYQWBD9o7YsA5FAp7YUb9HWyZp6i/lgecWny2UU/0rg4AH4aF6mWWUPRPitvfv83HpujZlgbPga
0N0U7IXuXWODDaY5SO8jI4n6nhyXXQ5OBFeae9e60TflAukKlXiH1CWDSvPCxkMDWi6C3cxdQYCy
g0xPIWw8FFAw5qKCODsywOkjVe0mUX/mg+ceHMMZLggscYeL7TJ9O0uRvLpTtlssIvFQJyJitXoz
cJiq7wlLXWml3p02WgLhASUAkyC7wMguhncZGwJTigWsTtvuG0uOe0ZP17QfPf61AHW/Yiy06WyB
yeCazeQ7lGFvR2/zMK4IjI4D+NTH7XMVWaeIEmlv1sybfS1zzunepWsALAKUah5kawVdVL5BeQoP
2Mzock7MIefu5MQJkh4uBGcJnxNdMN/1pieCmHfxYvvYPaf2Tjsd2OUF0qWxlMV7X0JZMKdrSm7C
g6XYUJQffhepwc9vGQmXbYyL75eBaHQ7dpiOpYuiUFnWm+jS9wKC+6ErkwsWk2mP6CY5+qbO94VZ
PyguA0FWKsFXxMpxtg/cZJx38ViKfecSFSnmAfh0BDk3DHsUFGa9SeJPQwnxOKeKcCzTOZDhMmyw
ZBbHqJs+Y2+oCG2N3seZUstPGNi3EBHqVMUI4RT6GmE8uwtNp5YjM93w51gnDIRlpz8c0S1IMb3n
sXLpKfY8VSsOYa7Q4N9ZagX4d8nyxsDnUQH5vkwZ0h+OrsWx9hcOcwsD9GScPuLaurKhdfiZ7OQ8
149lha4Nm78VGE3YXSTem25FdmULHBmmYd1DXJ1EWGaspBnJs+Sf5Kn7cxBDAv0bAxpi7U8X7Ovq
1jGZW/H+lbO+G6IufgASiNKZhljvomXt3OoXe438sXjO2yxe836cLkgTy30p/JexhF4oVPsjW/Lv
0cYIA+rS23EtBQuDTwmIHNRVjEfcPbam97urWuIKpPxgcs35t07vNRTqM9b/fhmPsU3w0uwY2V3U
IeGt5+VSD3tbG+MzMfCAHHL/QcX1uLP9KT36FmZ7xWacF0N2jyH3CpnBxxXjCCoR8EqryRcIlvFq
ckMjyuk/U8/LDk5jlkcgToQfri1ZJydygsAGXFskiOyjBV2ElzFkHmowk25d+rtCtvEZ2T8o1f40
p+CZplYf0RIeQ66qU7uwB45GntyjswiQNp6aZWUKsZ0I5cnLlIRUJ583FExW1Z+mnw/3Yn1A+fQT
BcLBAg9a04EdRcYZjpu2hrm2lU4bk8hiWFsz7OBqqxokVVWs4mYEnwuzqmNupV9ITVlIJKP8WpH+
M6lB4kjwsr2dxS1WIomAamG1NE0TwUAX/4ja9yH+26Gf82lG0jDFteY1rxEWlOe0v/ixjfauJd0I
Fwbjf0YquBcYQBEu1Ae1jLIHpAaMHKBMlRGF3ERDLKQUMU0cuGNKr3iejDOcuiv5i8u29fr2klXe
zxihJvLV9T3Ockj5JK20+SWMwPLSYJxOgqPh3jM5Bck6/0M55OPfaCAJ0HXbwCJH55xabJqL+NGK
ctz3ttvvbMMYDj3tJ5oau7alS9bX7gmgE72CZvwrkBVYXkB3Ov5wisk6yiJxNkQIUmNVEv1VOAJG
d0esJAvAssShzhahrg+DqJEvld13quwosGu3DgQcLSBYQaI9NCCuvub6XllyvkCnU0/rJUOT2X2a
xmfdQKJplqzdGRIErET1t4dzdyZHl31qwMTiC9Qg85g/D7bsYdRmXLNRdJ08Sn0xhUddSwKSLULQ
5rVZHSvvUM9l+diWaPlV9wQoonssRLvq0OmdWYMbgC17VfbwmkESBRBcIxK0mmbrxN4UWLkNg85H
NYAIwt9DI7Fpgsr+KCU8126QHpdA/Qv4ETNWSW9CJ3ybawtz78TZvi6FePDlVxH3Hoo8kQdegU4r
RiwMLuluLsSnu3JMe00XMR0zANZIxpVJ3xxiu7EbB8ZaNOqdPcNl9GJmcbbU9FAVRFePs/eFc3lr
1QVz7iV9iBgtjxZ4F7cd7K1fIkWOgV6m+xIgQFaOP2XVnYw4JLhmDq9GXf4Bnxc0yG4t/5fXAoYo
h+MgxCnT6leoqz8xuks3+aSL9DAnBFGPHDfeWx/NZPVzTNyTQadhiuxT4vpXatMHw3ROYSi3Y9g/
TJMO2thEEol2sc+Mq00RMXD4V+jDWgSneAGPfYIQHGWUQf+kN/pjL5d3d+oYTyDCNm06NIT57axl
CRzbfba7cA309H65w8KgvL+buvqFbwTKjNq0FvWTKuQrO20P/PjPSOENtbr7QUz1gVliT+BMeFmh
3KInuYpMeUCxg3VFXOk27+s3CQy72L+CaWZam+rnxgnvVOEmu9KxXiqrpb8HoZARL1ishp3W9i/5
TBTerM5c2X8H199HKJi2GWyY1WoKKmk7msOB1vimWZyDauuXvop+6PYp8mEcNMVrHz26gHAMaw11
iS6N7fyRzmNn28wB+IGN3QXWyLnDJyuLr7tI1fAK5O+NQwAbP5cDNU0sck899nh6m5ASXtqZZOzR
KnGlxGJP/hXMMF0XDAppJanw/3B3XsuRI+kVfhW9ADZgEkjgtryvYtHzBkF2s+Ftwj+9PnBWMdqN
UIR0qxsOXXPIKlTiN+d8Z52hHSVQQ59fIPBEshketnLG6ChZRhfIIt0wyHEVRCxMzRWtxz4AIg2l
EDPvJLytDY5sMqNzxiDoFwq1yHVt1LyIwCG/NrnxPij11tcKdutmMKpP2I7PGgk4yV36hnkptXIz
2sMvzRv3k/uBge8Vgws+6uwpb6M7XKMPJYaLRnUdZRNcmnIrhnBXquLLGvVbZ5q4oilYWgb/ToiD
hIRXdI9PkIitrRaYb+wvzs5o7ZAv7rPuMWtmzHp5paBfu7DpF701Mg6WaztPn+wu3YXXsubmOvmQ
qjJEvOw/manlezoyLBwa5JW4wKIB7JtXQ9xsQANqZnZTzPiGEklcrSMMb6RdIXLzrtnBpqaUBbIT
Or2jCAxvCZbH7plY3btyfkGat4r9rmPoCwLq1m2RkAGGWMiY9c3BHZczD0YzPGbu+ORO2Umq6OAk
LWs/c2O39qXPm9kxfdUJvqpNmSHA03aNW10qWS0M2jAnioizsk+MBl47FGckWy3C3kZnKyxml9F7
m+gPqH7kOGOUGIShQb87WvumEsCroLC7Tn3rljgKLT97TrSMp+HCX3oS3KUHe4Z0Zh9MpC8I4C62
qL6T4ak2MOEA21HKZJ733OhqW+NJp75bYG0BeA/q0DJunhM8s5/fRzJeeZl3KFquNNix1G6bGG/M
AgHqNsXQg7x2FwDDCfLEXfpifO/C+OfIzCHCoyx5V5p+d9zwE52a42ez7OgXWOK17liPGckYY198
6dD7Rq1d1Z16IjEgTNKrBzpOl/5CKNqtLENxHj0UeTI3jJjo1R9yBx/wh33o1cJzhw/ZVC8BB9yU
OOuicXCUOb+bkD3bZLrPXSaeodb+9hrtK2jGQy7xe/jsEjzvFIMxdXpIc0xQY3TA88UCJfi9iMHY
uxRvIeZFkCFM+N9IJswVcHeL7OCaldxQBWdRkMmDcG6Jt6AmbYWX/Zgp0JUoBo0RQSAvOVnpr/kw
y2rtuQIGzC2Nt6Zxn7PEXivNuwwUE3lpv/Vo6DnTcM90lzax1mX6zoT+k2UB8MDksS3Cdezpp1EU
yDm8fNtqGCx0enS7feTACBaBZqy0Ev9aiarDGW5OghAsC7fKqnZ6M25jGgsrZjXl+Y9xHO5jYWwD
czy3Npc2dmm7vQ3Y4fH5lXJC4ktLZGrzsbiTXbVmV80MQVNHPFgSyaN5dU2qEYZj6H8jfFhj9BJV
wOTLtG1wOoS/a7CYVUcQE6R32nZBStdgL2COHau02xkuugrRJveK0zUDYrq0PVaA2vA7S+OXktTR
bUDoNrQ9QJwgOkfsWIsq0Z5qbpvIoMvzWLPv0K1NYciXqeSqHkswjpG+qQl1Lgzn0ngPZVw9JDae
f1Xm73DbNjKuadqm2yQETFaXrap+71EDVTgsI6d+9YbiobIINLLjnM6U5b2V1uUCUh3KABAjgbZj
IsdwHBF0y3RCjxkRDmWPaKdRH0bhPLDRnUgEzqP0mjUZcjt9azQ9Xh1M7jaiawNiekJrNFSsTJ9F
Xzyjcz6OSHNbK16NCHzYSWNjnZ7izHgU5TBnTp0x2bAChgi7sCCAo3ajJSpsiCGErc6FHk6abUEb
KJxdM8tXY39lQvpgnAP0e2mZ8lRlzVtobYcB6tkgkCj1N5aZb2F21aL8GAvuuHR/OouEEY9LzRYO
ab5BDjVKdUBzCaUB4n2bbKGwftO7+Ik1McFUAWdEN8gzo8cLGSy87Av10lCe15H6cJ3gTAFMpdUn
kPkIwXUe7Npv1vPPyvXxFDKlyEdsm02kPZiohmTxmwDZdWz9XPhgwncUTjwr0Ex6W3zrdLSB3/5R
Jkt3hbR/KtamN76iJX7o+OtabhRGfhxMpC169R0kDppBk9WcPb3WVX4erGmdTj4lTndzHMnjppUj
JX4GvT9YymE4zc9X1RbvCO5fPLP5yFR6aSp7S0zLti2AVZd3s2SFBEYLb8VYn/PxdyqCPxHa90ZP
PzEiRQCjyFvwrJZ4EVphMaGE9gEjzTUia2RrFeZ890gX5YiWit7yr4EmH3OEwAaaJzeOJX7raqLC
Kh6b+nHyAbuMxoIdCjdSqFfmoHaJyFMcSxvFJHuhApQrdttPm7xkPFnDk+UTAUE3GwYqM462PftG
jy0u7+0VDfpjLD6U3V/pXCmYkJe7cnxIp7308kdQbRxX3fRWdxag9aLcQgda205+RTjxDoMGAVnT
rUYLJa0aD0P7HZApywH+knbkVlqpZnLJptve8nhtGMxNq5Y8Vy2GMOIzV2hdmP81XT15ON5KOCRp
AJI3mq64Fao7F1zLh9SmQU9Yc8uocw8C4I+WRfqZqTNVXTFiQ3N2kp0rWCxqrJj6iBTtP2mTMwND
1qwQxq9bzddPE+enY1AZ2bnaCIRDt4acRwYgHHX4h5C/0MKTSo+i07MJnWlH9tADySx0AAt31TWe
pHNuXJYJ6nEozHoN2DRc2yrYtQ7reRUGT3QEX1Mokk2l4nrfdozMA3DFsgZYgmMpOpsog+bMh6fY
8W6+UZnbXlg3pxdXVbMa9CztpfJS9mFB8DRpcL38HOujhAjWJPhIh1ZbhU0ldnFJWG9KytYiZf+N
fckjiHvOxoJE6Ri1S8y1AuiTEpMCX4RMYPJ48mFfc9+qhfOG3o7yh1YP4jrCgjrQsOvcbU1vAcTO
VqC2q2eB1SYL9HTJEo8+wCRIJCtrRCuut60qxSMUjRvG7M1l4ZfSW2Ej2JMwbT0X6S+WDJ91fxEt
mh4hn+sSC1Aeubtc8hTCxNZNIHKYe+iQt1ZkOydPIoVy5h0OfA2+F48sQ4OEYHUgTUERf4ZlxisY
fbVtkFeE6lcAkSJgKc6qvZVWLhx6fU0A7niKxxZDe9iSn6zAb/mx/2H3lKdBhKZYUzUJcZKeEzcq
gk7oZgVSSWoott427kCzc7KjXSSPaZt+x920KxGVbTyHX69Gm1amzi2shz+Z63K7e4WARwdQoEWx
nrVYvBQh9O7I1h4Rm/eLumYt0rhzpLZB1kdauCboeGS8gcNwIyd/oAaYmnCx1fjfFj63p6wNV3Sq
gNpnXCRwcutpMIqXENaruNUTkXtlfi1zd50YXLI2ij2Klf59NEjbFFvHzXZOip2j0PyR6p8InPSb
PS4IzXjRGh6PoI0NMhnyl7LHQ6rZI9gKQfpf9cUt7qwTPLg0dDpcUcNswLxyJgmLEvyXAZhH3Ca3
/MpMhQ5Dq1YMlrksghjGrbrTX0OwbaBIyXl0WBIYRZwnoDsL2dCcQGnNYbuk8UYUCQTPEAqbsxvX
Q4R9sCugwUAzTaCemfuBpYMgTrEf5BNMtndfZYuQ9fRUJnvh2Htwos/+7E42NWPPLRsyYxVdsBoY
CxaGO3zJlAnDb9oqVlctYTUQA5ICg0efGngOkvzd8Lq9O/WrXjfumFN+6322JHr7MYitL7MezzFh
UCtyuX7pg41Qv3+xIpoSKfHLqWe95+7j1b+04hVFVrj3ufOqxlFLwSuZkTRqbwZ2G67GkOBL/lj8
InQXuPoP+CQxS1vISE3tSwY66q7ybtf5kiEImpjhwpLr1WFauJic4TsM64eIqV/v3tmhrCrd3+ja
bCOc6sdgSJ/MrL0axGvpcfhQtOkRpWl56ht9z4QZsbGMEEt7WQ74plmWCN2wXrMKceo9w+nfToPt
ewjAlRH1HQHtwhnNK8E8V136GVDfL4VvP/RJvx062KM6zgTd2A8OWWRO8m77zZuu29dGq9t1mKWP
JIwkTvx7zL+DmIFGTt0oGsbp0j7KzDhrngPTRFtAxMJ/O7aX2vA8/pBxB+vy0xCQSNQoicCJ2lWp
x+nS6VxAJOFSyPIT1CQnI3wKk3E9+xgszzXAgJ6YDFh/R083gDSV5TdU4MPITrGezIsowoeoke8e
FhUfXutkp6gKCjx4ek8xgkEBhvINjADGtbp5CSpWioRKV8/gO6+xxAHn1eHOmVAPt0PxnebV3hjy
GwzddWQ0bGUFot7GIMXFg66poQtn2kuIuo84H3EGb35U0H9/qM2i6H/73L99+G//7Odf/PUDIsxo
o8XqKZuZy85jFBcGaW08hHXVyb8cJt4sFc/ZFbBinu557CMwnxW+PzLfn/f+fvO/+NxfwnCfsYhE
if6X4H4MJyAjkmfDmOXTP/6Cnzc/H3pSNns5Pdd62zXEfaIjIQuDH+AOkqzjMDNJtyiR7f3o2X+k
7GIALLX+ebdE9EvY9PxHTI1x9YU7bHw34lD2siE7/LwhXeG/3lM4lzC77azUa7Z6if3WbhEm/fgA
/nr3Rxf/83E5NvPADsVaSeY8JVx9GGahUzvLoX7e/Hzu572fL0g3wL/395fV/I0yJVCJ+0W/JOAU
wMnPl8v8RQxdw0YT9TUbNIwNgmhZofcoDGZ1OuvU/65O//tzGYGSe6/9wnR/w/P1G+NiuXdqQrN8
Nzm5AeM4aUVfUE2aC0jikQIgbNZRD5xR7BAy04oyfAPPwO1YMasy+++kcXu6VN4AgtmnqiDV1RjH
leeRkzZxTFo2xMhsgFyQJAYONhcwQlSOh1qMO6PWOVzH7pLUA6lWNn5ymJbvg40EPeAmSLdMvqv9
qmPcOHQ0ARCQsaxlxGqbqhvXE379bUAiV5r80VFNWYMrDl7bj9DFprsb98nBFH5zDIvgoI/VV40o
atflPqlabNNVn19UVbaXBmE/J6pzZMtQLBjOrwu728uq80ksMfjfmCBntYQns8jI3wvYXFKTSm5V
rqYuBRAAJwPBJ1JT32u9/mD1hrp0NpadAtXIRDRLCXpjTx2+eIbImZ51/HxB3liXzrSsCzE7vPqt
4eBrznWaJZwZlB7+SXvJ7GSV5eJcR+jVubBvUTOgbDcs/4SWkgoILrs2fBhQ+JZuaX4rs8nOeUH9
ThjiGW9EI/lv7A4+04KRRzXxGP+GNSe1pz77oSY2wiryq6am/DpFSMrhiXf1BJOU6WLc6fBycG0t
iU6lxNUb4keSLL+EUmYXXXtiuzScbbwVq7BMWakwbssnY9h0Bkk39OfyDM1VnpmR7oMov0P4kYyy
qvHkoDrU/1iMCCZWbAun8qxFbk4BZN2yWY3cmChVs2kFW4SS0WTeb5S0m2E2XshIWYw5ovpo/k3Y
PWls5yhvDB2Kpi/ddjvMsNKiBWHtlRly4cBLiYnGf+Wk+o4x3RMFyFqfn0Q2SihNWKhk7OT4rjDn
ykoqx1r/fO6vL/98BcggtosWY6x7nKJdXuJGBR3/annu79aZTkUGtDOIi0ci5Rih1RdCSQ+x5j/j
H1Xa8OlU1rfexk9oj3E+4nklCaQfjKeoCXCsCOOlsGZwg1d+SIwGTOiYylbTvZ+69pil1kpo+slu
qBQNpz8VLGB2UC+qKj2UVnRSOXVeXG3aEOltZJFALQMM7npnLwvZvYrC3HVJoyA9mCCIfAI0wtAC
wkKdCkDyXgXpgAU2FMvchQMgjO7J416lDe5DH+FJAwN5qwwwUpN5oL1dWAPpGW5jv/R+f3bH5L3X
BGUqjafuqBtuvptu1Id0x2qbsmTw1r5NpFcfK+B1VnnN5BlPI3qLVecRq1Yn0SORlCtCdqjyJYAO
K08a0oDKX31FESYz/aMtYVzLDDdFYXUrzTgi2+XJnqw/Nr0dhlWRbexguPsRJ/84FEz6Alho1A6G
c/MBKiL0jzboFYdjn0zuEnvaW+tYdzHdpznzKqyDG36S9BR7aDbA9ixNM1mUHQjOCDwOSGqdOCgO
QtjiUwV+utNe/ZLNqxnm7HaTYoen49MnmZHGtb7DKFv38d22L5z4T6BgmA7L/HmEBqWN1qmqDKii
tvPgGiHaeqKqjVvfhSNDcnYWhdt85Cg+ksLBHI0PilrgOy8Lbw84EsXzEOIPalmp6aZ5NOAlOkG5
mwivXNn0eWhA0GVPuiCZg4chHeHfmCc9pqJU5r5lETbkSKsVct6+yMulMbg8oTQ5VoTe1SrgQ5ZE
0YdRfy6Co6SKW0VKJ6UyS0DZDkCqraz6JlrqS4ItXLTsKvXWYiYZe4+groddaANAq3PbOFaArULD
fG1tBi62OmRSBvuoHawVpPJXQ7tU1GdlgQJF1NXvtDI4prtDUYZ/DCSaC6kT5FGnN4/irMPE044B
WjEtMsCKkMRW0EBrYbJMa+7AoZoOcympLP042qzsTBkRN1MDQa2HmfUwqs/YbZjUA1Fd+DZtmceG
PPjtKic/kiiHVI3mZxE4VnEdGCcszNHdSYdgWbrd/F6r8hnF1Fcn4u+4/W0JUmU6c/TB6QU7zl1x
y3iwiOVamLmJXI+On33A8EwkIeYLb5TMzppm86nbebupGC83jiBlofKKZdMMVyNEkl45LB8rH11g
klj2yf4MoVBtbDpKnu5rCXn03beN7yqcrk6UmWQQ1e46HtQyZ0O/qENPX0+9zmu7YVbomJTNDD3C
sQzYaLYakGBfrEILF1sRggDpfTVgkuPqcoLqIaX1XGsmqRCAuM11Lce1p6lfZpdvAy2dnuAdkfwF
7Z4A2Ys9K/0D3XgMbWpmkxwp8AlAiSVa8rAR6cJP8+9BS5CaxyPtMCcbI13nHNtIdAr/pLsCAm+J
8s1LmYypWrA7Q/tlh+5amvVHS8T11inrB8ay3s5yjStGuEVth3fIPdHCYlMBhi+4s7PeMRlyL4Ek
O0Q1JTCKENQNwrBs55EftXZtCEdFCv5cIcK2rPaPU00v0Pk6frZzsB3z1Ppj/JK211Co38HQPVVo
DyjU8Cf0Or4EX98irr4xZSHZMKiYPoNI57QR247aeOEHxletoSnOjLlbqJzvggnwgqK0Xw9zSDdh
3fqc2t3N+d0JQd5gwPgTZLkTuXAXUTPnaaSMJ3xa6mhOAq/yfcJftqwb8NrjnBauBd+5Ij2cM8/C
LUZkAhShcpPMKeNJSN546OrueSSC3OjJIocZJNbFnE8OVHJkVUxmuS4V+HeXHPNmTjSXc7Y54ZuU
MERhzdptws+ZvqRYWNDp6HMyekVEOkBr7SDm1HQlkHJ1P1HqmROTk9Xw20OhiZEekLneF6/DnMH+
12fmT09zQrsZPsHPnJa5PhMJEIcdnbriVhWUZLu3hLz/9SGak20tSIAnC0tsaLJZLs7FH3nxw5wX
//OewxB5B+V3Pc4B84BRkHD+vDvVDJyzOX/emoPoJxLpfz7/84bEuwJGTfvGR81OJ8o+xsRzVHO6
fTi/FxF47zSZtR+Zp/ISzPd6OeXHUqlihdfRA/Q90do3UBI5VJxybbbQKKXNXlgO08eYkXQZFlV+
5HA/hrmM1zxBp5K//ljPbyoNbEZoa68/n0pCHE4oSzADNbZI9r3Koj0W2rWjTG+H9XNjShM74vym
6319idETDJYHgctR2krW8Gz9PNZx9gt7kTIGWaWDyaiqI+EYgFLAM44eUEOGlfMN5Hf1K7jU5RGu
c3FEW1ItWo5AruvsywhIMs6TZNdG7qUl/GFdZuQjidkKkeiJOiJ3BFZVIxXIIi4fW0eJFwVDdLSC
IuJ3jH/RtuabDBXpsac9mW1A1TKuZwbowMDEkaynxFgemS2Ux0ZvUXSU5tawrIJSwkuqY1fOOaTz
owzMvTqaQ+/iXA9OTUx11M5JYrkNVh88yny6BCxCfj4p43zFJcUQPPJyOndZr90cC40cw2PiCmY7
P//DiIlbZR+KwSqO3fwgBAMLg1ZF5yoAD1NHOpw8fveY8dPx570GYu+qjSmi1FhfiTCJHuqOV5pR
/zJxou49dr6pGdWAquS+KfRho1c9qSnCW1Ql9Yw2tdcm4xeI9OHNZAW/Io3mVObKXUx6R4R7231U
DhMwVdkJihTKudF0PnmgN2SipGfW2jBT3E2BTijQbJRSLtMkZ4A85Qc4YnusdgF7+AiezEY8iDsQ
IHZ+XkVQtfNhdeolzhBCa7raZCWSy46AUnAUDMxlHP/5f+1isBxTxwbwP7sYXr9V8x8vEU6G/F+9
DP/8l//0Mkj5D2naluF6uktcndCdv70M5j8c2xL4HDyWBnwDX/qnl0Ho/3AsnQ7ExXlguY40/wYG
y38YnuvounQ8XZjYEv5P5gbbkP9mbnB/fBTCltIwhAfu91/NDcEogJ/HQbjvNTumRS++s65SS7OP
rmrWivWWRRwv+jnWIu1n07qo97VT0hvtpUNvI5x9j8xskQfbqJ3iZZ5DmrUFHgHVE6HkyM8o9q/t
7HUqnMGfdwYeLVPpb9OYErYP/HPkYCZlaDPqBxPx47IOPKQdJkEbfj+99p8QmYn0a0GFtdPObUti
ZSlhex2hHcLBaqMDC+saazXhfKzdodgLgS67GzV8w9BXZBDSa7v9JnbYlRj+cGRQOZ36aVxMkoj2
AEVt1k3aArnoMsXTGSZ0H2ws9h76POSa+VkrDIiFceesDfORtMZoBSa+2+iiO6e6Nd0G1Ie0gA4S
edUV1Ba4B40Ru1fZlN56sNhO2tBgtsxkmHrPO4A0gjOPT/4xaW13gxyohkpAn1pB3Ww/6zEVCzEn
KbJDj4h7ZjbFvBWQYr8mSvJc90O7YIStrZwqkaCZB7ZnaVOtghnsVLXRBtVrvAnDMl6ZZbAJiaR7
wjh1z1y1VFQ4ewhEoGaJ6XGZNhu7rDSfytkvwaj7Ceg09Cn1AlTowSbyo+vZpJIK4NTjIq/Bk0ev
SHUWEWJ+vMnHvvSuuD3OXes960xCRe7DKxjJayR4sElGZHeNu5+/aqVQR5uQyXuuPnqinZZ2zrq3
yVi86Ya44POERuQ0ijV+cbRgpS8jI2eXFho7oCgHTGi0azgxg8Imk1jvzmanv4EqSwgtM8mrYwmx
CZlcI0Ri8WaCnk8LuJ4e2twtWxIsNIzdVr6B1C4WalN0IfNWxfa14AJfNHamlnrFNJhMeqIELIqq
/NhISf0SBAWHM7oQdgb9siJikNDeAFUJM2WXXKkseNJN8rsMUbcrXI5ns0ZG5OvWvTRMgobsh1ku
W5BEtaz6DxFA7auN+K1COXCtYcYM0dTvNAsETsJeyCadb90yN15ryttEteEsKJDDmSdJ6QLMoM+N
baKD4g/y6qAI3VmI3ttaYzuuwFeFa6zY/Ra44jpr21czBf4Y+EW8bsN6xUnAy2yADYlmBqKWf/Jr
7aEzbRhtVX0NLYJUVL01VAf8BoUcM6wCC5F010YUPiZYbZasguFawsytSskwLKvOrD03XdP0z+GT
MMt7RE8L5HRbCBDPFEi/4yZDqlGYv20kRWgvN16u81oUKmMHjiIKkyWxC1NNqKHbhG+9jV3IaXbe
ECFXnPDbNr7chd2Sl81bHN8rG/Vb2yPRlSC2LMO+yJp5RhQgnBpfc2P4HrVOwta3L1B3QRDWJsaR
CsWUO26mBB1NOHS3cWYStIjBlx3ikEXN2jLuW9SZ3CAdP3iom3Dj6f6D6q4+2nFCyTBb2elF5gVL
6cSxlib6wIUUslp2k829tkCG6NkY2UNMFbr6RBZhU458DkOLKEqXqzHQP/VpfoJQNi8NU2yk324l
4YDLGh/JTnNzvEugj1qTQNEsE2JLSOO+Mj3zlLJLWOgkgA+V5z+zzzhU6WMWVsW6ifLPsQ0FO7kw
OEAA4Y8pwu+y1CHV9tY16rGeoTm9WoTBHKCfvEjPyg6hePGdmNX7gKyQlFrift2HzkK4XnZzAtSE
aJQcvJUXFHMKfWiv+7I5Za797cR/yPB8IVINbQe65dlN/91j0ekzshNHZwQiYetPko5s3atfQWT1
F4uekUhcnVlwxhTCdIyVJ7+Q1QQolMkk8iwOLNypVuzWK7fkZKqKaTsUQIxaFAsPztaQbX1utDGj
Fyl5duso2/r2SD1eg+XT4BkiJj8lEkhXYh2HsrWP5LMu61A8Z+xrFlZYVisVYz5LQc6Cp3SL1FyT
tgqTxKDjJX1lQzguj7Fsz2TlPlf6TrnVte/YL5Ul6tk4D1b0FKj1fPMh8+bgBrhRVZn1B2VrHfjc
tY10HZ2UuejMAds0KZo2nde6SjIqM4PNxJg/1mk9LlOPpeQEG9XxJEFKf9jav8XE+CxlWj2osRz2
xm6Y0Kq7yXhN9YtIHYcTjuOlwQwTCsa5dWO5q0jHlEv4HSaQMlv6HriXKEX1SdzeLcV0FKMbPqXR
C/eCCoo7aZ+0v8YF+cm+q7mt9Vl1sxLl3gqD7aaGNl6gsxlQpZL0p1XcI6N92+SkbdSkXkZOeVa7
3HK0qyDtPSab50LMEHfITj8K3XuMlGYdik5LbnjMeEOay16LnV1Yqp0dy7XRtI+TrJ5t4T0B1oW3
mryCvHdRyvev5AugRUa215ftuC/gZS4Zrm6zgAgL5Bn7KiqJbQX6qqN/GjV1iKYK1WbYPSTusSTI
xapkffH6kX05W2BUInwfhoDN2HkPk6WND35b4Vkep9+olemgB9IIeal9lHV/h1Gq7RWyVBpzVPNI
65fUHD3qA7NZMh4/II8wSXVYc/1ebXQpaDnKVZt77ML7EtEV3lBbMK9hFVcRfrx0qtFdzQtwBHgQ
NW2i+IrePZD4lx86Fb4DwXiqWzfZdELcAwqQKIWxBxOWbSVxgV5buEs9A+E2QhKG1r+0uB1FtTau
mLMvuSkAQu3eIjPa+dPg0pwgDcpY5rIVu+oMe8LIDD4qKdUmMjTa+46pajGFz13hA/jOzI/Qj7YQ
sbjBx0vPUwP9NY4HEwmxkchXu2W5NWEjOxTMNhDdG+G6anLwR17TbmiQ1K4gF5ew+0+bPKu3Wg9+
Fcx7tzWINMu0jg6JCryAeMR0Df+aZXrPHcIbGbnOyXTwhXhBb5D04nEbs82XDP7twnGIYWl0qMsQ
JCRuLpIJYIXib71nY8PkpWPiiRFvVYDCkdgvx8BrTiyaUy7U7pm9ADrKmJNL9VpyLmKLnyKn8lwM
Qi3AdJjll+5X1sXK4e0gU10N0RAfprHZZxHLWLYGx6S0P8suwktfTw8REP6I8G0Gd29Y5DgRYSZj
YkliqI9WyGIb5C6rfKSGu1GGZyVgE5NX9JBGdrsgOtGGGWH8QdhI8hDsUcqH2aJiciz1EHdLFa7h
yg5oPF+T+UKtzXgjeZ738/Dk5BqsUnLOuqj3kbmoKlg3cGXXbmAXOGY7YJXsIlBwnANyjzaT/IqT
sl8MgPZgdmOYNL80beiWnUkkMNFVXyowP4TJgklpEbEZaXQ0Mo/Z71SyTLjmOkd03uPx0sb87lfV
1ZCqQKgV3+PpUrGt9kWSseGJKClTUSKAIejemKB5lEX2hPxtUSgxax8R2rf1cpz1jrWC1D90+aWZ
JWuz+sZzuY/1JWgEcz7cY1Ftp7lraO+23hvLoagfJBNNN2vOfjKJRdHhWkw1Zhm9z0hKzD5CgmWt
1TB08NocXEmEdNfvmaheKXmp7RSBXFaHtDwv1a3N2UP2Bshp9u37UljVU4KidYGJqT0bKYJIZWm4
zRjn4wMglYl/E3jDsBVd+zzgTKQsR8odsRTbTPAej52GQE7AIk8GK4C1MvQrPzaxe8PzsqBUOFWb
ffwsBI2Db7UvNf21Rv7faRLmpQtcCAz8zYt+IufZKOv92LGkGDwSsxVqQzYlzIpmFQykJxe9HKim
RpPJNfaR4lAnVR9MIRDHW2W7m0jNZcKJwsvJKvRBfv8iIrmdZH4G0kKMX5P1b34Z/+qAF/txMlxV
2H23FnKAWDjBqsrsm06zcbJbTpQoXhGd5S4s38GBOH+J66/whdo7ffSlrO6ou1yjqDMQeKUmIcIn
LbP5X2lFtAELSZzU+A2d+65iRH5UrJilB/OkzkIjHAo9Y25gBy6UQlwb18lCkf8i9fCLrLgJAWCF
erHeu87Ife8G4/2gWhjMiffgdOMLlkuEJXOqh8mCq/poNESsQW5Ui2jy7lkXQLtH7hA2ZDgwkZqC
tFtOd6f07uilPl034BGu1zXoILauhFAEn4y99l5NCJ0wNgHtjRQ9001wipBVIXYXhyJltpnKfZSh
CjLJqLDhLTnK2SGk+/KM52Ga1hPdWzcQqYkljHSgZyEJkWeoPnhP/uj9ovp8lx1niGA4p5XvgLU8
tJb1vLDk1uLqKb1Bfpsajj/p3yYYLXlYvkQa5lHwF5OrbsJj+duk8m4DS0lDtO+6wYIoxOZOVtVM
sKKnhuvDj4rT7KEUzapzrIORJSPhCixXTI1MGic8lT1Krcl8y2sWPXjs7a455D4ntOavGegf9Ty4
FLYKQQiAb+VcGHg0uRyBTQ8BAY+68WJVNZRfRtdBYn8lWM+LAmKtC824Atcr2ByX9XWU2s2E8q2c
97Ys1sCdTnBal5KBJBFZ66kso9MblsV4Y1j6E6FcuzbmVAZHWgDwmmJxZe72AXL5SVfmGeg++vK1
qWkUhXIdDMkHnHDqvcr+ajPvRP07M7UQ6UEq/zVUAAd+As1D7BgAdCq0smwiXWdYVJR2TpxfpNli
xAx/efbwQMwjE4GYts+UN9t1VqA2n6LIXGJiz36emhzKi+1h7K13M4GY9CP0W9VjXIBLNnBUy0F6
C9Ml4E3LDgguD41n7dibAIg0X92p7edlx2vPHWl+zLXefaqhQ3lB+OSX564v8d5uoxz7rz8HRRSg
68iRvrVm/xJ0ZBmpbu35oKVGMn2E/UxZ8cL0IqWMonvGdnVLnG4TxGijRCfsx3vphExB/5O7M9ut
G8m69Kv8qOtmIRgMTg3UzeGZNcuarBtCspycx+D89P1RzuqsdBbS6NsGCoLTKks855ARO/Ze61uG
2a9hQGv/M7sl5JnAppF6io7LFTxqCGu2PoAr0ChmWDRqHEXjwjmqQv3i8THlwqFF7DNT1zUHZYDA
Fkgj9n5QK1Z3lWCtnciRwgxP30HXxZUzGl+SSu6NOGmPRqhuy26N9pDc+Djcpl02hxdEF0BjcFl3
sbe2VUNoLRcQzkNg8QwtELtudOM++8UwHCtOEaQukTTX645bwu9h8i24ZnEeGiHWv5rjq4jfWsq6
ZEA9ycxmJ0zv0orqA50ryrjIurbjtN+714531TaUBSmm/I4tmtrx3R2sd2M86ZYyLh3ZLZyO2Enu
nmu40eTBcEQjJyU5LnX1DrjaOxWqHgIafGMA8m8f+/oW90mMa696dpz0YnKxEoRaMN0Z5weR3DSr
xcEPISWGnf2gIu+Kre92IEBk4wj34M7Gg4PEvrfGJ6lpwVRwBzgp+6TGyxuXUPhNXy2vZtbA87Ri
wjRIqAqr/sh9uZetwCxf+EBay+wqEZ53nUTmBQrNeO/VMXSsJD4bGdGaYUYmVYOOGnneg01AD7gj
+WpVFUV0/U0NHYKV1tmmVW6fLLjuqYQ3UmXVW4UGajMSE7K4lxn8k2sRJd1DicYq9An0WvN4cjqe
NPmZ8S0HBiUMpwYHH4ZG6OCQFgKX7aI0Qx8vH6lzuTl+FCkA6tzFGBATBahrlg2TVueuyMjyHgkC
n1x5IW2OHNX0JSVxh3IL/nPZvZoe9vmOwgax6XZUxoy8tsZ6YncXc0yDrevDl0g5m4ZxbzBmYl/6
Gkxsa5kohuD4JkgNDJvmZLIAcm+c34qBB7THKxfU9vDidBnnhfFLnhsoLDFsbBJSvTba51Qygkm6
8Fs4JrI27vpcEjubEXUSSw5+he0eJguhnZQhp7vFPrKnusxZJA2BQXNKoDjzUzbb0e3yU2bbx3ly
zm2cA80u3J1SoUEfhfYGaMLhfuo/KouW/Ygvm517pFsFurJX3slE2rglnGtXyZ66gJTErqZRiVjm
ekzbW8CUB5NW7GacmPM3BhOI5psd0gpMkTsumPWCjANdQCX6jSn89wLOyn7MQ2PTey4xTrX40sKk
FAZRyqqPbjsR3VmJcR16A3e1jxtMzcDXOeVQC064hj1BNkyU3ta5+pZoPwXcPlwSlXm14J3OJNBv
2Vvwud0mxTi+prxkxqmUDyH05mVw+cG5DqY5v84F7Utgn3d5ZT30BABDajTgXkgLb4UAnuta65g0
ho1vXIUWlQlGv0Q4Dcx46jZBgLtdQFvGMBt2T5WO6MdGqAT8FAQCRHMlLQbeBZ3REiYjoQXx2Pof
hpCPzkJHykkjgIb2sBxoqB7DoTiGLucOgrjJQmmn8hwxuq6R6VCQFc2udCl+p94LYvgSizw14WWO
urJrm2+toeQu5FZej0x3PtmwaPH4Eq3cxzjN7T30ylssj+YxSckvzda5aeW45zHWv/+pjdplN47l
um4YBshZeugJZ52t7dH7/PxSxHDpZ+zZZzkTRQ9jne90fjIH0uJR16yZ4NGSfm/RsDqlKy0t6s1r
GjL2HjKePteliLe0Zn6ntX4yhK0/8ME/OMVW5CewY1oOG7iq8BLNB9rJyASX4QgWeib6+t8w588/
jR1FjTef8poNLAd83Fd3hdkk6U5n7UU4rny4z98emzDCwDNunbJCV0ZP3vtBOv9kxf6QQa7o2M8/
/fF3VKHbKa2xSdh8iMNKvxt9N9yOLdIcueZY0IYGE+bI37/EJcdWJivP1ko1n1YYMKFS/hx8/hGQ
J4LNRicljFy0mgzVvX0p7cvmE46ulX0xVEmKrWZFQCfoIxk4h6vqFwLmSrz7/NLz1BD0IN7++Ctp
e2eq3PrQyJ6W2h/fqGfr93/1+XfpXJjbuWNp/+MbI1nfW2tNRQO0cKIDqA8cJcHB/98vfrtC7T7/
O0m6XQMCDUIvT4GnfaB+sjcOLuP3UiPB6SIJuaNovrh5WCDMoR4eDHZTMESU/MSNu6VYbYqbXAzL
zuxNcysGcmrarg3yvvC2cYYlDTF+0WssABxWUt8wWHgIaGYnuEPDgRBw7sVK+L/GsYDPnL0UlNEi
2U/H5NJNo4XUMJq8jsxCuDTO90UaAAvK4cSZwL7s5+TQdqDTa7pSxvQFrR9wPapbupDOJlIeoc1E
S5oGXcU5KR5n5JcHtfrYuCnxf1nfEsnGMtl0ILI5fSAupL40aqQjJkw51ujzHE3rJkCOmC1HuavC
/lbhkrgQS7wzK2Ko0fbsF69BpTlZQOFoDQW1G50XCy49y1wVIKaTtGEEedyZOGIAA7IcDl/BCTyK
ScsdPuEKlnE/FnecE/FD2ES+EDTMcal1MdyjC2z0wUh7vmDS3MjonbNvDmgLIxTCThRFWDxKNZJh
U380srrR4jpS8oilb9da8yF36XsW9lOG2wjmgvWdvMcvLYfqvGFGn8/5yUIxMxgqDFSeXlmWfMwa
iA6IMovMIzwHgSU1mb2JhukB7fo5zR4GqFag7sebsFf3fltjTkivBbqjuqmeaMZz3i/xVxC+/DjD
p7UWfCMDg+i48G/XX1t7JqMSFGCoG8Q2TtKPEiTCQAefQdz8EhIjWoQEixui+GIr9xm/78i3sf/E
4oWAzpkeVPsxttZLxyu0MbJtwHBurF5qyJD0sCv5pe0uK7gMGxqVLmZG/by+uoDwTu8qc+Ad+Uv3
5g7RrU/Upb3ar2ntnkfqiW64TiOPk5vaFMJ+qEPqn4XHI6/z8hDW4rHppgMRxpwSk/5Djx3lFedc
OuDslfJUC2Vc6O6BGM9wZ6PhYz3zTrJJDglOKhju7PJN0cJjKL5nink9mt9qi4krTao2iKOW3RKx
2By2y8Yy54da+t+cyF4udE0PyuzHkmAo3d0YszMC9mlWCqrN6T5u6TggpqFN7xmujYLbG44QZJ3b
ki5mZUOPRJwJxLQsdzgB+gCkGYGWTPbWt45BkfXWkIIwWMbrdVFxSpWkXW/c3n4xgL5EnfPF7Ikd
dyp1JRnBpUNnBKGk5x2aNHzDhsBmAuzXz6OtkpUch8SChK8rc/aeh1a8sVYSM1pZhCMh11CEPpcN
Rtp8mL9lsC02Rk4GBMD+bsxHvt0+kOJEAwFiS2FaN1FJ8NM4Ngjd6AtjAbMvTZp1R8etxDnv0ve5
9JiF6LvE0b+5GY3QZcFvWOAcjmx0UAnRgUHGIAIeUom9DMRCbL0uNSLeyof1oPzLBdJP2FsfY4El
TIf0XCtIyaRFAhzmD+u3kgQne5bpD6kJb/DUk5PwkIbJwONYPbWueePPw7gnB2XctWgy8uaJQxYc
KWb3QZQrJ1Agek5+GAUa3QVJM/YDE3XFTUrz1x9dTm6YR1wXkHCaoSHUA6Uzrvnmq+gX3LMFYrQ0
4SPx2gvbrZ6FYV8rEh23tBHSeHkmJekk1XjTkTaddA6/mRi9IEt6NOKwk0jDe0hju9ljDFnLVIZ3
OEMOETG73EENC2e61u6ctnx5mDX6owQo2sY70s1+MWIrwqnAZn6RueZl2zqvDSUYMRygC/wMioh3
j7zyHVslUS72C3ji77Ja7urm1pXVbla0AaeQe3H9RmpnDIKb8GW94dt42fWJvzNUdLKUcZ50tcZk
qbssAyo6p296iI6+U+25tGXbO/Ti/FHczmBu12JBgt+eHuOKcNA0M+4LMOP18G5EISAGLAuLLU4z
CqPAaSNCiUyGh7a3s3QfLFgpdhLGzqbB1RciWsuc+Zo+1Z3jOrckYtyVqBjLcg2asW4+f++Msg5n
VRZz2sv3rVvdxxo2OIAX9NOU3EoQIJQ4OPkpkLBpZKhjVf6I0tNfBWMaNcH83cDKgUMuZudZz4hg
Edleml3a32ugi5tBuFCaWxAHZXjvmNnWmsf2UKg3nz7uxrHtbzXr1gghULfNY9qkB93GF3ZpXOM+
PScxq+Lkw4BOafbTKIq6mBVMWW86n88GbJYO26iXv4sKHwqzs4cS7QMAx60oXcznFVP3VhxZXFdb
Hx3WSRyXsX2ljcth0Us5RnaHkoXWKJu3NCruEVPcwF4JACIux24IEfsX7rKjBrmESHAGxflgC/Vc
V7xnBS+A2vKUzG6+RaP6Okcrzo7Oe42UomYMszFon1KT75i+wn9wdowD38iNQ72c14/pMJ2H5F7Y
3TcRUeNIbC6jPuQ8J2y0B1BWN4LNwIwZ2agZaBBtYnOhL+nVZhE0JtP2FuFmOjMTq1N5aAWIxbmS
V15CWpZQL80i1ulVeAFMeIvif9e785qXyixF2AGpeF/TfnjWWScCmSQ3Ft6BTZcmd2NXfngeHaRM
9S9e3ux0p9+bWb3iqX0qc8qCPnlsnOGrcok2Hcrpjlqj3HN+dNkAEgKfxuwt7qy9z3SCDDkGDWX7
bvN5ht4EJYOB/lSZOy83s6M3498zuru0Epf1tJUCJhCzPusmD03EsU1CbnBDSJbNo1RZ28TlE617
sgnLMeFOsOEUFUn9QkOfzKlEMPDqmEua2VvXoAgI2SgYi1l7p2uuRMG8WPHGICcA5jyQ7TTK6Ks2
HNIfGqB+VD7KY6dEQnJB5/XWNgQIY0gLk3obh4wQ7fmBFKU3mmY5cX3DgQwuus1F+W19vsMqagLd
OQAmCyCmkgCESTkPSrinAZ88DxJTuNGaL22XSZvXOqTTSJfoZxIHI7ezb3SfcQAl0aFq+Cm28VSy
agoN7s0pqFvsVj0jDUD4SsIQZNb5FNMy/iz33e5DOvSnQPa2kIbNdWuGWBBSqDQsmfCgyez4Ziiu
QhvmO1EywUKUD9kv3D7lzkHIA8nLJm0H0l7GvztCaTSTx0witwa6BILcuxUZ6RY9kxILniUpj0xk
qtX+GT74ifMiYuYCUThdzVn41AlC3LSX7cxGX4Q9ZLK0rL/PTcmSIZe7Ml0OLu6TjS6gkXIcoqvA
KAS6CvicFFWT+7aS5zak62zdKSV5UoMezKZjWZg7xYQ/MImrCmLaIDiIrPFQGfZzsyTjCb8DXTpM
+PjOnxu53PQUkYcQtuzGl9kdJRAahdkl+yY6tkvrg4mIifIW+Ekqixl3T5QtYK7dCj+juTr0GJAn
4bxOtCswS7Gu8OEqKNTxfYOceWeGVYgxY+9U0U0V6xcJAmw3QinYGgiTNKYc6blkiVpo7ZmenP2o
685MbwKXiSvDIHSynCoqbV+bIfoMy5seuRUwATW30h7HE7KfO8NNH0eB0hv5ThQkJRtZA4IhnUhx
RR6GPX5aOaolr5wl6lSiHQpn+j5a5zwqPCuEU2E7x+KKYMrx+/2Yls2xjk7Lgrs24kAoGrzZw8i4
1OzUSJ/AufVnhCGVnVzl9K0OzJzJIDCze7u23gESpJfCPvnZdcsh+643wSbF8FsYmZFHzkfSYUGf
2LAKMDcbO/KgzdbEqtXCxg2copWim1f3BXVkjBHBnx472kKjLO+7arxsBukEzPCfOl0hSbZf8LE4
nau3hk5wzcrkHuL4fWnRpmuZWc46GsE03JHde7HQE4HeDyWb7r3T5+OemK/f2mVhpJSMDsvy5BNJ
P5xsu/9N+oQg5OF8UKnAm/CaZ853oRaY27K8sMigY2CWXC7Y6HZ+JG3Kd1zQGN7kkj8pm9u6JN/e
oNlG+NEWamG5N6DY7vsairHurgdzEls1S5qDGBdCAsR29KPJtCYzZLNYgjVxLvETsIfwqVHbpCfd
z+s8MCZHNiQxAA3/pLwjxO+DNz3RnqFH6BhkP3bDeykZyxR1+AW39QuA0ifaEY99CaoBLQw82sK5
nsqeXvT8YbZ0ZHMy9sKWqQ3WOxK6ehBfvnGCutIfMDeMG3OM7C17KLdprm9TBwJXDAtx62bDGlt8
anx69ZGXvhFtuuLRX0hG4+bvX3Xs78sONbyooZNiiLpiIH41T0wOwCw5d8xmgep/d0q8uVnI1KPv
ya4dOX5GS0Hoi3vjJdhNimUAgciWjXlX3tiRotCi1Wlbe3KjD8O4mokm832cSyjJubklfO/I3hcd
KvOx9xWsM0mxl4Gz31sGWOS8uE1tGAmlNdz5pfwywHZMCzyV4Cuo1t/rrn8h7S6s2+Iqx4XBtse8
HMkS1gNAIWG4XFoCWD+ueY2vTq0RXMcscXadv9BL1+LIqY+wa6ItOYi10w4f/WOS9Ju4AL5Wq5aI
W7FMW9hkgHp/I0Gy2vl9RPJY4ryreao3WZE6uyEx72MlutM0IjTWs/OCtbSS8TFrmCbRYuxdU2xs
OMVT2nHkKut9HHKkzUYQas1VLJ3k4HnOplvKeWs3j0momwO2vy+ONLJzwvNLwZenu07WattPsd63
eQ8+zPLAs3VM1sqjaXUE2jPAwQGFhSS6sVs662aYvDmeTE6DHG40zgRsQP2AVr6AyZlM83ZR9sEv
B5ewONLIHQF/1xp3Me0V5JRl0FdtT5a4Qq6YHxnmhLsKBu3RNo6yHvo7sLoMEFMAydbADDeqd5aY
Pj7Vx//fUuJ96Vmfr/Db9L+j79X2rXv7n+9lh6b1+q34/q9/rAd8nbyVf+bE//hX/+bEe/8E6Ch9
Bouech3bQSX9OyfeV/8UypP8zzeFyXdAtv+bE2/9U0h2QMJqqTewbSGI1sh24n/9Q/ID6VQK3yUQ
WgjLN/9ftNWm4PeT0UnZW54+/vUP2zRNiwazMm3XNpVrS7D4/8mNT+Z27Bk+tKfSHvQ2ibV/8Nr5
ARQlLSuUE450sFTEMGFnrFQMC8Y9pncmFAPIiWa5WjmUiErMje/gtjbtmSH61dT19h2GjEczpQwv
UdDgpTB2yMf0FlmDR5ujwRw7xaeCMAgABysfqD87sv2aK5APupVDkNSgMfq2gKTy7KEJaFCFtZqO
Oi2Punph1QTNk1pDAMzwlKKt47jDummELkftEQTfoijLC82Atfe2kCMOHi3djd9yEU3x1uSqPzqq
fWgb5ndtxGutRIfQSHGEVKYkSg+QSNMijyqN/nvnDuKE0eSYx0m0c3uLfo0x79PCpU9T5m91wQ9o
8YBPzVzsP21w89RMF0B7N/Tfat/jFDMzwDCxvE/gaXYMBY+pM31o72tstjVKQwOjaupA864kocLV
tNbRqROMphVtowEmrnJQ2JiACsqE5TcyPLKunBCpDQdtdHmvM2Cu43/c0bc/7oT/KfvilqZJp//1
D/OvN4hC+q9s7hLuOcv+SXufzl47VENdn2rLfxAdwaKfX4iOpK/F8HUTzT2TBvxmoueiFP2nJXF/
fzP//lr8v9yr2E4sAHxYFDyW2TUD4dvbfVJG64X/LyglYoqyjHagAds6gT9mmYEie9fobyNZPBp+
+T1R+a/egfUR+PMjolwLCLVnAsE0pfXTO7D0jrkwtshXQdIlKJ15w40dLlFAQO+u62R7mFe1TTqC
5Khb1D8GLnw4YSQ88nyfkIg+/f37IM3/ckXKd4Xp8MB68EH+/EakQuqxKHUOS5s3Ii0NFdBgl7ia
4ZJWlUV/BNuugxyTgwSs8jJf9vAEGPIQDDNZjiTi3v+OJgREo7OYB7/KD58/ioxarABSBjpMf0SE
/Fga/8uNZK0X9fPbiE7F8ZTpKVi/P316EU9AUhYpF82sEuj9fOxSb951g+Fu2hSprYBctLXG5qtj
iiFoIp7DJGSKp3xR7Vr50UC6PFhQBzdM4eg5hzRIm8c8pIM9IU6ogIbg/AvyJn3vKqwIudTZeQgb
DWRvfvd7fY0mmzdCJh+TMVEB2kQH2bG8l17Tcfz3H/7+Y/q8MX56xdCWeKWuRReCmJA/f0xTFuUx
XfnkVHbEMhgcY9sGPXCEBN1b5CU+e+BhqI2EVCnZbAvyG8MMN/kCfa4eXawpCD3bYSj2roMuUrT2
PgHxlWCPoyPkPwzNyqhEexJmw86pWQT8uq+3ZR6++bWJLLFvsrOdIRku7f6tqSbiwg2UuBVGlyZ0
gyRSOzWEv3pefnLrsKXYQiBD4xiNK5Rd788vm3GjC16K6rlr/YcKdAVv+XLThvk7cQP9ofmtnGnO
0trdTXrWKNJtJgk72j/L3uccvAVa0UFfCwrTVte/+Ej+27VxfZJAQM9TSoo/X1vb+LnVtU56auaj
aDP3vOTVS+W1bAnaeagNZrkL3sXP7QDjhr1xapImIph3FrrOYBx2BuZDjkryVbvxu1pmaBIU1dyW
wJw42gd0y5FZLe1vthIISeTD4s9nu8Teb982kYn2RCJ2qFKM82tNrNNBbQ0cGrVZM+dLk9dEhc7V
379s869LmI0ZC6mC6SDVdsRPuzxzcKgHTo3j2aExTqLKrdKIavGxgINbkruyAcdALPPYoSRAe4rA
Bz6S2cT3q/vuWOLU2fzikn7aV5Rvcxk+pQ+ljG0K9dMlqcQYzQHt+ylGrsGQb6Gz5qhDW5SnMnfV
KQZTfYxQbEvfs7cdmunEhQuqC/NXV7I+hv/xmH5eiW3SqFaeK5T9s7ssLToH5juPaZdABVQfOp6M
E83Ufp+seijJOpTNmBYWOqoR86SqiutjV9Qr1jF3aIK6j8gpGCD2SDBsaWMik7+4Rmu9L/9yjZbj
+Q47H6vJ+m7+x9bXEz/SOtXEUkJjwu9M/9wa2Vb51ZMhPf0K6HSJRAHJmLiLOkY7tKCDYPR7bSfF
NQXlByE7iKHqjwym95fJJNWaWeiQesWtNIg+CdFhBxUG5B3kXWC40njse7o6OIj0VT5R7XktQWdu
/ct3/6dtYX33UdCwp5uOKx3x8xM5zGaWNHaXnISamZJ3xEA0w4yJGTlkp9cwYGDcpfyMXsN5VuV9
ugutGdywrlZ243gey6ObpcYvnhn7p2pjvTDpKt5wJCzU4t5PN+gQOUO1hDgLcIEd3I4Rhk6rlL1+
pt+MGn1KM+Y+2XLvhZa5voEc0Pm6R0c/cR6nCEVnAw8Ur8UUGivZaFvVlntScjaPS673ME0Dxx3z
G+bazd4d0LoOiWcyMnGOSZ70D9YkzA2GReOtKuqTjRk2yOfuY8LRQXiGif9c9URl0MIk4pDYu4qU
vCohPqTKDPxf8Rz41dhexl5H8k2xXGQ98ZMyM+lD8jmiCWrsunvzlvRqklhyclC/cX70V1SXz6zP
yJZ02yGBIzARDQIyXuPu7xeB1SP6821tczP7pFf5bOPOT8sx5Sr2Sdcwjory4zgOCbs3rUxgH6A5
wYncWsQqhb4TwvkcCFUm93e/4GtGqWIACo8ko4kc+U2GOdtV1hY4Vno7e2I7D1V9aqvye2UpIlpU
9MwoW6+aUgZlfkuCJGUmYyV0eF6nIkwnITHX0LLroVVf6/AB7Ybm5HSJmYo5zOK/YD9FhdYiKbTK
MFwF0dV5Af+yggrBiHLkDpnaRKtxHPZi3Y+/jdrFdTTagF+UiyVf+ERTN4rzk27fYj3fLDnhN5zt
i70FHCTSfnTsMniSiQG0nfFSfKR1DtYXNE3tYN0Zc//Vjgx5V1bzDVcMvbet9gtze7jY09mrbT/4
+w/oL85b3/YE97/g5EatStfgz+uO8Muu0jnvkpEw0u3ICUELTKuFGGBQjBCQAaFU2Bg2jddRyEzl
g5MzgHC96i6GL7nLXXmVGdUn8Iu2jdbd7hdXuFYTf14ZPTzGa70hYUK4Px8KEgNrc0gj8kct3IyA
z0PYqpVgb/c83nEeM7D4834kcWKft9Q/UVO9zgllMiApknFpD6qFoaK7cAD7xdXRL/jL1bmuJzk6
EMMJAOrP79/saVsrMqhPXivVIUmEH5Dm9Zojtd+H2F6DehrnTwTHRVkkFs1vUhkA//3Y9GKC1//+
gqwfJ/qf3jALoaTwbY5SXNpPVSnsZWI8GxK7JitntGnBpwdlhh+fdI6hNF741r6Lk/IySpIYHuB3
P5ewA6uvZop8obIsnH/eWqrGxXEkquVCVQTOtf1F6I7lNgESuI8T6zYslmk3xpiXgFvwXA88FYOJ
YXXIn6J+jbeEZjJATrxt3YQjFU/1iY+SjB/9gR4vvXLAWh11t9yGsuI5j4bwzOQBET98lAB3p3Vw
2mTFn8WXk90QB1C1CJFTqmDbd84MLW57Koxz7HOdQ7udtfK+iRmRPDrktj4ra/KPTRld9Dk/CqOv
3iMFQUUEhsV3cMBUMZt/EQF/kVATznUajgEwoQnLpv6Nj1sHTToQnjB7HxbB2bscXQrKLxLrPEGT
L0aJJpCqSsyIFxDazS1JZOmD9L7yZsdXVkmPXKhw747xwgw1y2A7IeXpTM+8dOrOJnMyGp9Wy0yv
tYLT0G6TgxPJrSfr9oIN9dVwx+XOwmahXFoS9sIgsRhj+0xyNGqaOSU7qMq/ujivL5IcbhqKEOrZ
IgQMOKivINhsar1km4HjrTPDucKgBTTCQ63RsPse/d5hx+pzGrBxGB+qNnReFnnIFGPNeJhPXSF/
m5dM3vd5+uYu80gfaDYOQPTmzYR5oKe7dXBGWPYvLILXBe6WKzO1Tyhawut8ocXclUwRGZrwSXrD
XvqpPFpgyLdtzDCldn2AM93Kz1yM+LaWBSR9VR5DiVGa0408dJKnemGEflpUim8aNvE2rtynyBQY
9WtAeONkgCC30qBBCxUI2/nqdeg00qgkdTWBwuSM3rdY5fW+dEcyhDxEGWaD8rVIp/aBY3Oxd/oM
/ow9lxvTqLx9OHAvx2XVnZx2/BhdhsKR4RBVYhP+osC7bHVFqpRL/BI8Y2ajGo94BrtnHh8V5v8N
RRXJd0u/HRoTuBOHqd0gGaohTLxQvqYtNGrGKNo9SNVeQfCMkRP5DBXTbN87JUAckxTSyEaIrxDZ
Hp1E3Ulr6PZuubaw+wliQLW6hCckVSjrovOEeXLp11/huJduXgmytuBSgcQPSZr5UXS3ZbhHwb5s
wXihr3dcd5Nh3+aII5Hk1wWTCnOHw5HOW2tTI7q0rFvwfgdYk96enstzaJbuTuuQ6OHBT27zHNHQ
otm+LO+pGhqoI6YBJJxJwT6scMX75oxXgzEfYa2P0ogmNOYIGnBbEyRPwbQ1YryMZN7JfeVoxsZR
eNnDGXJqz9nnVsO5diJManauqIGgh4dHH/n0Op+58Q0Y6aL4NggGTAsYou2U+dGVu140SuAbM3eR
x1ZYRDS8CQh/Db1OC6/zEEO29mOFp2E6NPiUr+X8zVmFkODNrrKVv6BSyEutAqyM0da+FGWFr6xn
7p8sw4Mq5DFmInk5TJZaDYWMdER87Miby0sa8gygrkJn7HayjMWdAe7WXF941ZJXbg5eu1NpPz15
dQdVIl0eM1z51I/GMS7K9sZDfbjNoiR8jrvlyVgE4ilIgVeoA/sgFkgWZWIfinGxnohKjAOjioeL
weKUy26YkAGByTjc18hpyMdg2sy0Vz2XkihJy0ph/cjICipDi69NqLpNysAR4rc6cHTnffLoT5hK
HxPo7zvThLsOZO1bNWIKI9CJhA/8kAFNn/s2Mv0vjoHkqJ1TWG42Oc55F5GKcOgoJa/JpN9RaHD0
b5YX1bL0NOsQIzdpTYTf0bynnAP8D1k1et/YVn+ytDHcJKCXwLX5d0OmHe4+MBQcsznhlCDD/clE
3qYaHsuj7cYPBQjIG1FV3VYlVsl5nGlpNl654Q0fZX4CQfru+hMYQWHWJwh9yCWMgcRqU7xgQUUw
32kUz0l8VZT5RZ7Iw4LZ2Y55BqvWMrYW6jnWej2sbnh9zlFlB0l/sNrxjRiDp24U5VWGEng7IC3f
16o5J2gGajrjADr5qZN200Ak5NFk04hqwLPivTJf1dSyVhFWEqDgO8h5tYuXor5aQNxZVqG2HQNh
QzrFGcHeOcdxdSUGEoM8cyz3dXyxpGl7h5kX7Ly2zmjczUPXD19a0Fb7PCJdsPBbfEcmPk7gnff1
3JpEvq0CPK8PmFLk53HplpW0KE6mX4ljFA3kEYlxZ6DCDzzHJ8feyS9mJB69TdM1rJTPiJsghbFq
H3PI6mFmDS85/JWC5g0nFosw8ex6iktiz1s+4KQQwVjYOGXbvN2zXiAAytOEqjK9qVr7ssSlcjnG
aBeTZJRk0KNng0bBrsYm2BSV9SUGr6lM8sxhuYmmPaVGtRvLwrvUw5EcR0IMG4b/3LGnPJYvi4+M
LIa5h/fqTPwV2oCCEtDy2aNrv+o4RvbwG8oMveiDH3N68EnsKwxtwjVhuxXCWXlTXr8eQVEe1MBc
LGQfF4KEa5R5JFTG0gRSVVtHUyP7GdGt7f3Fe8wm/8PtYxRWKj6T5kprKK17RnBEimAov1hG6BXG
kO5EFvecwm2Hc0wfVE403eRISA/+qINiIHFNpLeIDe9zgt12QIvhzwLD3eZgbGt3yM6tthk6T9hG
3JSRfu5XqDjQdjBNwWcDBxyE6Fif/LR98pLxdTSepwL2EsIXWsRzgAPI/kIeNoCIMDvxFOCQWbNc
sXg+4sZtST8pXfeoLf6/MlLmpSzIRk2+JD1tRh45QPosydUMqIyxznKwxvrgZN2bSMjyZieeZqIw
6H8DTMHPaLf7ysgxxSMKowtNtKx2niIspiiQcXubS3jnNv45K0jacTqw9uGEgmyeon3f1bB7CUFp
qZ32LRCAFCMZJfVWJrBDe0QHUVJ4WOgXfOl9/j7vwrJHFoF6cqAZM2vra+TWnNnD/Ai/4KGlNbIR
JP/0I6CrgW3gxPgcVmfXlJTEaImY/OrACCnbZHZB0lGCAdk9ZMmCq2sBSNHCa91MWU+SuQGG3ZIi
CVxzJ6YFGZPAGPQ8Dii9G7ob2zpna04i+TAuL7Lvil0W9as7F/GomSkrmNyi26H1+KhHa6J963yY
qn5KR/LrCAULd+SB7w2PciLsAcExt8498RUd3r7J9LjL0eGj2WR9R/K1GeMqiOV0SeqIESyj8aLQ
66NzeuNsT9xQ4x1izXE7n05e+X+4O4/lyJVly/5Lz/EMWkxTSzKpWTWBFUtAyxAQX98LWff1ve+Y
9aCnPTi0U2QySWYCER7ue69t6yUZF75IbaMKdsRbygGOsgILI2W71kYDeKj9snznHPioqSc2ORow
6VXXtOxyf587rlyLLsUsl0enOvLPfcPgbkZXn4/GY1Fvo7kNcBTiFg4qyOZBx8tOfDO00vg2xMij
tMzXuSwHckeAdeZ0/gF7pVBA9mOwBPkSjMHBSaXBpVyaQVFr/8hUe+0mws8kts3eKH+ieTxHyQW2
EQCXCeMEgiEqBTIeZdJLtuveXKfxVxGWz35QvbR+f/B1+ybpN5B+RZOjizikuzXxxljK6so8RJiZ
thFtGWx73C5Dl/8syAQDs0hvQr2lEjk5vURr48QFRxMjOuInszbf0cfUT1UYHVKWAgKOG5a+pRto
MrTfI3Z8aUnSQXvt9VdGgNwS3WhsYMp8pzhiywYHvfHT6M3PTLZOMAXK6OqTWD7ouxekJowgq2pK
leWf9y/cH3L/598PE9KyDOEW29r9f4eY3MOQKM/lWfwKJe3q/sCI8eG/HnP/N0b4bFmFzvd//X2g
FZnRLhrNy99//sePWp56KMJkXncABg6WARSiGfJ921W8Ff/zmW0J93n7n087CZsEEBRY90/ef8/7
//39zr8/7D+eBbDpSz3n5Q6hUEYOxvKXmB7KwjzJk/W/v/0fv99/POU/HvOPF+6fL83f51n+xETV
b5GgGTUl18TjuO5Kszp6AtwOU+GDzlEHDMH4I0IwSK0Kp9lI3DUU3flk9IHaT5rO/mw2UMdZ0Xa5
cBF7Wnq4OSEFPijDzypVBFdkP3RRX6GXYAttPXNdkdvpgsYE7/M+yNHnUieH3JRAhLMukVtr1B9J
WkfXAG12Zw7xUcgUoQ0T4lVWodmvi1asLEffTDIlKa2MikSR9CTCtr40zN4BGV78kLwxiCWjjyyw
xj674wCSbsMlcBb03B+ERMlzjl90AORpFxmhI70LRyJyx114nGvqc2Ocf/QZQePEnAOSIfGC+G0/
gyZMtw9vIKtpXo6Lnmc4lhhaVv1gnvPeeeqnZQ4RNwIy1UUiC2ozQNaNniFATzgo3VCqvR/0+9T1
X2OulauJ4SPw8mYrXJ3uQ+NGNm2HmgduogNkfmjR9WJrRo1vPCeY6HEjJw2mk84gbqKLedFEbDDd
BMWKEeVWmi8Zre5NPwc/Qzw0RAah+BJ48/3h6HPprAL7V0nNZju8GjIlU9pr0VAHyCLzGIPxRCBm
YBvZHlVXf6UxQd1DMnpTGQ8Viq9HIzx21XClr/HDtPS+ITskKUjSq/CyL6l0Ey6htxya1iXFup31
vHqE2X5rrejmMU2CPkwcjayMnR6k2lAq9ttY5Rk92uKpdWLsfkkUHMZ4wjHEgkpO6Dm1m532e4Ly
vPJYx4hpe+fDJmd25WsKkS4oGn5b2ulOLi49J+rHsBl2SUf2WJxd3MkhYYOrHiVw2O2Jah+xBhab
cZ4I9A6iI+Fe5S5rIUk7k4kQtZrW4WxgQIaVlEKFOzK/UacC94xF74FspHBfk6o8E+l0JEz86qRM
MifwlkGdky2v2ANJqcMcZiKDvNeLvgF+hPxPsN4k7WygsGeH1sp+EbMClNN0fkG2TffjNGCalX74
kDrFmhwLzuZ5CXUhQI04qfbGnyauFdOEmrnyg5GDBcyC36JE4AK6lGs5A6Kcozg8qDTHd7yt28gG
Oo8u04HPZ2XjGWJOvQm7JH8Jxl+uKcwj3wR6fqyA1xNaNTX+d60hZfbwTOYXBI3k+M6EG2WOuE6Q
aDVwljmRbKf2/MNzqSTrbHgs6/i1SNxfTJHcPoBJHUzHwjNOcSr5JasyPuggNNapm6FYT0IGujHy
2HqOWuxizeeoai59h/BQWfsxXaPu0YHqsXSOkLkVxSW2mm3aMxGAk8tG3EesXF1/tl203fn8FS75
qrW1dQAvrHq7qHewIz4Q1IHSWpLkGNO9ClE8LeOBSQ3EvAd+tnMy8VqI5OJ5XyY4GbqmBgE66FrS
CkkmWsKWuNHaXZnmSLBCooHFkTJYQlHmrW0tgla977UKWDTcBO28Bx0+yNCM2ENFVnMrPy2AuDIg
fISY1F9mPq4omV/AweyzP3BEoa1gSIbNJ7Z+YP3hAhzWw1hSQ+TuuxXgZqXO38cSSqgyArBtjq2Q
3wGNdWwuQKQoaVmua6KmdxyTSc6asFqj1qy25Rc1xiiT7IwZ6zT7pbEmxHYzLsNnvELPUY2rlgXj
vfScaldk75HprFokfydhxvkek+y1CZDxwpC3XQAfo4uOdcpeDSi7a2aKCdJ7DMxYYKp9/8vL0B83
IUXoEuNa53gjid0kPKDSr8jZH0mh+1MZ4VMokbhDtiaweXa32bOoug4zHXnhzVQ+VUV1nTxSdhkW
OIH1S2KowwwA8yzpPkizAJqfoAZQQ/Xazma8z6s83BgDPfAolv52nLE5BUa5CxpskBVG+N6lmWDJ
rU/0L5Iv0dxQrCVXw3zIzPwd0AzTCWeARMLkw8YesAbgx+h6Tt7zwv1td1O8E0vraZ4JB6gpKQQo
yGcHLl3grM1xIJK+C5yL4A5Ie+NLwG9fDcEnYaMcWDCIXrXE4eZ574GlkD1/n0wTloMdAxSppmMi
jJvZZd0+tMzTXCwK5hmUXRwwO0vjXu2NOnxPEwi+nVl98yn0OmnaO1sRTCVi2mXD6L+iqj5YS1qQ
4A4t5g7Vi4HpO0Mrn0YD59mKOWmTjweiBzd+CVM9U/GP1E1N+JBSH1TZXDPlfQdfl+8iWTD6CPY0
RT+1JQFER/Zvf+SxyiFvuuGQmMURQA9QZvNAXzjMuDLTiHwGkr+AllhOe6jsnV9z3gizydwNStQ7
HZxkTELyHKfNhjK/C3FsFVkxXYYYobY1NMk27uSz7dPT6NzyVSjUzQa2QlZPjqokyJe6P5a5bZ37
dDniLYmkspGvbcS5PlTFuFaQBLaOr6F5uFT8bFUnU4BQybOJ8yB5HEiJMESZZMN6MvkTB/MRoQq+
dWzqRDUy2Z5FzyFCumpN1gQ9QjpUgxtXu6hh4zTT6Tzm1aFJ9BEP7cpFQs7CidLZ39QFQjyvyN5i
Gpnr2h5xRWfjzXan17rWNIWdbNg1Jt08lu/B12ujI481SJyTIcg/0OQf9DC9tl4FA7rQ6UYvN6kZ
wXDhJ05xXu2Zt2b020jrCREG52nFC0vipLIMapoJBqNpJd628uiA0KwgEhEGH2O6SweLPCuxH/fw
I3O7zbb0hJ5zVYd7ZbUTdoeXuXHqX/TFSUs118gs2hO5jNlHUiQfypU+TQJBcWTBUh8Zo9ftMZ6B
X3U98PE4mh9LyaqDTvzMTfTLa5KQuUjhnKaatCZ0/g/GUKXbOAFEMGr7M8F4G0KsIKKa0w6NOtEC
HcJeYzftQxZ5+UMX+McevjlpHdGwE4FZH8ni2IUYhFudnzYc3ID4VWZwjuz8SsJIdJjM6ZmQcNRz
xlb0/R7gueY4A64y+25D7lpVWwJseHkshZnTYCQkI73pHQUOo3XfEZs/T6RQdinj7C71P1Q7glLB
zOHGDvoleTVTShIXHBYSvrOZODfy4XgFhgBER/oIkciDh+U/5J4mbM3r4k249DuF+IgV3JtmCjbu
6ALDGtkaO85jXCOAnSQIb08gWoMGoU9WcmlG+cqcAKaQEVVInvPn2brJvlokmyieOglxxCXEQOf8
OqoNDrPRX9AHuls9YjWC47aU4lj0zDa9ehVEPUvT+2zoRzJ5t4zHUUYvlSAbuM5ydaJ1S1O6zvxk
m7d0U/5+UmnG6z3iIDtoGCyVCyzfMEihz1vnLbGZUakEK7oQuc1EZpjYjZp6o9xmCSbkMH/wU+J4
5sg83T8EiQHIK6V0yuXw94Mfz/A/A4TrnjLVKVg+CHKggtl0DqLGxNco9YnSj8TkOrBPQwmJSQLc
2GBXy86D/wYUgDkBQQffUOduC0cFB4JyxlM79ijQnOYSG2ZPOg8fDELY/v4f2xVgWhpC6/vniDvw
xi4/FXbenyTk8VO2/F8sB4ao+BNwGVre0RU4Be95TMP9L/z3vx1FMN2U4H9MqsBRZyBtC3YXgCYG
4wYBP1PAOuP8sHKGRe0vw+QDulWMrWc75W18vP/M2kkFX/s/Pz6j+yYqcoXzCpQELWuiQ6OaIHU1
Gy8u+OGT+MaguT+ly9fvDxoXtPNoY0OYnZgFWkL1wss5YPeqvbXfcv5IAhOAqNUzRkeDz65IN6LX
sB+N1COiGHpAjcdzU2dcjLWpJdYIygquAN3SW+RDIaCdzg/3GK/KjRfzQkTnpY0z/LgBeArdHv5+
cTm/80YyKBy/5tBpmYF5YBQ6ucATZMVfwrD7aVzOn/cPMKHDzUjbamX3RsfgCs5Fhe8Jte9D7pMG
JFsJQ1nQt9QJcVz36K3CEEhmGJfLQw+UizBw+5RNVNuDEdrfCm+Wx5A8BbTc3ikokh+d3xlbp+b6
lbLaqamQp/sH+tkbSwWUykMXLDaYkI4Gjqn7F+//Vy7/7DFArgEUpaixGXqmxsQmvvTWAj2+i7Jl
lNOtSNrgBrBTUFHqrfGdiVaa/MYe940V8CcWfARQiGg0sZ1M+5ELAF4xtPknafj0rIenMoQgZL67
JWYY+hp0ec33mXMt3Eb7Zo/Oh2Vb757OxFoS3oGbiPQcAODziO3TJvAy0L+bhLr5e+Kpzw53NKo+
ntqr68fAGJ5QYL4LUE3Idd5Gnwok0D9MHfGzrU5uDJBMrvsD8eUTQCIOm605Ap1BKkYmgkGTfx0O
tMxt26nOjkTATmkG85iYAY0tFaAnV3sTTJcinTnULZ/69wdBP4qhg0qP9SRX98+XQdfBZeDMvnzt
Hw/NyuXiuz/l/cumksG2H92PfzxORxp9/f2T98fNAo6I2bnXpqiYCtVVfUgmp1wzavjTecOVoHNa
7VH2GTPE2/R0m6p2Mt4CKoAVWUUY5XpzExrnKo/Dc69AwJE/dR3jyl8zF3wyRPgY9z6+XrxQonMk
7HTekApTW6bjZwI3GON4xi4BmNc62Ew8hy+JcPG6ZXjdRtkGL9xylvlH6UY+tuOasNVh6zU9ZII8
vvjEigwgN8Ii3UyRzp+dCit3N1Hc1A25kP4I50pUI1wtbqt+6d0lJRZHo5VfHTLPfYPks7MrMK+N
fTCa7pVjf0BN1+09j5xRT5o7G43ypsrqeesr68XKu/EAcIiiG6tfEFJjTGzXe8d/cProMKaduJFK
s++EKU84gY6EugQbDyjxnoiyQ8qRhVIRxXWKyHxPJ5KzvrT+BMHYnwp32uDT1+vcyT9boPB9TIRO
wJ4/DR+mFepT0BQ/rKyUO9v3f4oSQpcvnmRX3nyZ/HK92jwDQyeOGnBeqt+Gwt6TcuEdc/iNg0nx
O4m99EKNAzF9q3q8mXPDoM6qpl+NCN87G8d9twwCRBM8cHe8ZVGK3sBKgLU4Iba29AukySerPX8i
zHoHgDlz2Vc3Gm8gIFrFvH8uR/JeCu4zObQ7DcqLmcus9ki+fhu/OGcNlzz0Xy0/GbaIULEjK+cV
x4k8eTBu14Ys8W0nwR/QTfFezNe4hpzJpO3EHLMicC8QfQzxYH5xl3gyz7b2FhFlvvuTiKOEW5fZ
B3M1MO9ooSXT2JEMk7UTZ4uWiphaxRBJ6bjdZ311o9VLlcvh3Em3g2EflFCXepybnWfULBGwWvDX
3wDBfg+c9DYk+pYjBvBKDpSDSwhrHEMTICiV1jXRVCDyCQnjpLmFZ36e2iXojuFVgZLE9sAaBPb4
mlgMges+/UXwEcnFnXGuO4EwSV3HavzmFpSrqTPciiZ46n16FdJ7Ngf9kZb6s07Ta+CNh5yevZe3
mGin6nsYoD+bdbtycLNyxTYXeBs/ePeJd1wA1GX6k1oLb3adHu2puLDQQ1zwf/miuSgyR0fLBa3J
kcmYfowlgjYSqxfH/G2uK5I7JaHx2AMuxBF+VSL8g3GTgphc2L6H/y6tmyN+oYH50pb/3X6VCgYA
imK9IkDs52Rinx7T32NI1jUIL9yJY/6A++5bsXCskFh+gzfxPkVAp8MFvCTChFtU0qFwiFfv0m9c
l9k2XzLvKLgf4JC/y9BPNzk6Yfrw5Agtz4NehBx1izC4aSzOTti/WAADmKqC3QmBo3kg7lZodRYZ
YECtZ64js4ad1uMXKG1MhAHsw4ZfvBDkUpnu8Jp3st3Xc82ovzunSn6TpYmpdPrABllsFdtqZVU0
+3QcnXvSworFk294j+nodHurtmmDdvQo0JATBBBtBmt8cLRPFwyA5qSKve67iz8y2OBw/ZgmNrv6
Y7vYhtzurafJC33lIid6V8GyZhF4gGk7PZqw0nxmUrTW3J+YjUckIN2G9CTIKQmo9tlUr6HInwcx
rGBBWyMohVw1TEAMWr84eVituABxXtP+q7qD0YfYJfWiEz7mg3hSjvEjjsJnXuGJSoS9Hdo8SQdT
taB1/Y0ikshQ8lEV8alJvEMDrqlaGEXV8E6DyQnMP4ifa1DQuygonptmetFy/miHlnLMItoyqy59
yQDE4O3RHvpHiwaWlf1EGFKUzpNTYFEJZPSFm0CsM63SdTo4O5GZKGo8vW5rwlprp0HlKpCS/EjQ
0q0iHX+fSdXYWvweeKmH1LgBkVsVhNrqjnmlcr5oTZxnD5+SG7c/iSIDzGOs81YA/pp+twoZWk/g
6T4PvL0hxTsEmzemFjTRFB3krBx+y6Zjz7TCJzNL9qr7FpsQODllEZhnXHNr/klGz/uYMAplUogg
bhsTeUXRUL+TNIu7And0kua0AtuYjafvdjqMrZ2gsb+eIo6nrvhkmOSuhzxsD1gVsHlpja7NNqke
xulo2/pXLDm/gJy99T6g6TitTNCKJs3y+o9JW5TNVT8lRHmx3OXriVwBjsmvs/hpZNiOVEFg4+Im
tXTMRYSgf1dWL1VvYRzrELWRJauwMlACV/rHlATZNYv6j6SGE+cLM3pM6KaumCV/WQwFDrifsm1W
NdUxZS1xDQYRCBOI/cPptpkNXs88JqR6smiBzrZzaWb6rGaAC16n5kO0yOhxIp+S0CPB1HdfuunF
0QVKvQZ5hYUajwzknDmFv+WvRPeztJdU4P+MKWrO3Qwapxnwiqh42M8q6Q4OB7FtUGQpcQEJIIIW
+Xrjc740TdNi/Cz+FORulRGyJ4AGrK+23QL05vFzj7QKL5yEpxa6uzFsu7VnQcENy/ZF5gUtFFfo
PeVmhjVY0YCWRUZe0/TUMc+7RK4MLn7W2Tu8JSBoO6+5gKBtyea2r5FdfiU6mC8xPorjyEwM/lt3
UcuHsAGGNlq8vXj34OItvpNpLM/NEg5F9ATEdAJLychbOktLFBiW4Gi32DCnsrIO9M8e/Rz13P0D
eYoUsxUodS/aF14wnTLhoAmirZ/4ZJ9Pik0Uziz2/QKYpsFW8nD/YE0o94wIpbk730IG9z6Um8WV
iOgTykB0icsYrYg/4izMq/SgUf3aXeNeRjbDdRvDu3CbEUCdEuYLtap+CY5tas4voQdEuTQ9G4N/
A5pYMv3S1dC/SmusdrgiqBLz3N4DYER8LT3jyWneEtUEt/s//MSadtYyw28MQGGuNxA5yO21cW0U
3YUQ80M6p+yrPtVMC7plBds92vl27V5SXf8WLgBEx+79SznjrLL67OAzoQNtL+a1mSL+CWLnIQpG
ZHMqNqBWYIsAKrdkYg+wfgdb7m2b457MZ381aLL7pshguF5Jnk0zGJ4bpvyTSc9FRg9juB+cdnrh
WTZ2Lg8Tm/pjkXfWxtVEuwS1Htf+QHqLvY+zzLokE1ucsIslPc9YghBH8Kqu4siQzsd5UiZMR+dI
rjdMdsqJMrfysxo1G5Z/ILrzWc6AyorM2qWLzxITHUOM2biOvac2YUrt7iuUd8hj5IbbjBw38sjJ
2iFmMewmBKNb2bEzZYJvdsxk5/OS7VufRryxACCEkOFm0KgvEA9gonRPcYagUjiCWjE4wZS6NTo/
WjT+qKAAyBv2OxhnVrnF0KtaN1ubiVhD6E/Xg6Pw57GBbt0w31puAs53APs+dsE1zUeyw2X/2M7u
ZRZAAcag/1Zo41fkDi5a0ooUt0Xe0pCaIipeCPQ6HF3j4lzWmI8pAslGG1lhZvXlTtPDrOuXptYF
M0/YSFA1AQJSwzkkQTLBv9kED209wHrbsJoIFtHunyIe+oOkm4fEaXwI8vi8/Dd77L5wrtdxF3Uf
KSIxxpppP5DdE5M3BFiS8AZoX5r13wGgO07pN6NsnhthrEYrAU7rYOsvppL3iDLFZXa2yTKWardx
7Q0CqDWc+pm5sXI3Oky+ylwgqF2QeNlEIFGe/SxrLyLvo6aB6oM2mIGV7d0aGWYWYyk2fO9a1GRO
Bz2W7CSiCdYXJxqvwLScXC69ZosV1GRG5n/gkslvMhk+O3hCVqrUoU44sM1DfolyUW115Z4nqAHL
tj1iOB6I+5DNISmchGpGpgdn5GSdVyZ2yCrZ2d0Qnxy/5K40S/nsWPYhd3/FRZRSg6O4HhmtnuM8
vSlPG4RN6w+ZkGCDNAGfUmqdRT6GZL8mCLBKXW0reoTLNW5ulUNr+B6XN0mLeEg2DPgUx1RBmjcx
X+UeHFlfk1Bglbe0q/wDtNyEmsPKLrXXGlDtg0f2QxCH7TduIfOYGmg9Q/Axx8CCsN7QybPt5t1m
CrX3lfyq8xzsqJc9oype3CbjZcrdq6+ykFMw9YWoh/e+6Fcz0Lt4YuYx+jRniaHluSRU5ZwJyTx/
73SvaCt6F6BcsL5aTlS24v5mihxjpcxPXF8Zvbz25vUzrGaF+Qfs8obowqOakdIkT3WrXfzj3jls
jbWHaJmphPdRoohwPJJY6Mti6K7dL2u2jF1dhPTQmUhss7HdxJEEFERn4f6KQR3W2yJ7hHckYoEt
dH5rvYNp0rVrw+AseGk3dd+ITeNSIpZWm8DDNUD5Wbg/UYjQB+apQje/iMh70grK9d0DfDf7mYP0
zj4X+JpkWXK8PG8+eCj6H1r3+f4oMJwoNCM8rWAKEHvX1CA6FSig0i7iTQck50mECHa4DwY/IsOj
pirIwwfLIYYy6kA6uXV+DcjaUR2x1W0RWusIcdy1iYTD94IXkN3ubs00E+MrmapXzvrMzOYUynl8
LqyCYhM3TVN8pUNiHiyfZrCYrW3hZV+1i4gVSQsMtMVrb2kXuh8D3BqsCfwPyssMdZU/y3pPugXT
8XW1oAQwgGPSRKZnuAA2yu9OO2DzRjYKLKNYUQcSwFpjnkuCbyXNuDUnzNfc5SlB8uh10sXH0uEV
Rxd1qjBarQQOWOWjmc3KV7cj5SIusBovmd1uq2/KoeIqBd+exqgl477diihWq/sjg4ID7X1JLTwg
0Ikbf8t1/JpIAltSZkjI1zjtKkAkQ2T8cTS436qrK1KemNAUGKh7rCHorNYzEiOjs3+xni4WtuJm
tfTi7AGsnhXyM4ou36QpUojBJh90gSR7zo/AYj0qzP6hSamoTaDLic06nzI/Rs7IveA9GgMYf9P2
yNpeE5LDRS6M17HEU97m0zepOIv5LVMfI+PNdiHRplNOYWSgMoN8vbwyDCMJlw4p7gT8d2DL45oG
5z5AXOhUZbhRVvp130/mDmZpUh+n/KZt72facnRoI77l3r7rHTRBPJQAj9VY68905r2zGmj8DXHQ
YCBxpfD2Pdj5owv2ae+3Y3XOI7jBPQYCoeS4Iz3B44RKOR+Wg/Hmp3I8DZZ76EzzYRa+gM6u5LVh
5l4xMz0GRT0SqloxLBy6W+mwaGaT+00lg3vTlJHmaPcY/sqt4dj6VshlwjNvmLXVcHbG/FAr/5tY
8lrvHwytvqepkZwmg0D4sskuRqLMeE1njrgmDiFnEmA/0sFAPutNC8rHXOJ0cIKzjj4zbNf72Taf
W0/6O9YS7+yo+IwYhXoIumzLEf/QEQkTlRaZAcJ6In4ZDMdkbAefTXK5qMwF6wAw7dOASLXJ5fL6
0V47eRPONDc+zS5NUP7KyxgdGfaAQeLMP40yWCFwMo8yPARdGRFnzowVLQKDu87clIMJ5KnA8XSX
3VpKOxA0oSMo3j0KA72KKBOG5aRm93ayFQxgZMPojxsxOTZm9plrlKAFxOAN9eOTV7QPwZhgKZs3
Pe4eUQWoTfuMa2kwHkjsAMA1UzSVfvHiSq9GhvMbh1248R0E2ORR4/dCO8Tv1k7rpu+23eC/yzaE
6lhRLiWoe2rRvfdUxutuZA26L0S0VxrgCk60agXbcVwakAidr7leTqMq4OwPpk8SlboOmEswu6e4
hQY2ZhxunfpYBUz96azpbVA9VibIkiGeuoMJJYJKEb0IGVZ7psDUexGrsRL6wzIwXMeUZSRr0v/m
eGjJdi1LsNSWQm2r2VTvr5PvfxoD2jTXwjNv4xi6/8IQtcD3UG2ZQ/I2UwhuKF3Z62GgWBVxUgzR
CV1UDOts6zfxcuOGe3JjNC5uLIVYIhxiitaRRiauOjoK3KuZ6WFPrHN6BixYtsVSUyD3kVIToAhX
F5EoM9Pg2BSM8bI2PfVB+rWY/6Uov6qaqwkhLWJvy9jY5PKtzVC/JJZ8n7is8ChBUvnXJWj2DL1z
PN+Jq16tjS5YsYqJ9RHea909FNHE/kgInJV+4qIXm3rAiAYVgrKEBzUy2E8VwCg7BiNHb+23iYGd
blm4MXuW/PihmifWZH+40roG7AUOZp2h/PQSRCboAwQBF4SxhVhdrOqZc/yDkWAQJJXPua/kWuw0
ogg0+6zkYuLABzwVAAklHwYRWpV2/hWJ6XpvqWMjcVYVp3hkEg0tuHzaGK5/CZY+JUv7vAP1y05e
VLc2UNeMRWZlVF/SUh02Yv6a1qy2c+0y658PVSxArNM+h17J+/h3TVTDCajisIuG/KtkaLXuHMwy
kLgyWzvnJaZLekO0Lkfu9nB65EySPnRMoYCUqelD67TDLdIkOwDO00eF59AcwqWdoX5nNHQO3eiZ
t7Axf4/jSxI19ncaFSieofpeMtfPD54D2jLBrL4xaFA1plmemq45Zp6trs6oj5Xm8EfarH3V1DhV
OaOzbqZ4T1os90kMIYVE1xxtP5czvHWSEYKSJxzKTdaLjvlu/eXVFgCPkvtxuUJ6S/2U0fRm2/UV
psDD0IADiXtyXTG9H83ePdL75pCjLMZ69JmH5erxzI5FiirRXFaCMSrYZllUnNJwuKW444i9+D6r
CRI+PmeQwB/Lesh9guog2LZp9pUG8WtTdE/17H7KKf1VlgTFDTWrWk56Fl2NBZeseUuDl47y2hno
EDrZ0tkvKXdJTxCsBvwgQW7NavYWK2TVPiYEmmD15fJuKTvw3RIhMtF8M1mRo7InTzU43Dds4s8c
0z5jmstXSeKVBGHAPCcQ4Wz34VdrhsfCjXAH2kd4dtizZPszJpsZeg6gHuW9jiFzcmhs+JkJNVmY
uCzREyLguWbzDTWXtssghc0v//IxU6+SOTos966di3lX8euMRvg6Spa73syLlWHIB2VSK6qlnBid
eOd2uJXD5jFuuRnMGre0oNUNMO6hQYe3uv/mvcalnfsTmSPGi9KuwTge+xtVRDtHD3YBj3Sa2Qic
APumjFjkUrxWY/DQFVz+dxDV/XZJ8miFQeJqoJ2mt8j7m2BCUCrP117LshQjjsew8e4vn+Z+GFca
7hvGElYH/LWbCvBHY0XraXIfjK7kVXCDngXMjP9k7lzvl8+bE1IrStdwU2qkQkiG+njBkLpMTKer
O8Tkhi8/a3ksQMcv8Ejk5bYwc5bjThuYNkkH3Ekqu+KIWrr0bDppLYDhOmRR2rRDaoNpic9i2you
ihBPU+n3vHkVe5iqyi+7ck59EWIfWzhZJOccyoCOYpwsAjufP3uO8mk7VWcvhE+VLmf7ypivReP9
9FpOKnHF/pzSgg7SNtqXhulvqXzedRRvjZ7DHVf/qiRabX235oYkKHEBLZ3Csd7GxMB3gqN4VVIi
BCEEUuBHDHcwZBiD89LZgOKQt/ns4gRV5TROQoOjwLJtcnE0eNLnPRYNYzt3uM8KXBt1973hndvm
RfQmMNZYmfGUCQBKWUWiTegqjoyQt+LeNfcWmQybWIgXd1DvcjlllX1wltqZcFCwTYcm4/J0uOV4
u4l+yb4Gm5u+d/29imZObAVlbYeLAwNSf0iQ+KOxnJGUzBEt4+V6HO58pIZQIcP4c1+78dLRaLBQ
sI/NQUu4fU3DWzY6zkvYtflDMLm/y+oLjNn4yRjUnIILLjqE+CWaXpzMR6fIplNn9QXuZzfaeEHe
rpE1FI85vYd1mbc0YXxQohE80MRqwhfGOet6SG1SMInznBdRIu47izvo6ObldoC/WaiJvNGeACuo
YYz4TZmtaR4SsQK/0hys+GrMrFh2ML2GDpoobn7cGkSrhF205E+Km8XveM4DhGyT1x/dbIBZPD0K
Ol4zuqUwj9+j2uqPLbYcdDj+Xie4BucWngbMCCvLyI4iC2MnHcUem1AAYW6AG01wxW7s5A3sEaaW
qSifLQflTcPyvRD2EfXZKr8KTvBrhyZebZj1beS0+Dwj4FToSf4iff6/hQrC68Jx/38PbT+WZUYa
gfhf/0INLpg+0FHLN/03UzD4L7AkDt59iBk2PJX/Bgpa/+VhSQMSY2LHs+457v8d1m4vX+LzC2WF
J3P/DRR0/P+K8PPCpIygxC/P+P8CFPRC65/Ig9CyA0yQcH3gCTogoP4n8iDzM65hS6QnV72JJqK3
BbqD2ReD2s/J7cWaLpS98UF0s+UTttbT9uKqNcOdW2S//LH9M3fSOHhp39E7Q0adxBx8sujGNlud
SOWJ9koikjCi09S61SUEhgYoTxlrJPAtu/I7gL3Q+t9cnddS61y6rq9IVcrhVNER2xhj4ESFwVM5
WdG6+v2IrrV771XVzQ8TY0tDI3zhDT+RMhrnqdF2swDacNKMmV7ZbAJ7VCWCWDE8anS+rUlG5KCh
xa436KQ/Hk96B3M3+Eqbo0HyMVZ1sx5hVdeDvJvyTPRKYH3SmAK2BTQOBeYJfRWml6GpjReJ+bfw
oOMmoRIYkM5RKUrzd/MZzVtRWdOylv0JNdqORVzqz+hj1GmywSZ+luXjCGLaeQL+32EHui6AWdmo
w8TkQ9S8I3BNI0qhu05slWNXmuFLHSNWFQ44lD+p6UZE2BlEv6uINR12IXA2QE6JgVLDx+81BXh+
AoDTSD2zDZuXvy+dLq/Npnl6ZPpcA6ORy9D4e6laZQUOI4OQ4vuUKrD6ywdSe4nwimxO+qLxee2j
ngNNGrf1Y3GefI5eA4PPs3St8ow6agkrAIZPfY9NIMbGFEExSFef98f4XIsWyqR5K/iGmVcBukYH
deqeQMYplBrZdHzkg2GnqD1NoECQmiRYa1MVJ2LOrSlVrA1JDR1+D00NgrS6hfMLGFWYyq1aglpP
HnCFYh2CnjJWZK/WwZTougBumsW29wpqzJ6qUV6vCpzoO054bLXAFqTFNYmjg5lj7MWJvqW++SGG
uJaNrXrC4KCkZYv1Et60ylFfEMqlYX4RTo5+qQgOhcB6S+iceE2FkTLSjf1GsUa6AXqdk/gILQc0
kQX9dZpQittNiWwb0AGBIOj5f75waxqO3+chwXSRNi5KMZVbR8SLcvkZhtTywNo4moxgsWA+wSKE
YIkbM1mZiaB4SowGUSn3FTV7uqxGu7ifyZ3bkoxOWdbsI1F6NfQHhkRzd6C5bUuKnOyzjLZrpEie
TD2Bzvb41hjP6AUa0VrIEBqnpGXesrLDEindFbXevj5bcLHQVoAQGa7SyOuhkdI74K19GUo3Na5Q
rwhR0RbKYTjQlj0KjURQVy4qtSJVuA4XOQd5idClEh9RHtwQnJ2kNkrh5yCmPXTSj1lwesBHd8RM
C/HGzVeCZeFyT38QDnZCXYtGQgTaB+8BXFTHMAd1XFAgTIY58+auXyxMHyDadWxa0VonBYkx4tAq
/xlBho8LZ6TCAQWQ81D+0R7ZGwKsgg9YgL9+iLgG1CbJgNnyOFE1iLE4M7HAoDg3X6tUgthBbR2Z
ieqIGBRe8UhwTVViwVimm1ZxIkdPwwiiot5Mstc8x8Vl2Q+nxNGRCbCNTDjEmAu6NcIQQ0Xza37U
uSO03CLUYhjZo6vLCo1LabzJylLJhpNR0BLRGnAFoUpjXRcm3Ymnpn1BY/5FweCnyfGBEpnbaonH
HKXspsLtPTZvj/jTUPXJv+sF4o6j/FsKRQY6wVaPXVce4KeO4CGajydiULBLB5KUOav8RJVqO6xi
wui2VGnlpR7AkvlIlP+vicYzuQQBuk4vsiLumwH1htMmUfppmzWPdA0g/pZPUERjNbs98maNOtJA
Y3r89yjjxBWz6qfL686pl0b2A+hlz66JHIGm20ODy/icwIAkF8UdLT1GVQhSPZZU0BHnIsr/DYPC
X6lPzU0k4Hhz9TiSnAbCUpGz3hC9og+gzVdLFSS7zkP3+cC0iPn2bPsXvW4vCQ6t5ZQc2zxEbUkX
opUukBfVc2vZodl/FeFzUX2hLqjJT5THkXsfdIOjSg6dxCB4nUqDijnBJdBkUEBoxSDv8ah/yzv1
6CMIvWkjP8UXvSPGzydlmxbmXjamdVwgJAfbKsAqBTkXWiOOXItRgM0s3j2mcpXD/CvPyRTJzH/r
RFzX4/MTlnntN4PyEWWgKbsmuaIO9kIlRwukj1ocM+y2UIdBfYVadkI+SY0foWq9veIUiOI/6jVj
hBMvIldAiNr5PJfDP4yrGpT8wUuFJw32D+Um2EfyPyy4K6cbLXMFtLQ60HwxqFrPG2mMDbsyP+Qc
qn5l0EVkrVv+FBOnW/F4EK0XEya4o8vJgINQCWn+8TubcFlowBDF8lk4KXmo12L4nJjfSZLsB6mg
PBdOmHHW+kV4tGd5XOhYaXdXNZRuHinGI4bgT1Z0iLRN2IAJr0t2bkjP4TYW5tVYQrWRZTP0c2pH
s4ARVcr6qLNiWGdgWuzkX9Jq32oP/S5O1Esjd6B4qtYrrEFet/jxOOh7ierrMwIaCdeY6OKJQoyQ
nNl6zEWTEq+aDP2txOvyhRw2X54Gnq7W9KQxrB/oo+MvPrzDckdUQL2bnEDIfGVUN6GMFsjEyc/P
ZkQ9os6eD1eQpTXlBooMIM0II6p1n16NJF30vDjVSoh67tOQP8ni6hcuj1q/8qSEx8FhaNkOfcCJ
GhjhNyzfzB7750VlYbhj43RR8ctSnddCPHIW4/ROdxibImQK8gbOygOtPNxvXKKlLUKAtFRpoI9U
tK3mSWMrQTgo1MUP6PivYoaecVSrPw1eIo2iu7MOercvNJUaoolamRZve0NaWmbGru7BpGgAyOLD
c1ZFXC9E0FYKW1cq3fuCo7TWkbKjOoNBe53EbDy94dDZu8lWfuiQfRIf5Y0a5lfUvk9DuJUTKQDY
TvLMlO3NtzBbdbF2GfKn7vUkjSX5VAnAnYnuZ8QfM7Qo41Fu0vHxPWPq0TbTkebUq9REe9msfuUG
l4zmuZE7aWM+UyQs6quEbbWnM8XERnjaDTbdSeLXWK8Fg6hQUydO3yaleSv7fx05dlC1Mn6aI07i
UV79TOHmmf0o/RzEmVm5UmR8tGW4byPtF6FDmaqqcU/yl3ochH03YyIOwaiwc836BJ0ZuqBfWTwZ
ex9Nu1FDeQxZhCNYAejyofGVlFiTKjpO9PQdolqTPTOzkPR/UI1GMPwQ0/NoCf2YsI483GYLXTx9
PhmPCBRKdwEpsjGXuFJslE35qyrRUZOY1gmdTTy7DpOZgKhvH36EcSZ6Y7gGtsIauUMX3w5qPLGf
FB841R1pt++KkrIBrgcDIvTUyEO4sdM4b7U2PxsplWGcPy+d9KStXbC1TIX41sP4bJA+zsZ04XBc
MUqgUmyl4QoLG5irhgxwVla5ZE1aKHeBZJHayxbeY01m8VTJBND41olvKfBKZUl7PpawWhGsIMSF
tbHUnykbgk6Vv6ys26c0CI3YfNWkGbQl/bkQaP8jmtE8UtT1UAPibCtzNWdnOYMooejam/QoaxBY
nRsO7V5uU+RSch4/9NlVqZbrR8ZGhwrI009yUFEK52BRp6PXiuAT0jYKmDKJHZbLISPCiegFHQ/G
ZiFG/H2rmb0Fo4VCYrr82oyoNv3nN38/Jw2emWZPUezv1X9f/n4hM/YiDHfe7b9f/n7z3x8NPHRD
6Zms/te//z8f//fivwv7X6/JsnQLP7IMsr7sJAiTfBAnLH3bv2/Z9+Fa/PejGk1amcpIi7QNN1rV
nysjw/BguaW/L5IFf+S/P/59p1cL9+L/vqR/KFCPRXCZIaotvfld/H3G36vU//+l//k3dSMSp5Im
mygcLNaS/fJlLnp42ElIHTwUken5+8e/1/x90R4QSqbFdQwZ3yqmtvS//v6/Pw6Z9HTAy1Mwz4kj
KIT9zwdJlZ4FDSNULeoK058nZwMcSioTcAzLv8FmyJwxh8GSTQnEx2d7Av/RQORN6grCCfZ7nDB8
2wsRBtOgtNA7HuOdsG/VF06rWduTT6TpBaaZ7hCUhh4n9WYhhX6OJ+UM0uIAcWx0hi2RCzC/SxGU
oVNf5ysRKc2z6gcErFeyW7jzJnmTqCCrxdnc6UKQ6huDLMgBa39PD9ZLSJnwCs64Nk75m3lUaAv9
IIUGR/zx3FF8LRysKzGzrd169Ps765dcpYdkUjnFF7IZsGJhBRqr5Htk48G7GiRFUEhwCm2+7X5g
zixS6E+0WNxq+IIWjn1nzNHiKrd2H9I1c9oAZJoP2xbbl97GTtcO3+u3bDsgfBK7I6oxC6fUFc7I
7mHaJe3zwOx86U1VN7EUTHiqqh7ScC9F5Bzzg3mc2S0AewZd74sSfBKS2fhQbKrXqPOrV9Bjj3zH
V6SE4gpCKhBoVIBoCqPHZz6Bq+z5KhnUK+32jm3wrPc+RVaqZmvyHn2TBEWAfD36KDBESVnxRad4
CdyGfbTDektYKTJtQcK6HmYop7qjvsEzUd8mZBIuwvexrfwudEFKUPva5ufiiw06Pya2tKqc/Fye
mxMiH7bmYzZFahatDFsmyLUNu/i2/A/DOoCuQ2QCryBsDDa5X/QuUoYg9pOIRqgMFBh8nEOK6dJ7
Tr9BOq0e3vNDPdTeD4lptLP2WDI/P/AqxD3HRtGOQvzpOjnygc7fDhcjCGAgGGyAdaSH6MM5x4bG
3Mp0j5kDY3PBtCxfK7R+HfUY/ppr+Plut1I/wzcTz1c70I/JXl/rv+WN/47MtcdVX+e35CKhGfAr
9H53VWEjpXZ4jDx8dWzCLwZAWVlIGn3FjhxulgaNexeP5RWIwJFTER12fU2nwa5IRt3kK/z8sS7m
EYOrwdNwP/YmdR1GG6tyccGWtSNFJBzwDD+u3dwOVPAp8Dy86tLcsy9sI30RTzv3q3o5RK8fGjAt
95E7W8znpAM6q3mF0eFKnyAA26hFgWU2ZReSuQNjK5Be0fmFpbrTXu7K62syrAXn3tXe41Z3tlG5
6SHxBD4dd6fLW+qC75G2qLOS0rLwTlMc5J80HArWUoktuNOOjuVlNAga4Q7054Dc/a4+0CCmqXEZ
EWDeJuw4wbxNJkaq2uMqA5XIX1cX1KqiL2l2/+dfKWj40aYwPQCJz/K1r1gBFN1TFxyYjTY10n0X
3jc9NEFzR7eGuex0qwQe5ehOTv3e7shQZOtdDaizUOtx5h8m288+3U3+w0V9UbOTl37/OHTnTmEL
eR7M/aQyx9+T1bRGXM2/q+sHrq8Ag92kc3EG/5sp98wJLIeWBd31p/u4/mTBY4WFxRs1H85vUCRt
yqUUtMZRjHKzPZbdLopxlOqp2i3LmYfJLNvCyI42y2C297XEr8dL5iHKa5eHutyH0dqgxrGJiq24
0X4EiAZOtsb7sbDDVY/Kn76amnXyEh9RGrIMp9qDhv2iSAI/4Zp4AAD97Cvxsg3mYcmGPKc6ETAx
clUApm8oTv6I0dktJUrxxD2053iL7KCPwFTx8lXVR/nU/yvReXseUGnD2LGBwunoyB5ZjBpd5Oa7
fUlenzMgRmcxff6Sf4FhidI7kS6lrGbwkoD65OxK0ORYyLUeTPNOAPGkfg+/Gp3sbt90vgooz/4C
KTI75r9EPKSKfQPNgxMcGvEv+Gpml9Cdrg3Iz4R/oW+glevZsKlEQSc4YHCP+FPtFvcqAJxEbKXc
xjteUbOMIIDHFgaQ2272TJYqYFS8aEP3+3mJP/rTGAzGgdGZt4h+OxjrPW6ma8z0zxy5dCAD5aTx
5jLT4+dOHT6rvcQjap30gxZFqQWYyVLz2rAK0RGf8DDYsUbgXJevEFaD/kJbutyo5g7JSeE1pV4D
oBVrLOxRIwfuNgRcHv14T13Cq+XEOIOx0PYcgVArtrkbsTmMoEK+8HbNNH5kDJogOiUc9P50exKp
iu5Uu5R/2KCd5dlTqqm+iw3I/BUISfEXLDH9Pn0f+8MKqlfh1Ah89e9FMAC5yryEEC+VXylc5m9f
oByq7+iUnxGyOrxyieIdnok9LjeNkiBg/3USr1hvUK1sxHf8MXLnl25Fz/3v/9G4nm9oXWwjz28v
2I4lhj271FlfXIQJwlN5rC5goMGWqatwtBmJsqQz5eAmMOlB/iP2vW3eZ/WgEewGqc8VZFgKd4DO
vbZyREDfNvz4VAiWjtaluHMysI1cAQ/ggcV5DmytPjDPOd7CTWOLnuhFq6V19mv+01G6lUk1OaOA
7Nkta6UJOKB8TlJuEImak3QrfbStcQu8yfdiA7CBZf9jIBMiA5S1Byx003Nn+TRwk80atcfS96E+
aC3yL/ZGbwIIpzZmXrTUDdyOaV9Fdnia18ld63V8uGsPwlm9dIzE9/jN6tgsg/kleyPxvnVXxGU2
zT3GFoGdTdk2Xyh0OWye7BmAI2RHuxnbES/CyPaR7/3WN/WaZfARfYdfwlZZN9vIB/vFCDqDzxG7
qdojcpJU5fOj/B1tEwIdKiCISHh/G5PL5uROBpbCTv5+7GzTpkAHvPVhDS88nPZiSgFD6Dy95SFC
ueZ+U/dtmaZNAD8C03H0ePG29dgdWx8dlQ6j+W/6iDN7HU7Afgv23WXlm8d6K7AXkjQIEsUKwqG5
+iqJ4dQNX0WUDIqjOuRblfNLQEo1d/VwB9kYPyCpWBn92TCDejzHlH4TIPEAXyMeLXYWmrqFdi69
Ar1y7oGJxuJq64oBmhs74WxZ9hPtvcKjsy75CNThvgmRrf96HGI/tY71yvAClIgd1UX62dYdZvkr
gFIkIjzIrodwPETNLTec4qcR3h4oIE2/CtmkrFh7YVuX4iYuHQEglhEdpR5xhKbwhPd0rl50h7lc
rMzvKG1tJGYCYdUZ37nJ5OjXtdsBJwrnN7XOPZHGvM1xRZlqMs6UOLUQqK+teti5C+WP/PaApYRq
EGliA04TTbUx3CP6OnypLpUECNwbth1plfvlIUUYYKXc2Ns4TwikJaMAg4GxMlkD6OZTafJsfcKV
Bt+2oJkojK0JVFl4B3aeGFbRpr83TnOBoCo59QLax97OIaCuBzaP11Z1tddG31GPL7XNUyGC9H7m
7RDSjrFN1UY0SdKCoXWgj83yBVQhkXWG+AsRd1ee4He2zuM816vaV+/qXUDm2tHvY6CYhBGf9YF1
blzxFVnDGBnWVExk04FPTdGf6opdvEp04EcnRkcWV3bILLiqPqhAQ7F2J8SFn+wVDiTEhF2MFT/a
gqOfe+QlCbbHLRASmUoQOIkSRScY7NMG8RlKKnO+fyS+8BqmLxF8p332ZXyEqmuqL9PgM3zDryC5
/xkP9r6cIyXzVK454EyoqzWjnR8EEg9g3+v6TOhC+VEc14A/af+Bj1OWZ+mx/PvsPdukqc96BjZP
44mz900dVxoSQ7gxOvr+uREBo3n1vKuy47St6PgvT6yD955vY/EuqDuUsIrS/UIETgBzTFgke2GA
myIaDZzPH2nh9C+P4/NSjR5aomL1OgD4ywJMFymqiJc2WQkdDX/sNwnS1oq+V9rzU3gPp09QfgCA
2VxwYi6+OtEmIrx2VJgJwWMbxTL5dT5MSI34hoUuj0eA8Qyi/kCAOm+LoGLOawcKjcam5xRAMT1I
XRrnzR4+EYd/5laX/CxkbzR1NvgJmuNau7WcBOMxx76B/gHzB1S5S2KGo3a9ehQnPd5MNdrYb3mK
tSMpnFO6E0030FrsZiAE0Zlqq9sDc1Mx3yKJlCvHXjoQznA+dvWGzW68m/dxcltKsg83RSXJCLAi
yKAJ5dVbjOF6LPgQ1LB4RAcB7HR/oEkbDdDk2NucsbKVB2j0DWJyRrFFwrpI3an/R54wss+eqYWo
qDtjiCraiyaNBlKV4rdbIk1TBzla9xaGy7uyJZL3WgPR4OCwTL+VdSjphlkB7ZiscHGejl/TdYlW
ha9LmzrdIcCwBGGcIyDpnep5iuCyxTvK0aVF3rrLEI9YCJ/587XIIrcnIYGMqQN+Ikbkf2l+guCQ
XXgA841oEN1mfZNlnMtNdiyy4Nm7eUwvmXbJNmYfVL9N4/gQsYJARNEGMFurtxFxXtu61YJDOJLc
OZVkzbkjk6ogU9GvxKPm6TS/dmrEWU4QO9VIu3jPO5sNABEqwdAaOaZpHYvYbCWrJ/GycNF8dBZi
a6VjWH5FXbuIf0P8T+4cSZOTAqSbwLsve05u2kq9iaiFcBQRMLHXzfkJUPfwxvHA+WR3B9aNucFS
ufEP4HGIXxvq4T5xR3fG0pMdHUjqS/SNBfPuq15X9lf9q6ym689MJvZpCU73W4OHIU8jKU2+Ezam
556HcDWIaZii75QFwH8dyWVXyb44pTW6DKjeYE5iR9/COQWAekbGxfpW3OEw6V76Q9hlOArHmLF7
q/1aQLOWDdVcP27Dlb20dJtTwtzDmsGeHgF6iguDm5R7iVL5Wh6KfbbhhuzurK2W4kHwGP3l4KXq
fksFn+2GTC/blIeyXo2v02+/yM1QaMfyWFzBbdMoRjCrG69ovyZmZe2FlW/J1D1MVLBoL7jsrgwo
VQl+Qj1FXSfmLqOfe4zdZtwvB8l0Zm3xSWTuQXNhG6tOfcCCQy7xAOrdZM/alWcWLysy9+mVUy9g
T5/Yg2yZ8GlcxQ5k4WmNDnG6zLLnPfHqXyye8SozPDB5xaYBUuRTi/onXqQTy51PAaY3HDu3z36z
yi7uyak4GVuUfT3CO33/dz2orKU/ojfvLJ9jr9oT5Nd4Ex7C/lCmnzC3WgSUYXaj6IS1gmumLxUl
BMLipWHaXxQCKuuafpCTGz7IJ20l3ykwCTeUx4sfo3b7k+wR6bBBlr7JnklZdTouHLkDmap0JbxE
k/JTQcaOcoF/gFL8swhFHRYulG1SeUp8PJuRXgYAJSc0pBzph8IRolTEohSr6ejnIYkLUEzTr2DR
i3byBSi+9lk1EfsfHJ89QZNmvd2NwY88+TKNPkn7oHhQJc3PKsC5NTAq+D50iD0lOzz0Q1L8Q+fs
yod34GKZ0RzHzQILSTsPTd448sQ3AZmppXowQ7o+Robdv44veezLa/xWbKJZVTlW4Ur81Kl96EeT
9XVnAq3DgHsA45c4bFm9I+O17Wbfj91Dtus3LQ6En7AGqQGeFQCzF/kWRAASXiek8tK40U4v/Wvz
owXjbnyLt+H1cRk5MEk6cdpuwdHa8QlupHN+GNdKdKXK+Z42Kfg6Tp3Cd6unC60wc0snz1wO+wY6
5Hf4bzhXFpJIa6leUebKkvOIEYvushIr/S0BuddRtd/Vw8f4zXnGx3wVgUYs1H1e639oDkOaZbOK
PFX4V7c0VZ3sKz+/VQC3du2JaKT/0jmuK0eWtx2FV2RFqxWIC8qMHXEs1YH2/oS2iOOFPWruPNji
XdkG1iux+RZBKfLLbnZ7apjyp/yZ+jxIMXuJXp4jYvX+U95mdHTnHVAR2SeZ4Hguz8QCxZf8DN4M
umHMVETUloSOIGzZp9HToQ6yFDvu6SPI/dxtcTcP+FcwsgJzaFpDO5nbvYhFdO9BbcqwA1kVxqUO
PcgZi5POlZpvbYCGsSfiULPdFu9md5gerzz1vUgDuN9miFSVB+tBJJDfKg6ChhpcChms5tXGTnx+
LOKSOsI/u7D0tfnG/6jIWEBwlv+8KOG2UDQ0SS+WcZrarb7EoXpyHGxlVVertwx8M0jiwh2ELZ8B
wK4Pwn/lgVn/Q23EUoNp1Q5rE00XpKyo65HjL/URdDxXIY4WbKyhyxu1r0a4BYGskF0BbP6kTkcI
j4jclYiXbImCZb0RQmfNQC8aZJcQQ6LQ6a7dlf8sFbeVdrVem/K1ouKMBrf+2WM3QK2Bed8RrASD
5JC9XQe2n7n2CMPYNQ5kGmb5jU6FzVFlArVEnzTfs6PyMZSvydpYzDG7OuFv4j9WqY89R6K51vjO
m91ILjOHidH2B6iBS0FX3uKZV5Bt2tNVeOEYqlw2VR3ECY0fgqjak6NVQdUmkLMXgImPwZ9Wy4B8
cUVIYBuQZUh00yWL5kQEHYYEbWZ6fztgsWe7PZOr1+eCrEZPX6YbozVcibXY1oCvpjaW2fR3cUHe
pOEn+s4/pC7ExdRy2SATn23JWMnplsRie88h4n0m6pkQEyk76B1tS//xxu42fRRSgMICPGjqKCNN
p339JFGmqMHSworNxkMUJZkn1ZiVxCl9has43TDjEBylpjSDTEAWrEnt7SkBKxKIcEav4shKOwGp
MJAAeRNpU2aekBxa0xNeGOSkcVJqhSqiC16/Hy+qBxa1sYmrfRaZcuvOYMl2FDwaqjUEoOYn0T3y
PHxL9Z9UiJBComZFjIDlYvYekSuC6kB0HHTQSkoPPagpGxbiv9zyiagy3aHkroIS9bSQGgxhCcgI
2AYDVaX7qF2R3l5kpDbp+kM4UxNlywgQ4KekxGXxgFTMw+8R5Zx/KociHGU6EhVCMMhspwEjCjAl
I0XKNiRJ4edz3CvX8pB5nG2fDJuYXkPiLPJvkwpN5lLuEsTbZJufyVcWrdkauJriMt14J7YVjYQd
kYSZMPWQg55600lqQav7ZrVTbqq8ldngvuLz+JJgLU7F8R1hTxKbcJ9mBxQieLO8PbNryYwMucVZ
WQ3n4p1OsvbcNc74juXXF6+vkeBhUt+yyLHO05aFTLEaJNiLuWeCU2kyOXyqmoqix4CwdxWEWJlH
or6kI2A3kBs37dSipYSEz7v2uBbPgFYbzVDy1+yN11LYwfhMzTxZ83nuPI1Bo7mEcp1Hx4J6cWIc
YyK+xuPvxt4lQF+hlEAmMTJMj4C3ssp1RHFUu9Kdwe3J+qyEfx3omCcMagAteKo4k/5VQq6PVjWs
bHYYZVtoV4Gtn2sW4BBgdhut8kcw4dzC5EmWzIMtm9Qa8AsQCWZlSe/X4zmoOAUfZpDujYdIkcBJ
wFQ5E5jgt6ZQrKhWXD3XyjvzjSIxn6mn83RRWICMxdhwv51y4QPZyRiPmi1leuO3SNW0GhaiHtVE
viflqqACO6r0lgJqVwfk152K5R3/1tMvg9qPn/w5n7OkKy4D3ZGel7ayZVi5I+6rJtxBKSxzBWXF
JUn062mB8esZeM3SzzGGI2chI854qQJ8ZD9FCWtewqDa5mIME0gDxR7y4pqnSInyi9nJe+rTiXMv
FFaV+MFd5xQbm+ydsj8/cPlU1rslHNH4lUzdmp2Sk4+UWqo5cJfbJEWpllnCM+NeyQbx6CVy5KFy
zjOq6LIIFDQkROp8xo934QZ46h0cIvx9MlCSjhW6XD3XyCNiV2AqhRo7HIJdZ+T/g+bLKhzu6Cf2
wScM1UoEGk/Zfo+SpkQNbfCpk1CqRPpjmbQmYrEfzBV+pOQqa8t7/+eT+QSrW3MJqC5R01DRAaI/
jhyWXeMGwkQdPS6Ue4XqSSLLu071muHn4zn4y/Nz3jCs/D2d8eWBIhDUeNz7Yq9s+dwOk17B73rF
IuI3vITHMQZTTGt4uW3uVsalPHNyWIG4hg7LNS76Rezktcvbcef8EdfLJFgeUg1s0y1BtiEeZKvk
oOj9Le0bSCC7cEOyEeWcPURJFFocs3dxO/nig4czXQL4EInP53I7/G9uz7yhTplHe+HxUBfOyJpV
9WxoB1aFpq5Z8oWy7bR1T1dAE9EpRezIBf/GQ+TNloWBVjGLQXP7hmbdm7FVyX9MnwfLAuEzeCGP
nTvkNlWbOxr0oDlF8gpuRjN7c3FqgEku/QNgoES/7rAsZUeyVgU63KE/0dW1XOkNHxeKJ0JGMeHM
nOfDQ1DPeNs03tM4oiqQ43JqHLkfJL3IbZQVwiY8Bl5rzUsBBQ4MsDyGh1FboK9U3Al3mKvAOi/j
XXugTGIzylwFr+MxSOaGx4DkMBH3Y5GDQKb5wh/E4m60dvTrmB88yoUhXQSNFPBJ9NzxfmmTTSqw
1GkCWttxWX3GQrv2mfUw0WhssCwy6JGoS7Ksj/0rDdLo4SxrEYHFtxyI58QYe3FD2AJKJ6DFZlLM
9qMSHt23WAZcHetYiz0ix6n3W+gVUJgLCX7gGtKCy3Zi9aeh+0yBibVwffJ1oe6BtKEzbKIpLO87
3n72YaNV4prWuKV4IMYyWISaL2pXnjGXCauMtWe0Z37kdhcEV+2A4SAuD6WVMdgPrL3gkbe0uZaB
jbYWEB3ZI3kC4TjX67/hR6aVCg4UF+ak2VzUaf2fEWYvFboVmErGJ0Nq9OFkD2dEe/h9WoN1487g
8vBIWIuMj9YGLDj4+CzBx1F9p4bHaLSzV2UrScY2Ccza2cBcBeJ8FJQtBlQ+j46BomuNdBpYnRzA
JwPLDsTPD81bEqnSgwTFqPP3WblhTPFpYSn/Z0G2NtROn5rcL/fHc2Vahos711KfRGzDujWnkHsi
cWIyJhsGljSPS+L+F0CQAbjIiXUPLSrksaolNwUfmaibR3GZ5y0fv0yCgVKmM/A8J4fquRYGKlVO
sjK0C+lieRM+rg9KanY/oEFtNU7A7gklmno/WKDXRP9gMVrb+AeUavG6zFcBpr89mOun7qflF9kD
k4wElxxYJWurxjf8xtGSEKfQa4SrCMbzb9khLqQPy0grjICCDgEtFc5MQgulBQoHJ5vGGFTJoIWD
KXnLgOsLSa+2HO09JndgLwfeRYcR9BRepiACsPI6Aelv3qizgeSwzK0klECjqBCdjDwMWAbL+oEv
ikSf7CI9lR8f/abqd/wDj7ppto+GpMK1aJyDYXmB/lMwhfcgu1Iq9zhBxmjSUq+28UnVNfgPKwiG
y7xWTjxLCq0iDVHanpjwdhTqAb0gI87K6lsfwCWVXHagkjIpcK4Cl0tol09zwz4sy3CnFVJ8fAbA
9+P8AdWLHvmw0tSg6PA089ieK3XDNOQuhigggRYI1FmgDy8lKfki3W3StRXj5wIA3IdyniCInwZQ
KVhpIDLNFKmZb+EHxArbmHpvNgLajOZrgV0EY0p4Y30Yj1MNV9BCFxSu+xpkOcI6GkHK3hLcluGZ
t0r0QmcvarZDvH1iBDR8DN3b0vWilBB7cUKM4Cw8bNYfJaduOWhYiyhgqd+UEVC0V4K6WTExeRRM
WRD/lKTKJHi+sAI1an0EWQbqSk4ZXTiMzMphttPEG80tv2JrX2KOeN2ehBs/m/Gat4riN51bqNc8
NU7yUuS03yDQnNMzey53wSsrVJr5UXfrnt01KONtDNgabXtrtUTSrHsB7OcnFRE+3mhdVh7vTMeJ
czvnOHUqmdlI0/+5bCDLmY0EurxmJwGgPCcu7gtMm147sSwBp4ftO8RInns9bGTeava6BA36HyY8
PZBQObF0u4TNzmVCxenrxA0BdmBVCK07NzjhBsg/wi1BVocHBgam3yraKhpXwtNHdiWO3BqRKBox
uVcPWxigFHIYbqE8hURcbCx/mxGLtT7mn8wZlhRXxk40D8vD5kVMZjYjdg4eUSQGYr7mobHzFIBW
0A1nIXOTidt+Awhhg+K8E7Q1L++DkbyZeBnXMTBrhVNJB7YxuJzI58FZZuuORFx+mTtL7MPZR7GM
HxlDgjNWiziRox7p4GgWZfulycBj5a+KCGIOmHGMDznsoOSgY2iX6rsAlky7LfEeb0UIkgVsIfkM
09sEIJxmVIcHZn80wuaFU72inpYr369gAmjJEIlx98YPm/yR2ijJOvnqcnyDPKH8CbIIiucCM+ha
UH9rkBYUkzmc0QQi5RPmh9MJ/4e782iOG0i37F+ZeHt0IGEygcVsyPJV9FbcIEhRgncJkwB+/Tvg
6+keEzERs51NhUiJVJGFQn7m3nMFnM8pLJGTesQnhTY3D6KqmQq1sj65LQRurlw+BtjPtmj0Zca3
5wbbgmY7Dbp1UAmTwjNJc7sERYZTqFen1f0Xu9D0CaVAbGKIFmqk90B2g3sSQ+2ewhbfP35ic115
5RHD2kfWY6P4wRSTRXoV2W1+tE3CotvC1JJKXWFdzc0pArZMLE8Uwzdz4IBXxiVX1uYmPoUMzrQU
5kRq1F2TSmsnFl6RzngvRhqCd6JOYawgefC699ztmDy3XkAjFQPW/iEzq8X/1mX8SVIwx5XL6QwW
ZT+obUZdQ+psdVzT0wGaQ/bIlXiaArfe/VCsf748knLekYd59/Mpnbv431376Z/Q53w+TExufgji
8O/70w9l3GB33QcD0BUHTWX+rwcnXhBi/nz8Q74enCa4FiueW3vNP3HbP8zt2O1A19YcJWZuKTfs
x3//g0xmv4NZErJRQRv+edDjDLzr3x///GnsuPzKqjxCdqnZe/ioGH/+WNigAq+susn2VbWcrRZl
p5XreTMRV4j7SfEeSdH7b4ir+OezDVaiuG5z4NM/f/z5Ef7rC9evRtnJ3/z7k00eHUdND9aDZbjW
CiXkz//885Ctr0z+83R+/vjzSb9p30KbTSL+XEQ+pd3SV3LSNavf6ufBrB/+b5/7+YufzzkDmKtM
YqtX5kKyoNhVI8maammbrclo5JIYQFvevmrbgX/RQvPt2W9AvzEbe/T9a4ecC2rWAart1i9Uve+s
5sUwmVkQi/nBOt4m+sFU09+usDWdX/QV+3lBRdCeahBOJL35LEYWNG0ZI7RMjQgIxiq+qyyEMq63
0PqtRrqkY+bZgEiZVYezCSoqPCN+d/MQkJFj7pueA3m0fUIYyX1z5UxLVNzqaXUTAgvfdGOwHMIp
+Cq7J+0zEPS1qJ7hLVkp7bqdlkT/BG22952GRQhDEk/Lh9kR960913vXQ/jamojIG8qTGc3h3tey
vgoxaNESMJ+rgcMkRbZNPY60ehweMY1fNUytAhDuN00Jb3s82qnAwF7odhNNA1vDgF4r9McDmeLM
oRqPkDWMa+XEbzqeCRLp+40eKgR76kKgmqYjb7+nAZRPF1MGSaZtccMyPbNytvUcQngP1TVbhWQj
MrpCi63MUjTY0eFmNSPkDzMyHyW3ZdcYFCGloMMo6/S1tvsjenrSA1nQZvTPtVIpmDs0SDVT5oAB
oTR5xJpo+BiBW9C8wppK5asb0jtUE9WmHUoqqQm6N4626QN/4IA0c0Tx78L0Td5JRrFoLBM4rEPt
7YsaOAgTIF/k/mFyLQ6vguIxqVjADAyrZMQ+amG2AyTGoGnL4jXIt7oBtPbkrF0XVgiQ7QzbEMmU
nkJ5FN5NIThPPVpqbyfmVw2rdWNZOaJAK7jANfJvbc4ukihP1RQvFPaIPZsk/6Wgyext/yvMQv8S
DxxwpY/RtEnjNyHpDNExD0fLmc9DMk7ki1XVOXRHjBI2sATlw14Qa3kv4CLGpCTfYAcztRkvnR7d
m8ppHhYzoJBi0YsFZTkL5b/DmkZKMFr7ZiAcMgPGAda4cOL4wVR3nSvDt3QdIfrb0LjBuZyqY5aS
sgxr7SqPmvrsW5oEX98cAGh9QMwV8LxatCq8ea9bSz0MGOARNs6QM4hxXi8i+pxUjUxz1He1og4X
g7ct87zv1qKci0sXBAP1iDVW8EhShZih7KrjQPReoog1MChps2UuUSoZzHvZ8CtPLbZAS5/vMsH5
O3vfKlbmYDTGPmwft1BNnZObL6e4Lqj+5+jTdyV2DsJnuzGO9/Nz2ard6ImQ8K32gp+mP+NbOReR
+OvOHQaahsEZRwC7BgRJANh8X2Qw4EfYLDiPStGe7OWxl5hnyTdwThXiCGx+x2BUqNicmSapyciB
LGR3wiEFhyryv23IrfuylgRyFZwEunsxuvowssDSNoj94ha365WOUze0t75VOBeVzF8BZDPCNRPS
4LC8GSwqrej2ZCVtvPAAIPtg0gZLs8RqU4VoPfRi0nPGORL2Y7pZQxWvDV3xKlpEBqJaHLCtr47W
QL3lO7W9c2J1KkkrweUTzZt8SNprTMNHYVvL0bjV/OAlySFr/DOXSPlVRM5NUCFe7+vpBeYqjDBs
btKwWTMdY8NE//I6OO1Bb52XFJmGtRokm2mJd27Qvczgk4+u7ZL1UnN0N6i/4wSCx+D+8Q39DY4r
CHkk1hHHPd9O7HdNnNEIpf5yB3bnjRytjsnHkh516lIT1gyi9NzTE2LCkk2O3kyP07EWEt1gwhYZ
cl8k3E1NAsC13cqnGf/raY49Iq0iSJmzUxHCTiEDW/EypI37MLTZcySAs3Izzo9O9iLj2r7to+YS
xot7dthnyTwFuT2PLHWQYnXaEmejPqY5/J7mIT0A2f9L1AtRCG7yAgoCy+mxDj4sMjsvYVPfROTq
7TNMx7gH7M9ilUjYEfusoNEXu2nSSy6S10qO9HlsMuZC3Ahr4bYZjGZn5WSIiLJ55Sq9blqruZFl
T3s+Eg5hhT50ws5iCxj7T56lt8XiAzSZmj/ZFF2yznGR05YFaAnKztqk/aWg2y1y1i6txxooyIU8
D9H43GdOd4xx6LB4WEckeIdjnQEnztudp8q/nRL4A8TvCJM6JlBjwJSm+daXzltfxmabeP60B3Ak
wdaMx9afOWo9R+58Q3uktEeCXPEqRheNRjc/WCpmKeaOy7YMyk0IKg7jY9hfiJGgtuXWMnijszO2
M1ycprw3Zvk1EUmgYbTQV0zuYbHHi5c28Z6oFfAy0jx5TA3vMkVKhqgJzi7Tq7JfgfeSVOc8n5G4
WC7OaCc6OtNY0FpY+gQOlxWzZKjQ9k7xjP3nzszTxRpzgutkuFVLiQuCgr5tiKbzMUuu6XrXSWZV
38STbYvM31K/e5+RjfeZi/2x8gSjchUcUyr0QxmvoenJcLHm8FFgQ44rHbIyCSoE3GC/uuzQjN1L
KAW3doupopA0W0sc/E4Xqs06GJDKSOZUINqO0makmVfKP/ZmO4e7fKI5FCNSkz5BaQqAC+V3y3vG
FsPeU8ReLtl4g+txyqu/GPev4Dr7n83y3uoVBZxG0MpHfn6J42VZwpSsorvAL9E2DL9mb0LMOp9y
yznPS3YGYzuR9joBTEm+Y19SmBPu+ppYj8ZHj56HXbuLsvE7nb3oKWSzZNdkYnmAL27iePwddyra
W0fXbw5tw+rW6SfGAEtNSCMlfS7Kc6JLD8hc91v0ZLU6lBstcMy9Dpb3FK4Qrw993zzzNv5QXbf1
4oU4KjGybhZryuSS34rpZnbT5DI0rFCDzN0ZAWDMKJoc2vC+9ml484S837pOsEqqXzoNj8YZfnHg
PMrAIWF8JUo0e8P7dNtEkX9pwuI8iQUIcbXOmOz6aQrT+pihgyN3iB/SweALX26N/mQ92Ln4n2W7
1e3FT53ljpy99gYwAWN9wlYIRAEZPJLgPjV3rujlheyysz9hxMkT2E4mWyLuTflXUEfZRUcD6qAs
30vpM3KdfAgPxq4PRm0g19Aj+WcxQf5RsyCPIb9bBiNvRKFfsa1zTgaoNzMM6Y7DLWeaGe6RmHyf
S15KQBGomhwon3PCntM2zUaKByZmfVGCgu/blW5f3VRelzEB75nVyRWMGHenbBzb1w7Z4q5hvw7d
4REOEeMLr+ElKyjoRpstfSsqRsPaqzDv1YC9B9phH8Mdjq5jOjjO0QvD+66FojhAxV2LbyZnqhuf
aU2bfYcNGzkwH5ZBASsp9z/AtsPI9PTZYDJmaCk+tNfekUgeooBaeiLBNC3DvKV55JfrS2/V5FKS
WuWuktO883rt48emjLC4MxWD3piaOUiUeR81te/WLe0/pa7Y2duGcESCn89pe1Ahb1ISwLiNuVzg
EevawgziGI1lcO3WJX43bpOVwWlBnCyT8O7ZtckIaUcmu7VTH+p0tSEg+KyEL85TtNza9igODnCI
A/20a5a1KkC6nsf2bvIW5IwIwmioTyLX+cOQhtk+GViu56stsq7Jnljk7F5sQo9FOUqmZmlErNd0
lAb7UaAGmj5oCKeiGBPOq5yZFAnenlhcyhOCK4sZ6/ccvwb+iN40h6GU1eI9fi8UFvyMon4j1ZLD
o2Wc0po1gcWxo9tZ5atfgPVJ5Bcvts1cRHpC3DcBZliP0ubKi8tlO3UBTnkXFoSn4h0ywGzfREt1
IKz5jI/xTzur9BQu9Q/d8WOQzXGxqo6RQ2F2Sy1OkUa5HaquOmnGaFXMD2sH8V3v8uJ2C/dne6Ex
9G3m1YGNjGxGm0G2qL+rq+7dstKZo3cklarJ9FHPyNHpIhg5EU2S90t/WvC/dJBAnTG+CezszvGM
9Uy7S7qm9RsyfXvtdedRpkxsAnaNg/VYV+oYVTQK0IILDmuO76Jni16pW5ohIvXc3yZPJLrmlMQL
r6xYOyzot/r3MZpeGTv4tE8Bdzm/O9RKtxgowuYSDa5hIVEcc5r7k2o095aWlCE2/bDBon3eEvZX
FLycWJr31hq50Rt/7ULt8TR3LsLJmJ3hQOlcFShDhYv7RJjySIi5e++Z8TgyHhnjKL1JZoJdvbBt
b7k+uZ1m7rLJSHvYUqdRbkvr28FZcA5E+j6lHKt2wruRq4U3NCUs9qEJ7iNM9Q7Zaye4jc4ylldN
7AX8A/2rdo277Wf9YRtfs1RMeYs2DaO/5V2k9kuSsSpcRtbyQWgi5P+s+uHULiyo248kbcXWnUDa
SrTmXYP8P2nZfiQJYSZ1md9OqftkKTPu7XBW7D2IUPwyMfLrOWmQalhknfSuLrY6eSiW+XWBLAlq
mAHwUJe3xI+9LEl1sIo4fir8t24cf08ZcWAAeeyrhjHHhqfbXDnMbp3OPnVTiTsEBYmoJ/QKwWkM
8ptEX1xhf+gFJEPphmcFbeAq9GWA9nZ87MJyfMht88c12EgCH1fISDjgVafy/MlPi3dpXpu69r8X
76lK84dy0u1xqBbWQNm0Lp3ZBHUh49bcu5k4kLad7P+ObTge+pBdHtyakZN+CfcQlIgJFyga4bd8
WgubBSHNdpzxnllo+LYif+OGNe7IZ0IpSR7PmfDb32ldfDcqbpnqtvdaRMOlQks5cqqqJfheM7W3
ckWDpP3y+jkEZKbYA+jDcs1MU3a9b90IHcBWF6lzL/R4UHlJT2P6HXhq53oQ02UcY/foxC4Ff3JD
BvHILEGxumiWwwRdA5zwjO1gAByRymPprDOX1ZhoNEOMmcSXUJMfnZiFYsppiPMmIKJvee8mrfde
heEft7TqXTZ0X5XkFXdSMoTmRd65hWAinaldR/RxrujtmgArjQc4dxiqFos+gvHJgwQS4tviVeft
4yWbblJoPXLYk9OYEJ/C2/PKyufodgyb75Q1Zd+Xf/3IxCjk8aBqBMzcaaLQ/rRK5EQiJmZoLtgj
pyzjAImypdFflcAFFQW7uYO8STY3t1ePVi4ak7eh696ncSF80r8PS5zG+WBB4K/GCu0iUCXLomJe
k4JCvodVdA99rpNdYrrh6ode9v8rn82lJ/f+b3y215TUgCr9/J/5bP/8on/y2ZT/DyYamF/oPMIg
cALxH/8D0Ra4/4C15ikvVL4PTNyF6vZPRJsb/sPzfU+QUuJK6Qg7/I//1oEcSv77f4Bo41m55BVJ
FTgOWV//L4g2x5M2CLa6mOO6Wmlyvhfw/4PS5HvyNGyocP8roi0YZU1eTywO/dI+gJJr2TtU2VZd
/B7TSB+zNA1hBKi23RcL9EWDIXAkWwX4BxlcbtSf5swMELJn3oHqth7jjXAmNG2Tbk51o/MDo5Bt
uI7qy8Z66XS6pW99WcTAfXpAgQNOunAL7OY29DQKv0hMjyoFMjwEsAK6J+m8LEE3guVHK63wxQqm
2Cq5zf8ui35jyPgeqcam6OXmPcfTh+nu01ftd4KAee4HTFSV03xkXfw1UQGfSpr9uJGPqSMvQdeh
HJbM/63jDBdGbzwlo13cresNpcb5AHfvOs0ddTI2+kTIW6zoK3nHceycutpzDxQ6G6BUkgS+ZKJb
9YLj4vGWhOiJxrpZYLXMC1jc6i8Dch8fsASCFQJsCgXu7KH9JAyDIMw8e9T2axF+u6ic3XQkDCJ8
mQRFZbnuBwruyCdevsc0GgF1uA7xm+tD6ZM2Si9l+xMG1BK4ZD3EQON7i2ORbMErx65m+9rJ2f9Y
Ng6eKTxJTyUbZqXee2aZeLeQz94vEXqXlOfvuK7EYuT+CrqEcq232upkVf6Nq8khzuHukS0H0MBl
POku3qapXpqZpxbGSMllAvtRePF5TCdHXJMTe6WB7x31ZPF1Y7GvEVAk4K252j6GCOx0tG5xys55
9dMq2Uk2N6d0IrdhkgeoSujSCnudEzMuywqmM+GzAQVg4hqMkMU6GhG/cQhTsaMZ0RP7/QLaQoeU
ovLdfRVUFy2MPjmigl6VBKcAQ0q6IGRZyzWMSARVCeHu8pjFo1WWZj1tr22CS48Ee5xz7eG40oWg
nS+fmiXrdrWYv6bJMVtCZ/UpZFMTyzGH1cS17WOQRpqC6B8OfXX6edDlNCCoCfBerUsXMmucTcb3
5wglUrNfH7wB2ByrhkPI0uU0Fb/Iaf/l2eUl0r7F+nyN0f2dB4gy+hxHt4a81nmB2pSaMXmlGQU5
fvH3hy/3c42kZLPzfk75RdffhSrfNDlKMAa28dBiuGn9DBySso8mQpNjqe708xBZxTGdF7P3O/Jb
uzVeFbovYTNkBkQ1a3bE4VliocMfyTEMG0Bv6y/GKtubrNQvZNUiY5yoS3O/AyIvl1NUZfYpKlFn
AGQiISaNu3Ntdw96AKuxZPI2kBkgWVJLSYS39jKE/NBk96rVuEv8BI8SOIg+jgEdurU5OV66Jfli
QYYY7gAK9agwhruETBx0bbj2xwbZ12xKe1sYvdWdVR/UYEGm7bz2elx3QNkYuDs92ndta3D1yxhN
D9uf/3qeqf8EVcGQWDgsbNV5hdx6xBI4WdvEJJ8BxB/CyPwnoYjf1CXrO4PUdvm21xRdZ32IFlbK
5jE3fX9tBps4hZ58LbairgpuG0bDex8kPMy/8jhRKVMBzAexXiitJUiYjDq4jLglQ6Nhf1kw4azq
05RsDYdZ3McMWEkaYWOoq+4LGhRoItJDEU3j1B9F++AL3tohu+GgmY8Rd3mSWjwXAY43fC3r/S2w
EgE2xbdPpGb9ReuOflBgM7SI6LJg7hIldCpbT9zOjR8/KctrDnHMqyCBwrNSp34Pu6AAus5i25bV
dMgWtexTkyJVI07oCSNu3ibijsmLJL5lERtHhsSurA/Y0wZfnau0/c1zLdAvLvQZkVtqcjEQM+kB
JnsTk87tVtGD6kCqVZNydzCn1w/TFquY90joz6VnDv/iw8g8VhNe1iTF2GcG+SIHkirT2zaC8lEA
8r6F9JRuZdUQvrWGPDOqxh87k4lIlCeKdIe5rbaBPdVz7eEfRRzkj0W6Vx6r78SNl4fB8rtj2Xbf
ZNvQVPlRsfFEUz4zrWbbrRv1klk3YYFNzeGudywJqkcH2bRo0sxvmeOJyt0gR6A8Fk+tcm8/IBz7
X2kEeEruqqW1Hlo2EISzl69xFJN2t5pUJ0QeQSSH6zwj6t1La3E7lcNNJvsnN8ji76VMXz07cijP
EqaZ/njfzMlLUKTFEW/aXHYYfkmlovjmiItEx7a/Vl9lA6S874b60FdlcD+4D20yDnAj7OXdFQke
nNK6tce0vzN2X+xNlSj0AS1HlU3S6uiySnE7Hw9m4Qi8k6LgFzYHd6HPXaDWLNO8FdVkmsLDC5Hl
L6nLHN9Oq191Ok5s+uWTIxDo1WXZPkcsTMjrGSW3Juu6Htv5c6nZyZU61XfVHP+epYkOS9p46JA7
eebW2ej/44+mzuT550G08/NSaIZk//rUz9dV6xf/fC4J1+/w8/HP33ip+k6F8zm4KAZFVPp7D685
uONX1vtXnvqdD67CNuFSNfgJbJrQV9d1abk3oBo3rVXnBMCTqdZ33Z3VBicBE+8ttrGYlUsxnitp
5l3LMgrFTabvXYkhySHVgdsJw7V/PThx6ZxhD7EjFNVdPdSYySWJSlMzoBZjSrvpe2t6ZGg8E/j7
KGs9P6ZuEu1VPDBhWj9k6VFuOt7V7UTHYWv0BX6uUSEDe1CRQL4/ldOhn7FdFfHwwAyLZFaT2Qc2
Yuj0JfktUunrRg8K6QnPpg56bOMudiPBTSHonudwxrzUMwGWRUheD63K1rF9dgY545feLQ7d6kLo
/exj8Pi7UlTzSQ5sxpN4OCYYo+clQXCUoUwHILcpIguCzwsBjPSY86VqiRcmkIchckc7FObJq9RF
e4kLQ6pl4qldlSFH/zJ5PD1MC/KbZRy/2dk+J/XgYQ7wDy7b8+2cIvGywz9+MTkI6MrfQyUJTOqL
Q++jPXIWPDBR0/SnQAB9UVQENFyOOljeXSK6J36qd68r2Y+kZwJVE9j+B0hU45q9nkDtCO1LPs7b
pL9tnWrGb7CA0GgHdzO3XvlYusExrOP5aKmMJnR4FdQ5W+GF7tFP6ju/szBHWQZ+APt2QKRB8FCT
PN6FzjH2UUnxgJ4Tc3/bqKckwyFZjDvLJBW+Ks2ic0RZqB2mleyV7tKU+sEb53QXU9Oxr9znHr+w
mbsi+kn9S6qShMPci7cJEjsuwOWxAls4jRmWcc2+cngHZz9yVA87o9GU8zmiV4mEQk2FXtoi8C9F
CJCvCR99g6myT5mQ5PUhYUx4DTiw2kTEZlxXCytbXgXEcJJbzSg+W3ru7b2jprfRYFpWU+0drMHR
h4GYSF7R+TZPApY5RSnBPRX9jHC4eYgAsZ2lrbDQWcGZ5RH7Zd2kv5xkPLqlLD5Apm89ZUELTNvk
pgxdxKCK21w3rbv9NkFHrqm4OmII74RNnRXwI21kEn0Tos6WSSOa9FjOgW+E9j9mPXb/xb3vLJe9
DgGxGzIL6o0ddsNhyfiBZWox7vXnbpNXIjlorqa25uhQHpPQ5k8Zc7oLBCKCaMhNS+dy78WD2ZtC
96i7XCgvrAlv2J80WzWjFeoD53MNu9BtfFNUIA9mBu6uXMFgs2ffOXl0SdHVnLMAhrI7lM8+ojXX
loj3B+8pNfDx2ASddTpsx9B/rlesKqNerhey8eDQyuqjVX354JdclGxoyCjbFQZ1XMDc7WroxB1y
RjWcSHqCYb8GwcW4IcYZDmJHDsec44+SjJK72gXaQI42BzZHI+fbdW1xVdVN+mWNBtFX+yYG77Yd
SApOnQ8dD3sdgTKddHWnCabaNOzulrBHKze6L/x2QcXgsvGd5tcUeYd8onmE6ruUnnut1OoKCtwb
fyGUwM2/fMSJZfCifegTAQpHB9EE0w7auVh2fz0g4lcsSbbBOs4vIoZm1exgLKbkcPw9BcCZPpDS
h6vvqrKhEaXJS2xmhAjtS1J4BIKm1ktVkNJQtQTLOnkD2SZJeJsNv9zZjTejf6NSEudr6hlaUfSu
JL/kwKXLN4PUii6ufkOeKq0GEoVBkj6Pl6ECgCMmvqqpl19Oep8kE5bA4p1r8cMrES6OFYHajex+
9YmX7h2BxjbKfudTjgPKss/NjIEpShSwYkJqPIFAFBzA4syEqGXi0Z8pyBxGNVJOZpMXSDXXi9ZL
8ofcelSibXgqLlWVLl7jGS1OkazxVhNad106e28mIzoOshev7o5OAbaQDpGo5BpDAEh4WnRr2g4d
9vh6djjGeflsvMIkUMxXuSfZa4xkohh+2L5c/hYoSHI0I85UM96dtkFzkQGzPkxsbFuGg+qAKtKf
fAFV/VIEWzYVLtC8gfk9z+QplBbrIbHtUEpgaEGE29ItIk76A8PvY5EdkoEJw35d3CKkUtt48s4M
pJxQn1TYHoTH4t8r0ZKzDhjYCbMqqmzqV3VPzDvlvV4FfL05BMZPNkvdfaC7e1CC0bW9tNFOhN26
H7sWBNl44YnYm3xbi+BYx4iZSJ5djbxnwoZ+xyrcyAXwo27H6kaoc2iWL7soV8ERZZWd4Ssw6Reb
++6YByB0S/c+s2dxNGUcXI340LyBe1Og3Ivkrzj8400EDRdPQvcnan1zt2gwEiL+bRxvfJcBudW2
qm6QpuxNZF4VFfi1Z8UJDS2k09rlV6sbFhGmGdqPPEKpOlgqvyP1jVwLawl2AT8bKosYDxMdLcIs
ruyRoDCn0UeizDH2ZbhGTBy417bn3Ma5yi9ISHFcD69BK05yPKp2KD9sl4llaf21Mge13MIVB6M4
Pvque2UsrBJ2XxIfEUzRbqkArM5qtYmPeCPDadq3TXcfqjUv2SkuvYsi2SkonIgKHW4KBIFs9t32
2a+T4yQsTotqBvLG13gj6xkS70FpJU2/r7z2ze4W/SuTzbCdJ7QNkb+4G9/qsOVHwA1LS67wkGk4
WPmCx7HsbwLXv4RV8xDGHRS2e2uJQpwKpt0LhYams0uMrmEws/Rujx3qq2oaq9uqmR/l1Lu7BW+E
u4KSaTAepAHLWpdI94C6liH6YAJPiXw0xJ84Fh10W1v3bn1LmsEjQ+Kafq2+W0zxuNgw4TKT44G5
LTW4NcaB3iaBgA79JIGWE1P1j8tH5NhfgwNcW0+4Jxg2f3G7EWQ77y0CiYAQfcVGFFCYbtKRbWtC
2bFTsQ87sTMN0M2W5XsEeSOUidp3XH9ZEYOKt4vqWFETBEMX7jzzlswRL18XA01ZsqNrZhToFUFZ
BKReOTr6G6XL3zn3WG+zmL8Ks+kBwQ3guJxDQSH09xAPXqmUe4BN5NTG19azaj+mhoOBsOn3BIqx
7OAYgAIGmouNy3E+2bv65zK17qu8O/ZTzdbPFv3GW8OE4QXfhk7zxRVRgvgZqcVuPFZJbAdFflOF
VBG0UJCRlv7FwLontHjpL27RoLoiQL0PYFihXgCbol+zsH+ULRa/oGXKVbJnZNIDIEdCWCpQ+tB5
v841USjTQgbvkM7ObtQzQVtNv1l69cKeF09MVON2t2s8Dalzdu1sz1lHWK0VoskrzXthf9RU/ju3
TbrD3FbDrp0tQdgse0zGXKwijgP61AKylpOrt8DUzzMb8G0UdtObMeA7iTVLyWpaSueDzAH/ulmS
FzG2yVUmrPygyTXapakD0k/jnpvK8k6VWJqd6YoXIoBNnhyq9H2klLwhmRC3jg89CptWV9DwRoG+
LCXLTUFVFzYzsWLusCVxZ2AVGfE/OI8W98hd2WKAjCLOo6Y6xZE8zUkrGJJOetdM+DM8/qdmmOV1
M9Vg4aBD1/KbvPaVbcuKAnI9HOPJ22RteTe0/MZYvZMpxnxuphRkVnQg3zm+9ieUZeMCJyxqLKYz
w2Pv2B8zT24XjTC9PGW+S5kgFS7t+UH26mHsuG+1EzIe7XOIyWEddhh9W5BIHsxnO3EGlKf13Tzo
U8R6aqfzo2SWefCq4BgtmHilcfYxszVQTbgefAzZTUYaiDDDW6jx2nnOa9fh6ukn9Twu9YvTD08y
U9u06Yi3lYe4ZEMZj3Z+34xWfp9RDp58O3yKG4jhgTfcsEgdb31uq7UrrTtmW7K5KXVfQ9/ikLUR
h6rEIhSAzu7MgL96ryxuTCgnvbwLYFi295TX7cYk7jGwYnFLLvrKJeCsooPPfde5lEOIUyqy73kP
U/iiR1g4aJDdN1QXNaJsuQb7+XhxgdlyOwf+aWxbbvzmNqjMnaGpueJgnRvW7UX7AP0et67Xvg+/
09IeD9UiP/zQT2nEYbLaQ/E0r85Mw27Yy6dma61q2MHhJK+BZwnJXHjZ5obhe7tGPQbrorfMbIyh
s/OgRYq4DRh/OOYBO/ZxH1i8PGzXovA596aBQUh8BdXZJs8QQ5EumhO1Pg50XBtpFhIBmBFMFq0K
ZuQJbeK9xKSDcahxz8ixSaG3q+2ZaBYmnm2G3J5KbsOQsWCawq0u8ddGI8z1zYyYq4sf+n69t6fJ
srcnAIahozdihgQHX4AxXELtzoWZ9F9ZIwQS7mpHtrp9tQju0LXozK0Jv0b0hVjX5mcJyfoqdg34
TYhFXu78KWbK2Hxh/JhY8tXP/g6Z+8cs+tIotBxTgdsoiCucRg1yH+DuKzN7Qh0t1AMS0OMMUaJc
IBCE7WuluSx7t39VjcCO5gPIW5N3m7R073BZILqIvnPlrIIe3zqiXHU3aDg/h5LkstZ/FIL7aGei
l2AJHqdIzwzObefSBNPRkQa/lBih9ur69zJktA0kOR1GRXJu5fSA4VAcRZS7XWgn23SYPkchkWfB
im3U54SK4LorPkMxHwJ/CK8K9Z/cncmO3EiXpV+l0etmgoNxKnTVwucxBo9R2hAhKcR5Ho1P359R
iZTqX/xAbwsJEO6ulMLDnaRdu/ec7/AZuzS3NkNvgdqI54o4EsNaWxashlJL7oY8WvsmJrxmuPf0
ADoN+eEBuTmRCfguBXXYB5tmRJ0UhDjROH9xx0zDA9a6EjKaJymqq3XvA7yUzYi62rqTsnT3rtd/
aulbDeqWBBVM8Y51N6fIhPq5RAESA0CwHitCHlWYdOCyoUR24E2xtvEzh59qPxReF71PczNu6ZX0
K+TMNKLZ0u+bAjTNPI+7Lq7ukmn+oZUQcHQ5/uAXsle61Wv7qLmVcCn9x3kOx5fB73YM1ZE0dvad
DSxApjYOQsEmFmT1Lc1db1uw0xXch1ZRUo8YriFPWuPVqZt7urHoeLroZsTIOmqtRbs44Q6y3VMX
MVrKk4TRsZ+hK27fAvw6YlAi0J4viAA+uWHAgQG1Uqwi+u8R+vMymPe5g4KFYAgG1W7IZn9yVoRH
7IIyQ17kIBKmmYNxwMHxWjfjQQOGKKVZ3w9l9D4ymNrG8dcy9TXmVu59FtiPtWFeNN269dCtqd+z
qx0ypjBMmjoEfT/70/c8D4mjkyZzlyBbGxk7QCSi3cby8eFVBtdbwXKkKXK2Vb2nZIqd1bCQ2pV4
8L4dh21JNYwxocFtP3dYjGBfWTVRvpE7wnJGSkVFRoCui6gCGAkWn2godzRKyEtH/ngJIvneeoTs
FthB67w/TSFOkQwscxgbBwJXRgIBJ0ZMWXk2nK7d9XEzrgxD3PXEOCAERwahNBYqau8rGQ5k3/lA
4DP3paEFOwUM+lIcMo3Xs2pO/kqvig/1p/E4XUUD+1Tzz2y8thp03NB4TXjnCFBWlcotGB3QUw3K
EjgcXfuqm8Z2jrRnksHHS1aZz/qhxTmOCvlqoMvatCmgBaRlgC6dG1E10zOxsVsjQpjPNDHZ1TUs
Xy8H7BLCIq5C4hedAbue1pGQWiS8QVdW17mfUNxRAptuuCkCZNVszeX94ERihUkJeDn5xxLvgUOf
rbe9XTcNTyR2E0rpk7EudOhChu5k+6xVyQwpAXyVYEbYpnTG6Ryrr00XW4OG/pZmyvyQhv3VHQtg
BTHWONMkpm5w8FuwrJUBDN6ojfYTHeGjEljnBqg+RjHFwMRxTMt73U19lhTEeiHwVzMAWMJ3gphp
3HlhlF+sYvwYJX44W9CEab2pPA5eeZx7JI+Wt7UsH7gFOdVERBSHNku5zgAJeymJsj4AmPBLkE5v
fUCohpUIPMIeiYFOc8qiHuDReA4LD72Rj3PfpWeqrlpkYAQbDpNebJMkuO8K+0Nv+RrsmLAdtWmQ
NSq0Bv3WQCqJ1Afn2GzTtCEdBlxXo+fwwJqPyUh1UJMTsnGRNgixw/s+QaXoBdmnQJe6E/r0IwKZ
N7BVw/FG3GLIHpk48P4RakXFEPRQmjLYJkZ2QBeyHsqmRwtaYMUEv40iGHyNozNVlOugGNybLux9
TMW1ifo44f+uho2OQmo929096oD4aAYxxbeHVZP+uUU/jCv/ybRU6wbJkdV15x4nbUtW2HaYIq4T
swLQXuDUSUremWtqKVO6+SkJcB879Us/Qyol1BD/fZTsCTO96q188XP7JTFpEcqk2zukjA+u0h8O
eJlb94M82OgwfOuk8y7HAtq0YDw3xsYtyxNcUZK+iB873yJPxdHGdbntS0ZQ2XrSxASgZbI2mU3J
XrMbccv8pZ1YZBOCOra1hw+yC1v9QJzjMYudbcFkjkqrmO0PlEtyq7FInJKsKOjPToL2FxaZAt27
yvIKrKx4T/HmVEXyo7DzUzOGTDYcQIQ+ReDEctXS+8S8lx5LysVXWV/bRg5f7cjGYJnq6BaO1GJE
FKfDTGZceaWNfRE01w+z/1T45aPVm+0FGwJyQX4BEZZQVUKLzac/kWFKzt6h7DmdKLvoOcuq/GjI
P1+VcF9s7l5HLSa9zvqZeIk4698L9qcbdE/20a5QQjg5wUBxnkGkSJjVpiap1JHdXFCmUcoYP2OG
csRI9c+E19E+cNz3XsCjyx3jwdB644HunEGYKc1gq7ff81DM6yCkaKBl3mwnYgvIU7Pf9RicJ+ZL
PWTLHRHHKUb7S27E431mPk7+HUgX8411gt87wd8fWxCB7Lmnp+KZ+PyZlqYxVE3R1atMB1JDNNe6
SunBGm3PbsnnRsZcGYVvYr12w9egx70z64Tmyal/jJ0+x2IbYQ4OLhmCQ3YLqkmLAa+tHojucrZe
g528Zn+3Spv4za1gdnT5SzPl9x394V2Blq9gmdlGTYiqwyERVSZXvoL6KfO8B0m89trPIqrT7CYd
7zrUxZfO9SAO+FARbLNdd+lUbB3sfprpAMCSSEy6KpNQccFqVYy988AF1dB8J7qPeBC5pgw/2a0N
McWI6KTO2iMxEJSQlf/SzFFK7pcFj5CYH+FkQOJKtTMQbbYvoANwek9bAvdc1tRNVjOuoRSCLxHM
aNZy46ALuGYdQ60tQZmHVtoH6eYQm6KAYtW0aSr33FMHpmLrzi2/DSz4p9mDYKHBh0ByR5KOWbyl
3BfpaQf3VpgAZtAjeaBr0Db5IYvq4rAYUlOHfobjexT2ydEotVPkd/fk4ZFFM6PukzWOZT/Id2ng
fMujod6npgWsg/ihneDjthraTSYb9fXsov2sIidCkZO4dz4FlDcDAUorKG3Sq2o87FyC0hfXIoE2
6fqAVgaHO4FNDkadfwZJMuzYSU/6lyaar4gfJ8QpN+IYh3PjNt1Ry4xDw+QMA/aMiM7iO7ayeR36
njhk6I4lDdxkKDclfoiNXczrwUnsu6gbECnQR2NJZQOHn3XitCN6i9MSle92aHt2Yx2Vy8wATE7J
DZMU+642eDHbD6PR/hbYZJmsABjiXmvjAYmgoFhhRh5AjavBOKuZfhHHx1jgp9IT4xOTWLoNEf7j
7A/yEwFIUK2c8ahVsF7yhtTtTMOpiekV2q3ePGe+CblOAy7akCbDQTNJubbW4RSkJ72eNukQ1Kwg
HUigrI6Otk8GosD1O/ck/qBrjjdT9CriJ9cAItZXwc3qs3q3SDiKGq9L0JoH20PlOQmTnrwSU7AS
3Iu5tHe+l54chMp7+t0TONf4SuuZ5kpXPWNSK0+D7IxDpLcbm96l62D6woaAKL3tRv3U2JI2OjD+
5e0EjktPkqebNHkaG706MbsRm9yV3eqXnGpWerB46G40u+udVuEo18yGOKshQH464MhbkxuWo0SZ
AyhGdv/YB5XEkUphg4+mriEk6L66NHO+VQe3wNoxfFriypAeFpglPa2+F32ITkePv1ce7oSRi8PR
yJzPorijgG7rre8TijXUO8kM3DGcw5jENCaJPZtTTsQ2z28963C26pRopFQ+Ys0tPko9R1PvRVA3
BlJ9Z29IiCKVX2YMg4xo3OdZx4mb56g11kYTir1rl4c+ykG0zNpXgw4E45XiEc0n5Dujc7dctleE
XWhQI/Mr0lr9xJyIQz1Ce4U3XkUktYuQGsY3Z4OMv5TCy/Y2jnlL9QpYkCBIiGHhr0MNU40Lbtrj
upenMY3fncJ+ihxYE058HiV97T6EIRkbEMkL5nNACUNe2lrxdN940cvsflheOBwXNVAGc9CyE9TV
wj6mhvkz1AafZRa9buoHSOozPNBokjD/V7XY1pkgboT9+UoGabeVngnqyEaWhRbi1TINC6IXoA13
wMZJ3/0UpIGHcM3bzAWKIs8yjDU9KaWViaTzLTNNsQ0yxLOR5JToQjifZld9sMV98yZjWsvcvbIA
AhnWe3kqs3A+eWUidnVX35BGjds4d28+2wGbHUk+dnua8wGYArqaUmZnOs81iCauPo2tzVM7la9z
JEqoxtq7007IieMAPVH2sSiDXKqPX1omSRN1LxL/kY0DxZP8sFOltuvmdF+K/p48SpDP+q7oCcuM
2WbSxATGRy0chqS6VEEBRjsfQbszjfb53ooZErXNldCzRDPeMjDP0cqsbCKYGwvViLrIDQUfGM2o
3VZ6dNZE8GDxb2+X03JRNS2HGRWzkwX34YSusNMe3RrhJh1xHfllne9MT75mhj/sKDreRlfAJUO2
v5PkfXMFlvyQXt+PLWk+fSDUwObCbRvhkXq3TQkJtlZnio6n7CxkGG30hN44iAe1OsgvkWG1J6zW
/BPkQ3WVx0frosw7jUF9b89sV4jMfEdPcQ2cJD5Y3JOcIb9h28t3CJkBG2SRxu83hJ9+MbLONZid
pcXQeXTy3eDQVEtMhbRTZ3ciTqniAGBCrthTh+JgSjb7DsOfUcBTt8NgXyOlKaWVg4hhq6TxuesB
aGKC6TeoC5kLn5p++kGDnHXfLhgxsqAvF2BocUvQzJFJpkazOg6BRw3qJmemT72BXZbxdZve9Qbe
7lZOOL/j8DakDFT9IQMKUO/cFriwX7VcbqKMcrBY7FH/RyuoDeF7ZD7/m4RrUDx/qqf//gt/q6d9
/S/Ddl1EswJ18j/Kad/5yxEmd2fTNXzXdGznH+W0sFS4teG5wvJ8h7+HnPlv5bTQ/8Ji7UNdcDwP
HS9/67/+7/fpP8JPMnAXQXT7L8//V9HnD2VcdC2x266vlNF/KKcJJrYw/JK8Knyd0Yilwq+/f9yQ
kKn////IvOuGwo1RKVvp2wQsp2siGyaXtu5reg96kLx6powvntZeWoSnQMXpJrnS/ECyG281ZcLF
zn4lyh4wr/c1UjZda5O0afwSMyDpq+ynVHZeqXy97tdO2XwFfl9qIw0TBBZgkgNBz3jWudKbSzyQ
MNqPL0Gjp8e8AA3cj9mzicb8UbrVRWsnQrLH4hSHMWtnoY17pwj8Uzp6T6LCw990NCBTAL1h413C
xkWei5HZVpZmWmX06gPRkRVhbZGVwacy6IMXKWCfLHPeIj/R70uTsAy03NsqCec72zU2iQN2NagE
orPC+aSO99dtNHzGNiXY3NiX2O+mo8CVXSt7tpvhOLAChnaitLSzEPLQj92XMbYAwWKUG7gVru0R
wBVT6JcU6Gtliasp+vwbrSmV1HYIy1k+TkGhH42+O+Iyq9dungL1Ls1kj0z4hKFT34UD1nM4GARe
Y0bPNCJnjYqu+rYgrxzh8hRvBg8ctbTVZNjljgBfhqGlnM+gXA4iO0rc79Nig0e6G2GLp+Tb+soo
7+GYd5R1XioTvavs9HiX7oQy2JPtvEYy8VXgvJcmqg7uuOzOo3xv4M6vlU2/VYb9QFn3R5N9ODaW
fC+VsZ/0g67F6N8ry78x33qFAGiJblC+e8P2kn0Ws78lIMLEt+1PcAbdDnRlJcRPyyrOVjB250Jr
Lsmk+Zdg9HbOa9oB35/96ZoRbw0sI/omxnrYNKZ+EgpggIv7TtglzkU7ng5x+anx9tZ9qKfYfXNt
z0j8S6GQCDF1r5rBb4wisElaw44OKeLYuiATE6sp1oThMYKzCRuJ2VQNAxyGEiOZK7Bv62Hww0B5
dLDSFhm6QjakCt7QKYxDBc/BVmCHQSEebAV78Jzha6FH0yET3RVdQnmmLEWxO3ZHbDpH2w3982w6
W/ICvLIM3kp5T7s/fHSSgzX4GyNqIMlwgu1rg/lm5b3bmjWfZeNtMD0H2IOqx0bBKwaFsUiMnwJp
8zXS+kAFHutrJEYgTwqoQC4uUBhDxZkrbtrAajjnyCGOld/AvOriN3yFETMh1rDIzZ2LXn7Xphb4
6pB/CWU3gpkkBcpsyEREE2FiE7nTzQBfc0VvMK5JUB7lF8vLYWNQSq0Zj9yPCvaRQ/3wmJMmkX7M
PX3TD9i6MkHvw2D76jnOCJLU2TnsO1dIJWDfeh1gkRB7ZprSb5KtfbC7eje5GX6mARxJT4xLPGbh
3k/S9y4TqwB2STix0MmvcRbDMKVo9AnVROsTbw0pofXV+sr0YpI/VVJBwFkDFM+Y7ZiKGjN9lEN1
M02yXMr2kSz3n4Iq3wNwEcYDoa1Mt2Jb//QcfOSkjBIEV8FXkfUB0c133jeBeKl7rEqMlAWoIGLq
MAi7Jc0DmzgTTPFE+tCB7OIvE8FiaUAvr82ZaQ0zGFI9esm5aa8c2TGzzkpwDh1hpE1byfWtKVFE
zAH8RduZ8NXfQrK23KKgl1Zl94Lm9a63ne9DFM3rDI7MNnBqsN6KPSLT3jxCRaIqzeBQOclD0zo4
zbKUlt8IHLFz6g2F7Xp0FEhP3NNlwMoKS4HWHaSwPkixTpKn6qPjWnf5ezU36Y6Fip1oEjOZwGZH
ovilNclpy8oZ7Z38YYcQyCZK5hXwi10uJANip/mKfkH1wPkt2X1UEL7ct/wTAky2T4tmPjbETbJP
APuF0tKPcXn2cfG9nMBr0s+4w//FeNToNFSdQbQKyFuMllRXNBCiKf1jQaN5VdNy2PXaJxM2ZxdP
Ea0rNtEba/zE6gYxY0J80tISemXNpeEcP8yNr7QihgoVkZckoYWYFfk3zJ0vmE/OxtgC3SSLwQnN
AdrY8FZPPa0OyD1GQsRhY6gkD/McUZw9YWm8IcOxd/ME+c9iQ4GgobZ2UzQQ2kgskISRA7kZ4Yrb
6uY9mNfhVVpecOqTDiSGmiGOkkCNtgKBELQiv9NdsqUsE/u4aGHlhS4RJKWYH4K06SDE1+iBAWlP
Nup9PH3yARBAycmOpzyGTM9sW822XP/kiRj0dYM4a6pwEpJa3KzdGrIa9lZzH5mQ18nzgThw1CS5
9brvwahvUecXEYITv0260wDrwhns+c5yqhpyaw6lsezPcTCyJngTrGcte/EknSptqF90REYbL2xp
sgyAECg+h02PrnjlIExZdTOfW8N4E0kOEiqcf9x8g243Os017qtL7oTiTMemwb7UXhxQUBsbicY9
PcC9EzJtq3wMFrRx2ihOkennBCzEhyFgeu8whdhOPlnPrOz1aQJ6JypoX1QtGuKjcTMlo8OKrGzv
ZfQYo2bCnlJsUq2uzwgTDz5Gd/jlZMV7jUu0b0/0XaYhuyoMzlwkl8hkWYBj0k3gVnAieCQhRKZ3
7SthHponLa5g0FsWQrI4fA7cCMAebvm9E1TDeowU+bcfWHJTwpTp1NtBTcxHkthXIABEpFS7utKm
C0Aj1a62j31aks8yNoN6l/l9G1MG+ETIaQzxwkx78uIoPOqdx/hFcyDs93N26aFwyzoMN3aG6hbh
AtpIDOinSPV3vCxL+qcOeJ4bVuYhnF2DBlSGHDEMQbXSQQSwGHUz7iS2c33j/TA7SVoL8t80qk+/
8WxCGW9cs1+7Og3JrGV64wbsbHvJbBnqEGcZYTWVierRBs+wzjnNTk5lfcUq0BDsMQBfhWrYcBM7
6J1+sNXmeDnMWW9AHPY/0pztVWgP31FJKeyd6vDojPq2ZkYmKvSSkl353KO60mC5Ig8WUZhBvPcn
StG0AGcKjaJrPbLTYLXQIkld1gEGpDG9DQzboSa3Rtd966jBie0ocSqrN4lGEkK36XTrMoDRihcE
V9HAIMVqX5rc2QVqoxpqzQvNA2hKdK9Onu1VJ6RtF/bZ4X55FlbexZwHjWAVTkSpjHzLI1N16pZH
vw85WFSriv1Dr+xfy6H955E0Le1IsHozBPE5YvJ0Kv2bpTa3dRCkx4H7SYEFeU2bBKBg4rA5t3X8
3dSvO0NUD8vbHV2mKhHz9qWZukADl4M1dvT1fj93wgg5Y+C8TXIm8VD5fZibZ8UhUJf9FDegftnL
sLY2wxFzV7NHksn/ODS8tjxsBR9vCrIIygvnm268GZhojp5yiw2DwQx2eZjZ5ETVM3jX5WtNPQvo
rt2jRfh1XF4wRPkwO3qGQGD6EiqkI+dn+QvuuDxdDpbqpzVIPU/Y0Og3zSUTslGuTeV9sgZRnWx1
WJ42Mv3Uaahsf7+U4vjE50/iNVHd1Wn5LOzlY1k+q9a0Lzb+6Z35XDTdfGKkITBPMcL25gRYcWxG
5+XQqket97PuQZNGI6EnqY4cLw3Zo5RFjZyCEBSPYuewUCB/H3zlKdRh8WFXnF9yrdJOVRRpp2xU
51zM9akm87PWt6fl4A1us9Wd9jPT51Ffz2NNinuLP0AhCgNFMFwOC8Dw16NCwLbQZ/pUk9Yh78Ut
txzwcnC79AheonDk3te3DHRLn9jImt/Uifu7oMHeBVwDeR8z6Jvv4hZZ/nBQF7tVT4CTanpQ8GRo
jPQZcQw6s6zNcp9w1C2iUT9teYT4Dj3y8nzowtfYw8u5fCnLd7F8UYPCTjqF+9RaQGLIxOCWQ9d/
58YGxDzVSPmX87dV8rWqJaj99x+4DCgom49mX9NcX07kibsG0i5ZI6GjIPCWD4R1/M/Py5+qASVM
0kdHthO/PoLlt1x+XwGQ5vT7N+e2TbRQE2GkGjbV0ABY0a0fZeYNq2gqxMHtjEeDHbErwDPZZqOI
nMz59Vl8aRXxwGQ23XWkyMnyRSt6oNkeGBdzRpfme90nfAEPqy+hg6N8b0CRbDMv9OETMN5PCUrb
YBFIr78Pk9/gDjTic0v7x1etfWf201UDC98lf8aM7dsQeRH84Gut1XdmGDzgNKDFG7HQi/4UJrQn
GSgdBca1sitp5mHYQ6FXCZDKbkrxbuTpbvaL64TGryi+40t51UNUtZmWsvMb47dcf00iBkuZV72H
Q/FuugFhmRaXgJEnd01UZIdSTI86SoSyJlZsyi8xeIVVrgPXcwYL0z87z4bqfUW1s+tdBE36bKe7
MOsPYyApfdzhOanM6gw66Yp5wTuEWfRSGxL/E4WqLvAn4dtx4bCxvirPZe+5xd7AV2jICZCA95wA
qwHqjnPmm0afYCtzUit7fJB2D21ResMJkOw1a75PJtzoW5VlSLQiRmJ1nl4ie/rGhoTcX02703oS
NUwkMismlRvEMTWdCLS0ToD6JWw0vrGGaDH7vsgepJf+CGRMfI+MuIFm4UfbU6xoEm+e3qcXz568
9eQOBzupbl5z9NVWz8QGZHjELtpl95C6CNyiyWJom2ckw+RXZtLktCTDVZ9eA5fUBRrPV0mR0eEw
odch4xWikYiaeeNWFaY71joLg7SeUFd5aXycO8QeRBCI9KO1h+fW8b4OfAhzRNBJP+IH8B37qcnS
k5frtzpjYIr3YFs18/fUZE89JGQ2JmP7KAJCoxzQ2Q2joVWYxa89E/JpMF9kEODL8QmYye3PprGa
DVKtY28ib5Ft/wBAbxuVu1lM5w5WDxf8z5bxLfJwP9pA9UzNyb7USbZtkRSXfSRAyMbgbG2CfSu9
vWHOZ7R1MBOQK0UXf6PteUt8xc5InWsmCdb20uLiBtMBIt9JCcJTRKPpALR+ENP3ojfuIrzAc+M+
pYb/xXf6YG1yHWGXs486Dd0VRMOHrCLEXs/uxhTJHTXpvnH6d2TXN97lyhh8JqloR6FWs/ESyiBm
FdBQdIDTAe8gLxUDNsZPz9cQjg9TRud+IqaZZAqiTK3BcXexMnjhklrbAuuelfsP8dS+zzI4uXaA
rqJt35swCkjaSsHh44PLPY+UyIZRdTelw9mMa3STs/YFxrEPjKBkKTjCyfl0y9bdBR5j8KgePnQT
cb6u9VvbZEjTzdwOnB59s5sRPNB63jrQNlHKyDEKqZUREp2dwnhuvQI9WT1mmyghtd1sgDc1eGX4
1GrqZAaA+TCe+7aVG68LDxJS1aoV3bRuRr3ee0Cd+6T4mdWMtAanevcEsPpq8PEzGJ+dxKUXlUBH
KbHgFQWkF2d+tu4rQrBDhpegR4gDjW8Sxda5zwe0TcPeSid6REARDjoaHaAHGkDOWrvoZniJdBKR
wlFPHqo+lWu/sfatzXAlQmHHRHbYuBYBKBm8nEQ6P6kslNhgQAeUPbhmaJymHEhg/Mi+GK+liC+l
TyKa5vQ/rR61kE++JP/kx2Q3+n5u9C/gkMvtPItz75oGQUYEg+O85iz/IbKGkVkyI1gNccMg6pjg
U8eWd7UrQFkoWFZidsjMSNBdLqZwHem5GxQvIJceWrQa5PlY8Hs6YYAByF5ZNVpOKRqBsri04chW
zR0vhG/d/GT+5uhWcTVtG2kn1ve7jgxPHTUtN2d4ujHMBVQJqEOGkNE8bYEuJ28r8H4mSTZt2YYg
rdRickpc+E05oc2RXaFmc8WF29omnvg27bD5SdtD7hrFDRdpddCD4KnmHnQq/PpnlI3rzgpYPvPm
M6KLgrz0p5fIEo7ExdMBkYUie4Q0SP7bgDbCznUiQvp7UcPZETQQuJHt8N5Tc3Tv/eB9sqQjEJ3A
ZPq2OBnIx5PkR2o7cjtCars4I2tjQk3WY88yW6+le4X9Gr5HxpLGhdQ62ADRv7lEbKXl3NCW1MJT
Dqnf8x+MoY9xaXCXoapF7aSPJrdB6LT1rH1z+8beVBhWmNJg82viW5Pa+Z1TIPxzcidY9/1I1jAL
YuY+ZGysyY9DOaCJkfRIsW36axlg3RHiazO5BXUmdrsyt4mv/gTGp6Rn/k6p9lcg7Ow17lfAgyh6
Tfrn67HtT3UZfWGGRQxat/ExNUcDiFlrhvkYoI0EGY3DEfQT6YnxhHLcYoDMuG6oXX5hEyGRrhwZ
pnNrk8pFYJ8mhxrfqVWPF80hEcG3rxq7MOY9COcL8VykIISKJHVplnJDC/vhIcBJ1TfkUsYBzNJ8
upPhIK4WZ3UMcGFORqze1mizfJn9LjqledZspjYD+gamXHPImTCyWoGowrfYRrvQijMNbxAmYD5s
4xZy6sOtBgO6s93xe2qlz2V/bQsPMgCThE3WK4dmb7Jn8ntwDuRjxGi+Ec2CH9XiBznsYQoyeS7H
YjXoaHR12/Y3MfxnPAoPUa5SUcVbqiQNiyhgObgDzPm0CA5GUT0LbmzjZnSVb6Qz6XgpTUsP+oFe
cEzSUoBHN2XxD3/mU1Cdg1HoezcwIboQAMzNcAIim11Z5tZp1KM5gqWDUKN4SoZvcXcO8KJvsaKh
VqvwUgSW9dJAPnMrmaCCST/8YICV5cbNQWbDl9kg7SsiICvMvuopeLY08x6DpNxYA3VLEz9aGe+n
xZUwRTC3Q+iauSe2uQtILhAfti0ZLBYVUkcclTrbq7jLPnvh3soa/0zXkplnJd9gTnyb6XgQJgOS
bRJsNXvOOs/TrmaMNKArAwQXPTlafCfchtMCdXVI9a71Dl8nok0Nusko0U3SMr2hV0J8SFC2nQMx
M/xj4JRIYkCHE2+oWklj/toYJso5hFE0M62jY2H1zez+LCf4lZEj7l1DxZt6iYb4zYfGF5fVfUfY
rp5i2GI3gEtmIGRwatL6Ejk+QRU52XUumsDY/iiGodjo+ve66shf4nvMq8jc9Q5ev0r3P8ZKySZD
qrY1XSd0GopM6KmGeW/Ii1vfjTNNC78pn/MMT3mtyX69zIU7mUEpr0Lc18tzvQ47Wk1svV4zRbRp
lj7Cb3rJ8uJyiKuI2wUzdqzJ7mmSRrWPDHyhJY3/jVT/AhJm5rnLns3jfIvi5NSoH1RMxSMzkWlH
wcNPUC/9PgygW8l6R7qwzNCTySZkZxmi68k1mfMvHq2MLTDu/pewApouo/quwKmGcxgISqxwQmUa
0hFQcJJe6WkWUQ1v4DIbIRFC6nXd+ZKYQh7R440nC/EunRwKwVnaxgZ+TXOa6rZn4MZkZHnqOp2/
1srKUc2yv6VHkV7nxIJTzoQEAxwZd+HSwnq9cVV7xFYHOjd/HrJOh7es9CKLvGZRxkyBdTO6jEot
zp7t0WyQAQQjuBoOwE+n0zxgXCMg4bDAeBKiF2htcVge/X6t1McH4GWMzVyDprzagSOAGU6YnbEa
L89/v1g0OIhshFt6MvYoW7ptkzrVQbPZHM1TFbG6BwyLGjuBJNd08I1Up6guPHOF0Y+kV0i2ZIoz
3dLw3pD4BqhmUYgsj8Q/3Br1f9Sm1x0s3xWbFs0OavIHz3KTk931KtUNQ+lJNw1+RacRv+RVuWOa
p2oRWiV1eHSZfOJJgvmYjghZEOFrO5fQiOW1JOTOuTzCCwV5u0cA3xb9p0HewLawsVAuZBURDMYR
/+vyZHlZdEV3TPnGOr3QT8uh+efRvzyl4G0BUaOtXORfWjlZnLJIKOf2pKuAjOWwvCy7LjhOJA+3
ABHwBkfpvsqSO0NEPIXzYJ6Wd5xSJKxdxyKwXr1HtMl4PdVhebocnBrxUd3c0oqVOIcleiJUYPn5
f7wJ9SE5nu3mmPJ4H8ufSE6EOKBkjsYUgLH3LLA++IPE3BFVIXuuVVnrb3nIZmV262wVRw3+hImN
l3QdZhyw/LxwZTWVuJtz36Cmp6WtDXSz26C7GCbpn5OXfKRT9o0aiIATOaJqhlZrlPGnbRcvZcdZ
kkoQzSWekDnVEXLJHoNPysc1FVATAsleQmN4OMRtDo0Bqb8lxbljR9NNhb0n0tUBfhBtfuL2Z7+5
B3+FVrMJSd4BWRUK0N7GS2kMn1rGb+AMkAXChLxLNL0rJqWcuYN7CjsHJdWgP2maga3JISH2f7TW
Ay6/+W+1Hm+yVHydP+Uef/+dv+Uehi7+0m3L8AR2O9N1LRQX42fb/ef/1oCt80dQbtH+/y0G+ZuV
J+y/dMMSjs9/uhC+af6p+PB9ECpQ7Sxdx/pk/v8oPsDx/Te5h0dgiiEg+Rmm4OdY6FH+lHsYs9nS
LKrHO6t+jwCx2oQ3wnafMDE80CH+QwXzt9zkT3mJhYTl3/409ed/iEvq0NKraeSnBVf5k8Gg8woO
FGdgwDR8xZJuv5Uk11+tffkcVyvxDof0M9zHR8jm5D6BTltHl/HVuEwb90ieB9UGe0KNymRbnv/9
WzUchSP872/W8Dy+N+Bwgg2ErSvG4B9vVhqtkdmZMK6M4thNKi3fAr/yRwuv6XK/BrLvrqvO9Aic
eQZGo8KZJR3CHj06KLSRRr16lITEJYVTg4HaZK2sRTGvzJ651HIYDEwWgdC/LisX1MrpZBnzyPi0
KtfLa0UwUmE5strUie+jIyCkO6jrYTd7VOid6q4vh194u2KmWBMg61YLry1eIm4WjdjyfGDY+0sy
9v+4O6/luJE2Td/KxJ6jF95E7M5Bec9isVSkdIKgKBHee1z9Pgl2/6Xm9N+9czqKEAJAsSwSmZ95
TS638MyKDrE4UTU1ArrQSg7nRrQf7huC3nI3WCibgUqgy0ovY9okpausUdba3E/BqqR8S78IqW2t
p1ou4LGyWM8bizqZUAOLljBYsU8Wb0kcqW4EoHfC1ulIwovunNhOJyZA3Ch6BX6sAFK3S3etwWFG
nqGgnUC9XhLF32nPEXvTYVUeslpRodBSWU40n5rzBByeNpjdAEDsUXPAsYny1VQJFzVeayr33o+h
kDlI/LvPRVyA05PV9SRvB2EWoWMDG+2gdlcfincjTHeEOpAYdO3gqy30/tC1ewdNi7OnOJpOTZv7
oVKEL0ZHX0UqajIMgS00xCasvR5HBdFlmK6KXXoHq0qC9f1bTnskYDQwp10ZK4tVMoZP92+IxQBT
/HRs1R31GmiBP3IBSXQLGgD0Yhmk9y877SlUpjbcDjTz/whEpz3ILWCphTUL+jQr8By3KUiNA1DS
Fd25Vq3o2UoVCkgiyqOGy1s7ag2/r8luH4eaaN3ggyxGwj3Gm0aHasgqOEecm6f+mBgwXHF7XjuM
eQC4/ESF6NsUbgwyX/Fr0LVVa817T4KBSPZLwlgDrfYL+tdTUNp1FrteCqQ1GFFGQ0++3wVK2e86
3UKtDi2kKdichm0rPvPH3tg8JgYt5l/Gax5ajNrpc1ZZZq8qtzxOnyabPtK/NoboMzqi7zQ96lY0
EgNKhJt2QA7RtYn0koyRMx1Om148cD/89CdoNFCZr2iqInVS7uSBEeqhcUtVJC2ttelkazScyt30
KBDrksbinw5TF/yU41RIJoatsahijbBRc6H1TU8xldEiIWhe7i8/7dVVkG6auP34q9KvuOt6UtJS
Jy7vKu78QWymvekcXG2m77QMgDi11B+nk6igYvVSIJL98fAvf1nLP6VWSrahmLMi0T+c9no9zEuU
Ozk5eKkyLqfdaVPYxqvPkrGsPLhys/sD07OL+8n7q01/I9mJgpWQjQSI+OWjf/38po4gBY2MC44s
3bZgnaVt3DHsPENMUUpSOJsOhkM3fTW0yX7/vtOXVrHAWTuevP94VDdH5jt/ELPex+O0+ZdBqQHP
EhScUDu4g7U0xIt8/O30V9NxptDzvR9Oe9O5j5f75TmpBKVo6OK9UqrWWkPSqg/FTfZXL3M/p3ZI
MBP/1T+sKqMgB8fCF8PU7vA5oDD1Oh2F4pQsxmvsj+ZiOtcp3G/T3n3z+RwGSszVhgb0gV8jQWyZ
X0A8Lx198J18+b987vS0+yPZ9Lz78bT3+a3EJ7yf85Blkx1+hgG4DQ5m7xmz2bIVy6zmK0urBysg
pfKL7lJYCgUyetp0YtUrRuBpsaT2OWr9MkPUQzV6zCiIjKJrLQMio54MRWLa2IZ8ocVYrj6ZySGM
Ss9YzND3DTqQP6sAFe1BvI+cZ7TZRcdxcnVD1BsNzxofDMQmQHw2YpxPG1U0z++Hv5wTqx5VDYyQ
aRgy7C1XhijIjwycHBGQARppZYwbqtpg4R19a8cNveGy/sbP0W4lRT6EKHKtA1PoR7G2yElLcaF9
0h/0KIo+3rPlbt9Z0x1U6JkAZFHJxmolWwYGP09Z0vsyCmsDF6heqnWBSrBYL9uk6gjZxK6vMDFN
m7KmaOyb6CnZQ7bqu8Hd5O3b9AMZmpRi1YBF1bZST1OHdvqVpm4sUNuH0BnDtVdVFAI7QygTFHTL
gQL29msBf3DVWd7Giaph49BLVzJvp3tfBE99OwEgehGeOFD9cUmEKRQgwLiazonhoKl6vCkB9LAa
SqPwIjl0IMRmVQHEFy3gRxL9W02sOwxetAu6fVYqEblxYq4Nz98WhqfuFNygPjYjnAjqeIg/18NG
jzJEUG1abup4LRK3pV+Q7NouvwQKAU6mWCUFZPpBUNQfQ73EiLvulQWFSBAPYiMm252DouHH4ccD
geCjxMAbJ2TEtPkYAdNuYEYEwVHXzgMf6o9qSSfLt9S5kBhalL5+QHEJRp6KSlQ9VtCPO+wdegND
coET6FXiVrOxsG9EtS2XDRigSqK8A/BPcBVnCpw2yrRKC8DEdJhqCGOPJu2rTP+R98oZUwSEBKET
7Ka9IsRNHFsBGokZN2HCNwBFMxL7/nIM1hxEy8fpCOO/j8dspo7WgDh5PzU98eM1kqYFkkBFzZnh
xUf/QSxCGFqCv4htbKem3Uan2uLCwFpYOjaBM7lzAAVMf5qDFfz4+2mP8nOxm/buD0x/9/GUsQ9+
xPgzoTzAO1hF4axtHJXMPKVqJjZCOIifT+wy2FFdHFPa9iNS4dM55GV5OC8P7YC32nRqetCnDyNC
u3qXSRGA34KPhz+KB05WXpada2/Txjj3rqmvGCks6Spyr6XbrTvTi8DlTufq8qdne+VSzYnMp1NG
ApNe1nD2qcVf3B+4H3YPaMI5+B1BDES5rUMvd8EAoNBlrRW7PcVrL0Txcq84S8Neds/pT1A3xw5U
OavjulqYV4zTZspFQgQIZOgCgsuAglO/rgF8JjPV3RfmDrnsobxU3aEMTiJLChehtxvaW6O+tpSw
KeUg6Y9Uuh/d9PBBCdcwyxNpD1LPCte1yj2ztpS93WIH63J/H9LwVPSHpj+gFQaDPXH3tbSlFGoa
jx40dQcM8TZKtkgFzst+hcpcuzJ39I/QUWPFntdvI9ycZfJe+BQi10iFWNI3mET0Dbqn2toaYTiX
hwfQZUn0rNJTpTW/8PEimxXfFWkGTr5Vr7ApoVvrtCVpIOF5AqpzRVVE19aWvDITCIlLL1iBlCz0
BzuZhV/K8FzJ3+OjvMpnB2OXv9qz8ERniVt0Dq99hxLPPPw2HKpF+I6n5CvKBKhJLKSzwUyUYq2I
CcXc3qo/lMd02W2jF3mR34qFvUCWGuGMB22DaQUc8eBsLU0sWs4knQg4bjHKOCqb/HtAYlmfkJtC
syvSZwKPIG0rXKcOyKblEJuJsOtFhlrG4ns10x7SLQjUK9YIEMUfpZP3c/jh3/L37FAcejL/eblM
XjA3Mkmzv+CCZpzUa/WiL37Wm3G/bb65Wz4VSlDrYM4HJg7ZZeed1m+sNcpNA9ZAgvvFkgU0foZk
eQIV+aUON4F/wfxBLWDCrkxMpFcOnYIY6z6wlzRzzacRPWIgdz/07NHHQu6rh3oGCsTaAr35PgFO
hvrihsauRjENPAHFgR4wP55QGFQtcwVYUfmt3B+sR4evlW6xon0y+50NmHmJ82W3kNxnDR1UyAE4
1tB8YnB8aVaje/A3ziN6aUdv1X+jZF39UA+o2CUIZjobL1jk/WJ4gn4MyKhGfdZZdu6WImhmXgRz
/1XL9/K4+go4OVQf02iTZ6duJb/l0jIfl0uflVT8Bwo9fLd+UI9EeARnqQj9DnnvEgp3c+1BoXdx
K4b53rhSi5f2yipfoM/4w2cdhMZZMZIO7sWTF9ZX/C0GKojfEPSRNPEgrTN9034brnjfqPpGPhB7
PcbflJ9yPacyIX930nm8o7nPqAQOnM2JfmBuL3J4/VsweKE592Eg2rNAIWWcqc+U+1ssn2fWzfze
PiZn+6XY9scEX5cOmYIDt7/Uoum86J7QmE9AMfzw5uVPxFh0BX/0OUSCXlnFGYoiaz4hLx9Dm6Tf
edR2OBGiXN1jgwKifhb8lI/C1Dw+60sgD7vgqr54P6IrDWn4+00zN2f13D1Fz8VztpcfqQt4K3/Z
7JHYMk/ZBhTQ+BJv9dNtuBhPuAaew59INVjeXEOvbiG/B+nC3PUryun1jImm/FKv20d1gzDBFtPm
8oYGbYtEyizaVot+pi+lF4SFgUMs8MZbNFdQvsyFypysIIShjsGjsqgR/2XKJoF4bL8lWzCxmL+H
GDQBRDqgn7T2nunGgyx6ylyIQvNsmczQDaRTue5m6kxd2Zv00fkaLZxbvzQX4yb6lqyNpZTPA/sB
AwK8g5w5k+bC26XoxdODnePtfuB2Aw510pD6okjGODyAfKIjsqx3tIm58yECjafQn9v9ylj3j2/u
xjuQeW7SDYXgNbKq9rneoJDPzFOudGdGTzmhfe3M1EXxxG+6rfc9PksLNZtD/h28DVqhXrvANjzk
tj47L4UMNn5G8w+4Oj1mFI5TdYbhPcjauc04XNPZb9beMpoX6/Brd8zKL+ReoTSnJ5g6KwOIJ7aS
8zyZaweIENvi4K6SnXnT+cxrFPU2CMAiGTe39gXSZxuNNWWus6rPPWE1CUJk+XN4iA7Oq36OvnhH
b+1/TwG0nvoYWYL78mfDrABAKNZEjWkjaeN6Q/FoJ+tWufY196TYBDa1yFTcjHxdF7lR09GECyoc
OALVfjHRoINMoqPIBuI2R+SHCtiuFU+Z9jyRkEx7HTp9CJKIhztHDmS8GloARFWIvgl/E0/Zzb9/
thaBWC4qyEIWetOQP8x5VGcYVlrvPl4cJFQ+LTta3b9vwlKGuK3Bs532pgeqKv8mZTJeD4UNTKQr
9Z03jis/imB1ULmyOyD8wE+YKaddxGJGvAgA6lomQL5lhXXFHGQ9NiB22+98BMoQikz9kHmXGgQA
AY4hzvQ7S4sXAyaPG7OEkTGT06TaOTalommv9kVScD8u8dVeB768h4oTL/IYnS9VwHtlsbGCCfXL
3v0cXN5ujd7a2ZXbRaAw+M2BC0x6QqZbpCC3h1CR1q73MJFboYkTg4A+2oZ+Wa0bEUtPmzrCfQFp
w1Unqgv3DQ7VXKV/nVM7jNN9nBOmKlsvsrZpr5y4vveTaIrTow9KGGgi4zMBs8s6ZNypHDyZXdxb
eEGkyhvhxKKYylMsa+7KdihN5QDD50POMoFSSLEvZUVZ6RrzcXPrBTmyQ55aMnpnfS8gYV4JSykC
2AeHp0lmgcDaIlKNmVoN+wZZItJ1gZVvEE2C0aR9HMpdABCLUMlp3evE8vYTvA9n/qhc89LGe1Vn
INAH6HeO0mtrLQAeOYorXOrGczJAwW/jHipQKOp1OuAi4EZ2vrCzlkxFXLn75n6ubeUBzZ5DKggE
yoTy1hugzYNeXOWqOllkPRpAz80kyDCV6EQXZG60LbOeKCfrENa5aafi8b2YDOXvm2FYTKxSBrZA
NBDTod6T+/rMrMV34K00aTsMhlZZpT1PDc1pIwO4TGVIJ1VpwhIQZdXpAk+b+yF+EQFfksRQJiaf
Lu9khSGhBEtiVDhoXA6dDXlcYJIn6vrHRtSQjbzkpOcpiwRK9kwrancujfSk6fVSsZu8VD6ObRkX
m//RPTTVMk2aXv+eL33BtuXnf2zR5kt//NpI+/2Jf7hOKb8pKm1tk/6aqdqOTPfo90aapfxmO7ou
OxCaTVuQqv/oo6m/8Qyo1qatmLpsqjz0B3Oal6Oroziix2P8d3popvVf7KZsm2YcbTRd53NpFt26
X1tFBdLhZeI42YYmfgqnzf82gF+Rr4Ndq2vZzeDUyYhIgIpEKbjGgdLpTVwVwy2+y8qqia1TOG88
Iq2ivdrZuA9U48X2wMtqEK3ROZ+TwqOk/YrZ5BFBw1Un6TM7PPpJtq2yk2YEMJGtUxcCdDK6nlYF
EbXTkqBkmOyAwr8EvSlsHR4BO9AqQNFnzLoIGVsP3dD4FMvkz7Wd1TglIdhZkISTo8q3Zjxapa0D
72sgCUnoFGjxMAeyUdBQIK5RjHdaI/Bv0eLze+Yg+Qa04eSkcIOKkYylBrAeEklkbQSCTA3fw6Hv
qN9bpzxugUb3yjmi61Dr1o8WhHYJP451GKidWekbR0uOeIMiiK4vNHjdRdlca533DrGqtpKf3TBc
pKJEqI4ExgC2CS7YNYj8GhbUQHoCfoJTnNoe0cbdexW/ptWjPpe2j50cH4FAocSnb5o04ynwggp5
K3XDOSitk4RFOiCcfebIZ8eVb74EPC4dzi5w6k5dlYlyK/GFxZpiCaiVIlt8LOvgXUE/2ZGCZ3xv
LoHdXFXfeGkib5nsKrSOLMpFltaT7kRHzFReFQN6bsfXjNJjp7QXX8Y12ds6Ub3Sg2alq9GxGcaz
HiJSbXaY+UUEGcGuDCVc5MNjYCPfqATHXEiXQLhsm1VNvBSA7FVjjHnqCEikc+pUeZ5Z5ksx4GMr
DWd5NI/18CzH+H06uv+uJYwDz8z2veGD0FL2bqFvutRbDiG0WwnVM4wllE3DO2eVi+YVk3lQ5wul
1l4iBEU8Iz4ga+7Yyjn3jU1e+7sQFrGieju5jFCDQbkLFfCmUin+RN/1KH6nsPZe1P1F/Iy5NN4K
m0Gtj1elWJeR/DbIKP5hyBLLOAuk5qy0FQTVom0ByxdRyosjxLrLDBc0E6dGj8pEpTm7XgE4PZqb
Zgho+s0ixTjRfzmpPr9g3u8VX8f7Z9gHfvxuezWpYo9Cd6+tIAQcNWO8iTE5goKUZXmuG8HONfo3
O8eTHe5k1F9Nf7h0uf7ia9Fu7JQ5sdGxLMLX6T2GBl39QTvj6gOwGAWWpvDeYV0C+Ev7tdfHr/Df
9oRbS52r4kMnxLiAYtIxq4czbt2zQA5ejCZ8L6OKSaJeJUB95CE+Snq0wyTnmAzBxqVAi0XKDRHo
uSAF9+F4DsboiDnTqggZq1L5hMJqG/brsmgv8DuupZQcWzEd2N97f7w5Y3MRYDOvv6hckhJ96ar9
ilPkru7Gm1WMN3EFG3nYS3F01P3kVfwwYjwqXnexMPeVsvFWAZ1sqSEhW4BJLQ1FfBIAO880S99A
YkkJRMdzV8nnWgXU6q3UHllireT1yoXD94kc4Pk4o3edgYwz2Q5dskC3vzuEqWB/wSs2Tw0oFjG2
o6jHmm+8xR5zWdfW1wCpnHBU12GY4iXHVND449408CNzudebpFklVfze6zr6oC+d8IEO+quq1Csx
mJyiWhWBenNROVCTW80vpbXWS58XjBd5vMn6tpKEYHK1AsNFM7lcZRoK0ul4tsr+DLPjitndosay
OOnPUjPcrLBbE6kxy2TBq+1Jz63jPR6qHn2BUn7zKfnSJIUXifAo/hcnzerfHMP9khodDjzhe50O
IAAQ/GQwS3g71Sj/eOZJQZFSOrtddsBgB+VHZTXAvi3GaBfbJsoF7RWa+hk3oQLbGDFmDYj+2neM
rB9lRMrrUtsUanxMCj57z+0xULLDWG2J6+a8/FZp5UPTjHsnr69VNa5GXBhCtCxHbgTxX8IqIKOV
rjG8epgHhqdgLty8VW5/7hmbpd5cC5VbLNTzteuPy9IiV2KyCipuK1p/uOl68Y5I6iombL0vIbeG
Dw4rWx2ONyVMXuui+KK6twbZUM1VkFOGaaH69E+crdebJ3FLijmBLs8J0N5K3ESVyj2GPhIMAc9+
AUaA8mfKSuPoL0VjbFgTfXC+9cXUueeZqGZRe/br8LXmPWLQU4gIHX0MSoElmNxqyWvodNwf/kGI
l/FeMMNP0x2HTasCZgqig/6thsKD9EOylPGsbwNsDkzRSPAH7cuogpyHHBvuYMtpqMZpm7hHi0A2
6mc7LF6RWxZMHeUt9FADIJQkxXPzAwBpmFadCRsh9Q4wFmK0/QZqXBBdIwvPdq/+EiM7sQlxuE78
oprHTfSS9BCTsmjYA0Xa10r1TQNziKSIXaPmCe/ITbsBnk1QS/OUPGKmq6imxfK1F7aGigArBiYY
xWlvOjeMAeWIBO6TZYK4D1X8Ek0N6Hug76a9aSPpJJPTng4wcA5Q8F8pXy8a0o7lPbc6qgWtVh+s
BuEl9PmQE8IzFxyRH2gQIUDnTZtuALGXhEituCOlAFLVcWhcOuPpitD/2Q8ovHs16E3bySEgkDDR
hUbPTA5usMj87ZBQvvZpcjiNvClqWKsYGOD1ijZCRF9MWnYNaH8FzW3pxa7ezdJEy4P+c0rhdagp
7hRWsRgsztToBOd+t0wqIXLWSBWmJVn9sWkA1+75cONmtMhbfCrMBEWU2FNXNHmRtPPPdEGw/5P0
mz1zYuN1NJyNzyqwLHz7tUwVBD6b1t4FafMN7P08BZKyVBxc1CFOzBqzZzWO9ZvZW/UiR7aGWrgZ
Md0g1VIbYIRSBvYYqm8w5nboBJxsnSIyaeo8KtHdzIeXJkd/fOQ2D0smD26BdGguiTNevHKYc7Mt
B5dARzfsr7GcoH4YLh0mGyWrljbTX68WOGpE1otggBhJd1XLAbXz7BTjjIDP7hqpi9cAl6Ou3Otm
tPslqP8L+JfyX8NkWlKObeq2aloo5XyCfwUhwxBPiWzTWNF7EW1pxF9RWrm6dg/5bz5Kw74gjuqt
4iNh+pPO0a/AMwVD2l+xXLptO6pD9qAZuqzDiPuE5XL0DgOtwYKj7CnnQcspccXmNkaQlPmFQCeg
iCwsSyXHpHpQrf7hi38SVRJvj6ySbfEJZCRPPkPJOsvqtRB9gY1aE8Qz16R+vZIKLJrlS6R0F1ML
aAps6/4xMJJ9qTOrEdj61Cz/4YN8gvt9fBBMg0yCNtRMrU9XwNNSBE8qN92Ii2/07cUgMoklSk7y
A2CNixrXF6yMZjaskkYpl2ncXASQJqUrGscErI6+CVJ9mVvPf//JRI72+QqBgsRdHmUsQ4Hz+ucU
Cj0mvAMHO93AMEY1BGkfX3uUKrgzfYd8gmaYSz1qvk/DO6+Iz+PhjUjs6lVnNHdeZRS+afgy1kV4
aBvj2VurpvScx+OtZunSwoGCEmEIsZ2Z0HQq+rUIQUynW0ehsUG4G6hutZRr7pS4vyR+KEiN51Ez
NiXXArsZ1EvQ7/PbS9iU4G9fYlteFSx+wIbXaUN52a4u1HM2MZwdnAGIYVHbb9FyNcuVjDJ/geRH
n3g3yRveolF+Nnv9JKiIllaebaW5uDltK6fh5cPXEmYGa9hc1S1qMIwalGhRLY/J/4AWR5AvcYwr
s/QfAJp/NTwwaAaEaCqyoaqfbhMVVZwkU/UUb7RqpWfyuXHiXRJ/nyLr/qbU5fbvL7syAUx/0Rub
RqSuaCJrBwJr2J+uu9MpNrkpdyb60JiBhE8h7G6EdcOsu1QsfCsb8umAJRtAT9xbmvZKuktbN9lp
xPVC/0IZn/wKu5gMvdn24ghCkAodClO8GaCoFI2M4YwpAYmE+lCp+6DG6t5MB35Elo4uPYzMhw2h
mHjdDrF+JPGM1tzoBKAiK4gZCY5PZUvt8U6iCm6NN9AjkODKJahDpBu/mfj0SHC4yO9RU4yPKQLE
QfXdBrc0UyLcoE0rpydCdd3KN/i3mGgV28Y2VBCl0HNphpSvp+bLpoxxILPdo2u70ELd6E2pG+S+
26uKlm/SeA9p1N86y70GQTNvScGIwLUXNSY6LrNlbGhfwYytszh4FUFrnXfr0IhPyVA9l83w1qqE
Y2lAyu5finKLCQFaCtuW39gzwiPUmaNv6y9qZmw6XK314dBL4buk5hvVMxBqaVZDHr8qMZRTdVFr
5z7XNojkbwZm7ba2X8xWOYt0j4hlj9Yvt6tgqoo8KTM3ajMy7fqwIR57lUWL7yF1xG+md4JogotV
s7CUdt/Z8ptr6ydLoUzw9yPtE5r3Y5xZtgBO25aKXt6f5xc4j1mhSxr9ENI3kdL1XHblZrn5s/jK
KYyM9B9m27+a9dHtY7G1LeRBVPH4LwDiEpk8K9YHJtuIhKwiMc3+eUn9i1sWkVoKt2LrqPanNwmQ
zq5jGWVl3YYa0uG/OFPj8Yr32LrwwIJQCnqM5OKCnRwqprglK/K+8qN3EWWXzrgPa8wUNGcJQlxU
WjaOpJ4i0p5W1V8sJkIrjXdocu2rDMGTMPxum7xN0UZ4QSiIf4BzZCKOkv7WeOqtDZmqwQ3RjxqX
+ZAcK0hZ+HKg3zueUYp6VZ1hXyPgnqH2JfIySxtvvqOfolzf9BoheYVzmHUZoc8ZJDriQ4K3Qd/B
PA2aecWFkSGzbO38S06FwaaPFfTnSAuPTodouGW8eEm/x4X5mJba0Ve9pVQNe5E21X5wlEdrEaE2
zvDYj96D7VL6qKgXqJhRzqjuzfo2e1YaSMuuny6bntBLVoN3g+VCGshJguiILPZOpeMXcyXtWNuI
uoJ4OxnrcaiJxktqNtekQma/sF6gxsxFUuKgHy7xWVy3u4oZXCdf+/vBrch/EeAwxBzdJiuCMGB8
qkCmal7jP5qk+C+zfKYJzbYiLGdBTd5UWiiRYNezz2KIfYrPNZL6AHXUfOv30pPqzGm8j+2pJM1r
SQ0b3Tw1ur2r6ptBM6AgQxepW9ueq6S/+JJ3QC/nUNjhV6fGHjCF9h/KJ9QfnxExeA1VXt9S+Um7
tNnqqKKgUvieQixoVOa8ghJAy51PNCqCiqbsL41rnMSsWoztW+aCBJErIRr1ZjHzJ0xmlpYhfcQ7
oXQo6QbBR79WKC5QvXMxlHXs9qI0NGyNfpVk30SSakXw5qR+bYw1NkrjHhvKdWIQ7VB/MfP+Vvjy
mQSv7/S5RrFMRGNuRM+bZG6GOmCKIqTS7BA0vMBcfxuafi2CIKMSJQvtBXuxmXDOQMZh3WTdzTT4
xkg9YNzmPuaU6Gr7e2RIF2L3evH3F/ovZjECN/FP0cBMKZ8uc+cVUPG7Nt10Npwt1EL0HI86q+uA
2VBgqPuzbiKA4/3D+FINIfv5aZm2CZ9ZoRVFRZzo0/RZ6Ag7oEmZbmrfuCVlfBTrHAyiFh2RTuZi
xMkRLUb4luQqYbtwNX1TEvDkA4UXKpwqN4pWGSgIA7RoKFkRZEeUNemGITPG9TS/o62ARCaCYsRL
NoVSqz+L6kYa2S+tU626IqRdWK+64NhI0rpqTZTy+OrkQ7FDFJYMb4gSnXyUQnSKeyEYH3Qwj9DI
b2LexenjFNJV87BZKRNj2WDyFibHwcFbMuouHkEP8QRmpG+qWIxSrmaoQyIfUYDE0U0jH8d6to+H
fYL8JWAgOMda9Cq+szbKt1FB2mSUjyj74I7yXbLi40CbveG5EehJHzkeZBmWfRnvRKBj9fK+Ztgj
8QfWeNEU8alGc8ZwX6gHcse29ouoUODnBffPZ7nVT/mYvItyCG3ah5TI/EdWOOs26bFtxtSsey9j
0FyIfoBvxsVrHN/AnGquMPyQ5ii6S0F/GmvuShHWjUb6OuIaV3XDA7IRMNh0iNJ+oczGWOgiYrkW
xbtB1me+LR9z4fGKDn7TY+M0WCdRtVao14lqEyJiKwnMjyjCkXu9iS/taEQskXIupGAnYwtXhs1F
rPAB90bXGicolmdxnKvDHp5bQLmobIJjSjm57c2jj+oT3VmMGaIKeS3kHRBv3IjZV1TWkA276nX7
oOAqIpLYobnaQ/emZOHTSHFGaaCu7cSsi1HgEbXaI86Jaxg2r3oQHpW0Idn0X3WdTyXhFJFSfU2Q
1Rjc0IAGszcM40VU2pKUP+DuTWXjhSV8H8YsH0SXuf8UFuZBBExKPNz0WH8JsbbMXBXn0BGBRZY6
ook2TXZSG2JAQB3RKVcqWCvP2gW2txK1trqOKS8WSy/bEN3u8nzYTwOepocIIwOW4b7j92T20qkK
6FiBiGw8zvEiQHGUGiKce+ymuKdSvSaDNE4t3r2p9yZL1PXFgBPV15BFNe/JHSosFRA8owVBeaGy
2luM+BVdYVbSgsl/hN+BXmTCdCzqhGPu/vz7WUvRrL+aPiw49rJhMonIn6L8eNDCQtWNZFNZw1ta
8UOOqAK7X6hzUfAA0j0TyajdJAfKmPRoulnEjSRqz2JgVb6DlFZNDlBj1zbL8KeMI2OatqcXsNTv
RUiAWwbvmTO8hTY+dkaP7mjw5CB3IptwM1HKKg/UgyASYDYLT1/OEPwO4ILqLWtOWuLjjQjFzOkb
rCUKgVNp0J+xSNI94FsyDV/scsZjmgUviqgimSO3SW+CDwfI/5qXSEV4YS7PLIoaJWyDWZ1R25Q1
QFOnlKkWQ0jwhGq27kKfSnjzFNbDjUa+37bvcqnl84wbXMwv/qhtM3CKXS7Pxaxu6vV+qTI5iTnn
yZPkk1ygCFH6ILqIQlr06OX+0of6pgaxgXk6BjxLsYbHQc08jHOAWS+KjlBPrLtNfHQYkeL+qyzn
SdGeWvoacSifxauJMMlTRWoc7KIHCYGSjJ6AGBWRhVMyL+JQ7y8pL4vKgEQ7AUL6TmQaetVeFSxo
jGx4GxI+AHX7ZMAU2VFWmzInCsqai3wICkteKEOHu9rItASSsqje47q5amZ/nnRJrD9C///9p/LP
h8z1GzWwMvD8+tPhf65/ZqfX5Gf1f8Sz/vVX//nnQ570+4suXuvXPx0s0zqoh8fmZzlcflZNXP+h
qi3+8v/3wf/4Ob3Kdch//t//9foD3uiCqngZvNV/6nrrhkl49+/b5Q+gfbP0L57yB+NUMX/TTZNG
tAnYQ9WEXPgfjFNV/80wDYMWtmKasvKryLj5m4p8uEGlSlUtQ3P4DPdWORGHDneV2h3BIlTJP77+
72W/vxUZR7L8z9OBbBBHUAFU4XaR8suf6wxR1YxRR0/xnLrfJmLcRKw04xE/gW5A88LDCq65+Vrh
7kbEzvA7j77gj/fDk32cqQI9nd+RKNPeBEdx4dv0JgxLjH7PE+PxQxpfi/Z1kcXrkLI0cNUJEFLn
qAf30nHil0+bzGrC2ZiEZLfcQE5bFltTUbJl7bNIhLFprs1+xA8DzueqisBT51USbRqt3RPsvIUI
bp8LBg6QaucG7wgepDEviBHPprMoPVrLiCUEj5GdbN1aPym9jfhjlRyNJiq3aat9D0z8LtxR2ns6
1LdC6tJVoQgdxVGwBUpBGpn2JpiTqfY3SO7CiMB80No0XxuxcYpaOdpLfphC/q9+uL37JvsaEMjY
HpZZTvY0STfoWE7QTgtM0OUNUXhn7HOxcVogNlr82iVeiXAkaNNSR8vB49tIaA9MsDexmcRSpsNp
D0lEkmlkLl0BE0o9VBdqWCct8qL7aERcZGwGdGQwspkQQtN3cEw0DoWPTB3ZHiLt4svJvNtMAlaz
bLs6YHGMr50WHkg+4z3mf81iyJBSUMvIQnfCN4RY7EOgY5Mp6atI0PsQjqRJ4anxIql8QE2tDKxc
aVErBQRHgA5PJKjNrefa1TqFSEe0UIP+MxpTnfWdVe7dUVPxN8CMCnuNlZp41prqi7LVnF9/+k9X
4n51siACQ1qiBKWnazmHAgM9JpxR4MqXZT3xBtj0vY70c2b8RHZvADPZQRc1w3I9MYUngui0d9/0
EnwJNc7ctT4Yq0+83E+HgRASLWH+z0sVTLGPZAZuVgJj9bE79uq5i1HjCxT16ySlMTnYTHv3w4nw
OFoluW0Sz6crPREep737RhODYToch75YKEaFn6NAiU03ozViSUb8CJJsOjmNjo4UWUsCDdwEgL3p
p7tv7uc03wKiG37g9SbkXozWWfRBaFYEaWpC8sVjh554LpDEgk48ofbu0L3pPk8C1ALBzvhUuyw/
WKqCNlxC6+LiCx7XL8egKBDXfkRYkKDfFhBFX2+wkC1BOaDHsKvbDCiMZPdwB4DjUWEfd4bY/D/u
zmS5cSTLol+EMsyAbzkPIikppFAoNjDFhHme8fV93BWVyoquarPuZS8SCVCUgqII4Pl7956rDtXG
FOjCbca30OxeEyM/GEawrwZE4WHVWRvArChETB8sj/J/+k3Dbl3Mxb5g8oQb5MUvibAvTYTeca+d
AAegIVry3YjHPF2pF2VvuzjOTro82dQDhnzL1cb6a08dirY00I3oe8OT9lv5DSbJSXu43BduEIR1
IZ9Mu7A8u7mB6UPX6JdYJfxSm42uafMJMkAs6Xtf4rwRp1iLopO9PPPOglEE1zWcCKQbToOUqM6c
8HAQnS9V24Vneg5PfgKpU73EWv61oxxg4OSa8HrkBU19YYiTvP7i6aI+zmPtGldjTJ7muVs4o4lo
SpeHVtQQq0ab9ujQXqGlfeso1dYIgmDsD+AhkWDLO93aNIMfsTBIWqorY1fnJAwHDYlpOvkJac90
vz4IfwQFVoi3vDKczTLmD2LXC5Zk5AvfjXlM9lrNM+q4QxZZLuiCE7xHCDEqH0akP02vE0EqxpS+
hjY8cWtKrE2b006eqmVDbiQfhWm6WU0KlbHXX4PZCIDY5SbUpP4am6ghyoQiyywAJsVgPDC9UQB2
YWVvCfQm2MUcbmlUkLi55FwihvgOoDN2ej5NoaQ5OpCKKtRhtI2n1I7JazAvRj19AihnrIlFRZWb
e2I1Jj0u7p77m+NPh9pBKiOHwJVfJqtmitqzSNGRQNtcz4nGqjMqfqQU7YDp+u+aHjL0rYBvW37m
ryYkAut6eAiAwGxNMRDhUUNnSeablvjdMST8EYg6Ki/i5chTZU5uWYl19lonJ0bDR3ZvgXvEaVHk
ObGJQQprr0pWiWl3J7imZw1QKfijeiBzm7DGtoecSVxZt3ViYjPD8VaGCcGCdt2tIcoRMxEHSNwX
bDoOxVVPgsc6SxAIOZBccClb1s5ixr728/TnDABsH4r5qc/mW9a49N5sy9wulrbrSsvbTmWH/Gcm
WNZFcczwsD+YzOiAa/NDsTnfd6ySV/zhJ+asqXYFNMc3hz8Y2rtXnyn3pg4qJj9B/kyncKJAToyd
Udpfy4QU4XHRToW1UN67XXg/Z9XZ6pgXLUgLNK3Rrr2LIS8cCb2DWYg7yUmnT2PSICqz+3kT5nRu
/d64+BXStNwgGtqgTvqWuSQtLwavKyYRbWdGSOVQJr6MgDF6KVcj1q0wjyS904iJf6QhS46RZLFV
5GmXnrg5Y8ZkMnA/P3SM1VZDEb0SMUD89zJ6m6GqyW9ETMB1VmzN1NUuvJgfnj0nuPwNkkUtTHjL
D6Ow7r08eCgq75JmvKfkzuObaV/9GsfEJC5jmZ9sj/M2NVl5Rols8kc+ujQPVT2napRydkZR5JG+
0t8R0uSQ1RVou7kkgM8JtSMLg+d0To69o8kOobFzbQ1im57szCSRGeRYaFg0fi5d8T0zE24ncGY3
sE40ehzbPi+TvTe7nJNGvqwj5H5bB4sL9PD+Xiymth0kjc2gtRdKT1+aBclhyZx03R0j13hBvQS5
XrNfJ5cbjQex1J2eu5hYC9I9f6UIXh6K5qmZo7tKhNPWg/ZwBAU1b6hLzVNRYkmzk+BA2mKMIDHN
t5V/aHAd35up+MQLvY/jkEwUbawviUUe5gxIIXd/JrP1ZalCxI+1fkfKH1HKOhTN0Ko2cUQIsEFt
Obg0n7u81+hh6dolDwCx+WA4dav+VZXcIppBRw6d4RJDLS89/8zNoNxvm8b7NjnBLSGXfTfp9SUO
lmRbDpHLMMS46/rpas1gRfoifTC99JHgvnTdDt2Tjf+hjW5ZFzfnyEUp7mESDp1yOo7pYCC0Iz3b
TGNMYxjLoVWFuIQZDWzrqqECm9qXMV1o9dxiBCxr14W9OduzcXBJj7RIbLj4jvXmOF+tOQ7OTcDU
kwxibkWc9dDJY2616f3oUcroNlJQg8q7aL8NfZrtvEV7W2jTRH3xJQpjKvHFJic4sniWeIl86SCK
W9YPdkCW49gf+ko/a0x9WHyjQYOQ8YOErO7IG0F7PrlVdFpEpTX3QFUQsawjD+J+5sZQoytuR1oM
5RND9mosia61slAQORgjmK0IseCOfZ7pSHF56q/cS0NQgfcI7vu1ERDqbRYksBXzQoYG45hcj8uD
Fycsc/Rhm07lTjGso1ESPRTnWh2rPQXUV4ejtIHNGiWZXL6oDbUpofR/HXJLLHZjW3yeUDyuhrxI
tmyIBB9hkCsTvNooJ/wfh2U/OWivToVJvWdxN9nUy/zJshqdoQZiiWZs47PXe/6mqhE5arKUqIYw
Y5WUFlh0e7w1mLKnInu2Sn3eaaKdtzVwtlVtVCQ2ZdH3UEaqxXKzSL6I2iTTRAXsUwbRxwo2eY2l
xLOxwpiA0lcKtF9YOGczuTEc0AvkNt81NviXYh7eUgnnt0xijMdh2KuH8RDQaDOHQ44lxirr+YQl
fT6xxpjB6jkSdIhfSlG9fd/8MWcL436FfsF84BwH/aTI+h+bToIFzDD35LLu4sqKV20qyf7Iq8Jf
C1cmA0jwvILMd7aDoEsdiyyYd3jqbwr2n6esaFAm4C62pMP6b6EAEoIf7GwWFqcx7WIdagO7XLsI
5tEpDOkJSlvGdUb3gEbL+ORY5WcCUYcDdxECcScdQ9RQo9/L7ScbGVpi+fca3ItjXBraDenRjx7l
6p4cRu88t5AC/EpHN4YE8urLTRB1P5eM7NnM8eaTNtI6NhrWR0vUC1JbQPLvo0D/GheUT4b7PQ5n
wmFm7Bt57DlriNQ0j+OyBlKRuzdjmA9BQb1QRO5bX9oAmgeCUKI4vBaiYmmaW4iBtaygbhtbMlzN
t4klF0zJ8vGOW0P1SatB22rNi9El4ZPra0CMq9jZsBrHY+gUzvMQ0A51TSxw9vBrzoLy0hkA1NqM
9MJUrhd1hhUMoBmMMxBublEfNrfRdag/9ZIZe+Kc+eTBrY24ZLq4jTgrS/AXseuEG1uLpguDyocp
ay8wXa78IcShzJzk3jZ+Wm2TXu36mBSLRZu6cjdWwaBt5BaP5p10v7yF0t+KmYhBmWaeLNG4M2DC
DqlBy62cpoe8t4gZmmrEuTnrfz4w+POZzFW1Wa97b9qCJMlRhObNcQJHGRR2g1Akbq99ObW7igxh
XNh0s5G0+zt9bH46M00DQUygt+7Q3V+6Fp/rNNsokv3yzIQLk7LGSiYn6c92rHBtCy7BoeCzTH0P
Gx+tOw6oIykqeBY8rNcOiZWEGLU/anPJdomJZksjllgbIpyaNeHpMxIHTRjz/ShQk/n2fdQT/jzT
tddGx3lIpija+en01ojwq1Ygju4II78WdrUuvEK7EEcT7EVv/4i7JSNrkknDzBrrgU4m90Nn2uRU
LeTz1tfBKLJz4QzUc8jpdFBfEPcYdFv0Ho2UK1XCGbXuLaO+wY91vfhGI++OsYB9TUyN+QKONXvK
v3cWgKZZZOQu+ElyNX3SoQrCCB7SOiwOAzdp4g22rJphf04mSBRczHg18BY3hnFssi+zn7A8Kfm7
Zs4Ey78ncqkfA3MTtRgSOhmw4yetx4erGvZRxGw6r3k1MRV8wWVm3y5offRUplE2IDZSFqwmTYdD
XycvpctCdkm7O+JJtTR4sENw6nRpDvzYYluDj+EuX/DJbDwwDCkEeYA4RjqlNzNuIa0EwZ0fTBa2
fPvkGTS49QlHPtK6O7XHEsUkiD3RN67bFIQkOClQkITk2jzEnDuLA6u+i0YyymbOHgeoqBsjIDwE
ObOO6DuB+Drgai3nAVFQ3F9EAsHbcL0R+/42SMZhq9cQzkxXnOy8dj8RyBU9GgRmkbLt7EVXfs/8
TCd5nTWOFia3XtymbgSiZQzP0RToj3rx2mOBvCcydFcPuX4d3DLYcnVN10XzzdCXdm27TbcrhO5F
zD6W49jmeFeZVm8mVIS3Ngvzm19F6TVrv406ES9TZzXHqPPCp2oJTyAP/WPd8COypPwxGnfZ4LvM
AsG3gfQadlnYlAiPnX0CvmEVNTUSha578zLDuhN9sqxFD70NwQ5/1SyotvQ6elrd2o++8uYdKF0C
Owv3c9qUyH7t5FPfieZqRE557G3jSV1oAV8+hg59DS10xis6aJb3c7pXiTjEsDJNy+eTrWd8EFC1
bzrfuLfjMbz0jrmzyja/jyz9yt3otQ2M5lT40wNqF+MSl3wCO/RCfQUgXYZ0b2ebLgRhKxoiR1KX
0KY8c6HJjsZsHlkCf69AblzmUEybDjzMLsg6b38kt4EIWK/yN+Vonkw/6neZD5g3R07DXxZveFF+
SW0Wu83QIfY2jVucCmOfpIMkRSOtLnNcl8hZ842IxobpXnOblrF/lN1UYu1QwH7vmPh2cLc5p9pD
7OLsHMtYfobLfVh8s0dd53QYDiHJsTg6vlFijIeUkNsDcBRiN6LiuLgE6RWEkOyKFBoxU819UZcH
kXk/E8r2Z5vqvq9ZRUaa5l4MB0drXh/mYn4D5QVo2eVUcod5WmMkirmtmMEzkjqBMAEXz3UgSumB
8hpLbENaRDxKV58OZ9A3xS8A5CHD6a6j1CWn2XPRN4UaGWbEMNbb3iieapkkv8zaGuUXnq3JJEEs
d0lUiUntbaWXacFVu3FlDVCPjbUbG/OqSjG9I7CgcJga9WX7uWPss0Heh3jasZ6J3TzZHeMwp+wh
dVbhiG45BNejl3dDGId3zjidyRakGUOx3nX0rZ3ALzfu4lzQqRs0fTSYgUu+D/vs+9QQnAyk8NHr
zM+Za3ZnS7PPIumhGWcmURs4wz0vq46+kwRPvd5Pm2h8s8clOo9ZzfVpxshNgkZ+GxZsQCEZ6CKX
2AdQA0OOyUNnEHryxLnQy+ZitNdqKD0KX/g4jj/Mn0LL26dtMh5oRdkrxLKQMNoAxF+cRdfMofbG
C5TuBMvXOgZCZEQkj6KMbPQEJoMvxjenAbGTVoClaygOsRsQHDgFT8ucWrQ1NSgzdhJdhOfRcBD6
XR8vwVb3tOi4UP6s41iwajU/sZL6NSz6BF0PGQErRmbNpflLwCQxmKkcx6XY6rMWk9mXyzF4CUxI
2tkQsZBwYcfTue+1nWggucD+LJ4bXZ9uvRXcXPutS5L+Bakzd7Ylg97rt9/9NIMZw1XyqnURnajC
cc5FCwxEt4eHutGx1TmFzxXGDvb4yqQusKHJ2RqPBTe6sM7FXThEL3MmqBFJSliNJIDjzi3rc473
oR1sLZb3Gf3C4oj74ZSVoCdwppZ9pjGv1odVItrmkBvjoQL1R6YzH1irMTepDfQXUczFFq1G0F71
Ra99GIqMKc8er37SvHLdyzC3gbbZIVuCtzysqueZEzEeSCKJHDE9avW4Xyot/JQgLh5bYOt5wfzD
SJiBLq1f7h00/7Ho+s1IBPMmY2m7zfXQWXfcaLZR0EyMLEBWwjayDqMohnPUpBglrVHbBJ1lXmL5
r7R0blfw4biRlhTzvjWv0jwZ6K47xpPFXJCML7gBPsMalg81xofksXQLsS34R9dQZsxDFFOhpnV5
9UPYAY1D9mlD3FydZccuzR4MDTc2Nnpt44nOAWutsQTqBTcAlthrHyLikfH8OgojPH+TsR9toR2G
2mzP1ohsiCkoYerRlDAK8oxj55bfTYeiyBhA0weaE1xdQUsiq43wQFW0s8aQd2RpY1CFqGlsc6iO
Tom2JymbBpPmQhzFqFmbiMznvXqjDaKZSRcnBB0pv0vG19kjn4BYH2/gTrQU8Y68CP/QufldEHvN
A2pfJskVl1tw/LP7VSPPD+x3+aRnyXJwQotojFCsBjxGFyIHXodsMbjKhrQuJpuOYo5iZ0etTIO0
Tb/YRNrunXyBa5fnYl/P+bcuT2HRzMI7iAFfpUGwJPag4i52KS4C2qvIcZrkXI7lziC3itY3E8tj
6lX60dEZOmEO4p4cnv0uyC5ubm+FlpbXTu92Fr/ZvppiFoZO+BjQ27wUOu/U+CUu4vHOT1GfuYFV
b220AafMEyzSSu0Rxo93Vhu/gYQqNLJuUDblN6eq0p09EsuHt1bG9fjNPkabD97eLS782n4fazc7
cV8dpxfHQB51XvJKAmVzZlFPJt/EtQAL0UvuacW17vUS2Zv5WMF2PeO/GdYzrvwtCdlbtC3jYyE3
BEpus6J/FAMr1WJKmlttf6480Z8Joa03LB5wpHhdtl7q0qEXldTnJTaSYynScVNkiGojbfqkLxGf
9XlJMOMu1t6wDUKJ+cOto7byjloPsyLWCWRyGFgOSxPvY5/aVXDtWtd9kJDAsNymlvO3LKdv9lDH
B0LG/WsR1msNe+FFhD0MpciAmZj038fJsR+Im9ogeNY/DQGZm5l+Be9vXFnzkiHgsahzyWAdFopz
ECyl097A+WS7pvL0VdH2oDyC+jyGZJ12oZ2SE0PZ6NC4zVBcXfxmU2sWNwPpiskqFB/oMo9VzkU4
R6N4kel8CR2ne7/jQ2QNkOiC5K5vivri0TqMQb5vssp6Gh3zXDU1AJEELlToB2Cp6o7hSS3SWzoP
N6LaB1Igkn2b4oOxRRkf87ygTzPMK7jvEZQi5DHGbK8YYIrVzMWTOAlGPJ2ZkAlbFhbZJ+XA9UNw
Xg/urzhpfurQB/aiIClj9iA4Dvm17LKatjv0e0JjSc9plmtjlThahDWuI5rTgLEybT9PU7cn65rw
NJZNuzG3ZMMN3kmsVXu/JloayWr/GWX5Xa+51tHymDcvs1ft55zwLT0bo7ODQ0P3+4r01Y7XOlGm
V37/VAXCv6OB+xQa3EuygGjbOIbsBe7t6BGf0NbV0Z0d68iamw9Hz+ptdqQokt6usaAn6c1cY/Xo
P3QT7anRSSPiIjXoXq1D1dPTUSIY+qcVTuW5IEgk1J3yECfF1tK5ybR9+1K45auOlWodzONb31PZ
+lOyVb9H79fO3lq8lzEq+AAj+DqMRv8c+UNPuhN5IHN3WwJcUXa4G/CPcglEsoLop2UMljensrOf
qvRs2Pr0BbV1vBkbO4eZ0b8zcz/oHX8QHtQsMAz6p0hGsdHNpdmby15SJaexkrPfB4xGS2KjFn+I
1gyfio2GRIYrQQLhWZKIjULP15knNQjqOGlbklPz8EjzUD/NAt2chdEcBV5E+W7bEwhfyKexHQ8r
Xw8fwl7A5YqSeKPm9orTTA01HgziBHQJge70/C23/J62rHYQzS1pkCqEkqw4yk6ZngmPiNYKLhWx
zKfQBDtX45tcJX8FGkTQ8oOug8VJq+bUzvawtSc+3LmKkU4bVsqO+cDJ0qwGt/7sLJjYezuOiN3A
lIS4zQjXDP1VqittDNeoqvPMGeKR1XbMIHbQhF7KtYJaeJL7KBbuvOYCBow+6LORkKMeJnkrlX+/
ARhkjtqEqGHZUL+J2gj5rZls8n08pllmsoPm9vzHHDqwqJJSViMq00H95mqvlOkOH4dqzyM1ZdNY
TJJYHlIFy6xEtef/tacOUU+Op9I0n5auvkY1/KO8AojHhR1foIN/cZQbQeIDee+asxkkClRtHO5e
xwWOHNiZ4bT4rPdWrtxVoRpqow4Xk2I0SUo8mPl0N/h4Nttw0akDeDPka1u4P5zo58sEjVSJFFKu
zpK/ElZMKyh4E9xAduxH+7bSEZpZ2laFjCjmcqr6pYrKLDnMPfaTnYoByf9KBUGORSFfZM6u7ZKb
+iKDxOkYeZ87+euohBC16aoh2oxDBsFZ0m+UUiZ0fUwKpBCQMIm2HsjK4NM0K9yQEL9uNk8fm8Eq
73rTaPZDlKIaITCVdZXsCDMcNLbCStKDRoChITuZ8WTf235qvNvq/r/qugwMGv+jruv8VrRv7d91
Xb+/5beuS6DdwsDiObrvwOpHwPGh69IBnTi2iZTR9g30/+i3/4lA0f+B6JqkAEZDAEqgnfyl67Lc
fwih+4wOTaRiAFKM/5WuS9f/1HXxD1hEElgG5F/fZOz+r44XApp9ipLJPRtBcLSSjKLR7vU7GORE
skAjDvXYRUpf7Y2Zdf45/oD/4A6TkHgfZusSl4wU4uyoHlPiFbX3gepWh6WZr4euwfwtvxUhWRzY
1VHpQj4UIop43/S9dRxqrBH/FI6oZ6mvqcfexSUfXwbCxZAb1Vjj4aVZM0sad7EdsuDMtrkWvw55
CeCOojmotaPSr6Q6YcGW2+Trdwa/utYzzgepn5TMjd26OjQCsvg615+KcJoOhq0xx9Sic2bGkOBc
99fQ9fUeFxQY1yZvD77sOC25o5/Upg2wZc5+9mLksllqTRApdd7vYxVu1PtIMNxO63xt/45VlyMG
RTL/4xDb1telJRuMtIKbl7GmdqIOCf3SX1RGkcHIrHKNdq+SB9Qmc8ilK/ycKDG7u8sCDzc7XpT3
+8HfSEdq19H76pDxO5d5SEz0wG3w42W8C4smSLNqT214Hd2u1ceHD/xV/RdYXT3WUSZPIyC3IqkD
3N/LSomOEvrmbpmRGwwdNIu2uLtwxftSXaMSddRGJyUebfhwmMizZnLKgGDpMm23DNEnBYYvJ2x/
i75TgHg3lmgnRpTSOR8EMXQ/xCSbfrGy7bTgmGOkkO59Qpx1qaiIc1o4uFMO0y3UBoFahta5ZbAg
LXrLY/4EClFvh1riJU4xSFKDeclKFQ427AAyZURBnhiu+9Fwevr/xjdR+neKvqXkUmpj9rl+0P0B
sCJjt1hy6NG/XRIFhg7l7EhtAqlYUnvl7AxHI3skgfjFm4HIu5xV8RL5chzn+kcL57Pod34UxIfC
45NJ92crgrIFZJjB7ZJVx1iJklQ829qoOw898wZNufiFGsciWYkGa77I6J33Z1d5yCBPPdNuf07t
K2DWuNWtw5DYTGBp7NtEXSI69hgsDeZ3rbVmJG0N4R8Ikd8rmVpWNz2Qs01VQZDJqwTlQ9CgU5cS
Mpd2g1SigNpTb4OTGtVOr6rHP353JTEMiQDbd0GjlTDJ/feADO5Dv1My1LmJ/xl1mtoNoLDqfeHg
Sl/nMhTYjrUfzVBHOw05erugSegg0I6twFESkb/R1lQNwUxnfgmMcZ1pY0sEH4xJV8oSgbw9uVPC
WnyA6OA1w3NGgbtLexHtoqLep2l8aMoJL36AHJ42OBIDcpLdbN/qtXtUHLJFTnbfkzDMsETjgR5F
fshZyk8gUoEclrwAzB0Bgw/M67Td6sEZDx7h1o2MHbHpg66zgitFJw8BlhgMB0K85/+MDzMbke20
KfwWItwC0CSWbda58YHshUOKNnTTorAhwqh19h3+D3UfV2JDJTFUe+oxfzQYYrvJd3X2AxloTrW0
JMpsv3w7uLApI1lpBDgl+UxI86BlkE3N5G7rg9BZvb+kNEOpBIVKXYPUQ56wsD5oRrPBF2LItDEK
Uaomn7ILj4Od0EcpqpZReu1glZBiQ/VZeN+1axLte3c4KO2hkZZfRYHsMJXVfyok7ts89uZi0o4Q
9KM6Z6lWyDOo3sPhGlVcIUzkIkgKwR0xTBVGhSBBvbMpvRLbPI/xQrPXCZ9d82HJta3UN3B9ibAb
KNihvP6q61uBeXKy3eT9uuxHDPqC3CHipCFrQTcqem7h+KDFNLsihul2VdHTN9p1Fff2GiRHuqYk
mNdWAwBIX+Jw08BH2DhJc0cY87h3gxgopE5pp/ashKQUT+sOeS9I0JHpESoaItKT33ERgdn/qJmC
bqOoqtaz/Ke6mPAUx7N+0kI1tmWcZ+cxQklc7UpUsyeVKfC3yAF17IVkGrzvmW2yDVwum43EdE8S
2P2eYWATdRWSZnu0TCs/L3qWo5Lo83M/utW21LCv5x2GDLeA4ks3rD1NdZ8cA3jiAlhTBtoa7zXg
0YXA25Ouc4Wlkenu7DR/pMWwqTsLtKvvPxRjc0BJibKRoc3JSkAp0ML+rbRUj81uZW5EptPfHlEK
E1w673HAH71Cn05OPeBm6jjj94GoCGMevaNkejFXnw7jOC3g8gcmvEnNHR+dQtKiGgssJ9xS0x6h
LKwR3IZ7YCLDOanM4SxqAZxnmwoTsWAV7FzScvW1+vvkDUpStac2EYXQ3vKAMop13hGd2Yb94zTL
K7F97eIhZB4CiWnVdVZ2Igk3qzkF1Kbwq2QHyOJzD4j+FEuwJVj035tC7vn0U44OlBOyAzQAAvKx
QkDjLdZdnv1spvGWe9V4ZxpMJ6IuxP5rIuZojEe89yiiveHNjFAU9fTswLW9xGH5NrcUbxbDkTVr
U4u2n07yO0Hks/cpr5gGkWaob1raIjFDsmAaP2cObW+mLsk6HV/mNGu3Th/cNVo1rKoIHbSQpzRO
TSOytEPj1C/54D6lwYRyWGuXvR/N35ys2rYk4o6cjHRD4gvGuWxvAsDvfdvcZ1VMXHgsPtMiuYMW
BaAUGWA1W79anOblTFBzjz1rGhiJdEa8fGYkjcvTHnbWkmBmb+rP7oB+Kc4+e92UX8nOzq1ZWxVx
Bms3iSxGIt61TfU7dDuoHYH7eSWW1yURW2RAiGwWOkeMeQ+JR7vWnXRC3Pz6kNWoXzMPE1k5ZZuy
LeV94K0qWxSAVe0cu9JEcFZvJfm2M+/ryH3OyaDmX/aivLoFMdIup5N3H8GtZQG1XATgY3xbuDu0
0D1txoH+yEgE1mTnT7EpQI3G47Kblsn43HJP8gf9FxmuC6Aa7XuHW2Q3ZJK+Da44WNx5tQRUf5P7
wxj4P735J4NQ1hURg+E+pN/TScl+sqCQEPAftvkSg/Xu9iFYrdo3wvNUHYMEkVcmm6mxnn+dWuvL
PI/GwxDl0boyV/3k000ws5BEz6+1U0Zn0yG5fI5HrmlA0B3Pu5mtVRztcebtFcEbunhmXQTyel6C
0QtJ7sa6J4U+eWTi1Eo8YbXrc+9o+TMjXgeo4uSCZXL8VTUlF9xYUOMpHOgNwYieu/DZrGtI3TMS
r7aQAz8/OdLV2RU2YsiycK1dNgFPXzx6YlHxOpBqHccJtzywPYXXGIxRHewESEoYvg9f/b6zdwLM
4ejQ+0jcx5Go5oNd+q/pTEKZ59iQXehDtBeX2fTathgielM5XnqXTm9PM5/WD54wH6baIl4zf7xo
glc6PPXhQ+rGKOy6cs2VjjTmqAE/PEfPtm+tMyQahwVzEU298r6ziH4sU2LF7ZGnT1i/Nk7cfvX4
b0yqbj03W6eKJj6i3jMpG9WmWpK7zoH0ZbUV+a4aHNlRotDN4WEOo2TjSX5UYzqryRE/2rDhQmiP
kMVLL927Q6DvGYK6DIYP5BTcBvobnMVQFrPc9tfoFVadR7x41U/ET4t0HRjOPpvpP+mBN2+iMLgP
4U4nY4gWdfhE0PEPjX4nEuxqpbc+Kb/JFi3KSzgV3xCs8rJHn0bqomGf5Q+zMr3oW4lhlljC/pW0
veyb0blvQz1sR5bLO9ApXxpBqCuGI8Jzi2Q3M2bfEOAZzVV+NHCfr4RM2ahqlzXTLLXnw5QkO5vb
BksspwpA0csnfGzUkz4OC/WdpeTbqgf/+PL/8TGsCRehVTHC4nUHH271AZY2pgA0tDpWG4WT/jgc
FTlaHbvUjDumqBeFvFbpGWqvc/XqGJLIgDD1ghTMf0+XUF/LZTjHx1M/HlN7rttSvf3HL6vnqE0i
4z7U3vwJKSgWJUndVj9c15zwOEeMb+VDH09Uh+//gNpVmyENZLmIw5XVsXxp6tGSyhmmeHdcEqLg
l6p+SeQ9LlbZOQHBVmlj66usJcRlpR5Um4/nfDxWztI68nH8x3O8IWByqnWvmZuUf3vaHz8vVQuG
P743ki/p4zHa5EhF3p/5b19ZL+j4p35BrM/Hj2O21u3SMXmo7MZatuXo3Rt+OGLMwssztDSoPzau
rLrUYT2jRBqDbtnEs4yfGlRc1cfX34///dfsv36Ken7aRCSUo0MdPXsTUJPz6lwSCwadhGC1FM5I
/x5vanfBILjqppq4N9k2fDfTyT11qDbKjPNxqNdw5LmYHj4eUnuFFqZrt53G9Ydn5+P7/91j72ae
jx//8RxdiIeqKpedLsN6opw2eNQUPzVQT9u+0vx3ssv/386jLYEN/9lResaY2n9P53/tPapv+t17
9I1/CA8ThCPQtSiM8m9HqS/+4XiAxAwHS6dsPNJe/N15tASEZVOQoEZt4ZqGTNj87Sil82gLoGhQ
ZWyiN6UP9X/hKLUk9uJf6BQmdlawFHhXBV3WP/2klmtFDULo8DRO20QFEKaqb+NO2rGsACqJkPXN
wvQBW1JeYfNe/CI66PDWNPA22jgdi67BvdYkwU73aOJnAiPW1HGXd8cGaIKVs0isyJjKJn8Tpcmn
VOuc7TjlGfZylq2BTq9BxMFxrMefjUk7qV/e/vYn+e2j/TvEzrT1//578k7R/tVN15Scrj9s9FPr
zE5q+u4xgKxIiki3m+I0PyjkeCBjLGMfLnMnQkTuctjyPmcpfaYPdbvBcp0dCkAVRWDhvdO5BzcO
/qI0ic9Jw6LNDbb4cZiMCePZ7bwWF1P5qdD0byxB6ODLTZZH7soVk04oEJJlBH2TOR5jTZa6VS1v
v8U2d2mQ7mYsvpBkS0ShWn9AflSj3CTqRQ/M8SzalLCV2H5LLaIImnQWW17vEy4jMp3lRjAoO+Wg
H/7Kl1atkjktveOiPXw8LDwslkseEuaOw64V5nKwYhN7ntxEMcuawBDWuwdS9ZJVG9kKggfmnMYu
cDraHAaF464MrNfyUHnmz6FEZDHbIRUoEIhTONdfSj0W20ROb6Ke96wQXrBRQQRoXsJ94YorDQDW
WlPvOzQqwOdBRl6+GzYXoK58yNBqAg5Gr8vi+tHNEERXZR6cbPRgW5IJyHWTh0uni79t1GNa5W1a
e/YOFbEM+9hq7yf5rJaPX0u21MGcIm2TUG+tygzDSWpS/XkGT17RkQiP2FWkCsM+1dngnNQecBCm
hC+pRoJsR2eFzhKxl2FBjUzYaRUuNArfO6ACUVnL6fBf3J3JbuTKlmX/JedMkDS2g5w46Z0kl6sP
hSaEIkLBnmZsjN3X16JeIutlZqEKhZrVBa7jQrqS3NkYj52z99oYaEnrDXIsw0AIQpTj7addagvd
Z8oR2VT9i7AezYEvraZ9qDFU30E9o3+ajWr//aI88oRFKvPbEenSLTo30uyVfvv+0vdLms58s16R
VbnicTUzDCwVKqub7xcV/LVkvT1KQoKrnQ9VVuNZTneouunLmbMf5+u66f2ghDqTizUldXELY5cT
oQZ0IW472d1VPKoiL7c/Au+nqftyP2co4b9bnt/tS0UfeCeF8SYNigY1ecV5UA6iT+x7oI4it1lB
C0Eq2578qb/mkRwDckj68C30QNclTWHe9LSgh3r1zn0xZLfNknoHvAEvadFRyrsVgLoHzW71poNp
UmnCXduQFKoZ2Y4dwgbm3jj5RUMOULWlN5AqTV3iGQT/zgMoqqG6q0yji7TRisjoSJBg+KEdbRFl
FCy7fGtRf5udv5t0eAPqndXaTSRn+YgfWN6oEO19ZniUzPIHP++fv/3vK13LXefqeZ+1dOOGhW1Q
5jo3RcgtWo/s483NUGG3tJ8LhxCZGTllf4uWKo9tNbx1+fBJspxxM5PStAbWGawnEmt/pN9DGEiW
t7CVl/HWFbEaHfZoU/Pa1iueEmWSScJ4kpmqEzt1QGDmFO68Sv0UUyaQExEZ0rpEzKRZh7ATYFzK
IeIqDo+2sFjxEB29NUieDnNZrecx/S0Xz79pt5cqfKLHupxLOnxRWMk++l4oefa1J6ceCcR12+M6
1489/pa4NhEzOY4G2t68dBVwkj5D5jkgfaZuUx1l0ozhwRoNei/V9buPjStdnEMiCRX2+blsbj3S
f8O0nKKludFlYqD1Hr+KDdu/krgW2MUdwYV0l6vwPfOdqCEmHEBk9Sa2KXM24eFbEtK/Al+wW2Ei
HeQGedGF94mun561In4vaw07gqX1MqUKWKd4bezqZl2Y/jBEupcacnAdJF+0ZZy0+UgGFl/mRN+X
+VLRJMq7/ugF9Udjmt6+rdL1BiHnSAQ3MfDfwSFEZ7wb3sq7tEdkwc7A9UAQCaVnEusM7TqWRNv2
+kPaQ9TOjQ6yS/Lki7fe6kBeV+DxQ0lZygXxNJZYpGwf6Jq9tBFvBmW3mTFOIN7PMJtz2OlTkZVm
DGuf0DCAzkinwbDXFv0HZKSI0uOZk4MoxT3l5K1E2tX7yhAkfGHni7rFPrV+N5xxK463jXhiTz/H
jWde6kz8dI5hUYwH0jm/vCW7dwLDitO+8OijtufQatyL59IHrXVLzJZWcRnQD1f8hFgG/94SGFlE
DnUnKdctThWxoCSkSdjMH4LZR5qBS+GI/u3XXEiEPKj317QD25iaCaSe8ar89FaY8OtpLx8YsPwj
kKREknLq7ebULZi7FcTnuiZrKkyuFcaeWObtD9vKmHSF9GbEEu66nPIlG7tffkdOu0gRYBizARbS
KIZ9Xo3ruTS8U5GqE7iKZR+Q+r1rMo3gK1kvc0csJFwDEinbuBfEJwvVz3u22KxHGDCSgZlrGpL9
jb6U5ox2DuNa8zYW49XPJa2ixjAeicLh+wQ8yNq+wYgcBZhgDe93kmAcYGUhopGoBvRSC2AFjKr+
mC9053Ful+TBVq7dRz4hbkx5q2hqm5+5SWWGQI6bmUEe8sosSB4mz26fPcBdjq/3Q1WFqK0BJnTY
drel7CAGeZ1tr36F5dXb5Q8vRJkFSQwlsA0jduww8GHSiEF+ZSv4rKZMLyuxhJgIa+5z/WiaXXU0
NLoXTb7M4L7llVh5oBDI5uZclpZTkqw4kECgwhWCfbfrcz3t5cDpVzleUxgS+tBiZCSPBFXU0pew
8Ez7RyWvbvaEDme6Qov92TZ9F/drrfeQyEqJCQinTAV2PXIaAz5OL5yjjbkfo6//XtghfEA94T2o
PeuBcY/9UGdQdWTynuV1cFRqemmnoojF6PytEK1JDEF3JZbiIqQiy3W78TG8LKosd4l7v/HOBVO5
uP9rlINzq8nBLobkOASudU612DdNTQszd+Sn7AX2pWGkBegV4WlmILBzy6Q9plVfIgShBNYJzIQ0
hfIdtjxCXhy7tk+equ+sub0ENgcmLwBJkTjKNOhkMVGJsM9MH4t5caZgeQtkTXq4hlygjbjzeq5T
d41HT/mIVyUDiupPj4mn7tcGfddICw/pr+fg6qosh715z6QNJ9NNUIplH/rYyvxd1xJQt6b0sBxs
iz2GB8yZEblDd8rHZk75NwPdRu/l8mJgRr34RdQO+l129a8gDIgdo3Yv+j+c9GcpxsfSzTI6pfUD
/i+a5XVz6O0CgGPo1JGyXvvvOi8tTlVlxfPSDNwKy6+V5i82pAyeiDi0bRJ5qfPor/Z1bXzrVDeY
neGvMa6aw2uKMlquYj9q7EMVjNfIb8aA8LTmC0CI1abe4zoj/NeNfTHoDAZeSQLB0JGFnoUHO9Ef
cFyopcr3zWtm+MWnNyB2zhzEDQbYGd5yXHqgtNK6f7BkQhDNlLpxFdCpM5Wp0R+TNZow7MvtnMIB
JIYPrDW2O/ljWP4sDZq3FKL40oaoehpQcYUG1A9oZp7990Ylz9KuSBUfxl8Ds3UMuHV3CsHQNP7R
n53gJJaELioQ+oLczRJypN+dB80dnIuG6ZpV4ySmRbg1rxBf0rOl0EfOOwwHd7GL/WTNZkwD4H5U
xNJwlg8NpqcDCJk4bUOkepjHXBeh9Vq9ta0iTMXZJylNS9NK1z2BydAS0iyaG7tBKohsIwy+pP6c
evuV581RhLWH9UL/ZUJzbteZ6zWHs9MDRj1Tc/71dTUd0hrwNAr1neGFlxBVslE+opYARUw5JkXn
xU2+Pll2/kTnG/21maJTdH+vzU+lCYDME8qg0fa4DidE9+oJFA9VnPkKzJdmVdCcTbrhnI3iR2u6
O+mNhHSmwXpuCrhmDHR32QBQTJsr2XpQ/LKUc2tt/MpSPSblveWe27Qs7jwlfk1W+dR5wjzWlWAn
5+aXZAmWg1t6D/bgTPtpalmHW2GzpADXWSdCFdPzXDTtafUY/08+VgloDjNKD5quJe6SXWLBHWOk
gGAxP9slY6wFqXqUBKKNhWnJOE/HvTeGLRlHoI9nk0IyDYrXtpKPwp2mc2c9TCX1eMdndjvhHx1y
icLOoUdP5qWh7D8rrIck3XZV7ggMh8icxMuzo9/TNsdMP89ijRnMEOiZ9e++TK8zpv8EMEBbU8R0
GR8aEfYB9mARD+aK4KwKPxxBVAuDFbB2+IZliPO/ujZz+2bX+NFH15ijLiWkhP3NpuD50sZpEdu8
pEnCoyafsVGDhcTfQesWGk94XbvD3C7oisOuPpCQpiJaxS9lux1S1kJMSFGfqIXJCBGFTR8SnVjr
yGi8qzRo8eG+2PSe3X2gqw76R0cXO7c/02ac98Kyrw2Mkh3Dw9vWcF8rT1zMLvidMAb2CdyL4GCJ
vVPZFezG3wVU25j51E/XMbhyshpvjFyi9DtrnXrX7KKckfdJVyC0sXa2yix2lePJA3uzncGc657F
cYVViRIziIN8uK8aQSm4qMiY/5KX83PKy4kgHesNN8u4W/obnWESG/AAGcspFE5+DIGL7MomjfZD
kcvbZNqKEmRo2DWq37rP7sI6BN1KXpVmiygrmcZSn/XEDCE0GMCELH+2BReE8a4l/05Vv7wYBjUH
iFMQaWeRDlTctdcdu0r+dhOGwvAUHgzPFHQA3L3VG/0uc0XL2OQbw+XuAtb3RduksyawDOFHOjSb
gyzOi5xxc15EmUnqcRJasDpd4ivQYo6RXyOcEG6Z7wkjOg5DRiDoPOMIC7tHw0tfGxLxogJ3JmFb
T6pRX8LTXzZ7Eafu7L15cPzlA6aBSeyqz00/fVQ6eM4ZE41GeW8XI++hAgQsZIhvzPsAqLYzJ1RJ
zeybEeEY71W/nnqHjUPlN0DN2md+MWVTwQLWB+T+9lDFyp4EwRltjBlQ5A1Eax2GAU2dHH7m1dSc
0drcWIsBysQjEN3Z7OzpnVf6PlKixd98ZveavVxUTEpjCZLQD5AqFIUXLSa4CdmSYUrKNNoONpcI
fgquEpIoTCpsN2Qua3sEd8pZ57t1VS9mykQF9w8y1IJMgExTAybr/fZvjYwoZ0gzl0xrG7wVg/uT
DiKX65xHw6LUTlOQLHo9Z2b2Lo2K56shwTG3wS7gGatgdJH8V1IxcDtQFujdUOXAImqf2387kKWy
f2yy9pWD4XstXBJ24BjHMKCpgk03DkZaj6Q22B+YxhDllDD3J6lu8C20/Irwb5WVzyo/qKz6MugF
tLMLfUbYSZw57oNrInJqgJczQVy9nV2bZ2p70PP+ERTrayi8ZT+HwUtDEYkAY7NByOTRaHmQzQkG
P7ZFEXf4tV2DPwmhYdGKyyMkq9S6SRZJuTERh2sW0Cebkkya3GiIXK6ccEcUqz3KDQGC3Vn8zq08
iaWNZAxqimb/b7OX5zmBTnA+JR7HLZmQ8hA4HyV9kkQTCA36buBaTQUtcW498py12Kw/Aq+dm6XH
pA/3SpDZG3rqVwgbKTay/CnZ7kgGuPUm073NUA8dlySjfWLzQCreVOq8oSBHuh+2d2oyfk8TEaHJ
8JFjSM2Vf5LDeOlcJyoXiLjxqI1nF3XJzszrlyW9qs3qWJOXkowh/xsWP53cd3NCw26CrxyIDwJm
xXhYy2X6S2mRGS1mHZ0CRZjXiImXiJhw79oyQGNl4JwIbzvm2YvgAFLlv85WcwN/JtsFPCh56jlM
YDl3XUoy6cAiuiasdLAgdhXoiSiQixVPyV/qKozn4fJERGN6qsoEuisirtboQMv0pz6UpCZTzVdy
JG7bWl8FRCUGTNchcMw487IvRZAxXniotIv75FYtmbW4Y/pIuPpNus61Z3an63o3U1P4c3Xr+OXz
ILhbRqr+rLaf6i4uE1/iIiHSPEn923Bm17pGIDp4MFTJz4TdjaFzWlXzrdsYUQ6Pweomdi1mw0pL
5LjUkNnJc9nuNSG/2q75IX32EivjazAHv1cJ4q6wbMJBbe9h0L0CcjO8dI39mljPhoe1zpHG335Y
LkEaMEc2UBdx9cxxVRPmlHYzmRTq5GOYiUYL20NnfM4G6W9+b8zcGeIXBVs05egwdJ++tx70KZ0T
2TdrEMVj/oAexyu8v/ZY3vuypFdmpZ+ZCB9I5COUTl0xX/w1jPqZ1MMcRsDw6skirjULOYQuWGz4
mXrOVOQXmDSg3REVEEBh2Fkz/ITRGf5YznxGeyrvlXmZ09xGX6zOJWUqFvEgOXQNoFFy1pCxGN4B
Uch0mDsaZ/T32YFU86bqRJ4B750WYhGsNwuVZAsx2LWWvY13i64+UfOpET7n7BVEa/KULt6MxFpP
CBXJYF1RA7TJGDFT0oAZsOaoXh1SszSv5PZEo1+jq3Bk7A4JTsGcnGs7jfyKkjlA4bWb647v66E/
4LD7KRcTIZkq0QOq5kb6dXbK7ZJuOuzzBLTsjhKbFuY6/a4Hb8WCWAIEg/ukJvbmHs41WgToOHqT
Pd395LRv5cFCCMPG27IPZu68BS4VjTGa8H1Udd+WhIALY/1VqdnYL1xGjPcaZ2exlYAordAVtCgb
1vJHX4CcMPqnNqnwdddZ9TybNyxE3r7qEQJt3adTK+WHHOrXsJPykC3yj0OtGxmPlZddLIV6Y2m6
HFf6ON8FWfdnyPCpOXBLjnKZM/R/pX9JKPKptdbPuQ5ndCSVc++sXAhtsDzUqwNndoIVUNvFBdPe
bugwp9gLzxBW0HoIrllWssUg+nXnI0g/SuXl+0qkU5Ss1nLqTlU9D/f5ikFwtcQuI+cqDgZUtJNz
IUkM/Xn1V2QSp/rQOFjSaFQOlJZ8brSx/TDyMZGTJAvt5nB1UF3KF9vUOPOdiugpI8cWPxYPixEm
7EDmlylDkSet3GVOtO4T5h971rgAsh8/p6YpTpukwfsNaGsusN3Xgfsc2nV2m6ciyopi8yMtt1TJ
LF+Ldo693/3K6/mPoi1z4zfuja+qh6qxwHCtI+nYiekefYxcmOL8X4im9r0fJG9NIO5R5f2a6f3c
tnJFM+hB/50nY4fzl4cjkhSWexy0QdcXxBkUkWfPrIKy/yzKJYHxNQMsol8E378GR+VWpPvRlbID
dgROErgIl6rH3rCcyzard2hfH8rCQovF1TvMlXqaOm7uGedaPrbTvWlkb4BgcpRoM57otr3rUK3t
AtzDeELdOiYTbScM07xm03Je5q1Z6ZCvbO3EQB6YCd5sV3VUcaJAELMs4pq3cPjIEQ25a/35RFTD
hgkK985ELnNROMvTIq9ASvAqmUo/5o25Nzv7zGMCxaR5zhrHPTfd3y41pjtO3h+Y8upYyJVhRojy
xzLufHPEShu8C2YimAYp8X0MaRfdu6+TLeQ1VPcNkFDiFanD66MJkCSq0xItimTUBIhP3cwkrHv1
tQ0qAthBi1Fwene0ZvsDJi+sDWb7x9fLU7oUT2rJLsPqvZs8PUpHv5fG7ELp4Yz67EHDAbugl3+1
Q+08KhvDHHUCmWn41hlQovohtzRvKYBbsDZ4nlJDQ0fJEXwZq35yZPpA62g6shTuXJwBz81oJAd3
DV6SsIGiIeX02E/5V15C9WePFIcLj3jiud6mnIA0csrurbD/bEqx5YKZuJawhe5zM3zPPfliDc1w
TWbVYwzi8SeW9D1N2HGYpfO4kkfHkCUbGYLZzi7J8x+KKcEhXX6kK4a3lCbqqvyf2iLmHRo2kimD
2m5JiHFzxYUKQgfUhmmD7jVv2sdCmBN7oHp7TownMlCW8zjhKqGPCZXHiFQwYdFPgEeVZQbDBUEN
oXGXGZSw66bBPlB9G+WSqLiKPOsYns9Jlu5BDS1q2moiJHXlnmzv3Rvc0TlxiC15lsMGo/P9O3Up
GUs89Y4PS4gWuLftJrNyjle4jVHg+kFUZ/2XY/A+M6RnciyS2DOdS2fRDR0DQPxI3UodZCdBEG0T
tu/OJAK0G/RXamKAjdJlTeyzk6O9B3eCikh9t8a2VXgM8iwjKkqq8gxHJ0qwFYkt0uEFLkfyN5EW
UHdmdpZ2Fvp15X2y1r/ZXGVHJPoH3ws/Z0Uegq2kTStRx7hki7PffVXTWMQkPWIhsQG3QIDw793k
oauFc2e2zVNZssErF8HtWYzXINQf6QxzsV+IPzKCH209fspsyu5Kpt0xNBiXq6k8CI7WWLcdcw+g
aMZgkl/VyWvJtnnf9gliTs+MBVofAgOXs3KBoY4j1d/kzC+++1Fm631egyZg/KZvLNfBA5whym7a
gx8uNhGarkdcMWNp0febdH06D6tqMALLZ23kb0pPp9DByktjsYpHxSJQ054p9Na332SMSHIgBSeM
6725KeOfklb1j2x0+Ole7zv0xXvC1tP72lQTjH54L12jd9nk8aSf2n1SyjvwCX2MQak/Z21rxXY+
PSFL9c7ly1CV637j4ngTWmc8BfNhMMEvupZhPy5oRb0lfC0rpz/NOdSF1kQdZSzyaNsmkxsz/03Z
sFFfchnZvoBKlPQ4ZQuxyy0qECAabOH8+qk0Jop7Fw//tOqOsT5KcpThf8ivsKJmMJ4GaC4cFz99
8MuK0MTRotlYoCeskKk73nXNlR01q//k1jwNwnwFZsVjdPZIlHJ8H26j/buZKNTnGcFsYtvpj3K4
AjVOqM0fV7sJCa1Y999cthXRA9imJtK25nJ7RKX3LMalPQ0JbbkpFf1Vm9avetlyLkvj2mtEkVT8
d4bF43mshuzSqvLktU1MAEX71gErtlJ03FNjIcMuj53tQ+ohIVSHX2X2OfnluTa5m5TTClJSTRIN
yPWdqAG1NTnHxQbkxUpL8V/UPppid585BAAMYFdjx+mr28AkbvtHsaq/TacpkbHdV534Gbqy+SO8
+sat93rp5KWA/ofRXx/91SKW2GB5UV11u9ZWrIw5O6yuz6YoofSGlsmRCrgBkh3wVWqu1fTiUUJz
6HLSMKfpiUwblBEzVlh37kGLopPIRfrLXwj2HkYL1mSxXkqj3yhiYXmA5HLneml2KOb6DiO13gVs
HBhvzF28AMeslB5vgawctXbLOz2/d03fn01qo2gwcgSxmXlX1jAI65q+nkLCHysICbfTaGRsSX3O
1GJ80DLGdlSvj95ULvE4rb+oNsBKdp+V9tBRTttUqPFusOxBOKmaKbZn54jtgoffYtWPYqtvvAE9
R9/lwLPIB/Fol+NKYYM9iuo6J4BrjXE4ts7GEj0xW/tddPC7kNUWUUFSKMa3GdDUmkZEFd74vXOe
HCbB/HkoZ031lPfrwzqW41UbNCkcn9NZtOsvxpUXVLnF1wpMiT0eDzPiqrEqxxQ4/dMCl9NUfaxc
1/9V9IgAdFCeQZSm965D/EcIjoMto7UvSvivtIouPDV2zNqGK3QsTp/FLV22ly7nb9qsFb0ZxDQJ
ABDBeXywoaps8eJiD1IKu0yiCABkwuPYdLWbOanp8/SxYTU/w6K5urKWcY/vuhiKO7Kzy2cfP18+
V3ffL4ZR1Heuj5mbrnGcKa6FfoOGrhYKYrdEdBzSIWjyQt90ks18Xts5kyOgbvBSI3iq48FX3kcu
fWa35EY8hCbU1YK5IqoBJhE96ezDTCrW0Nyihx3jIiNEzi3qH2AWdt3A8L3xcOilg4uOZJt0Wsyr
7NGzX0uMFMu1Y0R4EwYUXEsYlKzM/cxvls2thrAS5u2L0IuPOj80Yjp1eE5ujJ6mV+Dax5YkkGiC
UhDlkxGhPkF9DBnjobTXSMzDEsEQvXpBJcEB4ceDlLBvKQMp4r7mZmVuSR9z0nrcQ1+nO6RSSKee
K/fKgueTLRQoW+aWY0236FJWeAzwjeyxuE+N4Kk0a7rW62hQJoc07gaH5hfS6pOaR6yc2+RQ5rte
lagDPaBYfdLef7+YPtSn3N2PrsjPjnIWmv6ZCYSEZZaenIMurOiIq6Vtv4xA3hO6OC0WAd0Eyb02
e/EwV9q+yzZXg6DlKsaM/WkyEHrvr1hFRXgnarYCTdM9pFA4WHdvpEftNAOc2C/pKWgaAEToCZZ0
vR2K6i1tXffOBp4ILBq3Ekr0T9zB7b7esBlVkC5xsuAzsScocgw2l6o09+1o32EV383kvZyNtwKu
B1y5ejzQd55Oec/D3RYJNxkuyGNFpnbdK0TaM5V3Oo0BY+hxfRLVEESgdu5SXfrPUGt+k3irbdgl
grJWGQDPiDZZPDJbiiG40R7nR5ThEe4L9N/cf0jZI3R20GIGr6GMtJVxcmf1V5T5H781g0NrEoik
/M4B9rz4dFAcboFVquPK1SRt91dVhwht6oIuJsoz0/Dv+g4pSpP656D0fjZ5TndpCC+YBuEOMXgs
GtJCC4eVsXqFVjHdI/6yC7mHKXxlEsKOrgnO7P15yrDwM4bdd2tKwIHamoVyOUjfJoCiLk7K5qT3
7BZ21chALe/4Eb1FAszeYVjTB3inW/tuAZjUt8gDG3wHPMXuuwlbRab72xRoTkKzcKdNvG8dBJed
GhCb0+6ucE6TJ+eDbyZXTFfkeNv1cmYMyLCa8sBgsnvo5FMKmPYQ5rlzMmE1xcbS/PSCF2ExGjLH
8g4eJfMawvkC+uohRh/R1B91ZbPbpgcUDssTW/7kDN2TpkCIwKFL7EglXffkByZ7pf5MtwXOXzFx
zGz3ZpIhrXjGEeyRNfWtuVzXDI9zUT3KvmGnNGdkCHC3ho6gww32hCkom14PvV+AZt8Dz0iKzBKD
Kf7plRCmIYRghoShA4F8AITMuku6Br3bwNtLR2Uvozf5UaDWR2cGgCREggpTjsZOuz2l2xre1jpP
TlvLe1YFBo3B+RMu7O2rEGDjBNseMCa28mq5KRrrrbQKDI2bsTTcXr7/y9k8fOQG4VJZTcIg5oSB
qTUDlv+PvIBvATPShBEqkzkzhM7QGHWiICDgOxuAHQcDn1xSsGbsp1CHkXdXQX9rmQvxre/vf7/0
MwD8wQheeeuMfL9dvOHc0Pq0+odvE+v3l1La0RjOplOxSduwlb9mFcRQZws/6VgzaMQTe0TVuV9l
CHE622C5vKAp3Fjarsk+TLDjW/Q/4yfeqoEPHWzqMzKnX/yOjDXyftZ/fCkM8al+q1H/v5VAh3Rr
/0lvu8X2/Hscz5YL9G//cvnMG2Kt/pHQc/7zb/9CPvL2E/+uf/ZAJbDnR4+JiiQQJC3+B3vBt/4V
RS4UBQvEArBf8T8V0I7/r7RFfTvwCesLBAF6/6GAdgTAho3lQBIPg0UsGv83Cujv6Oz/pICG4ihM
flEYbBJobyMz/FPWKJgq0xhmYz1pYLI7Ri+FhW05NvXO/m3ddB/6hd5mvJFdz/hw/ulA/S+EyRYf
8D/Lr33gES5ZFyHhkxaS7v/8x2UDyIrQIJS3M+VBHq3DLbtqNMDecKSnN9MO9b6I4/1//LNbpPQ/
fWbtJC6RX/zZ7h3xVlZTJx73uooWe5f0t66iC/N/+JP/LWz1v3zQ/xKfXTInTAKs0qdBRHp9tHwc
zfuUSPU8Hoq3//3Hc3zx3/5cYFmwZHz2gL5D7uJ/Oa59ZSjsyG13Socpuck8dBaOAJ0aMmhtAhju
5JrsxbbV8PA0xgt2M2CME9M4H40y/kJoWQ27UiCVB67cMGoW3PtTy9Z47Wo3tgKhsYSZmqXM/JH4
8NxlYZmHBasdEs8/IwKAmRPPck9Ac5OWAsxOPQAJ5AizQ91nxXRNjNYmG3G6OB4NynztC5g9fRN7
bXAY+SfuabwN0gQSZj+hS4W1ZMJhnpeUpy9wGbZdwIvyDF9/F7Oi/ygRh+8Ae76KQI0RT8rn2a+S
54veJD22yk/TtCI/9800TtkVW+DKT1732S9MHVfxiScHpk+zvGIVjoggRW9VuSCDaBahU774Exts
171BG3ee7OE3s9p7O0HFEzbiiz3xJVfth7DH12lRcd/3F8OdfiyQeiMoJmQxMY8HxJTEJA5FemJj
6PXMHFZ33FfeL4DziphxskHXETwwypvXuS9UpFT3YaZArlFOUs6TdLCwF6slUbPeHMwxCImWtOfG
/qIVg61HcCaA6seeza+yU4COQVBHVrM+Skse1VQt+w72MEkw2clol/fGuPEkQQMDzcQYNphVV/Ba
c2vb/uV7x5Effko7JC/3dB6/ynV+zTwRuynTx25+Xej3MdRViH48hCD++iVE/ZqqP03df+q+hQoc
QG8Mix4UJ9kYZUHXaVIfyYy4xcd+1gTOQXjjK2bIL3OSm6SnirffU4v51Vzc6yIfvDas47J3CJ1E
LqZcpAgDPCUvA4rLcqWYdyMy5H+Rcu/YPfsjWuZ+XU2xxi67qz1GFpUQI9lOHLUAO/fkmVh8+Yxn
OhVENknny/CprawhRzvKeKU0HvAaWDu/yP/2JZ+g7qEvY8C/w+aO10zQRgVC8V4IdB8FsOtQonw3
MgjcumRKuLGajVV8mRUN/wpkSmKvHrx3iGmWVFEb8EZaB7T32qx1ZI7pviC34AKv69R6bRllLe/Z
75vH0OqenJXLpLKsO1mEjNgMGGHCRPdfASYlwHnf2JZzmFquH+gJQC9Q1jAjQlHEcDEr245Lhh8Y
WyaRnOgwYNFp8cuGwQO/K43QiX3ohIMx2d2R7AqTvz7EZP1eUkX/yYdXu12+zdbuS1r5m+YiBVxQ
PdKGZqyQ9utucNg4daTMo15RUWJYakfLFL2WuwJl9crzdt2gfHvBu3a/UFOTnTt8WK2XMsiG4iqV
Gzl+iGw9pD852qSqzD68b1d/VQaNNPyAp1GTZUSKII4i0j0QJe2UQLRZdg95A00TjhyRJ8Or0XQu
3VEO3/eVZ9KOYt0FGJ+qD9vmc1R5Wx+LItnnXQKXZ7vjpE8jisAuuB2AKOloIWyPWscuTqNLFAT5
6mWaYmIYtjp08wZ0hvlVW8MzW6d7Ju7R6nCnWtuLICUg6jVrvNN1h9CbXkefY9y7HR7bpgMNqh+3
wB6QqssxgKGIgYCY0vEtGZGJaHcisQfUTJS2sxOxfm5NrZVauD5vl1MgjTFe0NWx7c5xBOevlXjr
WhtRU8Csy629R8jSSIW5ITN6w4tc3gbFXisxOfMZu4K1Ycn/Pp9ssWDEYlapB0DRZD0TtbBFx/Oh
EGmZzHd2Rep8DT0L1bhwRqqAxX8GLGknT5TefJuT6qz2F31w1uIwPK3Ce8rEcvR4Y4TEbIoo+QjO
7rEbpyMIxlfDRpfY4SykAUBjY7soCCp1ffkjtKfXdlxeu7CmBZJc2eCpyMxnOMnF/Epr9ZD6+bNe
2z2LKhfj5HzZkvepp22N6eqPLndf22Y/popmeye+ZLG82i5XI2vZ2ZzF4+SAaDXrxzps/4bEeY+u
jXJpu48ZQe7WmcPVG0A+R8RsZoB/yG03Cim0B8cgY2HtL9rkUOD2hZGLDj/jsGJg8iFJswb5geSw
wjN0ywKi3YTiJOf5g8B8vnSVwVMzRA5MXPhX7jMEQGr0Ug1XpmpA99+W8jSPrJ9GyEdDFMduw1jO
QGM+tkOykCrLm0Rl+z94Oo8lyY1liX4RzKDFFrK06K6WG1gLNrTW+Pp3MNfsLUgbDsmeEonMjAj3
4xFPU5GRB5qN6783KAk5A4AhJhGCBa/V/WfTpZAawD4CZen4Mx2YyyNTdKZ+XU8qDY9eITPoSPnC
LTpuntgVd0Ptzhztn7ESvbcZFX9iIFsw1uyEoNMejM6T8KcF1hyjlpAVb2jz71XSayfddjXtn4FN
ghkutSv8u5XOXjIlHooRp5qm7G5O7bKrauiHfR0STmp093QpiRm3WvgPrb51W08tmikCxtsFlGJx
b0seCnmeboA2L0PYnZsS1M7EKDLfTr64z89KSuCaAIwEOMAzZ/SRrxDAxlgd2ozpuTm91LNR+Kom
r3aWVnQ4Z+uvj8qgaDkBYjr1LoBGuzN5C2gWK8SYtSes26iSJxbnBB0BvV9eEA07qZ6IHrusgJga
mrEJohDvbOgjBGinxwqtRjSyay/jX8j1ZgX2ar63Dd2sAbCaHWMmaoBVFxKIQ4MQUqePutwTNX4U
h+pvp5F4T5siTWVgS/18yvir6ol0WcKehsIoQ78UiHgugnzkWhOmw3FK++GY6g2rVPPHspBPq6Dn
tjpQPlL40+PXPnSDpdwQeeuJs/w5wUjqKqj4cQ2vul2H/ag3WIYj67q28z1eY2jEg/o1hwyxs5zm
xjh1oZPnWNMQca6AhE0+zhyrTGplj3GtkHKCCHCyPP8Wqq3XrONpMuAs0ccQRDbtbVihoraqkInM
K+lg9M4Ge5z6fdqQB2IJEyB94z7o4bdK98lBRfEp9PIG8Fj4NJZxl4DiiXCkzMVk2mx8T8Jo7lur
B3fNmMDsag2N9+wbKRc43grYp5auujis5k5Q25O8Nldl0stjt2avkcDmM85Q3hGJegzgZm0Ud4Dw
Cx9sJYLOBCo8mgCuZTCoGoBb4E01+rTm9LMaSC3gK9rmqEm0+Exn6ceH2Q8qakLB5XSoWESiSZPN
xM/Gmd6qk+Ct3S+73XTUkTNEyip5/YxxxZyGR4o/EvVl+FU1HED/exEb5mtctJ26XGVhPVlz8ikV
VsLAZyJ3gywOng/chXGFE0lJLCgUTOpSQXwTopBWaV/viJYH9oD+EkEqwSoz2iQ57dugogi1s1h9
LErypMTGNj8fo0OLesltewk+uRWWwM64/tSj0gaMJS4qeEe4R4eWsxd4WrWHFYXh0NjPlfEdmiry
cEQW+EBdaZ1/R4OHKowlCERpji0HX0TfYw00SRy0Y9pku16unhjMcEtqup+OR9Or6t+kYEHEY/yj
MqxDZWMsdI1E5PkMtCxuvG669KE3Y63R5l/6MJJHUNDIRati32Yom2xbbiMwec0VXvy/FcVGkRiQ
XtHhgUPSU9ciqAAkAJgWrmLLSZpqBHtDWQJEwUXDJ6FslQT+CSQtThqFyWkmkDXXfqOcL7tDbeTB
wjlreGA9dWCldQSizJWWeIsZNlh8ku+sBwQ6FwkVCEhOOCuCB7J4BNOGtQV+ZUi/rVfQTBNQj0mK
k17q4KPJ4kvC/HqIZObLVF+4zBoY95P2VaAf4bK1XwFR3wrMMLWsFY5GUEvIEe6nnc7taur/EBNx
cZuzb6qi0ZHkUrHrRuUuXLSBoAwW9UPEiU6AFMsY2TPYH0ofzS9F+VWTCY3BrWKSMWsmyDcuBqM2
QpzA9NNBHB1CMZ5qsQfwMYaPrBriwJIQGbYD1xa5ayp/TNmPetmx4oxdEWGLW2nKSU2y77icSs62
/WDAWhxyeXRmVb2g5P4dKFgZPuZW0GoQr03KrVY1fotI/itRYh5ajattXaEGaWS+V13trGDWCdTV
8JR0IipzMRvecn18MmqDkFYEUBxBMQhnpNI5FNV7GzOVMsjUYhIHeXr401ASgjXpKGyX9EUR882b
huScO+pFK+mm5jpkXlMBMy6PzbHjatGTRyECz5lnOCzcKdFf1SQlwmmm2GDOEusDcBdxy/3cwhiN
0FfaeXTyznzvCVV3W1V4Rvb4JNejTjVRdAFWId3eRmgq8NwxwirTtB2X2KXGnZhCQEeGr2jhc3jO
Ifw/dVmFYTHMYgZIB/Qpjgq33gmJLQC5A0CmQttNynu555++jbWPXQnx2mSNKkQUNCvxkrLbjIGi
vhHc0X/NufWs40vbc7OqkIDoIQl6se6m2JEBLGknLsIFkmaea2uyrpvf0E5oGcTDRPhaR5gvYg6T
wbT8QJhxJcv0W21B/qG+4/uNLmCpcZO23LZzfQqg436bmmaxKfKcSZ1YeVNYUrvDuHT5dFnuPWMY
lMWuoUbWvgetbmPW6hCvzVRxXX+aiffx1LSddvqgQ7NkuCAvK66zkNI+sbLUmaMWK4ImBOO0rbQc
zaWk4dZoZI8/259iKsYWHQpFcYJlgxpDZPh2GOYRWSl3/RjFmM9XFaM5pwOxK01Rc3SD3kNHv6HM
PGGs2GtSTJyluO6YYoGir3EW5aj39SXAW8A4j1lKrGIcJjwPTSQ5OaXyUUrE9kpjdhiL/Jv8iM8p
9bLkp4XlqHKrsWut+aoQ5bOTSIdMUiGVhSBxC28150AYm80aWNzFtfkvW5a9yhHsWC2jrJguOfs/
65d+4U7vyg8RCA80IvKTqvpeJcJXjczB5p4NBlFsOE4wiY4SZxrXHLvTcbTGoJ+uEpMjVmz7K074
pco6p1dQSmVgJPSms02SNqBIraqnQaOSDXuA5Mg0vlOFUZpYqvhTVUx8/DHPpUrnMAOdFYbeaJqq
qw+KdAoN89jinBm1V2FGeLXCeKOZXRCeRAsswWQXQ27BKcvATGjA7SWrr9bDf0yTnogCeTZKRGlp
hMwsx8xCzCiIG5IJPUPAEIneqIjVdp9o1Vvda/DcAYj7hB7K9KNsNFCIxY3MaTNzPdYog/OIV8Cn
e5pb5d4l6hnaau60+ECClLzXIVfmvaryanLd3KmaerJWDZlPlJ4xcidIOZgs46u4kUDAq4wWksQQ
dbaLoAaEeRiukRHdlTcvDFtqZ44RMc8psX/dqLpRXdz0TmVnppvkLTXlXT+WljtwsUfuwSYY1oKn
N+OtV+aW7hCb+CDqYMUmOE/IeYt2k2og7zkqprhPboJojrsl7kkSToc/PQYORWBlWdGgq/m45C7i
jmQMppuvSJ/hIwUUR6SuNBI5auEM+CxEtotsS69INKH7/FIvieVv9V2mNa23YB6lg+HoeHTQDfl6
mppBiEcVwj/vAO/UYPA4xksen8D9g5NVhUMlyk/5hOemBKCvkjTgjMVyyYzWYkMZkN+A7l2MbPXx
hLuDJJXO1HXQQglmw6QM1obhlavE5Kll83ieMUpTtcWwT2kJ7pZimfxFquadoLSOpfBPFQD/N0KB
TkMzTf4qEEylqmt1rEhP0NPVshWxFvajlj4ZkVDsGQjelUZRjiWXIHznTpKJxkEMK5RAacczB7wn
ZpLOVI7OrxJFhdOQtLQjUaxzl1X5jrv2MXX1FZyU4SphaznWshxzaWp9ZF4qj7N1Rg/RYlvJ96Ms
X3PyGI7zit4halDRFZyuBQKodoxpODVHNhwK++2s1gcLQytlWhpTNVkWB7bWxVx1QwNjkCGC2V6b
t4oAnmLAM2PG7OwY5Dn2WpKGsFtwkzPCm6VUbjF1UMlFHqRazk9tTidzXpfrPE1vITpFW5dFxmxL
jIcflUtlkHFFgtu2L6YvkBNaDM10inWGc11bRcEUjr0zyiDtWpVWa6O9hZsDUZ5Dp9Xb37oQPnKU
aW6XzYiQMk6FXLPAavEBbqQ2qeNaIcGOqi1sA9miuiBOrKA00tbZ+KhSHMIZLy3Exp1gayqfKUYH
EH9IBTaJcjqrh3xpj7pW3GOkDl5ncWJOc8WNJXNTOm18MmRW6gaPT0ZKykJycsX4DmutoKOMXXwS
GTpX3dZXj8EhEFVzsaUCFxeCk1MuIKpcuh89VGnXafIrKRbnJC8BYyQxgKiI0uhDB4h6ilwq7jmY
23ZfFZJ46AGnAeIFarsgBS51hOdZnA6+pm2AgKHvvU5izbO45yMd319tgOc45LwytEBn6PBQ0FB5
zvOpLKUCFb6c3dRa+EZWlkREjMpi/UXyNtTIqM13HEXSIfrUhT95ra0A6jIEi27psZPEVqClEBqU
kaGCYVMCQTREwnKW2mJXdaw53gq3rGG646I8CSoFhLVKmkPCxW+5OQ4Wq0mD8qVaZw+cIzmDmoih
wyBCsZm5sWUEVM2DNhMagzWlM9CbWDHtOY31Zwr6RTMahTzmUnhsblRgpxOZPGIMsxotO0pDOCKt
TifIqrYNKJro0jKx3n6y2JuPzlxA8CGjzOQMt8jsQqUr7snytXZWGtBFOesCzslYsthN8u9EsNDH
lFiWulUiWoY4NdnYmoD4EO1qaq6TjECYYq93iql6mXpVwJrAOCCUOCUkwjmsXNb9VtKvk0ADuhex
ICHAHYuH8KuF4XFdeyC++WqQxKLdGybpfa1gDxNUXxtjv6nrPbl9X+AXlxZPT9xQknda+A2MkxRW
88Llyrewm68W03WDAA070s03ZVaOet7ZJOyg8emlk6DTxm46v0CzhTfOss2q/crazTKLd96mN4qL
B4HK+Evae46EL7/oCNa1LOLinpKNWj3N+knRNzYzuhuv1wquiAZnXt+Gfq13p6gOiakZpIdQEwdq
djAVtiIjBl4gavGd5Lq9RkAYnQHEzmKmvIUZcqWm+TJlYAHzINy5oX5tkOllWN7SyDwxJ7gDZ/Dl
STjUCXjUVW6/5mypiQeqdjoEUcLBqy8ag2/JrDxWQX1MkBKTHkYhM0c7UzDaRxuVmRX/1enrsyqU
H2rLb2RCC9FnEN1FA5QqWLWnC/VTjunK6Tgss1XDczBLgAml975B3lsn1glnOVd5pfpBAS7xvtnP
WoW/LYA8pU/Ml3wsquwx1aRKzFQanhU7OVoPp2H+rpVwbf6dO21CDZyjBKa+EkOVU6Qhj9EsMLdF
c3we0ehLlLWoYhHe59hbNJVMKNV6BgUMco8iUGB3KcNGJO3cRHNYc+cmRifQ01Z3xh6LYbtfeCQR
doUjiu8W7a5ZGE6dptO9GpudYcyfRIdjDVauHf0lL1UhLtU6WicrRfWk7QgJp9ck6+esI2hx6Yy3
VUP1DXfUJXaF2WVcTZ5aXuJ+GjmjCewYUyp3MRq4dG4UjYxjJoaiinKNLSHH6CCpI1c6ErFjIflu
s2W+dBrbfiIg6i2gkiKDGZ11AfvUG0aNEbJ6lkbFvGsZHb0FOS/Kr6Xey3Ld+ESoWfcJNXvx3zRa
3xgJboLMY47M9GMe2S36lmrHfAgtZtw4BbiE951RMhgN+iwqMFwx38xBrHolXegpb4Vtr+y0EOGF
xGOVK7gwjOKOJJ6vMGWDnOPNzk+6sjVwLTEk4zFK0VPboFjElxi7S334d2FpGlpEEjEVR024d4Ql
uUJj3HAxV6eJicNdF/ejIr4Wk5T4XSvqB21O3tKhIfJRyjuSRRRfqMT4WDGrs8VWf9GaSd3l6o22
QBK0oR4eC+4uKiMmPOXyri2yp9EYm4tuDvuqz9tgRS4VqAQdmqtwzirlES/zbyc0zIZo+h+57LUg
bWLMtIXllihbke+BHphXThPiXjFd80XI4cZc5zMzjcqiAUh8uPZClEC0V1Qt2glvDdpOiQjWtTUP
YU3/qtnuqf/OwkjgB6TyEwoAToNZv0QaR7Y5ZBd00nzZNFWBa5wbxcTkt4XIQYx6aKqCAJUUVr5E
y0/ws3FIMUYU+fL+bfQoFoD9TuG91+oUrnny/W/pggalxBdzTbSzZruBxrT9JuEPEAMXIeRrYmHe
RKns3SIbcdhEPnkuRF5N4YBGb/xUZ+MCd5aGwvacU6/8KS3fu5x+t4lEX7mp/4Yo9khqIq2lixGC
1pWChC0O/q2GMbce1vYaq+261WSbIprWBeYBbkT0EZu0qtyqrJiJLTRCe8vRa8a9CDeQVVf8yJrT
DBV+56bK6g+SqTsJ2TcHObW+iOpBbxOq+EJNeCsZN4AU3xX4AFT9lUL0D9BT0lHH8D6ozwqNxYNR
gZep8GFTywJZGcDwtJRqoulZK6fy2g2MvhF9+XxCKVJgfLn4V8tydXUAtl6qFNgXsfPqMvWGvE7C
rodpZTWUT9Re3BxFwTNn8S+RajJTYss4jMZB6vXftYutg0JMg40qgPg3yMSXf78aOqC8LFSJgf6c
+FYIIXcwywouHZwFkSOij8ZppyqqbE/cjp1aIcYLs/eL1mfZXsp2xnyXBZ7ZtC/Ircawgmp1qQ6L
yW4dSW8yOezMK/ODNCJaw9HAe7ZE6VqLSgRua0SsC/osJnosCDkfd60w3zRTJBHKKvBMivl/ucop
M+vtQEvBdPVQzt+bVAla0QqUXP3AzzzfV22hlExuMZ0ZP1rT31I0GJPKJlMbSXFJC/jURnKfZV6+
UxefCzl5tLIh46SEwMXuug4WjIY+vRBwQqzBOhL+CzOnhCXqmRRTwkFMus7FtPyO6znimRzSo4bm
26kjywWaR7a8WZ0qjc6C3Ci9N5DWHBiV/oOZztbknGe2RouvmZFfTmn+YVTNDYyV063aValbkQOP
ONAYf4THGAyEXLL8DT0A8F6JWYHTbaSOgCjTfZAnFND6/w3r5Cz05aYAFGm9xeQ3FuDq7CRaqQ6j
8C3qBeFzk/QqqI7T9VE142DPRvefxVwebxqtTvq9dQ9WjQF9ZauE1foLo1VXJb3U7/FQyBv1ToS9
wYui3EfveZUSvLxIpJkRjt0evT0Rbo2Mi4p0ei3r0PQywJLC8QseV/mYseNytcwD+lovJLVU+ymR
URpHtO8VAjZFi/lnoogHNO14V+vxYmRLuiNUegm43Wxd8Hk8oZyNPaA5Za2GLzLlGcAvzRbC+CGp
bQgxEe6JVS7qPuSvqi3x/s2HEJoGvbUUyjvWz0VCRVQX0lfeD3TwoK4EJFLiZWDxYibGMI/ouQ0K
YSP1ldlJyZY/aG+DO4zLepDpLQVqVr6XSHFdS55pDjHl9+PZJzt8OsqNte+iKgx0red2JMvBnAos
vnVFekioCBNbnCmpMIioTTDK1dGmnZA8DXsEdWM5PddknYET4QjlYgOkiFkfEt/myVC9eGj0YKis
2yTT6NTR9TF10XeloGCRx0+TqZN0qNfCRGYpe+Ua0kyhHkLpa/pSbmzEKImyw0L09+9v4Iy6gyKV
MZb/cv3/X8oiC0zq1F6kP6zqPsChy//+V+aH/Kt//23Tt6vy/u8nJOIjDUkNRKxAZZGQhqES2tTy
PdKP58emRZ/4Shq+iFGt7dfy/CgTs73mk4JMtIyUgMqmcMJRtlCgrNbd4gmAIyWhM45raydZfiaA
iJjT6GrF2Ief9LUCudFZ4WWBD4324Lvsjf8ykNOCtE/6vIDSHl7rbjpmsbXeeA/JAdse61rzDDMZ
7FocrasoE1NgmUj8Izm5lwnT43yIMwQw/2ka+xhxOEDD8EjBdKjaZ4kDfTWF53ACNJNbJ2FS9wTr
Vn5a1x8ZHl86CdNHij68mMPxLOrxGEymWqAOSDCBW8o5atXeX8i6BSK0vsw4bn3m+thnt7C2opgD
C/eGW9QFxUuhjeemSksULfOuRoC9k7kyFWnpJ5ZybJMQd0uSPcH2an1iLV9mGWHGFtmyZYixNxMk
guL+Da8ZBIf6ecEF4mHivult1tuTPqE56dojPSk8Nus4AsQC4ijIEIpiKVP3Cro/RxPnrcLCTQWO
IDOqP1qLXNK1/M3C4UrijA+9o+brheE00Clt7EpKj2KxPekq8jxLmZOnUqku42QYdkzn0JOizjow
xd834mbKkyu/b+FAlXhy4ZQxchd1JH0Lp7CFFGxKJtOHdUFA/coNKgLho4gytK3Varc2mhV0jNXo
PmjDCyodElzXxY8Tud7TAEyusWjtptzpqUgPlbD8txD7/YagAtuLdBjjCFXwFhsCn310mpLo5kWj
l4cjAxSNJQ9+VrLYUWvZTV40R2gkjL7qLPL0UAdBL/D8Z3X9u8aK4dex+VTXhFOnNVPcZmE0nW4y
pDHW0iOWVD/HpH1YwItBJZn+5HSC5IMSGDOyY6zVX6porzj0foYY9oKRqHg3tCOzNwKVRZqR0obJ
Cds3ZHmxFw3lg0WsXbDLQEhv83bXx6v6rN8wKA33Yct6kwlMK0QcWoq4lm5XhRCKJHiMZaEzwC4K
L2e6dWjRo/KojLimLXUKNCOnaUZBvmv7wjymtIv2cYdPYxxDa9/gJCTIjrfB8i/2kaUrx0qsOmoQ
Sz7pQ7gGcyYr5zSsTT9TRu1ShUzYSUzuGjW8oIeScVCm4s2QQsKJGqXcrUx7ULjgCycYK3qS6EO6
mqSNT3RgSa8VNOFJmUx3FLjOm1ExP/cqo/VW6JNHowoqqKlGfAxWA7VGNYoXJDut0xgVF+BYZ8jJ
oHwvhRRUKk+Yo5dhiwGVQrBIs3ZD0rDCyXt6jULupjNBPa99wxCpnvX8VTJJiC8m5sJiW2Plmrr0
tdt+KBDU+JVeKKI5KYte4aJAuOaS+jKXiAjy1DJf2JhoyJOe+oK8qnIkgv5uYYYFcKlkOtzIo0yA
oSgE+Mc0XmUMkpXozcn7sKUL1xOz9dASGC02wg1ZtkZkCI6DcAPuEMWIqbSsldMQM8fcfr9vpt6r
LTwYuHa0cyf1xzY1MG7q5mufmS/9hC6yxJ8/T5CDsm28IEgZ0vroI117zcnjlvFx1BmuPqsSn1I6
+9WUtF43AHIzR74IAXSbi9bth3nl4idtq9GmBsnRVMxGW1FazjL3EhojGTk4ffElLOtJFKXqlurp
Ft58mSalCmBnGLeVVyyk+qmM0gP2zvyp0NiOmQBjUw4t9rOxRBfF6w/Byx6zSQ45iJgIqjVKCbUE
BoDIsXequKUBjssiiXV0AcZ41kiMPahTaB4Q7SguJrynPkqPfVutQdNNTGu07NYmyW5op/Qwb5ov
UqzgH4zMk2clP4WVOTn9eggb4r1p7HOz4zrFIdDDsqzWHUO2ziuW9tcMUxpuUHm2XTvCr2LrxdAC
Vyuoj2DuJOFW1zIlcSbkoGzubCLl2J2alqNBjxumfnqA21bwEYJhWpdhUZixAgQ4yXQQHB0X9nwU
WVXmelI0XccziP4VZpZvKstwlFQ8ySUt4KtRpScmX8eubdfNRl/5tQm+gg1h3rH8NF4YnvW5QcS6
+hOBaefZWLZAnA4piLFyS8tjwql0nZp+xim5cA8BbUjlkDJYVNMXQjCbW7TM5EXQFGPbXgNlI7VS
CslR8roCqSMmq85PRoO2pVTALna4dx2lxTdpwRJGEueUlQL8Pc7ZSqIWtEJjuMtMT4A3ue7zuF9v
WCFlOnVnk4T3S2eSQgKL4pQnI/c8wzAP6qgn9pCQVpOLSzBG0CJ0Tb4yFUSoqihvQlr/t+TtS4yQ
mZW1XPWaYfmsScpZWNlx4w4QF6SzfJdHwOHmil7t0KYnMexoCqRYhAALXhFazAbbsSVi1+TsD71F
j6EXLeNbNTMfWUQL0/iAEVSd1emohpQesnHt1QEjXszAZqjl4iDEoCHHeDhhfan25gKHLTWr5sTN
7BKt4QiCraYKIKGFfFvM7ktCNm+hH9vZmg/9rOKpaccuqNXBYxwLTA1NxEEz4DpOC0q8KvoQRDy6
wIG6YBma2zIXHA2tpO44Q99lmTIoVsyt+bNrjfZiyQI8hS5P/RJsQBBmhFpboEaqXo8Og4nzr6nb
O9ZAwxm5EMBNgcgglLHirvPMLDYUT9xsFhbjeDKM3p9INj/OnX79VzjySdptoQtB3Kw7Iy8i2gUo
CEYNHibQQUFvZUKioT0MvB8/l42zZiDHzUvyOzOROroRZZThQnRZC7k+dcSSe6Q3F16hq7R1QoLE
UOEDHirQjY9pCtI5zAmYKHFdyvrR0vvTkmr9Tk3Tm1YtdEmIjHGURh32RgKoiZI1l45RNUhHYm4E
r94O/3+/9+9vpIpKx5CwWeqydqFZXXSaW+iGsmv1bhdphnhExmYKjt6mvho2xV6ZF/GYbP/i36/k
kjF/iceXjjhJvSbx0756H/tAk/HTuygV9EMCapXh9X18n5C7PyK32SeudCvfzc/xxzpJjAvjNwlK
D41fj2uV+kq5oN4BBUiqN93N5Rx+QdboQSo0gYWWUIAhyw3D6VQ/hmLzEY0+qImduMuD0tN/+I1r
9azzvyKjhzUqVXbxKt+T7rJ+bNZjUlQ4924l4Ffa1y/GKfHXsyD6wu6VGFrYUtxK1msBX+3BiFD8
NvacUoqjPGffuuFDoVkJVwlmtyFb+7d+wEOymrNRX3Gj6ffoVSV6rvke6zMbAiRfhXOEUSbcxM4j
dwvABX7uHAzDGWV0AYiqpGHnWmaQ1FQMuZ+ewjxACiM/Nd+VaA+7Ij+bBki3H9464jxfwT/qIO2h
xzT9NnuEJUDH4i+8//NFRabVOvWhDuAXF8/cutUSH68nIldk77jjIRn25SvsnU+kBLSSsD14VTBo
nvKqfufyURZtgG5r/F9/Vl6sQ8pS3Q0F2uNdxDDRHo/NCX0bUUbp5/hVjLZyj13zxptbHPVnDqa3
ej6M7/FjeJV8iNxIbc+gEOvVXp451ZAQBVSckodcZLxAfYD9l6PCsMsXUMSoSYRHKtigsucR/7gb
9pf12k1uerKAahMCgCMBbInmQNrCufVMZg6jcZ9hj5B6TLeORgz7wl4O5al4la7ao5wcVb8PMkY3
OzyrxCLaI2BE5hDP4t14yNiaWTjCXmRdN+77cMAbsNIbTh3hVBzNM41jCslHus/nbQVEVBzLLnrb
OF9++V97bj6E+3zIUegHxR5O5vEF4aQXnzEmN28kfyGooZv803Hl/Wpden8X6Xem3W9rboPN4dpy
xn1ih3hjAy6UfQWqNAkw26PE6DlUL9Y+RnwN2ne/wCpX9ukL/sKBSnY+GDSZeVTd4dH45YU6HC3B
4gjiIX7NN121yzcCOzGCk3uS7fQQPc8vQpBetCDZGy9tedOSPQkDYeS+SXf5Fu65m2aNXb71vZ39
1x4Lh22wo1lCb9WPMOeiBP3o3Oq9PYa0Ad8GX3WFJ4Ae4JR6oGtx7KMmiS/zV35oz8atDr7m2OlO
SlB7qHJhbrvzW/aJIeTZuKNxqd5Vu6IXHXkqtvzIi0Gx/qV/xEcgnoANjgjxIiq3ficdafpMn2xl
yjdzvk1QjwI8oPudI8u7QCgXUWruymfrW8uc5rN6ERxGJnWgPvqjOSF32Enf3aeYeQxaiUI4N3sR
nCTqXgdy4TsRp89S7Ew/ul25bTBci+fN0YMUd7XFXfacTzvhQa8o7flKaQeJD9WXf7r39CtkTOUZ
gXZfIea+gcUwn6kT1z8IX32+K07is3K37nGKBdoO9ysN5AufEMV6StCi3X0TAN8HXDdKjzGRfogP
1VV/n3zjkwy3I7kHu/qv8+PQSb9JclwGgpaOBtMTfjiMBsyvdojn+jM8DsZTfs/pdZHvbucv9O3f
QTtm1y25iksTTptdwQaEeQY10F8knlX0ugRoMfX5Rce5LBhgLhPSGlzm7EAPPAsNZw2LRkYOZhNW
jfRR4+5ZEMy355O369f4SyCZT3S6HyrW2esXCJY2w1hM1F63k24x6uMgzVz9OJwSeFrvLCYgGtvR
tGkfbPNa3wGgbRQMjqzkKEyBAauxAzDm6F53CF8A0qqLI7ZPCCLn9SY8EwW4PKUv6LkFWsF2XgTw
86TzssN4p+6YmfYOu+5PdDHPIKlHV/T6k/A836zTehUYonJjOFuAY8/hfxMgyhNMIjrATEQfnIgS
d7d37WHcjI/omSPhgxi0X+HU7Xj+Uop6GgZQyojy27WvJJ2QwIpS1BGvloeZwYk/9L/oiEw8Yvhq
yx8wGFTs2yxVZqQ76UJKPTkEkWsdugidgoMAWFRcy/LM55ZQ0T8x8oRD+inylT5Je+naDF/pqXgL
WdrcwdErA411qNqQyYCJnXg5VwimaCB2DfuhOAXqvmvcaF8sfvpn9a8g7Ql3nzgy1TNsGQa9BByA
K+bJAgBnusNHse/qHSMlNBUG63wvEFBso7JeXAWxDAOQ3XqP8eDLdulFbg8JGRaObdyVxZb9/tU6
Sxj3j5ggNcNugvmkBxaPiXQV3jOv33F1l2/JfxE5uq75K457nT31Rjob2oXBNYoAnTCXIPUHONKR
GWfBW2xexp5kDIcwhfmIzJeQ4wuch3fu6NKpIbjPgGvhCl/0+ZHjhr/aJZts+ZZtaNIVPYvdf1si
Oj0ExuR1sS24QNWfo/GuE499zN0u6DCjO03QnKHWfpdv8mN5x1puftP6iQ/msbwUqtd9xK/14nU/
PHKkq/ZH5Vt44tP1oU7GLh+YMRHsjEzVSUDIPLJ4RzhSOtmDtJcZoxFQL/At8UzbypuYHHTTm/eA
RICY7qRgRaTx3u+IlbKg3kCz+Q3Bq89u5+jiMRRd4zz+AVIL6X3J9IKC8rVDMOiML8LHyicNB4ti
7GpCMmTe5JXLU37My2O4s6j97eYU79Rv1boPV4SJ1bw4i9/9hHtFcKzEH55SbQcpsnsBdIt/sSc8
FM8WH94Rg+ICpI/x8266asNJj4P/I+1Mlhrnui59LzVXhHodTd13GIwNBiYKSEj1fa+r/x/xV0Tl
axx4UIMvI7/MN7ElHZ1m77WehRtD3Vl/U8a2PzFgIt3RkzcONcu9dOzZb/hT47k4tMjkPxI0l3MJ
p8eDtHCR1KCstVAmQ0Sc82Imy2wpVnG1KoZ7Rlj5EGdrJZl58pSGFfKHegv9X2BFSjbqI/+9RTYk
boNm3j92zdYKF6O2EsosnknoUN5CSxZkwHBm980DO4UgfTL1O2IgS9z7cLtrAIyT7Kt4rOxjFawc
tqFvATl1ByYo5E+q/0RRMHks7/37BE/lBvKQe6zPIymQxovBHIVxaAYCgY1L9ke2ph6L/rNx32n4
VGA+zVEGwElKYf4BRgfgTFj3xN+77+JNvWOSiL6CQ/NmUbtbwdZ4S3f52tvU2+pVf8zgR9ARRlN6
1IgPAFaGB8obVl48y+a5tbLfqngpUBTF21SD8nSfWDMsgN5UOPfucEw/s7fMw7kBdHFCjLBrfLnG
HLtH8hdvV6x/4S3rX/AuYsOKzAkqOYSDo+A7m1QL6568Q3lDmfSULP16Wx7pdjpnSZoMd8PfdGce
05cA/ulKnFy2X5vkGQ/qVKvAG06iu8yYZTwsrCMmBGTsqBOLwXaAXV2gQJlGT+zjquTd9SYppVHI
YNP6zPfEHIp5gOULWgemsIl4pOPmZGejOUgP8RGnTKdP2I7TvQ6Qin4g9hy+WNhyjBFb0khHFOlW
PqNbOQIx7jaShn9n4uzFqkQwTV1xmBoH4w4dffDcL2DD6B8MfGnTEOa6CTD8ALOYJm9A3IqveleS
FjvHMILyuUeQ/wyzX9o4K/Yts/gQbjXSGxbpJlqItX8ndhleMMEueGrdeffsHNw33plo25DvggVG
X1byJDsCACAmdvTbhijY54V9crDGMNqMjbG3QJZuqatTp9BXDg6+bBHyRoCJONL+dd8UJqwRdTzD
WJJsQ7GMnh1lNqSfr9Jb1r3J6aGJZtDMqilUImfBDspfIlFASM32rCtOnZ4vxSOYJcdlW18ltN2m
3Dn7k4fBqhqyjedAs1Yn0l186p6gkjZvNkjRDcgNquyfvTExThha6E4q+mx4KGj5LfKzvOIxOo8O
kqKW9W7rsfFTgWmQrLLynnhBU5TjC30TH9wlIlvB/LmJ1tEufW/ExN1GJ3cPdRy2Qn6uEex8UQh4
1D/oz3AQZcMq5thk7B2KZXcSIhbf+A/JI19beZDf5IN2opjBx+KO4ozwitenQZGMnH2bzni40jZ6
o3bHQSH6Kp0tApKxy35ywZ4TpbBBUVXtxRnD7kfwt1gBwxDrbK7/cXYCs6bDmY898iS9sx/xMlLX
y3btJi6nxqyce59xQA+L89CqmqCSeSFXcc4axXipXygVsF7XL5Q+qpzAjCmHhpl7rz9Kr/FC/iP3
C2ibJa/qQ8h8iPCTW169E4yg/yn+smq1+awapmk5a9dAgrS588fZlme32AaIedfqTppZG3BhuUfM
+KQWa3mRv9oE0pIAdOZm/0VCLxkTe4MPBOS7MnO6hbG0D8WhekLMeRaAQvA/IvzkXUURuuh33ju7
6uAvs58SzUx/Fn30FPjcyVcDgoNVQZ+jz2aVr871wdN20afxwuh89N+dZbyynVnnz+wt8Sz4Cz/p
LYyk7+HZo4A5twidZjZ+k3byChybNicn1Z8x+5tbWicz745h1ZXzYF1uSGtXHpTjONmMIjHOcNZa
ecjGQ6ygw7Cknufu+yfl5SVXaMvPKPvQtMVzzsKYv0Vo2afdQt8zcHhI3kHdel/YX8VjRF7T3+DU
/GERkI7KInlNTn0M/XRqHpxlt7aOzFG8FNYnXbedtgNgglGYDNmJEU2HIz+se63cGeBsHUgsKUDQ
zNfsiJ0vlOMc19HeBl8QfWN2RjrKyQkcNbgqj8zy7qTDbnEX4IE5pfv0HTm6vRvrmxJdn7nz6B49
3qeJc46+GMPNC1vofoMeUz7490xHKlMOljOCgKbluTwbr+WZ6dF7lLcYCR7yRXvm7KrfJTtYu9t1
eIDA9kJA+4LkiyKFhTtOlsYre+un5q1d0Y05Z08I1KQZXJh007CVXvQvHNiJ3CwJ6pipxNEsZFp+
NPue7Q2j6aM4kC0JEyxEFJbM2pN46butPWv2zp+2O4MGk+KlIS9TnbPlBFX/ytqHlP55bXD4cIhr
J1i+5dfxBer2ebvN/gK9VFeDvgCp2dVg8Vfukv8wXRrbfp/dMwuiObQ3PV8W/vyjsemW3AF5p81L
GoJPeIy9SUg9KHnuiGygLsRCSXNrP26f8RJ+JGzLvHk3lz9zActqzgR+lpjIR+HCBKTyXfZevmCn
UDl4Kgfpiaxp14A3THdfX1qIoFs7cjYSrZnN9+/CzmxwoGZAsAeZbN6CVxrxPoamNzeEK05fsx0o
NEAN3+KVHYPa/e8/DxFhxWGVM1TscFsqjZgHBes4nicHLj6GKaIzXqQIKKxVGVy3WUrqRjYSfuuK
EBYNtbM8wF3is/dCpYxCtK0fQjnIl1HC9/GyBqtzz8vQjr8EyG6mNZ0NPN6Dhgyu3OlKx3apS//v
L50o7mo9M5eh6UWbroXXVelsKKOCVFP7y/5KS7vZ2VItarDtKUVY9AnzOJM4qXz/Yg5PkSW5S5oL
FDERGGfzqgBYFnnijMiyWHkZG3N0j1gQKTzreE9RclCi7YdP2QhOUvjgUrFoM+BNTqhgfS6gJauf
aiiXkyTgMGeKg8P1bnzQ8GiZ6lmac+ZyJM7fNu7u3O2/tDFBEqQhW1i3xjz2EphqyatCWBUGykmt
qyv0yjFU64HlsTtYZR0uB6wWVGZonDnZs16eex316vh7X3Q5apHyUwqCkx1lx6IrHytpIG1p0Alp
i95bM6OE2p/7TNKWlS6vqKwvlN56CAGEZZK61zh42o3zmCj60XI4HFmqMSEwgRNLoa0Aih8cmjvz
thLPWT0Yi9BFDeR0w1NLMg2Pgw1MqjvUibJPAS2XoKZ6VsjdH6Ea0sZ2PBx93srRil2ZdOW6xmXF
PBNF68Ji6wp3t5UJ0iokTCeYMfqlk9fLRnb9qa+PXczSuhOR3W2bhE2m3VAMzGPKQdJAEpet/ukp
Gs+FakE0RJwxcxUH/+h5qI2/eovwUXJ468I6WhgR24VarjcY2PdB7nEaBjH1f/5fyuk1cg1An/+S
awTiJcswbR13Jh96AXQxu0iFiiuKVavDh0htMAUN64Xq+OsyriZEjiwLPdhkmspiXPRPv3/8T77L
+Om2osmQ60xTv+C7WJ3RVQZBxyvovX8dSO5y6VI6CKhiSKNAySlMql0yXunfP1cBO/TjshVVs2xA
fIgkLnNE5dLMOrVTYGm5kCULnGKFufSt9qE38cIPMmr6uLjDhndn2ug5aSdzsk21NTjCzY2vMl7j
f8BFPAFFtVRN122bb3TxBJTQkHvkocXKkcEiBLkEFkL68lKBKvLeu3cz+pMjEIbh29E9a56MMRrb
ZifcuP2N4WBd+S6qghZVE7qh2pffxfAdRZVSn155nmCoCljgR6xA1GfvHl40RxL6jSehXRuAKhYP
C4uJbOrmRaJrSMduyDLi88yEcp/Vxk+WZqCTZKdVDxXiTW6/pVRvWeYAjEmWJU7UvGNrjxwAl0m0
0f6XMB1A8uUAE6rs9XWDf+SEC2y3OK6K4lmgAcl6lKlVzOPNalrgOeQIDkSIw+a+qA6/P9Rrz1TV
NAuLrBipVxfjunehu8mhW65EzEJogoeZmHl74+X5HqSXI0dTeXcMGf6WZak8zX/wTx1O576y1WLV
FMYJNs2hia1ta1H8rnhjMkqwVpschoxkJdfmN60g/ci4w//RYV+PDqbHiIrK7KHdObrY8eyXmdC/
7GpklmRvUV7cDT0AjczMl3LpPMi195fwsGLx+81Sf9CzeAM01TRU2RaKrejjEPnnOmxD7xRX1TgO
2GxNXSuFVgBtv6bV0sc806Hw41VsaesO2pM8lpXFIikgQ44sYi+EMGJ2X66tfomweCpH5oLmQisY
WvfBiUVx4x25OndoOo07Fi9LNb///p+vq5W2mVo+X5eRNa0VqDYYrqbDiJ1S4uYppKU+evrfOmMb
aNQuXQRw1GQmY8z5re9y7e3RmLhlHUU9wtCLIeAiLFEk6Kur0KB7YuUwYEfaSO9RE8qJZXQN3ifY
5oBjaGO0Xvz5+7O7+voSYq3qMpw3k4F48ezwm/zvGOwQFM0KRaXI3PiIRPsnQlJHzCbA9/HNw5cV
AgQZH06jHgNBXWnEyXTY5LCxd19EHvGkEftPq0D5qqyQgqt7l0UZ7J6IU7ZdYe/vT43nfMCJ2GKj
pGAaNJuRslSNGKrfL0y5fmeFabEaq7r4MS+hQWUAycR6pluDVL2JqeEKRLW2IOEFQjtaYuJX1wSJ
oshNz79/+rV1kRE2Es9kgHvaxZqgd45e6zFrQj9yeiRKEy0GN17aYKm41lNgJBRI2urGNV+btXQZ
YpIO3weS3QVOLuzqpOmjtlgNHc8Swc2bKdK336/s1mdcXJlvVCo+UQYsIr+7gbwrXcQ3Jt+rY5KX
QdFs3gua3Jdj0g5gtagVL0WuLLSWFgBR3BO7Y4CBuT5035gg3Z8beX2HX+aAqYlmPPrhiGBhJ9/6
RXPXyPhDBbTSto/oUllUDLzee/MzCJclCuBGYySDZSb0lrW5H4FRrvWY+c7HCBwTDiqN32+cMr7K
/53tNVk2hCaYe2wk+xdrim5ktSYBC1q5iNMnFcv4RI/iuYoIClgor5lVRk+4u2k5gLtxpZyuScbW
NyMj6/evQmr9z29iCZvNqqEq1uWkk5uWLPpMy1d58ldyabZ7KvVri7gV3ewPXVE5Ww1ghadtf//c
n7sTVJMCYZ1lkigsvu/QPxOv7SrVUITQ/ofBm1kq72TJzZ6mWYMfjUm3cG7th8YRf3HPuT4iDDDO
G5p+uTu2S8DKfS9wh+kCfgTKbLayL1kRPP9+ZVc/R1dlhQfMbK6PV/7PlZEkirmssNKVoHYzOOBx
iav1c+fGXlP83PZqivXP51xstiQtMgln4XNAUlSSDeAfZ9u8JECsQxagpDp9xcfIT9dpGXTM29mr
TlxCHpy4fGoNTd0sJHvUXGnxXEOPpcCGXgTshCaDF/ONk17wd5APWhRsuQ7gpnapGZGUjf0+k5Ml
/FBp3hkyil7oPjUppGQeu0c3xgemOhzzA21t5KW7GJpFGnvxrtXp0CmNlU7BeSOAT6u5lw5/8JlL
65YDJZ7JFnkkvfys/tOMwS9W6BH1lOMXAygCMX/G8ZRWm9tV6NXEq2KhlAD7mGFuaqsZedOMtBM+
xo1wvdc2NmWEq9B1jE4/uJn3F9i3ILyKDrZlCGqYg2ItCsN4kRdqMDxwaM6XDhXW1KYB3pjYbQKi
Tiei855JYz+5/v3vI0W5sjCxobQMJgMZZZhxuVuKokECCF6nBCYDBFC99thEyUFr1aMo7A+qEc1E
7sMDdp6zHQcPpe3pQJparP671Dc2faIfMa+/GEo+V7zsaZCiN8XUgP1qFcHvZA8MvUdhJzdnvuw+
F42Z8HCdeoopcdk58mdR4q+2wgO2NrpUuvecNrROJYCgmv0B7f9oVPZ+qOojaU6TsnEWekByhxTb
+yL35jo2wkrnHwSRDwW9nnktXs7gEKv6Di/JQa2aI5Y5t/gM+mStacpn7yoEt1p7eDDgxAv1vU6U
ZdbRevS57Q6Zi7rvk1Ucz/NiQFyBZ2E6fk9Vb8NZadVHz1Q+v/9dY+7KtDygvp2VDYQKFTlfFdmb
TnNWBm3BupDfy6BZOR1zmqK/aGqyxmdBWHhyN3jqg0vUmRvChvCKJ2lI73C7wNzxvCevDV8LLxt2
FUnEquMSQpGUd3ptfdqGSTVfFOcUO+JD2Nh4t5IHrHHpI2dQxpSD4erGCLmyUKg2tFSKTwaqTOti
MnFiqKVq0aOOBkNGfDMAaMilU9OmDhkXxsKP7U8fATuSjAI5i8xjD8uOJqijtasb32Vczi8mUE21
dHATNiwP+/KIQpWladosTlfgQJCnb0JCL0ejWjwX6OVqU2k2CO9lcpXa986q/iipfIRxbmAIFfo8
bTK6iUJy123V3VjElJ+nDo0TmmyaqiKgYl7O7YXbEwdRm4SGYhmg3pUJpLI0XhCXu1unK16deIBO
aKkRye5wtjypXde17NxY1EY48uUtgm/LeiaEwf8uz4pVH4rW6WvwsuIJIkC8xP8XS/NvbgimjkkX
dP02iRAnaum6GGka1eg51wlrKfwowNFo/jHibYSdgLJ89wDvb7hLHWmMOcTno4dT1UY56xTVbDCl
B62JuBa/UiHOwdbS02Hh1CbhbFTMbzz8n1tojfORBpLBoLahqhf7sDKssijEUwWhtd5Xqk3rvXiH
QTVpouJENOQpqnukP9oALCZ9//3Df+6g9XE1VSyQ0JZtGBf7zLDJcDcBRCcsiXYTfiVg7f2Jat3C
N/Ndq8aPg4R46PcPvTKm2LWDu7YsNkaabF5ccVamae02dUS6EpJPtIRkmb4PZg30I7g3yBXTEjxy
3XscWAdU1J+/f/z3FvC/b5sua1y2quiKaRqXGzPXj7JEJ+F3NRiVTm+xYXSYKtI7eUpp9T6IzEOD
OYD2NmkOiQTaoqU6kZPa2sniXNTaqR7/WvjhfV/i5c86QcUkfe/7R62+A+O3CVIs+lZx62n9nCb4
4hw62LQbBl9/nNL+2f/kBnVrs4754pjuPQ038CA+A0z4IChvnA6uDQyNop/JbWInZFx8lIdU2BGV
Ha7CEK6BhcPDtZaxUd9Z6LyxjHGirOzz7w/m54aZy4OYrgE5Hyeby22XngHWlESIEogfb2fvJHOe
QDLM5Ex5+r7loRPPddW6MR5/bit1mSO5Jo+bdT744iUwSooYlWOFK6muN33UrHQ9vPdNeff75SnX
7qkhU+7SBGRB9bKMy7ar831+9spNjIPZcIZPedEouLFUpq+5pO1CXV0EsrEQsAX0klm20HBa1T05
easESJUBB26wzpJza2Rd2S5xDxSZ/btQZZMT4X+HViepXRIE2H4LfECD7x01o2MOcHaVX23r5lVx
yNgyAxhRyq2hZowr7eX7OE59lgEkjJXm4rNZQCobylG4sg3gEjpGPyogsBZkK2VeT4nvguk2waAJ
rgESSUJ6NVeAqjh27z1M8JO2cYYp8MG7b+CtUDACCl5qTcF73MUhxBpWAtef8NpTMFPUYoYzDlFI
VicLp0weIx0TeTcSZL6hY1WmY6DHTYJPLBodbadvloGUi7nRAi/6/s8B4tmwk4A+YSKn1AoOrm3f
qtLYFA1IhiElDSjy3IUntHwK+xgkh/9BXQ/lG5GGUyltVoC47Kmq5O8AnhfZeAy4MeDGl/THjRX2
WJpRhK1fDrghgOHq6Ux0fSu9OQF6OaKRzH4TF6jRcoAojlFv0gQSCaapT9w5cy0rH37/EldfLiIH
aF/YKlj8i4kk1nM2D24arfB0IqnisuVQOQmrunFou1JvZATbJudeJnVSRC5GEW43LcnyJFq1Gk0n
tImiBtnBPF3mDakzygnmAXpwnk2lGQeP9J3CaXYtCa+/X/DV1c1kYylUQfGTu//fV2kIZGzEoFlX
Sgn3ouaXWVcsS/c9jPsXIsb5RmX0UeTGfjTCx+Lj98+/dsO5CzoLui5k+bIix2tgNqHHbNaHzud4
vwv0ZXHh3Jis1Z+HZIpgzIz0GSjfq5dvbVeGiTKkzBhmSIvBhvM/IakbdZZ1CHsFygNzVqBVK78x
7UlbMcoBkk8aNCZqAUU8xPDAyWE12Gx5x/adr9vnGGaO6hA20CEPLBUETren4WuzDTEUOid8+0pZ
RpiFAOHXhCg76w0Bwxspy965ldNEVXe9fHPWv3qfVA3WHdgL8aNzE3GTLJPq16rv7iWlBokcZu81
ZVOQkAJlTeR/1NGHDvillcBVtexIzXzjJwhgfh8Y1vgGXE4HPCiavLqiEU5ysc4RygTgyc3DFSZj
XDqA/gXgBwiUOdRKH+0XJqm0IoOG3QRbgoMtyqUsXi2hn2K0NelX52Jd8eNmVbJdClggQU2TejTw
S2MrKNs7486wnbu+Uk+io5iRMRhkLXvXq/DZ1qpjnKXvdifvyDPG8Y1yUi9eC2HMc1dCXct+iVI1
JUj7NCj5owatKSM7bKKaX35Ks90TsTZPVXOHx/ix0UDAZFax9WoNvIW8oMM/cywL4Kl5TnyOuQx7
GcVpR2zsGLXFcJiEhg9r5+3795YZz7/vcpZTUfHSj0C+tarqV5+9RYWV+Q9v3+XWvnDKsaQQs7Ll
xSYBtiTCZtPS5JyNL0TRtuiDPMJHlbrgAPNhcqcDWzmRJ/keuMWf2ivXg6yfJJ9dZtUyYedFfoTF
8TDoRcu21J6Ghfcn+FBskCO1hyjB7B9weK1SWGThyJmyIhNltGR+NgwukZGY1GjoHse5WLP4KxkC
PnipDLdOg5MgdR+rkn6WJd1YBq5tMBRZ5xiJwdsej3H/nRUjq+4CH4DISqqUidIlj27nbORgrrj5
U1r073KGVseJDnba3zjjqFdmRIXJcNw006zVLvf7qsJbTbBhuhoc5RNc2wuw/2eCX+e5nRyD7K1W
tJW26r/M0VhmINzxXuTU2qWO9i6a6piQkTwGSSyzbKxULcsOAYXqJAvqPViq7OroFdH693f12uxK
TUsx2e+zH/tx7G6grXaFm6arNkDRZiXrvKa+E7fHIkzWQxZu5NZaaB4OLVSafcKXQ0cyaeX6GFWo
IywP64x3H1nDn6DTX2Ihfw6w4ALxpMT9e1jKN85UVx+votCWpBfDme5y9dUlO/ALUaYr7HT73GwL
REPPbpVtZdk/uGy2kqib94G77IVxM1foysaazx4rz6pi2MzV/x1bTHltVeo5Y4vwlKnKaFY6fcdb
syRazJCCI876jTfIn1kkf1KnXkBsWyatszfU+og1fxJWAhkz8GlNTu5+f5LXtgN8OY4zGnswTm4X
s27sFDrAeZ7kUKUv4MYW/WC8BAbTpetZE86nOzmhtuQaxt507Y3euc83vsGVcxVPRrY1YXLAEpfb
wMzS/SpOqC7lfXMcn09r2iu3BGJeveh2c5Tl8DmNzV0Xir2PnwydRxpoL0E5fFaWe5AS/SUBsi/p
uGYt5cbbeWU5VjRUNbamsyb96M438C2TgTo0Suiac3X6ZRj5KSoZQL6bH0Sd3GoGXxssGjFbqqGo
SEouJyJGhpOq5ZCsqA4sCPicFvBMJpBXZ5npHQOv5w+7G6/z+IwvVl769bKhaXSgddUeZ6h/Du7Z
0HaF7FC8wrF8HtAxdnjDrerOTZNbhW/r2tP+97MuxpstBWGg62OhzIaPVfoOBlMFUhcnHMV/z7sU
AJtA1qhrS0/O90OWWphwxFb0Ni+tOcOyfhqJvrFuLVz6eUXWExqrnwHVx3TySScBtxQNy0ypfTA8
8rqUshOWWA+EvlZRrIUisbW2WV2cvsnHSDRj2o+w+bIvPVFWvca+0GjArgTDuvSUdZ5Yc/L87nv/
01WtuV0mKOmsjcCDTclF7dJVlfZLObe3WdHs7Rjoi9Qvi6HcS21+CgH41BJWUwygUXMXN/1aq3Gp
5fXfIKhOTcm3dJN9l0AwiZ3haER0SlSbSKMUk/bUt0DYRN0wyT7E2gs5nqU64byxI78QZfMaluaq
AFkm9Vo/BaRtd7NGJiRHg0izyPGjfRMubS5loaOSxI2nb0w0QVbg5ou4Qyktx+8Z0iwqiyU5WNV2
cPsIFmrCOmLmJPmkjEDwAktdI7BR2K6/4Q3GCUqrZRm4LcLNqoVNByiq7QMCIurwsY7ZJGq2Dhgk
kiN+xEjdR5YIK8HYe53lLSELIRmngj0hhOHFydFZB7a2TIgFElJ2AKOHR4dRP4jkAOp8pmXsxyy5
W5cJS6EBNS7EL9yQHWSHXzb2IMsvT8IRW0MUX42fHtwiOUhlhZbCQfOkY2lP/5RCOasRvsWEaPig
W8MynFgmuFsaB2cLOJKTYfIGUmx7K8/gZ4XOnUyoVQ04QPOMRSWtxyHRmfnB7q2tMHtMpHzJcR4A
kr5E37rUQriHjrdr/foltdxultT98vfp8ur7o1iWwuSgIVu5OLCaeZlXvcmEpJbOrDCZkb32oc9I
vEAlpPfmvB7sLZd4Yx68tkmh/sHpFTEFWqWLjzW8HoaK2+Mio/2jyPY+CWPq+cmNmejqcmSww6TD
SckZ8M1/pyIdcRDwepIxyZBe1S3B4ySNNDFuXaopKXI6oJvewS7UO59YnFy5vVO4NuOzqFom95gq
7OXB0c7iPM5ag44CHo4oR3Fao39vJXPHH+8RCnDoExPHHR6Z/Oeej+IVJOJOLgAkC4qPNYE8VVUQ
EEykljC3TqzSwTKAJTsE0bSQMyexkvAKls7KjZLP1K0ea8/dwBXf2n0DTIG0qcYocCgkVPNdgkJc
DMRxW8/61DxpNRi4kOmy7sceYSRN1QJaqdePTie5f9eSYZUMBO541lSxrX3syQj5P9WSdOihwYBP
rtfE0vzHPDsUIkXDrmMakKvhfXyaKWQw/F9dOBOB+cxRKoxNoA09+KzgQOD1FnIvO5E3R2oRLowd
O495Q4OjN1Ncn0JNE9wJNqlkFRBj6lOFKmOrmqkBGa1dAcZRASEcOf6SyA9SCBCoV1H2hZEKMKkM
m7trwPIjjGhdnUiDSj9lXZsvejT/Vla54B1sHNoKHAp6j1ZjbkoZE2VUuJO6w2PbBM9DmEHfiEeR
OJ5P3+EDRqzg7+/gtfXS1Dii2+jdGKrjO/rPeunLpREnYZNAP6THpD7FZrTtW3kZKsTV/H991OUR
rcngDacgH1eeBUkxgS+cUGMHkzhtK+nGZV3dJZucq9ClIEfjOPff65JzNUtzveC6wlXpkabnJnOv
Sxfjvj1Q+lfFJV4MJzu44RuXeW3XQ5WGkhRbLc5hF1tks0BWkERMLx1tXwjocYzlpar2lmdvlYzn
y////cZe/0SDSv4YbPqj2gCcGnULHMNVERQYwIoTVJl3xenPaVR8VawhUJ3mv3/k99Rxuc8a9bHU
OlErW5fin6HMoPqToLAKusib6oQcNmgcMVvaBI3KxWSozGMJm4ksuDY6CnHKQyiORc8eoWjHVl+K
x7w6SCxUJWZXfKZxxY50jA3vkTYYUgp1guQRKza2IaI3Cl0OprhhbWaWOR2KYek6WTW1BO9biyuN
rAFq29sGju6Md2Xr+/ClaN6WU8U5FhHGuAomXGxrqzRWnzo7f0ikpJ84VGIRNM+8ilRwm5DgmUp+
ArVZ4sHD0X2el0CTEAASEpZOOX0mUzj+r4GAOmEAx/v9rl4dtYxZjVYQrWk0qP8dtS1pyBLkvXjV
5tlX1D/b0EZCZ1iDr9ur+ryqZwF+x+FWIfPaAIIHRCGTgq7+42RQNlLvZaoZryBUfwUDj88eyvc+
qt7jUYPRFdkB7s/p94u9tvrTeULxLo+/fO+u/5l5ZLsIESRDPgxZQlJwNVMbnda49BepsQmEch+l
+Wncn/z+uddmvH8+9/L8HAx61KSGHGNs7pYiYowFoty3qnIu0mb/+2fZCg/s8jWhBIpIjGMps8JF
qbxqBYEehDKttCR47Ii6n/nI1l2qsWoRVcS4ZH8NwtzoPg3LXvbwsguYGdQNFR6045TWxChXmvsZ
pdCPTLO7D1ztAKuyix0Ap1qEyE9SPskN3zulDizPMV4DNJJzVUWW1xG7V8IY9ALAOcbwVNUgTYbw
yNwIuxfy1MJL1uxpsUXjNilxa5Pcdv42l5gikIl9wnZn78MUN1Iucd5QwF9POHlRME7Z60vJiZiN
EksIdWdHWbqNQcZdVZKmRzAkUqp5YrSvzaC3hMBx7FEqY4nca++YLiTnFvglmSYswRWMiXDqqjCE
Q6076JG3GffNeaGdBTvirmRsEKkwd73urLsDMVjVKUjrPXEP2dwKpW0XGvMW/KwveX+loejnhldt
yJit9kbhkRaF+ZWE3htLzLWXxh4DqGk88LZeijqjKCvRXWbU1TNOV6l2bsBRVLJ+NjJjS8P3XBFR
dmOmV68NXhtNBm4Ii1bx5XjifOmSW8gEYUbWXgV4j+zWUWdKOc0h4fpjOpQytuBK316ZTkCkYezs
Oz8IVm4QH4uatmam0vaNSe1Qg7+Jk72gtyfcqhlGtES4hcULL6EGqA42ax41WIAVAxrE7+/FFaeA
jscCnYfKdEOt8uK9cKU+QlMZwTxy4gX6KRzuMhXvrlD2esxVkb+VTXxMfVIPfz2UPML2bBthdp9S
IXcxIkp2tWxqZuEqOZKqh34Lq9OS1AKcuPDbifSInhtt4Zga8PgM4mUlEUARyWM0tEzuq994q98v
6mfiN+hHRAPKuJkSlH/GEfPPjGabvYgrVYtWnRrMc4rqoNTEqUqJsijUbqHYTjZLY9DhsaqcPPgK
nOET7L0u2SBVEi79kGMA1ErhiRvz0DUhBqJtWkfjLsH6UZh1O2PInIbJNhPervajdynKD16KMdrQ
MSJXZJwUcLxLozsBf7z3uurOoPU1aRxOnlVpPbeL2Eu+qpAHBaUemVv81ZNWYLX8iDoRW0JrUPvo
0t8b91S+MoOijUAqgMCNxs5lV1MOHNekbBSjzy4IUgrx+9U904Yjb0h+RiPC3e2G1F+33sZuQQ+k
QTjc2TLshtb7lPtcvaeBRnc7ghikOWM+Z52jelP6d3fgdemjD/Ihk3mbVPfQUeGekKxoZ9Q4EpO3
xfAbaRbAVSW3k5ethzpuCP+RyQpAZZJaqyi0ddJ2E85SQtukKgk5mkddeOx8wU3xNgDUgPRFFCia
ZuSaOl/4FB/PZa55aA1taS7nGcpTSXsUhn9OkCFNtFpXJm3GXklIYhfaf6yWKdgM6k/XkGeOwW4m
aVYI2Wa5+Qax9Mt13E3nwn5yA2PmaulhXE8a64kYzLdxU1hF2rksipNS158qvT765ufGVxW6//xg
Ta5OHnv+tm3WdlbRIPe2UOubmeu3f+8cWdvbrAauHoRLqoVY0oucyBTbOhCHzPERIiBTbAPzK6tW
QzRyR3v5LUn7PzfGwrWhgCBNkxGtcKi97Kr1NBOistLiVRekEVhIbQLe9zF2y27JeY774/8PY2fW
FDl3pd2/4njv5T6SjqYv2r5IKVOZSmYooLhR1Kh5Ho6kX/8tYbe77XBE94WJFxdQFCjPsPez1/Ie
Z6kh8dzXL+Zsikr/X5Il/+bQwoCgS87c2nf0fy3worvuumo/oHkNvz5Vtq+2A2J49jp+NsRJz97a
HTfmSA8ZrOX/7VX8b1Z/SiX0dCjjckL81+p7TY99UlVWn4sJiWRb52fZwDBzAN0HZsd4VcMw0o1r
PVu8Bk5VnAIPHc5x2+B9Tkc3NOr8Lp4642KuuwJw9oAQ4uUS1mWelvgWWmaAMOklcxGHcrYIOdVw
Juz7v+1i//Fj+X/Jr+bhb+ef4a//yfs/mhbxapKO//LuX8Nfzd236tfwn/tn/eOj/vrP7/JJf/+i
wbfx2z+9c6yJw6yP069+ffo1TOX4+dfx1+8f+X/9wz/9+vwqL2v76y9/fPvJTw6IMNPKP8Y//v5H
l59/+YOFc6/t/Mf//Bv+/sf7P+Evf9w1/Zj+yf/WNwRvv/2bT/31bRj/8ofmWH9miNGma2JTF+K+
ze9X/fr8I1f+meQITQOhS5vJKZO9o96/7F/+MO0/E8Ok0WOxp5DLtPmsoZk+/8j8Mx9Ks4M7riV0
zzL/+K9v8p9+C//9W/lTPVUPTVaPA1+Yqvy/HFeZdePhIh7EiVUnP2X+8w7mFEtX9eWQnzMSlKG9
tF8sd41DAVK/bo3pMTcdTDe5iupKL0MxJjoFTWE+8be2h6LapshC40zE0n5qtc5D1GrA3d60+gYa
NF3rTVoP1DrdpJ0fbICGCUnr5waOMfpwVd0MU9u+mf2thz+7yMT2QSG/hhOpujtjrNsrAEsmB3PA
iGOmO49IGzxG3eLq2SmmoEjQnnNLZB01tPXEPIpxtbhXYIkFB4oUPQ6MFKtvS7IUIMmw/Bg97TZ1
dY3vnKqHrG3ifktMjU5f1bvo+wBHx/I1g0WgdaN1bDmxh3llN8Q3GULsUme+mGXDWTyZsLB/Bo/W
lhD2Nn4ZyMQAthmB4LgUcGyhp1/qhDqQVYZltVVcepu7dXtc41ReZrf75jlMxTDDFerdUp6qzHJv
cntLw37STkodW8yZd6aZvXkkao+OzTAqANsbr7qZ3WK9DpwBY35Yr2SnWYZtmH8etgKbLr5mzX3A
re+XplyM8Px1YmAnK7YODRBs40M3B7iLUypt6mkiEH50jGca536WyAqfqQ7eQQ4NdKcbLJ3eK9yJ
R+FZ9UMyLe+xostWLSXkpWoHGfdMAXiIVgEdDgq6iadTBllm/UEu81Pdz/pdNTHHYVdlGkJ72UgY
aC5sNlIKx7HRkEn3XMzW0TWiwclwZEsmW+KJGY5sqx+YCidb3+kA7ORPXkfducgreXZWW9xnXlwG
MS6YodDi/ohbe3HT4d41KsN3gK2zse3LnWUs9G9HYCj8ck5cCkIJp/Zke6KH1gjmIskLYFLVWgZa
3k3nsaAWqbVWetURijSD+N5qYj2vSWc+Ci1KZth2GOcAekwe3gG+KCLNzDyOAkysCemY7Com9dnM
AJXG+ynUdkGFzJ75gDLW3YfxsZuZ5UdviuKm3d8gHb3iI83OKd7DqyhKnnsEJ95gRlVcNJHjPW2l
Y9y62WLcchytgoGjTZDJ/LnI2lPGkxW5MXMvKl8jF9ruA5oq3+5c+3ExV1xtKYltG8cA7bie61xb
l0dPZNRBOqoerVyXB/RnYOo1x4m0GR6QBD7HELYTpJs2QRxfX+sVOzMep9J3oP+HOUBAm6ruIY/z
LTT22S9ztdFmQBrS23w6vKilnq5UTb+jeIJa0AFpsFCK1W5eBg3+Jt/ttHBzegYMtydFELLrWrB6
oqJmo+///JWEBcH8/rxowIBGQgbhuD+sbTxmjDDYMhh0QBXrXEA6U8WbAGT/4DXGs52A0YhN89ZI
3NeUPCf1qTQYMFcfZjtp3qtGD51+qP2aFfiW186bNSYZKxdjNXq5PSKSoysHZpB9Lr9yYWIAQDPB
ddZNGVhTjFdipDuV57SYJ0HRnOF5F1srLgAhWSb6prU5KCwwIrKsu83NNCR08iEhZASN2+SR6NCV
ftE8iKYym24bg2LT2vfuxZtQ5ApzjFI3WwMLmk691NBRZEPdmBGFQS1zJDbv3fXGLNx2ZkhuVeRH
Y8IpkqaZqzVfsxxYjXBOU2e2t0k11ne2tyzMBeLIK502vWHWkLI41yVoVLoDxtyyfZIO0/3o9Maj
LMS90Y31vaucx22DswgXPGEBp+LQefGhcjvnuwK71zXWBRXZa6LwgLhV6x7roIE8fFmH2DpMepFd
ZnAkATV070jRJQuzNKXjZGj5OW+171beqGdkGPdNaTG/R7rbpqrg52XfHNmHoI315mO9Tm9iZeXX
fwknNe5bnv5jKjJxN3hAK2vXQU5HujRMPJhZydSz38/00vvB8GXnfEuy2Hs14zW+k70OFc0khN/G
6jxRPT2ovIJIWGnE00k/nuwtP1U06h62lJnTnDjqvWNqX1DXXDESTF8a5zgYNBwOugM1Ws/nkxhp
hGbehOHYmEjdNemNVTP0qIktO1eFXK+dW7yXmf6cZIt2dUEDzkVZvPTrj3aO76fU2OcttPfKma5t
C6l1g9ESFYYCDkmuysdhtx0rWiro27r+zkiriJER3lHrxybqD0gRADgpN58mDuiXxKpB/CUreKls
zM4eT3wwxl7/6HFDkebPBNPha5d01nkTyUPmUkuaCpe+/FoYvlqzp0UUXVj3/K/O4YGBtq7oLwZ6
681XSRr/nHX1e5xa8NqLCsZZkc7+7OLUXDgAh3PcTif4z0Zop8YZR0/zMpXA6+oBX4etN969S3ta
0B48Ob0z+haWxBuva0ew1hxV8VSpo7NU2yWphQoIEiIdXuvkTjEliPSLe4+Ol5i71RfGBJcoy/WH
LasSv5e29UQpTCY4TO2GfPsYw/GaSOCH7NRtYJRgLVVn/DbW9Vs1Ffrrql8F9thXRo2fOBh922rw
5d06eEBmhy/J7KXg8MQ03GwdKOzCpQ27KsQY6r0dkJqZXmB3beMPXlvcGlKHtrNvJM6aX1IXNv6a
g4eXXS/OPRUjmmojQknyl+gwu/aYUqJ78MqSkrnxzegIAxZK6JdSdOaNUZjZKe/YqckWM0M41O65
Hydx6HUQ6IybIRVy2dYng7tQ1TDEDEmoufaGmV+aiirJVKwIWUv3zMv9UMfgasunMt7ia7fEeTjq
zAn2XaFDS4VfOM7e1eyacFY9yFFL9ZFj3ieTFE90L5ahTa5SzyLmuJpLW4wmMELtOi/xdmJUgovy
0A6PmGVQVcXxnuiacOlU+61osG/mOo3sDtpA3pJpYHz+V7d1nAoApvsTwG0mhI4t97inhPbMOGjW
S6/DRRxt4dd6J9DdJ6HmNONNlX8gF6gv7rj+7IXVHGsPvVTKpG+aufntsiFFIFbX8v3gPqKkCv9s
dss45Pd8mIuk+lB0bE6G2Hx8ES6USEPcZdTyGNqlWYRITgC/GswjlgciAgyids00HM1xH/mi3uBv
LuCrxp3uZ3vi8JhDqgC8dI4VAbWhx8MLtcY99LOR3thW82tCkX6Cgn+yqUcdBinry8DN9MHUtDeF
jOEqu+fR0Zpn5uj3Y0QhGrob+lNe1fpJdLDCVTHV73N3JIOZLNr2oFvFDyfn2CEhHnUMcty6nAuD
Nmn7MN3Aqzne19p60lKp7mUsvzEQOYXVdhbuDiTT8+FRN5iuGkf6/mV56rj83AgqQPRyruW8/mYo
Jr0Z48Q51MnGpgBYAhToSH2trorrqLfBlMXrsdZb5ib7fHyoOGotUiXHJJ8QV2zVTcVPEeE3UQ8p
k/KcmoiPBaCFAy0i/UTh77UyhuGgFZs4V421+YZTQICbxXiFGkFskpK0LJvkvLrrF0msJDSN+AWU
f0bLXmToWdV9ytntUPfbpW4nJpRHXvMj35FtwAKfIiN2+3ena/kKQTvn3X0r66OZqEfPyGCftxHp
4IZ4vIwDj8xihI+u2U/YXW5jjlHTFvRUdg+xPS9PlQRcvCdaJ6u9uHPF3tluT3vTQmTpettkNEiS
ZXlo0I8gxNUvwyLNi7Z4R8LcoPs0DuG9aobjPBRkZ2mTY6PDe6+Z2U1RAwPNcHod0tGRd6M7T+x2
9hZy6wKCppnMKKaacxpcuk/5vqMMxfxW9TkGpf0wxPd7aBtGJeexfR6yCYZdPBn3G8jaGCHUjbP3
sKayxatotM/OEifI97L8RLH4sahkfsufRzTymIspUGxphVFBAN36o65mKgxy7fzPQ5ly1HKTpxAN
MfhAchlz7ypU9cH0M2O8Wk01Zsq7y1yLOnDwXd5YxGmQ2NlHz1nbo2t369Gj33UmmkqhZi6OeYcO
OltK67k33S6wkRCApmc9tNAbGXTu1BN0Df2uh1j1+YfZTD9BV+1hq9o1rGOmtj2reko8jdcuy3Fq
C0RSCcnddSZC0nHYPk1WDeDa2McyNu+imRx8p4wztQZjnsxOc14qnspOk1mYmsbZGd1bolzK5ytD
/hTz0V3d+thMH7PBCcviHnCAOHLM5fLbcVs3oDFBYmIsfjDXxQvSpF/vtJRTsYBoPhMwsIMHc8Oo
3GeAttAvs91jTNKqqPTmi5FAEaQeYdw1rY7Ur+nS+GxqBo9ACoWvTPL3vMCyFQ8uMut9GeBXdxzK
19zuANxvhgUi0u0vY1cAHUUwOtJJOts9ZE7DSO7otNcvelu/02iLMmaizwkHxsBYWOvjdUmxKy3P
lbDnsBkFJNHYnLlcsdMtXFhE2TrnaspetoGidFaAEqQix/iAt7iB84wPd8LGt7GKFlPFBm5DLrTj
HsufNodlvr7hqNHvYsLPfjnEcOb3x7I3moOuzDmqiuK2Xds3PMo2jx+IL7c2s2tbr1+HCkLrLNfm
muNeOrkDWH+1kQvrsuKd8Xx5mD3glMW0DafZtW8tQ6sjSzW8UOLGOZV2nhDsLOhuyO6id9ZP3e1n
JonrmMljJsfrrNTOSxIr9tXBDNa5ofM04OTiwp25K5KHsXpeV/iFataBC+XGcUZyd0yT+QdUHX7d
pXewOuhEI5dPIiM0t7yqc7HBYNAVipdaVhE7VKuWnPrOEUFb1PDUC0zOTVqZpxV1MI1keLQDvSOp
e2mQOcI5Fy3jsoWOkFbPmltNmsy0c1qRGYF7XWLoPAzWjwzLQiw6+nsqMULmH6FUhZ4OHzwt9qYI
6/YpxqaMBe/HsF0YB8/O27B4tyCXyNvVtXfbxdqlXYrh3C+5GUyOuTzpxmLzO1zVdW0HruUji3CL
6qY2tvgWJdsHN1c+AA0nkrTxzSWtcmkNa3zom4c6UyG7+Hgfsx+FcldSdS0/F4pW4WQG4A0hqSvG
Vkab1yJD7eVJ9AXK5GRB+jhsv9wcRN/SYb9dWi5h+ereIBTUX+zENvmNbCUUNOrjBXdTdo/6KY37
C901WOalSzl9TNLQdgvY2NVwQVu4NMztG8opL1mNENF3asjHujOAzl83TG7EYFAjVFlYxXkWEgFa
OKmDoVytmujm2IKTWIKxSuPXVB/CSbTFKcEgHegmp52mBvblbTc04GjW4G3kRjCGk1fuBf5EENLZ
oAWtVJ5tsua+vm+BS2+Im9jLv9j9uNy0lNxnIinb2j+s1bheK+zhG4nFF5oq1QA8mZiIdcu9I8zH
2n0YFwEDWtvrOa/FwqFL2K59mZK44UxUsaimwFq9vEBmT/oUZ6TPdom4iXGzYzMgvMh6Yz7jO4qq
OlUXbXMf9WrQHxokKsPEhVU1D61enfRh9I7NVlmBxnZwgcfm95O80lID9lsDWK+Qm/4N3eKQQOdl
nF1W/XbiOnybFeq9HLXhtWPCS5vr7yMz9c9M27zHOVzqJE4/PnesvEQFMBBB1fWuPjWb9mWmELPp
dv+cFqwvZm/eFsbG9Akcg5BFzriwrHBkfzQTmnmpScV9xU9vevzb+nUEZFWFVTYb90pI5TdDnIQN
DzmyHZF2kY1hDbaJ/rKtxYGLiDh7Gg81ezWNU/61i2YKbs0yu3i5GkMzdZhHWENn4byXKH09q3i0
DjLhONfltNMLPfltb876UJb2Ga3r8LRwBDRWTFxT+zXfx2pG4OK1WSQndympTUlATXX+O5e9uLWY
B0Qp3h3oixqXXMfl7C0GRYxBpHf2UXqTe+kWADI2kpK4C6tUaZeBRN4V9XdNdM4bT8nSoVptGu3c
udMzUSq+/75At1z1Z2JQdTinNG8JJQM+XtPstlQW0wp4kA6oqFYf5on8PtEl6OSltdTwrmP6kLB7
xgMr+b2slvRc5jFHfJxmjAd7t6L56S5juCxYc/qBqUnEgF/BDoyhS30GLSelgITd7WGo9CexFcSS
J24znGzUQ/fhyo28ldmD0jbrSMZxc1NVmvWUpmmQD+ItnUfzI9He41iboNNbETmu+MKERnLN3RLP
IG4pe5AXCrlQmXIXUU/GOs8urgWaplGMqcSjljMShYd4vlP6fMlLRTXXdIvnekL6s9Wwvqx2Oc4x
z2yzF2tNNTxZWU8xE0MbZ9rUATiPPaCRNYuFAJ5fPC42w7G5Zf8wzFRFSG/reykbqpHqBeGmcy8V
Ej/HuvHYlw1dweoYFqD3NjoWx5PQSWzQo3O15Mji3Jh6I67Iqnb4S/ISjwyBQz9RxeJrSaKdsbIl
B7K1SG2LGEDtrOKDMQKcsVq0Mp8Vi3mb6gOcQLrhWYP/pKQzj8yrOnV9XyBhxl/t8FLfGmrl6JMf
UDY+0Z4ipW3Lu2mZ5lcC5ySn4p206v6YrcZ7LnLde24lFYKF2oQrH5Strb6ua95ecs7JOtoXXKvM
Irhx95wCI9E43N2qpHgbSD5ELJf4AKkzPFIf8ZsFtKraluqycNajrE8rqlnNc10o3G7CjFZ9Bcli
En3LOoD1yvjKSDH1womQbzlmb7bTnoHlvXbWj3ne1F7hoI0oxG8bYTslS8ofbsLJOV28C2nxLmpa
hOC24mA71OVjvjSA1UeHwSEmCspV3nHUSS6J2FULaZof0rkZMCRpgOcZSfDjzrAvs2Z4/jTpkZUw
pjd6PUigOe8hgxx616k5H7FX0Bsu/KEeMDNltq9ajT1n1R+WyqxOrlZ/czVjF3QmYWY0ETsOKX40
5xQZXGyuWOPO2Bv9omQ/sm2KComjyJo7d45AIDv3/jIJE547ZeOifNKQCJkFOjN9fyN+LhmlwapY
z4Yzt9GYWc+CEsppjOMPrVu0o2xYJic8VRzuNzI0VFw1PkircxG5U3peGUby+04xmzCLe04g5knJ
foqcgdi7O2k96hStOVtTd7RHti9nmNKDR/XqkOWo0jZ7up8STtVL6p4sUIiUjRDTmo2KpiRR0UJi
3OXHRu0WcL/Tpw9cK5CZWlpoVliLEpCgIrfvhskuQrV1jzI2uPCW2L20KmmOn99nMQPEBznKHbsc
S19AMdS8hsZ1c5tLMpoL2B9SKMuZIzWLa2NYvp4xa5QIBO8/RhbtyB7WLsrXTYXVWly6DnHu55uE
4zrZJXFZO4qDSgGCRrQ2tyP06bl4o3f8s22ajLUouakGe4zqjKujaZW/nWbajlMyDVyLXYc6DXJ1
pubhpK9OqJbuB9hpdlEA3lpxk/fe1y1+/3TIGpsjz4B8yS86Q+Tsb5ICPjTTHUZg1nUbCc1FaFHB
GZL7I/L5hpLvePDovwQaqelIWk0RxtN8Uxh5HyERVMcmVd/H1CM+bRTPDucgn+PesCeN6UvI5sL8
MAHXSnFpmLkRQqI7qbp4qgkHMR2M8WlgqNOebCCyaXOaed6jrapuVncxQ4665pLw8K7HgkvWYTEK
dcw2Thha7X1PuvJnI7dwbJ2XLS9/wYQ9CUCvNG9oZLBL2jwrF/RwAySyJD0ZqXiNhTNHhsSKts7r
B3n7+QCqmlNgGQ6L9gDaR7+srWImAuCgn0LhX8UykUNfiDGt/CI6xF7mJoNJiIFGupwid3ngyWUL
bKzbSevqyJZ5RbotvjZqSn09b7eQ+gQPT5K8znI2vjQb049p4ZwtFgGQYc50IuiJE6Fdv3j08YPP
Hsk2NP2VnDl/190NwnBxp7nkO91mDHIsfAfLGbSo1XfpwWKchOaYkajXV0Mt9hFGNdoLF+J27SZh
oSnWbOhi76ttpNweIzjKMjALqtxUrFaU0LRPuMvYri9Tb9yT3cmRbFV1RE5oQp0hmDR1EfMWXbQO
bX/iqvn0t+fSWEZWUBPZgrS/yGy+7VfnBWiSNb4i8nwivRkftqn7BhlAUbnwpkNd2/dICi1/m4rf
i1gD6Y1rAKKSVRgwBBRd90JZWGNAfmRwH0c7fR1pntvaMSKNT04NIlVy4HdsgxPYN2Mi7Q2HIh5K
RqmpIZ7siXv7D44png3Sfxj0INPkjSrlExVHv5wAimvS++Ya7YcgRcP3dJ0LDsD28zI8bMnywfgP
S4HTcsFR87tWt2/DDze9q3R7Omrxjdh17vO0X6qNL70YnsHhMUZOWWadn1p3CipjCVK2BKyvJI8n
LFv7dG9XeV+KPj3CBv6S8qGRk+pHZebF2fKylu23VWe1aTuLPuk680J3Y4qq1OBHbAOrOQwTHaGJ
E+9GhazrwrSmok2T2bfHDPz6jRq5Dnb6ivtwbRgzXnTfoJNUBZZReQEXVnQ7xSndEsbMsVtTfU+e
CgMJ6VTrQMuG4k5qB2NjC1+z54TyE8eXRBK2nA+JqbYgxf5+aDYPJ5stROTAUmhXJqiHafmZWzQA
UXyl6G92dyktU/71qH1bQtOXfpPntLe8EHR8oNujOptr6TOQIc/6vvaUpJYYBJbR1LULVTRDOzsa
qhqjPNm5V59nxb7ddh3XJNP7WaWYr41k48xcGYpLPqUv6gO+Rs4GloB3m9nOOwdipiHi7t5lwYgm
NKqcsC39nPSJCDPdHJiQWL/SmeCKkYP+sNaE10YsckQcU3IcGgRtc6Vk5LVdhVJI3Mwx8B/Ok9Tw
JhGSZYo2K42jquNYvTgoFuxleat0b4bDtb62+6fFycCG1/HbATnMCQHlRRnfC9afz+3u8027r+0y
y+tjbrkPnUivi5Hy74ub4dDLtosGs3zuLIslNjY5EDepHswyObLWddxVDO6F5QzBwwfYLKMu5uee
Jhsv7bq6J7UAhy/m0Ads6U4IvoSXRJg779txK0K74IVeMGztqhY2Cn20se65NO+79P6df/6XKr/N
GS54Z1hQWDTaOw3Mxhd19bo8mnXp2/xg23ZggISDb8txhvIsHgijHvAD426UMxZO54n9Sh0Z33ry
mlyeuJRukSUmmgC6zgxa5dx6i774cz6/GU71bUrsxSeluvkaaALueGTMdc9EicXpxDp6JsuzWdNU
IzoeaBxPo6LR3Sh25vrSMxIvmU8OJ129WhZ7Bss5Iru4oB7vFYDvS6DpVdvhDXFdzJklgzWlF7N1
lXiGUm32IgAxvztpXaRFHXPZzPBz36aANV20AVaL9iIzwoj7k+Ka8TVJbIBF8mkghxM6gxP77Vhs
VMvoIjjzej8N5RLG+WkRNs1JHAfS7F7XOU94vPs7co1Xk4rQVYr0uJq9fDL7qqMjgZGvshdIWNVI
EEC9JLNi/rJjaoIzqGv1/bHyMBbJrP4NDIRqAn5DBj8s/OPlm8srqZtaJgnm9VbJ9jy+FWIyLtuw
On6tTH5zyVwfpfg1qI7TEyxzn5UuDrOZYp6KGU7gCngo3KG/pyLaxxlXlsE9xwazjbgIlkhNS1iW
DEg5e2HOdJrkVLx0O1SwTtNH1gmUkCVlDIvOtktlu9VZGdHFXxA2x8cB1VmOEflA8ZZkUCVA2+Gd
7c0uDq1iKIG3orClYieZ5tZOU2WJi3CHU50MlAsq92tWusUFVTU41/UesOJw7TOXagKJmylT9yNi
WZ+DSdlP3+K8/i74FR9sFz0gqAVwPT39ZzV3H7VtfGALL83RuooW+LTIv9fQqW+aFds7SD11WSxs
gFzYB7/mZs0Ye+pr81NjqAs3Hp1d8pB7Ao1QZhpH9sc68IpFYzNw5oCT86sHmRN790+ha+dBN3CY
tWRhutKvgdc+5DizAyDOfahXGFESEKIODdvzsE7nYo7xZ1i/YiB1dNqSi8Vd0u9tAvpe87uHlfDu
1ZRXhupiDCk2yrDzygT8Psk/JWt52kzrl9cOQO1QLRxInlK9ZwSF3P0B1Lbrz1l7McnMH/kHJCcB
XdWXFpBetya67TiFP3oOIo4FUnws7Vcegn2iBsDv0BrcjwgGJHlg7Z352KvuM1UmZ2N8EjPRHQ0v
zFpkHPBkwovKr0XyzeTAurdTfthe4QWCd1TuHLYsWcNyRKowx2R1GaqxT1qieIFXF6iQig4RIzbx
qhIqTc9I3pMLEazVJ8kw3E35/JA4w6klAFx5+k/K99aDOzFjE3e344aJZ05aLVQZ5boJ5gwttXud
C7ZVMec8JEnIApWf3QaQIlfp92q67ICAuFfUJswlDzPPI5MkmjaMrTqMKQyxWnFKwbZS4rdmhD/2
nPnobOuVsaDdwo0wqe/R8khSW9g33mBmN0HT79JJ19780XLGs2E6v+bbjTEk6n99FTMrJFG1N3ZO
s3wLEMTQQDvFufww+hfTMfvLpMgoZEsOwt1ZSP6Q/jiKnYupU+RqYCjbRf1IuMI9OUXZ01AmwlC5
50JqbEcFyBRIYp6FfZCuDNf4iabjuCr6jYp2Vy2vi9hvayR0mizMnTK52qJ5dxY7qGzmF1gFnW6m
QZLlZNVp41KzYNHQJM2moai+e6pfD2L/xizE9biM1xujjuU5G9CtZKnxE22G3YmrZi0IGNPipWw7
/bo2yIY6jfvdXDCtjdlAY5sjcB0QB+sPyLr9PO938Vn3xC2PTVqUnd9m21GXa1BmQNEYmRGnHsG6
paFKrFTtZ1v1WFEoCMxs/u701vM29jNsoilo2/wS3wPFqSia0jai7uiX3nQRPeYvufRRMxigsRhy
GafaIykD4CZWdA8tVFQSE85S8LMDpf+k9YnnpzwdbWFFNEZLv4sR70oNPodeX6xFtD45S8hgDpT3
ZNB/0Po1fSbEzGDImUHZjOVB5HkVLE/ccPqI8TJ0kEZ2ku720WXIzZu4Gyl6Le92c5t4A6PZLUJj
hdbXVY44kZRnpr6ZvxL+qfYeXcwguHelEayFZQ8zlE85le7y1NdM+zUZwpBh/yrKFvLUwVTrJCmn
sSkdSkGX3GQinMj/Q16OXkT/xg5kvP5uRLqczdq+NV2ExVwhSFgXTIobjCa6RYM4NknvC9Ud4niU
54l4XlXON0nt6gdTzuhIeFrbrlWB0BoazfQtgmRj/6WQcmgxtCZa8rU3Huux3r7smiSeKKk4WivD
0E9ZDih8YGac6qSg1uso1F3Cu9kt7QE98eVYMS0/1/Y7M42T7w4Ql8UCHznncm8Zqb8MSGFEtT8N
A+bDrDR8Cxdlr8btKET+Mtn6G7yhU4Vn6BATE3X1JuU196Ukh3giosE1neeDEJk5PJqpm15pU90q
gofgWe3sBFmKAfX4LfWaOJhG55QnS3a1ZR8VlYUThyr+ONgEYybG+3PO/5vWB5tOx6haFXYhmRZH
clkPHcSs2Flwcuo8Nq7s0fgVHfa6KoPSpgCZtevX/G6Z5A+z5OW6tvWXduzo8s7eB8Qs45R6WMXS
ciUGp+9lSBCnG1eLGmzAYU+DzYCDsimC3HRsuyvD5bQe2Zc9WmGc57PX2LJzDh7wPcqEOqewxkjV
+ytx4QzN2pfSCt5P6J2Y5vHa2l9geGB+2k/uzn66/nzzt3cdLk72Ku3Aytom0tauoMjBqHFVIdM0
98LC5xv9H//1f/3/qpy+88jFc/NKGUDUq6O4metoztFaioV75gq75+T27rPgSlg08UraaAzjvlAR
FAgVff5X+o//+nz33/1/nx/y35/x7z5EShTnVHumYJB6wUrTYRce+vQ+Bah/TPRt8UXDQPu6xlug
DZRn0g2jNzBkqeTPZEr6+yzP1DG2C+cgO2StLjjk1hb1SRJH9m0+Ss7ETEcTvgZWsVxvI9eYKQii
wmNWnmqhmtGINxzXhs44LStnkslLl3uloSZMq914tqJ+MUY6lZQ5LFq1BzllV2j3B0CL04kciz9t
Z4pt8ceHXujerSx/s2YCxRAsc9P/5+7Mlhs3tiz6RbiBxJBIvHIWKVEzVaoXhGoQ5hmJ6et7gXZ0
2GW3Hd2P/XAVtm+pSIJAZp5z9l67neAE1iSOEuSzssRHmNiY44OWZGG8OYZIWCUhUw7UhDTfxbEM
rHfF0nETyE0x2l8rK3iYwoBAdkr4ZYht6OGbVUlxCmICDIkeEzB7Ntk0kIMR3Td+YtMztBE/9iiK
LOz/1nKilIFx0fmn2fr58yDeOwGjaYijzWwGr2FNaE1KqpTddtWxTFNQe+SJkYJiOSQb7tNKO7tg
oLIfxvLHPCXEKExsg2Z7MSbMNCRyEBGssjPHha2iIlpFwku3sdBPOViB3nhCRWRv+FCvA6FHVOlA
NgRAMcuKv7c0KEj6jMfd6Pc5rkn1UhgRZEH8aRu4KB1hq/29PefvSg/PY87BwXRjTjy5n6HpATbn
hOFJgS7bgz93jxg43GOvlXt0SvWSgYnjzEtFN+Zjt7SLxo03Tmo3Ns0509o41r6nIbHIgcHwj9rl
we1q/sKytY1jOSY0sh5DOrC11zWncry3mFWvWDR1s83YaDZxnkariRQrzOf54zwB/4b1xnjd6jdN
T06YIUbvKPMarMuU19vWLZybhHFLGtNOJXxun7IK8u7opef5tPcb0jqJQbhRkY9R3y+3XZoPhJ1R
4/VllTI/WEJ6Ae9t/ZJrIUKiSRxvfqNQxJPti23oD9GhCppjVaVovkdxuH5+0dyDMKCFMppnpuUA
TiZJ5Z2/eWn64I72QzKge4suToAKSIEQQ5ZAY5mm9JNOOO9YtJ+uf5Hv3tqSz2QMtJwjaew6egZ9
1MgDug0CuGd6sfh7QtR8Kjh2hrXPR59gwqjH0TS5e9s1J4ZWFlP18pTGLsvZOSmSY5lrXrenp08K
ZYgH3HCDowfKlcZiFqJxpfpPfUwvPeRzakHHa1GnYh6cKo5vWUoid3ynXPHWjW6xtv3go63ErZ3I
fZd573ORfRkbLIExEBxvCN7tAJIWhhj93MPRN2eTRN4ITIfLyMyxHSTPUANbHXwRtTZ3HnD7dR1P
72lVTUz86Uf1iZFugyTgizUj87l0659m7u2bKE2eNEKGlVmD5h+y/ZA68VMRMdnSc3bxMErfGRnn
dcqHrcdEitG0Su7zNDmYRhDtjNKJ7pJO+jdjEZt7P6frMji35egbBx03TBwbn5ZQ7aLxju6FFpQz
H9LK0tti/ijQF0219zTSygmZOFaIOnbtFD1mSxU1eLjyrRndgmLywNwRO1A2vKiMPkemE2/dLlOH
svK/JbgPUHPpYitUNh2t5fbrXFr1fstlD4sZ+F2rT5FVcb4n625tciJdY2eO90HRnqNQMreqkrek
wnvqD0kBh4FO/ux17GL5FM6sfhbrn5D5OgnRAWvJ1GEatxnmlfU8+XAuEzdk+WeXjXpMxn48Hm09
Dr/98CtCZweLvkEVN3eF6HuSQ+VZ2YiCMnIjszk5Bp1lMkaoHnvh3nTLQOP6Q1cIVFzTIINWBZeR
6McVvoOKsIVYb+1+/JFDrFsrH6kzeWAnjkxluuwgKWGkVvhS5BwUcU4MEJUYtUgN+tJZfsxlT4uQ
FETW/Lg4Ciu+zBV/Nm97djVp6ZNFjPScNz+sOC1orvI7KAAorJY1TZrWJ77gDh+0c3EakuS5NWAd
2sw8++ZOoW96J7Rsou5ot0UwvjXLBLtUYHPNIf2BXCq66VVl3vct6ncPdlIWxsYFvWI+B5AarYHY
ZsOBnuKloJJa2bJrjswBzKRcV6oghzTQ0Wk2Pif69VQSzkm2sbz3O0baxSyan6raFuvM7cO1Mwh2
FfvLoBkUmyZiLHdQ8T38h1v659keRQZp7Y6+y3n3jV+UT4Hnfhtb+zl0ovndKMuT7w3jz9yO7/yH
wZ2j9yZnpj0bbswEp0KdrJJ2w9TugpdxnczusOsTOvgTlgFIgWrtW1X8xdL+uz24zY+pffNIGsgK
8yHsHEm1NLgbp7A/Aw8xalLim0walWyD3qI2LBBs2XhRNiIKI3rewc90dtBRk8YbTcgAw3Iu7iYP
iWgjZp+wRyTgftmorwJ6ctU+dKb7JOtYb9wmTG9apXYqr1/pUTG4yha3QD7vUMZ9uMmDM8bRS9EI
2uixu4kZ6vNksLKRb/JhQYI5AWjPAfDYescpu7pxQ0QlaVk+l2jkqsBs0Re3kNRl/TQgG3V8u/+u
OgW6gnnvSxVVx4STLYbdJznpjji1eVtPojgmsQjQCiDsmuoqxAEjMEXxPcrIq25CRQ/Wmn76dnZb
hMm+TAfn06qjGwXkEl53KXcxsIS1r233XishblgK9d5BYfGM54s6F0/TTzc8iNmoDjhs3Y0XzvoU
Ri6OGS0eGhepNpk8N6Mn5a2ly/1EZspdH9nzg5Y62qdWRAuYdtudkuZjh1wa+XJb3MFTZbqa0Ezt
GxOuWqbFe2vN8S5OLe/oLWOK64+cmvCYvg1RV90VaVLd5U0st6qiu/rbv9LI37edQ/AXZ5XJmYcH
1UVfogmPV455mgXVegLY6m5sv0dPVcfVNjPqxSbiG+s06taB4Xqsd2NKKEuHzTSQ3U3ntV88b05v
Q3e55hWdGycVzm2dGq+utvwtfYBi20WfwgNEaMvpwjiop0ad0UM6qKVdxsEa/gdfDyrHtkoRuWbz
sY3c4NyjB7Cz4RhHU/qgngeZIiEiuGCtSo1Awh+zdVOIbTsgx8S8wZHYcuglVZhmShbjA9mVaqsC
498SFdxfQbcYBskiUpAoSdXAPPiL5V1HQRZDDksO5K9i4plb667vzGNsdf4jl2un6U0dU8cuOjBK
zVY6U8suzuR/htTG0SBEzJ5NcYaiJbn0cM3Y5zPrGKexcUC+kpOMI0lZGSr7dyuUnUXWumy8DBx4
e5CgDY4TR3gUA5l8ITulxfsBXNRO0eGXwiI0XZjzln5SdLCq4D0r7OGu9evkxtL2fRXMJLr99w+V
Fy3cQP0Sipq5lsM5qUcBZ06eBMSv22pbmeJJe37wLzgE51ckGZdR2YJ5l+Mpm0v5C61oiDBEzFYX
HrrB+0FOonjHVA33wCbwEtONpMPRx1/mL9XUovmBv72hjW8/oXYk/zjLyhvtZPYT89f23nPmHZoF
DCxOjv2FZvczDy5mHO29mBPgvBT4IPqS8GFME7nh2rfbUsrvmWjaI+Lg6NHChojkIvpKJjCaonHO
LyIei41TOjROHWBcyD+Dsyf0jRqn+oQk9KGz8Ok5bX3TMXfmfNaKi3KYn//BVvu7Y/XPDtW/+lNh
a3IEBPct/wqqKWwdlBG6gIO2CBwv8n4rg3ZfDSUfN7EmjpIuMPqm7k69iZQ16ncJ98B+sDV8AGc6
B4Vv3kLt3XpTRkrlYmBLwJkd3ND1tznzxvUPt4LOprb1OE+v+RifRzMHLIbhemME+TvO7v7ZGJwT
Gp5//my87t9+OLnAQ5EL/yV1sphwsRb9jOxdkuyLvJT2KchBO/4KqQ0LZFjWPEp8EUyvIHrXLVRm
Iza+qZoY8b7kENxk1cFJ3Iyka4atzE/7FZYp87Xx3WHjNTmtbm6rVTuXiFeY2N6Htpf94Z9SNzoD
tOvOk06IprfS7nvPEinNqXgjt6HZqT3in/GIK1ec57ItNmFoeu9Bld/kDtO4YjQvZpe8x1Yfv3K6
0XtSodXB8bT1lCEEX6FFQog5TBKJuvFG10c+Y5VIVzqJnW1DzbEuS5iQNXOTw5TJG2lveHLEyYoe
GkVoVh0K9cymd0RartdDnUW3lS+jM8UsC0KAl7JJxuDU1sVb38r+Z8+wK3C6r6WeluwHpKCW+9T1
6BhSD7KbcDvnuaKXv6/ysTgqCuqNITCS5jVyPk/38gsUz3vRzO5PltYD3c/gJOWIoTYOglWnVfiS
BA5JOMKVZ2x2OC6M/IDpMmafoAcZ7di3m91sYFEZdu1cte/Y3hCOtzc8u/h3B7+7tYArFE7PdjQ0
1Rcimv2Vj0gBLZZzTCI3P3R2M+3hnBiHPrFAiJadvc04ZkRBKd7/+S60/7oSuZ4HXQFytGlC2Vkc
4n9gmDDgiQ0bT+7Bp2F6MJEu27Q277z+Leuth9gLyPYOG7mlmUjmpUiBYsUpwcBOTMWvhm7bLDPH
2LS+5S59XofZ3d4zmZObJKn2+TRtZh97h9XiFNCLqn7u1MqDGbTOJ3qQbaO2dgnvpwuid4RtiDbo
jq6dfL4zO/5kpgZIYcwq/+VjL/sUUyOor4vDn+aKQE2B6w0Ungd961fKiOHWxqwtLzrMXnkPh8W6
t6aY8IvMiM+hq095YeWHIixeSstHJg/Q/oWK5t4YNAVm0+qHFoar7j3yuyY3vDOCTC7NShuZDJ7l
qkf9HeY9ysFFCDmPHwL338qGSNOHSfLKQ1RtfGZiadOepR0drdI90I5OdxlEsFXj1e4ms3LS0N19
y/xrMzPO+pdLwAf+m2sgHSIG8HvQffwVn+z1ZoUjGIZFb1UwYrNQ3enGZl5mfZFe1z3OoYyOdRh/
9xy0G05cvQ0x3E7YoLuFs7kNc796z9L7rhfP2ZSiYs4t+yX3QsLNC0J82ERObt30b378HiBTeOiH
/hvJyebBqid8boZjXuzEg4UjedLaBL/KVN53doB8nzF2VGaXgsHb/Rw3b0bYga0K0uTYGo1+9r1j
EBTVi6YjtKnzsTpoXT5klTncN4yQb8dw+qrMtkdmmu/aakId7spLOyXufUd6zD3r5ZfMic2NtAS3
KeiJJ/RD9i2sgbNVa5fSMMceMhh3GlfReg4ddxuTgHrfMqrZdJMFjB9tCWv2TZtR8vcmQUUupKan
yhVPSlflSdfNk2136nZEEPWUUwxW/oziGL3knlnrySjBcYoOWq3SLm6KWe01+NMOGu9xHsyYJU89
uoIce0MSnxR1obMdDASp2BTDijT5yqvUreW2BqIl5C8j0rId/Y8f3uSbW9zU6QoLWLEedBY8ZLm4
p+OQ7ZM+a7aVQkncFmGzjSnft6bI682oPMR3wkh3sZUWD2asD0hOke/F1OXBTLPbFSEYzmhITmi6
25U0aJq7kQq2ohbWnhwCloILhyvOfxkdPSPC+Nx+c0VF52uekHLN/bvp2e1+jhCh4Izk7AdJCAkS
JIU+oW5o5uizzqwHdJt3AsnW/ZDTHHVwmCqEOStiVZqHJtP+VnquvR0nGi7xJOAo9QVaQA+1xRSb
L/jMy8csGuP1IPnNKJCc1Wd1QSm2sj3qPhSm8jbXEwOeKjBe/3llgWX718fKs2BcCeUIZ4m1//OK
GgmDxlDvGXumqaAumR0Biw+CNYpuazXNzo+eIvqpqJJgQ0BXtq08pzgOkfjaF14IPYHGnZHAlSjh
Xz20hhXdaJ9tDQrNi+ur+NCALNj13iAOti3fusJcj9WU37ml2953k4F0r+4JM4qy7uwTwua7qqTA
exijNCLHfYofOZDirSARnpAGVL8Bw3noM8le9V23yrue3wtpp4xekbEL2emdLBE/9C4U1wGr9J3r
5IzNSyGYDJcfjM3pVCvCCKOoQt3P/Ri7wjtbWVevbRm3u2gAGDQJrNv51L3lg+U9DGm8tXGbLT49
QFPH3NDtd29qb2If9a0wHizrG+2L/mCUTMvLZDdziDh7nHDZSYbhADwE/QkRrwML8nboeZXQki5z
qWA+2DJ86IoEyQ0lGKO56Qbuhbu5+uBdj2RY2npZUM2HnI7NKpODf8FGe5eSOHlrOI/FjOaKg7d9
jFwfOyBR5gfs8xHOBN8mIyvKVzPhnvdpwdEcYdItOsy1MCoOGxi9GgLnkHmU3olsHpPoSbWI2hYl
BOJq9C7uS4Lzhs6Xyjd9gBYzScv5QGpufY7Rg8xgK7ZOiBkPlWQSJvl3P0UY4CfWSgB+O1keXsXr
Hfv/ls5juksYyP9M57n7aNuP75Fuf3Zd+yc4z2+/+TucR/r/wfujYKgiI4R/w+74O5vHs//jmhKY
LKciCt0rx/53No9j/QcglbegHSUOiyu253c2jyP+YzGw9U0qOklhZ8r/DZvnryTnJTiQZBPhct41
f2VJ++A0jLSioWI2w7l0gIChVveiCl65wvkTKxbfP1ykv6m1/u4VOQI65KlgVvoLnDsrELYwHagO
w7ZdrIGzql7BtQwOPPkhiPS/HD/+irZC6CKX+BaiJRxHLYeTP5w7w84I5qZKq4PIdkjEi7Xhoe6b
0w+8jpd//mR/81LKpmVh0tzm0/1abPdeJtg5ZszBbfqJI/MzMOJPmC0qDb/98yv9eqJS3E4Ltwm8
MvfAX761TkYz7RtOI1g+sAMvm1ZLnuE6HeN/u35/E8oFzlywvRAuSfjXr6e3sDJzp4z4VKh/LDzU
5gVZPvQhieYE6B2yENQOOLuaLoV+VCPn9M52CKzM+rccjl83vOVTS8vygVLZQgKz+vNXiU5UGZ0/
VAd4ujsT9LzU0xNc3oswpstYjU+clX8GnK7/+WJfP+Efz/DX17VJJCM8VfpIlv78uoZwS9sTJbeQ
kd4k+BawTdDeHZ7qDoGGNmIkk7dJMV+g9wZIZ+OPxml21YThJnYaGym3fElk+vJ/eVsOtnnf4xTw
Fwy8bEptZVGBMpD+yCrM3IP0eLXOJv3dVN0PbXLMRv3d0Uddm7/JRR6nNMdmrftn5aImm/VukCHk
sf9eBf/mAf/br8kFGM1czzRZXv58uWad6Inc24qJcd3Q6bLKTaN7EIdYxgeHJwIoh2d178Td/Fs+
1oJP+1O5df2q/vDay///h6ddAXrsDXzph9HlVIdEZ6XD1F4AByurGS8IULgUyXgYpPwWx69FE/xb
NsnfLQLyD+/glzoXYkmEroF3QI5yygx8vMgx+ZhLWqQJS8I/X2rLvHLU/3xz4k1WivsSC5hl/Zp8
CS/TVXlZ5QdAvjvcCCdZpp8Dnjkml73YObii6gIuY/xKOI6LdsCAJKWGJ7exD51PVJc2p5Pid6Zs
OvkB945t+Mdx8HdVa16qMF77aX8Gn/FEL/mJE9Lolm+ALz/9OPmQosVl1I+XOdsxb7ml6a8lvdW5
5O9Z/ryWeCR7e20N5R7fFgZotLWlNa9bhdBoPtWSGzRN+UNuR8fW1udibmpmYoJ7xV2XASfM5YEa
++HJcbBWWZLhKXZCscimbAidpl/ceVFMHKMjyk09fQztSFi5gwnORmIy3pQArlaFCf2CcqPzAJOZ
C6gqz7XNYCK9yWsaY4G9a5P50tXmwWl/pDr5yDzzlNpIf3p/Fzspyu2h31p+8glp7RNjzedyP1k+
t7Ag9WEVE0zu4jJYluLlypjpYK0jC2EjPXdvtL4bHnw6s48+ZRTvSdi6Q4AQIL8YnsQoD7jKXrJO
b123ZXw/Xq6LRyfHU4TmGkFiZazHKf8QvKbTcIEA0V0GHxPOQGKtiBVftv4YDD6cmhmpYftB6oO2
kbnBauh8UONiTFeULqzRSPimHE19wAK2XP7ATT6HNN1apfEComoJtsw/m7wlRSj67LzwDrUjeLQp
N9ZJZJ6CvvruA5R2Rj6qMbD0uLN56eP+nPg/R8Xc1VXDBeznhcYajFfwUknlH+tI3FelpsbDRb8K
1Aw0DLEjm7Cv+iff55QMkT1KOZG6PqXnI5wjdpcq/PBppMKYqTdF/KPuR2TW2cfyEgtXLsJ9RcaC
5uxvXuKp/rpYO3wj+7Bn84TCuibcyzuPlTx7qXkxBuhroGTTMv0QSf7Re6QD2+Olrjm/99FKleGj
jS4YTBakFLAKjtlxT4Uuk5lQA7Yo+cttWkoTfhhMLETZZtQ8BdpLoNQnFKMEWHC8mHlHiKi7XV3F
BsPt5OMKbmB3vEe0/RPqFpIcmy+rkf60r9Nz+TMXW/GAtDRYd4U88lzdXt89nI10NYr+adl3k7ot
V/GHVdG7r+sPShO+fufWX2AIo2D2yTBllUXmZbmVySPgUUawzmgM7VqQHxAhcZ+yx+5h/qytoL/Y
DL12bVO2N2lCXzAumltn5L3pLMLCjXuHBQtzZ7WrzWDk/rAtRLXJ/fV2RLLymSwP7pxzHzRG9gUB
2qPXFdY68BYY7rKU4Nr4HOR48TOelfLAcouacrhcObY4QhfdJVJ4Y57wXwXIU/3og7KQbzQteTiJ
BZqm53bmTHhdtvplq49wbA4jt1DF9H8cM5yU3XQRyxcFiMH8HsyrHisEJTEhHJ5+gj0V4buriLY0
Wfq6JiQmI331mvTDqJ1DHXdf3fhIN/pz6Lld6D1gvQQWZZrQpDRbFm5owmyVyFcDopD99Q/4eh/W
Aw+Z11/U8kE7g7c1St66TRAPJRQyL/ahTWPY5xYE3VqhL5662wprDeKcxnMQdzfjyWxiY5OSt2hq
ro0PBm8/mPiJIEs0nrUBXjHuBuDrmKvCeOc2I0oTXW7w7l1ktjxdsqQW5n3LTqMhqXjSgeEh9xcd
uvJO+Nu4g9pWLwzDu5lpxG1qcGEqpfotORyqdIZjZQGpMzEkI2G68TpW0ZbWNRKIMViRxhbvJH4J
ni2ExahuJsNQa6tr7+rJwLWEiWlNl+g56iWtmLGCwVYlr2PYE7VQOPnWz7hwmYBtYvBcZRHXSg7T
xVxovtcb8np4kTr5XLYDM88+XcwYhsmlYYnrugK5W2f+qAOTXK9i3ZvicQj8E3OEHRK6chNItAu/
fUXU/NrHUpWHx+vNj2oI6zy6DUOt8DezCSTFh4BivhWLVbSd0t0EFHntcltHY19uy0n/1AHsP7eU
z3WBL3UIkht8K6BGc/ABGYofJg1Bu7PD5rXWXJGwjXeqZpbuGyTh1OKb1K27CebUXAkf5QYQlnot
k9pCLcHZzA6NfS2xhk4MLNYgRrbKy3koK6hy1SiXsOjw6A08Pi58ctxwi/yduFuUUOWmKmGMTfMB
rgVaNLOdNrVQHQNPHyRFARi6q8dN7mFajHkIG4THRYUEW/Uc29X0s1bd2dKsWxN7Jq6SnxII4jav
uUh9quFM4HvVaqx2tsuL9SzmdWLXPML91k1Jpbh+d2XGM9TP3WfhXNpG348jt0uXNx4jbesjjcAi
pWZs0GWsN0jqiL7J+NoZDHzwi2fLaeN94SErc9BGXM9EjjV+9xO6bAhf/M1kyJWfAquoENKsSCYN
6fxRX0SDvXFyZJN6OcsiGEnW+ucyQEOxgbKCDwUT4anoJJMiHoEo0M9zMTxay1rOAGVGubd2Wx7R
cLC/MMvvaFvxdbgamX0iQP3h1dELmpS9rWrdy+ipn1fYGimJrx6C7c1cMBG15wpVROwvQdH8E98K
1g813taUBzunoikDv2xjOyHO7HDYdVrfhmqh6dDf72QVb9FS6o1EPLF12Bc3SOHIFAxvW88SPOEc
DDTP8qaoR/dWFww+imcLdBPxlYgwrLK9s2b1fcqHR+Gp4VsCZixK5REUn/waokUG59QZAwkGzm3f
29WB4hsT8hB/UW1vnnJoFEBRST2JwZbZZXKy6h6gRxUjgBjNDfQbGCNWCGksQ/1iR+X32MeMONfg
uQto4rG4+CGL9BQTeT1mr5gyjY0ZIzOm3TzVuOJ8E3YvALYtN3S86tCR7eHVImJsDDrgcT1tJmva
lqm8aSL7zmyt5wJB+8r7eq3JHW57hrzbTnt71QZiF+Zjg7HntgB5vRBWkQtizhFleZ8uSgvXoKcb
Md+Y8EGRkk0W7KSYKE8lM05i3VKUNWGuH0zR84c9NNZWC2our0+1o+sd+nG0zt0EgdgnMiupux/G
IM8EShGvg+42tmN/P1b5ibj7mociffJJlHLzixrCHDcjz2czsqOmZmus6e/SnSzlFpmg2giOea73
vRvZPkw9iF0HZQlAwH1ji9uANuw6Nhow78nGVJy3+tH54hjGvJpCVnIjBIaZhBQmtQ2XRUue/8l3
Dj00BaLUoz2tbbqtNYLBuXI1DCW2gN4C4zbEuGpR0+lk2ro+PHX0bGrvTXEFUUxvwiY1mR2VAzWf
C12LlPpDNDa7wZvq20i0x3IKNTvSiLii7ffKbzAH9Okaou20KTqHIUIKm9Jj3mb2/TtJEB0S3KFf
ZUSd4rTKNoWK071PBgkQK3PjeVFzQOa8bc10XbdDtfZDeFWDdg+lQZ+6YYfZdDhpN7IynZVhkPGx
DB2EEXzr25TbadGVOMuryw6giYu/wJXRp914R57BbH/d6a64soq09062Yh2MoXNDiE+6D+kTsJwR
H18UT1btWPRQo2OsQvugfXsTsSvsRyPchNg173wJrzYIX7MA1+fUt9+y2gh2U5hHeIHTryW2CjAC
X2pZMEuz+l0qWg5FXYzGCeOz6uSL8tJ4R/UmdwE2ajm1r75C4Tbl+ChIiWLoG4wb0+JsMGt1UGPI
AbHgmC4WciViWhqyrGJKWD3hEz7BesMSJSguhZWCtZ44phsck92YjvpUZR/Lhvlbd4kQamKg05jz
D74x1uuWxEXTeetBz02lha11ORSk3tyvEE6dSqNmf7c4Z0mTykxhQ6BHjoQ18vfXYyvZcox9Jt5Z
+5Z1Ezss1UwCBm7X5MPD6MMeIyh+j7yYd2rzBQ2AUTjjra/XZLbVS1mUD6xJbwTRna9H3W5JhFYW
asM2Ti6W4vCWht0T3M3S+tlNfO7GBFRd7ZeTMjr0S5GZ4GwqxqSF2TPewGgWG+8uaweLYLCCNlds
scYdlv/5Fh8a9cHn3OiAQzxG3BCTroFAAPQB/wkRh2LurnG7pB8N2Jwwd3Ex10w4jI2N2/k2UluH
whTgSbMGwRate0fz93O6UJr6DgPuNohyHlwgm4ao0WzxNSZLsaWXXoterkKEcwHfovcatMm3uTQv
btLA6rTTDwuHPNOZloqTOs2QfsKsk+DWJEtWGRUJ8Hwubpk9eP14nj33OVfy7NM5rJYAjQQ7t6rP
ZbA8Yu58cdmn11UM4jep2vWk62d3KUOGMX0hHqw+GDXsRaHaeSMBdtp9gTQS3HZYq3EbxMU7BBNQ
1ZeKxFyR4j1fVt5wiYm0lytrpPz47UjVFY9ewjpXUHxNNdroqg1AVLGhLmWp7PyvVrdM5/lOHfHb
HRrqNl0R7H1K8myDLA5GMSl517etlSRAQ4TrXlAt9GaGhc68l4NdbqSifJEQEjANeM9E70EsY6fG
wvlk5/6AMwbXtw21b5hOccPhWHtceE72FGjwzONPg/nVNtH9U1pz7smz8BjmJbMkTWXKZHa2rMv1
O9BxTgwf0X9Ea/IelnW1KJfaYqmPzWh6c+SE1Bw7aNXEE6o2X6w8e8L4v1TJdjYfRs84my5HLWnS
rJ55DrEicnMtb8Jqy42/lLaFzO+WwxTXiYP4UqxWyXzS7quXIJAyyum4pNTLmmeidafHGoa9502n
LO3uLdoQk4B1hRZ2nRb8ieWvXvofbth/G8pXxJDrSsMQT7hHCjsCRJ0xZpOHUquvVe/Gq0qMt8TV
s2V48Ye9lOjD4gEKQMsvm9Hy5sWy51QO96uV06hI+O8itj7hqG2Gkt80UtDmPcY6Os9LvYv3uuWG
T2N5RgjD748nlYvHUcSSFsx4ZyfsmIZ7bzB65sq/LguGLqovGZpSkHL4HoRcxXbDTcrlMWoKHZW1
txw0OART6+GZWNn187WbDDbYZqv/aihJ88yivFzwxsu+jIht1c3Fz6bnmV6K+r7kyK4F0wqvxFbG
5LCTHejQoIS8GKotRwy0kVTC3MH8RmgvGt+9MEdgmjy189IdIxTnR9Xh9Lne88quTxgYlgcN0BZh
7+3XdKQAWRbaikD6/kdT90/LUrJ8q9GsD7J0P4ip+0jE96RYeH8yXWdZwTJj3GPIujP9El1KzMde
WhB9y9MTAsl2vZdUR99rsZsLuiqNtNCy2DcEnhhwNbgmffA4zuOX5WNKY+kpsyhWnTy7imamZ/Dd
L41L3VpUk9aykbxaPB21pFExOE66HcGxbK6zAbsD8ht042Lys+u1IeZLbbSfY5U9MebezcO48SMe
/5GDOjSZ4masS2O9DDAIM0T41VrHxKTp1RfgR5IZfCp1x9LwccPoc3IwBsuBdx2h/2PUsxccEnGa
otRbfsTN0pzCyIqppzbBKJhTdJCZPI8jt2BbM2BiYLGVw/jgyWzaXhsL0UvmougKFpxhPXDjhTEF
eOejwaq4wcW0K60MBRsnARhLgpMZffaUrkeeQQtaOh62n38UjT73OEB7eifSXWpr7kprzPetIfFc
0Zwbr+2zxSGMaQl5wd3QVXxwVnWfi4PoDyF49Dk2wzeah9u6GbaZxsOmyXAgnDT/ghrl7vo8dAFu
JblAM2IKqslQG5nLHy76o01aT7xyuhDWNqGr3khSOmBU4ha/Pn6t92IjDt9cS+0gJhHUzo6CHmNf
UrNNYwYGjBt6Ke/Z7/FVfcqQhdvNgAgNlEUSB30z6KeMwLmpsshkoPnPBHxxbPeI+JYTtUsX9lpp
ga1OiT9mZSgwT3RdDoNg2R8ZuKyuPdIca4IT03Qr3NsBkukqiVgNJKwrnO7Ouq9CmlMRX4ibcUuS
scBCSuduIZ1GcXWgPDXWgRhKOoPRvtY9Najf+ZiJ42dykv19cjPYUbFr0gwNPAWySZxQJDlNFh0Q
lwBBDH5Gl4k3Io3XLoSf0eMEWGVu9uOa8HCtPSHcYqdT0SZruUSdl7823XQ7JLhYp0Djq+tyQS6D
9+GJnBPDObSdszPmn9cujQF3gLxalDzVf3F3XsuNI+nWfSJMAIlMmFuSoCclUaZKukGoHLz3ePqz
wO44011zYjr+2/+GoVJ1lyiSSHxm77URE1i64+xUpK8V+azrnNHk/WZHqZh4VcXHFvrnxlUorOOY
8nSyf9goBHk7eR0zX/KhiZ2fhGTwT2YgOsrQXN8n2SXui3Vt8tolLl6elBp5lbuPBRiN7XKUTMsu
oHTZIYVG/kWO1q9uBNrnuAWjbnsTmeGvuHzMJm4h8cxEaS6+NnP7UGq03n6R0ESligOV2xthw9qK
Ju9075lRIDNyXu5tiUUZ3drWz6rBVr0Mq+dlNCUU1yQYQZuK8YEpw4plNelPDRl9gbuFYUiqtoI9
Krvss+4jhgbbEGrR5X4tIxChRy3nh3s1d/9FKb3wJCnJ2bwQM0dazOVNN9GKW1Lb9YGI8LBVt8Yp
v7ksGAGKXIAiv+NXZd7AEsAP0g87gndrhvDf+9j4YyZgSarroToUBJusl0/9mNyqBIYD8kGuyirf
NQBdNdK40SZF19l9GuzA4A3w25MJ1587r8iP3aXhXspRWiPzz7NjzK8GwRUIRUlTUE8/fNP+osm8
3NKe71TQcbi5OJErN/taVu0xKDPgE/xaDh8tlZOdkkMXqb5DzbS2oXpAGXvQ9PJ9Dhx7Pdn0un7b
nBsZlIc8sTX8rHG/UVN6GkQkLqPed8+Tnr1mSY98Q8EdS5nXae52VqQmuCHeF8Z360jXyhWGE7WG
gl6/4WSeR4U5E51uMZvVmWjG+MEv5Clj9tCNottCa7iC+8cfkfblNhG9g8fHMcGed2pdVWmzTQ3K
hrgbH5rI1DH25+iXw3mrg1XZlL7f74N4eKk70zpkQEQGym3ao08YI3LjO6+KeDOVkRzclNpHW+BV
NoIgJpzQISRDT74A0JG7oVPJ2fAH9Fkqf8wHB5KYg9vXqmBr5Qtm6g6cIou9PapZVZiLkHwL7Hz3
B38xK3bvRd4bRz4L1p8PqsANEU+U/7qrMejITXvbT+UT8A3wvssDuVXWUXHlQBgqDk1Q8s+n+UMa
WQGRHZqXYDTehMbA/CBkXmyFnDRGFWCQXoxYfuIKCNF6s23S9Huja+LYZfp7jsB4m2Jm8Yimw+gw
GNnx/hAl/rtbA5QWi9mTHJi/Pty/h4nE8cIq+RYV+OvSgoSPOpfHO9vn/tVvfzQX/yjGDjjKFWBA
2Y2e5ZZMUheIz78fygH7teGWsddXPiOcCvDEIc5rCgPA1lrfgXdOCq7+aqhIrucUWBjggfmcDSD2
BtSuozlCpQijM2xYcbw/dGFiguRcrisG/t6//yL2+UFpsvBtNdM43h8Y94s/vuqShBzdefkbe1hm
k7rA2FVF1aOrwSIrSv3WJIZ+Kyr4OEnOaHBRxoV5bsOdi15Nq67OssXdMmiE72mpHhx5l24F0dUZ
4IVn3aqXbPDxahkA2MwkjQ8QkiA5R3m0tiAZrJ28NlEsauIpCvXSs+Iw8lyXQKfWUM0WBbvi0Jnc
huWv0/KBWv7IoL16HPgZ9z+NgzKACIzaZnBz9JAdTycYpvI2m1l5g+VhMxpnTnH/nk0b1rqd9Si1
hxE7/dNcXRmKTVt7jt6lXqQPEVGiBJOajIAW6+0sE8mNiNe56bTFI7p8qfLwhzEGECqweNECGCYc
Zr7CLvXnV398T7fgTwN7c4Y5JPAK7gU6tndNt1uMyklFmhQY0wyq/WJMvLsT71+NffjM4GzG38Md
3G708RhY6a+YRbuXsDY83r91f9AXCOT9q7JuY5BWZepx6KUHwZ4BqTwXVPjBk3lKej7looCHq1J5
nZ6I0UVZvjyA4fnO7Ugu4YX+8yR2xVA/K7JO/BqUmyNNTyxXsb1cnS0y0V0n43OVLTzE1vfAW7Zb
Ju5nNRl8RwSC+h/8eTte7a5OTspkHG7WACAjjppNWC31ae1NrREc6+USb6KaSMK2lLgWdeMgo6ds
oXD1iQWXEnhbe0yXg6bwC2jKnbszZUXCQpAQjIJzyVrp9JS7JTmHnAWPVaLY+4QT2omz9c3mxH9r
UdCR6pQs/5SlE6wbZ85DF7fhKUmNGUbJWDAF13SKiPx7VfGzp93djNlLvJnkZ0BrEAk1xv1LQlfx
RjiA1BlFjOvcjyTMBV2C9eSr+4Mv6z+/ilQptpnrcOfsDpMNkh6CVg+yDVjhNIR/fnX/ngpeh4AQ
Z6bHLve5kfF4SJwVHwFYTyQVtJ7QlCRTt/lAvXpSkc0teuofyzD6moakNpgYDsKyhm4UtK8igYKn
xlU4TbqX8GFm8DAEZx8oE5amcY1Po8QUoRjSWcFB0vLkaUw8VKl/8x18y/apAYVM9OcHYStvs4JX
NVIxGtBaB+pSOl+BpUpQwgeT+UrUAvu5CMHmrIUPes4Mo9E05h7yQxc1c4K++VFRlLfocHfw5Urv
l1mi+DQU1+zgqAPgS8szoLsOEBwcC517kfjkS+OWi1X2rbGcbzQmiImREIM++TZW/uckAaPazS0P
YPsWs2IfMm4DLTwsv4Auhh11GaxlmiFzN0POgg9Acds5JYWRsF/acNgwZFnjo9pGHMhYQjjbKndt
mPY1DTntausjSs33euYfWUTGzshtbuhQlIeMGlGmfglKsg5QM78IN/hm2u03MzeYez1FiTWu0oAK
Tinab+y6XwcYoLN5nCvBMk6w77WyeqtmgFH61IpzVkRfOYUuiR7WB81gPWVX5U503aOo4EA5YzcR
monQttYk/mLk/kPEDY5E0zW7OFC0TyMpyh7VbH2GHckY085+xQKAxH3KI0nkygv9tPwa4dIIpPFL
j9VnhSCRijq97+t8pMbgqvaZXz8ZeOg7m/bpPtGL3eDXMgoa7w2VzoQFE9y6FT4g7wTvtRreahcP
uiJ+OkZuobc+DaS5VjQ6QqNvkXHFgMSuH5Nq8Ewr+Yxc/dmkWGR2SM/sZO06gm2Flpgd0X2EhJSg
YyyUEkIrKkdb7SUK9/+ut7nHcP5NbePqdAXImohEFFipftMXNTMK/a5hfGVipMgnepXSgPpmgMUZ
2ZHYZfaNSg9Ma7XwfSBw3sddLgu1ToBdC2PlNVTdDCgiVM1LZ3B/KXFgraSzSU0A0IJ2lpJnGQs3
1zG22DIrmsvOp98GPDsQpWKZfAi6mJpQt/dRAd9oYNpTkDGybap30sI/satpa21YRgfpdua4puSP
N3CVzhYylv/+ohi/+8uc5UVBQ2rYUi36x991eQGBEw4jkX2dGW8dcqI6oWVdnlI0OhcCt+cB00m9
GUcC9/77zxb/x882dESB4LUQQJGg+nfBVyN7lTHqT/flsvHOfCZG/CAjfFOMGTShrgUgdQu1yDQa
b44tDu4ASoYujLXoDZoixl+pg0TQWSm3lzqFfgCw+x8kr0uS5t9laa5u6DaqeUd3TZOl4d+fZV6P
eSKthI+Nw7MMSR0GeNQMK45hmkmgrAhcwEGXVocP3EVXhWSsGpJfi5gjingXs5ztSIfxoqAjRmvw
aS69nJOi/rSL/DOus0+8EL/4TGyloCgL4vCjaCKK28e7BBEcAb31Mg5sK3mtvsaTba/GgKbwrtOg
TfjFItja2Gm4Ej2NvCAecEco+DGYR2ICeZaOiUG2garMvTi9QDLbDxN5Dpnqb1MW/iQi/OHdtdLb
0rAx5/m06uGW1g1ZxeMXsQwZI6s6qJz6NvwsZlaPtTk9p9hn//snwvgPpxkfR0MZwlSWbevWfwhW
yzEqNDyiyT6yElIVdAkHh12HWPQm9XKSySWjb8jwvc9oIIjKycBRWOJq9HJrAVLjdsBE2bGhvWgg
yU9kvQ77pofMtdyvp4F5zpyldnYMA+YntdvfpM8CuDSK8wznZtvr868MDzaHW1tsrWra3ofNQcjE
AistDovPoNEQwhnMqyPeumWhmEcMyeKBs7+mR8G3xSwL2PUkltlzLPbktkHThARaM26zuIV6cfuI
Fd2lvBsiQrrSr/ZMR8xO+zMTBP9ECyxu4uSpffsjhVC4uv99SGwKbFw00J32M40HgilsvIlt6cV5
+z1z7+P6DLgLAwgvhYMe6vknrth2nRFr4IQtKy898/Kg19exaS+rkSgACq2/Uugxr2LiIxnNJaLG
40D+qqT/Bm7S3u6zdjDnV2knh7DUfoLchqGYE/Va+OrdwKUe+RKDXpzQYOnoypoA2yXr3lXeDDuN
oAjyEqpyy7okxrlSHspPYRJFOSCbgv2p3hR/yYbgGBTDNzlAoLNyQku6i1nah3IRCVgRq4batfZm
rX0EuP3uT7U6kFj3UxtGUkoL/GlW6qyMTkcM0I2E+inEGlh+k6Gtj4Rtv/7Dx3U5HH+7oxhKWIaO
E0DhkfntAAs6NCZSa5K9ufzKy93A5nvUcO4PrT3ldkzTihMERU608otlebcszIpFSScXDUPVpv+g
3/1PxbdrutwkFNcREcXid+99C1UXsYIR7VMVvJcZPAls7cvoOx0WOOJ0uMfvFEP/tkivMif9JDrm
i+mof3ht/o/D3YQ5xKtj2hJJ5O/S8y7qet/Ki2jfhuPi8eWq6uB7NuUaZUu7Rin+vaZV62f13arZ
vwRIzptlvkHoFPCMMFqTzZJvMt950YkcgqE4YeZBYxeV4z8ocV2sIb+9j1LnzEEhD0nUlL/rcCmw
JWtwEEi43/2NxhYdZcVG75t47fjwa13+uJpTy/YUb9sp14HY+MPR1mXtCf5HBtRnmAaD10VO5qGf
sNdimUZFGQ5HU0Yb5qyktDQI84rOfVs1rCQ9HePakVdIwwnqNgeyH15xuxYbfUYVK7I6YMQhMYAq
982lFxL6TdTPGoBJ7z4TD0jUotaY9+QBbpj0uV4/MFhLv5SqTfZplXde2UXhlsti3aKsfLUysbUy
92qF03xxwQBGE3sLjbjLQJbWMa65bMyKuB1hGPM2crUvddmkcC97hquu/nVKEetq5n6ZOd6lojkz
NcfVXkIWuDr3iBBDdm9xIM95/uwSa4TgMJs2mQkMXFePeRf8UoXe7SwTQB9O+6JxGGjDy9pWVg14
ba7OlVuWt3QiB8UCqbHDCjbuiQX9CUOv+KP6+P/W0WSgP/jL8bQkmv8tb/wSfeew/sz/Zmb643/6
08zkiH9JQ4DRkq6lnIUm8L9uJlf/l9T59ON5VvTEOBL/N2lcOv8ilkkXLgwCS2fCwrP4t5vJImIc
PyReFk4dW/2/uJmM5Yf89TLEdECXIE0go44upW4uldhfDABwpEZQT41x0nzjua2r4uLPPQNUVnrF
4H4bDTiheleAKkpb3StEND/UFWkH7mxQKvInYi+cY5a6T4AcJKjm7GtVzARYLX9SY8oM3AhhjpfB
d5npP3PRPBUadPqQmRT5imW6SWjoj2Igf4Qt7ilILLVi04WuZxGcTyrDTlnl1W0c+3cidKyTbfU3
siyDB0HR/0rOMa3yqDdHYTuI14fsgdf6EWHXeMPBjxjTWsjiro77u+6AAbe4GRRC8wcpWBD6+o55
SvBkqLvjggC0SMG5QypKQQaPIuNK3Jphr3NTM/LnKomhyPmO8OBwyANiHNZVtimfZs7Lte1bhKoL
7RkmJwVnoz+NzDdOkdJ40tV3qwiGZzuTw478hm4TZ+wvKjF9BKCZoPhwtNixwtOeWTVF6XhqF+5o
ymTGm2K9fwa4tEeW4J6dDu5sGibZwe+1ec/bx3rKpKV2ph7SoE80ljTi8MwUBRunAkjTTgej1fpr
QfteyiD/ORmdfe6Gxn12ZmvdCUHYaM+eo0li/aEQIA2HRRUb9cjcg6jpz1ZrPVt66O+EzGLqbiN/
ALSJTCazzmML4KqJAPI3LIFDk1G8YqgOTdW/4iLvtaB+ZF8OnErDHBFLtRGa2az57dgtBNYjSZX+
KVTBE+7n5JLZ/W32dfumgFZNlmivqK9HTwOcudEGpZ5QyO56FceXsNU+0gnQZNu61YmgbdZ11RvR
ysXJ6EnEY9Z5Gyp3WCu7aFf3QOoR2gRaPNqa3gmaPbEXnhOLZC0n3Xhs3HEgbC5GApZDV5hMPtvl
8A8d8e/FgqCxw1XHkcC6QCnqhb9fcE7ToU+u5/o0WBSDvU8TgQbubLYjmXxddGn0LjwoM3puw8A4
5FHzDgG22YQyRnYQoMj4y4H1+Efh9FeSCxlNy0/8S0XFM5JQ5+lFcTRaLifB35+RxgSm1Ii+OLkB
yWRpksVbxaZlnZZLDn0mDzoTCK7JJiGrxvrIDF178kt1qolFqlyz/lLE6C194CdtmoH0T6FGIB0J
SHgdzhaddwaF7d3mfVs1Zhy8uN+ZihGEQcbKqe/YnxkY91aARa1dDu0Jdrdadaw41z3BIQ1o5Asr
8E1VuBMKUf7HwMK5HriIQwI8x9DFVbeSNv1eq7r5gbTfS99lexiH9qFaeA9EdRuptE5hj6RBNwi3
iWuyx6R+AGmQfdMohza6r9k7SwsvtZzjlwBI12SE9sn2bWBKes9MODEIljRIBdSM4EJ5mhC7iLa2
IwICrhXC00n7GOiPb05teqrW38jngAZoNkdLaPJxrv1d6BvhmkGes3XdftPGpXiBH1AkGBHiUT8Y
wXAbSxHvaVJCOtJUHmQ4HgzNzvb98CsjDmHH6PTVqC0ubkhcCB61Hs5xeJ0Wv04H3gM0f3y24hj5
XfaeZW0AHSFXnkxdckUy4xPmJQYhlsK7pOu+2AtBZWoTXHpDtSkhdR60llwyu2TwH7bhRssaiKFz
diLxmBnSQiKpE7N/yu3Oo3DEot4WZPUWtcdel7VvEzHJATU9wvDwfHZ8WOeqbh/bxkoYEBBcQMCA
jjX24vPaMCAniMyeyKS1zyHB4ycqwr1jNw2+FtgsvUoOxrJgZd3wTiGpQ1xghJwGFokCLG43bTtr
a6WRbVWy/UOLxjVSK40cbcQ6jT996cMIo8oUb9teYjuk4yoQs7pwqBvhI15AUeYiwYdbTCsRSnli
nP/C7/Qw2/6zZKRNxCjyxMawrumM8yLtRuMKn4KnhCLedh2dUhsARuzKaCt81JqGeOurCW0NV8da
n/wlVJsMXhYHa1G47SmEslE4pntWvs02H2JAPKCncFIIeJXv4vJS0UNtwCBpndeKPcIhdaeYitb/
VDACgGqRrF0a4Y4mFhis/6x1dMYp0MaLpM3rMje5gdUMYS1scpdAMnfsS3wRtUHCltPvRll5AC5e
mtYYbw4AflvjDuA32nSZGLjnYI0OhNt0CHDUszka8gHPY2nM5qExMWVVolyPS4pqEvkvVPVvhSIe
gUDXHVPTyKviojhPuF3hIhhAKh9TiSplSvJribxv4wvd9fw8ehMG87reAv3LrTjZxDFESZv0LkwG
+JlKHDTF4sUIm6xbaX2U7xanzuRQKLeOn7BZTkLC+TgUxlo9BzWFLSIdbY24i5oE7qKhU8VHFTvN
ifhfpykID5++ybKr99IMHmNGqasWhc1uUdyMLMp2lUw/GKb3fNY4eYDFfCzsBK8PtWXCXL8RS/7a
dIptaAn2gtml3AzL61DU6qSjbdwkRb6P01nslP9id1+ZchC1YTy2OoF3C1t2BQYZ9pqJysW1Wi9G
2YImJToXIZ6qMNXUbijl9zJic2R+B/VdUDNkm64atlIZv4Yo47OI7EI14Y8ImYd3xwLlvv8YWvXe
yEk4MHumD7QfhEtzxpUJEMlaUmQ0tnkuR0jWE+nzd5V+ZqjqKIf6oxiGeK+RqFNiNKj19qPMClIC
HYmGrcqdVdyLXTIxGnUnRfTlcuUKObGVgPNdLuhyf8hZdt8U2oBtpzeEG4zqCnrM3t6vSMiRwBrD
4mrbcG4bCqqaEfW+R2xUzEX51NcwcuVcnwmhRYXWThWC8MBCQtj+zBA0XbOu2xp2pxHDUV792nAe
0di5j44zIewLhmYlCZ1fAUA9T92m4rmBRFlavIrFwkQ2i+Obyc2atJMEHHFaokEJGgsPLVyntY3o
Cwo/EgzK5hc/Na19joYB4aJ9Zm6ApEVs7BiyPrghcfEnRC14q1inhBp7LSc+ZA6mOZL11Hbq7F/D
wPVHONm8kU6kn/rc/Gkti/8EQYQnjZFtuhvYWzXwX1CV+ADwVQ790yEUoAt+JC6BBlXCmNsvinfd
l/GxNrsnMBtMNThMrnWqxCnqiK7CbkVUuHAPqRwhpupIUxvmWnmALnaR/hX5FVMJBBz2BWaWHptU
+B7UteLUSnxUrKo+gSxNW2nhV+lmO3i0A/cCooWCLLWa87KDYS7ccjN6INUJznojnM2k49+pOqlW
M6LQdZ5NOICM8rpkfF6AM8h1EwyfXSsFwbVchEBLhKcC5IiR054tzrSt00MqVrxia70njKFBALLJ
nJAbBJEbK1wh/G4aF6PUKnWw65og7JhxHhjV/qzFw5NWRPbm/qch0Zq1tAn55VbDIptb7HMKFlPN
s76vFAaGHNJRnwXjis8Y7NWes9wIxkPMaO6JOZnS9Z3pOP6XrERRPvXo2Il4fdB1tHPkULrerBw8
rax6e1T+Xj3RlvQNDok8kK9T/VGyyvGK5YCNlqO2C2IW67PS18SPRAejm76a2RyeheMTlFIakFwF
esG4STZIPLjFg0Zeh+GtbZ2fScp9OxGa8dIg5+hcqqaUkpa6pf5Bntqa/YpxLU3jhacTk+QY/RwD
vaXtVwdCzXgHR3A6QVC9NqWBVk+2ywjZb3dDhaq5X972CEnNFeniWzKQTM5RpDM3QdbtXttKOyw2
S2kmvyIdD0wYTjudzypDSxZeIUS3JuFmMBvfWY8js3eqHXNtjyz1IxchmdvtiHCEF3eKcZjZuXbj
1oUw2EByqT/qHLt7SXLVJhvxa9Rhah+Um73bRCWdqsgis7LKb2UN55D9m/RgS1fUnSVdGIQX4GUk
YDEkuZrAhVbgF9H4B/WWVaD5igfIc+thE4HXfsT4gvKIPKwtMKX8dH/ocv1HQZ7GVmghDVgdTCfS
uoKEJNy4cyFz8i+sxcwSriW3SRulv8gRenc/YifatQ2TltZSxfmPBrKO7PmGqCmKFGaljvsyuRwk
f8zYhyOqwQ0r2YbZkCkX7fu4D6H5rmJHBPveJyK5RshXDm27YU5drkQ5xmDWrHbPXPyn78NV1vp+
4D9F7GQFoTzg+WdvIEgjJEv+/f6pzPAIPPZDeE509eCWVfkYVosqdFTlVqjxW0iHtI5bEh6KWheI
WJakHPD6LOqrL4LujuV/zIq2UbD1o8JYkyUhP3lmPL2W0IqAmn5DQmQGi2pC7plOIXk6TNyWo791
GnwC3bJ3EQkW8cGiDS034Tj43LfMgkRmcL12XpJAEBbLJx12jpZ983W3uSJT7GyLE8w5kDZSeSbp
jQc2IzdTI+7C0VIo/e73sRP6UdbRTzSV32hxyWhpKntvCPqG3nG8uGTBOdZxSijHYG3d0Ew+gDit
U7DcRKfpNjc5LmW+b+3QOCKU90l9yTEbrCrFqC4QB7PvjXPfiW/GRJUTELpqToJgnxKzIvuYmaUC
Vhc7wjvdhxLzAaDvtXLCaAOYkyFyL1B+hM6TL+2AOw/myabp/bP6wB46XIfcuDGUPmoGCrjUzwkY
gvORqqJ4UySSrP1cx1hc2yYuQMwAqWc+Fa3lkA7azbsCdQUCDpbZGtgMSRoM8C+m85Qf3CvM43fb
GPVr2pPaJl343jkR6qbo5kMEPBALQvBeZU79nLTiuXUmFDpVeg6mwT6bvFgeDb7A5R4kvDGooOwg
Zoku5S/elehYlcSAZ+TU4ng6yNkYtuC/zJVomuKgwuypq0CKRnCNRY/yO7aWq8Al2UcaHABuVn3z
k8Y8qw7lfyPtk4E3+tru+zx3CD4maroIXRNcjtacGexfis5PTjyxT3+c7SfliwwT37KKFEq/6NTc
26Sitg7kY7vwvCNiJjxFvi53ski+UeU+p9Oqt0UNdr29UgMkZ0cNeEKbh8kwQ5SGyfSoM8gx7Co9
YlEx12GOmoXPpnMa04vK6vI0KDfZZO6CwZPqsqSe/lHN5cJHDBYHl9QndEZZdA4Yz9pVS+3uZbpJ
2tnUkC6P42yIwWHeH+bIqxGRP/ghtt06FoiN22Lt2IW+t3Ka2lgMPxLQXkcM06AMqK0gz2m3Ie+K
08DCb9csY7eoXAZfs5tSKzC8cWvm2RQ8BwwQ/akuyE/wyaDhnLJCkqjj6HT/qjKyjd9H6dGVrbU4
XgGAOUV1pkJz9qZhPESAw2/MJ/MHFl10aBwE6yBG8i/4HlaD7tP04+SRayV5HFFGbMyO5rEUydZG
RPJQoag6+6I1iJ4xRmpRLUxPlPoJER7c7KB1N2u4vj54LcNdD/icHUr0+DsIMFmiystuDECNvTF1
hidaLVgXw5rgYXsrc/+dYA+cwOFyZeWWu5Fd7Bw7RRvR2xWoyVpoL0OSf6HS7dAlEeW1yhC58pEk
pqbwPWAB04ORzfViYIrQF1XZKWH2QI5VcgNeDkzMTMy17kJpJ3qM7AmRPQzL0EsbzWs/uqR+gLgj
JyuIXgLEHUcMschCIz184ZSez1MR/ICzFNnPemXbz2HFek4zcsR5k6rXtd2KHbfx+KmYknUkzP6k
FymdSs3ZOJHHhIzuAw0q6TNK9czM+oLY6Ew8do7/3NOxo7tz4z3oAPwDYwEPOHEO9186NpNtESDc
m2pxwXFlkMLDZ6U1jAPdMH5uUT6WOH5X9yFkKazkBCPR3xDr+8O3+mhFnQzI2e8fZt+b9Hx4pPta
BXNCNGw81qtocCbqZTveMAykDG70S1i9znY9n2umAZdasyDBU6VVyljJQiMWtHIBaF/a9mc8h8U5
GjiWbGAPDPcEN16o8Lua0osUnMg+FcqvIT4cOuUGFzgMK6aEydkWMZ43J/GJWh7LTeCghCkDfiVo
lGTzFLxTjdO84DVm/TAm7b6p5yuKP9zJqT9c2GT5aymq6Ko1eMPu+GhTj8uNDi5gA9oik6sINe7c
+7eMldA5kbLepxzo3G1BE4Sz8TOHi3lqhjTdhBFtUtoTHuXDE85jlwihkThiKaZwNbD8Pd0fZEEw
/DwMz6oX9qkfdKT2JAbv7wWIo9XHOagzGLIjokmj5YfPxoEtbUBOtZ5uFuP6jirFzGJjg3TlZ+nm
t9GuTkMOZ5ET9TMwWcJFzMY9wR1q67ZOhxF63zD0AG1qOgdNMfuBv2Pz6e5JyzJVxR7nim+sgRFR
vdYlzCJjcF/z7CIQ6yLfioNrlhvGRWn4K0fNhhYZCtT4nKBV0jiPc5vG1LvOE/jseeMuoHR3JsfM
icxTVZcPdUh+4Vg1X83S4Pp2h8t9C3w3iio5L6HIL0SPAESF0lA0GX1jh7nDYaBDQgwz2qxA0Njm
yAf59ZuJSWphFZ9RM/8sMP1t3eaLNqL5hB51MAkW8AOdLE1MHqssHUkFI8t+NxeatZ5SkrPn4nj3
uN6ZEObYH0pNN8+F1j+1eRhdVJB/DSNtoPJ0P9XS4mXpOl1K6THvcSlFGRuF2Kstf+Nzlz/mp0YN
zBRienVZCeZNBBYhiLHIoWKc3bGq2XLQIAHnGAdG1eJ/jti620pUO/o4sXWQs2+GVPOgKk6vMXo8
1I+E3ham/hIolK9NmbOFLwtQn8v7T+k24Sya3bVFNp7Wt/kOzAutUNrHW3Tm1M3mG3qQ9mHK0mvP
FPTs2g7dfSDOc8p6YZogMpdpY16m3Nka3SB3mkvUoSxp8utEMTPBXIt2APfYPZJp8oYEkhKvo3mg
Ehwfm5wLXatJ9Kutlny76dcgrOrScDI1nVNsDSadmA8Q3IX6oI4AmD3pZPGeWVK8CQcOwrqzOSpN
Z9XVeb3RVI6Fw+mtdb/k/ZaR+WINtDNjaeeENYfhOgDOusbJj1kmBBGKAajC8rFWCaHu0cSTI8Sy
093+2Pg5r0LAFJNKJzp6pqEHh6E3vzqJPl9rad3uWdKzHrypUBFPJsiUNTWmey36Z9BD/o8E1wD9
MPcsPav3JLXjulQVzP2cMdeKYTtJATFxJ4wsaDKYDP+yc4MAjDTQnjuWO1aBPv0+TOn86itrj1s5
Jr0392m/R3C2Aj6Atcgi+CZ7w6AoDwGv0sqsKa2kVfww6+g4TVicO5PuItc0+6iqNiO0AuwamtVl
CorKM/BRkxXG41S5IXYnYlipZpDUktBoW4xtLMl8h/l7B2AibDZdSUSBZn0kA4pnsnmJ7hR2/tQP
1ZaUtiOVl9ymftx7Opm92MSZy8aGzD1k5SjYPsO2Hz7cVr0UnBxzziIq9i8mtn8wL8EGswOWvaRy
aTON8t0RA55ANx+8HErUpu/JwI7ES1sa7iGQbXQaO4QW/jBbRz6nX0fGWRFT0Pvk3uRzbcuquppt
dGssGm13Jty0pc11CzLpwsh333rXudbJTO/gY//v60E7dUUzr+8Tic7kDLdjqi0nRt0n0gEPPPuv
IPgSR421t3Xo66QVMvGegcFgpY72pDT4R1BcZ0R2NJXIZ55RxTgrszLxp/tBubLMLnxuJoJ7h4Fo
JmWU5cleHtD0XlDQt/gaKVpCMT7ZRaNt3RSRuOCj0xoOxm/Hb7EAG03M83aqUwyJYpkJ4NRyreSg
+KPmiuxM/FN2zi3tzSoKe9XWYbA2QKtciyVjOuSobltE4cYCIDd/geIjOsruP2ChOEwzJN1TZc/e
0BKZmDaBfWJM+ugPMGfHpKzODfIdfSqD4xxbH7oWVLuiKGOmB6P/1AzRF+7/34qqdZ8TTi72JZVN
lEpX7AlJIbc1HNMXlvtrDffReo6hxCPVE7uSvemqNHmitd2bX8K5/Z40NN9UReQ8x1awkViQd2PS
DZ475uQ2dc4qa42G+zjJ17Keqk08FtnL/1B2XjtyI9kW/SICJINB85rJ9LaMXL0QUkuid0HPr7+L
2bgXo9JAwsUAheya7kpHRsQ5Z++1Zz0/1qabH1oNG147dsx/A0asaVXKDxyB9j32F/ivfbCZMz24
kAdIf8YEQdwNYt157vzauBz64d6Sxer0e0RJhBck+Zuqhm0E9va1tr43ro7ELnT0+5zUMNrjbFub
cY6+QpSk29AFE3P7wZZFsBWqotlhDOJkmOUH3eVy9sTMRLMLXDyk8+esJkpHyM8CnAZb6kBiJSi4
jTEQ85xPHFBINdvlDAOPOnqZhL6mIJbILlvGkUxpz7Nn3UObjzrL9PETStGfQTpTDtJ1O7v9uNVZ
Sj8XBJaECb2btKiizTywsfAVQRyu4ubeo2qnfXDm7jAuSYxemBxJAsoLTrVz7EK8XYArReQ+j6Fn
r72eiFpU1dU2GdGjJkn0WWsnjK8IBn0jy5A/NmSf9ZmjaMalau+1nDDtIiY0LairLxXyRwB18+A/
/l/2TOai+po2ZnG2tTL1S4aP62qmnrC61eCK6dblFGkJQTC1nO5QYwj50iKCRBA5JvY03LkP4x23
OsQqjAOwQ7sPQfS11ia0RUZgoQOkaUJNhEqeDuvFkhN9ao+zfFdEGKKw+n+S5fcpIs2GV0ATPLAG
1oiaqMkuIgE6ycfTOFAxarX7RPlGE5YR4KwmPK/5bF0Ku4ViFCRozBONu9HRHX9U+ZlMgZSRDXqf
eCaGUtWquRHBKM668dP0QBctY+0UkvXRS7vXoI3Vizt8QiZ7tzG5rxqWEfI33H960Mi+imdCmnHl
vYy4ME80c+7aNH8fuqJ9DsWGBr7nS6tGtz2btBiN5CfmIttXtfhamPqrHRIbIHUv3fqjhU5x8rR6
PYVTuG5HcQPos21Rqe7iJLwlsnuxTIKjKD422LRR43OZ27b2nSB1Qh81g/iPjlKiJlip1JpLS23L
Z0l0prZHH+ccx4bbJ9KNE/VNzMeGy6PEfuYWebMDG6SC/slJkxYJAGiCqc+/G7oRMntYL6MU25iH
rVG4o2/k+ltLrPia4bu7HpOJmz7uGR9oGbD9agkpRkibVW9aFZvcMhxdrHSdVNJb2UN91nPYolFk
e5fHozDUzmkzeAfAB53ui0z0e/Qdn4fQxX9Bl0CKgJFYHYWM9vnxePT4oc2NfuxNbV+MKryGRY46
rI2+10Jgf22yOrpWwXBoyn5CoLL8rlt+NzQ9tBOLfYJpK/I/2zYwjjgVeEROYNfHD6Ro4bZDj/Pv
74J5MraqZULiWGNy1UM3uXL0nw9hmN/xsCcgrf/3949Hhg6rZu6Vjep/C7CJdkpXuclR2uXZ8lwq
tLL+wUbOEls703KGJEtaKzQ/6Ud9y9931mHfoWemIezXYHzpsaT6EZfnmzmBBwKzVa91JOG9liYc
v4rSN+daEQKPM1WPp3kDXhgLFhK4l5TW5Jkka9/QvWfbnsP1ZBH8Q7Ic0Yj0++jF33M+WeLNQQa7
2TUu6JCJwH4bqLxWVRl/gH35sxjijwL9HZX/kX5yy1BioniuaeW0k0BtHNN+V9bJGBmt5KLF4dUe
nTJnPD18L4ovtt1/NRj+ke5p7Id6ZxqYJjPnU2ZIxmpRs1WhffYmmsXUdpza7E6toiJ8bpijptLp
EG7XZFLSOVsZVHGOh1AP8f6kkesQyWhdpvpX6FTNKnrrjG8O8yIqKQtj4ehsilpnatOH8NKS9CrM
gnTJHjJS0WWASxOZozMxDaK395ZFGKSlsHtY9pfZyI4TgO/VbORIKlznKbMzRryVusq531K2IqAE
rkJvjXhFxtGedgiCKlo8e80mkt1TQEt8jSYdZ2vWXbX9iCD7k5CVg26F80HCoRGbF328Njs7EX8Q
DcOXArMIyS0Ny269YdNY0zqWgGf4m3q2VIXNPtWmDLrGtwya+yqRYD76uWhJuiGa0NnwOsjAMtKR
6HeQMt/S0SPbroyWg3QJAcywjfXgpbRttkytOA/nxDKZpP6YzPMocsT3eQhAHlgzYnX54lW4puf4
+2jgR1vuC6WTPB1H8cqqnH9mYKC4INJsF7ko0itoi3nwxOy4RqxMjpOejvXWVsHJFBD3utDbNETO
rJHfTNjA5avLmMhzyAe28JGunYhE9hRCqMPUtAmXhp7AhdKh9YQat89DMfkiKHY2XvL1NDTlRu/a
I//2y9DjuAKJezKTyVs1RaOou6yXCHfwyrAbfVMlPS1QSEijVJ/MMt2NcojX7B0/JJF8HNu3ZqpD
IWxJf/McmvHRFq0r30BhwHGba7Sdst7mM/AKtKY7oTlPxN0xUQgxR/UQO8M+rMhXWXyI4t4puo8W
qeYCUOVGly3Cq/iHs7BcGmBRDCuhc46J33lExraBjvfcUTtTFjdMjWuSOG2m9Lm7bVP9jaHkFz7X
uLqJUeMCR7G8LgGXbfSWAX2nbZhas8eUtFGqxlpsTpzqNb6fAEnEpgsIlTdTQufaZk/NWTBlkwxh
yOOjcjEB3A0Ao/CxDFNybyCCsv9JY13VnufTQWPDMRfcrGjUCykbxAD1W5Kr4ebEJXNDq/GLBmTi
nCNMgs+phlAxoLeTVTWyVYROfYZKheMf4Bzm6Xil42mobcNHU7eJkTdtErcCu58+lW5irQPgC+tZ
w3YRM9aZOo0Iv75gVlbQ3/IMcWUcigPPmDHAIKJeDZ7+rc1AYRg1R/tUZQyEsZBp1Xd0umKdVzTt
ZzDv6zz4UHrmPsvppSj4kT4D9xfsQ8UKyk1p/UMAM9OV6SvKpq8pK9rKkeTsRghqICHY2yHQ3+qJ
lg8djFU9io9gx6KV85p3Bm4FdPBgl/aO017KnFFtYNOIg+iKx6j05XLetAbZHmK7xwDKIV53h3TX
V28Kyct6aAEk1XPzMg0xyRYFSsoSxqKM+VJt3d5aTXqgsPuUJOk3I4L/IFmMCzVtvHiIdjiHXqfx
VIvgi8lK5IMiGaGrWM867frIpblsuVS+cfoZU0gEesr8pyrDjwtcMfFwSiXpyEG9nN9yL//h9E21
I/MEyNohrNQXwu1DH1ITo4b5XCoYMzSHaEao0e/yVm57rb8bDSyURAtiaCz6tzxIWj+zmJtXSQlk
z/6OOuAtLPvhYLfuz372foAnMDZ1pm0H5ep/cQI9JOu/itMcR/C/h1tJYAj6VZxWl7lwk6wKjtio
fXh1nyq7wr1QIL2KhlDsTBAZtCVMi7U/2JAnQQCddkkp9H3cvQSsw3ZALGlHu5DT0Z+1c8Y7NL9J
QoEjJbpeG5GvQ/T4ry+OAKHIiZglHLGWiYNa2l+2F7dbJ7I2tOjp52fexSPzbOlogWZwI2c7x+vc
ZjBLovSCuQooUXLj3HYoUc3p+S8vcLHXvf/0bIeXhymApVB/J+3rIex1jRcGR4syL8QLw2miQJ8+
x3A1eeFwaIYRPhgTxwdhNLPX2PjK659fxm8aYz4mR9dxdSI2hij+7js0cABqIdLDI2oahhQzwSGx
7Ze5fCttDp3Z8mVWoCsDEvT+Im9c/vSvHwAOMpdvxhW6gVj6ndqyDj2nQh0MIGEZSTeMC5M4djeS
QOf1vDBVQxsVfeOAPPvzezaX7/7dM5M1ZhpcuTphTu8tbIZbJmWR5ZIRVFzfkH0d20HzvaAx9m0Y
76Zhgc4242sxuz9B3Crfte548Dnt5bj+FsddPmapP+EaOCvy0JjBd6csUf1FyvJrbnOIR+vwN3nq
ezMYlzSflKu7jiksLpn38tQpp+XjcTIGA6vor2jzcVgUBCVDBz8VVn8XxppJgdoj0LMAbKwDc87A
uTJCD+p+2qJKTAazPANlPDka4FDVNdMed9NT1VbtqYM/0Cn0e47QdsyNEZHP3/PBBePbJAwcGE2s
iB3uzvjO0co59ppWdIJ6IjF3jKYvHLyN1z9/U79fna60Kchc3SGPFN3HrzdxWVi1zidtHzv6xquG
G3ili3pT993nRnASjBUNYMNJPik71bd/fu7fpbc8t2MsUV/MPpEE//rcJJMPqN8b+2iATCIDvNki
0sRE4gS+s7RN//xsvy9XrnQ8w5XSxiX0m3XKboVZo5a0SQXVfgxl9QGN978er9TIQVwFP/78fOay
vLy7B4B9Ch0rE5cVPYFf315a50S24rc9pkFAqBFhOxyJd0ZjFauyW5ody4ggLmn7h9pzVakCmZdg
ty1dmoDLyKsG/HwQYfX8EI3mlZesC0FVNeAYKqW1JWt0PbehvIUNkYwandy/vIPfF1DXlixffGBk
0vEufn0HMMyCachs6xglmgPonfZ90qi7QeDgcXS8cU844GfBIMz2eLkIqrqVl4/02BY54uCiEKmg
7wQdud3W5DHOsC/Qsj+acRW+zsWHQNbz7s8v+b9czp5J3ofBx85+//4z90wQD3MlzSOtBhr8kmmH
JG5sjwLwYJBT6BdLtASt8DDXT39+auO/rHlcyQ7Zfay1lv1+P3Ro3vLcuXl8kEbrYp5WhotypwdS
YQim+YHqp4vRuhV29ZZZ16KpVaM+rtD49X+52t/brJelDIOM5RL5I/EKiuXV/oe1pddjiH+ebRwz
m1yNh3poXjQ/d66/aDdXH6jKueE4H2qOVv7lzn7413699j1cOhJBncPA5vdlZQFc6kWkHytd/0JP
sEI5IqbP0t3lInueCXW/CpnTAg2WEY5OpBTnfIYkkf3mxAA2Ms34pgxnP3elvPXiSOcevIeqCGNb
2BzAkrYxg8vbaBlkbXPEqALr+IjcBUPSH6XEAm/2+q6Vhb3CDzhT+LfGNYzDjaDPssIwIrc5mDY0
tzbY8zLz/MTKn3vR7rvaK04MJRb7p5xM4HKsYHsLRxo4OQy5dgTtLWs4pnvKYC8zirdED5+hLTdb
QAbWYTCCfQjCgAvFj8klJL/PtHfD4gsNKw0oUz+9jYPYa9B3By1Pn9VCB+VQe276YWYu5jHsbKio
kk6fcfr37rlwspc2TO9dExlUZ4Xxl8vlv2zYWJspWYnLMSkgHovZf1wuBfiyeNICeQwHyz3Nqdyh
NPiWRI371Lf6yQ2RYaQTmgEw7FjQZbvw0V+7MZAHfVYMl2nBhjW6YrPLdsBp6ROgZWRYUqlDV8sP
kCjAa3Sz+ZcXLn+/48m2YpXFheq5wn3vpAyzHtkKZ8DjQyYq0ZjM2vSzC0P5Lc/Vm6tNxyyTziWd
5wDrU8ZMuujurbeECFdsp0ho4FsyyEP5cCZGek33WaAeVCNYcU0c0hC/pJ18DJlWbXqmfDs8yliO
KmYNDWMtw/ssEuBEK0PLLYBiTPJtZOpHY6zuj5MVIcfeOb/jmGJh9EZzk5kxPWRmy9ClxdOoMQvJ
1D/EqJUnf8yIgIDR2u1rOnhqmCCtvbmiwpSSE7iJDov3x+le8Anf8mAEzIwbbF+26LykOXz5y5L2
zqbKIgIjQeKOY0HlJn5Ybv/jqtDrJpp7ly0sc/cezZ5r47T1Bjkb/iJvAQe02C2NRTWallYJZGtJ
a4wQRaQe4S4q/cvqbvy2pRLNtayvWIhY26z3r6eOGwaXapqhmMvh4DRIKhxnM5a6usYWnYT2KW2L
cu0QdmtCh9qSbW75hcPgDahyc+7Iy/vLSff3VZ+XhKtJYMj22C3fH6Dc2USTTfPwaEaxQGYKgpB+
RUDaACAEg/aMibzOsfXpQr9/OtgZ1ni9N0/wMcTfoqd+O+8vrwWtsaGL5fAq3635Oe4cuLv6dJSh
sSB0ZHFo2noXMwaEK8OXFpgm0lfmnn5rawbRwrw2bahuYZoBIKvzO3P9gP+ms/yaapdiMk5O8zi/
/eW6+n13sjlQLEUJ5iYKhPelGcDbeLQrZzhqCqAkbkn9kIf6GXUseEnGjnsasHAQ0fzfgsDba96u
Lrm1vTiPzlr8LGZMKIMjP0ShUgfog91KKTc/Z9NwibYjQt/nqh7zxfN9hddbvbBC5CcmlhiOyOM0
O5bhMm0qf7JStZlL70tQtD+IQcqX3KFgq+ltjs6qKjw/KhCEy8SiubgIq6M6ANngSpSFdrMTKPWt
xpEHWQv4xVPubFqzbkjMCMuTjGhto0zbwqx1dl0DMrU3nGJPs0AgD7KB+ZVF7JMLMN24p0lJn4cj
vdEAeSOpGSVsvNMoGAs/flQtYaX9VFq7RwFSMtBD/Sra84xbEndIQZg1XEG/3+SdY34wJo7zSRp+
gO7wJWsoccM422hWaxxwcP5UOnqQXswuSAV1CSNQsHbXebfHIprQNDzpbv8y1d0XvZzxRmibAaXV
OTa052aJSw5HtBSOFV7C6hMD/wTPgecdbeBQj0o6DtTPsUDBnnhEMlXsBOtiDo2rkcXscXmwbyw5
/uXM8fvFLw0qffzGnhTgU5Zq4z/WqrjAIYOai/T4VFCtQYxbztDVsHHxAG8BmTMXmf7/d780uO0t
h0BGbtj358021M22HyN1dFM4H1ppXbKu906JVmRAC+3Yn12xa1vYIIsqK8fM869eQXa2e/7zTWW+
K3CACHDUMtkJMYNJ/bd7qsD6YdRKWoymtdfacYszNxFbsKRhi+x3h33DOthRcNGsbvIXv8aMu/4A
NtH7mKTaNlIDozJ3uMRx8Y2DCI1jk6wChI6jlnN28hjlz9GTYPznlyizye2CMJU2m3Iczb+t9O77
9pLFe7GFbQveC6QETrC/fp9WxqTSQrR9jMY69l0tMo5zLvVjDjgsXz3+GcuicXw8Sots3VRTfBgc
QpoTYgtofS8P3QDJE3ndebadhPYRpvR8fPyIOcUjcR85eCoJbIjfS6KsmD6VnAzqdj6aY8pAoW2h
NyFF7/Ra+GmKgeLWTfAtZoYpiS2OsUzgrETV+H8PdZQpGuQuwhxKQXS6O22k3fzMvUkD3Ej4rmya
bk1kViBhGJYEcAc9sqVM5HtLpvuEzNZjn1jBMUOuHbgVb3uEvN8uDyfMQgwkjsXy4/HIg6gO8bLQ
+Yk7mcOq0J8K2WKWUckLtGHc0gGhZdSi2X60rZ3p6shsxuil7ti0WMVQzNWveZsjNNbYBSJz3jnR
hygP5c6psbMxS0AvrtnxylTR68OZ+a/9Cr0gljuyCeSIH6ibGMtUmVXfIZAb4E8CkYM+tCDotYpg
IoFNCyJFGcL/gmY6oiUxGW48J0ZvvBZR5zdoWcjYThkVZAxYjclSJw9P0C5jlV5PueuenZxkl0EC
37cg6Czr6DRUdysBr1aFAPkyq432LUaxx6tkBn4pmL0fIMfFa90p5EsLVNL3Uq4Gyhcm80iEfNLV
27Mmyu6cIH6iuKiQ3JuwZVRLr6kt+nsQ1PprEureLkQ7rCwveMHzv05r7iFdqwX7UlNpfgQ1B7Wf
dQlB0d7qBMFsCb54DSDFPjzsOmxb2iocGF1pqkdMQXoXJj3s8ri1yFimSTkWEeJVoRW7aFTUCw3l
tCfDcts0/+Cd3YNsNl4HC7B3WocaHlBa8lMpcxIljUXtJM8yRXkGdC/aQXhMdji3SMpoqZ+8GgRY
GtivCMbMDVnO4a7M8UOmMOxbN9aY/4Qf6RHdsFrRhjKsvZtFxsHMrX1IsY9GfTY38KWPUzysGX2k
RW18LnL50Sryz24TIiztInyluOIPZqe2GoFpexEaWPmgrdo6Fv8qwtWnevMTwlnOzkVGeDjJ6Psm
2gw8adKp8c7LXAHD1w7/dij1FNmhqwCEolLHSPb8MKZOiyx3rL1XE30XQxh6mZKj37kYu1tpwDIq
NKId3AF5FWGGn1DC1rve5TJ6uIsDFLZ3C2z2Wovt+B8VfdXD2d55jZHthgh936RngNIhWmNrpVzH
ZcD1OptPM8qY1wGNOHz7LEKcxD9mdXfByGOw2uo2uhG6C04Hj3iGdn+PFad+0QPaIs4h2Te1fvak
VuxFj+8ZjBSaPQx/GwuGPy7sQDyjF+DpZwUmM3N8Hc5lQszC2rLdbJWw867dlJFnebAmu3qBzBCu
K1V3DE+sbC1mJqxFtuiPsN4SlkKIGZZTBATZ3gpLD9FQuGy9U4jYVkcCqaIzzZIIPCOrUKNzQxSi
07ZKpI1PiLxOFLTMLrYJ5hfc38kD1HvhUuh5AQKFHs6C07Cb0h/kGIUntH3VWY/jRZmC4SRDWHn2
yDk0hvZMqzfb0ID01rWTiC1BYs4608rw4PYNp0w7rF85165Lt7CeODFhWfGaS9F2xtUTWoIn4hnj
Tr7CDMUa0zTAjPvWo6FijcOJ9x9BtYGNpbvjPZHFdEdBFXEFgHMenHorrci9a2Fj3Cpupppydh0i
xjzG+OCXBu5w7GvtnIAKDEKGZJ3+uaxGenLF8JqaXsBOOU1+W4U3BMTuS5r+w8bAhLURLqReqh4q
yTo0sW0i5rV2LSaLPugRQt290WiIepHGVq8ncN9RkR3HLDzl4xF2j4O1pP0Kekbt4lyE67BKQWsj
SzqVpfsMkhVwr/c16sKDh0/mmHqI4CbE79uYsfbKzgxIhqpfENEfukasR9xWpxg1+b7vqyNTxuSk
SbY45ckAD0iFrtGxOFZWLCnPWhpuK2Df5NR6t7IlC2pUutoFafJkFbT62oobv6wKy9d0PGkdCvMD
uHr9EE75B7Z8Fio0qnzaS5qR13QYktC3rTkTe1iQxt7PGAbvwo4ANPBaj2lqUqEistzmVCGdjldw
VrWaEF66V1cvET/T0PYnQQoLugBc0nKUmxjVVBEy70Y4W56mnONyHfh2Yb0F9WSuoCGY29aVnJuz
9Ibqnq8hIUiogfTABHjA+aXtwgyjAG6x+cpIkkYbqCOfMFBvG2Fb3uCKyXfBXOOV8ECeKv1idrq4
UragVYNPcxuUwMmPrHWJOhcb4irL3dgqnxwF94yArtuUsoy2SLd0wt346NuMwIE6HQ9S1HjOlz/N
UDheGwutBekOhDNnfHmA2ByWUJc16KU2wwTSWzcinrhbUsiXmqUyJz/mPk9lsRv6dljPysZw0qdY
fILOJQlRNzZ8kgBpHYmXkiQCLCPxGfYcqrwZIKDufbTTK9GSzhcb3kYDYxK/VmmtknHoX1CprR/a
3zKNGbNE8mvu2KgKkyw6eFq7qQPNuuSFNW1Ur+6UlN/NuN67vTcfDN23OEpRGI3fkXPgPsybJ3Bc
5DWUhtxbHXTTNLya9LhvZjORIVMFfhZmZ7PRvb2pcn09C6S2ICbJZQsHY8cRbdPFs71vME+sHFqX
9OKoOiJymuyJNkPb9HDwdPuQpzX8t9p6eYxlulakB1tTxJ0lxZvQUXC0vX0mBfBkLWLrMRTAbNJz
mVjqYKYd4+QgxGjdtxbCvGHcC57FyKvhBBRrF4eRcZa9fZrd7HvdJt41QBYkaPDs2lnd61GkvI1g
ImZ27o6xEfjRfComr7qiL0NSbFXagckzkBddgdnj44iBNNAKgiAwJc8lmZ8XiX3CmAz3XCvbdwkk
Arc3fH04y9sYjVGdRxs1N2fS91yCTSHIeC3xx8swpK2Etur61K9rw/BHpK2bEZouBw7P3DDPR9Oq
DyRzVpHv5sZTRXck6f7R5bZGjGCpgNg/NCWrKAAVKHUM91aB9d6usL4Pi4URhyg+YSUY1EXfkBaP
+6oVdxSthT8lqkIE0AVHijx08lij10btKmi/XbWLTfk1DoS4yLlZjErJwdSzz8E4WFvmocYqyrFK
OHh9Yr1oT8qxX7ysWqdWoh2DJQzULqlA02p4KUSjnzor9BmiTut2sgqaxc3ewPZrcjR/prf3mk+m
fspm9CpDkB6At0rG232/ASwWXZGTbIcZezOAEudsdC3Gk6GPj/QfDSL0WH1pC+YUzPJua/FHlnF1
HGge3cj65Qa0y4NwIxaQNr12s/RutE7sGAFlzEQQgSVjv7rp3+j+VU/20wNwEqbOeH+cQxFNbzNP
RGfO+4JlHEm3Vrdqo3Hnw3ebIU07IZrCjotzJjTParsDIo/GD4XbP2necNDHUL+0ndaghJdQhqRN
kF7k3BLdUjstJ8gpmBHewSxAqNLE35w+nQ/j0OFY9fJnZaRsaLn2osNW2yWi8VjuYUDOcsAMHgcH
b6yr54KgPWEQm8jOGe6Diuca+/RTL5qXOid72hiCZ7pF6KGq1Lz1mKxpDwGYmZIGMV/q5vsmpWrB
24Q1r59PcaPPN7MDPEDcl/Y2ieyGE6mzNednEAE1Rlv1lXpY85XZnmPFdLSe6YK2qXFQacH5xuLa
yBZTFQ6wpsJ51NvNcBb4Q/d27X6DDmDiHDvVLVOyOZjyY1rW1caSnsC4Ad3pXxFwA5wA8SjjVMxF
KxCawxGOz4dampvIq4imAnN+iCN3ZBTQPbkid74O3GDejC2oy5riGCKOfK6W3EBWk0McutiPxy7B
oB4sewal1phHx8T6bNca58GiQZJcNZXht0jWjk1Vx4con+5hPZdby5qDz3aE2ma0V0OZ9PewJ/5D
Jo24OjO7skL6PcWReQ+EdfMkNDpjENmZeHWoHZn3Cjr1FCPvu3S1Rf9iUk+yqZqnvkcR2VczGHPq
h8d1O6AJXw8KhkvTofztHDE+j4MyrkknvI/sPt5GTujhMfpspwogQY8+1ldOp3xvmA6zRp1Hhf3R
8gbrpOU6BkvdLHZ8M5/ITpTM6BbaZgKn30MdWqg8fFqQMhWA2tWUjhaAJjG+5C3QgiHtyerB2E3b
0H3J3C/BLAGgGN7LAH7lX64It7VaNzPJPo9xQWdie+Jqw7xYBowRC8AtjbWQRVO1onGG5qoYD7ne
sk8qC0RND216iaItO84DWU3UlJul885buLaEtFpntpoJPoSJAKkqftLK8DZMVeDQqpzMKXMkX8HA
FRGMUmwTRHoXYle2iHnSU86w6dA67dkco/o4MmRxpbrz5xD/JhMS5jStdq2HVGPUW22npqndlYH+
UjADOE00pB/trbmJ/il6ZrgeztdV3gXJGYs1S7NpvzKCfx2K6ao0XF0WJ7ipaBIcj+CYtSaCTajw
eho7Eg4agmpgIjSJhOaLB6dusmYTLK4mrPrNrar7ZleEHj4rwyUEou13+KvdrUnzy4+75qvZdgIk
WT8zTUC5s+rDZQ0rJu2Djnw5lFQG9qT7mWteGZaNXzKJBWXa5llmc7QlUiIYkLeHFQFfVtFch7ZN
j+CSj3mblSeXtIqwraHbhiOODospWCmYhz0QSS362Q2yLdLMUsJJaEFdYeJsC9moJ5FwkAwS9W2K
vImjNroswmIBU+Z4P03mLnY8koDMgOHUh6045rGkYVZKAPmlG59lTtjWHF7GOhq2mAC8lWJUggQc
zInNkFVGfIYFzOc1fQvsZuNw6Bxl7+NgvIYILvejaf501CQvue6eJxdfRGPhSamnZNhHyDJ9XRNv
ForjjU1FQdHUz+uez2/vqI+Dy9JgCrb1bhieHyAozkY6N763MiCzPTATSM2NazDFq76O1EWT3SvZ
WIB6WgWg07VJnapJr+pDIyMIahsM5Xge5Hh0qSGOFQiwDmXdBsVvClXLVicnMW/G4DbP1OdcnotB
No+vvZsf3dSzbvhyT2WXjYhurfBO/37J4K03Thjqfusgq5y0qD6ruiJJVNU3gxy4T90WTfmq0kN1
axCiwzddO/3cEKMgT2Ef8c2Dh9gGsnwbFP/iw3ooB5CoY1fcUqxCvhGivqxxVaxSt/1Yd+K1x4aM
zWgCdmKtnSQAEwaDaM3K/y3XIjxomVlfBp4TlLb8qJXeG2eVVW252Q5bLcdcmhq7TBUYaLLkUjdg
z5cqUxXTv43SrLLFoYCX3BiMXmfJ3qUvXUsSPa+1GXHg7bKXQPwwgHFhDyc01p3lniA585MbfIWi
+C0c8cxYzhBsIpOIrMyg7B9N4W6wWRp+0LThFmfbPsQdk86i2Vg97JjIiy44B78Dhsa6QWNgZRu1
JBoNRxCCadxq5msqaIkZRmd/n4mefNNmEV7KqKDacY1Xj6jxJrS/iF72NzPODkp3slNS58+hovCy
hAX3JRifiGTXUGBpBNmSR7Fu4so9xK15arpw2jSDkF97I5YbbZIHOy3EjVr0zCVf2s14QI1i+hop
PavHCa5kdTViphcxqmPekudnNhBGpy/QlLThbtadn5FBPwpXJkbvDlnAMHGvEri0jhzq13Jg2fEa
8bnhWl9F4dQexNyPOKu0YuPp04ZlIt7G7XAyJ0agvVFf/wVBLgIy4E+jnwQ6OcmCrsSYWJnvSDrv
AQGEfd+hMy5K7CwEyOh58uKRbAlZB+Egat+dWxMOjP6tWgstIE09DmwMM8kF1xgZeMFcgN7BIjTP
4w/HBs4364lHR3CMFq/gsqA336skVntYIljP+/mbtoPLg+PHuw5mNxztwRzWo4h6/4HvgioAO2lE
th+abXUcTJq1D9Ekg+L0aNO8XKUSoIsMx53lKLqwlHVuUTU7a+DY7WWUU2xBdo+et8BYvmr7dGOG
ZXHs2/Rr19rxhaM8Ofe2YO/i3HSIyvZpaD1xEI3DljLpj6Ypnbzld7qazkZuhL6QRb8Nh/7LYKl2
O7RZQUYYIYHg19XGcwcKvXGxqLQDQpuo0fePHb9rIUmUZb9VVFu1wBfGNYkNFajdmOXDZ7sxD7GF
69nRr5hodTmSOUWSHksEeDGsGsBNxzsST2flKCalutqMnUnAIIssSZzNadb1p9lNjeugAIQQO4hj
exi4dyhE3aXYydrgmxqgJriq42qugWy4silXujckRwv013p27V22DBN1vHmUUQNy+rLeMT8Rhwp7
0P9wd2a7jWNrln6VQt8zm9ycC119QYqiZk/yeEOEIxycx8356fuT85w6WdlAA31bSMCwHRkOWRK5
/2Gtb3krxIxdtGKs0qL2gz/D/CKGoE9T7SSn9iKm2dorCwZwZun37qG+8yG2WEyLCDadcLrss1yV
G6k1BFVa8qkphHwsuszYl0bPKFEp77uLNZnGg5nHp86pf6pO4QTNaLShgziBQYUzbJn4ateWo2pf
sfWou/q+MGG5TSluvogDAYP5Hknz8pgW4C0Ic7vpN9Jz9li05CxZQ6FtuH3c29YCLmBqY19k3KLX
ZLFOVKLjcscMeaN3MDwyaKcPaFZZ0rXWQj7hJLka8+VOx+WGcZjQPXyQ+oPicLM1hHR2EZAZ4jxx
NNIrm6wibu/cFioMVt8hBH4KoMusYhbh0vBrjlx82BNBTbOwSSAeONcUwbjaTa33afnlJLizFPK8
Lhnp3BcVrnzkVh+DydBkKa6yFOJZjCtuU/SPYD2aozDHX/T8yQbTVMnOYk3uOK02BulpJwmoZKvj
2vYYa8NUiI3HzjSDlRvnU83NaEmcg0nRRI6P8dmQ8feC3uDN0RoyWdzuy2TeGefPTuXop2FQk7PB
DVlDU3YSA+sDh3HLzqzWL5jMCdYGkudQcRsvUfROR3QtmRg91jFQ6jTJ7/qhUNlkpMt2TRIMplMK
2j8Gz1oxTleyaHnqGpXLp19MPN7tQNLlRPLZykwqsWL5gMfrRVACnfXmpIhUDTWCOwjTSfKBbVD7
kpuDJC28a9+dmxUhmpr5rm1r9WHSqjf8dM39Usvf1QCNTExZEeaTYr+ui7gR6lblUi94P/JpNbaC
1msnB5fkel2Rl3i+H6Ag1aFdRBvdzm7hMjmu9iniXkVwUo4xqc1PHerpQ5SuDACJiVqxyODnQSZL
/J3BoMslCzkR1dOUza9RrczbBITuiZzFo34bjVjLOFJt08yVdbdc0NEtF8GtbKPMM1PdYXnOh9i4
Hxd+sGfw0Np2ototepbQQzs+JVg2d9aocnHcvlyaaHhS3b1hFepdQdh4bdfac5xMgS3U8r1juxIW
YCq2Xa31z3Zb7in8N6OF290LIrzKvB8h1ICKVH5ozfI+AT15SVxs4I7rBATEmkWfn8oVGZlbmnu7
hz5FF+9Y/ZEoXuDD/Ns4QEhrYCWd4XcAXzdYQfjIf19f96NHeJ6f8x/ndYDWMoRbdSTH5965Fq/W
L6bBovEI1pjIJasgubA22vRUEOkm9WGom4HLXRg6wLIDb9ydJucunZ7QsTewirsNqtnQ2ATBJbi8
X3CWeT9IAvAJnwrmQGzNQ7tP79P78cV503+DvaHqbSzAgoxzfDyifJk9tn0wmKw+grzcOp8z66qd
ui+Oy/10L67yHSI7y8gcTxTxG53P4Doipr0muHM7TCGzfNyrKEFwkKiXZCkXIgKTazI0WwkQDbcU
i8qhcZodIMQxjLLBwIrfuQQxLMremaoLtrv64gzJ+1SXMxeqFbC31j9zCgGPclYBDZrbu7iqT0U+
Tj/qBhjAMCv1eUFydz9M6ssaV1s5jcUrn2Qok+qYGjMtXpkk+2aHBCE3kxZvuWG86qPFxCyj3Myq
o47ho+JBPL0Cl/fw2Czb+37a4Mg83OeAq6Kne/sBX2XbTNbGlEt7+P7QGk17aMF9/vmlnWTMERtc
P5nIuoMNte0QtbI7fH/5/VkueWsMZXnSWKcd2HydlORUMrndtmKuD25j1ezL+exvX3ZsR3arOW4y
MgEPdWlD8kjilo8a+7LtXDiP33+yRpbpp2bHhFgrq0OU6SebBeH2+w+jeqwO7RjXBAWWp2kSyl++
31Q2Qzg8ONVEYuD3hziLSi5uPvzre9+fgbW53fY5swtcy9rt35QV53W0Ru3qfz90M23oK9np+rHW
YMMZmkMk4zpcemJVjmojhrAG77aa5j9+upRp9ee/87fvZS0AJ60rOp896fNatcm2swVGJpmk/YYD
DSKU0lYHOp+KzLoCzky2hugYBbcekeAQYlEtCvWvH76/F9tdwUivPiq3Z/37A/tYZqepm/NxtmZw
NwoSCV3lrk8+NZStrq8P+e0fmljv/6kd/G8L5Od2jObjf/7v//Vz/vf4q/6/gPyXr+nfDl+d/Fr+
C5L/z7/2DyS/rf8BWt+yXcPQISwhc/1PJL9t/mEiWEdbh5iFtdS/gPzaH7ql2QgyTJcqUDeQ5f0D
yK87f7j8NFXlT1R0ZziY/vnw7v/UA8u/ff1XHPfNNoSq4y/CYfSGJtodB1GNwx9qfxfUiLarSn0w
u52cZx++lHJegRHilp0ZSnYoVGSM0g98PjuKMrkyrkMMD+jmIMt+M+RRe41JjxmQom6yPstPhME0
fsoMw8NNJ73Zkdz/ijrbypk1/43obZRzdIxS9cJxZW61ZdUP1JisOTCqta7VhPobQTtIESS7/7o0
MCOCWNpoPb2ywT5yw/gjg1RIPlH7I9KyT4rL7EHecoGRhl2qcp0wm+Uv1LQAORRg7QXYvI2UbuMX
mYLuZlKMcCiaewf808UZi6vTrOfFZMzTzbHcxwjHFFV9weWkBEnupnQBy+8UFs0Y+wCmb6fYHPuW
QnKoAaykHSKJQKu8G1M3ug6V8VOZso9WJ9OjRtV135LD13CN7xle3pBeHjTU/GDTXXqqSDP/3DGd
qgnLOWcc1BupdnIDRHj1ctgXW7Bgyr4zqmu2ava2NXJ0I3SLkdHCU4qzMuzi6XkZOqzzU0iOchXi
8oBqbBFaEpcp2wTQtH5dY3VX4rcYnrAnO/faWRBCE/tKDujilVN6KolZPrAeUCAdhYxktuXA0rhN
Aa019Qo9YYyu33F95JY1QUV6baYJia5C7YNkge/ounybJxG9AXukIkb530rxYaAbx+JS+aAFdj0T
Lp5C8vdkjyLfKaRfZ+xa7Lnc2g1ZgAW4PtC47yR6VqGu+/XU14+1mvK8lSPMrg44+ghYkHSHhWUK
f2OyANtnEXMKJ0Mq7WZ8D5UPC3VT3vc9AjnB09G5pPfKmUiAkYXH2r2oQJSbNtkv6E02uk5DPbsG
8ncC6W+9gAlsw8lsnVrP7p56YhGnNDprqw1tLe85WjQGz4uYNosZITjQRtQp+YS8h+yA2a5oD3h6
WRYLe350OxygyD9o9fLD4jAc1Eeth9fBpdHwpks1/USWdhroERpnPAoDiRjJyr6Et1pnFBCYMGUK
sLoUO2q/3tbgWR/Ea7vXk8nPZtcJY7cki5i5aaUVrDxZ9wnCVxCcsnacdOLucXBW6x1gP5tJLnhI
uy9wBHyLo2yG22wTcwzyXksKYZCM06dlvTUohZ4G5dXU1uz2okLjGmAntZYSQqJyTnPPk5Svydsg
2S3pE6PTbolR3uh1FpSEPCSZqF9a+wb3k1Y4w4bfQZ5j8thW5r7W6EF4K5yciEAKtYc2xbTyQbBZ
Yzg8hlbZP9QdMrpIRKM3G9DT7bJfz6BIAGZY6qbrlBtkSvFc4i+1NM8ZENdIg0gHmLDB6EjLbgNs
RWgr0Xc0FxAvSFZ24PTNt2FGlwY9K8qmdnc6Agcilz603nxgA50HaVfgp12JP2VO7cf3S6kQ1+VU
8snRAdYvFHWaPRYB6pMatYxbbIj++bLqCFeDw150MvnfegGrGSMIedZ246/zdGUry5hvHkcvKhLp
u6nLbVHqXq2NVdgYDcMjDLpzNbn+WBaf6ZhY0GKyXzRbGRPi9ppLsLFoRHomMry8WUfhyKswbGxM
1x7GPWVrgjpXtGFn/I6dOmXuyevsuOuORJEDOzXNM1mxnZYeCUNjJ4wQ7PGpuIkbyGVAcN8Z+qao
nRfFmniLOtr6kAN6mpSvXM2f45U4dU0Z93o59l4iscVXdhi39ZcDj7yJKvMokK6CMP1U5pKgJ7RV
fd6IvSXhZmOa/+ykQkYAiWQj6noGiyNvaG2kjuYC6kSONqKlFUhugMW5xPw8ONs8nY9FZ5fMifmf
GBuUPEPVLkZ+yQK3cEPs5hvkuMvGnDIjyHYoYKsPbBfSh3CFk3Fpb6b28uogq9hO+nJydd4KFWX9
voKrzD0O+GpnIyvKmV85JZqUCezLxqibaDtUNqiTdIL8WksUUWn8hWBwNwy3m2r6K05GJLnt6CuK
OuKyrUFgLD2lNjr9yaJ+lDMSFeIAgjy+xWYqFVn2dYzzXaelrMiutVLnd2or4mTVYgzXynqXjWqd
Wk2KbUEKC2rkSL1AGgt1o5RBV8LvJwRNYxlMBPGgj0Sfi769Fwt5WlWh7OKuechto7mzRyU9VUUc
JpJwOE/IHl6W/QAlZUS2OSonJ24PpdblD51sIBZwqijwDEIjViJMKAtaoKw9mnaab8H8/JoV/RAr
Ijov+HuYD4rfK+yLmyrD3Fbilk6ftpKJcgWoMOfW1HN5VgKVJJhGPWid4Sjr+R2eOsAS5sq8DXaA
6OhsM2xJY0Usyu3cGpxq69K0GMvcB/hjoBPQtMX2QVEQq+AwviTWkHn6rBIQnnxy2o9+dvtxczk+
zd2PkcmKx6YWwQwsFG9V2xzixAyRtU4f3ZXVSjychyXuQkozfuE0eZZtl2zRYw5+rCqT/30xrkPi
jWzwABJE+B2SeWM6cQDlft0Z4wzvjv2oNWvvhYjd0Crcix3Ny9btXoREzgNWgIUAuOS641aj8mN5
F+ceNqwLnOh1p1nRT4ecFA8NderrEwvKamIUrxn2jsbbRIySqWjW0sdeweStD082nT1dv/DJyep9
ZNk/VsF+a9LGTXWb2S7OhLJ9YJvkGBVr13wcN3kL9KmtJkEkgfabg9m4jR+yYUFxZg0XOJG7RQJn
S/sexkXZvet6f9PzErpIlrDUcpjtTgfQa9Ew5uevNcbnU0RZeDvKMML3B5HOzLQokMwJINjMaW6D
itrYqggr3YoOWkIfPvXVJkK2QUS4sk2zd5mqqOayWcMMl1xdQ150trMQpOE6GTy5fh4tBALUCqav
xnhtlBsgHm+Fl2I13c/OHfm93Rnpyxbp7EEFZiG5yVGbwGjixsDcjzlm0ew1wuMNYiCSRT1yFhKb
YcW219AKnZTF4gUdptlXLTZoOPumPYdi5xV1Wt91pHWQybS4j4Aifzqr8WQ1EaQCJtSdzJzHsnqq
e2a5FouXY66l03HCz+QO5qnmbC45G9n76zxFee/uOrUgQr7fAsZ1wRzZ6X1D03iI85U7agwIEo/d
bfx17RxiOvJW/5VF1fqUE2wxS/VpmHH7x+P1+wMS8udlXrLLZMvxaswVQdhLPO6Q0RWBpYp1G5Nl
BHYtI/ckaTamxU/qDRbyioIKuoaVX1uo4yY95YloK0bOTW9CdUHpYxAkwZFI/mMUqVu2Uy0Emtm+
qrGw97mBNY+5OkSKtQekGQnz3LfruzWbbILZdLIPn7RHamX8qKV5Vc3FvEZ5vlVJyX3481uk6/Im
Vyu2tySWJ71xzWMuDsK3xh1bHGQgUyvCRVGWgKGSAGnXz8+awuWrwR7EjsWvwDTzp8lkEE4kL67o
CdZrf7IUJONpFtW5UhuUuI2VXlxcoR10itFegUNh8phyLtecNh12+hAzQRhvg1x1DzcZ2BGvm4cG
CBYawXiMf63xuSgKm0Fht/g6PP1ZGA+Lnd8hNI18ZVUOzdRhDo418Kmmtfjr1F91KO9uK+WLNZMO
2KGUqtwxmIbIpeBHknVLIikAUu0MAQ+lVG4Td1Kit9MEchxC+usEsNtIWJKgKJUM++s3eAV4SGDW
kCwudjcA8LqwaIAwzHI3rN0jMDfweaATNbd6Zsc0h2g7eQqSHYaHsLR4hjTKhV3VieFCw/FQxcO2
1EjkbAG+bQYOO68vPBXPI8Tzwd4mKazHzJgx3I32FTgnXJcUOPTasz0wy3jbpVivWqF9FtwoNsz6
CUqGK+vhWj6i1fd6CF9eXK0EgfoKGGm31YDfr2v2lmK88TpCwW431pagL1VhBOFAIx6YcjCL99R5
/JV9SBK6HqhFSI7kzeyQf22C/ESgerRtk3nhrUIZlebUCfsKY7e9a1lXmYn5SXHeB8bqQvuaB/Sb
06fMG/2B282xa1nQ5AIYoOX0FaOjuDvRTc0aFKdCF/oOsjA+MbAzrp3/LpNJoj/mErDa/EkFBiDM
Ze9Qm3iOa9Ic684XRvurqtJNlnIWG9k2O0dxtko5PcypWrJL4dJFtZEm+uIZb7FpnHWizcLRsupN
L7u9Fi8r5lpWKGaVPZmJ9uY0vCIl+ycGsbanO7EBgCc+49OnXBxZutbjSemiD8eiWUln+TRWUbeR
S/8r5txdJ8acfVk1PrTyN6elQc0bKw7WmTGOTBKG8qP9sTQjXSyLnj3BSysr5BhlVo8Ohr0VoCms
AKlFF6EWjnoSFBL8drH0WpENp3QlBovZ+h6fbBHH+mNLbcIxKLyFrTnL4/Q34elbIdcxhAvaeDeg
XpP8su2JfIOirn0EEPMus4xxZ/OIN5rF0R0RXgzysVI9f0Z42LGICDDI2MHkgqxwh+g5xzftjzkA
9tW06aAm99ghe3EHpsKCQ+I6rk7IGrRAxmZru4gp9tRAXnbj5mRpZX831QbUUR30QCIuBuzMXV7H
d0tRoICS/TlSh9G3rAWgpUHcUO/aYLtX645YhpQ3Sv2D8uBnbqMG0egfMCbbc73u7LU5qra8xmSC
oqRgvjwZSoP4cegRO2tc8obyYlamEk5cXN7ccrtIRcKJT0wWUzaLqoUIswxe51bFqbZBL52Tm5rm
oZaXAAiJMfS/JTOrEGc0PKwjuk/LHvqjkZCZ2zqHNGMiX8FhvlSsXAOqw3bvptwfhnZ19gP0tQ2j
JZhYESW10yq7WlDl5f0ZLtg54TwCdQC/NU20M3FkBBFo1n7Q0GmQxTuyq2y4Rgf3WTP0dkOB9VVl
zeeqzPmeGzB0fq7YDXp4duF9ypQ6w15RuurVbH8iHsIWQ1DKDrnhxloRkisNDw7BUVhLqwvHYfAt
Ghljxf8Sr+q7qDT3MLtkCZuTLrZ5wlEeD1SNRmQQxmrI+1gMmt92xTsIh2ZBOQson/DmGBLW4zJA
bjVUuw6KjqV1k8xeoiLZGuoIAOwqGZ8a1NnQsw/zGDQt6rmFdB42PT5VmKZelyYmV7vbACGES4eB
wC6kG65uElOnVOwEpHbO20J7uMhlDmlcMSe7v9H8F56buw+tbuEVYMeVSS7uKB4YUZHWsMFEhMLW
1YN+QoOrqMZT2UUQ0A1K8lVNNF/Mr8AZ1XDo51DTmKB1fUXBsH4ZgvwznBIfEQU4YgA3pBz5MfY1
STI6B/tDVkcfRIyjYK1YK+JhWD1TOtw1VuMnYYS4xocu0BGb+mryabDr9gBMKZtBoURzarwBOmTI
tac0pPUL4EXhsRzuwOQ9kehxvOnKdhqlELJg2QfkN92vc8/VngNwT8hnSCW9zEBpwBonjw5mXqJK
sj9WW+3e8zuUOsCw6y5BDzGAt1J+wvCDSxF/aDo/gMSZKqyUeqNNoMjBpt7bFbl5I6v7daR7tYRF
c0CkxxaQBG0J46ygg7VRzSA46CiJAFgpmhCv+tOsKOD4s881oWUWKqOYpc6OgDuRJQ0Q/JmvMUZr
outiouNb0vL1u4vLUDdsFP0ScZiFawxx0Lxhp3iev1sJR0b8VCpGOPU9TOvtjGUvmOL5kKwPE9tP
0BxQ1iRJ1EC3PFLrSJDI2sqnmuhYMVg3xR6znWzlXdSCrutbcxv1XL7EC+FDRqq8svgvGdWUSOJ3
tUp6dMzRH8h2QvlSWiOeYOMzU0ba+4mckoQeuRI1NrxyD5lA0cy3jqArPFa0xFXLftsShM1QiS8j
QbuzGsc7kGpPbp8rbD9Z2MRFq+1io70uDvBhchDvo6Xl2E5aQJaybDZpE90VNE7nsV4qdl3xzwkk
OjuN4gn7YgEXL3sgsOA0jIk4AfYd/J7GO2BKQpDJzNAFu+LySATX69BCyru1GoUEgI9U7ggXKvGX
mnSxQRsOMA7BaZUA0IxmfoJ/Gky8R2TmVmSIAFTDbfknKuS/7eJBw1X7/1o8nFOcA0OX/pe1w59/
6Z9JwO4fqksHawsLLNS/dg6u+YdtQ2z5jvL9t6ru+uQ//oeh/mFpGrUOobVwu/TbP/7PfYP1Bxwv
AfpI01Q6EMf4/9k3CCFuEJ6/7Bswy9rihkiBB6TbMA7+hrjpNIuLr42TA6pJup/4odGqPsxjAc0g
ET1GnQIURh6F3199f7ASDZGjmu3UJW/2o/bre/X2/cFBWIRK5LaKUztkVUxHL3lKSImRIHXtC2uX
OfVHr9K1unFFzYeQI9HLL0vWfsxE/wxxwUtHd9ou5LP4eHIwmpXZifyBTUxdN1qDdodqPqUcjEHP
VgmrEBYclTtkwaKxnXSG9WkECBw263ochgmJP6acfaSQk9Y65bTBLwjVofUkTKZNR6HldQjh74i6
tSb70Hbu+qoSZIuG2h8YzJFCs4+q6FM2loVlI4IE7Uk9HbaWpLuiOCs3NYZrXzhLtXGIX/X0YWbw
bEZA6KNmDBjTZF4fE4KT7MdOizwo7RB4ufaEQjyFTpRoShQa4nmioUYEVxoO2zlOfjBChZPfZRVo
ffVLF1fEJAtz60oE5DXmgbQSZMImrojV4fZfE5QbFFm5W5vxuVHLxO8jk2ROsWxvNnC9yUMoM7+t
zH7MWyH2fR5zwBro7nT7vkjie6dZ9j0JIRvVwj/FZtw3WglPexhDuIPSQe8SF2mQBpzsYkP+27Gt
wNBCho7OU4QbPxEx8a2tfW8rhBKxy0HLmMs78kRg9+FiYAzEI7ZXno88yhFXZ+QtU9uQ8QBev8YI
O6w/mLLN7fQ1u0j2YT+SiktqARrwYiML1QyKungyJ3fTOK3q1xWc5JaphQc7n6ARt54Dojs5hbss
YoLU4WJSpnmfKMVhnR9gBCS7oilYhdnG1S07luU9npXRIcIV8wpPzdHGJn+MTf1rXMvJGyIsFJPG
y6uYyn068jBNDem3Fs4qv11XAHy1O4n7a7BHj3CxbEc4VMVKHhEzioBlP9VLGuSd9kA4iM1uRSRX
R4Fgi/jZFzdmQluoPQV3r9ypgiczz+O9qY7v80DULX5KpuP0b5VmMfRdNgLYMaQ4EKqxUhDajIv5
UMnqV1o8LEnh8ghUUAqTMbBGNp/H2uXRC/MA75zRF6pEWo1+zwDe73W9e7TijHQk0eIJ5TpzmKzt
mXUtj43V+4Nj/CoirfzAPSxbE1tKeTAWqjkN8L6h0WXYzjVeq3etGhDCpSnSijRat7J+jLGhb2tD
7lydNoKZ17IHT4N8eAmzBCmqmeR6WNob9Hy8eonCdEwdk42b1BFBJWKrJcNxTKPFAzkNfJaLh3kg
4a2S2r32xy4c1vheny1iz6ytZQyrX46YvPuKbEIUsTCPSK9obDH7bY3gqrlNt5CO4hPA81eU/jhg
bRY6yhlStM9CS+/E3NSB4TMWnS7l8txLZQ3Npit9xdmJUomf6EjdcwYlWlWddyDZezlhbdLIrWUf
ej+XvJHL0h2PjTA/VdweKemWoQW01j+lDUmgKZ+jCEStE6fP6SQHb8iZccYYxyJtQI4OAu2mGtLX
uvfVCsFqQWkYErTCe8O8Xygh70Yp35Qxec2MPEK6XS/Byqxm30VkbfMzGrP+7DILt4ZVbFeUfYLl
QBBXFhGqrvoj1phGoD8vU1DI0RQHsi9/J8V4GNzmVwSw+iKclXsTxYRnolnxuhn6XrOsyYYNguNF
iwHMHh+Qx2wBVkfLaJBszL7BR1fY07lXUtIXM7C/hXZcadd0Ws6wtpomyAf5aZQgtmrX/Upb441E
MexoFXyylIwpbbmlhM5rC0JWZdk8dRhoDWI3ubWxKyVuKcOSuyzLjwXbHWiblZ7Slju1rCHmpgl9
vH6ciK3gJJpPdQpYjhlrv3Xy8iA6FGZFKu47EXRs8zJ8BWHT0yhLPMCoXpdL62X9+mLPBsReiafQ
WZ1f022XIDgitGg4MQC6b2mQd1mNLW5Mf2aVk4FUTQagvMhVk+XV7nOHktjJGErPfIJpxjDXH13a
cb10zi2jhaUT2TWjR7QWe6G0mHa5Ov0m+KkOtNw4s3pcEBZjSsjmlmi+VaG87oi7SvMH+pS2rs1f
9vRipcVbb+f505S6JrZ4Tk0szbFfqNNX75YkM2fjI8t7h957XrxKd49yhWFBU/WR3vRb+TmrooNa
z5u5r3mNy3UzRNpBs+DTNwX9chS7NJ5sJ9yGZ6kfx5+l+RoTPvikJhWmCsldpbwsULRClTm0P7vq
iy4fBjSdgYVwBynL0AQzwxTP/SRNw9PchYWdM43hkupPal3mF5Ek3JjbfNc3MwHJtwUpa34uPxrw
uG4/FPwkzBwFJSzhd1t1bHIf2Y8eJNb8bCXrW2o0DU0+GoTJZAaQDR81A4WgVvt3nMIOhOAY5oJm
Tz5pRwjn6y3GIBIYSTclIgkSgMYGxltS0qUA579BBcuOJtx9k4lLkJsqW52MPEN2s2zC3BaV96Iw
846B4k4ktJnTuHdKzIG1NpX7uOJltVta7sqSWAVtMj4bgZVAgmEjTjywx6yi5zGZ/1FsFC0hj7FU
o5Cz9s7Euu00HS5NtU4OqiCBe9CnDQkQzamxu5bwMLlruxgd9FBYW0LlXtgWvekpi76FTEbGLKo3
56iFoKz/TJZxY3UmGVmN4TkC+1yjFRjIuJ8jttoTpPtooX9gDwbYDU1UJ7mMU6n8BKzIZEK5ump2
F+sMuWjSL2ANi37tD26aLgFzSO46y/qWEyaGxQElFem2KPoq+capw8Zp6SI6bA4z20RdT9dMhjWZ
O4POmIbbZnxXx6knG/SmGHvBHs3mzS9L6FoxbVWFVAMCoffdLD9w+aXM0e2UibH2lfbUGQjgwYK0
WWja8Rbfk0Z8p6PuzbhkZlbCQG/R1tPIa9o9brUC5EvxPGNs3a52zqaJRvTSTdUa9K5Dv3/TkiLu
IwKQWsEnV0PT33iUiy9dCLEgfuIXiVg3sF1Wb7YeDoxSrK6u2M+qCUpFMztwebGnUSGrmPUKPJct
Iqp/ayPLkjsYKl6jJADUyVNOwSZWkK6xDm9QiD/UjaA/Z+Spwj/KSw0COcL3DrBiWCGGlDiI5aiT
mWfiYnNTcVTniMxL04C87NY7i6UhqjznPJhX3p/Q9Sc1Y//IGN2oy4Mylo5fToO25/DmnaEzPxFx
HyAnrSjNWGGpyZEWnyy9oaWAUcQXumHJSAEdUA/XZmbSPRPRu29jaN+kaHkZVuNtkwPgMOoE3y2w
cT1j8ZnyfKL0JQDgduskgQuNjrzTG+NjJuWA9KzuuLolkIvc/KicoseiypKkVzGYioHj8fvLdoTk
Bx2i5JBXOUFc9z4bKE4XNks9FwdwKISp6JWeVCQ329JO19Ok3u7fhYuV32jGEONGzF2wfmx1kxV/
XmzZtbUvZSwPELbMwGyhf1OOIL1Xq3PWU7CbJst+smza9kFRJ+hzlZ0A8llvlLSVxqDNMETb9xo9
hh8p6BJ0XvIy485dNmnEm7B+ITHYOhPyekfOLysxQ3IIK6QlEKRKADJqoZ2D5SKwLRPvb5bfIKBU
w3gJT6vIP+dsvaW2Z7mHT6vckM1zNLTewnzX3LnJSOytC3/dcll2DMXWwUd9tlKx3kno67MFw17q
oeEa9B/2uKXnkK8rIyIPueJxcVOKArV+qtlTB1qCA5xhzxFMinUCtj4HMmckAvTFBTwpHPHI8JkV
oLsXif1OngD54XlCRk9tIoMQsZ9N3EZnREcxlILtiLt61dOER3rGyJeDCuAXcdbSN2M0SY6UwRp/
JJh0Dl1PxDUdDI3DW+cYWSgFx6roUZLk8idWXeOh0MpjR8wYuS01+2l4ZV1TWQfDbHbxIZF2FCbx
+JNoIOfM9Gvwb5babDFIvc/GX4Ur2y0z4X6TKo9j3PUviWmVYZr8kiCft7h75hNrjmOhCOw6h9WY
Wy8f3l2zJBgxuQOEkJ7tlvXyiB2J2pVBR4e3pF3fRl61H0ume+2cV7/jAJ7Rmdd88S1VG9CzrHcY
dbmmE6clUEEgC5hXQFfulqkvbyV02iqqkaIT8b6z0l3jDISuoJP1CAL5yTCNMksRLBMs7ox4GZ/j
RmY7k1BEjYs0qTp3IxbeR6v7aCfDqYoRi2Mb5hywnX1taEsIReJRUVkqumikfpSZGUCbDlKgW79E
hpxn1Li0m7alwmUGBj2JURSQT0iPl3mBxhmnd10viis+HW7QJr9/oxFnSMAemR8i2sMVMoOuUqmV
eV4IIoXEsqrg+VfMYyFRwqa64MO0pify5jkiU0g6qjqeohxLpCw5Vpe6v5un9V1vAD+qYjiNxii2
qUCGWOLOKOrqVlhJjFlGxeWorQGh1IyJ5fIgRn3yCVB8KdERby2a+9kQ1rYzbzIOe9zPY2NtU/Bp
IeilKbAs8drrJBIk0TTtlUJMLAl+AiopuE7L31nebpMuS8/aiA2NZpsqM4cjkAm5h1JydXPNOnZG
v26SnDN+1u0Na6H+VImJYqxsgcroEaVlHZ+bRn41lmIFNQkQZmE/sUBjiU3CcJA7QCGWhgmAWzXt
uc0Y+U3dS2fHaeByH9jOsIG3mjpqZ6fzuh7/AA7O2u8ZK8+FDY0B7UEq09fOAtT0f7g7kyW5kWvb
/subQ4bO4cDgTaJvss9kkskJjCyy0Pfujubr30JQUkmlayV702tWhooIkpkRge74OXuvDbMx52Lq
vqYqoHY08jJbEogIemc4xJRYq70x4b2x28zPIXM+AUnyz4QSe31yJTs+o5hjCWPvyX6w6PoaLiYt
8/CjdosXf/avrj93zBGHak8PAvJdTO6lM9XN1WY4i2x+jfmgf84QlAyxYubOhyKBoK1PbpP9XFx+
XOWBZNA4fcup/E7l+w1uUk7HQd0lI8d23XC22VVEgGjf+g9Rwo+n/maqE2xqirdOgkaxyXgCcBI3
TI3tz8z6TNpiyjdzuyXy99EK37KxEGgJycWcHf1UI5G8dLblXrhOyWpzew4g17vcHt02bbWJNXYV
bFvrzOS565t8F62YtNumE51zadbN7SkXb7wX7lgSoVW6l3bdpOXoczvq04cgCPKj66fMS8qIjNwi
Pt9+27C+hdum9brhYpjG/vNN2MoGS4P3aj+t9DWzbm6P/qenw4jnsLaGs1zfoL3C3Qb5rWFIf749
ub08rZbkwvQ/7Z7IXkoQlt7zQuG0vtnbI3Qpj7gPrYOeQI79+lML7TiHfXIu1y8NRpn760vy8trf
Oq6DumfN2w2UNtQi2G0uOkWdiQJHKtffgZeCA9zXRLosw6VZN7dHEf25X49AOaO64m8oCgB37/Zx
tgtG36XVrtSFnom6eDSlN8aGf2NpbL8E0Y364q3/bpoGFqDsJj+O7FNvkl1Td+ayMFb/tZnwT9MH
/+eLhjsKRwmiNda6T1aPtDOm104ZyaNo3fzxWk21jjGbKKgpHi8KpsOvTWmZ/lCE2dsUrO026bwk
ZHRe6P41F5PS52+1Qaa52iT+2DirjJ8iu710Ef6M0Gb8OjZBxoC/w0NlFe1p5vZ8KcmiukhqdA5o
lK3oXDr2EI5+Ci/966lV2M4u0kh6/bVDmFcBlAbOxLMTfMDlGC+Ec+HzTLO7yWtgMq2b2+thUzBU
KjJjbZpwEWTFYCTdzrM2l0iyhEdzpzmeC4X4s/pw8nvck8zbJ1EOp5ap5MWSJE6O44iDIWnV5Y9N
6U7qUgTzdGim+vn2Or8/J5hqm9sLLvjE8QZMVnq4tLWd0sXDKUTcWgsHTl48URCV16Z6Ww2Bgkv4
j029/tLVXc48ZX3xyVt/gtMlCmwMP5BJtboww7CpodfnvTUDLCtJsov75q0RHFW5D+jKmnC3SC6T
kqmOZ7NMqmsbXXEyNYdUvUfob7ZYJ7imO/5XM3WKidhIX2TBx9/RnZW5dx4L6z42wznsZbqx4hk3
Ipy0DSB8Iihhqm2NiD+YEz0nKYNQ24gDhOdXxOKf54oALZzquDYxdnX5E7ptIENOp+5Ry6CKDYIf
ufWKCKtD7JbiuRfh+yySOw/r70FTreNRHaNDNf+osPYfQ87jytCly93yobQYgeYgEiHdw7SpWTSc
QB6iogkvllvl+8Yr35MQxQI0sKgoK8RZEYjAKjFcUsvXpoWyklTqd0o6DUyVqtQq3rMCTESQc720
j6acxQ6EKklva7ucyQAartgcolDqx7zhxyKQaOhSNvdwY+pt1Y3FIe+B3paMm22GZpP2fqxatlJB
OykDzOq5a334NsdFMweSswqnSjzFOzMyRwui4JtVvg8VaXqiD5ABlyy4XGghOgCu2YwoFaJcXMIc
zWtR9sG9rHt4PeY9qs296RtkLA3LM59PtimHTj8NDKkGy/vUYexqNMUyiJXPgNfeCPVZjiGevJ5e
2dFBlQgbgwk3/IDmw0SV2nhSHspLVfefM1HqC717ehuWe5aO86E97qoycOW+qSf3nIzvuRr7NzpZ
DO3GYxFBz4vKcV12ls9TAi4CI/wBzFSOSMeZ9tLRX4wIKfe6NbIp+MbApvweGP1RSxSOjky/q0Vm
m5bco1WLAXkDthUcmfo7X/hnlJn7sJQQ6PDeSXhaiXF/mMq8IsPFjsygPYmfCIaZoQ7Q94zIU1MR
DRDaEqtDiHxDCUqhQsrjM96gkiGbnvb7I7FPsT1hFltVOl4jiyOD3XzbJ31K0mzyEzaZQAKHJi9J
1+6aeV46C+mjW2yXTrOys1EjOA1SZD/vmOZGn1ghANadWGLCYAqyAevA8HXE2L5LxISVgw4joxBu
JWnWPM01mJKixZPthUxD5vST6WsXZz+yr4j+KlrY9Fo5T/0LAgoc4GBWKcE/Fi9Uh6CdUS1pQyMU
fcLU4D31yMETrgETes+pxdEl/Id8Js0gEeLDrzLcFfqlqcBSTN70bjuVj0ZOfY0tXZJQTPw21SNx
HnlK5yKn8GmwmaT1R8KOYR0udk2SoqtS5MhpVowD+M6+7jL0n+SzOd06hKriN1yrK/x+DUmWeb5x
RHrPybVZRxklyg90ijOxPhUCPK9sD2VWgUqooOb4Ty0eQEysqzGCr5tejHexu/AbCnAY65jiWJ6L
x9ZtEVjkpMlpWn1zYMEQzL/OfggYqgWL4kAVSkgqz1KkDk5sfwny4iuNbUy3CaPnsT23oZNcubbu
60YBuuTD9goP48TSLoXiuYPKutHce49CkdM6u/1bymCFpckPy+L/8SqGMpMl1iRFfC5ecAhL6zfh
V+QSG/v3HtnVuEzOO3rr5UBUVIGqpnoLACQxVUPACqxU7yWxuAdQ7ISLGvrPEZdh6mnMqTS6UZxX
7eNkbcp6vgC//DQWyn2y4UDuh4YjL247nAfNgDjKCr7VQ/Opxh5fSMBjSC9J4Q27UyfwqNQFVsRs
rk964cLulsR610m49xJup9nIFZy40kOo5jtQug9csHBEZixuXHCOG2KFAhaXD2n5LkwmtkHfvbtL
Hl8sghi7KFH0Z7PlfQT0DiDNpbO2iDPIGrzKHi1a99AiOzyRjnznZ9F70WY4UUPfPTqExNEPqY6E
dN+bInFYdFUbv2z3Mp2/JyTVHyFcFJvSBG8Unp/t1LNoY01HYKIjjhJoRkqZDaJyiMP9sLejzxpa
6Zb0QIdzZnyHVUY3WV7s0WMx0kLHkbME/ebsl9k+Qp/1NlhCUFIa0bJUbr41pfncMTnYOMhtkJR/
y5oRS3rvvAwTFn/lWpuqI5awapLxztj6cajKnzQDfdK803kB3+DTF2NuiSepiUEKrK/d/uC2yVbX
Y7WaEQHOvtPXzAHMU6XcNkiLWgqgSxVWKW2xuU5OWeA/jLi37ah/qaoBx67Y9t14KU2vjwFxj5fb
JrYpV26P5pjovG3qZASzxc6uRT0NgyFrXUYr2jLXOfaTIxEIW3wQQG3tZJ/Rk2RM58c7xp9ETDPy
S4DQXaQPjRDz0n1VcuPBCvWYTtzGo9wJnW099tMFUu+5IJ6dCj+bEDuNHZfX1sVsQf3KTXKgQqGI
DWS5cfOhOd9eh3rsHitCqtswfO5o3+8XxJJY7F/GWAUH26sisqYiCmsDpUJkF2yndAqxwNH8qfKz
DCmEggFHQ6mA/qG6qTeuTSoSwNXqCo68vC6Orq5+MtIRYXmVzGCLNyMCGhibDYLWgNlM4A6khCaU
ncG6uT26bfDbs6S6Paw1rtvmYFK7uNYZjaGp8Bzmw87PVvtwlEPObSjDLSsrqDx0y34kNhZiZQV4
ixssxLenLPWI07bUqZ+Bb9z2kQR692tvwc4Zj37e33WT7HahG8El6fHWEUkAUDLOsJ2z+Ntm669C
HE3vPKk3C19HnozPdkUImecHFRQYsa9mysA/Nh6xypcBrRDWrPXh7U/moCOXj/VCUaTVNVUJfKI6
e8Ae9nEzyM72hBe4yGAP1SPIh/U4/fWaCoZ7g2mKE5WVX0BkEAJipMDr0X0z8d4eMY9WZ12/jyvV
+sazrkzCmQCr+GYtjrL24q+bm5N6WfyihCaIh8Or6M38D2ZqkU/o+ElaQko9ZFfX4NOq6VNnOWIj
j37exQJkFQ/JJYt6enkece1u24V0m9eyHms0zkbZc4ytpf5tIzMdHdxEPlTrsk5l4c9mpkvKbf0s
Gc1rL6UMp4SrweBgh6EMx+olWbZMtA1WTQcDuwyn8YCrWLdSbp1gDjbkYrLm+eeGrKzy5CQsYWEx
lxu+w2q/ZNbvvuHAsfK0+7WJ/vnI65Bae5JjVBB+eACt8lB4sfolIAl0t4cU0J6gbCJIg1ViuycV
+FuzrhGrdbUYCWLFsIAk29uOAE6L+GQhRBdnpIQTyfiazocaGeJTkrfNxB0VPNu185yrYgREg7Ka
rOMisHYn+UI/NWpPqVRM3pK2MUc9+ye9ur2rNn6Jo6gmG5NdT0Y03OwRfjm/aIj9Q+yNzypcGOdI
Ta0eEzkrfMWbNaCgXY15dV0IWYJI1qL5Mqy+du8mdckEdSsx0ts/ud5vT/26V0cvUme1LvIMdvpd
7K06TdDgaAXXtWCUdhl3Ds0KZFiYDKUMnkIyMnxPfw/c+SUHG4DhkFUo1uH2Al6UJPLb8ykx9Dz7
jO/CNPoq8RKe0cLj8UGCM0ErwTq5PmzW4/Ofnv7bW0+7L/iW+vPNn9+UNIe3cAfv5cAuNDdb+s2h
3pUwg4i0J/bz2tizd06D0+1Hzvjx//7Tb8/tIvv1uxlVEce1btxh4o3+8dwYDxqfvzxbuviakt8Y
jGl4HAziXzqpHF0cIQ7RKot1iqf14rK+1vsBLAemELvbJ/alrkuGTHwPuTV8WfBQ7/JpgoHN15Pe
1YhxLhIKxkUNmFnHwvt1bt7eoiHQYQObhjnduizvq/A73pZP5doeGTrS1eEMPN6ewTH7gePN7OUS
N5Dcp3p1wSF1lIZTZX1bt/Pl9vS2WdY/GDUYdxPRc7+982m2uoPnuXfRIB4Sv0Rdwt7NJSk83CDT
bethQ2IRaEZ9NlUFecnjlMdcvaWD/oU7mLXJg6o8tkX/bJWHsmtfPR16J2LMH5wac61MUByzptlN
9Fo2JPfdm8x+ooKgGcmVyy0VRDmDfTrr4L7icdfHzkk5B62L2/Ctuq35raWvuWkgaIat+yVXwUdQ
hg9d60Q7VpT+EXykz7ct7sp8WY5tnnM7t9VFgK8bZPshNFkTnbBfLOHj85Wocma0zJuh+ppE7kKi
slth/iH+Il2hj3QWjRcWCNL9T3q+el1835QsJ11B8C6WiHwsvzZDyXXWv9cjjkVZNL/Rjh9eDL1K
A0uon1A1lrF9UtRjGObUlqrwLDtL7Uigi3d9GdzTpn8KQbFt5LODD2zf+sXMzT17nEoq46xVkNFn
f++5LIwpUilU1Hhu++Y3zshlE1sUZW6G8Nq1QSaTPdjDMEb+wLQAt0wnoFp69XmuO/29sZ+EjP3f
CLYDZzKvIx6Ml9pUyS4c7ffEtx4jGhf73Cnwn4zqdwffldOl5nnqMHwOjYXjdL2O0HSGh5bnDN96
+zgGSOhXdkbUuzBMbw+LKXHP3XxGhsB1bVbOo1Mu1iFKa6TalbTPNwHj/16JJiTHv5Zo1vXPoVHf
/l2jeftXf2g0ySlcRVUku/5Jpin/hsRHuD76c49EqAhswz/EmtHfPLyBAQGSYeB4bkiI4N/Fmr73
N59MHVCdyGsFkZr/X2JNlrR/1mquDAobAjbTAof//pQIYs/CozGKQM1MeRQxQgxiCtgfdEnROqZF
uUBzDXMboJCF8I7CP16y+VPLhDz/ne6n3/xsHbRwn0iunZJ3pVGGErgQ52P8zXFru/gZuFHIxWCS
zakOmwgpp0/dl+4IcLHy1zqWU7gbiqL8glQFO58cXTs49UQB5CdisIP0MNFQlj/coq9Yadh5GMNH
iaaXuAjdbldT/PoHhsI1ZhQU+cndDCEwuLpNQ/c1Sa3qTbR6ZO4/hqE8DlGc0o5BcoO9alzIrcir
ovxOJDnEwIZqhrpGtr7ZlqRCETWoa3dajrHRxW/MKitBerhd4nKpVoeRtrGrUJ4a791HWgdluxNC
QvdKIUjRswlKYOoBy/N0uMZRl6JHKUwdZeo8FMTKA0lamKh/87lSlGcIhnSjhqIi/2Nxy8CBy10l
qGYLchLI+mOWmCEkR1sQUFdgi5zz7wqMIf6qCBfeXevJPoTmHzpEnoxVNJRHlIzg+sUEPOGjns2Y
0zCzDPgEaKre1m4YArWttC5cUYJu1ZOX3pfMKzz9SeZdLF+xXErzQyin+4R9K/3hDEQQHdsO8emu
IX04Y1SqCNxC2qi+Vojmor0d6Ia0HhxXoZxh6Ney2nLdl8PexHR5gEk6q++9swy9XCH0FnQgDcOh
slm4z6K0Pvl5qsxhHHChPEdNgam3CMY6362LFvtCMh1FI/Ej4bDTyo9ozg3KNE9ZTjt6b/IqbTYk
cth0KTMH31s5l8EIqLKMq3kTxqZ+yuCiWb9PUDNAIhInu9BRxbvbI9my+Ac+fQoKuHmpyuBq5YOT
7hGeTgzQJlVHAWrLIv9hM/8PgWg0Hi6AJJ3LU8hEdEFz2McxafNVJO6nMO0oE0gXdw/2CMJv2EVO
nsWYa301v9NHi9szNLZRXfoojF1/2xpCrIp9mw0eQ8jVz5I814PX7BNDgGsB6pwJzoAB3J2hvTc0
3IIeqGptkm4HtItShrbt42KpT74YxIbJL/EN7aQeOux5dynXoo3NyPucOqLZIalzjuGg7L32UDTW
3WiTYRXL73jWgjeVyQ8Z4/ClSsiOlU2wwK0Fqn0fN1qRT4fKLuU18Hx5JCi9PgvHTqisJv/QtiOt
627ASoIVI6CTs8gLqkJ9NzZ9CMdTBTs3t4IdN7R2F6eJ8xqlKj1aeeZccsIKwMxnArMXjrWJ6vbS
GvfNaHKw0YGLV2PxiMFKSeHmDkdpg6Mu8gDSXVR9CxofELuJ2uax84ZvWkTLjxr/wYHTbKLcG80j
E56YNh8kwgpHzq6ephX8QL95CkiYs5syeyEgrfg2GrKCZkWtA77cHEePVgClSFTc2/ZKu5GAd0sA
gMcQKfJXLzAFq5s0uejcJqiOK9s+zwkHwM9OQ2cenJ4m0qRolFOZVB25IiNUoP1CAjr9pMD5FCQ1
vI5oWeDnh+2LCZfgHhrKcoWnyn2/rOo9gCp3bf1l1yD1SetZSvw2iwPDwu14NovjPFFgZLL6PsyV
fV7GKniqgirforBA+dGU/qNbBFhPdZofwEVUn4aQ5UFJI++6jGWwhyRjfxJ8DJryIr4vK7s6jhTS
e95//ZK3ORhDe7CPxWQh3m48c0n9uqBwYPc/MLBFCB/O6btq8oHpLlkxWnsJR46ytgjBkVUhXeDX
iQa5O0iXcNMp2Z0ZpvVfKOolLeym2MUyjNCJwU1uwxS9VyP7Q2mJDFFFaF29QImtUuEMsq0f8EIt
8mnpRPas1EJdLEYGSinAjJmkVJrMSGS7nsu5qPHbufyTcSN6kGwdq0NUsCwdw8ESz3O1uqfSYN7r
oKXadH1vb7gpHOJlCR8yRFnnUhHDEw9zfFA+QLbRov4cIpfPOOJJcJmzHquicbdTNo+/pYHbXwZv
NSLoNVA1Scwlj2OYpnR8WLMCHU56OsagE+Yj1yuib+ZuPkJTnE+9J9Ij5lamKpEpzkbW4gR0TnKs
ju5D1tnmmnlCHeXoQFwIRHd0+yncJuRT7PJcV5dsjpaDF8kYD9XcbBuJrDlyDNwP12LfVfBVs45b
GapR7GAxOeGNQIDV07zagn30z2oInG0aWfZWZol9WBd8XMKC6aBj4+yqkRGN4WdtFcJu9GvkrTdY
w3eyjVsq6DG407D5ybpRkpF/5O9jidqrKT1x78AfocAGhx4ni7PPwjTfp1yQ751ByDtTsIovK453
CMvkEoZ9e4zgGe7GAkWQowI62xIOcjRz7Y501UMn8vSRa/7CKZYSaeTkNclaVn2Ik3E4Z3nncmXk
T1neR1uhoWcsKmavOga0XGFNaOOWj2gE91hZsWRSBdy8hWSOtw8tgVeujcJoanaMiqddgHDxmAlG
lrbIo12f8FfUhHacEbTeTDRUDwjZ/I2C2wkXl+imyudgaglYIcMi1Ed/gtJcK7zSTukLGjjNiHU6
RbWDXeKYi1wTQeIj7/XIDUsjQBCQ2MUZaXW4h4HZbFNDAyWvfMJ620BfaMw7KGZNSMFemDs0FRRO
WFu/CAq2k19ANIR14Tw2lel2sZlQyBeNwgWT2de4XEWMzCk3OdI9Ui/KbguxiO/QLsataznj3o6X
31FOM48KwhkAX/G6MEbdpgXM6Nwj/cNLce2BnmXtMgt/10+ev8vsuYF1ME4w7h0uRiL1NlHgFjQ+
JV5VpkuPpmTPLYiHNlyB5622G7kZ0L8+4BtCAdzKbh+1aML8xSyHWVflXqkkZWraoxlcqQZZ0WK3
sCD3W4Yiz7hMB2RsLbtqCHHO6xCnqGbwmy+oEAV65M1YuhFGtMZdHS0YLchJ43NUOPhNOO7w8GGv
GIZ5R8aF2rcjMD5CuuUehpb1QNJTcA1ipzuGFoNg2vDuDhnovIuIMOa0IzTTDTRjMArfgwIQtWX+
kO+YW3zNFq84+ArTtuV76UHbNjfefkGHVYzFPnJqd0dmp78pbHLKJe5CxNBlgZkAHbhy8D5Ojhm3
Yv2ZMoY/1GvBTA0e0bkUjYJWhTc2K4Q4DpJMQjq9Zmfrqd9ZEQZpZAUlFgtbvoY+Z2cCuGg7mAJK
q7ASOi9lsvVqMvhgPDPuCDj4hOaUbyyCXPTNuJUQ7Gos7DCJsJMDlpzPgw+qm/Sx+cjtAuFdg4IC
mYl9clNyiaeiwVPZtJgaXRfDoELLHcd5e0J+hQG2ZgnftzomLLshITVvxpMMi/QCmoSmisqrXRqX
8dEGBf0yToLUmw4LErfE9jSipuKesfB3hsL+joTevTdTT27QGHj4CJgM+a5K7tUkoJdgtqfdw7nh
M3AC0JWD2AK6VL8HeVz+3nBx+ig1/uVdWMRZcz/VKoJlRcc83Qd2EtC2GaRNu4CDGkmGA5dskIWu
35KOKcphVEPoUoLA00gL0k23urT0cu1DCxIQNYrdHHSUVC2SmnhxZ0zy8ZiOTXtBgB3FJL8VXTy6
v1Jq/9eurFlqsqT9a+riBwC/f1tY//pH/2AuOn8LcVCGktWz/LvVcfw5qP/7fywZ/U0Gtm8HdHSw
Id6skf9YWIu/2Y7AFWMHOA7CQP7hgsQgycIafOOvxfgKcfwTZfEvqYt8nH/1QPqhWKtfWOwCjGMY
BKtH8l+SUx0TdMa2yeibOQ8fjV2qF8KoYXqkm1FjkViceNnOkU9aU/y7CAq8vGvg3r98aU+/LJf/
xn780+r+9i7CyLH5mvgunPBPTkyDogzYnFOf6zKiSBTxK3X8/YKZ8UEszEIhpN33AewFLDpB4mC0
ForxZJseuS3nnFSEufz1W3L/nKjKF+PbvutKEsbd6D/SXXvLc2VLdXZ2AVUg2qDJZmskc7BYflQq
t5/KiaBulnWgAZPvPiLZrRb4JFnObGAtvMQwWve6HvXRE9y+kLEAjYs4D2vbFVvJHe+IhG5lQalk
H7Yxc3nZn6wVBe46zGeT6dNffyJwnP+xq+FrcrSFHFAhOdr/vqs7NOqwCPv6bEeLfSUCE8dP2vSs
5GLAMhAH3ZhV1FBM7slpfSowiGFY4BtFLTTVbxkk7sfaDT/HLsGC/+W94QL+82EoONDX7s56kqzH
+78ehmpQFDWhrBgUjC/xGOwY+5ZnYEDzMbEj4hSwyG1nr/sQkWa4Ilw6vOQslkE6ocMplsfKgq+O
M/+/vK//ODBxwqJh4RwJIpsd9adg4Rw0Y+tyf6VMOXeqluBpUeYIiwgNzMJ3SrBqSlW0Xwg4Pbro
adpqbFZFH1orsTj3lUn/y4Ep/pR1jLNBoEZYeawR+5KY9n//qlik2UsSww/3cmc8oKGwrgExI7Yb
WvdRmfWvZXxfuF7y3I1l/oZ9cj8LAKqLH2SHqjdMC+J2eqh9yhn03/Tsp9K/zF5yrpvF/tyjxJEm
7u8Xj/S8EsMmN3b/DZ2ccwf8G+yif6idnFJ4eszDFYK14rCW1l3gwABICyeWJPH8vdE1cxwrmrBF
NnfAUA031eEsvOYjXRlfoAbJQM2d08o/p3xDJbVSyQnMCmcAp5TEe0DArK1la3byxhFbiWJB1K9y
c2bKYz2a3Qx47K/3uOv/53lCKqPD65z3NrzclXj7r8ciHJ8QlqnSJ3dkYuJWzYOXxBh+owjwgNef
8w52edHhJpoImJmY6VxJtqif8rR+sjQDOlBHyNrw0lwjtKt9JefD3PEFzfrHmFLcQQGMrwX85msa
y9/ajvgmfEYR368LJ8sfd3TC2g9w69s0DSNkxnQQmtiVhFX4T7QT36I5NWdMAvaD1bO5PSIjMkGW
pp9MRJfMI3YAq7STPt42ZRo9gFNp8OQ6MYvH5ooR6YXdqBGMEBs5KOG8Gb+en1MM2GSYPtWqomgv
FudtIbC4GPr0McrbjhIaqCIHz7Ibkl3gNrip8JweW5uS23HaBLQX3gQEGfW5rck48pfiXkUtZlPx
fdYueTKTk9y7sEYOy6LLM/rbHd24nIRmJhK22xcnAg39u2BMdvld4TTqLgh596orEbKzqqrcJHmu
8s+zxdSAW9uwSVk/Xm/h5RR3Lg66B6DFT6HoLBZE9HLo70Z3Y9rh3QLncyntaRV7tYRc9gU2Trsy
GyZsBIaEGnYFeUB3OqN1opb5YqX+dDesAqdKeyeIl99qYz6FbYPKYd1HQZn22y71HPrBg2LeZX+I
NHIuQNCYNI+MjoijPnuV9ZCskxdplfKOu+o56mT2zJD2CurPu0udInuOLZM9A2ZLN43dPXg9jCvL
6pxXepMxV+YQLSNtKwwvyZ1AEfyA7Wt+gB487licI3Uq0f/IXPpoQLrnKMjyM8QwytlWfc1UQkzD
hIR6jvSw1dIHkCEIIpXhuPVm7vI5Up59aHyXX1LmdzC38rthtr0TNeFDga+clblKtylGn0eUmS9k
3+JjE/iHJztNDjlDQYTgwEbroC/PJgWkQry9/RQjociyPGN4o79h6pyfNOy0J6Oqd7SrVwQk3mlx
Ju/FtzsLwL5PvcEzz7ffYE3xJa8ZpTMgDvAx0UWUKF+SSD7eNoKp7JlGVYoNi9eWqA5//UEh+BzK
sBq9vQYnfpRcoaYjHNjl7vaXvYicSRHWuA/I5j0wQjJrOGry3K+bslrCMycJTuD16dxxMe29dLr3
+wDEMS/50BeY2Ds0T4BV2fQ8j65bJK8FoX3HpEAhywXGerltbISfaTkvD/SOk1fiafWpDLHJei3z
Zi94um0UI9ULJt/fbs+qPlzovGS7icLxMg80ww1KuNfbZjJIvhZZ4wsG7DqwOMU7nhMmIlkR9SU4
7GXq2idknIqmeqRek1oC81fLndWiXtKkwzmEGqMoHcZXrzFQIZL3tq7kKRVyPmmRq00TDOSv6DXi
OhqsBz2wHtOL22ynuGs/QhijWfAD6U/2Sc0cxLZB5VKKd0fQcwwB5p8dPyXntcNshTrkt7LR0ROJ
2KV0v4aVZ54Q8rI8fNeEOfiBJnKcAK8ADHxdgxBkvgdTGpBeDoTiCnDvPHFe7FnhbQRQi7MoBRK6
UZESW4k7TbwlzcS+PxY0i6FzLuN2DjFSR904H8uqgEQ42oDe4FudMfL87nJpO0Tt6HPlAr1Tjlwn
ejcMts4R0CM0GEQKVT/Fz2lZfVWeTg8+F99ThZO17nX4wMoz3VnxSPAC+gO7zf0t1v1PjI/nDZeu
7ilIa0Bv41s8YZgZE8x6k0jjC/yueleWES0CQq7KFFPX7dssQU+dF2Jz1jHamQnPuMnyz0Jr9YTC
dpd3BBTdrk842723mWO5H76EttU+c6d6qLxlvALvJcIinF5lMJJ4IK4TRcRxKXmV0j3A/z0xoB+n
r/7gLwekrA/aHeGHj1wkmAjSwkD1PrSQEoiNPKUhykPHS4lAi5CNlstrkCT+3S0SrK5R7RY1g/CJ
HpQdEcPWAVFwaCVFKZY29t9TmIChVIl8wq8+0TSI5b6bC3qrqTyJsgF0SjSxphRGAFQj8g6ZQvHR
CG2pQlyYWdKwWKfN3FvOd9yxPfWq3jN9r7ZjDc4jN8x1pkyleAXQwKTheOcnexLmlwdHm2vd5NZn
+tMk0vsQINL5hOqnOCFWeVhWoCsLsvIowXccfIsU7xFMQmE+Zw0GvXCK32yPFHhMva8Fmai+Bq3B
4Wi9k2NEP39qjpE2EtB2sjyF3XMvcgcqUZYADJ9afj3tBOjR3FjpiIdTX5zTGc3XxBzg0a7C4IIu
/D4j+jZhvHcu6G6S/lZRgYPt3czQn+/StQ6orAMCuh6Fmy+YSWCysZM6X1OL6Dtj2sxPnm7vu9Jt
HuzoZzrS4CY+/AtFjTgXov+Z5Y217WzC0ywVPTrakxcxLz0oiEqsiKrxV3ZU4C/OtZY+t+MQnCDm
THm01dQ/9SuuytSB/w1WafuRyfTdFKPA1NITeuQTYqPLimh7xyPxTYMyIx0W91bLoIZMVpL9irPd
BQ9IxGWbJSRmAs+3BmTLRfDk5FUDRHyH9KI5dxFAQLUmiKExzpnFxT3dUN68pdY0Hh3dN0lrIR+m
bSRAg24Vwsf7qCoAZWEfTqM37K49lwGTrR5K7v6hn6LQyT+6lPQARTqXzyebrV49MrAbYEdk1XVK
GeVGEOsODTVqpw2qEq97LHvTn6bhMAxWe25Ma05m+tmLurkfG7pvS9z/3i7o80ec1+dctNsK6LmT
d9bhFgpYNp534aZW7312Hub6IWOpWpO6W0hk9AOXQh1Pn13TAh6Z+QjAfapdAeX4jM6Bk6bpTyrG
cljXTnfkCDp7GlcvtmyP9S0+Zo/RKjZGAWFAce+hS3Ogu3VX1d0e2I51VxJADU1eABUd5J7DxGV2
jeAu+Fn62fKEcc/NpDy7GMGPZGNtSn8OEcJp0PvE0x8zehUbgxNtIF7vjU6ctrpwn5CHeB1pmjep
99YTzhImPUh73XwmCLA9qCx6czUE62yJd3qEm8PbwcIQ1f0hDMIcoQtSagGSgD5l/tKDo9PD/+Pu
vJYbV9or+iou3+MvhEboW+YoKmukG5QmIQONHJ7eC5hjz/HYv12+ddU5GIKkKAoEG93ft/fao/XZ
dRqZrpQnd4ZG4EhIgZTGZqfOKZDK59Tmq9u0CZemJr5zape5qQXYRAsHAAPzLsLu4cKVhUPceegh
uUZ1KPafiFo5JprcdmXvXEHe9Gfl2MiMR8e/Mk2lbW8m2Rcj9O+JReh+WC5OyFrHmEjouymwGlRZ
TlMesiaRD2271TvzNLCMW+4hrtQ5eyaAs5KC6TZOIwWEaH6uWn6qVeeqk2IlMjdcp3nUX6o2UJtW
R2maZyTnOS7xXlHIMklUJrua/10aJqW6Xum7yM4+SIDXSMCMgstya9m4cOI3ve5S9wyoCa5KXWhn
evyrEinWaXlKDcsfB5C2Hyb5Ew9btOn08U6zY+uEZ9P8tclTPr2yI0U9gkSL+4LuMW0nuB16kd68
KXrXiV/YafqdwZLuQZT3VMyde83m6lP46lFPTftQUsHBqDGqx+W+1iaZKKA4va+VpTGV1mZ5dliR
WxmC8GzK+2XPx3R3gr5AdNf8YECeFxRiTuMcgH8WbR3PVltOGeshcUzrYUyiYo1LBikYwk/ShZv4
WFpoxgbHGO70vrmA+ytppXKUPevRNbzghBQ0OwjB20HxXV48mbwYyAIuRuMdPdED1NRVsNOD0Hgk
gFh/DGkdwRMs7/1GCvQGOiswM9hSmupXZjt/ffAjw6g8sNwoLtSoc2gYNo0dTbsZtdRP46Trp34q
JkjZ8z5qDHKTiCii/+usYhZIZ22Ex2FmKXAFimgnoQWPSNiq/WQN3hkyJIJIJnaQn6fTskHchFH+
9344Yk3F8DVtTY4zl8zR+REZ9QiQ8wC+D+ZoaT+kOPcIP4IUwby8w+AVguNRCNiGKj67RD7th5oE
PeJTd2Zkf9HowzAN0/MN84Yj1Ga8BJGXbluysc02/VIVzle/0nFWpNVBl0B1siwidFKP+GCDB72P
7+QU3VUVy5HGfGaGdwBdBRKetzoaOJHoizFEEmlMLOLRs3tkfOPwUYIbWpdm/AZ5cmVMyHTiOHp2
cpZeFbmIzNE6H1ks0lzwF5n8BiHx053cQ+91L4SAtOtueicDfto46LnXwXOoQEx0TVzsiRlgBegF
nKX1uDbqHitZ88Dk5C2crzCp6PfEItQ6GhxVHkwy/IL0aFbhfZI7qE19Zrgm+kFjZleSy5ozVgQX
DWdi75IoiDGTRvJn0T4yz/e3fomifxqY1RiVaxxj4NNruxsOnRDJPiXq4ABmhVauEZ0jnahR3Wt/
CM0FmGYnn0MyKaQc3hvyw+aIDgiLJka0IHWOlNowkKSbmJoSMleGy2WT2UgnkJwasfyB0KSmKlvv
IXweDQ9BhBD2A7m5Er9uQosDSaSWK+LFhL7DzoF229I0ekYmmFvtUbNCMA1l5wKQT78OsmUSP5d3
QGaUifeqI2Cnce9FqFIGuXFGSG92BWsCCA8gaDzdUcdyqMiMnz6HWvU+Uaca123NYCLQJOVn8m7F
GN6Br5XroCRCZa4g52pqvjNw3BiGCJ+1THnz6D2u0KjD48iKn709CIKB0R8Zg7RfA8e6k7MrJmok
FVAHp28aCtZXofXiSPWlaqP0FCmWwEL6Gb3fPr6YgNrqUpEY5s6zr7z6iAhFfOMjuWqp/1qhoSLE
vfx0WpJeUqec9nVPl97pUh93UaKvbMYQFu3JWSCgIVXaomA2J8prqdyAk63umgTLWt1orx3DTx6x
ao/HjvhIxeXL81W1MQ1rtm/64aFJNTCb+qOc7loVFTS8lHqI8DHZcLKzlmBo4bgui3LH3Hd4nFTh
Zxc6+CQEti+60egX2rMK1GlDbkRechDN6izKpjorwleIxKtKBG5kJki7+cgpHK3gHc8CZ2K6KoPx
y9ZvVmq49yEF6lxzkIIeOzHqn0ondXMKXHGOUzkeYj3/KJlL7ZPOe9DRcEy+Ga1haNp7zwgNbDuS
uJCegJv0uaeofMAICn1N+eWtKKMnlyRxbfI9gtUk8GCbepIPbXFLTujWi4uMBurkIJDh2390BzAE
NLKbzXLdILXhhY6VdWSiAGAw6DdJzbtPRfzgIW15KeJ8V6jx1ZWwgPIApIE+oqL3wgq/ZkTf3OiT
BzR+jFsD2lED4ZihJnjGGNkRnPnQ27K591feiDq8S7SMfFtkpBGYL2wAuu+zLCoPfQ20CLShh1Xq
2Dd4/eCu03xUg3UyZkO7k7nFznenF89GbD2Xrqf1chO7FKaUGoFt1KgPr03J/NOfi1zutGQ2z/e1
Z/xlplesKZUrNmn51ZvSrzEFitPEHDBfdabtnZZ9vIirIYzCozMr1dWiVJ83y+6yATiH1PyfPuzP
cWq/n92TV0wLNHzyEC8Yql+XnfPuJmW7rgVUqS1BUZhy8+QAxIVAgPkJVKZOU+GRt2NjupPQBtHg
l6dl08WjsRu/h6zBrbnNqzUXP20jKBkZU69bq+jWtBHsLUIaEompngAvYpZV9olYCUunVXuc9q12
mkz8Vph4Wet6WzchKcdwCPOGozQ9+uUsdvanbGf0wYO7r8gFf4rc7qXSPQtXAOYFfbY30JhcDVVl
nkdj2lh7JXv3qa1oq8jOg1uZFc8SRfvz5CqM6MMKgvJRK5zk1FveSERiVG5sF3lbUigixVIQzl2K
kz7UD0EDLruvWyoZ6Kkn4eMKnJqM5K1BI3LbMsErBuIJalOuVHKSxfSdD9tlyNaQPfS5h8kxhsWC
cN3sG3nXh5O1T4kPY6G4jqOJq3FVF6wAR7HpCo+ybkplpU2D4mbH9dVDN30uyZiSnMkbTc8lz4KG
bRFFvwbIBZ0u+eJkxJD5OcUGP6rzDZi+8pKkOTGehfaq4AnuXOYIyH+C7kFqcprbD8038Fh7FzlI
NzXiyXXDYs9XgKxd/KCvRe6f8zzWPrGQqbXwjO4OK3d6xyWahRJxAYrJ+GegqPGgykeeI967IHxw
/Mj9AZV+0zXVGja0c0t9qwPVEpN5rI+HUtTO1yy3yMpu4NO7COQOKLke5UBDp2sp8rKgdjGhErFm
aj2s74wgE5IJJgJnGDpGCNJcW5qa0ty0KVQf7/Vy2FPiqE9QBUEihq1zF5RBSj2wMDaa02qoPrRg
M9ZSkN+Z/oRMcWBB6Rwd4nxXgUuAudEZzxTbcHaB+U4zOZ5tVnCjVYRPVeO323nPRYC4brPGvWtM
ZFcIMjTSM2ev65g/h6wR1nHLKjioMtAnXlfshb7wQ2JSHAoNu/R1jG2X4DSUPLrmfKu8ejwCgBqa
5q4lLXwYNIQmunkGSMqBkYY4EtVKAIrq3GtfZVcvzqOLkUpSdPXhTHeyODJmYt+K2wczcz4T6Cah
SKGuUvG9j/VaW5shFyljQKLmtI9tzcW4DnQPGNn0vS6z7gC0fOaplNqKvlW+g5UVHCrwi3GFNdcd
ovqKJaEn8gBfmzZhzEkIhWjb8T0MG6bofWXcLWUpbEp72kbOo6F/lpYgUaEouIQ13hdHJQqzbWid
0mgiwEOpHRQrzrGhousZTK/RWOYHqD5PfFrjHETBGihBMgMpHneFB0tFuq0JdlefdmgTHxgi0rVD
xjewApA6Bc8PrepNNuR+dLSRSgK0z13aXChz2pfBeHfb7JaTefwQTnlLBTpokCRiyBBc0qq+Hvb2
+D7K/k7mUr8EoCJsDu9pjPIv6eT15w4ZdmzGzl0+9m8BtsT7tvQv4If4BvYIcPSBlk0yOjepyE9P
TGdFok99myhtBy4dG9G38MsJrT6TR/84OYTiefZ3+KYk0JmIwgKNyXYsSHS3EEeSckJlUvOYH2do
8hBUOY4dbIa++aYjNz9PSAg3dTcUB6JIKvJLs2Jor2HZobIKqKRp07UvPXtvjRWhVeiPtkvloM4A
0/hNOeNg4bajIjl2CRbyyAO1PSYcDiHEXZR57nv1MjIo235zG82uOo1d8gReOMJirsxzAvTVKYW+
HUYoi0moCoD8awNp1Amxv3PQRAT1kYUnyKA1ejJ9P9Us/ykVqzdGe2bheryDcpt/NNNxjKJTa4no
zkFPvWWSVAO+qXz9FsFkAmzfDPcopJO1VTXaJa40XtQM7nubYsBQTVdP+AbetZbUFRYh24CuxNqZ
OH5MbJ1ziFTt3BbypR9kuS+BsKxRf1oviPiI28v5IfJkkOq0sqOjEptnxP4/OguSoCJ58YSFHho4
NINR/9I2XGHdnOiO0OAjFqkw9qqawmPQhuMat+UWHsb4YGCOJOW4UyS36N2dM9ADVkz84kZcpkBh
tR2KV2HE4cWuIcsCKyYdXSFhH0mu4CTUkgePl9hE3jChpo3REIUz0JV4MfcQsf4/1w1wZluOzrlg
zug3FI6Szmz2rHDLq63p7WkIqZrahXGNQudVR8xOEov1SqsC43MO0gNzJ1MLA6cQVOaa+pLJ2QeI
gvyKsRergcimLVcHraFpklA48Y39wukRsyUTr1C3F9F4MZhQXKx5E5mMyEgIz37PjFDpYL9a2lKn
yKHZrCLjuc9S7PcxWZFaiQ+jy86BlRvrutd+pj4G9br11bNFpstNAwNoe+9LHk9NdufzRNG/6ZP3
SO+w3qVoj+3WP6AXBSQxW9Q5IsRKsk5sRmWjDp/o53kNylsKZ+csFRhhIeOv8yoQ69Io8/OgwRDJ
s+GqxUz5Qp1wltR2yJ4wg+gHrG/IJKEtTg6RIkfZgMlD4BsZMV4SNwHD53Bhp9xqchPV2XRCv6e2
PiWLlVMzYPAGYWPXdAVWsiaGB+7aIXXjUSBDDLpjTF2o6nGYH1RbzzpGewBMOYCUjbi+TKZPQoFo
VH8X2p6xi1Ma8V3evJgW2WM5EW8jHW1aTCk4lCu0yEkyJCe1e6vKqr6BAa5vy7CT8g1Gh5Ic3OFG
05K5etl4+Z07t6nFYNRXe7iZgR0evJgRnsSIlP6ZkdzC+ZYbkZ2HzBLNW+8cehLrDVN2m65Kuc/P
r07R1RcRw2thGnuunMHeqilJwdBmrBTCkC6rywpUWi95lXKZFLq+1YRP+HMeONe+Iaqhz/RrAllH
1nl2ln0SHksdUjTjHlxTaTgUY7N6nxbTZ+haASvkTD61RnTNm0p/9y0UjiHC3a0+GfdtzcI/y1p4
pxzIdR2V+V5UBYFHevrRG6QNzwEsKrfBqDnChaUC/TLDJ6pbwTOa03PUDyNA6xYZHEJ4UE/etzEU
1X70i36rheY5pG/0jqFkMzkwX9B1hneGCvyrGHAmlna3FRRQTh1TPcMtjK9JX+7QUdI9YBKawy5l
bqthIh1NKjv7zjKBJJa1fI4Jb8AssO6Zu16GlHpCl5knw6jKW6kXN0r02yQx1efQ6T/soP1mF3lx
8GU9PivK05QWniMEpIe+obi0nA/LmUE05V4w5dgq1NkbM8uA1QVECXFyc8bXyYuocCB6lDP2dS6q
h5yV6RgSg6RbpJmVlMroQ310YWOsDa4bK5rx1SWIjWca4CAWCHrEmFKgtZr4HSntTsideA/BrRxL
7B9zvg6mhaoYXnNp/4DwwF1pqu+ZZ5ovJKzITT6ZEz4LBmEyTMkFQru/t4fmG+DY6JpVKPLHriw2
Y05ns4pNbd9qrg1v1X0Ni6J5znUprqFlviblg0P//8lJ7OhZVgYV6jwy9mEskQlIvTqJXqFYRrzB
5WveWLNpf7lFUtpfu+EokFlFYOYzm1z3Jorl0VqMyr89uXnev5E5iMsXCcbib29dRed+8dP+upnQ
1j7245Vi81854YubdskO/2X9XazABdSPDV95II2YnE+eTTGZcsmcHP7rdh455GpUVmwjUUiPfwR9
Sy9yAWKWZwMW6LG22u9Jk5WQE2cj+GLYXlK3l1tGUsA5kc7bLzNtN/vZf91crO2L1b10GY3C2s42
9JVx7c8G3cWlu+z+3thuGG3LhF5tNBvPlxdYXvDXS/3HfaSabyY3KA4ZC7AJvXfqo1juX5enJct9
ywskoHwBW81u+z9eMFGIsxAzvpbUSE+F0+MYX/z0v/bnO3HBIYFGlLHJO7zSXgq/6bfRfLn1e9cP
NSaqQcNciTLA7/uXw//Hfb93fz/Pos2TQCJg1b3cmQZ2Su0AZ/TyCuHvT3HZ1zTFJxHBK+Dk12lc
RuLki0qc0j50rHVjZwgyZLLve09SOsQvyBM08VWatToO7qDq85IRv7yuO+WcHcvNX07XJT1+9rwa
oQcLJW6+LU9eHlw23vzgcqvGpQg/tjj+frnl/l+vWQwU/oRCP5fNeDMqeA2ZfcBGllvLZnmgjViB
ExCFxUI9QU0l/UCFVHA7J91iqKhOaZkBAQFrZAZWelw+5nDxbv/+WNNk181fquXrBPegPC2bbr4l
nDGhSxLhSgv64VSqfDiZlOcp6rH7e7Pcl4UTK0NCk+OkQYbcpFmxXf6QIPZnqAGb0a2CbZAg3T9M
Xv4i4w6pE3qBFMbXCp0LLEF0TeEA5KnauY6aTV2U+6Q+br3MhUBgo9jynjV8RNjrnH2c5QOXaNg9
ZQmhLHwx8vzRSijB9sN2pJW/onROuERgIDsY90zQzLNns8Q3sCOMrPDg83Uv0NVvmRl7O3NMvnuS
9Q6N8Ben4BdmzdxZ5DuN++7NgxzQ4XJc5/jI9rVlXYldYqmEAzwJCKihCvpqlvatMePgEogAssxc
bJ5NeIkTnlze4KpfuWP9lVocvXIaoysEYGQJ8cnwgmgygDg047bxqf6PpaC6SRB2CvBfMdM++o51
9QV8Q6u9DnN7tW2A3DjxTXflWYy1DzX83DUlPdJ23Nh1+ybS6p6K2Z7MMxxzwJRG75uy3xonw1rY
yGMdJN8YrTc0Afl7gmgfax56rXL8NmFU1ETGx01j1hultwqU/WL27iemHr3G5TW4BFk29FlG6Wor
06Bf4NcAGLKRDk5osljgMh4JACM2/OOoTQTsOvx/1ICuYMg/yggyad/CCTLM4Uhc40NM56bLWFv6
/n3k0U8kumcf5qS1u4q0Y7mxUmIh6OZQkCF6ftdTQBUN4QvoUUiqLowGqYNH8jBuWIsjV7MSO/lm
dwReBvu8HsOdClP659J4L5y9iRlmZWVM8VUFrKfzH6LmLgeYtIXwDgujJV6Uec2mIf2YNW0KYWvD
9ItGIFEQ2KX3PmIbYthKgpEFVUnTjK6ysp7GxpRrHxfxGm3EIyWqK397vSJSAkVxxLrKJaB9qACL
xjYhFMrJX/l2/jSaTTNRJ41rGtxM8I8i4OQyDPPgT4IehhXupy4iP7DVv7KAqPnKmka14dzGiJUH
BONR4BrIhFJvY2Pl1KSjr5HqYSZ44Kp16W8Juyv5g43H0bW/+46/sfuTSuDmkYngE9Oim1vfxLhq
5Jm/rwZxIPKAONM5KlOfQzObkPhMcw7SJCNr3DJLJpN1jtms5sDNOMD0JOYQzoE0zmyO5ZwktGNv
Tu+cltBO0junOcZzuQsL5aqaIz71OezTHoj9rMn/NOcg0GxqYL3P4aAxZloK3qZ7DOzBBZtHgqI1
x4nSV0TQScLogLr4KFkkroo5fpTML5fiAZGkYg4n9fkL6jmuVMzBpSFBZ8UcZaqNEOao4Uw7OQed
ws1Ah0sbjcpE3T0PA4GoHcmoXCi652XTwFeaw1Pj4gJPeHqKSVUt53hVcnf7ZxdE7CYme1WLpx9p
BF3IjProPrKIneiznaV8k7EqlQfA7fPXRIseg9DFzmhdMMMRK2x353Ky6RE0wL4y99FqLPdxMKLd
mE7dvd6aT2VefQvB0fIQ1u9htPKbI5qKhbrRHz3yXRg1KsQ2hTHgF6rUNpPVHma4dWewsuuKvDkj
/P6kzAwikTIidT/QlGku+osbv2Yq9pj999XWrwfOgv4ZoUcD0KTvV4YnmToppoWpfi0dT1xtcxTX
3ESuOKBr2Dlk3/JNjkloUyR3FMpdR0FokLEiHsqOHDbNCYYt5Sp8+dobiGbnajVkvaO7OkxTGW2y
bA5Dpmy6qaJmVqtn4RZ9+I8xNZ9QVoRPDeV5OEXZi9Ofx6mWhFs6jCvJW2aM/cWXo7rGGmGxs+qm
rKhKRgXm7ak6dA6//n9WFht/xE0JD+e+Tc4Ubg4D0M+fVoupM2MZuZY6JIaXHPqOpneT+doKzeCL
h2jxacjqihzOcWfP4o7BaaL/5S2Y/8XtwXtgQNUh6Os0Aq0/5OxQBRqgiY06ZBpyJ+xJNzdgBND6
EPpr7L2nJvNzBAFqJ4suvBOSiDwzM9aaKrp1XVoZyrggPM9iU4DO2a3zgueG5vKR5ap+N6tAl2rU
/3zgzFlw/becrvnAea6u455Ahw9R7w9BNm6G1IqLgQMnQfyltuEdg86/M2D5bxEviL094+uGzjh2
zhjuWTYlwBUPhki+Rv148WshPyGhGF4IUUh/LSjmUPyxfyBQsQXjF1NgqjH3dUHKZhZF0+l/ef//
xdzA+5cmLgJPOvwZi+D8bx6bsY7xzBhOwVCXM3UX5A1GuLMYmYDyIqg+osrI10ieOtJr3C+dEzE8
CHj9stkWZiG2aPsJMPlqJ3F1mBzvi5wrIGWs3vnm3ceDUnsokz14ghBgZizuRJO2/8+dW3Q68ZD8
c+fWHFs3/6fUn8l188/9OxXF+4ehz34kdOSGg31L/uu//GXeksY/HDrsFpq6/8ChWLi2dB2+qmPz
26Up8RT9e3ad/g/DJfMVJAqeDcfF1fF/cG2ZpvGnC0Ta+D/md+ZYFoR0+w/DDOHdpQ1yNDmm9IoO
sm8+WuGQNU3aJGYJ/+TBKJFaN+2zIQGvG+XHYBgTJK/0uyrTRFOGopI55X1SWc0ZospN+kjVHU19
pkOBBtJofwwZ0toimIoToZq0NoP+Z1eYSMlHdaPyReoI0eE7CLH6yoqBmI0sTKp2i5rrzoq/4LDd
JaZZbKah9jZ65ab7nu7FqrF+VmY6AeUIzoLy4dm+bwNc97qqP7ISosTQlu5uRKi8weYRtt+CEC1q
44knJx+6dRXRfLYCgrf9CekU7t9D1jX7oSXkjVoAIgWy3Q+LcDxOgBaT65rvYhJspeanNITt5H5g
irvGtlvvoyFSkP318WRkwTetIvpVkG7z3IDVPzSl/x5aMQne81jo+kFEqwXduDv44yVGZ7ytOoyb
AFmPIqPMvc1rwm+qmBzQWhJLL90AYN9Qt1ydZiQt0Xtb26Iy5+MXjca0uSJGu44SW6mddNexRnJT
JGpPfEpPKt30xMDHBDkm88jTvw5dgbA+735U6Ecpur/3ooXRIKdhrWE03Y9xaWzKfoNWctr1RY3/
mMXgBkXVK31ugUhhfDZUPu5lXfFCRbkqNeKJwCL7m5hphIc++J7MmAnzcjjuC1yyx6kc1zbtmIs0
ylVR8cKWp1nbqKg+LfxYy7PHJrwjCEaeh+gx89Oz5wsgeYoJjM4LxllpU5Oa6an0LfEfAJKwlCYP
Y5WcfGlWe8/ijyQH8gQCJTy7KHmwrkbfutCOEfey0cP+r00dRsnfdpdHl+ctT/nvdpcHaIHp+8EW
l2VPo9+yzmiwrKu4bQvaif/pdyyvp5ZHlptTJuSuDJzHP96GiFloEKb+Vlp1dvr9Ln6/FZuzGst8
SZtm/gv+6dtbfnZ5VMyYSo9cr9XyE78fWHaDOICQvNz82/v79UxterWdFH1oAO3rb0/8283licuv
mWq1hRtNuARF43UI+OeybGrDJPZo8mhqclG69AFpTaLL6EbPMFDkb8nOCgZyzi8AcJO/bbRRJBfX
TLlPQwIapNBX5HzfAK91Z/kUTPv35WeWe1tvmhcXJqSHQJzsvn6rgBVtS5OUbzplNG/H7hJq5TUa
Coz7klPJ0DPt4je9dlluWWGGuQN26qqhzHFO3eFERvd0pKjYb6mgrXKq3FBkDk42WRf8kNZFmzfS
jswLy/DARGRTt+kbnUALgAMPmQ3dLebwF9/VcBNpaP10xwx2HUYBUkMccVluNcQdrepxfKSrJGsQ
wmgF6P6YsX2hdUiGuM4x/H0fXcSt1VJPGeZnEBP1rZIhngPIfIuadBGOhj2KEiMkZkjMx30aQou0
Y+VVF6AEOTVPP6a0oGobyewchr48a9mQd8dsef4h6C+YsPrki+lYBYNn+tkjq6AOQaGJaW5O9Q8/
26xVrU3+H/XykNFraozA2pFD8i3xKW9ZZZztct1Q18xNXnPV4HYpWYbUpST4sciw5LXkW5HUN1xc
xx0uYwzCUCK8YEZF/ty8GUgXwRpZyS3z4OFiVvd9N1nnjJH+1NvhXXiPy8fBP9EYK70r8A+S2ROO
eXgh3TO8QPeyTjXKTn0g0DdFVOrVVgnojxfsoooaKcmgVyv/cPCHXiAK6j0Z2RWZVbs+17C4oA25
6H41XWqIWcdJ+XAVuWu5f+qDckUEerxbdolj1X898LUUJ0t6xWVMj73mhbsoII/YKvkIcvowUBwU
1ldB2UA1VEB0r9oZUYdBgs4JqwjeSTBp8aGbnb/NU0elhTQCcRmRDh/HrD+IokEMYksWW/myskYE
h/sXwdt8YlWWNsxh0rSdPD+9loRZURTvZrX6WO2WXaHVyHoEnVaUvdkV2mGx6d2CfMOqXjs15ERY
ig9pkKHdJ26qcD1/U5AFRQOeRBqUeemxTcZ6jVgSnEURGDfXzvYo1tO3SMvTg+XHN9LbjYM5k2OH
BQvKMomK8AwLFQtOFlYaWt+eOSpy5W3ZQA6hEMFzcL5RgZ5v/brz9/7yg/FSE14e/+Ppy67Jx7OT
VntbfrVrQmNRESmxf/zA3176100yQF5q3wx3xe93svy+5ddPC9+UWE+1DpyoJNJhLkwvr/m351d5
TfJ5kAfrAPEdZaeSPsKy8eYi6O/dxIQP/Md9y6NtJ0K6MtTavL2pGeaa9razy6HUWqjWtDEFIe/H
fOGcr2UefAVrW26QSH51JvcDlm53bWOUQ0kXpft4+mLPjXeO6zEdyCyyBXUMIW2T9oQAeW10h8pP
XNDQztwWphjRiHRL/pLa1Wk6HjNlvGmyOjpmSKWaDL8JsokZGngyXVBNTn4IWfg0Rk86L6GR60AL
b5raGlSZNoltRRtFwMjK6gifCBzShbBYIAsqIkaJKT5mqX2hldkc6I8QT0VkOkEycY0xovcwYtMA
1kFpb+qGly/A7aNQVls7ML9ARWOFSQcOm902q+gPumYp12VTPxswRXL/LezmjADHaQ5OYY1w1ktS
XybvLi5YHyVhvw4z7SNT9CjbaGaZDN6hRCqwqW0DLUxNAJVH1RljJZdaBkIgnQBHjIKc8lg/apWH
KKSr5ZGSLVAed4rwqPrHBOcQUxQ7QtVLTG5EM9LEY7cxSwc7fBDDYPEAvtrduKLNOWyNsga9N8GY
9uqG7Fo5lJuo7t9SgxmYn9rDOrFcUKXjsYrItPJdzKgZohZOupoeThjOy+z0U5HHkcDAagOqGon1
PbKLEErZk2PARQqEuo4aEBIzq784Qe1vHF9024hiejJKefJB0hzV3LCKgNivtS55VqY7QKeL8WJM
zkcwdcE51Ksa8BO6WErd96PdZpc8qT7yV7dNnc2Uqn2vFRhp9fZLTbLPRg7u196F1EkE2yZpYAAo
h0o6CMSVh8t6Y/Yak4ohgGKWlPz16sPUY0Jrr9hH7ymqUqrGqHc0RnM99SgLe/wOKStrHAAYsfwf
YUv9Clfwxp1xflFL1Y3VOUfMulazUE8/G1OXEqMa3vCT6Ju+lywayG1g7UGWmK1OgFiqFwTMocxA
vRY/KZtBb/Rb/Qygse/zT7RsqGb04lDZ3eyuaS5I1y+6asMrcVp7WXEELWcgdIr8CxnR8rYqebYi
6sAmOQqlYX0M0zg+OFa9qsKkukYI03TPQY6AbW+FURBlsNLJc+6eMsDSXQSlngvcuqD4trJ9ySdF
a3rTkxwRau22FAPKv9in2WClexiRKwAcZEGSpwDNOdNQtlIQToLhgo4Qkr0jAVnwr/Rw+AYvRum+
ipguqe4Hh67SrUPbmwd0b9HJpXxv5+6VEveM0yPCp0m3hVHc3JH3aJP5mlMYNDyBzjOI2wORmgcj
2bYWhSY9Fd7G0g9d7EP2s5sXx4o+h7nePoBV3mSYL4CuQRISzkprGFZsgMKr3AtxejupthlH8M+6
Jl8w77/GCXGMnUrJVqtKAh5XCREN2JVygEZEidi5ZRG5O2vvMQ+e4+TmGIh+Shzt60jPJ1I5yf8S
XcHiCAybDL74bUq5sB6+YCNC8Ns3d7TnvUs7YDht8pute/q2AW+GArgxD84gtc8hrNIdimzyT/D2
IK+kh6RgVtgleqFM9ussxmduB8krmWXa1gyxF5gqRDYnOT7tOG5HC1icpCa803VqvBHQry1Y8us8
xUmDnlybFEAlUqVVAW4M2Uu4LoIghUI5Eh+rtCvstAgXQJVopBE2BSaYPnj0Hemdi3aWUEKzDjWi
rLvR1uE2uQXaVO9+zjrJBzdZD59eQAvL0Tx5sBlDtNiMmEhJMsl0pvK5qU7Kr+TR03+aPkZwqHl0
9QNg8iJBz5K38c3A98UinENrGrA0icsZXZVvZkxnbOPypMf5PZiN6F89CyK1ACq1yaPhgxUrTn/E
hWuUTwR2hoUxT+18QtRltBY+xP3Y6q6VG6/NOKs3GpXwjUZSxhVKP1kXTndsAIkgGewfYVe/511l
ryOKeTTcGfGWrmpTxl8MGODb1E9PHvOnKSghoASCxqBoUPBn6dqXngVyz3N3nSa+B+2JMGb/qeag
rwK4gKhU/THwVmMgfoaUMFYmMjvYFyDJQ4d0m4FADvlOC/BYpSHLdE18mFoVn0ZjywIZFVVavlc5
FyXRND+xIyIp4UCvGFeRhczL0dDsr6EWdgw50XOFKX/L5OHegkOKXjz75sOiRDqCJqlCXVja+NB6
bIMIHLZubD8EUsO/YgGq7BGWdO2G4HHE/CMGGdL+CE7J9TvOAibo2U2PvMe8T66B/hj07VXfDOm/
cXcey60rW7b9IlTAmy4J0MnbLamDkDkb3iPhvv4NpO45UunuuhXVfR0GQE8QJnOtOcdsSryuEcKA
/owQqG2lms+Rnj+OFn+DrdHBpNae5tGjtQyEpNpECQ/lbc3Ms7FwwJSgqH1AnDhW3V2qaeZ2dMI0
ALD2YsKNBEXoYc8hctuL3/W0qnxhjuT+NslZiAMWbbGHVazCAWJQhrevu444FpwimzbF5mXOWr27
rl3Ch93Gvitd9SYrV+tzjPgXC/BHTszFmFB+BWf1bi+xemsqf7mITkUXebeIM1ExMRtCRbQ3UCHW
1vDUpgws3Pl6RKJ0nIrotRTsXgqg200R45VjikN1eqPXkA6qhBQ7vS38pU7+Ghvzmc5YtuEkMm1T
mvHBgnWNPeUsr6hr5ZHOn6g4B88lY5ILY+nj8Eg3RIO/9oU7bSt7FTGn8bOTWK9GKeXVFLZ0A2lv
SdEmeqiL5SNealKQzVnsBGVWJJ7aAWndISR/tKr4X8GAEuiMETWxppe+LMhlcuf00BE0Gk+3CURu
csze6Rihb9m7Tc27KocZs0XfgASxeoVz4oA2Im0vBxfrQRcP4OAy09k0JoQAuCsJLMLqpaRGA5T4
dh7LF8XC8IvZAFTb3O77mVAhcq8f3JRoKDnk0rO16d9ygYYrGNLWZ+67kN28SwjjcJpoDyZ+V47W
heEN6j5viCP3rGHX2IRKeFGy8zK6mKWKg7vKkqDtll9ViVVpgGNoTCpRGX0NhMGdCZ61jLPByQ7Q
d+2tOXrhpmnR+EAk8PyuDWEOTFfz+Nsy+nY3FTQIsVaYO3dp4JYV8S9BXJ6PaOKuFOojTkBj78ZM
4VMBcLEyEA6eCBIejy9Ztkbo2C2buUXEY7pn+gR+HGkjydVm8+RhXtxDxfwL29tfEeY4uqaA8+o4
gQfZVbAaIT0AU72swNdezQWlDsVD5VeZzD5jNzma7tGsXffgRhnDCDddNgx4+/P2Ju0W1QdYofm5
Wy3XYjEBjxDl4zSQPKuaNnlTxw8HQ61eajuIlhyL9Ug6molQgB7btC2Ityg9x9pXlDqQh+U17JQ+
ZHwNxMMxo6vRMPyspplStDYpmuZvHXrCBtM7uqCexhin4mHrpWp3zriuyrS3mEETphGAu8RJ7VKC
UNGEeeOOlOFpuRARUa0c/aeEVm8IzjWe02k/CudXFmJFzfRi8MVCay4zUJYT+wyy51QtLeLkYkzo
/xkXqhI9IB01NtbiEtDp5bHv2MWzYs13PQI2rrSNGlhe+0wx3D7aHWSUnZnp74LKjG/pS3Ls0WyN
c3NG68rztdZwt9iQcs3UsATioowFflXBRVGBfBfVlwOhB1tHgRoPjwUUfd2c6651EClpmBFmiXmy
V88p1k8aHuyHzfWgx7fIDYAFItTeIqi/V6NzWysJCukWrC1YJAtdY+vrCpovT6jEw3lMXvB5hyCI
wCeIX11ItHA/rn8FMxyC4i+djkogbvoruwCHseRgryPrGuXWmVX0F5iEK+rj4oLthE49vNJjEMl2
7/6ap87yIWlhuxhvs9p8bLDjc5SgpCyV7Bbcbr2J69kK8kAjn2kTvyASgpjh5IOfpc2+sump5wYY
3PE2IeHzUCvxBcpaBx5Kavub2izSU+fu5wwks9GVR+EQo2qAp9nYrXVstCG9FKK8zDuASOvZoq5n
ZnPAsg8dVf4Y+5/+RHs63YYjDVHa+0CKVgJGnBkMpYmO8hT9gzhXB7l3DImD4n/dMkpeLPzbaxA5
b+fE9RmKXfdQ0Jslecx7HKhd/7LjHkLg6obC0VBSWv8w8jvRZDMl+cjdEztym+h1Esyt48LpzU2/
jv4qIJufNxGJbcirRFpPvupAInDJYwnCNk+CEfkN/2JZ4MhPDhN2IMXG20Y1kRJWT/4ImnpmPfYW
zLNvFqaF3YHemEAlHyLIxWdvnMKGNCj4cANDlyuMbhcZHg20QIV1DKfxXk+HawwZ7jYkz36be8q9
40Wdb6sVk+nuWGH/JPyO0VGPKYP2cjyfuYTdbuAr42XU9PMlt7E+Q5Ykf514NdiIFsP8NdAeGMue
aSWSkuh3qA75ISkdnzM5qMsS9qrqMNyAsHFqBJB6E4jWfuBaSKMaUSvJmmQ4IX5Muw6gY8ykB5u6
dlYM7ZFeA20KVWFe6CgGGvtdM6f3wEdJ1mz62wnqLcxtGu2dsKnF4abf8F0Hx8UeFHJ5F85pEF2J
bGRmEFy6BC+xQ2k0oMlRa/BAWWBCE7MI5rHmElinaNatcDt4C8lwXC1hGMFH16y/yF1Nzuoxek5g
3ffIL/rYJP5KWC8oUTl/oO/VwFltwAu8zlGdI90TjIMdOBMgvTzqzduow7k0VylXrBxEzAL0KYRK
Pi8jlAX7vg1LxdcEko26V/WdxakfJ+lzFE0MVUr3MQpJzfIchOUYVaFbCSbPaqmTtFI3+6iLb2pC
sRi/0TxSVYyOzYtByVrrHtscDbopuuqCFJ+Zv+gpm2Nms63y1lKk0NTJOO8IvQuYkTg4xN2icW6V
NSqD6vupL6eaMiAw5Swz//KW6HHuenrgcAhoJ2Ha1I3xtaq7Yher6ePSXEYpdM82LiG959geF8bm
Qdk+lpjtuZ5QyIEABZi52Vm5yvVjIgE+K1LXbxY13A9jcQ9pTAQTxmYCOMpfnUENeJn0YMmWD6aC
i6WrQUnTqJ7zm5h/jBp3ynX+2hgZQvcqNYgJ/pjwbPz76e9sMq+GYrhvldEhjp2Wh9bjMOOoTJlw
DYHx2oVTsVcaEivthAnpYtgtsQfJfc7M7KiZ3q1YCM91pn3i6hetitKb/l/NSJ65avJI0QiSjqk+
UhWtNqbZ463nIKUe6c/MF4k1NU9jDwgcZk32tgxQ6jAh4ITC6IJqL/R2SZ5jqlKSrYjNPbTuA2Y7
mLIKxDSvZ8/0aKnuVWfcjan5ONpkqM1Wx6wsXn4vI9TcXkGG2bjqtnkPo2EP6ffOxT0iounDWsS0
hwJyat3mKZwiQVAg6bSx4a32Te93IZxpVzfWC6A7DeYYeJ8ux0JOl+WK3aIP8AKaG2SgEKwKUMLd
enV0Z+UajqaHhect78A0uPW9MajJLkH+shE1MXhddgNQ8H7MsQtqXVdQs3d+NXpGExK+2qbQAkeN
mAMvb5pZacHUtGfxqulCZDVQXyVFOAQJnpt2ej7HYoMnmZnOWF3V7CIc156zzccopnqMWd8w6iCu
NQPEO0IxTUfRSo0F9gusugPCebKsi/AUOfPRaNHbVqqfRuaHpTj3bS6uCAVF+5RNr0jZy402u2jE
jK2T9t0F5Ulfibr8oBR3Q/eWNpA0AAy/FEDMajwoPsFpaODwxh/t6YMxZnrn2HQbLQA8C5g5MeB3
ZnMzKR+DAXp2ZllM2hLB8JkqGBpPEhTpiv4FO3kDstK61En2xLfXUXkpr3WPxnNsKrMftyNfjTN2
7Q7upWdU2sHC2LDPVeMji0S509r8g1yQ5BA3IvQdy6bJCP97YzK8xHy45pqTwLzJOaH5So+xEyYL
Ght07tgpLuBLtmDgGB9qo7uv3QhmPOb+1Q6HZj05wiHauYmZHLI8Yddo5oe5Ry5Jvz7fzdgtiZZM
T+aQ+sCG6EFVbrOPBd+4shYLe8cam6hcdOlAV6UtkFd253NJ8bAl2mfvUDo+GQPVl874VYUjYJfS
ov9gt5cJw1crpz0ugKD3ynitJJpz4IihatBnNx7h68E4ti0GMuIHcP3tmlQb0RZ6/b7SvOs+V59t
C6aZFhODN8AVMmzUqiSF5N06PUrdaVOqAtjasC/U8pWZ1cWiHnXMuVdj410ixAspCyovPcEKFwOV
gv0Mt2tr5N0FTv5oO3lpA1bSHnZVDHnMKi+H8iOZazA941HvuG52hge3W+hcTsz3xAb8Eld3Rn49
QoShSL4GSIRAbWoFSqqCVHPbEJu4VagyKMotOU9jZzIP1TrSojKgMRNgDVUF6lfF+1IhTyOzRgb1
uXGRmPa947RYi3qxb+e89ethcbZNkqsHgabZm87tkHLnIIiTMGrtpnTnM2t169STMxyTfILu0pAu
blJ6tCCPAFimGj0wRJ+SwEjKmyXTX+lNAUo+QpKegGiaFfPQhCr0aKF2V9/a2ItuOTf/duKQIopH
oz9N9YFYVDgxrXZMXCe/TorqvMLLkK00PiIKT12oFEdtydqDbgzXdP5JXk1LslFSbDJqaFPIySlU
Dw1m+6j0LtRp+BUTJB0sfcYGzoQboMWzqaTHqOqpQejs1LpKiCSsxOPSUVKdlZfQ6XYooIYnZ7b3
oAPG6wQr+NYEUrkDAj1vMTIl0Ascsa/ceDmNCnYq2gNiz1Wc8mc3vTrsCTQkDr0aD+wfHXoHBMxb
Wz+3jDW9hhgxsfaJpEdBhs1ZxUjj8WtdLrVrhObXffIlbqSQ6CRfI9fl0o/nJHSxt4uVgH9a3wHL
PAHvxZLmO8XV7769zeen/vEtwTqUkAQ6AJvyq8nP4WpIE/rrwz9f6aTlWV9hO6bhy5wyDA9D5hK4
+OP7fb4PmPxzfCje7tvbtq04Y84EiG21rn/7fnL984nyl3Su9RqP4RDI58SUntgU64b8fOH6avk8
ueHkfXFRxlunDMHRr49+bVFUZ+U+gYeGsP8B7xnFBo9aZZLWL7neKn6s2pWPuAZuqwBJO+QKM5eB
Kybh2Mwkwfv1OllqxcCkmDHzzaVt2KrvTroH5STd26qp+RF0FkZs4iHnDJf2OF+16J0pP/7cCvM3
l9gxSO2Z03xBtKBH+x5suxIKaG3zCsMqEe6L5jAb6Fms9DYf3oacgBOLrBWY7tmlqq4tkxnR/Kw4
JWSUc62cz4YmfV9bGO2MLTiFe1Yby2vW4fUS2H9H3dx7aEk2DDEca6eUyqVRwMHJF43rE2Gb+EN6
kkW4noxFeK0anFBTB4WAYSXs9cBu3QXZKQdsuXhXdsQpssQ2S4IA+jrv1DZxESSGCUfLhgzvpRuA
JBdTsgxb28ZUWxf62dgXb0vL5q1ocRm1E0QqiAfP6B76Um83EZlRvrNyHox8OnJhOyi1u6eQpm1i
e341qOXNo/KETkfZRvp0jjRna1Cz3QyuClw1aQm36cYgjo2d1c3PyHKYOfS70IW/6inpzpy6MEjG
lpa5WT8SB/RRjcbkD838MTpFzwTR5MQN55HoUa6BGtr/YFie4ki/r3KGtzVnMn8Y6syvfgmVKui0
YHjUAl1XsU8riXUYMxEGMH89kidpoAM0gH0GRKyBpuhr2VkYJprfzlQGTKPERNNzNkVPH20E8XzH
fjS9zaKIp2Ykhh1yyP0YMq6wZX69+kyo7IZCmkM7qn2b/UjkbzMXNex5hbvrSzgRiY3SuNX9xLTu
GkqczdTCMnLoyhdLeclpLPDIYqZHoyhboq/48o13Upfwpu5CgrCGpQqmzn4cDeiVLkrtUsmbXT+T
sssFYfHahYyO6qpfvMduAfWR9a/FlACuomtpxuJZnYQdWCRhoOUhWV1qnuwa7Ow39eH1vyPQ9VWw
913kSrtItwzDdE2DoRK6Ph7/JhKNQ3POE0Fxap5puhSD4p2ILCEaScuvcxV1R2KG91bdGIFSEC4O
hDIEPEdVuBAVAl3j2LX6nh4KCIMIvy5cHu/GnMj+i53iKmNHqJzujlNB9L988X+TNa9fHDmzTmvV
Mmzq/v/9iy9J2cILqrnijG52VEh64SCpDKIM6JwJRKx+l7r09PMY2kWcgJr2qv/tO/xh41H/IBZu
lUKisv7xHZIGzN1EXM0RscZ8Vef6McOHfWTkp2GmcJQDGZ/uLmR2oDQMGYR6sq+WuKyf//OfaPxU
+rItkIquPH9ddTXb/oFYzwiaMNvMiY6iDgFLuq15FD3teZWT4NilT8MSVfsqt++loxtcznRIKLYM
tXmsUfdfkEHUnDOg37QlIfERghmuV0QxxVo8BmbEaRpFqHYROtFZCBvS7cfuolY6fY230f1WoSdd
5mS3Von2arvDcJjACGde5UBn4SZZb/p8efrPP/sP+64DIh9itqPhbPk3eruAeRn3QxyRkaRD6ezq
Kki9bA60yNnVlg60YmnPh2ZkbjksB0uvj8VU0t/PgY0203lZ4KIo1NE8aFYxHMOVHQtqBJtHHQ77
fIn1g9DHOxFWxk5+8/9v8yg0x0WC/B9UzdgxXsvX/xZH8fmafymakTP/l0pSl2OqOIAM1USi/C9F
s6bZ/8UwQUPyZoId1FQ+6e84Cm8VNnsqpgXqw+jY2a//znk0/8tgfkbJXceAZdum9n8SNhvaj9wF
VP6qrXEeoSHugut0f4j966XK9DCc4yt77m5CqslrQ6Q8lA3UtUIhLqysSEDKkZQJovTI2Xuhqtef
jMnWmMxC2gLEIdSSbuxCJJMof7uUSXJsPs9QTm/Nuk2Zl5gd8J6VOsaYwuk9YkvpuHdWdVOM1pUX
69EGNZOr3mdz/7YsNNiddKGYS+UIufRznE3vJXwlG63wVZ7N6s1aCsfgR9pPRnk+FO7GspcDF42J
IboJEK/WCKq+bpblUbGKX8asJPvqdzRWBHG3+9alHqIJs9zFbbbsG5IlIMTm+4iXIQykTpUm0VOe
rzwPZ/6YTNxRbL0tpxdqQgMyFpN50uzNp2h4nRY1uyn6KhBeCx56aVOkmc6ZMsTmQYD5Yio8U+kZ
mcMkXvLRQD0qh3xtCalAXwECYNNWXc5SE0zgBPJuYXYUVvNq2us1DR8rs09qDJgk9siKxaoDR5tf
bk5CnFOzrSPLxthDUTeqC9cXBAjpTNr8VJ+vyecqKYtcNSW+5Dqz/N5cKyGGd6ckCfHorXrdDwiT
hUJ+JCTDCuw36Y4aAUqaBTLDzJ+0ll5Go+evmrDRKiXAxxPPQiZe22TFuu7OSLtnL2VQYS9EEtJo
OuleNZ7XTbxDFBGkmkOFNW+rXWJTUozYAjnt2jGY0GPlw629IAyg3a0S1Yx8lyDqfjsvC11/d75q
xrg9g5b4O80U8iwLVNWAAmMIkihWeQ+mco+03knpclDNxrn+Smz9dDAo9k4phs08i0sfqWuI+KVZ
/9jpUjFgaaegx6ZkFWCWqkWOmatBYy12HCkY2rw3DR3H3s6cl3Lpy20V0yoaZhxcgP8pvGwBxr0W
PTFBCsUZMj7SywZPu2/TrdpR3TR0G8MtUxmvTUfwdgCYcv23h9rhGBfiSU3yJWgnUgO5ugMHTBPf
QFOy6e3orLfB77yTz1Wc0lJHexlXEBgMC/OPCuI0ifU1+hJiQ0tTOo4fQ8LAoNWhqesTa+T70CxO
SawTHWC9hiTTKbmduq1qUxBqzHci4Ur8SFgDrhxlLHeRVrtozRAFcHw7GrQuoGSQm7ZxS/rG7Fa/
PAxetHRpYyUUqluvZGZsOq9FG370nMC2UCOUbTvru2ShqjJPCU1sytfldGGoULr6dKRh2whS0BLC
IzS6xNuh08ptnaRip1lU+726PqBh9meUEhGY61YzTrGWPjWWOx0dph7X7Qi5UZQ94dJNFJgIkduE
8l24JqksxPf5Ij/wrxVreSHaq4A7Nq6rviRJT8ALMlrX2HEG3oZYKdniwKiYeJ1l43WP+6LVXP7b
3hlIaCPerzSPE/tsG6HPtNGWqhWAnmR8zW19R5TddLBEAlPVpshoqwaDrQT/KX6Q8Zjq8VPtxZdq
5bZ+7FJZRGpLfFZWqygVcFa4tKg9+qEItaqAmhZsVLOcYKoVRMeG4w6EGKa7/Cmq0IeM5WTsKa9B
r9jE9BhFC9hqotCRm+ZWU4d+B+z+1TWK2yyPX60yuQIDZ10pZLFtxhCZEAncN6mYL+KHJAnyXJt9
LYVNPKm4MqJ+T4e12ql2goSSWVFP/e7QmjOtuclXxFFAPbyKU7LZept0rVIMZNKWCbxMZnlje0pI
ezuBVe/QF69drEg9+7pLPqOjpKo3p8/XfD62vvDbuh7HyGoWCj+pS+ZrtlTjSS5po3G9KPaHkRFe
HuPdlTnsKDeZKViQAeWqvMlau0DvaP7uh2Vcto0DeAoi2ZVmqtQ7s4pccCTNG+GO0VW3dKg06R2R
NosSMkZBzonat2NH37q6o1zGVNDUhQJeAqAAlnQBUqLXKQ/IRXnToQOEiAi2fLGA48mbctSKE6Yn
5N7/3Kf1k+ZDQqbGOS3ODWpF5sp0vuL1TJgu7a2RAB4swmEX6ct95ZZ46Cv3EnzcIe6S/DCb4kpV
8GfImxpF58mM4iOsMQQprZadGuuM/So7xZZ9DSj+Vx8WNx1wXz8CJIyE7wKzN+gNR6Xu29ZRcWgz
PUCFyj9nac2u7aO7ya4oBMj7umb9N9t5PI79Q0Fx4UQ7y826+RAV9KL1MtpNk/u6Epv61GjO8tH6
zajbChTXTvep010hCvkXySJbORSqcwkCg+6cgRX/INEXjv7uDau2D3VaZEeLTwVtDaIFHSJvJAFB
FB1fWC4C5UBjHlU9PsEZFmaL8beHlu1MHhdw8vlo2UJmt79qWbJsY2RZdjJvaP/dmWoxnIrqFKOJ
J8QuzvehtrLI0FBxcL6oGmlsJM4ek7Epdir9iKIE+EVCAyUZM8rZT1ayptwDDFWgYzSHhHRGtNry
k75uftynR4Ig3JGeSkGZQg2SdYsUXYotqqYZN3Uot1s8crRqm7++sCByaVmhIT/u48oIX4HIezTu
4iRvln6m5J601BeWSpm3JhXKTUqHtDbJ4sTN5I2bYf0cSY6QN0aYWIGj6U9lNuVyd1gUDt/IpJ3R
qPpvHTAZdjJBIyTcj+6cxG9xHr8rU+zO22bdvad193YTyBBfqwWh1cVBPgJwo10C+VCBzCXb0Hui
rOTMSGM+nyEfa4FhmkMXp9tuNg9f7zSU5BIihsSmvH6OsR5+cunzbT4/Yn1ELn37GLkuCvHgjg37
6T9PkUvybT6/ztdHfT1H3leFFrRBWAr7InVefjz4P67KB3685+dX/fw4+fjnHXKbffsZ3xbls0JX
QOabpgz5Y6tU3zbWtzeRi3/8Jd/e7tvj3xblS79ufnxpB6AZSECxM3MG5jir4rMJ+PBZNWtTtGtU
0Ant0h7kAyHyNGrf63OKCFMIDUUW5bpVPHCQcMjH1p3TUe0hdLY/ubmrc1H/42JXM8RTmlTfllrY
I27MR58cZNq2TgU9RdFBZq/RtT36W9bljYYZD0G+5k/aoEH9ItTFr7sJDUFzVo7rjzBRUdWdrvrk
66FGHAaPpG/K+hLXOq95tegCxtaPkvrKKZpTvKJOyINn1153Obk6EdUCQ+ifdXmnsu75cunHS6ox
7w8DjDRlBcbIm3bl48glnUBs30wZB3jFVJzkm1QFQqWtXBzCmLqy/PhC3isXv907usZTaTEgsbu5
AbfkIQysmmdbAmpj2H8ihWwExR/4WuoClJ4y/QGbzGuk28yD1uNW3vTrUspgeBVOp4E+52/lDF8w
pZusLtNZZhJK2XmCPBpmYdqkn/rBowFY9/SQoiBct4XRfxQj7RP5hpIOK5fCzsco6kDTHT+W0btu
ChC/8ndAUrkLmzEjQnw9Icj75Gbg3Osced3X99PXK+YwV4BM/tmKtUQ5ZSsVqHDhcodWgV1nZUIx
UnoaNNWAlObRf5VPMVesUEuHtp40K1DbvCNDcT0HEifX0EpzyDA3bic0ggwJJthUNkrlfDpIt40u
GsQIibZq3x1do7XIn+Vl/WWLznQn319+rxD497HXrxajJEDXNG4+n/jPXytXSyHeU2Mm9LSqqKsT
C79s5aeItZUyrM0GpYuZesj1TPKmtOJQV9mcG6Rfq4GGBJeue1+OF0J1zEMu8ga+FWOfcSX9sC/8
ruOCmvL6r8p/opNv/c+qfCBxjb/y1UoBn8u3YjQkZuNAgZe2HHcIG7S4FVKl/En+M3K3jtQBKTfT
i7AyP3dZ+Zi8mddz69eq/K2fO/R6+PxpVT5ZPkU++vXaH2/Vl8PE2ONCHnJyX5NfRq4WIPoBN62H
6dcR+XnnkiDXViMn//y/IkXYB5UmsHyy/FjmmhzJcnGSh9rnojy+5bdh5Pf3AZjJD/r6ylFdkiLE
OFHxxL10OUkrU6wQJ0wyNYcJZZNqAXxjvlRtSR51TNJ71cUxnPh1mPC5GK5bjbYH1lSGT+uJQe6p
cunr5uu+GRfbbtZ02AnJ9usXy98kb/pB45IvFz05OpGLn9+e8B8KvhdThTx9YLmr5mWHbL9gcJx3
WM3NN1d+EbM96a6uHuXGxmsN6Wo9xL+2/dd9WN6YmUeWsvl6svzIr9Wv18qlr7/x64Gv9/vx2qR8
EJnScQ5j08gTp3BiMo/lujzy2OJZfybXP7/8UlPlTpRRhTHIbiH/0699y1teI0Upj3IfS3TVmTmU
+A9iIRjKyB3xz4vyLT5PVVM1dwe3zn00zvjs1ht5LpGrckne97Uq77PXUfD/6XnyyWP4PiJ0P8rP
l99vkDvo1zETSlTd584s7yVcXixk2P993Mmlz2fJxZ/r397127N+fsDPVykaeSA9hfNFRUS2bkN5
GZFL8rV/uu/rKfJRXY4C5eLXjfw/vlblknzd//iugEQ4kL9eIp/446P+dN+Pd/3xSdF6wp/UoBUx
mHQ5tKeSYAwEFnxZIeXS4hoQ76XN8ccjX/d9+h/l+qdd8vOZ8nQr3/zrqd8ekYuhGQ1wsAjMkHu0
/QmrW3dueQR9W/9c/HmvXJcvlcfZvw4xdEtTQnMwWzRKegyOm3fQ5uBYzOuckHUmTz0axdrb9w3F
N298yKYSt1gn1AdOJxMyjtq5oS6MJncRzQM90aPZ4MpYNHt+Ls3yAOtbeSA510MtXDW+Hg53qIeT
XdVOBJWlgEhp+E6qbd2WE+Y+zQgp6hHteL5AgvadiJCZwizOFyeh3EidBBtZF23doWj2pFVsNGSK
O0We437+4M/TyYK4S6yTqqWYfFeKDOTlVV5Yv27Qhvx9tf12yZWLf3r6j/vkpVve9/kJf3rd5yeM
mXdud3tcTUz9ODTljSuP3a91bx1HTpTOKYvJ43ddJ7Xy7zv/+PiPl9srXRM3OPEj/XpSky+HM12m
V/KZQwaVWJ+aG/nALA/BPy8mEaISmO7vWtKSxldhT+rmEblbj88Zif02HeN3pzwXSs0fXT2iCYSb
XD5lsIB3SdceKNiRkaqSQMA86gQr2Hzs6uRaa20CjL1LoxxeSboitQGGBZRf69kS1m04qe+1Tqd4
PT0HCUP/w6i5FXo/B210Uo5I8pfOF1qsIsMhP6DpyNDEB5T7RboaQakz7ntFnLUvdhRbOz1iZAjg
m7it7jrK1YgMzT4L8rlaU7L63icCdkH42B28sCMn0srONK6zBy7xqwgAeWblWL6ihI+2EM9RPCEL
yAt0KwbyUepsVPkGqmAUwjeNu1bgQ7KIPQezhjNNBpWC+ZJOHFUK28goGRbEWGTRFhNZHsw1S5aA
/RKNC7JZYPpmF+ZrnOuHonlXJhYvpsr93q6V3yDc5qBA5BrUmDQS0h1z25xp4DMFryvnGlXfKyTw
6ACZbEuZIOiq8Jewmxu3ILE+xXOd22zVIcdy92Z4JQz8uV9QLqNFTq2d04agnIryY3bro6UQhFTF
04TKvRDBnJXXTaV6V8z73h0MlScVRzseUpAjOvVrbcxNuDcxyP7VjFzWO4jltDrsdKfD1sOhk3dU
bvKAaRuV8y7eNFVpH3JwnUq6Qh8nFVwAkJuU5NmN52KZ02rcf2hIysFVQNFTttCAWBgrS0Ipjbux
atwza25MlBzIB5vuwVtCogucyAtM17tLp37eZmqX3KSWeIrp1mfFpNxXHurjxdXuFSx9W3qohB8x
5TkTWnhRLm25E5HMxSGxMk5U6MrWEpSDZpHMaO5dryFFA40CCGYd07eJBw7NyblDyNHeVspnsijL
GcWqnvdEA2FApE3sPBSz9srsk1klcZi7sqMHTDQNP3ei6FxSZhIKKn9teLNH4NmeWZ0QA9nnjYHF
wKnhF3L2j431rEe9yZ9KkswQB815ed6KaB+bmkDSgUeL2CbVVAKlTp7NKZp2GQXWRrQHZI5keDPP
pVfhaS0gru6j8KwuyDX73iTDbunKD6fW4rfZUN8wA5R37ZClJ6jmeMXWQAc90S77mVo5/Zat2RJv
uSTuHbTqc2fk3Elaxa4ao/MJ9/5htLiuVHTYhF5F+1n8FTlJeZ2N8Di18ZAQXxhA66Q519uXMxoZ
3R7vdKG+LXapX3CmIJXKEER+4bvLJhwneBfaoG2ap9XAHCRe62wVPAdDlx6tmZ0tE/HrAswBfU9O
EEieBm1oPlU7vRqxj9jdiz3SSkjnp2h0ZkJEdIKM9Re4o15QKQn12yFQu9u5fi8bK75J1WJlyJfT
Lupaik04UzEmt+eO2+Iks8dn3bHZSagRg9KP2KWddy2MbYySBX7aVXtoG23gkP1ELrlzj0Wy8LVO
p/8fwsonlXTrdZwxkJLjR0OnOay9RNJZIFfW3kdBqa2YiKEP5+U8j8sbp8nOKMdOATGBmc1cU8t/
efDiKVS7Zcvup7TKnRvxGR6kIp26Z2lZe9PIbnQXdmabXHL5I+qqRYIDd5H/MZibO7zb+nsEV3Ko
fgGyDn3TxZQ7Er/U5WxIRcvPxhRQU8vH+dH8qFvDL29E05rjz0VCxp9SiusCPP44cSI1FAijZl3E
B9fsAXY2HLXCNAy+tIVHBX5fE2I7p32UO4FRdI9oFcEgeM6ISxiKa4sRz0zDGz1MgqoFUemKvvPH
hfC+fC2SqwobAcC+K5IDdMYJqrpCZp7ZcYWYuS4VUbNsaQDM54xnNs3Q/oYXaR8aVHV9nGyXEHXX
YEBuSNAq9eZSHvsWV18xivLYmMwIbd1E3qRxlEdodfFkzOO+50+dm3G8IB4Ciz1N5l1N0ybx6vaQ
rJHiqcD5zpmfI5DUVl4UiV27qu4WBwRnM5m973rPdU/PVG9pBUVq9FuJ+neAAMu2N24GkiaOiMAA
SrRgOM2MEJqp4P+Lowtj0R8stUa2M5PJjAH0ZMyvTVcrlzmJWjno04tRUbCiFIRS0pRD3TzY25VJ
gZdwT6GAMJNiwDgyEArUt2AHIsfaQIrJf3F+PLMx7cPXYEctZ2h7BicrXYM7YTjZLZV5H+9AslfZ
Yn5meOneyOKXVKsuUxc/Mso3ZKRroAq1/AtdGa6XPj3zWk5vIrTfmDHvu4ZirZdc0BQnjA394Ya2
Ho3QMLrQbb3eisa9DFUsBgaJDhsEQXSr7OnGSixE9P+Pu/PodZXbsugvQiKHro0TDifHDjo3kXPm
19dg+33yqftelVTd6lhgA06EzVpzjrlwYYnq22t57hw9hcSb1cjheJSllxRnxSqgTL9ylmg6LXqT
GyKl0y/fp6svkV2+hRK/wK47NDyvvWyW6156qNIk8lTDfIC0uaMxl4QQdigeaWQETSdn4BAHFL1p
0Cyu57H7pLvNAeqzoQJq6t5Hv2VkygsulfYB1wsBk+Ss2KTFdim/UM7JpXbG+KjIlYO2clOXp2Fs
nEcyI4dDrZPXlhEXSEoeowHAwhmeX98ZyPuaYLihKUc5FmNym0zQB+2gAX+oKk/NHGD1KeNxhKOb
XEUEjaMDnGekcOqbo6dOnUhRzUxG0xX5OVOOTFKRmmCjSpAimqp68ZV7awavNvTIKz41ALaE6/SU
tlSwq1hYNjJxGRR+DINeFKY+IwJGWhE0yU7dHY1exfBDApv0Pg2JtQu0gaM+lep1HzUf8yDjM9Xm
5xH3RUSsjZvnCbxbpVDRGUo7TPLA6WzjY0KpMWblcZAIgk6XYEBtzLBj9cOr3YR7xcqrQxsDOyXv
YeYid8AFLdHZD7uDYwI+xhC2g74Fm1e6D7t8Rcwq58nA1chleowBJbWrNJR0sNAyPnN/vPgEAqBz
MjaQPZNVjZpzwljcG+GvMp+JJ7b8Df1afomIsNpDYQUzf1B/N2cy0N0nVBL2qokMySUhqOSKuYhF
awaY5exxVaIT3FUcghGQKXAgPeoLNzCAIRj9wUFauZLB6jlO+Cebkg+UJpg9qEuc6rx9VNHYbUGX
GPsxsH+EWfJsZItjOoDU11p2Cy9mZJikGE+h9ZZx/0M7GoJmnWJqVcrolBlnS/q0grDaRR33DpN0
lIZ5OA1Lr2qSzG1TMG4JWoZinE2LPAkfo745WsUMfdcP6NqTNhtNnJQrtUrdSbHo+g7YEbpVkmb3
qqbFh2HoXu3J/lNXRHGWGc4Tp6+4QpF3hAwgQXm7Nu122gEVIE8L+QJer0Mk3UNXxKdmci221fqA
DhSzJRYiACUmzgMHSbBhcM8ALMbwvZG/irT1Qt9K7/mgMlAvnOKoLkDlzD5wNdSfIs4Oln3gjP5C
7DvxssV0lKFfj4i602z4OePRJSmuR5s/bzBux+tMP7dpGLszEcGx1DuYLwqXFCoOYbJbDoPvX+QG
FlRQHXC5ppuIfuccdcMuj6saGByk8yAiUDODzFymnPy0ZrjvxtFzGAcxqkrJ1JlaaCnAYypnYBCe
yDtpxMWitfJ+jDP9gWAURC80QsO9I4Uf+VRfGiOoLy0ZRu4Y1tJdGijbuiTxiRjMS8sNNMq9/JJE
4xYOArcmxAHGk/2ZZSoNQsxy69LEvAKh4CU0K3diBDAS+hpbkAAV4EM92cIdKeIUY5vYTZHkpvm8
CWhLujGEwalSfllzkLqlEXOzYPkpuj8tW6dZvOO24b0qQMl3aA6wvTX4/UnUsEEHkPNS7Z28ht6I
koAAwZHP76lIzAdEC14e33eytozQkbLbefaFTvhkQcImixWMhEPE96pTYBdShzdRDB7Sjr1wUNv5
4qTZ09jZPw0iSN8L23mr6rTGlJL+imKJpKROQW1jlftRY/9K9UudGOprWltvDcoeGqTKpg3M1Jtz
IBE5hkvyyIYtuu527VfBXsljPG969gTtyHAzOOvjjNgpjqSXPJ4i9J4gSYoJOi2+A+7V5jczrKuN
PKZoQvkvTSNmzykaN6gBX/ojGfMm44F6KkrXRpi2LqjdKaHbS9pl0HB4VhrUnnLqSW4ZsU7DbBjU
VNkFFlmO5rxkySE5r024HJHOQEcdx2EdQExxLXCUYPYeVK43W8mCbt+nXHITNF+KQSaYFSJWwXw2
g7orDL/jctZCia7I7QNHy5AjtJLNQDWUuJ3Yq4cJNTgJTEGL1WdqKT6n9imR4aFHXWu8ZdwuwbiV
weL0mMDrGroHEra5rxDByG2GNcCQVzVtsbEecATETe9mAeoxxsF3bQwqIuXmgzNZmjSeYU3GFkAI
Xuls8vFsDelqDmdzZercJfd2s8tQyadZNu0h7D5kplUACxwPHNTIT/2Ij9Jad7mfoZMeMcWZpozF
s+4fSCDn3IB4K7R0Oic16jSZgACXu3MOOPZA4G6c/YPcULzQ0cKtP6WvcqxxmueiBXUEYowFmq+x
Q58A5sdxaF7t6DHU29e4LfDdBgn5xfa2z2PzwL9RBw3512AunIA/T7fnJfISgVVXcUBD/9EKhP52
6LyGJT4E+t4PMIDMHYqyfGfpBEIpMZneNX4oZVaUOyS2yOl8BjMKIFfyxTaTFf5J+S3XED2dXRkl
v6PB/EH/frd8xENsdp8GVa6Vb6Yv9ThQDZvavdEGoPviDERRXrtD9676DeZhB5HwNjC0zk2q1jj+
qQBXkC5PJC2XiEeVWxDCNaFN6RimAx/6AE43GU0WZieuwgFe3EtXkC9tjLjiKAyjwQMJW6ndy6x2
75kSqFAZLEhPc32RMVLQESiI1zHyZkOQRL5dQPixvfRgTQuIF6EGmTTddRUosAawtRtVeBZyjaxT
q4uhjSrtVUv+/1YSrMmLCv1/lgRffvdfv/67Ivi6yj+KYAVFsIYi2FRQrptgFG6KYBWE+T8SYBUJ
MK4EwEiGjbzPBi3+D9t4wR4bJs/augqpAb71/4FtrBiLBvm7FQL9rwVDWUVSrjmm+m9q/rDVxz6v
S+0cUouIwQptrHoJcqTQugrCLl3Tb8nxerDfhV9dN8frNgmNE6xKMA5q/eID9GcURlGCiHWsNmq9
gcRTSqg+W7rV67ZGz1OoVNAkZfxSwn4b+kOz6dAprged6EyZ9hQJ9fQ6FdJoR+ulzvxp48Q+lWkl
v/chhe8U26uhK577yWSMbljuXJcTKKUo5nQ2e8Qu2Ps6bp+0bqxOtaE/21qgLCq6Fs8qxH95IIwZ
k+BBbiWZWw+j2Crd2Ly2Qf3M4YdzXS7eNEAfWj5eHNtvGPShFdD6gWgFKUaerFd3CMb81YTsDeUZ
pTLOMCQM5gQbD5Zy9FXiaeQuu5fgw1g4CFxHRe1LjQ42apw+SDr3Vgk8qVyV3zq8LbEyHx0j3Rd+
UH4URXMfydN5JhjGHfpK4TZ88OxQBYvEGW0zyvNDMnyAIYLToZjNppoBpQyz8oi1fFiJNSjqoys1
nZkwuhxwstGRLQ3ocm010KnwLqZAeHFa+sm9AcaQ0VnWbLStMkQ7JQNWUFQ6P3b5p+sUTrRytw7b
htTFKN/S9Paxnv+CVx2tG9tfp6FmHil6+xfuXkzlOE+NcTdwzcEvf6dXVBE4syN/cIY/VjN8jEZW
7blH3ARxZLkOlDtusy2XVPKQUknK9SxPm8Ps61uDyxsGV3hO1nLXYADCD3GdMWjonHUhg6vkIpI3
yJxbuwe4wIgnsrBJMVbjND1zIiUX/L6s4T6R2Rhv7No5m+lEXdECB5pCYeDG2fPvg1iKzmnSMxzj
tynmWHqGG1OmmEFwK5dbxs8cB/aEaJkBd+laaprel5V8xMbUniwCf4n2DJoCLWj3x6h7/1wpxY8c
b9+uWeTw3KIQHcOdpOeX8lugAwIN7EHn5/GPs+wUB8CkKB4CfdX3vXbRmmY9ZEF91LTKLTDbvyWl
DReVintNyXoECJ2S0XzEHZiRa6PPrrLY2/UoeHHAVFHn1dhtW7l0/Uy+qOHY7MJGzVBvjDDF+BdR
DwC9I1+bu+ZkJHRSS/cU5A7mwPXEb2r7nk+9t02Mc8GQGhtKzQnjgvytgBd3WjJz1432rKVYtMjO
fUqD/EWWpd4t+tTYO9HY4GQ7jv0QHGuqDQdwQ9Z2iHx7PSnD/GpGEdw+MBBfkhadlQGOZSo7DY1u
ziG2D9BCkg445+RLvYzc/VmyMIJnb6qVFedM5WapLBiNWVZs7FI/1C52Zp9CXc32y+kqr9YZ9Y4A
KuwHar5zKxMEX9EdOlmyf5pJc9omcYo4gGrekWz6ej3BpnNleEbnSGKEiOThQzVK/xhU0bjhDp+6
fUOF1bdbbWVOpu7O0pje+U7S7E0r8g9RqadnypkDo2yGXkHNyApHXL8x4Iq4YV9wDTZDYk3qHL91
T21AJiNiV/eQC+MMSpzl+68tKvLnDiY01W4STdRIXyeZaXuFLO2aoJnv+Z7tpPFLqNO0inqqQ0Wc
nUJCFq8PaRyfc8M/NJbO4cZfLpkKXIKhbe8cbfyNJMR4SoJIXzon+AOm/tiRw2QYMGUq2fycpJKy
d5AdOfcX6xjcLb58nBXkyjSeeNCWKeAfDAVv82Iq1+B9wXLq/nl9WpLgxLx4/TZ7XVI8CVWYLYmX
vk2Kl0bDxCI4KvdiE2IR8fxfW+wQy3oaOif7S7Wj0uuURRI0L5Hd4ZLMfZ0khhrt5zIvpsRC4uG2
TmKxRyA4Yhm7iVj99tJtndtzYm3xAi0QrIkdevjJSjtC1ZZN/OdPIInPJRa4vp3YyrfJ62riXa6T
FOSOHO7p7vbhv2369sH+43e9LvnX9xTrEA2MGdOq6/Vtu7flmrp/moyAseDtdxSrXb/g7avfVhFT
fy8unvz27cQ2vn3S2+rXNb9tXvwEqKRpWN0+YVmCDDSatED4JfFLi/XFg25WjbwR2//2IcRL4kkx
VTqY/FKjRvo7fgSUvK4rXJca6bwlFBkIH0BInLT5zJv4xjkuYN5AnASmGkYAgMbyIZOUwrPIsPTA
OiMsw0nH7iKevb3U1mq6M33J++t5MWssK4st3F69bqUJarb1bYs+kPC41BpvrJLqiBwsliEhRz16
lJWYlCq0gNf5KaIEQlKj7X57MvcTksqKt+si4gWxnh+SLD/Kw52fRA7nAckkADBz0Enm08ypH8ZI
ajvHKpFLZCxIzsRUraM70zrSAYk4iQEeeKieLpHjo7VfjndxiJbiVFCqF5juKkdkcQRSx+Uq4T9j
DJwf7MZZwzr8bTW/OZPrqzyfPlMR8KdYCPzm5WFadEjiwSTd+z/O3pYTq/FvAEHtcZNYsNbHsTyO
TWMBmstBRIw/8tCpt3Xd4I135lDDKz18+Jn5VPhc5iOT/k+5yAmFNlToi8RsNbYLqiHf0yTQGOKg
Yu3wXzmS6TkW3FRqByC1gmDwxAOsVcZoRcLNWZbRm4X2xQ/T9Syc9p68TInZsp0J/gXUIo2ELogH
+qGglSeu5gWirmLFFTg/0qEp6P3wlwrRiHig37tSB9/aCx2CUCSIhy6S/pSKMWzKokQ76fhatDNH
874emug40WRYT6gf12NJkS31pX06ooYz6I/oIpUT5D5dPFKmqDgz2Gy1uHYrFfuNZTUaDiaJtNUh
RmaFMsWLa3ymMkqlldlXHwiBzzUjEi5n/FXx+EjzFl8WjQt1oyXQwsyq9RdcqH9Ap2lMM+RqKVQ8
RT9a+lAyNrYZ+i0qOqGkElODabjwdYqrCHVUae+kqPQ3OfctXhZ0Klcs6V9TkBYYZBUGlUut98R/
wJ5dtfugI6qOAQBSr+X3t5aHobWVQ5U+QjldzAlo7KnnJFy6Um0vV7R2bwqvxDKQCAulzlXJNecM
DRjmdYvCUl00Qkbl29mefhyK0QVhfdMYCQWSeAimRTevZfplkHIF+f6STSokpMZkg9KQ1YlCZkhw
zCJbve2AYuqv56a2S10oZaChl7OhYxXEywfbhlFgCjpcxzGwfKVv8+YSMcr9WYRnZzm5/CVMu4na
nJLGVkbyoSt2J/H1xA6XCVXqDUdv+yi7LflwE1DdtFi359pEUjeLZPkvPdJVw3MTM2LlwYfTgqcW
R53YhcTU7eEmiORqwnA11veGw8VeWx6CiuuteLjNTvB3YHSm63zC0hgNYE2FYvY6qemjs+ptANnT
oqDFk88OLfbq5eGv2aIB5AwVDF0Uxphusc3cHqbFNiFmAxg2xOmizB20kTb1oP5u5YmWm+a3nngI
Q2I/Rp//i36Nv9f1HAVIBxE30TdCsSt+uv9RxUvwhdeosGx8/MG7DpMnbTZ2oxlZyjRY9dHssKiN
ZUye3UDRH2SgQlAp1zzxhXQOaaNQaLTKBBtcU7SpBYFbp0vNkUW0toobI0Z00cvqne1bJNb0FsTl
CSLWPKnUo0I5PY5afAqi+HkgI2YTNCWIxVqnsLscEJ3AtCxi4dwmzEN8n+tRIMkung6KhTNmNKwZ
wRH4F3W5iYbbIjVttSzZIsd/FhpP8ceLqdvOYJEQ5ulP+QiosKYw7wKvJXUv/RqVQvOcOjeO1vIA
1XgrVS1BSwVRAq24qjlD5MEBzQl180yG1vtIDrd92L12pSNtA7LG3SrVaIf1YU0apGKcIuq5u1mk
xuh5t7Oa8qFK6IbpoAw4zlNphUsbkyJWRreWqR4C0cEkZBGX0sxqsg/laK+UzUGLcf50JDuvEyEo
1DnF6TRDkakv8wqMZ/oqXGods/O9PMdwpit2tXZshtHyMtYel6uqRcNmk3bSK2FIFAv6S5pBpbca
596OsfjZdf08mDvyEwPYi8vWdUJ8ud76tiveZ5gLbV3JpwwuYmDV1Sojnl5psSmYYFOyRsZdtVzn
mwFbXagU0jYCq1MqsjyvxXPi1Tkmkrpu2uew41wzz8GL76f+FuJecWz0HzO4ME9tAtiJ5FpFbG6k
S+hFVf9iQEhYBRlsXMIxYOYlM8XG5QfI7bjZdYl6oit0R7Q5pdHZYhT+BzdDcQyr/l1pAiJkh3bj
B4O67WlErEZcHDg2OOiXh1ySAjRI8m+d+E3PrrHjNfKT7VfRvvbiom29dHkQU90ElNB3lNYzdSj4
Vn9n2WO8icOwW+ecSyiVAhq/LsDRiwbjy+rrbotvlWYg+Le+BTol+81w/W5h2VsEpQw2OMzlpLs8
9Bl8vp4ii5t2nGYmYL5T/RpI7czN9qyQ2QRV2jKTVyQHKMISguc0AJGEzeWw4UHh2C1XB/HrZNOS
Pq1HKh1PqXCwo6Ej5Gbz38WE4kkhFiQt94hLP9yJhdXl4LrpBcWUWMy8CRHFvNhAEuU0xBT+wOWN
vi0nJmETJBsABH+u64rnsng4RHCS17nxM5FRjhVpWrlD0QYYs3WJgIj4CUjzfHZmJXkkfmfex8Nj
XONN0VRa4bW1lNCkaQs7tUEzAUB/cn4EQ/Y6lxNNO6AhoMd6c1XOPWnAc4XswSzf4M7tMlvBDZji
zg2hUpNjoNKkIUorqMcjoWb1T38kP2Eonc9CeFAmakp+X1lrvemGFYVUVKZyAjOun6XHWQ1/KphB
yKH7bIhdpfM8+HdEENdnX5GUdZ5E05dVR2QDFeYLzGq8i0GFZbk3+s9EOorXBy0ltANtnAdG2geV
072Y4zx+6WGDVzvzrUsVlM0lb0jVXUouX6FaPOaqjw8xLQKMSpFxaGcwdOLFBuD52CVfjZOk2w4S
9iEOrPylDueL2Cq/Grt6ZOhn4qOHO4O68Eq80NrSRxjTGxvKWvUMnb5zNpUdvSbG9YVM8hnZnx+V
MlrbPAcKWDXO/DqU4UF8iYmMJ2S5kXYqm0q55+6HA4Lx+r1tooVoJoQNxD75D6R4KEeEMRPVNb7K
TE1hdszkPZPqeWeNrbJT0i58x2BEU4kfoZtICg1pVR4HK7UfjMSm/SR+nQCrbdRG2n0fTMop14Aj
iE1OeF360aC3mcftvpgKZwvJefjIwvK6ZljAn2gbjbwiw0qeun78FFuU08hYZYE/3qlTpp1ns4V7
srwVML6LncrVC5XB4tCMNbJDEk6/INmJ765X7E5R3ZiHfpC75yiZH8UGh9LI1j18u0s4lealQLBw
/QMNorBVmVyMakzSTdN1iacYMS2+5SeRSRwHbf9JXmQLFk7z9yokWrow6UlsdQ4tBcovuxhKGv9O
7HZiRb1CEGsU6qMuT9ExtBPHFR8/J0imVa3iNSpQ52byiGKp1A+hVTgPcUCB1SFb9mfe6R6WPfVt
BPu95UY5IMG7Hh+CkbxlsUQX5AfDlOJ3NL3gq6a68kpOSA+NhD06QLD6Mxr1nY9C5L2LcmcTatWM
2Y3qqFKYewcK0XU7GZT2UU/DD0Zb6iYONNtTkNTeT9iNr9uB5reJB6n/SBGYbiQLCdmo5eF9XUO8
E+8UZIWLzcj/aByr3CRlNhy5MVDuKBNjTV++Tw2wAElA+xlMKn83IcNk1GXVneyH9XUbJt2urDXs
z7myHHcslfiUF9ShSfAD6Ll8n45Gaj/PzZfdGBo4f709IbqQL8YiABbvMnIOcGL7Ky3s0c1HSTs1
NO4hVNOdFptw+r1J9/okFiDXpHEtglrObWs5Zy4R/nUpmo1lPFk/+s5EE2VazTmx25ldkKjnoW/S
n+m/PlBBc3nUB+2s6UNxJniP4Jd6UH5Q17x+nkq2iQKQwosv1f4JeEHnEguS/siko/g8ylxq8F2L
9lKST3LqfNTR5DGqX73+JhZAFT2ta7kCoK5M5UnHLu62QStfio6/B6nYmtJ9/YuWDqXIoZUfUZuU
XNvmhoZ03j/OtoRvWDGrX02KSM7s9K9Ky6R1GrGNiv3zmPMZNz0991epDR6vW3PCp9IujFdfSqUN
3azkaCmSfmFnQn4b2v6XzZ8lFk20FhhrF1WPMMh7cheBkmlFYTwWJg0NsUhejOuc4uwXLfXYLZOq
vqiKPhwTo0E/3pfVm5xW92JRjp7nTq7bV0or5F1zSHjVbId3AwR6Rj5580OD2aIv31jjpnZltqb0
oEyTumfwJO1mUwOgGlCSRhZa/8J+SUe6lz5jSc/dwE2RWl1Ca9SPbWCPmyjj8NJB04ufx1RtxGd1
9Ko3bbVFiauQIZ3Xd2MjyWtVL5eR0ZtYcu589He9ojyMPsEQw4Sasu3r49hV3RMeh+L6e08BvBvd
mT4lslTcnr7+eZCD8DR2CMQ63wrf5y45i+/ilM673Hfai0Xm53bO4fAkcDjuFHgeqCXZ4ZT+LH6g
ijs5vLdz/dAj6TtEYT/tWnDrT1EPqkMs4pvB1qZd9enLnKtt1RkIipKKk68DkTeipn1XMuUoFqVS
9xURIL5qs6E4ojbJdoo0YinLHfvBnLOJ4qum/+yyeqM6tfSREH/jDm3RnOjpE1cZg7xjENn+yOyH
qcuMn6OUclEkj/5OQxXrlZVO17/ouzcUD2exrbCV/0hxED/TX0B0OHYjNB0u3VZAhiSf2vjZRw4G
Tl95dwjr2MxmOB7jOQ/usoa8iOs2lg8lZjtiQy62zM6kLKcmsdqyvlhMC64BxP9fW9qaDlDuf2tp
v7Rf4XfE1b9W+KehLUOrQtsCVQXRjEpi9K2hvfS6YdU5Bhwsh9+XzvO3/raiQmyjAw7EjnCCW3/b
WuhXsgYcy0LeuiT+/h/626pha3/1t22dzjaULRlYnOpA0vzvxLyiKqKwIFDjbCoSZaUkADZjLY7a
b5Om1YG47IXFVkz+vYCe7jTaut12aAgbXKO5INvCQFDoFC2JRcTcmAPQ/sIYtl1BhOVURbscASWX
/WFfd/aJE8/A3aBuI0ae/4zI0+8pvdZrTksRO3gSY52SzLWkLzzIMbAQ0KoThI3gQpGm84Yw/ggl
QJJKbIG8GqJ9qS83lsO4U7OuQvPKqQ9QXoNKmMShrEuwaIhSiPgmdubkhFYt35p6tj0/iUk9m1Oi
aMGvuL2PUDiUFq6TeIl7YtzG4qf4thnx0rdfSSwlnpRNe0cKnrLrQC/JG2sptykJN0rvYtLvhnRL
cN+zwIWIp8TDlRmCLtn7T8/pQ0uXRryS6v4/k7oo4Ik1xUvysvptVjx3extgx6wo5v9t8n9/d7Gh
23a5/zQOkDdwgS83zvLSfxJT/TIrpm4vNMsN9m1WTKEmRUYpJm+r3DYjVhGzxBuCF4WovP5PCyuw
zhBVLG/6bYvXZ8XqBrbodCUmI4uRUBVeP+xfn+n2fmJbf72VmA2XnUJS9d69rYszhuKHmA99G4JD
2ZOWKu5dc/EYLS73QY/ZO8UkWY25Z8JbSIO62Imnrgvmywu3Ra7bEEtfF1pevs1+ezm5mvqW8sp1
Uiz11+bE7P/8sniLb58SHR5g3eXmauWkxDXES4krWb6KWLISsBlnkEq3bpWeEBhqQCvunP61kFhc
zMJWiT2CSpZVxRO3LXFvwkpiPl02L6ZuaxIRQy3gto6NqX3VZShA6pArZUm5sSXdi535NtmhJvMy
hUKmeJ1MjwRRqENMmBTQxFbAVPcdxT0cBaSh6A+EcRmHW2c1jzA4Tb20tVpp2s/RuC6F/1RwS66T
ylJUMPg18eAuTZrrpHg2bK2jvuDhxZx4ECuK5W6z3zYpnhQviwVv64nnfBhN6yLOQxKgZ5vTcVb8
6KcqdGe/JqyFyp9MxsHKNCxuS9P2UxR5xYPWjJzUacTwaC4nOSWrS2Sd+Hr0bhy8AYWCp1u+uc9n
2U2m6jLr1XNhpBNlz4VVIwqXJqKmDNaW8NDeStZi9vZcbpJmXKhzfy3qz7UGPyKrYk7stfamxxXJ
ssTb75GgarsgHEaPYtbopSb0JUpCzxEmIGSAQSN7hIE/O6bx0ER+ty5rCldtBIERLBHpoMtsRvVO
b/kWat8R+T4msxeroIVWka0geuyJZRNtA9G8otTngNijgBVVw0HpXg2t/9LsTtlmTVAdo7wrj6SR
o+R1qAVmsuZvR2V+8vGlmWUn76tqbjyHpohHZMG/phq71skv6dZYNgiiiOqQohB06WuDZDHHN+XS
D73Z4cVU1Mt3Gjry7a1fdWso3J4DMk1gNZ0SUQcXD0lYNzuSRw60cKYMZrMs040ChdZKO7Mm1lcq
Bw6BKUM8ZuKpxEFEDlDd3atOP1x3REyNFFuXh9tOJp6rAF2toFFSrLPko1QU6c5eSq/lRMfVEOKE
27yYQkhJeZ+i7LS3tdSVrH70ktJa/mGtxO+JuWITifnQ5qWxotFOM6AHZ2i1FPr9DnE38YsLh4zC
kjwTW3CdbFFid416COcZUC5WyYDgjFVQyqjVUd7YYe7QbEX1Jh6q7kDuNBfkLrY9PD82LZ9ZJz8x
r0lKXKKBR4x/2Kq3GATCcaNxIFNxJ4SIyvT00MTb6UkGNRYemqfx0w53HVmZgBTy9fwKHfoPmP9A
cyuafORhdOsE2fYquY/6XRm8dxnbou69n7r3zU+tvFS4YJu9iow33PSjut6Qz4nEHU1ciChiDzoj
mi+BfK9MYAd/df4XjiE2HddrQgq4uUjxqbwOCL+kjRx+ZdppyTYir3A8dvY+DbZQG2PqSMV7SMju
/Ful2mAsaHgvGgiXPGCGkiUEv6uB5hCZQ4P+Yup73Tho2rEP3qzfFM8m48XAAtiRBoAq8FyYryFI
PcKjw42tAj0/kpaeh0SsHEqZe0JidDcIzcgWnpEjdoCFtF3Dz6lKq4YTjs7HohxSrTvnINlrDdXH
n7EkpkzNVyh569FV5g1b9Mu7kE4wXFEZrN9pIn4w3Q3dW4Y1pgvuy/aX2e9qzz5aCa4TaJc7I/Li
aW1RhEgPIWFahKTpnQcAMkgeqYx3Ognnl6D3THvfZAA399rXQDMwL3Zy55XJQU1OWUNkAcq4Cx3F
Bjk3v6/2HGmv3Odl9xP96AXus5OLVftHpTv6Xr/akjfKe+1PjJ2P8dqdcl7iJtM9MCwz3OCoKRwo
wOv+NT7i5R/uArDjL+0ZUqW9Cdo18XXgppP2MJkHQIWUEukAGPXv1iJ75RgUZztZKxGqxq05n2z1
RzwzjvTmusMyDLz/AXtoYe7sekf6QW3dJ90xjrx+5rgAYk2GYJz8KQJur88B+9GRDBl+byLj5GAX
892ISv2TB4zfUdW7ErvpGHrlEse1MfkD+x3GQuMPx6xukC644c62Ul3uk5U/Rf2QJwdIDpq8/GD8
TgCogIxTwndVa1/ZB6T7WbbWqrXZ0+det58FVqlxjYejyLdTu5YQJjrrPAZovcFfPOhryz7K7R6k
kHwqHw1po+jPDi4Gea+HbnPI2r1fu2OztYoj1E/UpDXKwWGm1++WiAObFSBCMDab8XN8wfQd01je
pMZDqx7wrVG0ORkt2fJb4oBQ4xLShla0Iy9rPpqEtPyOP01U9j18wWYH9GpQH4eMnPit/KxKro4S
Lj9H1l30ThyWNu/M3lNMRuDr7MOhhMqhAPRsEUrSoIkeZ8yJM4hajto6PsgRCVIEv4Jrgw82YSsh
9feoUqk1AMHQPPKYpss+EZW3xAed4vpHm+Hj1nGJPXf2He6VOt5ngOintfkLobrzYhM6sNEuNHT8
cGVxbXZWfu2F/obsyeEDIZ1p7WKQDvm2zHbcFhXvSwGTEyfWZ9OVK5etNBJQyLWTuvzmF3Zm6wxl
4JjtctA7G6ndch23uxXV/BVW+0BD8rTmk0QSkn+4wC/cOGkU3o/du6G9V93eSjftvntUf/naJqn3
fDSqVSVFm9S+1OWOz+Q3Ozs7qWgAtRVqjZfyDVsq6Syac0yPcrfx5W2hPiEAbikscipWhlM/nEx5
G/7oogvZel13kOCH4q3G6zAh64suPWRYsk3idfSSv2VnMGR3+rO0aefHMAJ3v1IJ09Lu8O125M3D
gjKIOozJF9hp6VkZT5J+rhed4iorX+ApVsSiSkcnfUAwQUpW9hCRFavvJWwf5WpK9+298wYgwflZ
vFrHVN+Pe1ooTzlYV/0QPMzAv1YzqUhvTrO2px3GZQDCEI4JCJglN36XNc/EhkXvhgpWg7eqXPvR
2gldpLkSo2COvlMpPRvSupuf9Rm1y8PATWnz5cinFqs04t2FncyfTDLAyohpv8L3pWH59NyFz9Ps
2ZSXQZNGsdelZGbt8u4piP8M00ePWpr7yVUUvmVNg2LgrAZ3PS1JmRl5q/UIPXap/Shjma32iU+V
fd9zZok8mKtR9TWUJ0U6NsmOXyjhUkjTDiArOTwAo0N68iunXc1M49L+ZX/xKe/C90g/svXkyA0N
fhOtJ2N5FT5DvdsNj8US+OTO5IthBybhnPtsV6s2YHbbH4q1KnZhvUs69xn1MpFcnrqWVvGWpIva
/WkQp/RWTq55n2zqg/6gJdt5i1vjON2b9Ub79PdEZhQkKW7Y06xNMqzlXyWng9fgOY7W8pN1GeIN
n5yoAcx3b6PjEpICLzZ40e/tX+U+OAfn3/UbpjzjEuPkoL2LOhETFXssM0AD1u3KeGxcgjv3BGSt
ohX94FW4NR5/rn6Xm+5nszXdw39xd17Jjatdlp1KTwAV8OYVjt5JpCTqBSFlSiAs4d3oe4FZVbqV
9Xd19GvHvcGkJFoQ/Mw5e699E235qOzzpXwcGRRYAFzUfv7G5K/xKwlkEgS2V+0J57Fi2JlK6d0L
zjjK+RfLMjftCZ/uVnrjJgsFH+wxMLxOJgfJN+NFUztIJgkU1Qysgw5x5iyh7mhA/LD3VhQrMZjf
SNB9rxfFIfLA+okigokntkuEMAWgtip/9KK16nYOYlQZ95aK42c/rRWyLCT307LJoVvGsteCGX9d
qa3bvwekMW9HD2YG+qq98Et8AR7VRXb9gVTLA2h20pbZSbyE62RnxUwJdqY7QbzviJ++3BfEKGSL
6GReCXHgb9JrlnglTIxPgMGhl/DScqJYVneHnRbh9lzyu8jG2XQikBm8scFhfxX5hlEmYvd0kc4y
4QPP8gttQTf3u6O2xWveHZON7iguJ7uPxl3loDnalpbEvjtWq2Dxjjps2k7bcq/4iAXCJa3RrXXz
dny9M5zaNT8iMK7QrzNn2P7EAmHMn7kF+nKbnc4WX9e1WWkdb5zu+jpYv9cfwzbbowVGbrZg9bEl
dm5L5NLkgzlxEkfwAKvZ2P3seBc4mc1NXBoXvuXLTnxsViRsF+dkX5yFt+hpcNuP+GzZ8dmwxe/y
BUnaSrMLdJV2cw1fCXzXXOuMo4RER3xfXGaNXbkYJj+bV0YyTh2OMJYR8g9ZIIZE28xjeH+cnqot
zbdileyFpeYaW+2MEN8NnHxhHXMn8o0rXQsBTuGOIL3p2jqyQ5aUwwhFzk1o61dBWd6xPnINa7iz
CBcsSlbphtPhJT432/472YMP2JYfKaseKl9v4vdbto+eRi/4xuf5O1uKHAnGGG2jbdqdJTgTxr/n
/Lnd5bLjt+/iJTrpOCAYW+yaL1Vkn8WvnKQYhALOeJGgENtn67N9b2Q+2WRTnrKl+aFequu4ZyBk
gFQ/qmv8iwyofRy6w3OySTbyBTn4sTypl8TDRGeLC3nHpTO5Ak/wCTWE0cevndylVqhtjaXuoHd+
m0+6pfCKNZHhjS45I1z5jqGt3UV0zOdXkp2kZX5gSlyXX5yr9wssgdW0if36Mm1Cxpjm9Z549x2z
U/L1OO+b1/hAqhf/D3yL3GGT8XnFbjMTy9cKzhe86/gHYI+wJ/1qJrd55W98maKW+PUNrr+IQ0M0
LxMWhwlAMXPG5/QZPwuBEydEAoF68nH9q+MCI0IDXP8ifIo7xmXd0fxhRX4a35ajvg6Xw2rgAxn3
w+/qij8eu7nP+Z6fe5bkv3DMQdN8EQ6TL/nh8s6MFEtLZJ4iUTRvyUJchatoNXjMxR1JkZ6yFnbK
joglz3jKvvDbazCard8JuB2I9TJT5nBMXk3D1rF2n8YncWEcpm07npIdUHqG2iHhuyJewUV73TI4
fkWnnkNNKC6h2ZMLuiBcx4foNL0OjwHwMUoErG6ZiFS7vpCkTLCwzTvXPnEm8n9Djh3jB9PgZ7/T
GQhemlXuDiuJrdpHcyjX1meWeqTu9E9W4pgfXKuu9Ny33YGMbl71tAVPXz91jdOiXcLc/Wy8ipfq
kBCKPC2y07w+eJc+y3deIrqxSHPLr27cTq9MiN3nxMeIuDCfB2MGNpYI/a5mWBo9gAmVPa5H77Nb
ssJjr/mEAcMlRp2x4uaEXnVgLGWafJ+yXT8u6kt6YMhLD/2O45osiYv0hE0b2tJBXt/4hrIEcqR3
cYVFWN9anrnii6/CeHHgEbv5Eg6wqy+sA8EI+/sShJN2Dl8rn0RuGOL2jWHsJVx+3tzC0xYom4Ll
cNK3nX1nwosPvO6h9CQGSdEhO87OXktmnE/j93RFGKD9lq7awWTujn1rn78WG33VbG61Yz3Rbu4N
r409pjT5yHKQOgwn7YVAAYbnatU7lStspGeCmBasUHnkxdF0tSfWFP0X/o3yPVx3m/tiWrZfHePE
MlvCrXKkZezHz9EpOWmb3O+f6NE70isaH76tg+DKl45v5onvbPBCbZEPUP1SUH1FHpHdH+NHcazO
yVO2b7Y5o6DxyzrczsazdMDqO62CNXFEe/OETNyNr59EEjwNm46vs7Kc/4MVcetxjzn6i/yRHgXN
i/EBpUhAgFE6wptICzayE5ZQEGntN/O2Y6YRX+pgi4SBdfFaXydetLAo767YL5xiX4J1NZ+18gUE
P0AObH39ajiHa3VlTdAyfNn0JuMLIYNjhqdEH/kUJ6z15+ZsWW64BrkAPSs/35+sV17EZ7hggR+T
1/hQ2CYdCysMigp7I/ZHj4rbX4DHP7+rya6cJYePUtND2Pu4RqoxPZ25JvW4GE2p9QmWO7ELoRb7
0LY+Lh6VqJ8fH9fCEVmX3CsqCQXUdB+vxxRTzC/WDKqSnpN+Gla3EG940BcrpehR1CE3lyBn5F20
qYX3jmKONNGXTTuvxM1DEP09BKfOMUJfhYdyKZFDuRTF8CBTk18gRGQDPF+wddFFQV89ZK0Pyu3j
Wk0e7XJSelee+fd1PFf1pXTuKzxk7Y+rSSNGzAI9w+UM+cxvuCMjUAuxeQlNAmCnUKFCkudP96kE
YPSQpk4x/aRRKY+VSm0wQhy3fkRwDsRmr283VKPNmHxK8NGziQyx+MaKuhhCGlSAqlmUY79P0h3a
GJZBsxqXqhYdATEWDUfDXWA3QREthum+R8fIgFsKB2q0ywrlJQMnr0kJFcxg99ehMwwIhWMGX2Du
pRhze+RxtR2ATtwjleCzR0n3UeN91HUf1xD806zry3KTBWG2+BHz/iuBbyFAFqoILgnzOcPgId99
iHu7/6rwFWfma9ezA3vUQR8XhSCUsve4qgfBqWmzzn/UZf/UamXUPezXIi5nm/oymi0J4mxnGB52
hv+8BncVRv78u8fFXz+O8+0ed0serogMfwRIPArd9Vci1l/iYDr0VhkAZkuFgNTdbnBZSLPdwqr2
aVPwvh7K0dESq3UpKcMixqeRBeRzEcojzwaOcrZyFHNXapjtHY9rCY6PabZ+xNOAVkzPJS+Y/SVk
dhjdRlJajOCV5HezrHaSC0whVNUBgegvhmy2qz8/Pf5gEVPlRoDg7H/88nG/Pz8/rnaDZ+VGsVEm
aq4aA75cNfc1Blzqx7U2a+//XH/8+nGR06tcp/PFz48/fy1riCNll5JQ+h+3ePzxz6MobYVK/+dP
ep+fzNZocLlCQiZEWHK6UdR2EUH3hN3UY0KVobOD2RrUzLayYHZ2CSrGIUsarvfZSoS8ZPXzt8e1
cLaZmQ/n1OMOysOb9PjT46J8eJcIDIKYPkv4Hzd63InqNX4n6dFGnJ9vePjJ/jzUz2///Py4w+Ou
jweNH+61x9Wfx/tzy8cvf+7+c58/D//3zYfZ+FVV3fNfd3k8ITrzyuln89jPw/zc7u9X9o+f/+Ur
+3nqcra4yXjd/tzl8ZD/ePX/eHd/rj7uGfwc438805+rjxv8eYPWbM0DV4NJb/78Hq/k/3hMHs9s
PPx/j1v/45l/3udfb+Zxw//2Cn6eYnqfGvVCm+76SAZ5ZIT8xIP89bu/fnzc7q/f0QOgrvXXw0iP
ptXPzR/Xfm7zeIj7nyiGGS/610P+3O/nLn8/zeMufz3sn9sYyvTU0G/z23mmhPSEajmMx/uirOM/
+Rg/oarN3Ob8+dF4dDh/YlT/JMA+/v7n6uP2d2pN6FvbP4Gufz3E48fHxc/D/LnJz6t5vLB/db+f
V/I/P8zjdj83eTzez++GuQv2ENT8/yoZIsnOQsvzP1Ew+v+1/MgAqETV1z+1Q/9+z3/XDhniv+mS
ZEo62hxkPv8RjWfI/0aaj65YmoxaBzsY+Xf/oRvS/k2ZdUYk0SsSbAzlRzekyv+mWwiGEPsYEmF2
ovL/ohvS/lINqeQq8ki6qc6gDbRNvIZ/BoSqoNbCEv3icsaUJZG+IwzLM8EzXsptujR0Z5L90lgH
sgf+uD03H+qv8Ny8UEQHWQoXhkDKgYqC8NpQcQ4WZEwTGUw3Q6siW1xasZuByYRuf0nYpufkUT6l
CzoRfv5BpQQDCL6BLHBvF+l3ubFcY2W5Wvx/y/GEL/JP8sef9wjOydI0xeCfOefzHyGoVSBDm8/M
CXS+8dJK0tOtJQ/PVI5xj5yvar8FgQJLkURXLZKe/nFC/IsEVgRg/+LZVT4pHHCiIWrKX8+OUH8o
0RFPS/Ni9Rvx+/5UHYjIEt8bP/u+BZT97PbbeFaf7kAsN7S3kmfBN3fWs0l1+lAWnnqSqp20xcT1
ke2nVXKiAFvvkXX2p7Zwai/ajx+mOm85tGcjXkyxe18OVMJvW+UoLgrzK8Tg4AkI4pOvBDH/Ub3i
mCIgmIIb99nRZ2c5OBen2vfykl06us3KiiJmZnhoj5XJhgSKKXKiKofPa5ttgVb9Zn+rLOFUmOxl
DRcVjOlWz+Veoiu2oZ+wVtzs/X5h43/7FZ95O/7wmn9PCyTJkR/tgiWM3IR6+0doLvtte4g90fTj
r3FJLLs7UQMN7KSwv+VNWTuNRaaUsMLQU3/CbGsNW3CzzxqinuoKq+q9M91M9qoLQBImRBqp8s0O
z7Nb9EJrI41P45HsdurHbHDN8/2UfNHCoRUk7O5nbTE9sXmhR9GfxR7ygMvhCLfjG/n1Pq3XgPD5
77ikCaOjoJcQYFEapxS67Ey/B4dFDHUI88umw6CPb13GOb2bJJQCWI7Fkyr64F+NU/Xeb/TP+zE4
NOwXnnu4jUCV78uIkmrDrjxaCHsY2Xv21tMyPOobWFxU0lNgFE7xka5LE2aWfTuRNf8dewQVt+TF
w7ey+88m9hJQM9Q6dFdzgjc61MX9GJ2b287cqEC08QHoDiJzL99MC9W/eSp1APr5ua1dpd/BriDV
cDe9kbRiudkB5sn7bSfvlJBDW6NDoHcu2RkdscmOF8Z2kOw8Xowb89Uitlol0s5Nv6oTKLhhL5OM
dxCvMnyIp3BlVDbQQyVy7rLTE5h77jgSlNsbkCfbsrHlZfzRrionO8hPEm3iS/ip79t601D9ew0u
5mmKbE5t+JeNC7ZQWen77NADtgFxtzVOterBYi6W+Wfv54UTL8tl+ma5jCcIXlsn3llH6wWD9h2n
W+EMXuNkfDvs9KvbqxzNjRyf47tTHtD3HurUB6EqkmcF4TJZ92/y/KGp8Lk7WyZszqWF9qEvIzcF
2e5ZN2fyagwlvnXS1mFr33Z14egU/ZGjeCoWkF+0f+Y3qPu5Z6w6unTUNKmCYcPdjcugWKqGXTnV
nj5su7rtkhgHOWOg0qCigNtCw81pdbeDI4Nf5nd6uXnUMK4QcFlP2uOSkh36n8VILOkqvjTvo7sc
l7eLSjseihVd4oNBThpV+XPwUX8LmDkBfu66bjW+si/yVMu2TigjBorIi7GiD2oPiyF0sLOZB6W9
WKdu11xvaxrnxpWS4KvoZu4N/tATBZn+/zI4M/3917F5Vr4CszYk2LQK8r3/OjbL6QRLT5fLZU22
W25NyDyNVzOq3f95GP5vg/D8NJolG5bIZCfr8xTxzymgEsZWDKRyqUn9eX4KaxxWYzh8TTWtxJGs
eHEqmeL/cy3wL4Z+maTt//7uVFnEdKurBvpckWn8n0+rhKWqD1ZdA36Z81mjwNOGPF5SZqA+pCvC
u6TVdmqlflC8xKGlupL5cVf63A0AGnYGxRK1GM/3AHTMZMp81VIo760GRDRSxG3SDocBC7tTmlXt
S8oITFiMVM8cZJMCnFT4E5pXOynrfTMwZKQT7Y473T8lpYI4KeUWtQ3+vNhYJ7oflHX9IhetBsiU
kmAn0qVJ8zumNpOVcAbwjrPcEMJxKdMzJDjz0mgGfUytlndoCUm2L+DuJYZgEyBbrKym3g5GHi3G
kIksEIur1d1XoQZDMjP8VPvVhr1T5gBvKx3JAa0w4Z6xa23WYpZIC0WcVtQ/ILmRt2Cr0BwFHclO
z1YNf2vk9JBlWWp0xyjnLfCxNwwHpp1b+JZA80CXgUcN/u5VLirBBdVQuGR9fLdVk+zlHkhXdBef
Ez1Qd1FHpTqfkELcZRlgvCasE3NcamV10tMoccQx84cIGKGq5Qov0vyWzyB2GFNzdBeccoEdps3d
hZUFwkCY4FqWpMwPYu4LMnFUChWjHUW0XQy22SWwkInPUA9jpYwLXVA/e2tQYRqRqEM5PmiNdNl1
MnXdRqtXSU3Xuo+Pyl34Zcm8slybzhoJsLxe+25mv6u7Giy1Qmc+m+RDTP8YfU3mNHedzIBIf2kj
4O8qrfGe8GMMLywSupo1WjUDyXT9WZvCZ7Go6FFIexHupzBqR2n4XQ7a01QIyoK42lfMiS/FkH7c
Dq14y7x6qJ+GW/4cB+FZjurfsTkAjOYEntQWh3L9Ol9Xew/eFmXSSIh9LVPccJjh2aLAW0ywwDEl
5KQAa3hUsJPIroq628viWAHdhSul0C6RPO0EATqXavFJm/L6Ht+FhZCqwrIiFDXuQKMr1I3squ1f
8gJNl9mDfylC0xeGL6C9riik56FA92CM637MwbVZCYyyZCEk7WjrhBgyUehHqHShTSs4bfYdn8CI
QDbl6KTTDouRWxQhqPTngiJdU9x4HQhPgRWo422Ri607f2ZiIPhD+mWh6TIgPys3ze3hIVVT6jRm
uVSPOrCOTMOfZFCpuYNJT0qyPFo0D4AfB4Ncw1VLDk3WE6IkvWuU1Y1KtBMWXrn2FYOGH56nTnOV
obuYdb+10LeZhuirQMpmeFg9jXbNEq0bIn2TGZW+UUC7LKIsO4w3jcZyGBiyx/aaSaNqlW0gtOhH
QmM/YRu7k4mpNWqQzrRFd8ylcgXoeVzGWbusE6j4YNiGFltU9STcAQbA/qB/l6Byu2vALuA3SeuC
kc8uFLN2zU4OlwBF11ILfzMJhgDWce6ZkhgBO6GTWUO3eFzoI2W9NKpYs8lWc1uUjXkMGjgnEDtq
N5ZoaakjyY39TYQLpvbJ2tA/4mSOann8KjJfyVNEexxlkN7nG2k3K/lzrZN/8Y2IN5OWIzcIJRHd
KtbykOw0+9akDJ+DlQbEJclfZSgLviyj7DuSYEzW1mF6qnv8zA5LgGJpuvXuTgSaHS0wRbNkDK7y
ZVrK17jwarfapbthJ32kiV2jwXB0y7XIdaWg6STX8Znvfknn2xm+q4XkdawQtjSUrvb9RBtdvCL8
UQ+3j3qr+gMhaHawv39mG5bs9Mqot77xGelv5qZ+vi1pL6pQwRjnD0aBcR8436wGQJ0Qo7YEPqC6
Ve0Ye/GIsppo3TBxK3guWN1o6VPJpIB/gp8T2nTpq6tETLmxRefA3QwWiI6OsO3TRGRhrsqvqLve
YInGrjqLirlj912CN3npt8hjYbEJaMMSVj1O0rjp3loYL/czC/nwaNrDi7EwFuIhWhiVYzCJ5Sw0
lO/0fYoXuWN+Tu8I3AwKKN5dZqVtj8xNTHlY+DZInUq2Kv5M3V3TT0g7BlDLMeM97dhKW9BkRbIT
yv7YLwfyuFld9Z5SbyR1he5k5NvWbKzAEXcVXbfGo8dKYZn+cFF6dK5m9LOKQqTXj5oEVddNTuhl
pk3m9V5k+qjQ8DiiPCO0GSLfUALLc8LCC1/TZlG4GovTvckrRyyzIva9epOLhUIKRu/cRwfBeKo5
OG402n5mtOKCpjn6dkDqtmaiZbB1t3/jGCd8v/CnoVlSljLHQ8f85su9E9/srPNGAYWQHXnR6c7R
YnX5RYVPqTbVJ71kPp6SzraH0RkpRXqw6Fkhow2Xev7Ud6vBugp7hjBrr2lr5AAFvVpOi0xYcYjn
aPIQdY36G8GHmHhsySCjVbS4Goz7rBnNM2G22KDjvRlt9N+E3p6ml+DA/qm+VqTO5E/NGcw6zx2+
s/R9y7fFqvvNniwHmPSl+NFe32Uf7d1BPdO89hfk9UQPWnu+NlgB70uzdxB43S+FXz3f2Go1tnnl
G6B8ZmzW0Hwh+HnolFBjlZc5/drV9slFY6k6uaRY67FnocFxq9eOFme/pBEPfITdT7vDM8B3kiUU
qZDoUET7jOwbAZRRLsqLdLNHZLS3WSDQdce79EbSC7oo09yGmhslHn15DqLBRnKfVGhRpNIzNsHa
ZAdqsq/hk/J5jJK+wc0mYT14aZOXkA4zwqdkkbYb4VPNvegplPDs0dtZlCzE9tZhBjTj3R12w6rb
Ilu5hz5nLoVaVCqLatPCBFnjaNyhg2Blk/4eLQcFmrWl95gv2dvqCD9YbJOW9oksHuXgnWYwtC7b
eOO8GkFzRTDcnQrZyxLs7Wf7GXvqklTxentb5oNtwMd4SxeN7rAYYANGCv0LSOPk0CwCcrh7AhFs
FLQCsSWyjc6XjiCIjVD3+m3Jhhy1xY5wXU52hmZIzO+VwMbFGTTndmJHjhEkOXcLVnnW2bSc9vXO
CmdYoE1YIQx5k3x5oV/SBcWcKyTVieljle4iX7nk1BU8Y7uBxTU995k3HEu4yMf0xH7m2vjxHKSl
7hKGsdAtXPiVxm/oPuEy25MG/ta9wfB75z2c2Oma+fK27hbdhJCcd41uc/KsFaEEwyGUnLFyRCgA
ZH/vgydyL9AJsKsrnN5lW9481QfhWm60Z+K+mzeTqHn7Hbn4htwQj2XCKaB7A92EUbt7jkffnFvg
wcryrU/Zy16YQpsjvXdpi1p2H+6rX2CrRtSMuwQ1zkEAwMVy61J8tq62Y4RVz8o+uiQbhFjyOlTW
Koqb0ZZHewQgn2yLBmH2UT+pO+P5/pKBsKEbj2YqdAPOOm2Jkxm2NwWVaiW94VWYDmzp9swwlELY
I0afDW1I2YbPSkJHbbj481Kkr5lbBGuOe+bCSN8gJihQQ75JiqcgaD6Ye61x6HcZwqILljdhOUg+
n1NwA3+KNOMkDts7fB1a9LiqqCi0fr6jrNLfWSxs2VVKv+vyk1WFBcGz2aqn2xnlqWlLvnmSF9Yz
HnA4PZDTyZqXZ9CHE5E+Z1crOJFQ14dtRLqWZ1r7cl/dmJD24C8kvpXfMEqVFadd+Dr9QrQ1D3Mq
6pLsneoKDCfpPQuXLIssbzxmCyxRpzAiRPmT6IvYPIX9LnqHmt6nmwlCDtEmzcaED5HqOwb/dkRp
vgn6cwttIBS+bXSmpuHd4yPjjwV1MrXOyRo+oAcx41WwXHYE/S69UoFQ3qQDBZAOYeAhXU1+eYId
gXAkO4XvzEsMBoryYdHa33WH+1NU29qvxg9rJ3sVRcdE349klgNAsARTGeMjmHfmYZ0kictQ0Lxm
Fe4k2sKagd3kVPkSo901fkdlnhxk1qWn4S0InhEuIG9pVgpnbAwukKASb2rt4D0MbRROdDSLz/Jy
f78HW/WliJ7io4kJRltqy/g6Lzxh33wMBNzM3k+3IgEF0c6kLCcmildpCXd70TojNhQKIktx0azY
niKnwmNRLUrZb79MdOiwyzUXHRuSyfZqPovTPnjOl4YXXNsvgiYQysnn7m7PxK4KQo8d7kUvu5Bw
HBzvJ9UJn4otIZ3JB3q58ltBVFZQ3/ge19mHrJwyeLts6mCb7LpNjzmNRfgzc150IqXo2IlYCFbN
OvLGdySP5YVRXQEQy6NSG9sTrfMMpIZZRFmaL/TUAdVZBwpKH4ovfvGDpC36kOgBcgagTixmfVJJ
cpQTnMkjzDfaU0Gx5Obf0lP2pUysYr3sSyOHKDlN1iaRfFz/ua8Ye2TV3bHTVwHT4ii+41Znq/DZ
TSKbE7Q94dsEIQGskI0p5l6jp6eCxca2VxnpetlJCJhJWQKViFUizKNFz6QbUFaTZFvdAZ5I3wBB
BbtK+a6rXxXWkSPvCXER+rlgFX6xhskPFYuEk4KQJnRSVglro/GqykMqVVzjljWurX7RyaQfpSVs
P+z2glKZ8/h27rbdb+MXclGYkCHyzvKLXaNVu/fKCb5r3R+YaMhvMEFAo+cMB5s5S8wdaYGrYTe6
2TZbzKIvt9ftfp+wzKhAC6kLuEpS5xaklyLCjDz0VSAY1d8I0VonWlQEgmzUXbmk4MfwUnrhPr3m
q3iBxLn+bAuPOLzbudzca9I1bGYKVEvl3sRwsBi+ui9zz1kphE52nna3Xf7LOoeHZocRQ/20VtFL
tYX4QP28fBlGf8y/pek4aphscGg4Y7zKsf5U/vDLMBcFbQqLrQx0Yk508vaGKKM9boboFYdR3Eyy
ynEeSi1cwyFwbhrOqT5MpQ3hePxBEptdl+HNEonY8aCWzU4X/vq4eNzuce1xN6MPGciTpGZQbqWN
NUQSwrf51ripi3UwHtOwWfZZfDvVokT4yqC4M50nujHONGWtuqZYyZ4hc7wKJRwWWaGThwEazL6Z
uJbjQ3gb+GJnoPmzgiwdODGnyLptUI7w2iwwRYKaiegZmEEmQ8SBkBMx1yQ4ueSOvJ5WA0IEE9GP
5JgVlYBYIBhFrzbMioQUkWKUpfGWg1voNXFzlRLsMmVb989SBsE6y1O/lKmwixYL7obGllsGRICn
cvWMlMd07wHU2pvKxDUrvUbFNdIqhGCUyi55WZXXpxVFcznIfCUabi9R5Gslhg0hNlDphA3kZiWo
/FJDLlHmTIV3Yj6eZlOTqaCnhmeC4QvSSjqQG0h40gZ1D5vXZKKQYvab24wgDwjT6kTi8G61ctVV
PIwT40PcEteZj1QyVSF+Ku792iwMAGuMo7dy0xEDIE1pw/qRFXJ/D05pFLwTQ1avGwxQ3R23jR4z
/tWT5qeJT3wFCcPGfZWEG/bXx6YQ4c4B0HBHGQX1GGXsREYWFVmDB6G3LrfMuDkxuNVbh6/NCPFR
DW96ksuAeQT6ZI1+DOKPFD3HTPP6UgtMQloHmaMb43ghBhHzL86QVk2vqslmBQSq5UxmIYA3xIRA
ctDTFJ4y8EdvWftWC/AhBrG5kpZAeRkSeRycS+0banWF2j196W4p82qZDNTUrO8yNzYS8CCbiEgq
J7htAyL/0P2rXi+bAlvf6VUARb5sBsR0pXj7ngKNMhK7IZOAllvf3ZYBtbyynS6lgZOM1HbUOII5
W3p6Ogxh/zrOTybL7E4x1chWgN56AFddTRaGrMZXgTLjkECKVd/kpVhQno4UazElKmbDHJ5SJW/a
6bUvhdcuv+115tDOUqg2dnfEuGzGHvfNYu1bNFeJVDBYA9qqqadFBsLDITUPqY5voRrFcyOqb/mQ
LNvS01tgBCzvyUljcW29MCrf8DGGvII5F69+hXWwJuwIVkvOElW5N5e8FIAwqgpr7d76rPDFRcGn
qrM0jrqWvCIWzEVGB4HgLEu9Wqn0RrQYjguVBhawRqyT4xYMiB8WbBnkGy2UuIxICU3ThVRl4erp
ps2aw5EdXXIrF3cpYjMDOksujZM1Gi9CDDmmMyrW0+I1KfrPeGCmMfMAMiL1oAwRfNSsKxkklxVj
ZlLjCwI20LoKQ0oqslu+IdRxIbd5TaZgXxzlZmlGpW5beaSvO4kJwAjP7YBT0FAWHfvSuOlIFRVE
Ashav65J9hKic0BYpwZHheoTeS5m06zkVMEVURfMi7KFpa2jbiGESr6qSyp6ER1EhkhPGYkZq4LW
FRX6bWFbHEwrP0V9dZHKcS6TjaQC1lg3pObJ6rHFlGJ/yVQge5GMbDUx5nCEmrZF0JDeeqedLBrh
EuuJFuqCT3T2SeHQcnbK+bJSWdJqlYqdJmlf4zu0gSClF8MYnm2t8kUx2aJJeXw1Gov2VUzQqUrY
Zxya566Pt5NeuyQeJL4JJPVO1pY9dDfZ0wRhdONklA8FfUABW7evWxGCTjRXiTUh80+G59hErSyl
1keZsnO93xDZQnWJOj4rxVLQiA4Io9Sk3BeUGZom+LpBYFfAw5D3i8J5xCqgwz73gMbRS8dSW3fo
UOT328BCtmiuor4JpWJPX2NZGCUnQFN/WQONe3yOYl2ywM9391GZIYXhznm6m9oqK8tn0TL3Q1Et
uh6dOtyjfpVV1e+C4MlR/AjDjOk0x2QDwxWddI19Dy7ONRH8OqH7W2m3XXonhopeAgsetjjj9UMf
rdHRYBNG9a10QGKyOhPkbdNSFamEea9q9k+YeFl4xNFJrHDspxqxPSVt3+HeOtPdeg6rOPPTFrl7
mxTLup5WDV6+IK7EDcAQuO1i+jR0zbUrCNArs4nliRyyWWZNlOUdbkvhY+gIeb0ph7DLATSR0zBY
eFWwH9tAHiMbZrwpGIOf1jfdUeGI2joxVcsggX5LaAKNM/In4NIZ7t3KLveh51cFZbWq7zbpLbyI
+Fdr7LNJDeK+7NOU1mpP9beTFzWjma2byUw+UvbSROhTN+oLUhJae0rXmpZPH5MWbSTQ/SsiM0+Z
yRoUReOlH1I20XrzPChUcIPeOLWcp86oMsDL1kJR68Q1WwTDA73WUGVb1Rnaog4KPykVN4iKpaII
i6ig0KekluREUr4i1WnTmdGzwPt/Aa9hJ/fkDcbsjZmYBLWKiUzKAYLnVi+u1E7ciBaKaFnJKCHH
EAuTSo38W8HGHlLYrHPVmfaF9r6KgSe3E25qkXwLP8i77pCg6OtiVJF6T6pKKFsuqWqY3enrOHOQ
FpxHtob6+KEmuCV6gvOcO4beSZSW2d1cqXHTeqYgCTa8Q4CLdyK7p8HtUWyQaEz47SQDShP5/PVg
8pUb+zISx2b3knAc1SZbaQU2jcokTJaEAb+8G/kCUOx3X3aUcVPCJs6dIGqeqaNcH2O2DnW7q+Ub
oKbu5k0EfI9m81xnJnXNBhdSiwXaiKhBVNqpz5hyi6ldgRbcJxwiJwqMbQH+3MWJS+AX8O80ei5H
dNplrb3KQ6E5YpJdk0C8/G/uzmM5cmRL06/S1ntcg3CHWPSGocigllnJDYzMTEJrjaefDx5VBRan
aqbv9i7o5g4VESDg4pxfDHUI08OG9Rd53xwdX02zH/fSGuCSeE120Qf2bwJM96aJta00rIQkTe7A
acQGoUuHfWGYv6EYK89sm5iAu8SspZk+zJp2GZbzY43bKDNdgZssMtXMAMTw5OaQ6wLX+NllXX0t
0CAljg+TTpTVHtmbh6C5KFLn3TYjfdvkME2y6SMugnDv2lAhfe5QIcSuG4mvGRoztkiE5sbGCbga
eaud6odTVYxsNo9E2PjZth0be5vsjSyp0G2AtpebxrOvd8FV37FQEKAjCr+DxxZHj0mGxSQJGuT8
XFBBFanspAcCsVhWI6Y4ktGYBuIaQetcIyoIAsMorx19hCnr4c/eFJt2mudDlPe3vbXXXJO8fNhZ
MGhzcWyyQUC8pvalOaYFKhcFC9cqeY/IDO0Mq5LHwQ0/F2qbW0/eLtKD12CxpFdF1fMG0GEZu6xk
1uYb5nd9Eedo7PwHhrANHo0eVpE6JFS9CtqjDHsifGHAohQvEBgwFrSWXsOr0SammbJyC0po2EFQ
XAiiTnKRXE+q9Peim8p7LcMFY15U2Jt4gspkysI5mos+uyryHPxJ+x2YroO60R9FBLwAA9jqIm5s
ZGGXIjNHvk7VQRWW+kM2uETFLJnf6f5gYgAmk6u0SsRBZbv/c7F9xoLE+jOfv31r3/7rV95G7XTz
lv36n/+++TX81/WvMfpR/BXYp077UxTMQsRL2JLxWrcXeN+f4D5D6YVZDqkvVwgHDbA/wX3Wovwl
gLJzluO5rglY4Q/TK+NflukZtmsZnqObhnD/HXCf63l/xR+wBNMX6JkUUhrA38QX2EMVi3Qegjy+
ajA4h8XgF2dWCfgtScermPce1wANLH1oepVO+qqxgOwYG01jEhDiibqrQvlDZCEYAHlVDMhpM3YO
p8ISaM34pgsMJ5teV20eL68aQkCLdk/uer2xU1Ul4KNqqkgcv8KwkVETO8DiWCweBSVUjSrrhv3y
5hxVYTQNwDJVLT2YAVH2013oBd6ieqIK58+aanaImu+mRf/MXxSFV2DvJ9xvO5PUxPNx2v4jdlbt
8Ih6h5hYn0eLhn+wFNai1bQWsmOC3Al5qdSzxgaYvyqihZwzaFLbzwgPqU2lLyFKBm60qfrF8ZsV
DKWtJL76onhISXju/d6C8CF69O5PVaczh4tkfJDlQkiwGkgLFd35qVDNOEItwsAjocYNfLjExIo4
S+OQaZJaPCIqCmYE/SqcCf3FWfRnm013WgfZxp5z5u1edt2G3W0d68F+avqDC7fozNES2J9d1B7S
sV8m+QfDRxfFcDPY7GREyrC+GQyClpOD+2QZB3eYqlYt2kV5gnr5UsNXujigCfnmMydyLG2JgIp+
byWJdqYhLLcrhjmNmJrGC51HdbcKox3b1XM6t5U/k0MTL+r/h75jhEiuwL38ThSDTcJw0ZcaOkJn
PoLMiILYv3BIbHY2rmFHnufuqGqwRH6vrdtgNBEEXdvqmLW5nqe26dhNEIWA6VRPXYncwB8X/P9c
5utuddnADMnrquppP2HLOa4/fVepvtyX76Ca//62uiSFkuQz89Llrqgiq/Xfa1+29UQlD5r09oWz
//JRp1vw5TZ9aQJpGkjHoYKvTg4HozzUsFZWVbNV6UzVTnplq5KZ2ljncTJvVo2z00HrmSKaD1NL
DCU0yeqo7evOtbluWz/+JKq2HrN+8nrMui1vCVZqjKHbv7vWetx6PS3ovH2d4HL5p5Laeuq6bf1t
67akMW9rG1eo0881bee5qHPUgRbCjbL5KZui1nfK0AfhY1KNX6vKVkibgtsYbDM25BWuQbrBmG8v
4mjqGuvVvjTVtVgbQHdVez4ZDU0+jhStn54+7+/OU9tOJ6vrqC9yusLaVjV15JdtRTaaF8QbC0yb
YeSVBNt2w6Izz8KvPEZeOuqndpQiLY1tHLs+VZXdEAqCdKNfd5XdeYZNTLtQJSJn6Symxa0gisir
Kk8HRX6sFePk00GBOlTtUy4P66Gq2dnC2E8J4hOLZmS6FIqmp4rGgBW3zJu7/Tw192qbOk7VpNJt
W9vq5LW5Xgb7ut+vGurkbbwcBYh5uTtZXvVHVVOFLLweNMicbz7taJslrQ1ApjNwBKCH/lz83bY2
YYysgX0v9JWT285SUx4pJ6qq8khRewJjRIqzNw5jm3j40y90ygm11L2RRzdfD07UeWqrpogz7Qy4
20xDotbMH1TR9dDpszJAgSh0kPxaBjdVEJWmU1yaaoeRaOQTy+KbXo/YWi7eJKowQdLB9Izh4mKx
/tu43CqrmdFRaCztGBDP2414np0Jw0INbaBzkh3d3yDow9dCbQsL+a7n44LdNWcIav587Jcil/ze
vG8ummXmnixTa1WLFwkKUaC/1bnyOCyFMWIqjlnJMdSzgRBTb9b7QKDssBiHTARuN+p/rv6/ir6Z
+jMPjNrYqWdHLgsPspdpEHG+Zdb03jYhARQqSTovt0jdGJRVzwm5OZgH6uLodZ44qlpIjOtUm+yu
2CVdEWHWhPQqamSwTk1FXj3xWEdothgDEuQWSO64U9Wcm2OzlaOYh0duVHGUlkZctgRxJGVtkVwH
lIdANGEz7FLa3UgwgDB45B3TrNNA0KDLPLpAAkwk4NxRG3bK4kSo2dsXy5PTRrVf7VFFzqInwakq
NYmvjlAiVHvd/+kgFsXkfpcZYppiGW+a7fXpkov/4dbzY6I9mvXoGgOoTfwpMCJy6E6Urp8qgHJi
Hz1Y50Z2bhuBxOyd/ar4W6chddJ6DLaqZDi/HL4eU9uEKMxZh5z3p+3R3C3Oe6rNUwYeq/zTkktt
/LR/skF8I8VPsPmvx6gD/xfb1CGnT1Gn+NHwM/CCeqdaa7H+1H7EBkRMmbdRP0rdrfXnfmmqH5po
BznfKyrgWnwhEq5MTqP191Y92jywi39hoUaz9TxVO3Ea13PW3afLRqmVn3/ZeOIzfvlYdcw/brOZ
w2+s1NrbekDAa6HlquITH/dTVe1aibVfjzxRef95/6crfT30U/tU/XTt0UTOSy6SqOrS/9d+degc
FVg9GD8/fcbfV//+k9YvnUzG0+SVKBqsHGVVXQ/5dAm152tbbfx0+mn/p69jpQfRIA2AUq75qUj/
bGYFACZMxjGv54h1+3qCI3RwUHP6um7yRWseTZmSxVVVtadLXeP0EcXECjEDfM5U9agKxRyfF+Oh
JBaAf1R1pZOf6OXrkaoWpqGxnZROrmKfq412tyyWVfXT5czF18gcyhLUy1JV+0+fpNpxPT/NJXCe
pus8Y7ee/vWa61dSV1e7+Xc/aEaOx3M2aru+Nl/Uu7K+EaopAtsAkKF4vnYflzpmqH9wg/WsRFEo
IgnEcIpusSLWhmoGNCzU2bVw8xbxubxDkWesoJQo4yBlNKQKrV/UAFQ1mxOpb1TV+1V3iDyO3uI5
p5jsYnGDHJc529rMxn0cH6Xr5odJgxzfuOErcx8iCJMFxKLpfk2d+IkZxiYtqsOYFAGh0UfcNOpj
0aGwDU7yMmqAF7SGeA0n4e3U2jrhMoV36eG3tfvCll1X+PPCZhUBw4zW5TGqdiZAjYAJbpgg/mYx
mNsL5qaKSYHq3WEQoNj4LVKOlw3uW7rOJIxnh/xcSjSZnIUmt9hU3a5rVxWKUKvYbMSvsLJJ93kD
Ibv/7DibwHD9/xVnu01gDhTZ21+ibKeTfo+yeeJfwjIMB9V9A66q9D5J7+tLAM62UdA3VbiMXb9T
aFWUDVatY7swa4WzBOD+iLJZ8HFRgHZtqAXLuf9WlM0ktPfXMBsbCOSR0DT4GoaliLyfaT51n7j5
iPDxUYuQHyzQIh0mpN4dTG6wcX4ZUGgox1kD+D+a2057TFzD2gAOwTwIRkKetcMl77kN9l2km3Hx
86pgIeqxQHDG17SjLnhbhAD1CoZ916HAMuTRJfHvUgflg0EUulp1+z5W4ALnBspPhgEjtB2SBMa5
By5+L2zPPc5W5vHSBT2I1pF0coFgaWnLl1JmCR5oYMdr9FmOfUNsWdXWQhOb0STgN6HDIh0PDsZy
pBkYDaGipVoNxKqTLAD1pCUvXjrhdzEFvxdBU5pH7KOybSIXhN/STDJyQVjnmShd/nGw2qGKaDlE
1dRVVG3KSQV7kngXKi3brMZPbUAoxM1AM+lpht84hW50OD3PSGBLVPIUy8BbSAenGjQdGEro985I
cAeG05LyWWRXUXTFOgD1WM/T7juS8fsFSedCWYEtY0PWDPLLtYiNPtrYdgKUKPFj8KER7IzeA6Jg
SrO8jOzoqvJ7OII3mS0hOTUmiO6ECXlcZ3fm4P6wS7qWvpoh4+rpb+mcgaCIylfXJZZPgv/eH8i0
6aGNdnG8+KUWpE7rwNm6uGB1LiplVp/u+0qDa+uN83mxMAtcGZ0NdecAcKvM66A1jetxmMDIJK3P
bQuQ64xRK9XDKUHdFwVGXO1AxndGeKVNH1Zu5Ne9l+KPu6hbNQsSWVzWsdVd+VO3i1vzPRhwHopG
gOy5rpvXlUbTqLGZtWRhXZe1XLQyARNHKUDKooQk4k3IVXberpYNqR2N1DEq5Dyd7Zzuh9Rrzgdh
nTdlDsQXG9uzMKv7g0UekSRfAlZd1qhsMTE4jIJEuauHpESz4Sp3fHFl2YgX4mB+6Y6FvMIcyz44
7vyi9mH5yd3TQB/65InUAXZsu4tlJIYurnWNSYZ1bSzfum3Cl14zp30dhXu1b14OsCOoM6Z0tqE+
P9s4TR1a0ZIIJ552VQ/8rMGOuB8yPXim9sOZ24BVf2Ww5obpIKfu2laqLM0i3Q+nydk3dvOXbUP9
vQ6Tm6gNiHglYXapmR7K01q9N3NSSTVuG0TZdXLsqqo2rkUe4raeEUyka0RvdlnfGYJPjtvpUrWU
klKiw9YYZ+DgthmQ34R8CKVtlsHzGIFQ4NkwLyFhjAuOSY68LJVlA00zthamakfCGdo+CfobK/EQ
85YghL22xj5T6QDZuTAuXHioxOKOZeyaqKlmr0q2alh8XwsPAkBrEnlRqlCnaolAf20s2lB+ifDy
j9TFuFbp1ptKvD59E5L/HMoH7Vm+pLCyZcVdQ/9tyFecq01ejZqxYcDmqS2j3tEl5IQvgCSSAg+B
JiKriBwV84AqaUluVNhlJks8IbXjH8kItfZk9LtYoqpluBJVUttGdKrjJCW5DlfzrPGBvM7I2wPL
woOk94B1l/BJHN97s+plGreEBNRXmrPgzYhqiHrqTnYDsB8WwRsWqvUxR4U9ssbhfPKcamtKIH5k
fcBr5hgjjTzYmyolzaq3RbqxApjSJ9vedc3a6pV9Yft7FZpo9Fw/trEFdgKRcF0GQKkrqAheuM80
Yoh93D5b80Rv7Lrj3izyJ3uxPIXh2GLlDWEOCuyw0ZBq3zFUsiZtLW87ROiVmROi5U5DuDjIr5q+
QjU10n7mVg/MUm6MLkdyUSLWvITUbCVvsgqIqTiZCvYM8NQtNwJNUCxujcptQD0A0zLHVLWGqWyr
dyX5VGbo0bKQtyXIoA2eXfnR75bBK/UxDFtW8pnTTgDX2uGo1bhuilx0wBwAXAWtNR1NeF6m4+g7
iQXV3pqbeyftfUaixjpHsHlqvsvmF6TMBkGnYGLGv8w5IXZJ3tTcw3N3NHDMDl37I8JxdKeOTAth
IflKflYdndhYJ/g+ZB4fcK2TxVDCBjTPpNXu6+migntKUgrzvzO6w507TdoWAug3MvVDRbTqy29X
zT7SEbpJ5uB6akL3dBuauN+YuJSdfGPVnTk5KY/2VWpO70NuMOOMbQgEpIh2soT4UsyefjSzCPpg
FW5SfT42yfKAJrJAPwFBh9qEYAkSMsbvpveO883oYDxtY0XQtHmHYlt9NcgCJotJuqyzx3TXebGx
xRqS6PoS3iMy6ETEneLFR1fX9+XIFH9aLCb0PnzUWzqIjgDezosHbMZH7Ml1KISrrNg8QoE8K3JI
Z45Mw50H0cwrLzDpQpiPKE4GFBrPLP88JfN4Torrn4Mezdzd60Hd7lX3pgoV1lqb+hLVyoCpwIpy
6m1YBIyt5GzU2x/oBr2BqqrC9STGo74jzySuefhvuWelDo7NHv3hqIoWAuPBJIeh+qBspksPYRXk
GKqeNWZ/q+EgtGuF/qo+V/W36rt8ac6+rh1yO9srVTcHPUi/dS/8pAQE31fTopmbIrYtwJe2g35U
RQPHddtk3JFCD8SVAeziYLbyI2P+tRtDLbw0hbad83KERfak+Xaib/LlyQxFALGu511S76anIq/C
BoLtkvbeqCD24FfaRSnP4j4kVTAE30EC7GJOjNxq2DcOfPxNZSWXXdEkBxX4VdHgk1n2ap69eluo
bYTSWNZaF0pjcD1L1WI4pJjSvlqLpB+Wd/J8IKegWmuUfG2eanjsXUCDRy/UDsggL6d+cj0ppV2g
/1gVB5GDhrL4xbmZ43wSp/pVDMv2SmJh0JeaewicDC2ROv8FHBdrds0yjlUJh97wvPvV3EPVlEP6
yU18NUtfj/m7bU4zAnLRgmSjjlsLsDw1jEbSsEs4VRVfzlfbVtfybqw08u6WOL16ZZlFw616C6sa
wboNlP5lwp7Fm5EOvUOWqvIRthwtUMzrELo2Va2fRQgEaxlcVVsNs2szs6pt1s/TsR0R68kNHUON
RVtSRf9qlaZWbWxDy3M0HLZ9BqYKVCbrYFW4+ojVpNuCmuqrYTMALbhSxejA2pwYkTepjZRDaeDS
4ZuOy4hMF418etcTqy785jzqE1CrAO86iNJLyMAuYYpvTtGDL9GET7s+VaMuHvSdijSos/Jdp7Oa
nx16n51ajq+yYKrZZXrz+54ysef6Um1l1VJl56qqss5GaBfZuapO1sjrul7FbCRZBmfsFxsIZAVP
CmQnrbLTxT9vWS/5BZIwNqZ70SGNsCAVvhwVTqE7nfacqurTT19EHaraUeVwlGqfPnG9lB7noLI8
uwUK6SAq8uX6KzDi9LXX3evV/xfbiuwydiq97smL+RezP00N69EICJRpb6tdU6J6pA/TE+DFEVvf
wdyORnUjYh0BZdQ6Me3KX+LI7UFcli9Jidq99EDX57UuwBw4d00ylr+xFP5giv5G6rfazSGMrWrW
chwJONwoBOQQE8UDoKfPo8z1bQdJ/GhjqSBCWP6Zjzdq09jTLo28dt8W7ZNVRIw0RJvOZkYULDD6
p3lwh21X6d/sAuZ/a2Bh2zuX4GbwbY2QqDfxwUiWnylGVgFD1+xTjYHPdvbtMKGWzvx0M7Zw4sFA
Q15vcqx0QWwcyrz9BXoSmdgR4F+o99/Ndox2NrzuGOkkp4whCizi2DWy76PxamkIzPR7uAYdE23A
IrONEpNDWinjdTlPmuQYaty3tBGXRdF2dH0RVNo2vwnDn8P0nno+MqEQYvoY58wgD7+1PX44DvA6
UbEgxXsUFqJ1sNryFoA8hgQBkL4m6H7aoP5L3ZMH0yciEds5Fgas3Lq6/aY5cIKR0LCXAEY2MbYu
2HoETR+SkdB+spc1OcemxEZVpDYi+dY7tqf3HqGJlz5717t+1zHlup269C1DFlivQC9akX5XTc50
ViwoEGo1/J+cFYdA0iqwX2dwgluBmsdFkaR4uaYiuIgtXHNZZR/GuuI/a2sZvu/ppk6Fd/Dc9k2f
G/xn6+ClGRFdTECxoCfa4XLD8nGXG/1BEzgdjJncjTX0lKgMYTdZ7lvMk36MGak3QvTzXg+jp3kE
yuiYPjMSTXktH8mlkQ+0l/ynfxx0vFnCcrTOhwCp5KEW2FYUFyEyAw+RcB/dMr0ZPFT44wB2XmsE
t10TH9pqHLazqe2QWitRePHTQ2R7B21A4yvIuqscisZPrW+u+Ks2dZJki099sQkjOrgGz8PNHNJN
RvhXnVULGxPQhhTAi2f91osw+Ulgzxx1J77S+2m69SYtuci09KYkJTU2PK+GATNMlPahr6qtUaTN
TgyLhnE3W/vRdCDKegOMSLERgaiOTdu+m8va0gX5fDGU3zTh0q2iTJVaZb2NhbuRGRyxPG/lNeaK
YML7sAK1nMSXwuwxIuqdB3zg40nfa6nhH3KZ/FZZ8l028kEgR/cbyIZvJV3UZurhzLkVMedhnOuD
OQ/9ta5fR41YXINYRQoTltrUk3lLrTPfr8ebIt8Ku2s3Q2KgTN81d9C/9Dl6LKbGvqRnPdPRKLl0
npCa0r3koS6LiyoYBQEs7edsGC955O/TMDzHbBYjytiFsRnYLcC4FtevBC4ied+ffpjKrS+8R+mQ
JK0uu7hB3UXAjK9AWZxFMCQY/iGu2cLndZPHmajWEczfbtAQCsh6/6pJTWh1fveLSS5AzRHolU/n
VGSwods0PkQdDMms8Y6ZG8IplvFN5Rvtzg6S1yLRGQM8UOdhiqlUQc/nVExCW+I+ZpnX+yT0v2V+
H29qGy47tjnhoD+Wjgbypk32oSO9XVuJy0R3qnttFBa2NUOCfUzzc2i95uDTR21Qt+l2OJWT3B9Z
Rbeo0MfDXdBb9r6zD0PhPg1dQlTKztuta+o/I9u8lJNlbswhepuHdCNcbKB8M8BthOdrn3v9tW/W
L1aNmdWkT1gK9dxo86Xv048yIiHverVzXqBoL8kjivKNMAW/qYdWKozku+eP57NdPBmhAz6tSH52
kC42xRymh1hA8g+FlT1mtrv3kNp2DaO7S52rxsrsQ1OkD/1kYG2MGtNuCFpEu8oIkS4oaGVctjtk
q0vUIN4QHnodsZjw5uG5hUBK/Aph4SZ99KL+WZtYnWVmQmohvJy08TY37fc+37cpXU3kxEevt61d
haRh4UAvGvWPIUQ4ejD6D5fsS4IrKEE5rDPymccP07QzQpnzjbHcoNwNkz3yR2fhiCaBmwgfk1QS
rzAecry4chN6m5Nuxy56L4edSxJkF3f9YUi6lpkwDKKApafLUIUljNddpxZW1ZYXwO+ORLXRc+Pn
lMOIj6PfhKhyXC8ERgRN/w4yC5kQr+S9QJMkWqSvgV1uzdfeqUyS4YlzThyqhNvQ2J24CZoIBbIA
PYdpIeKgD9JC2fAyOyHrEX4X8nrOfCgkmIqHQxEdhN99hyd3LFgN7+sBBwnbtm8MZTy2gK89kH8J
ZkPEm0GBZC3UjcDLtx3hYWBc5X2VGueMwtXOa8U+diJssOMZXYG4PKvi1t71tplvQyaNZ0NflNgG
Jvd2VMizhhi7FY5vwhT6NuY/0jTpSx1CDUk185dZ3AWSMJRA4QZXcjzWtBc7MS+btzKMn8WsvUH4
qY6jj4sAeuZwEsb6ZvKRWJiD8NbqjWsRImUpy9ssN+7cuV7kyWKg9Nq4m70Wo4M2MC4mQWcc+tW+
663ntoKG34WMywQQHoSGg7VPB5lEpX5fBnl3AOJmEebRHkSBlVrWwXXq4RJ0LfTnEMPwszEeAbZ7
+mFum7ukpuFEywMxX0V6djcWaNjH/Msyx0G8bKJ3ECkMAMe51PIgRAGhlOeihsAZbzw/TW6Z+bWb
wHGeS4CZHR71CHs1l0UvUK5AxKAkrybgtIGJNncjjJQRQXUIcaD3fUPPz6PW/2GE41M3cx+1uKo2
qY/sBOMYvB5YDFsPO7GuR75PWkcZxDezg8S0ZrUY3jndrmyQuDDicCv6/D0t8M1BUwtMbdzDt0eB
wpLumx/3EUFUpoCW19zqE8TqsYSYa2GTBQ07kEXwizWHaR4FGLtvtZY/eGCGIEpESK/o5R3CQgM+
cQgupUczVrplurdLTGtfdsMDq1wGat662tDo4TAyHiYAGKMISNMa0xOa3I+F2SRXAzD/IQUyo6Gg
YQvvOlyWIXP2IPHa3CZ6vzXcBBq0Vd4bkW5catCdyxznpRgJBqMuO2AmqB3Mc1Xee31NrNlF5yKw
kBIKynFTV8UlIfGwwsc9rx1WhNpvmkMErmHttUnEVGyKxN0TbcrvgshzbqdoP7aF90p3BKudyfy+
bBfbtG7EnKAGOarrR89jBI8MGMJVn4+7Lo3IwAw7Z5LWRWFOD6WYxjvH0tEj0Yx6Sww8QgqjhPRN
ZPJc2DFOB925CTgkyLPicmqSD0dCFe8Yk7Z6l/8oYvEz0phrpU6n7QOmVvgq6CPEqgH7pqecKeHB
LEp7Z6fdRTno4abIjfncomugQ/T0+6Edr8KkMvHJkBe2ILabDt6OaZK2kT2aK6xhN5lsbhIR1qy9
RvQ3ewKUngMVXdMbRJdaWK+RwJYCqunBsvGDaFNk96Fi2SkuBq0Z2fuCzA1jx3tnZyjepfTKkdng
WYHDQwyFg4lW+BE113GOQyjjK9NIJNOy8sGyHx3PMJ78GlJ7MEDocJ0STbGtrKrvTU/gvGvNF2Ey
uUem9z4L5LcS90kCePeGC9G/qHKwUMaMHlbj+Vu9mB8KU+vhysJK1bnjU6i1RHyA9MRAElNMKzoI
YdLRCSaPD50NUEwrhmzrjEenCxHcyKARk+jctPr4Q+butO1dNMHSjk2aj5yQXs8vrrOsC9DjHSyI
hMKH2TZozWsXkJkzysWGooQZOZEXi7CA7NCfyidGm6FNn6asHjcOIHord1CPyhyb9RiqXeDHQR1V
5rGqfplh1kK+9jGvTDpMgb3zorbltnbIDiZhUZ4bfpVuYqcsdykqoqxy8ErpYrRDsmvotdFZWshy
4zUxY4N1q0O+Y9aV7ErYhNskAj0OA/q1o+/fWB2A3jBBR6CNOzo8dwdWDgpU3b3ZY/uUwPwRFVH1
Co0i16hxQJl3NTjLM2sa36Y849eZ3rc+iyFHIv0zl/BXuxl2cxyi2Gd0A4KAAgS8BWI9zwjpEwDK
XA/Iqbb8SmiRMr71kdNCXWJosv5YXPZR9C4jB5JdjeiINF+GePioZ0YlOcq9HfS/xIThQLL8A7Hf
5H/Gsk3kmzSrp/3gFc9utUj0ZN63BIvw0ul/ddn4bIbBRYEgG9N68PC4fQYek+Xcsx/0Jkevb3xK
gLLbqYYvruwO0LimLcKHMkHfVbq8kMUoom1vjddFMBwRg6wIAr2ZMzSpcgi83VwiFBIFJJqDDA0Z
rCSMq043kSS1q/GyFTekhgIA/6D6wzl71hMEh2ckTPiX4XuTTresXYgESe2yZU5KL+wRrtHb7mXO
reKGVYqZ+LjRzNyycvKHsxxPsilsf5C3/Qg7yPXNTOAxMHm0bfFML/ETQrHE4NA6GH1Q8WJguYWG
L64D0oUfOMIQ03oG0cDFAZUbHbSkFjzZ7zytegEB1++3sRa4D7w9gyyhxg0+bFmXhF4a/dTnECmu
TH5He6uZZoEaGco3XvQOZ4+gH89k4yCtNpKuhmvrEB+Zo61mEExs6uIjnCvUHULkUqPpHUSNCR8j
vvD95QvofX5uhDVaNTlAEO23LkC7g8H1hjnCN6u1Hmuzv7Ny7d41olsv5r+UxTD04mz4YSFcWrWM
Tyzkqw5b2igKnwPHNwCuensrSNxjOMFftrWQFXIY3HlmYRzCDA9YVqHMANJuYbNnOTNwBGQbejUk
qzcjXh3QOiec4Ji9d2PODVm0R8Si+VYg4zMG5G7CCd0mfcJHMXKFcZUQYYgkQJfUGd6sqvnudtom
m7HJiRAyP0uH+GUy3kLT+B4guHgGahg6zMTo3IpN1BvNDWo8TqqRKBltyHiOvCwjRmWBYixwipl0
/yXRJzDVlZeep41e3fTpiFRc9xxNEvGS4Zi6GIX1pvledAKiXwfVXWMZT214mEpnb7S6vuuT5MOr
yU9rFQ7RDpD3xkJxInRS5prWgLbDBBkmwwIE1TRnm+JjjHLFw1hoz93w4YVEvW3jeYDmtkld91WT
z45jM8pZSIKIwjn3U1aL5InOnI4ewAn4/Boq4obk10VYOjey1LHSKwLjCsMUDmKmCl2KmQNKTmOB
tKLR0IPogIIyt7kL4UQhBSboHuI7L0TYotPfjcCvDxNfYVMicMjU4iy03AKtjCvfYDpae/r1skZF
OtlHTgNjXcicTD708VvXoapl68Y+1hZBhEAy/bYr9D7cOxjZqK8P6bbzkKAzZu85aeqPNis+FkyJ
zKLbPi8QJHpmRGDKW0UvIcIXW+xwNkmENITUfrOi0DvrGjldO9EPkWZ3MpvlRTXXcKWZd/YziGiz
sq71RnsGTkWW2EbMvfchfr5kiKyiBIMGcYFaqdGGP7Q+iPZVcg7xvdq0WfnEoHltlfO9E/B44nOz
/J+MJMYqtl9cZVNuYF/hpTUHPC16qJ9pTmTugrBEU9Z7sAbjexGnKGoBf7HsizK28SS0nMeQAPSZ
K64TCcQg9UkOBuEd8bjhTA7JnSNJnwKzqJrhyZ7ip6ifH8YxQgRquoja8qZtMgw+bmRifod1CgA7
WCirZchiY9DuGonln6VdjVEJ3mZ29svCFKt1iPgzE9rAuLWS4M30refZ7AyMZLtDF1cfceigp8Mq
Ae0Xdy+1Z9ebzkupX/dg+M7qCF+2wufnysp+RWXk3uS/ZfkCX8eNHopH7DOeKjFiePsd5KuVMkFk
Vbpx4j7btxlPTC1yfPtQc2rRwIj0+nV2nFc7qwghGNe6kX10jfdqdd17nr8PjY8iEQmOTPefSSPd
V1q1yez8w+TLpnP5EYTJYyqLp7zHSZiIJbJHufPu8TwfmqT7njPBRgiILimupuTMaou3NK4v6tp5
zCNSRCIlUDBeiClHyqV8lDK+rBv9m2M0j4OT7cORVHHh+vfuiIoDOI6PxE3uIZgPors1G+0qbOOL
Tk9/lDpZpRq31lTr9kBGnI0ehGJf93hjywabKdOovmnRXTlH3xMUC7LgxmpqoExliTpP615DBkS0
O7z1DQALmnXt9PJDGlmzCcQSrDKtG/RxkQQpbaJIzLTDctc60dFvv8GWPw8DjKoD7SJrJ3RgWAo6
Ogg0rH+j/2y+K4spgfr0P/Ndv73hYgG4pMg/I/F+P+0Pvqth/8szLGmTrvQsKQXuGMOvpv2f/9YY
gf7lWLZlLkLbf4LwhAc8z/w/hJ3XcuPalmV/paPe0YENj46qfhAt6CmTytQLQulgNrwHvr4HkLdK
J/PePjdOBA9JkUoKhFl7rTnHJIBBwNwW3H5YXQ3zf2NLFXhghWYbhuDT/d///Db8n+BH/g+2dv3H
4/+Vtektx8FY/9d/iJkTnidjkGfe9//6D8NhKe8IVxiqJQjZmI2zv5G2J4K/WqVurbtUTYLlKjl6
dRN4TaAC6W/TbJPqZBo7VEqNK+TO6vMjMqac5DSkyXXhlFu3cvdx0qpnJZE//7Il/xUJ/HcO+PLp
UAdi6VVdw2ID/ZEBAePJSOywMe4WTeFyyo1zQq1DDqRielEi7lCcH00B3SHLgRSM9BRXtiUASwY1
8dspeRwyAFjhk9cQOmZ88id6B4BcUIKJHi6zH21pUKMJgGKt5/7Xf/Pxf6en/+Pj66pKQohlW3z/
v2/cKmgkjWhhgEMbii/VlNOlnAhFkCwDVsUEvzkQoXvjVI+19MsYqM2tEdoxtWwyKEIjOmm02SD8
ZtBck5WjwMlwGvHiFpUX5YqzzlJoUJFWVl7X1Y8a0rSjHwjOrWm81gvVPtHGvv+bv2ne5L/vMDbl
ilAd13HZB//8mzQ9CujnJPqdHT3DrkisG6LoYMvpy2s1gBJ2KMyTZP/YFpLAej8vlYMpwvE0GH6/
Y17+4gxjebRTfUtfSJAq8KxFEeGssTQerYRGSZAJSMNBs/n7jz4fNP/80Tl2DI4ojqrZx/5XuWlW
ZH4bFK52FwWRaRYwq1Hs+rQkHyCNfACaXXjMppJW3yi5VCXDW0GIhtNvTVPp9hAN3E1eNYTXBdOw
1dscErDsox0+s1XJn3BUYu08X/Xh6tYuPoksvDqKDsq1V4+hATLOtsFCxJF0SQ+z0fJV1J6WQV1O
XiEgQ0BSgIU0d1Oy6oN2FIZb+ENkXPRFvrf1Kz0VFVBlHuwnfwrvBd7k0gch2Cqu8MoxuESh5Z6X
G7BLdmeloDTIdICsdx6HMgJvRJYglwSWv4hLIHGNb26OIpDV8mun5O05Rki74VQx7GrVh58Ri3hL
0dxdl3u97G4ybkid1ZX6Ude0/KKWvpcLd+eUNGH7GXFnyWdrMkhpGKSgTWs02Liq0mPiXa3p7n8f
rcH10qj+jC6vf5gGx7gzGKOxUFf7v/++tX+1q1oU2qalmULVjT9c/E7v6O1gh9pd0dpTZ7fOQ+JU
1c7HZy/bxAAGrl16nekMw4+XMDLJeSftBvBsjjJW88WZdfuuha4lZDWdWGrce2UdzO1F3R2n9VS5
Z2S17uu/+di/x+7MZw2wByhpLBski8b/f99NLYVR1GBWAs0hozXVCh8DaV11WwJssiDks1ZmlusH
LoBqJ6PdWh8iRT7V7rvqqtqRZsJPZ+5U9Y4BXDZ1HxTkDBu9zCY6K+0/rue/XVF+u4L8i62MdFt3
bEt1OS38eY7uXDeTEMqA8/hOeVPHOSpevkV9cgpbIEW4Fkq6zOARM0Q5WN1PIohfIuk03t9vNx3N
+p+HN0J3FUqayqfBDvH7dvNHu+HSxLfUZt1TKYVxqsiuja0Ts9KHUFXaT2n3ReaZ8RRN8hxog7tq
ek27LpsSXck2GvvkUmWNgRCsXWEBVmPNK0qs/fRP8IjGyokvpyftO9t3Q2p7WtQ9dnDWLlkJA9cX
7jbwGTdWzPZPipKNByVOPscS1Orf/6nav9hFdF3Fgmki79f/6UyGkCnHTOOr9xoQh9H28bF3VDrw
tF8gZZqPc0/Syp07AZVwsPwBB5CFdHfsrI0W6dO2gB+0G2nOe6GtHTWKalB/yrCb3ExZlzTFH/7+
A1v/fCG3bYoLrhn8hyNh/u7+kiMiiliNFL3T7lXdsOhKo27HSXo32e23AnP6FRQHlMskQlGHEm/D
cC8/plVseLWO8l8SrgDlcWPk9PeczjmJUNJudPI3QxXdigtwzylUl7By42s/0UbUrE73HOPVashJ
UkMdOWvOQirjX9i3tX4IXZhhc0DZtlJ1Ft3CTk9tOqYnteDgDvKjrQ2PUtWcUyM7MojjiszgwYbM
PU+onO5SOp3HVcGBxEXvUM20W1YH5k8lBvYeFeKutPZBj9sAwql4Em6gv2BBqmhI5MbBrFlAZZCu
fUtXDmlIwsL8R2kVYax/v92N+Vzxx9Waxic+L0EYmssJ5fftHicBbKbRFXfXnbXD9tQ9juGUHyey
G9E0WsOj4nYgAKkvTuMIGjfsR8/Kgfp0SlrtU5UBbVtDCHIEojHlgloN5TRSecBiQechoVwHTj4e
i+ClJf/K1x13W5Qt6e60KeHMURtmo/EUZORkd3F8lUpmPSPHJyFFO056q52dHHBSSX/srEljO/Vy
Xzh58oTKX0cKbWzTsM22A9dBYMZ2sUlN6XpMtdt/s4eK3wN1lrOurRuGA2CG7WWqf2wphaCXjlgT
cR+K7NUomQ46bfhZJuyIdSmAi1rK+OD3FS5YEiKY5TJTbdOZxD8Ux9GH96YX4znT4aP8/Xe4RMn9
9Tu0VJNzGgsHVZgqkQ9/fLK0CbRYlbjj+0LPj3Ev6xuJbWQEyBdUic6JReNpgMX4oBRRBeUjyXbI
V02CWAtltey+hS67vTlWYLUYM50rhxi6qO3U0+i750nDZR34FnZDrVC2RiNnbMgk100bjptM3wet
oT72+mtvcV1UeqTYEzERe2k370qWkN2E8VhhnZgmZrnJDdpyQ1LsxnICeFVi1jYQu+FkYOfX4dmr
HXOqFCnR4IftjPnCQGCjUsgMCSo9cIutnqqgzNAf6UKMFymJrxjbU8RgLOHUTO2BGTXXPskUakPn
AATskP1t3aCvVqGLrqkOgJ8xxCXFPcIKR5ZO8u/Ov67xu3UJUCjfAwcUWYKMSfFK/XFCmxyJMD0a
g7si+/ySYurYGkqCBRWTAdqGk2mW3yN/ACU1oXVu4ujg6ln43EwKQxkCTleh/dUZKnnB9mBgfbYn
XEcFfEdKb8+2Kydc9c2IcDcgdiy2viZ1sHRAfCyQPcHndbRtGylvqvjSNKV4JDPkpeks9dzmt9iV
V7VT4MEnDZC+uPoWoUmgFzk3ikjSfew7zXoCy3uQetCSJUDyWEb3pYuGrcMh/YDUqz3T3tvC1BHU
qjGdVjdQYfmrMWIOxpND8siENSFbmiqps9y95QTwxNESFyG6E8sZs51aMeBPB0Nb1ZndYz2Rw+nX
Pa29D6lxsP1B3wSR759EVG9UOcirCX4gzYkX0JWKUIyEPm8Ay7k2kd4zOBf7QGqPCBD8+7jSLbQ/
FiljTRm/ih7laAw/aMD5sZlIYAGQOrKnYZXahRkJd6UdQQB2XNqVRbez49re8WtnV1VMpDXoPHqT
BoH0eDpovc9UY4reS5l8HishvJbl9WqqVdRrg3bAQzSe3EJgmKg3tUs9UPn9cPcdptKCsc6FmCfG
wr5rbfQh/QYaedxnVcjfaRoXWsInxeTTJKu0DaorbUdUCLLGNKUDTxxsC0w6zgZmZPQJze5HrIFn
V3tsUV2i7iyHIVPVjiuEZe3d6Nl7+HoRzaX2dxEr/g6EHuIrkNSmr3aXGNjrrWvit1qf3jMnC7e4
Naz7iMmFa4bwOodgw8r/XMXhdIvyfmvk6cw6Z4eIDWWrIDbal+j5t2ZefzcSTfMGG2181TnqM+Zn
L6/V6cjXFjE5g/Tk4pzTTR3Ido1PRxkmUuWJAlAlcMVktG7I3aY9RoHmTHB6lfs7NwtPTg4qXeSI
U6o6PidiZBxu6fU29Ov64o9RfUkqdz3B5/Mc4aRHzR03tDPmuTrXW7ek0z/VfXr2i/rcRgy1VMMZ
7jaqjFmItqLx228tpvVXJ9HKBxRDxZZBA1pIE12E3adEQo5zcJzPKiwgP0sV8tInP/OEA2xIbHcv
6Na7fGafkisP6oGBth+QrmdYzEwxVoImp6nsyoq0GN06NlaHFbZyh/mp6hpOQX2FKDajvDU2a6gm
xypBWJaj4yEhDnEdkuBPBu86KSrs8AI31eug8PcTa1hAjcX3YKi3pGnU2ziN/S32TKTrDD3YSHVM
TBIAL+Z6bsEEJoyCS4Gfo8kN85SG1ntLq3VjElUaNYN1FUmH9SXH/8PwZgYfTgy8bBKDtMr9BuR5
lXT62+A7pBzEtY8EpGHcbrPnb4h3nw76FHCuDZsfdhMPxG9xw+CUGYBDU4i1HUkgJP7uuoGAjjQI
blPTN56iwbJ3/JVSTsYzxKlzVfnBObJ08dC6VTdPjz6lpdSerEA7hgqzwkjdgSJloKjT/FXYbb9G
0/R99BV7l0/oLETjdqeJzifFGEEPOC2OhfkSFqyF5BTKVWqIB8Od7NtSy4DdvNaDEl18u7oEoR/u
gyL1d4FEK0Urg/quK8EP1jFDprrLD/2cGYQF6Nbmw1uJmSpBuvFkSGPjm1a9oVH82WR6tE1LGxVD
S9QJmr38uTeuBWRwTl/iynkqXLdFvK81Ez8I5EcEZKg1LLILG8vibd1Ajlan/AgboZNj5d/0nKl7
7bbGixDai8LADxIL5LkxMkGZkBGPI//j7sLRHneDhsCS1Sy99pmBw7Ko+PVQW9g5y0+c2L1yVp62
xixLZEA+qRtUO8Xh12MMk1gxa2flzrb3cgZoLDfhoJw1u7bhgbBZ29Ks/nJTuQc1KkzPxlvEbIaz
7MZ2yAxTEbkjNUPaZ/vNbFvFEjff2AGCeR9Zl2Jp3b4UAN243B0AYHc7TUu9OFDGTTp277+eDqNT
aGlyV8yWm2q+SXW/ObQRw1TLMGMSJYEFpIa/hr5e7aNhwKi0mOOXm3B2LykqN00SfsN4VaERgXjk
u/W40XKVqXOWvARG8FJhOdw5HTNeN8OivjDzkhE5sR6GZLh2Ijras1luqjqyuqbxSQs5UacaJlyl
P2TtYHrd7FVYYHfLzR8Ppz4mGkYpzQeb6f6mNxgSd3X2SVP6jOIA6f5yg0AUm8f/PKxGhbQ34pTc
OMQePd8sfLvl4XIvQMeAL2D+CTDgLUIdct1saJmDeIpn2S/YcWY5CXElhLiNa3jZD1UIaLa15LQj
/PwZaGpI0lWLNEOOCILwzipOc0Rzo2xs8UMtrHPfM+nUVZMAWJu8IelYuFBLBhlGUPqowywVpWSv
rhOgpU4f5xcCQZqmirbMcOVG0ZL3HsHk1EezY4hJattJa+33xdYGB4sS2F+1oUkK2zinTiVEq/Zl
yoaiX3HoK/Wn4irvDGLWkWJzeIascHEnelUMKIdAkKEmBSvoUO5Q4pwcOWaemRPxVnLtTwwyK6Ps
PVOibQ/mlklRjZTBJFwBh9hJAx88r9WTlUiUJ4x0RHb4De3MoDDXqUBaPhKSRWtov2DLksW5t8DH
5Ewq4/LlAYepd8tTEG3ROM+Iw+Xe8tzHa3+99//744/fYIY0B5uOfKE//810cSR9/DNFqSL+Gofj
X373PzBoZQcLPcOePo7krn/88mKuisD1/6gwiE+b5Qc5pyeCRfCJ+v3EWm/5V5affLxv+SjLQxkU
GjU/yrQAt55ZxYTEZDOYgiMkd0zifGB7Pzh58z2O/Z0y6ETOTD1JVAsL8AOcN2kgmtpY1Vdm3HDC
B0uB87VZZQJp6eAyvXdMyLgxcp+jild8LYFhPtArpxlWaN/COLK8SIVEm3UwaWVvosjITBetdBM+
9Y7Dkbz8eLlpWQcdHDQ4K60sDPAcesSwfn43V0HzQEAAXm3k4MvrlqeWm+VhamYG5k1zXc+/ZHne
TEBWLfeKBCI+2ltABfMvWt5AJZ9wJWbykBajszfRmcSO0nipbKaDWXHx9BFnaZj3lZXDZHkffw56
/8lMTWez2Jr8wMSwvdzNyNqYVnXhMABdnlhuekuFTrI4ovKCIqwtGS4utsfl5pcVdPaHLg8XW7Ft
kt6ILPG/n3T+597Hc8v7llf/8WuGoE42LriREuk+CQ3t4nNbrGvSgJMw1+zPQdNHUJor9L+LcfXj
Jisx+//lycXN+vHjPx4uP1iwch8vCRY/z8fjf/UWygF0CIJsyLCl14HgdkixHeSw1Ze702JD+ngn
GoxmZ3LJMWdXbKj5e9+J/vvDf7zs4x/FAZ4ePh4u9/543TIN+3juL3/48pM/3tK7pbKZ9LOrF7eK
9mmDtHD+0ENLqn2xWn5P4U9187R4D/0Udfx+2TKF7DLcVar9UKe2uV++s49vdHn4yzOe5gnLsF/3
l6c/XrrcW77oKO/QL/96UdcJBc2PnU47PY72napR9/cTCXJ1m69LFuKLU7lCtjFtlj2A4NS4/rx4
FX9ZJq2K1ZEoyZwaAE6YWZaSw0rxtLi9l5uqdoDgfDz2zQD3Xh2aD4WwyLSZTFYYnEeXXxrO5FhT
EwF9CZ+pOBnTJkb/CBz2atmqy/dSUfhutTJ/Rqreef5cwWjzFzw1L0mEoHY2UP+x+Zfn/vIVIYBj
N/211T/u/jKbRm375rTBN1uJmGKZEXLPHKH01Dr4+ks7u7eDfxx80uGSyRwecykl+RmsuEhld5Ta
2UZxYe8sf1aHzDNMQxLHaKNa3BRYnnadS9ZETimJV2qqzowgzlAoylfzRmqvfnKyuy/MwIMI4QVq
YM+6GyxEofg6idq4lLn6bPYd2YnNpcVndXRT406msban0fKVuHikLBfDlsnGAMfKNY8pUV1WmF1L
6xy14fNUIVeyE+M57st4Z5XO15yT1UObxMTqEE2yUeboiSFy38oqE5e87QnzNHTfU0d0Cn5Ba8xS
31ys4NsO7fm+ccQXUwbTZuyRw2o4m/IAy5Scym3VkjTiq/5A/CMLesUY36NpeMuULj9GM+dPVVk8
MWHSqA1ca1vVkhW+tLUHLJiDh+jl28QAeNunirvzgzq4qQQF2RDZjeoeB+MnvK2IuzP7e0YCy1at
W3fvm2STEOTzWGZB9IhLn6jMLn7piMTYMBxO1gTVBmt9zJ0NYjTzXcP6utIRpu7qIPKQRqfXIKdb
FYXEapZRfnZj9dUcDZNLrA8XMx0CJM7VBf0+mU1V9k3JVGggxYAOZ06rLtsbJ6TyaExW6CVRcolj
q/MSS96hXwMF7gKdssj4Omij+qlK9iqOimOu2PYWunSObWTctTDmqV1mrZ0TbDDNcSmMS2g0MP0h
4fTfJhtdh1uYx4jU0Mwf0Elr8U/QT0yZVVLWkEoKdDZB8nBImQOd0tbJPjmStZj+PNSV8w43EciI
1mp7kQfJzkaU1QztSRLL8EDYQ3nTahwEZi12SS3cU5mTOdcoEG0UdKVlDlh+xFxli2F8jFAjA4ZE
t2S2dxx7tFD0kRll6shj0MzxAChnPqU510GHFF3DD7wsZogZZ0BXMaq0zb3BhrhuO8M5JV3xKehs
4Rl55JWdn2xbOB8PqolIusJst3K60TwOvfKGRFga9xFuyikJyY9R07A7RuKrosBXhBRtcnUNRmDv
jbvyrdL0dIvguFvnPkxE9HC6KC5IKimPcqf+nuILucSu+MT8hgqWFfpWiH7D0Z1fhpIda+zTlZ5W
2VGgAAoLXTul7xMj508NUYfF+DhGmY/W3XjTkTDdgsE3DyTSnBnhpRfTRnRLrdJ5VT7AQsvrT9VQ
mU9aKc/kQIEbR8CcVfSogja0zqOSYq/smSMR040DLmufHSXZ9Go8bLJUIv2u80+97hQe61MPUYS6
g5lx6pDFY6HpvIK5iZVn1bET6KQ0LebTsYGJkCEMOhmnl7hIqmc5PMS+BpNE3wZWAIMVU0WVWzCZ
zIRWMVNRkdiUSEAm42kcdlVkqOSCNQMS0ASXgBKoJwfX7y5PmB+AdgiORLqsMpOcH43raiUbMpiR
nhxRa70OnZacjBq+ZKe101qd6BGOAFvW6L/0I3XUgClfQ/pV6qu+wOUrMgKf0/gz9lEIOpOjwLdp
PqP/Jj2yS/yzYmc/xib7jDZxy0vIm9N89m6818dyaNtHpAdPWqXRT+DhGnqozrRFQe6NxiuZxCUr
nEsbytobbeXLjCG4NMXsZYMuUuhWdJCAfU6MXb9pav7sDvVzE2DXCQq8WOZ0jtPic65UF8usBrKm
mLW6wxe1kWKdI6XZxG7lr+fxo9B/qLGHuL96F581PyOjGzp8VXmF3YrnaHyLbB33QWe89VprkQLV
PTZm/NMkMHo/kDo/0ymKJA3xkvfVc82E+oFJQ+Wl46MTlahCB3IoiFIiIrSjw6hnfAG6Vc8ibbIc
Y+VFaOretk9aEpPCTtrYwDjgZJaIj5k8oNVUSFccHUJNxkD18rDadub4OhlkDhdB3VzMLos3eV66
G9d+UuHAnoKsodFPkvsQd85O8VkBjood7GL6UQ8WOUxZBHNITZSz2ZKJ3BZPmAtoaenFNWwR7zuR
aAk2/Jr3Y3UHu3KH2f5EKWfhJyl2Q9KPn/VannU9waYWh0+QmMKdCGMo7nVVkBTXhy+K7nd3Gwdc
NLnIfyarvXfjt0gzqq9KbZXrokQF3kh2WrqRGctoErVsexhXcFR7ekCyuI8N1zQnqQvcZAz6OCCq
fTvduwaQx/KMrwfVUR+yHyg1k71FUHk65tZOHbKTg2h0P9XUUNoUheva54Ahg2gXFfw7RtwV5yAm
qrg3ye8ocQfRGpbxy9jMUKocmJaTxtcGHxW7dcrEwwXQ0g/ZFadtcsBhU23YJ1Y1xkE0qRzRVgES
oBm/W2ZzGXOB6m+M3mGr216QzaftlF70mJF+VFFUUnpV7jZpBlr3I6KHttlP1FA3G7PmQVdz0xtI
9dmoIG649BrKU4LHl0SGn9lILnxhxgepWrNPAg1gnYD9rKNgp2KdvYFFe9cJ3zrXXUbmGHPqQ3NX
bIaAVoninxP9jrELS3mDyGqMdfS7U65hdEU1y+tyq3+htcLuC2SWWCR4bnpgHAiamWul/p3mvLpL
gF/ga+1d4lhcxEMTWa2DHC5Vfw+KL/yTk9ezFdB6T59DC3nuqIbFSmIUYHKvz/YuWqY+W2ZVZPZL
k0vKCwW5aFqhBRVSvgYJ/C0wd9Mq7LV6W1kjrTmV2W7hk7Ss1sQ1U6liB0xeOkJSMo0Wq+uXzXqM
eot6AOuBmWmIy0i46vvgOlR0P2OLDxErur2KnGTf6yORjJFCcwVmi2q9M7wTF9Vud2xIPU37L3pW
i41lBj+CislczpzpPgzo6fGqnmz3NgSdtdYyjFYBu3I32/1BLCUbShj2inG6iknHVslauW/smrBV
E5J/QGYxq2Y6yBM5Y1Z7DgLfXJXmOO3AYq4c39jrsfs9Kodkp3Ycrg0Cok1s1xdFNtV6GPUNXl37
VTV+UtUle1fr7XVmZuwubfGDYc6j2eJmJZmARrJrvXL1KjYSnbkw0FUVif0STun0HgYWZol4wjyg
l9SMnXSOmMjB3WhwyVwbP4ti9i6A6AOXUPWTWmZfbawxblT3Bz8S0wMGQYU2m9+esBW6xAelV2HZ
1PWoR0h8a6N9LVlpVNTSJ5birSvtu1LPlZef7Fu/lTspnPtUZtW+mdsleJyZsoki3yZJWWz7wVoT
OdPSFialKYQ93cHUYaEsY+uLGyRvToj1xUys8tQT09n3Q3BUGwy3UvbqvpElqu1AvzlZ6tzMrN/5
uMCZhUZHRoJ7Wtn0VYzpS+niDyPBFKdHj3O8pQ2X66Qkom2Dt9TqjzGamVViWs2+VGqqZUsmHsMq
3g34N00o9sECDHhQtdNiPguNAVPUS4FX+aGBJISCFyYEpv9bMbgjyC71C1FRxToRXFBgA2TZ0J0o
FRo+QaHvgW98L01xJfWz6C3O1antH0vp3lCBXjVBs0WUmScnGE8NYWhRatq3Ms6/FEIeo7YgxlNo
hIZPNuGrTN92dc/HoayK0UQ0nReK9DEelc5znVauB8X5ScGjHxUyDR4q15i8QfSexbXtiv7Jq8qe
qqJzMlq4w7tVM4AxlDZ6MVV5TY36MAw+ZZNVk3VUAduRgB+cXDc56KF/NYl1yUI9xQ38Zhaj/SOr
/Xcj/xLp6vBoxeo1afUvOdLSq+0Wr5krBWmURrrRipoAuqwneio2YXOJ9pjLvtiAEaxXYSbSs1Wy
AubCgtyySy9osQ7h/DtTEwU6uU6lK567hPgwxU+ZtE0OtHVi7B3VeZScf5OxNSFZksYZj2jnEBem
O7Ug6kwYg7NBbfuT3vhjGOKlELnN11djbimscT8FyPt7/0x5VB8c3dqBDp8uaoTaoBpunTzZQfql
NHpxw+daPIiyLDAq59N14Jt4KPTKJw+MPj5R0blo9J0/NrexcVpPmv4hN56sMjHOomlMvC8iP2th
d09iguVyKzrjeR1XBaqpbSKKQ+CKcGU7DhyyWZ4ZRIm2MZQw2XJ+XdEvqRlymBXTIPwvedgV8GAp
xqUyXL52OvObNgamaXMZTYlFBldgX/qx/iYcEAoMqE9Y8/aqQ05da5Erz1YYGQED5NcJF1v2cWSy
axmkhddH/U9kiLtQlLxXkiLQMax5GDTG1dFATakax7JNfhAiNZHzOqkURzkBu6hHLT8Vj+FD8Cl0
lBNTGjLHhzelQKjp0Im8IYgmP7Hker/cSMSu5zIdX3sJjIvKLz1NqblPHZwlzPPxxcQokRKnWYUA
v/csb55rEJON/FxXxCLXLmZZ3yqAzaEb2fQ9a5Bl7ARU6hD3vn6O/fLTP1oDCWCSQCrHnCcHeeJ1
QGCQm05m4Z4y1iO4AjV4n1xs9tJ1vsdkjXMyaI/AUu6llOIYxJaBU3k8jjqOO181lbPh9tPKL4HH
iAGTdD/+YH1d75XR/KoNWYIrLAv3fYj9hTXRMTHNzwz4HM+RoYsgV/2eT0WPNgiOiGqY9bHFi820
ooDfl0smYgrwFqXFqak1qHSNFtyRQV8opwePa9pdGX2Ja8pNS48WsOaVDQ+hfBjoCEb1oNiwv3KQ
jps6wyofM/jYsSKu8AyjHaZtkxyzXI0JfJ1uVpIq61lo01bMbrKozB8gdSJG2mSorzZ11+4ZROiv
Zo6fjfpozPtTw2rMow5/ZZ+pj7X+2NDVuEvpXpSCLg2eKaJ7Q3W4jYTvNg0hhuymEV56w7ibrnKk
v/BQG3F2Thp9mwWpvrdUPN0sCUl2L1xKBL9NwcwVYONipV11CXFPAlkX5IoUxqIRvc6+rrNZZf7K
DAj9pMEVbZLQdnfhqMoVOsx+p9jUmQWqXzJ+iCn0OcTGctxbtYXardL8Ga/cr5Km/l5EnX8eiuCm
Bd01jHz309AIJMoZ9mmuu2SKFg4MDVaLKsJASIkw7tLESPdYAomqtxN0cma7YepbXtIZCN1IPQZe
WKQbRSdwOB+x0zXaozHGP/KeGWtQZ8NO+mZ7clPp7k0GZausET+VWsVFUqeEHlflte/7em1F0WFi
L10NldPuM4vxOUS++hr6ibgoKaSdPDwVjLwYruDCZD40HHIbOko4xQeL/owS9te+tl6KQjlbOm5t
wxYNli0VKqYYz03sGg9NGrRnO0iuSllhVpsXJEGJARma3OvUhlu7k9r3nmjQNHU1ooxa7aXnlOhC
nHzuqobBb2dfylor39y024Ks+aZpbsB6XHsqTSXaQ9lRd9CXca3rbXpvLSoSwHpbXyn8Te5ONZV5
AdUxyW7IL3VSyzkakiLcUIzVJLpa8cam97BCrROv0VLOS4a+hXdk2bWGgM7uztpQIorKSaPGRb2v
CkDDGKVSFN8kPTTqyGp9LkpiIeIDPvd2y/iSSXtR7UtsjdiNEDsWev+smzCRfcb8DAywLg8xXoxG
HvwhrLea76wNrYVc1ApsVyUWhhoTJPM79d2lgjLLim0si884BhVIpFr8KHSGIcXGMapxtVgSHIfF
iwp+iOM1wMoWBF8NU0Lsjh8DThcXqEk/01FbmTpLcgcK86oO3XQzdggu65a8V2ciGLZiqbdijqJs
uyQiBLCWKzvr45MzXpUxzFg3jvh0wYjsnPpFiTM4A8AuPUbwOmomkIuNDw7VyZnZ16mBGb8ZKdNk
q8GdigQDJ2PLEZ0hlORArZjl+cpVywZGV5WxCWK1PaqSqC48a05yC5oh9ICw6h6kVpzudljs8q58
IqDUQQR+1hnh79F5E3WfGbBa5v6aWj/GLhV1VbjjFcaxsqqUBG925r+OBXHtgeYQTZsU9VXvb1yN
opNS25+XFgxmUWNl4grdyy96nghmuAiCyF3kcJvAXh31jtjIQLY7pfoRVSbAq6g3bmSAfjdT6+gm
fr+pYxWlftKbK3swn8w6U1YlLlUPhADVQe7eO1eMniwq1qyY8OmS4lqL1bteRi9pFmjrmpYpSYUV
K8kCd2vT0UXpZwlH6KtvjYhJKwmkiuy2SdcpNKitFmbWVWtVjOrGdpiqCOQWAxTCzaatApZjT0A3
7T+bylrXi+RRE8mL00WP7hAQyh0AVDQ6ChBLxZGnurkBS8C8DLXdHguGCOrFyP3xYBb6jxaJxUmk
Job5uAHTgnoCvx67m2v1qzjFcBxIrnARlcp6Im+adbLAaOzMBUaHxrEuzHMoO3hp0r/2mbp17Nx8
74uzNoXOSU/pI6Ux7hMznr5L0jdXqdqyP1VT6ZEe4v8/7s6kN3Jl3a5/xfCcD+ybgSeZZPaplFJd
qSaEVFIx2HdBBslf78V6xgNswANPPSmci3tOVSmb4Bf723ttZu76558ZPp78r6px+/cNWhVoT8eP
9zo/ZCT4wt9cRQmy+epMk/q7WPV25saEOc4eD6PxxcCV3uRiovt1U3Elqvo4uiliY00lRlZjT835
Nm9Rm7elGrprrfyLkxjVHd3W3BopTe9MU6+Ssuo962bcA6njXzAcfdhN053bhIzE4Nl0vRUxzW59
IaOZvlVC9xOrj869uLFL/LbEk5TV53gcdDbbVPR6QSJeZlYSWHXxh5Bu3WYtzAFcxcOh143LUjT2
NcYWPZFUsefnuRDN0RFdskNWcrb/pEea2eFPy0czn1DptRnkuczATen5JXO1tzFm/+Lj+TwneXPr
09W8GGihufaBgv9KTiq4N17mnf/9Umg2n7m+vBdebOHctH8Ed1SMw7jnNkqrPufsgSm5vlS5O73n
qYfvVIAYE8Qbqjx4aeyAKGZBH18fRC5gdb7VOWLcVCBx5ULecML1N7Px9wEUR874SPeRXeE/Rl5Q
/G2DUY88qmcvQd9crbzUzyxZ5HFeOgaSWlDuieefYqRLS4HQazpl+VP3Zfbtvkrr/JWn8xpqBgzR
tXtbM7NnHWd9VBqg6rCBztfA6Lbakvd7oEc+Jo5u2f/TFozuzhVFA9nXpHvqfWgzZf+h+1160L//
kUfbkdM+t7TnSq4c0sEJZ7Ak17mEKV6nHpb7jhYnw/ydtoMfGSWkgNqH2Kx8VN50govPUOvZ1XQg
44CGJUz6ss2W9KmdHuasrDmCjPgw2gBA5rlEWyp9fzuu8WQuI26oxe2z3lvTXhliJ0kN3ytv3lsS
r17tGw9llf+Wy+qgGZv+XuUEZpWiO5q72rmpHf+YVQiFRlrLc6uJfQ1U8yaq+o2XoInshRF8toxH
S/DjV2wot5jby13rZ+52qMBuWkzEezy63clHYRFTjWXPNS9zoX1panT3ld8sOzzA1a5J32RSTgcR
EwqXlTsirKbXuMrFNilGeSl8OE3xNJQPXf4VwDJLfbMEREeg2MK+QuInuTa5VFFlWtnOMTJOI5hH
oTMR4tCUYf1yRsThXL7ndQHuq9derIYUNFRqiGk2sLUWqAmYqeWJ1qzqMZ7+Vizlo1Fwu0DymR9d
EWe3CbKX7lW/Or3pwTctLdY8fSWcLCMe2Upeh6oB7e1wfzCpcVajcyV05FzdIP9TJm1xrP1Zu7Hs
fw4Ah2+R67oHIC6+Hq9sxe6ZZ04AJ6D0IE9FMRgzwv6DdhiDO7p3/qxpf4tZ1nt2hjAQ16uOavLL
hDJyLfQCJ06S8mnLUnFxc+uWwV27BYZXPhT963/+D3Pkc4Ele6ulGPZcaLBnzcKwqlXKjlLb5kXm
cvaSmooPiZGMF0s6cjMO1CLTyeAd/gUuTMUEZfbcKFkV1Xtfx96Yuf6lHXmkmolWX9Scva9Yb183
9MeahVUvBjcqJjA2XmN0KFHm4d9NkR8B12+mUcIieX/JeZ99R2Kwdb29mS7D1tPnmDs64h2kp0cn
4caZxE+dMCYy1FzLYn/eFcosojyuJ3AXGJx4s7bMNEaIO9S7ukv7uZTZuJvW1rE2Mdyd3eUfyXqe
eB6Naq3UnpIeJhwMwOmAj1EDv+R5h3FuIy7VT0VlqSt7A23fKjBO7bp2bHoe+yrAs2dDD6vWibVi
LMYSk22agYcDYpe/0chfbCoJjG/s67NO+ZaaeA630MRMYG1RFvfn1gEaCQpSAbYib8bPhCdR0is6
IMglk/E21lzLWvUHATM/zPYsdrEq/a3RdB5Be+z8limtS6OMc6Mv2Y17csNVAAQ5nc3sIqqmJiya
ILhKx3hB0B9RutFYD46n5hc7s7OnhCMLNBamFm+mzQyqCDwcH1+ZsR2bdTyD9BQv5gVxgaBRprEi
qWc/jDsoGVTQbmZDmC+UVOCTzq6lbRKvgUvBCdb8uFZuHzXm4odKNfBM7TDXUve3RUbRcyHrDJbk
YBr8s7EenqWnQ8TmfdMgdnXN7DL8GXnYZWl3MCnaLGirGHHzkaIVICkJBm1wUAcXllinOmmzxxE9
YwuNGpOEzMDsY7dgp+k+NOCcw4UL16VzzffY/Q0FRL7xZr2mcEzZV3QgE6wBd4E7ce+ERLATtvk6
WvWXbbbqIfb3Zhn03J+5ADVxwPzhlvdFEEieOiiNQ/Nhehrdi+lzaaoqooxKPi51ebTbbFs7otj+
28zB5Ff4HZR/kMbMu2emCQ8c03gw7ezszS8D5AOizEXAAQlkphYUasau+nB8ix8SYJJZWweNm9Kl
sL807Lj7ZEhClhItj00IVGwwk+1cuOIsa52Tw8jjt5L+el+QHqkMyZp4bdBIwTBwUuBgLhY7CXsQ
XfuqRIKV6jzMo3p8STArnR2b9qDsjdGpDTEzZzyQ11ZNdzn4scWqRHOto1mVlP7k0zmwJxpZ2BRN
PWSzQeXttcOwAmV0+fLWLhDdtMrzv3+CdlSdgVC+JW0H1N6ql1Ni88u/f5oWKs4nbUZLKvqrpyFs
uwRtpYNPoDPieWua2Mb8NME5PdR3RXyITTJvczUKbIkZXCsa7ckrgBN6mSl/2bYeMfYu8SF6VmK6
dqzv/8XLKtarz0v2ByPWrbVj96PnviIC42Plst+tIm3OnmoJv6tm07iad7byNVSQIgb29UIvh1RP
VvYbW6LzLO18b88UTKY6RM4ScFk/gAsFVJLLv3Va/hJM/nvWD6i6uNd5KAPUYLY9sTJj/ipTyB3T
L1svOeYEkMDAt7hEltnnP3/ElECfiFXaXhdbJRuc0rjLFcxaOguavS/GFxFk5kUTnJTIUJ8Df5EM
r94GN8VfQzotnUx8jTvdXf0q8jza9ltpTHfseUGYZPWfLF1K6MFaCITIODmLc7VjapB7SXo3sAd4
YjMXQ3+EoWZr5yAuL82Q5KFqiPHaNVO3JQfiGkFNvaf1mpB7PzEmuaFky416ytNBgrn7T4tsZz6k
zWzt0tW4XGl+wzqwkBC7wFU05Ogi/N3+ri9RT1JladsZ7J7pNS8UlbURbdAcqHpM8Jzt1DarZrnN
aU7e9BOCeQc/lq2OjIml50CNymFktVc7T2nqFvhTnWN2xQMZv1p9yzKe034buDhSUq9AG63mT6zh
LUT+U6Jp7hUpi7Ef9mza6+arX3g/ZYsviufmvmTzUg59i+vdT0ldoukuDlijaq7BdLJfVFgQKoHw
3I4HS+n6QSu/CLpQ8FynN4EguyFZ0h/63o16V+3zIfP+qAM9f5Fa1AATrbv5gmKPztGKUA3on4Al
YI3mo0X/UQAHiefPrR3lNaNyZ1PWv0oktQ1xIo/zpWk2ZuPJnYq55XmYJuagaqNDUEhyL6437aYE
ROrglcV1qoY/U2agS8bg42fvtTVYkbQepdOTTZ2ELUsVycZBUGVdySRthq4PaYULylMXG92pcbqP
xNIhVfblo3TMnZWq5Nr7xuM8iAWhtqBFuy7nk0gI1K9lHDqBFZ373wnPo3rQbE8/dkt//5cnkLbx
gkWzPkrJXGTb2XPW1eNhqdw3aUMTlY03k1LRvh0I66jMeUsRWhAQt1HE9Ng6wdIxrEsl5WfStfKc
jvNqIHX+PweZ4EEhOfh/B5k814MU/2372dUYrf+3WjHrP//T/wUz8XwAJIZOMZhLIJGA+n+xTHzr
PyxKwVzbAtXrr0ST/wKaWM5/mLpjOHAMLBevLtVh/61f/8D/8d8t8z+I45BxJKdv0FVm2/8vQBPT
Mv/3aB5+Vs/RHd1ec+AkSKz/My85pGZeMS3Uhw6FmhNt9C5cq16YSXwElvdOjf0dUjSoaIptiN+A
q0BNH4GzbgbH9fc3rwzqne3H5QMA4JhdWxgsgMpqzThZdTKFtojjKJ4f5g7BbtSDP1lWEGxYgC64
pEy2lp3BkEj7dqOYJMLkwS+L7DnI9UjvKuuVsKhPLs7SdsaCqj65MnLm3NpL2LGhk3BxKzo/YT7l
Mtcb4Md1j8MNP2XG/INvnVXfDu6Xcw6cNQxBZM00jAjuu8Z4J+oo6JrqWMfpyZ8mkmI6STCrS4J9
1YBDof1vF8uEvhrlPvQQZvu+KZ49o0CPB15M1IucEKa8sE2N5qxPXKxa5QNsmGGci+kVsx9AXnxc
RNj2w+Sn52YykScC1X9o1jRtViZRkmUB7OrUfohlRs8Xn5eTq6pvLDFMHzXlNGNtGiteyWE+WYct
12HJBBSiQFub8cC/yaJikCYPbqWttSfidTT5VNGv4RmnQllfHZL71u9ZVxrJ0UsN5yVoezuq0/ZY
mVyfUQvLC+4rdsFmQs0TXKuYO8Y0fy6Qwkvr1YHAgJ5eGwzg6m4B/scgwbBDs5gPO2mD94yFFANe
LBmjc623bwiK5bFnOwzREUU3Tjz97AzaOXfn4iQQKtaw3RTpQfM6Unuys4a5RdUSzqVoUN2FgEMK
2jruuxm0Nfc9S6hdt94kltp4r5qlveBZeJtqlsmWk+NoiXXvrnKJyZzQa9wOazYb4SwYRvYliv4a
F6AucCrnLYaXJgFxQVBNkPZTa9cW2dZvka3bsnrU0aHPltvCaMMeCwfCXc5zvjSbSTpPnWfld17Q
UAvcw6J69dJoAQMOrrNIK5ivizFzQ3ZEPuvvGk9dnuAV60gb4qEzPdd7tDHHbGrroymN5hPfZnYp
4rF60sa1R0Pvx21nju47iI2DymbnUJEYC9mF3DzIrRFlBRRWJi6dY+18LYUHd2x8gWfYnMVU3n2M
FukgnzEYLKeZNkpfJOKMYRiVJ7ZAXyjnwHhH+1vTHxqzTI5GlRyIcnYXYkGAASQYDOgBx6xoh0j6
vr6dGGro1hn6s9SWJ0yM+WHBSHFevjONGdRL9Z4PUPkMT/PBLNKZzF/8jXMSAAeoIt7Xyl/p/9VO
tAGr8BKjjIHJKyMFiYfGnEKtqRTLZTY2WJcN7bc3By8tGtEtj4Efts6eN0qogYdy5l+0AGJebdD1
5g8AzfMuf9VLe6s5wXoFqG76Wi4CyuQ2mVNxq/bJA9emM5eUjN0VUfo0AQtoZ+ZpMHz8WVo/7iHt
Qa2pcVpOzbDPx0xE/cQ8oRCGAwmzac0id+YbKNotStEUslxKH5LEQ0IM4CcamvcY1+4LR5D3qNTw
V/QWSckq7rdpXdaRW87uZYX5l6S5o2AY4DDrtrvP8AmzC64pCHDbhylJvUstKVcofKyYc1oQWZAD
+0p/uJdNq06EOQSqzVzhphisCFYyZM0mSHl9zN+Gh35Pz06w18Xw3bv5LikSc68lRX7ILDJZ0u5+
vGEuoomLBCq+JiKV+eVjCBffP6tOe8VIZO5SK5dEMmrwVi4Y1BoH90Yk2uMisjlaJrGWm/l/7SB+
6yyWvY1RWZtUc+19/c7aMyXLy1iZtXHM33u68dJuRTqX97b6KQs5vHaA7yCNAvYPnINu03dlEzc2
mBsnnOoyyXB7GibLt5goo3LItoN0nyACw/T0ZRF680/cVMDmWuTvjuvsTvbte+agg6dj54bYPEIS
xr+6vGshvsAXx1j6WkHICOcJU0TvxBfQ5OaWdoU/i9+eBgwAIVLOn9JIWFzmknRhNrIsBZVbF0Vk
GR4VYYWxN7iOQZ4CmoUfiIyI5J6TzDtzTvlSCv2tmaceexbxCoApDH+WCcabRrkpEMfWz72LbWvT
o28IbaMwd3Sufho8MozVwsEByB4NP1Elxzy4/8WmUKjX3u00eZ2hlkTsu63jHDDvz+rLmcpp61oI
3mwIyqO1tB9msnz5okDl6Y7uZI/31YY8586Tr9spsGfDCNnaMZy6GWrqSv5iE4skBJd7mvlqEgwg
obtoUZXbLH0mZzNWXrAzyDFtO8vA/wyGqTDW7AVopmgp2OXq+tUfneUmvazaJk2lH/wq+1oWJ4HL
DOp0oXKXk25fk0HYeDBfkt6pHkrW/vhlygVwVVZGpWuaJ68iFelUGd5jAKYn5KeIRrn5EOQ2NHir
e7ekKw6mTA1ogykikEIcF4BJMdMcFwqCN9JdnNB0Jj4lfMCK1uSA9frgWDePrpslr1OpHcppbXZJ
lkO/2N+z54nrkgmLrofV2SL/IgIbL1V/0Ovyl+Gp5l6OyXvdLn8q0ssRqHSI6DO9pLXT39rNv51Z
RrBsbU41hu7Dd/P20BaJCoNGjWHsZNmWOKiLf2spnw1THvMYa0DK+b2DfGw+xvwAFgDvp8B1o4zo
3S86M7Opjw++STOA6Rn6Dg07PjluggI7QnpMpycM6uLXaBo4huGxNtngvPix9sqxtGl4Sd49I/kW
aGdbN8/7By8daAFkgoEjX+uHHDBImBNRfrZThWW+ADff6px5emuV24zY7a/JnX+bs5QPRlrZYZBd
uDrbn6MORVd5KiasbTz4bQqiSyj8jK70Ph3h/4qb+JMmSXXU7dJ+qQa6W/DHexfRkWEeve59tGmN
laijO99vk7vjBoqApSCeM7OClynVr/itcjav090ux/FqjV0VmovWHNzkkCyx+EHiQnJyu+yZnfSw
H+lloFjVcm4YVXHt27VLIt4UB6tlpZkr+2+dZByNxUWZ84/w9YsnvOZINpnLPVDUpW2SvRIEJyBG
wwGg1OGkAS715kFe3OqelyhcrWhOAXXeLwFkM8zo1vhnqt0t+s499SF1wBbvjw0iQlHXax4bm3qf
wmyW1rBzY7zQVtElZ5YTn2niuWyc/IE3xcHvbLTo7Kl4cbPHdc4ay2VnFrG790TlEMVqX3n27twu
yY+QM4Zw0J370PSPpjrGdef/xptoMe8uwfPi9VYk4KheWU8CEcHfQ2iOepU0hkCdCHbgtRY2lbWE
2vrBIXafRbReayQPEE+cyvqb9coJAQdSRFnpjz5OpKV/t5XTfVtD8BGbTfpLRzXejnB1H1WGIrk4
aoetdesm9Rvkhz6kEoLSHc1J0RCyGsP0Ij7iRxKE19hT009C+kXAbvuYe+sZS9AXGIj6TvMj3QbD
lfOIE8Snw72w24ur/PRm8LFErlJy76pfjoIWDNuBig5i11G9GN1PLHkfqSF3b/5onxdRapGu/bXi
QZzbNcKa6Vm9BdmjkNfYoxoevBxiwmpTmAr34YKxaYUaked48wf7xBwnQuRX/VbHmjhSYfLd+GCT
emXMhzqe3tu6j9qG1Ber7+CDZfo1bvnrZ56nH7Czb6bUfsMmJFHfzb9q7Z9g7sE4P+jDyUrzasc1
AST6tMldczhX/QhNeUUem2bKZojCS64egGzrsQxJhQynf/8h1vHhJGyUbjATJZDz+LlRGr7dOieP
sYdwu5x7XbxVeu1t7XH6pp+XHl1w+ZyBOKeVH7+5OjIHg8d4GhLI3v9+4Xw+Cr15wtmihyQRspNI
AbzxiTMz96E2iJkzgF2h/CRRvGYn//W5/ftFrdWM6ag+jBr2iZ0aMNZ1J+C7YXvbuYtGl7K4PGHF
XowsgZcEtC4pB8ILnkTE6QRdjzQPV2HeNECsGmAkeAh2g2wfsAmw82X7tBV4hbepCQ5H9cM58QYQ
NcLuuXG2LgLJQC2nXwARY7aMsAiuY7P7JVtq60t0IbqecbKPsXxppzkLezz/W0gMu8Qs6k1JFVaI
N/WpdTwXYMzgHxlPlta71yPlm+LLzfEPym8xBgn3h+xWOoOzlakiDmNQazEVyTHWHPsyUTFXpfo+
l9gzk8YWV0OLxa7KMwrd/Ozme4AeMpHRupRhxiRXex2X4q0WNQp4bqf3XJE+bjFYDQEDsshxnJTe
vnHan0AX+rOWQTNQGRjLosJ1Swc0LaXL+KEpDcbtwnY/T/xflUkbRS2RSgNnMyi+kgBaxClDApTK
kqi1QbAFc/5B7P0wd6M46FXxayi8Dztz97IxLp4SX8IJYGGU9rvWXXHNbloJ2DduoYVh4up5KZfb
IOcPmQe7Re83uiLK4oPNDXEun/z1ZBP6vLLNj1xMznmVnWzUQ3Ls8WrpLcwQhNS8V9yKOzGOh2oK
FGK4ue9nPwbLjSOQhC/jLndAEjAZkY622RbCXfsg9BtZeO8UOxfSHPbJGtrPMWPLNaTOXetxNQc6
MV/yw7huxVuu/E93wmsMjKQa8vfYatxTIMuTMWG0cD0qz7rbv9+opn7r0Db5oY2BMPQND47GYmuj
dxvwH+9mUprnuOZ7LMALRe2IRqrqhgak9eM35KXiFoR8IILiHAeBifEJHb0s5/2MKa5oC/dEiXOx
x050G9W0lQSkj8FctpGHKEqGjJ+pp0VyYxTmGKYBDQn6PDxz8DylA/WrWckQiY0JJn/HdSSyFHxv
Vd5Sm5YVFOjNfCM6ZxwbiNMkqpPk3DlJDMfgm00KBqPAw+g2DBqXwO7Bn0jhpDmFFnNJvdG/n7/E
zsutZ61eYslnrx4FKsqdUyCofHf4/ZqG8i07wYSjG3DJ5/VMCwb1bC/lR+FKHDH0fQ4KM0itMUcx
y7zg9qHeMPCoDU4aQgUi+cM01DHXJ6QjhLPXTedVTbEVBqN2xwGYGcPd8I3VsKwoK/WwAfnFg77Q
pZYsTUYGsn/TXZzkmiuuiVd8E0Q0Nv6IGYn8lqYzK9OcQWcP6EJW/vmK88AHMjbuRodg7SmSJoMx
/6jqo2+n8tk0f9wleCunNNmZGCbUyLoiHyxQ1bNv7gtxK2eW6abrwXLR6uNQ9GEsJoMGQvlltMah
EoxMi+ntpek/ZonxezBIVQ7O0R70D4kGeKp9SsXnxdvIYcgONdTOuE9CkVkDiK7PAEUCs5ncy352
Injx3GLmdtom5k+jtcH1YUCc/W2ilPn9lhgMgRiUscRPzm6/Nlv2YORbUwLjmXWY/AlMB4mhP7fU
DSuXYJuSmTuH5duUltnFZNTfyq5PIr2gZ2PsaTi1I/DuG1osaV1yjG81FRRoEjjddSgjfC7dc6wl
FEplNOPgv8fLyL+VOfWr3sgsWlz6kkpnCQGmOPSijdO2AEkcaTZ9RtgfTXQalYfjYBIfy9MUz3Rt
sTmfaYfnBtzysT50xRQ1S/GYV+1RTvVPy12XViB6pr3R32rFdGteBekFNbEzAHYTaAD+C1E89msX
TZ/+NgXlz7pT0KG15HunJEchOdBqpJDFfOB7vcug2BMS/2kkHwf8N2c7buet0ymaMMaJ7xWOe3MO
F/pHN3ZTfeqYodrWfW71DNhYAYslBslg2jDACL5/znhJRounXGD1DybPkk3JNc7DjUou5+p5Ds+F
mpnFgofK/SO1v/1MfKMbBiJ7nhLKz3LL4g3qfuVu/qHcFXd9tDveuXV3YBNzcWLnSST8wN1YfNZw
wsZp9cbiRcLzFgLFPHoyPiR69e2zYZrqqYoK6Zziirptlin4SrQGDha2xlHqR1vGzYVL1VnPtMem
jjeoPbekW4H2zTNAp3Q94UFb8Sr0LknUUCbNU5WOP64JKKk33PdkpP3O5cVBouiy5o7AdEpN7SuN
MdDTBwWuODvpPvlVm2OelqpDTH2g0ZY7DjVtY9nWYyddmhQnTtzRFkyt70vQ/VmU/ZMt/WtpuzQX
TVHmq7c+dg9BNf1JMeGGRjdftdT60qb2eSE9Ombp96gbd29RoR6MRwpGPsbCgBZRox85ORVfVD5O
GlzEQE3fhqwpgZV8fXgfuKg8YPrkMTRYR2KW9Qan2SuB1uPc5Mckrfk+lZuukR9167wobgGqznYF
h3lR54d+xIdK6Jid9b4svVB4NaorHAF6x4HfYsHf5I2BWVi3vn3wN6ij2FUps0a2KdaENX/HuL97
3EIIjvF/+VoL9b4PMcySYnYfxdEuv2tsL1rXXa1O8WDVczrBFVu2AgdVLdsvadrn2JmPeI+RVabq
bYJrzEUKzH7OXCZ1dM+6+JntY6Wx6qUBm9uNX+J62ANE+wa09mGPTkEpH/NjXVG81VS3dmmwsDzS
6iXpQqn42etcPgZ8phIYam0a4qcHIK54Y3NMdg5e/bVlQZI6Bcq/5pupT3Op32XjVWDv6Pp+0w3M
1sLBtCW4BcWZ/ZZbrzmVJIGD/lHzny9o0LKiGTzppr8NAadtkwevHeZ7IGPLh/DLkT+KtJqV6duM
ci3eUPG3r6wH6dCw0qJqD/4QmYRyQ0tU+rWtf2Z0MLeicM8S1r4afO3gDvd2Ke0jhmqBxkEalmSp
TTHRmzPc+2AqtoU/xkcZiGsMBoZbebErlhgDQpre6FJkMEXMqdoU6pnG0Ws4hgt/VO1BGllHQ4wd
vUjTV5KL31UL6zYVZ0+s1QYxoopR4ieauxMNq8O5YDUhDnbTjvsRnxN3xSTMSvqmcF6uDZl867SB
ikMdOMwS8MTze+6YnaAwIp3ZEPdxPV80vlZm0dI2RWAgKwxn23uNfbQNfCVTOTB4lmSMquzTFYk6
TjrFM2Ww0uXWde1EfQl8WYxHqeNepnxvTf6GblBy+06JwO/RZe4zAwEfHUbnNTF4lRUmMuOzKv60
8Wi9AjM5Vh0ttuYKM+xn/C2L56hjRmZxVyQ6XKei2xnD2GG8NpkxDHRJy45ExaRVkb3b9Sa1CBlU
DC2wJdZ0xM82HbmpJ1oEW4yON6c5dGM3PDi3ZfijNxRuqYXcfMv5bGPU25naXIeKAt3Z1IkMa3fC
WbijPCQJ3QtEJKAu5VWwLnYAjBaEfdMmn/Y8F+2DOQ1Yk2Teh4HjUbsVV2/ULT52SfLSBIWzAZDz
TpQP9Qkc2cihFRituU/d4FFvbeohcRGYvkivLjAo2o8KC7uwc296Oi2gv3FtycevTiQvkvov0J0J
506Crso2OtL7/tkvpM9pEHghpOGWlCfOZEnKE2rPal5teEJAWF923cK3E4I8Fl5bZxax4NzbVY8n
j2ltpt1I8jm4dMFCWZ0ELCThEZq+/xcbR7mtOKvcxaiisXUPoiUilGbvILGaRxvLh9HxMZRVEtHc
hgO0pKGSctU00Olxgi3kNV5+MtFEmECKP0OtmZvafIX11sLR4BLmBCUFW8nyu8eAzeearqaRvHNZ
tK9U2/c7y8E+5My0k+JWCrUy/mwG8unKID4yWgH9dTPVTgW/LWFlO2zHN9T+gQX9T9bPFIaX30oS
1TQxUC8aHl+3ui0J2EhY4i1eIirkl19Vn6cYM6rnyeMvpT/haubkQdXvHOrL7d+mp579CgkjMOiw
bRwEhYS+FA2rIVZnQMlQDBsijPageKkTDM3dDLlYT3eZXRUHY+oPhocbI9c0tvesv+d423fPMZJO
SjHYxsu4wOnYQUpImlrsPfdWfGMsQPqHFICMmW/0zApXY1zQm4q7ZsYyDCJ9yB7iPnd2HhLipHBJ
Lz4F/3JuJ+QEvsmUXz0dkia855LNXXM308gIMoZve19i/sUD+rtTkk9s8eEw7rrTdElFskX/3TZa
MyOGeSS2rfExX+8GFqU7c3GV5bs7sTmk9IyZS29/loLOK1FyS0Husva5Dm5iUu9sF6Oyt8LO9E5a
MPxdeElGx/7xp6IL9YbfRRHO5LOXWp9W3Ed4br5LI8QI8VSDLtwadH8RVrmY+uoOjGVUju5T56zs
sHwbJLiA3eTapv3v3sujDlsLU56NhwWAwORdNZdMWcetlQ674mUc5K+G6N36e3VOfq1q+8zEupfW
rzbotmwsuGxNJ4Nna2qTH02rc1LeIMr8Csz5UenuPQDMJuO9u4y/TNODJ87DowhNwKpOFoe9sxr/
OH2IUFTGakzDJs1k0tVOVHBIAUhjJCYkRbkFVx3QxFbDUZmWxrM/Ly9pX/3CMLqVmPAmb7yUbnO2
VP0KC4ZXLeRbCmSriwb2Id0U3Bw13Nb3a6AaOSO1zh/5gDdHr92nWPa/VYOqtWS4cOlBRThSmFEo
BNdAKyl1IOaTbcyi49FS8mQkaoVhED7JNLdPNCC+Q6zh5e55Aph308UwKXHRuITBsi7qLNB2TfWR
OVa/qbP2qQ+eKsN9aGdx7DB9uqLAtbb621vnLSUx4jq0Yg3Vte0GaqFyjQ514juBesoylCqyaCxr
BJ2IRZG9Tdr0zVaRGjo8pI1MHq0hv+t+RZ6yGA+T7M52wd6g12z8Nrglm9G+tWayywbxXRcsXEXb
+Mhkb2jPgpOwg0NlUo3m6ubNfYhhOWi4BefRDKsJ0XrMDnqQ7CtlHmpuyeVC5L9Ch3pM3CmSfEY0
ElCpbezTTByHTLyYGYO3Zu0WOe/zvjnEsUa7XQfEhK1LA+WrmdgqGWHsx8mmcIbn+H9ydx7LkSNd
ln6Vtt6jGlqYzfQitKBWSXIDIzOZ0A4tn34+d2Ylq6p/65nZ9gaGiGAEyQDgcL/3nO9QBIbNsmLY
3U82WcEMihdmmWyLRNzLE7/T0rcyp+rBPa0cMGaWmOHqTWN5z3kWnxstuMrhpcBof6TR/jxmxGU7
05kVNsNVrUPZ9Z2VPv8UFoaYqWhvZy75lQE2ZFUOo7YeDXFm6oEG2D6aerMvWgPda/hgUn2omL+U
hXk1JQlZydUb7euXdvIPGEPojZvF3hu/C1uQFhtc2NoC5EVsNEZUaDMSd/SjL+zH2fQf25i6O8WI
H6JzH+bM3WqaeXS7+ok+5uvCXLEPX3UnvLWX9mdWx49CZLvMyW7pOR9Haa2eabSirwhECiV5r5X1
AyEZG5pUuyTI302dPrBr3YMMIg6u/04Z5gDhfe6zt0bT75q8fcFtt9NEdUGO4bNZjS9jB0Ypsi2s
/h7WouJmoQVrlfS+I5Ncu4wbEAp9vwhOsZduuMccfTd6NJHMo1fdWL7/g791VY/xOm6bfUnUIJ00
l/tnbRQ36fRAf+kjnP2rOjKv2jx7xYu2irz0kMfRBRClK5+AUksTl4tlnxur+kiGjMyP4exo/bPF
ReUC4XJno9gk9Ewz/TZvkxcgK6e8MannscDtGUy4wL4BhL1wkgQqC9nIXr3CFX2FjfFgDTRT9G68
tpbqejSbU7dY2P0Mys/cL/3o1IbZRW+MDxSX7hvuKauFjkhpECQ3L+SfcGozepLRIdMITyFxnX3F
+ulOOKO2Imm3oBTp9t2ZQHJWX02zzU/64l1jfgOyR1g6C+05XsuTJTSLmzC6McJmF8ODXiXUrxhn
NEolLSGnoaBoBRYzLKwZ9US1K5uGJOVrewBl0AmQlz70VqT+pWOtOnKiO726zrt523v3VjoeSehG
nECFPzKfnVlY+2KiBIQg2nNlNQZ3D/SZ62WwL9PZvCGK6N2agMk21T4ulouQLipkG4Iu29eiT+7K
4iGI43Bled632X8NoXhNzvS91Co6KYZ51bXZHT7zZXocjfpt7HdD016Mbfsc2/MLXJgtdkwczFxy
QhIt2+77bCaXNlVw2iL7Ssfwo5lMp6ymPE6dCSYzOmSehza+o7OBLoYkuPMYUIsraEZnWI7jZR9m
zJEYMbYu6tJlJNfNm1xvhebG3PaG2NVMs9ZkZICDizaDZzzS3boMMJ2gDjixxjkkdv5kD1z24xLx
6ctZp/xQWe1BGA2nH4Unx75hzvsx83po+NsgmHeTce3WxUOZN/vIup0WPLNjc+86DnF2TNX1nnI5
MbgVVoe02mkanvqOGHbXsH/K35vN7q1uBee4ji9jg7pwYyLVkb+wsI17Ui2TjZSAT1F/F8TixLLj
QMDro1lgIRzKJw/V8HIJCQif9oQ6so2Hfe74Zy2m/yx/aCrqb70XsdxLPsw2xu9ZuA+lWd1Ku2m8
Jnw+L8W9j6TEBlqUFaCe2lB645w7fVm4k0OnZgG3ApVOZXhqaSMuTzINL3XaXaW1+5aYQdemKALB
DiModxsQ1xSY20y7HI2iXMEVBf4yHhpvuA7wexHQcwwxJ8DUuZwjPONxt08X62g/Dz1F7PlhIJ5z
SmZyzftrO3mJZClzLD/S0X+n2np0ic2m5o5O2HuvyUJ0zUMU5h+h7V8CaE7Xs1sffb19W0L3jrio
7dhDThVUcHprzS8wV1qbQ9RhiKyKbE8Jb93P3qugm7Zx6JDneXkyMhhMaLjsLZJ+A8snngmPtuo6
7QqkC8gG6ECJNRHnzG0L80UOmbCzn92iBnpXwIjScN75mFvhqtUEdEAbYXhENXHpzPGhYz6BNvgz
5+E//pZX85mA9r2s5oZTvPvHw//cf5RXb8VH+7/ku37/1H/+/SFv+vWhm7fu7W8PtqIDFn7bfzTz
3Ufb592fgWvyJ/9fX/y3D/UpD3P18b///e0Hd+BNguwo+d79LUcO6SVSyf+banPzlpXdf9Fs8sZf
ms3A/cO2fVR0voqfc2U2jqzIyQA63f5Dd23fsmU/y3QdIkREiVCQdDjnj8C2dfo4vml4nicTd36J
Nm3zDyIzKBq7VmBQA+Zdf34JN5/ZFf9tCp3lyRCLr5ALh2QitJ+6bhDMFUilKAl5fw2ICeDUdST0
amecJSHhrmG1FZza696k5AbpF1QMI6nG4MhCc17jBwJ73D4vhXaTz0jB01onWmskdnJwPXCkCznt
B4x7M3lZ2BzGm6jf5F6ybEK7OoW411cLbqvZIhSJzKt8V8oMVSOlyhw44AcCwo/L4q51uYMSIBAh
BKAeJK7iSezr2r8x5ElNcjUwucZgQtaHsmj8osOEC4LykbbD1WhP35mlMTOzGd2K+WwDcoPdjwZE
XDiZ0VNx9S5BO1pr3czuyi55t9KF5CnuQJA8akzJ4LMZJurE21Y9ZHb8D1Qu821uTs6FwUK05V7t
F0T0Dvi04xxJtT2dk3InKmKCW+iDwOuZebfHYfKbTUgUaswPJ7ga0E7Zj3izWLZmT2C78O1Y/M8O
pplsbNEjUpLL8JSz7DG/g7fbwslCaFqbd3WeQWty7ruRSjLmOdCVfbDxG+21c4YH0pLeOgROGJza
OT0aadOsTQsUcVYuW21qHjE+oLMZWVMx7jvoGNcu5vE+cgG5eR3+ric9HS6Hsu7x6xWXDkzuPONb
aFlkI5UZbpCplICAWZlWZPlk+tGllttRzfYX9L1Gn10sTFmhUYd4X8zkjZXCsNLmhGqdnzFtv8ki
hyS1/t7uo53LZ+yyvqLfkJCdMtI7Nq0qRfwZZatU067CDB1X4kzvTZHhrdAA3ed5sguWO7hYlftd
n4BkV/l46vgS5qqc7uYJ4eo8ZNvg3c+Ss1bBMKj68MGZQGdxrM0wKfcjdD44N9nKn2rvaNgZd3LM
Cg2GoE2cx4+9NfqHuOkus8qs8NYOD6Vvw7vM+4OxONlu8JiQOy3wfw7mamiJpp5T41uRTxbJO6q9
ItkiNUn1zbqyEdnElAWcNr6CaE7CEViCdTyI58KvnjMEI9gpngCFfoOIhq9qsIcVYp2nTIjv83Cp
B+LSLLKdn9GuqW1gXIbrocWadlVX3peje7cUZKiRV7iaq/HUEBTSukVPpTm8cUmpN4kv1CJS1mlv
Ll4JN7A8OAtUYsdq+q3OndAqs3M3jcaatGiQb783rYtXrCS0iXJqhM8uywQXNGQ4eovtCtFz6HdY
zAENZj4G2SVH34pt8rGqOEQoTrd06dbGYr/ASR5WXYxcTKBGgaSHDHmwbvNusOlAaCyUqHjXQ5Nu
SD3ZBA2TU6ejfyStClaC7nT0QrIP5N7Xc1rNWpJuhiTWqk0P5ORzr5V7cjDeTrb//OtFGt+cPQXy
4d7+2tcWiRzvSaf+fO0vHwcNj1YO6MfKhEY3jdh1OTE/H2UNX9PWSGihW2bZQXclwYc+lod31wF0
aTPHOfl98t3TWV1WvV43B0h1iPuo4BYC/AhkEQDCcpJOBw+bXFB2p2iZfu2NVnUDl4bS9u+n1E+k
0rozJd7u6+dZgvx658y9ZLM4kLO0UoJ4feIGKmvZF4tn7pvETKHQyud0uVE/ojYCRtkxovkp3/T1
TvVTkJl5V1LKPBmyaNRzn5/Uqc9TTwwJvIpgaHZ+w9ntDOV921Piz0RiPwCMPc/zvhqz9I3Vuke7
guHGt16odhAHasBbS/x9XXr1jSHndGM32WfkWvu+7ohVG4h1mClr9WZsHlxDXLmS0Y+2I6LLIpJj
2mI6M1fIkpY3pKR3iKspf1Ldo5y1swqWo1OdXuEtQF4xDw9FopVbAQVvFXoAzswl90+NZwJciMrH
VqpkPUu/0KoKpTLk4G2epNsu7s79QrmGaoE/t8gLlmfm2azatJfF8iFwaTjRpyntrko4lkDAylO1
tG91a3gHTTAzxxz4bk/YdbGBxQciLvzHJAhJQcZMilDN3VaaXxw1P3qp5/5DxH17BwOnvDFJIbZo
mnpa1z8sogf+UoqbPpwI4Z66kqpcRmZDfFekcbiDuNhsK+AK29bTn4eOtUYW1f4pC7jhtka/iX/0
1dRcmfFtw9kFGyugtzjX7ckQaFpm0debMOqyDRVALuMKL2yEmJussXjvIqO2FWFfQqHjBt3/QT32
MblZQ3CcyL8rCExAdaQ2aOKvh4GuvYJET4kOiBQWwEhLwpaFocEJuURarkjPG4xjDp1mCmRxwLfE
aekTFylbgLZHhmGoTSjJ0mkgT8avx3Olm/uqn/d42mEJmlNTndSmo79NngNnaHNy27k+TSTIuyBl
jxXdkxOtlvrU/N5Tz3099JbqSRMof3SPz7Ck+hv/G+kVs8C2yVzhAJA1pDIEK1+9ius/RVsEKK7o
SPcj371dVWJOjlAO6pPaOAa4dvx1PPZlRIhvOd9cdwA8L1NDHGYFpj3gpYCldWLt3p1oe3Bgfj80
YhqXGB4G5OLuQG9b61sAFXKX9VhzUo+10R62aVZ9t6OFjE0CVgHgWwDl5NdAMjmomHz2ZrDi/rqT
qqlyxlIQpIMD7p/juhRycPzkfleFu68JjVNHOU6XDd9whRub9IWvo6yQ5K2MX1B76oV8zj5QEqBj
kUh1BQr/ooV/PVR7C44K7GRT/HncKYkhmJSbRJ4G6lyoQOThu2zcaFe49aM69jY+5V+ngcG8gSqH
1j7Tt3Yge+vVUU/e4Ql0J2jX6AojQf9TfY/yK1vkpsNvse0F/RX1UG3U9w06x9g7U3cgKKCRaQG/
NppMVfl6qPbUc4v7Updpd/S7kY6P+k7V6ab2kHsCeEPBt1bn29fm6xz8OhGhgB91Lqz9oOnQRKLc
v85Euex8OdypDdp77mnwlPOVejwmABvzpP4YZf7J57H7vEb1kmW82iWUmqEtw+/z+8B5kQZZ+l8d
Q5SZzOAhsKljM6hr9vPK/dx30uq7l5ot9CCOztchUkfsH895AvtrnQsKYfISVlevm1QlkA157NRj
9YoJ7mZb0x81cv3Pi7dp+QbU4zb1uO4SVDxHpn2rRKCCIo+HS0ZdSjGK+M+9r+eMyNh7rUmzOiKw
B4cK82ixdrwWUJwxostqNIYD+drnD8jnoKQXFLowb9PdaE8YGdqT93vvH8+BCok2muQq2D74Je6N
XbLzclzkU7zAgE+WvakGjoGVjtoTQWxskSq8qkNoKDuJPKzqIRk6jGnqiFaJcA9tSjCLvBrVJVm2
caxvo8hgpHQyf0t3MDo0hs9w+jnOXgVjnX5ekhYxUhSFUlpN8pJ0W0o0RpvHW3VxuhT5fr0JUdot
SvnmM0T8LyR+dcl+pjE0dcjJ29NSV+kUgYqxUEf6L49b36UXmutMPMXEOfd5hOVhruRR19WTxQC0
IevSnYQ7fw7PjsxBUg/VntqocVs9F5bIK0QdHL6GyxxuNF+SHDk/d/n8Fxg8OCqy1t4FMiGioI5D
mTVDL+arQIlJBU98vmZGzbJVPzEZzI8Oale9xDzs13vVw4g0T/ztrvY+VFUcv4ddhsFf/ksDRrmT
2vva/KvnBChnLmD5ls9NIb8atfuPH59Yq2yLJf6pns/V+8JIPzuOlezBsPz5tn/13n88l8ULDrGW
mIHk9y/Wc+/NG50RviN/Szl1a7ctK+Qw3Q9jlLcjYXD52BFXk9oMrTSD/35uxK/FfFEHSkhDbz+N
+bnQ+mJvufJYqHdEc8Kueot687/6GPXCX94DDWTrpNiD5T8fN9Y3uBUUheXv/vy4z58dqqnkiPNt
GNZAnpl8XW1c+fd+vjosNrB5ThTNrhgmqGgy3TV0feHuVo/H1q3m7dADYIcilVGC1zySmmOfaYEQ
RN9yczfkBiIB766slFGnK43stNyXcm6gyWynWs0SwKtzCMMC4oztAKrnFoU1Itz51UivBb5wiPGN
9hohABeA+ZsVg4w4IYX5tVEPfTXyqidpshsMFzR1lR//c6OGbbVbdRankD93t3hssZBb/Y/CrhoA
eMxFlB1NJVWph7a6I6Ti0ffAsaISLAGnMPJgsBB8bRI+yv+inlL/kNpEqeHuhyLfd4EzVYdWTgbI
7m1wqnNr9AMaHEQgNKdIzi00bgxSxcouWrZs3ePSBxGWMPapnK+vxK+2K+ITHNlFDqBOrr84I5ad
XiaXtb/jywxn2GA17cFvMPSqbDO117i2hEssB5W0lsihPRtNTkFDjtjq8WjnFJUQA9mdo5cHRS9Q
iWuF6UCii8Jn0GugODU5WVQJa597ugPnGJNUYcH1S+X/6ddtc1J7+C3QrS1kr9dg5Lam7D1w5cp/
XG3cnuaUgM64quSkggIs/7cuJxQla3n8GrG2YBwMi02Kd+U0xjDWHax4Sz5GiIjlpTdr0U3tlNNO
nTiBQRYQamtGY7UbovuUTbqLOiD7EIRBgTu/p8amdns5pRaUqvcC7acl5+CjvJerPY4R94WvJ/Uh
1jbAIlGvyH/ia1P4qbdfiJL7esqRd6AuQjnStSElEttpdpOm3apPG+SUQu19bSJ5U+qM9huoBx/0
Nr8gV/cutetOBV+8nWZrqxmcQ2ezGIOVFvWHmAanI+fgalOrU82JN1aKk03PNA6wekErURv4Xf0W
ykOjzjY/KHBxqcdIndmNMcFwcK03czDP8HRmJgNyQqc2CTVCsB8i+kmxr96alDn5aGxbC9KrY12J
6URG7XTSdTtjsf/7MX3Z8ZABaAibDEdk2o0IbqVx1qhRYTH15NkkSfjjHPFdiHo40UgaTlHIRj38
L8+lYMrwY0OjuxhIpwQRUYxXfQgnHZwU8xoKRUNCNCXZzktBcGfnaveDj2UiAaqxi02iBHzgWntP
IKkivRPEBR3BbaP7yw2I51kX3sEOoExX9X3VLv4ZJf4DcR7hoU3Q9HWW+2Iac3whDcpNueg3fW+U
F3l0qEL/kul2etnPunWeDLRoqccFIQVGxtxtEwPDp49kiWruk48u/JgNldigv7xLka1QhemsFYCi
05hRqCR4ALZmuNxm4Zwc6tbrztU4XAwWyE1JpIWV5ewwx06bxdUue4/lx9ym9cH1UJxoI2pY4hzo
qLT5lQgNbYsPVwBw4Yx2a7c/InY+EAZCN612nKvIWy7SpNcoBcMJtgLSKbxRBiaNwGA1AvhMHFjH
zhyvqWzV5yZFoav2+qz+aC1ApE7dVhdWrCa5Bfg2bSI7mzrnmhhLVGp9M0gHnHESkQdQOkSY6OR2
cgXuiMInq/Fdka5xqCMvsezykNL8JVK2uVoGj/4Pnm0Ct/3dbObF2vAC/C1CH/dRjr6e1tI6NhtZ
BonajUOvhTS/aTeT/Xth+kKH79SDv7fNFEAtsDTN9y8tAY3No/+8iqnN2CkaCb+6dSrtIQ+gNfke
up6OQioE1e8yFckKzHFLqZWYEFrZNMlawr/jYmMB77XD4QfoYVHOBs1ONFV1aD2QX0r+eZWkB9uZ
HyfdxJCQQglUfK4KrvY2JXqptKcG1xE5fQ2V9TnV392WIq4YfiA0M8hj1KnwB4dlShYZB3wpWliK
gTWau0YSDJc8vatdo9ljoOt2ofQwC2fSb1ubmyUJkJtFFyboJCAuMA7tdUYDdyBuG5ixsx0ogq+J
fHFo2kkCNvJvz4GMRnqktcuKcrmI5gjSM1P/nTUX47FazHlNJhBdVQS++aEbaM0yhb1YtPRDNyKy
7Zn2YT0QsgNZrVqvKMm30FJKTfziyiG3PgejdYX0F2xP4uH/tErwpD3NjMSvPzpHzjct2pMZC0y8
wOWmJ+aBgkTE3bzToTNPBREwXXcAfLYPMZBvYJKamxB2l1W3AYhZxFyi9a+h854Dzc0uar876HlF
VFdWv8NsLtelYXWfEeb/Y5tuFqaN/67p9vAhxEfbfnz8rVX3+a5fHTff+MN1PA9BATSUL0RKoP9h
GY7ludBRPEsyUn532yz3D9en/QEggEqmaqn92W2z7D8C33KDgE6cxHyRNv7/023zZbvvr9022zdB
rRqBrRuWqwfAWv7ebSM5xoLE7EgKvaet1UzFkKuj0ba6Y6c/qSlTaaHZWS94nQnuLfFX/55CqZc1
0lqZsMpJlHr8j5TYr9mVIPVzPfV5SK0NI4mckbRyzqpHESsM9fhzlyz3o5kH3V5APD1wc0eByZrK
kxMWtac2vSoM4ESZd1oN3lAWAwxVylO7YwjCGRE+z6qZcWan1PUMq0KFI7vvMDAwII7asbbdiAsG
YYrtZ09OLmrK54SzOljTuuU8MhGdCsyKoHDyAcvLOIKeF8C1RXE2aiLbirbGvxbQAENEtsvi6A1t
q6AvUj02hjUitfG+a9eWrb9AS4ivZjM9wSjWdiRDhIeYNQNuJht5QJVfd/pwM9oxxrgZ7uZsQFki
7GqD13mV95FFr4a5XI9sTTej5ODYTJSjKTl3HVFhoySzi/i5aqzzPEUp5BpylWGpSYY2DSirv51y
okqZs66pStQLTYDxMYuHeFeA8O9HQO06kawmZjmwTA/tiHDbJcqIyhYGcTF5iMCLW1zAGRJlF/et
Vjk7P7j3I2Ng5mpyBzP8Z0FfCJzthG8N5eisw64YdH1lFCjY9bkktAPSDJFlgbEbGyQ9Wk1lG01D
qS9kHd+NXfqSsyIT5DxTO0IOhZhtkzHFpdnWjxsvsLFzI+8afY3UaPLkzci5L7gADzrobdoKsDV6
ewfJhjizBGSKgdHJ9KmZp7F/iRtuOtg2UHOhuRuRmMGpzqsbK2vqWzM7OUPj0VnSOnQR1SrSPXtH
X7VBvgTHUBgQ1ittufOCFtlRi7B+9rV9kgekmlGInRqmab01vZAkFq2zMjGQu/g1k3b3fZSf4s6X
WTo9C8n0h+4OUsdfXhOMcDuDVbC6UJb7Ni8L0GvTjS7odDKPQnQI+2xtx/b3qHMBM1peRgub0yZM
qyPQABNfXrNve+TKROvAuMn2TQGOX9PHu0CXBt46bHdjDQRfRLNUxu6muAs2buZnNJIsZrsuS6oh
2eEiOi5Y7KrGRY9LL2AT3pK7e3TInBH+MKxdGVKWDO95r1GpX8rbriOm3CAJUeu5NzKs7arGnI8x
lmwDzpERVhhUab/SZgIo24x4OqZkXU5ZQ/CLs8GCyYXYQZAXENV7/PIT3qusqo0zSrGHRscuSH37
rC+H2rZ/JGaPbyojk8Et9QsmHkpVHq8m0F64s8p3zg5kXv2YbHVSxdGXl/FGSHq2BqDGmsHFTd6G
Du8zRbaITsJercuMAthoJuyzAc4cN+i4MzoaQmUJSNzBjymkyIjF0bbVoj0RU4ecFopWotEDEhQA
2KluS1A+ZO0+t2PAlMK2zO1s6xIPWtrr3opIbQN5dgQgUBjua+ahSDN2iaNvxrp4dQmOoAYSj6sg
HPyVtRuZDXgfiPG6g+u7C4cDCaRt2iURG+23nNPs4FmAEKIR58rCekQTOhroGII4/rcquDRsncMD
2XyQaiBH7FMd1XkcBO0GoVi6D5qRLPfR+FHPx6jAuhVhBDaoPGChjXGqc2kAMAARIK5d+UtK0ksW
dJ37mNioTahfStvk2iL056bX7R+AMGEiIG5IpptpSLorxBYz2L0mgpJ0H05B9NR6DoaAOZkOyPmP
DeeY3kP0XHJQsrEJOXNOopmkeW+1INRzgizAF6F/NzMeFXr0FgF8TGzmYRkWHsmWKXJIFPHdHIUa
PKr82haEU9cuplLScKIW7K4dWzOjR7IObPfJmlApTAl9e9iAsNeBCSHSloUdYhg0ATkc2VK5XcYa
CSn6AdhclHlrsBC4IwaBwMkZZ3c7jP6HPTG8DKCeDnPAdV4doWSixXTp6YTcqfymeHbsn1pBoJah
OQMRNQkWsQSHf/XTL4V5ysLhoDVGf4jG/GEqyJiYsElJYjIJHViDbxzU1qloN4jCwuNiMG72P6oa
vEe4WE/UrYbNlBkak78RepIIzC1n9bAzGaYq29hG+Xz0WCj5LLo08kaBSbTrETsZp7A2HqEkYhU3
igF9xDt+Ez7H6pwzUjCAJa/DUL9aLFpWpEm0G6KJkNhg0aM5I96xNr/JxCD8+utem7AUVRg/9eBE
fQq+fXCteySbzoLsIs8MX5pSH49+3HOXicFZFPEe8CTwhk5469xa8oOGYGff0IYeHVtHYLIUNxoN
SOyPNnEmpnTxlO0xnl1ahl1zCqZza3BJUk0NN02ckvSYEnXw1EAzAVjOl1cRPoRZYEa7M03YqmuZ
9I1qFS42p/A6g7dyLSTco8zihxrQ8HYxR6BEOrTJTDBojNlPJxqohY5WzhpxRk6k9+axhfFRHYJh
vqx6ZuQ+bWR3yb8BoJHhD+iJoBEyfxE/ReBq68BBuCpijE2Cm0rUkiSQLQ+N23a7zE3ni4HMpoXc
njWtHvsuMpJtqi3OmcrpmXH6KnErMPZW/dSAPd7PunulpTsqjtOeHI7rJG1ijDr1soVAp61bgenK
td07TXMOgcNil7CJnZy+0FMLN16Hc9ydrzzh3HPlPOsSLVBXFeGNWXwKmM98bjImElmb+lvPvKsc
HyUUdkUnHmWEhoNnPi7bTQqUpajH8lgsgX4q5caKzVdayulGZ6UINsjb1vribJYsv43pXK+xDr5S
wCi2FZq+KXJII2IVzlhn19KB4Dzog8DNEc4vug/IbLRxGsIppgaqFyaGPfHGupD4PYmKGDKNonJX
FHd6Br6ZBfyaABykrZVzYO2yot5Y78LgR8giDoVxCI8GRSn+CvAxzCdAdWrvjPntDrHuddQNzi4C
GUMt1rbW7hjQ+XNt7llBjk2/lhlFM7QF4pB6M5mlehMPabYJCy0/dqtGdwbiMuT4nWKc/2wEm+SQ
7ygZ3VmyqTDS68xXyAewilPL3IwWs+rMIpIKhpAmGySqzwt7hOxTfmcrFSZFVwJ8wLze7l3p/wEl
7llUGlVPi3Lrg0W5FEdzcqlQFaS+DPupJTnEjR1g0vE1ETbjabYR9lJFqddxmmMxgDeg2oAUrmpA
LP6daDuciMn9HD9hnEXl3WObUn+OG0AeypL46AVFsssHZBBGPcFBD7MTgg8Y6iZBM5DxyYmk6Uzs
Sk7cevXw2Q+fmUnv+km7pN7hHIteAV3sleriRfQwMAwU2dZIjY/a0bptVpCGW7u4B70aYGJthBiC
kfR2yVBv9KRFARX21WeXTTXYivDVbkM0dUyWWbmT2Fs/6ZZ/V3QAiEdad5bptjvgVUNMTXBsgY32
c1+sMs/uDtjxtwtihF3XuM9+1OqnlprNJg7QODV5tJxKXXe3nl+8FgndzyWn/S9Leh7zqA60gROJ
13q4L1L/Y0wYL2K9xL1gaPvSzE9BbT1OrMSzOntIas2kkiKhJK0036fuW5BQml2cOASby5FHs4j1
aKyYm3M5GVH+RGolhg08aVERPDMPjFEtpRclyPpdVuo7MAofA4ylLfXWMMogqOnxz27Kz6RaWKdK
f6jAbR6jzppPNCCuO+ziu9htHWpoVbPuiZZiNkrGkgjKesVphMEr2gqdOZheVcT6TdmtVjs1dvNh
6/h6ffjsM+dlS7juUBGe2M7HIrhrZhfpt9yM0XdiVObjAghoZ9biyQLAWaz0xQj2EE4gRxKeoUVx
A3nQafcWCzcbhxbtyeqFGUWwcgoGG8/edLDbqIHqEMmLxd9Ek3isGWx3Lmjbaia+N6nvhxFzD2Dh
4az503pefOM49wePGMtTm3RvzB6ecrJYuKzasxMAtutTe4dOTYcZcjJdINBIT+pNTzn8JHx3b0hG
R+v0hOd6ZMlWRW6etKz0jl75DRHMtM0Zyz8vanssbs3axP0mVSCp7AVQQCOiwS4zskm9eRVGpbHz
hlcP6B+x4xT0Cl1r1lGfX+QTfp3U1QKGFRMuRjFxdfvwsFgRYiqnBLMKZlyqTQC2uy8gv5EelYB2
Ps03RH/25DnycVCyH8o5cncwzGNCoxb32FH5xxiLg8JNi10Qe0+RB8ks9hbJPOMkceozEbDpCX01
ojl+d18Rp9QjxIzgxq/KNngC68l8QYo71Gk+xyBdGHiQK7ovXmK+xlmFJ2iuLlLTOLuWRdhXs5zz
yGEi5GBHqpZmo6Aajc6U2nOoz8keVJYT/2e/FgIXt1kWw6b2fypWh9roulROho51iwGHc1SuXe2o
/LXJq17y7afdCGzp8/naxSxkES63VZvQ9Yi2yalX6rqpJunbhR7yl0aFMpsBuKB+c6wFpEGCthxz
18CJ6XSbQtbME9T3p5zQGOCdLgRnShJuYXe7mOjkda7Vw677ljAYIa7S7VMCEOJzLxtd5BM1ozX3
IbHKnLbBH0nHWWi4mnF/aJAGRvJWaqznY8Oy0q5v4ELEe92tvcMC3cerg+A0yNe+Nuq5PKXvF2kT
0HX5I5BGwpObpncY3DwSociys5JbU4LzIhHO323KLOtZok3SEmnmqnSDq1qLon3s6tyZAy/cdDVt
QAxvHTID39+iQnweZesRvwhhImWcrUvP/Ij2VQirs6dWUGQ+toW8wZQMK+mWpdifAiHZ6w7lXdIg
Ggp5dbec1EbHv3oQvbmxEHkybBAbMUlxpNpImqaluUd1W/t6mty4yuEamgvcebrcLH31IDpbJkEh
+5oT+y1ss2hnhOZ4XjxOqpS2w3bhHD1ERSmJeOOZOJCi3PUiFdtqymuW6jkmLgA9uL9DM9gxBpAS
U8SY2+PCvlEbgNjvel/eOyQtrrvAeKwDq+fGGcK/J2KDkIxz2TiIL8yu2jctd7k2QS8Oe7ES+5kb
gptVByOEW5csyKkeq4cYJe5aaZ6UDKcPIm9DtYn7t2xQarJ5NCdZgay0BWvfIw7Hw7vGbKaf8Asv
J7/pYZ1o6YN6invYfLqp86CnHsFmnnuZGWjVQL2IHMFT1ZwGWXfr5EajGhwgM8r8AN8VkCmKtT2n
ryHTZ+3oMeuh4zQDw1xkxbsvtcRsNjesxlDDyc6xqYpllek+EtEONEb2oNVG6c18t96BaYAJKUeK
Or7hC5mP6nVL9nVb1acWMWN8oU/V2jVbJkVKFan0JGpjTjAhwpbVno7mtndj5K2KMqRuVhTiQSfK
/zw3UnIlhfGkZqgl01GviA20jIY4TIJWjWH8MGo/3sMVO+LGpdXuVsHZBCNelgOFnoDlMFYqlskz
eOQq4q4+TDmREV1Ag3diJVD3+16fBZGQMcddu5mMzAIc3xmQeaHv2ZP7AQPeOM+2f/b91KBsI/UF
Yw8A7y6O4IiR34IAD6RBGmYP7mKlTDqp+iUSLGKFRFNUZX2d1vyuoSbCjMN1E5lRuB1CF8jXTKgn
QlG6ZaSyM1s1NzEQSbpp/hJf+922GsWwL+kWRX7OmUdxlGW/RC5y642jm97ybtL/w915LLeubFv2
X6pduIFMmAQa1aGnJIryroOQtLfgbcJ//Rvgqbr7vPNeREV1q6OgkShRBJC51ppzzN5GL5aGGO6l
PJK29JCGyQ/NCIw5xlU6IsSOMOuCCCP4p+qf0wRkERkA28nrUnAP1HoNH8GqId5pG0/wdD0tpl2T
PGcxEV1TUbCpxc8whNEn9de5C8kD9FMqdB20u8ZP1pKm0EpnxKfUXFrRMgUrPqVUWAdGwFCuDPii
+OZHJj/jcOULyTnoTQitY/7Zaq7zjdLw3VprmZU4K3vwblIAZ5tuVl8EP8GuyIjpnAZa0bx9f351
BnWVpNtajum59jN6K7DDN5WGBQL3tKI5t+E3syiloMrajrZGOc/X3STSvermx1Eg2mPTkWyTmK6j
tnBh1FZ1g+OblpSRiDPDKOKFyYVGQMxUjiYdCa1LI2HY0YaGEuLXJ5ceV8bsZjTpxQ1+jYKX9qfV
5B+w05yDzINpZWZMkdr5Vmjma5YH/601HmnQPm7rgL55Jd56TbuOKVJcDJ8mVdEqkVg78jl+g9sr
H3TF29Z1QtezzWkUsozHWfjIBi6xTi1zJbqZ0aOeK4OoH65UTOXXRZU/uTI8KfYyjMqj07h80PVk
1zcqWY8ERoNFld+q9shVal8Kn4C/DKYQLfsXxyZ1OiIkYK/a7DQoSljfBR5EmxCDqQcDHRobU0IS
UqNAHXUk5IHx6ClLQDsURhqsO1LYmvG1S2J1xLL85HnZTriTv6m4ZuEDbpCkEPhGjvgBaX5LE1ZU
u45Q2QgA3IG04wfgCRg7MyvYmuGwnYV7cmmhaA2oLMur5irXwBdy2K9pwKjYwKsjG4FTQO3MABLp
RGLRZjJqCrgBXpGT9gzV2rUd0qLPfeIspPXb8NtflowwH5TVOjTKjA3NexjdRR1IsSnEDSCxMJtW
KggOREsXYIH1HJcBnh4IrLMIboPKrBiPY6+ca/5ZJhcV0HBG8+E09s/4XTDdWWVhcTIm07nJw+i1
SL6pMCKaLm26RcjczaB7TVey1UZMHyPZnn26DbaxwzpdPWmbA0TNj7VjeuxzrY0d2sV1F3+UXcuZ
NrjBenbfEjEMlHUWVOAJxHQaNpsOEluVQgauymnXD5RydgQsIzQtvOCUxwsn2MkTOAhvZZL0mwRu
jd3Kr9iCK1MPyBKiuXwhZrrDLxOnq1hg/e6acteOI1scukDFJJ4YOtbNRJAn51zV2U9B7DeHYGEF
lOlTanc2tr252Liw4t2ctI4owaMriRYIBVPUykFCDSt1bdHxXov6gVxS4N94Altr2LkF3EJIwKlN
Wz+uyHYo+42njAcQZ+0jqTuv5eS/F2k10i2J/D1xzzsdubeYZ0g+ZBw9DaG1wl21bKwTev0FqxFh
h6skRHisF+6Oykr0DlN0hQJxU8B6MI7dQL/Pxyizda0SmkbpYGIVPln0vU1weGx8EXULtwr/mdDY
/BeBqxoxP3kN3hbV74EBfXOyb6LG5GMsxgUSKCmKIgKt5Jlom15wptXJM5NwrJfQs0EF02TWoXhR
WRtjhPCOs4cNkkB1OyYRWkks9nbZ3KT+DB4s20XFdNYI0poMNLdpRZqXOc3syvlHpI91Zf3IBsMp
rW6OHaznCgJ0EPndMa+zU/SEpYir4bXrFHTua5d/g89L9FFVnwJjWGkj+8B2xGYlbl9p/hINb8lz
QlMH/o1BDBW2InsGWWYRK5Bl7RkAGyEE/ZzDUiR7aYZFAmOqsqUBa3fXNKTptqrA5gIz26jrEj60
/90GAGWjuXJPYTIf++WE0tT2gQECwge8XpPC3jkVpwjrhMamRKedi4uzjLH1SO0wdZq9q6m2nguk
twgAgLr0iqtiDebxg67Ud42qjj0Z/PrhqIRvPsWloo2P3c3iQwJV/R1P7XU6leZRzkD4x/zomovZ
Q4Vb75faiyJHjF7gljGSpdTv6Y0CXoxMksNl8slkpN7FLWACuq7OxjaSx6ZMXTCK6UM/cYiZI4OW
glMaIxvUkYz4TIg9IPtdjV9flVc58UI7ryaAAVXuAyGk5gbKRMPZFXFRVV65w2ZI7OV6pt9/FTbk
Wil0e/a0aI/gFNdjfiAb7q3O4L1kEsJL3YtTzGBqyIpP+ztxMutWVsAzu4bAQqe0j3g71vOg3C2j
ZBI2C11uwUe7q87TP1xj1Lo2lbcmEf66DekKj1wz9qKnYxbN3RY6wRck0Gs1M8LDR0mVDnAggF4i
lpZP2dtl5u1buGf74CKQ+vcXtQj1LlK2P09cHvtz15hFi45uEXvVhRYY6pByFReR4d+kh1R/NbSm
oCK9cDECsLL9bxHY376/CSRzyzx7ri4/fvmev9386+WWly+XItCVnB5iEa3BrTmLWRAmvzx5+XL5
2T9344v+8aI3+/P0Xy/95/7l1l8PTgOQzlDMXKqDBETOv6VxF6Ha4CQIiS6/WhB9e8hnE8NnKJ/t
59FvjwmutI34NORMg2DR+vkDdJf/crOoc31Ve5Pcokb6uIjSLrrIy5fkYr+43PxLInm5GUmfMNLL
TW2q5Cp3aK+B4ygXwQef1N+ev7yeuijbLk9ly2+73Lp8cSUyrL9e6a8HbfIiUKKy4WXp/PN9f/6s
v17rz/3/7nv+u8dso/WOSu8v4jxn0eoNdHagX07WX9K9izb0ohK9PPtHL/rn7uWxywtcbv355n/8
7D/uXr4v70i1SCw+i2bpRf9Dd/tHtvo3Me7lQatqKBX+PH+RusYXse7lwcv9yy23pmjpvOOwdGpJ
DJgF40FuBqVCFXW5eXnq8gWaAR0J4/jnx//xKy53LRPp2UXF8v+vTkfY/xedzvip/7NG5/IT/8cV
b/2LrRWBH9QO5A79XaeDDudfriWlMj0hL2FGf9fp2L5r+wy1oQX9J52OdP6FccpB80PZoDzf/H9y
xTu2gxro7zodIdANo1FQEkGQiwJviTr6/nyIi1D/r/8h/qfZGkZflyxidtL0B1f3j3WvUVgSdU8a
ANtmH4iHDCD7hywe/jyByPRhKqNem/gWmaE4DGbSYdmfOR4zCif/bDTjc8NUhwp7T2T2T74NpMfy
o3tGQI+YTG9gSDFom5110EcdaQ72c2q45To1pb7Bs/tZgGg02CAgggFBAetIsOzG4kok9Jm7ClEm
ewMI169zQZCBHRU3yFsThLQO3SF9C1vcW5fFQCXhjwzUa7iNHUDzQs97Am93GKCuZdeGm5B058b4
hveMUzuVivBRhWket6UScjOUMVsUAV9XHWEWmitSgMg2T+d9J7qXnBbdDKGCN1bsDSN+0j6126Bs
KnvSmeZ6IJGYZN29GZIT2uU7L9AftSd2XWPfdBcQpIyOQHNbXMlEV14JbDq9mijOaqL9BoM/QOIu
rvpQnmAkm9cqIRVyuYdjUZ4ut0RDOmJmkipBtuztTHXKnC4mP4IAHd6FrW8gITDeNCwXfcQsNnSt
jXPhlOFdAJL1rqyNfVEO8808WQlbwpZQQKc278LZQQ7MVeuvu10Z1HeTvUrN2N9ZcooAF+F8VT39
rFL1Nl33PsJTH7yGQWGcgVBRj4Vsy5XhBefLF1haxrmS5WNvfeX+qBg5qxbybeaCswlL8O45Tkc7
5zGzIW+NdIRDEhsJPNEcMjGhyOXGckqLXbOkmqgKRd3P4b1ujdS7Gdho3TQTcEKanddOP6obWCUN
V7mg2sRZH92NjYpv4yEjkIKMP5xsXbduTDnus6G48wG+n9wUlrSe4mg/hbHedMppH4vGse+FeYsB
lBiv5tk0Sr6YH6E1B4+XOxJVuT2U/Z0ivU4Mifvc5x4ZfWRTsFnMri2T5hVYueRtruCeUcmRXKGt
t7HU01NgtQRgl/1XMuQQzmfbvu8B91yVdTFCejQHVG2Ez08c0xjcjd+1a3AAj9VtXwub+tYrtyYu
iCsfmvKTdK1b38Wj65oDSTSNfITGPP3y6vwYDvRiQZnSVAEK/V4OnOKZz6yWYReEAPchwrz8IdAo
U66UHjpYNs+IlKKdHlx/5RU9vckEYG3N53wP+ZMIytRzPrw5PFYMkL7obq4DJvf+2A7PWpXzIVqE
aJ629Fs6l1tSGuSZ9k2HEIz4rtFwiDyjxHqBdgoXF5jb1lvUHHlqYZVxQpMqimf9Qe5FR6BJYisP
CXs3vSotXqfUKO+0Tc9lbAB3eIED4E/r/lf+aYgqeEjxCaHEqK+zvPdv9Yh2JRSuv8/G2CPJBtEQ
oEgarS64nIRfnWnE2TRIenJBGn3l9vLZl/aJkVf4mRtxvWpCe74rhTkRFR8hgs1RtHmcbNeUS+pq
9IDgZZk/PpbGMD4WUh46h3irQRfI15bHh4iQtTaexPbyHZCkfPidUBQYYq/x/k33KYLpe8duh1MR
x1d/HuKzTFGEx0zbXbJDSJl+NSsL0YxXGiDOuTsh6VqBM+GvygGaD332SrLPOcCpfY/GKH0mRXfl
psOHS7PmhGK+eNJFdhsXOjxf7o3hEBIUjHqe7i5jHoBUXIHIW8qn8IZOs/mKTgb+huM8TePQ3TWO
/4IUHRKPm4Hgktl9i5S/GDQSDBdANxaa/GQ3Y3Yy6JuUVkeZEko3XVUYxK8D+WRLCwdC7KldqQLn
sbLdZjVlQf2bOryrEwT2tSIA0qh85OhpcSqoBM58flRdfR/t1RQUcO7Kl9A29KNRiPy6Y7nc5AH8
WQWZ4VC51jlEdvbL88TZy0zje6Q95B4zFU6vBoKeq85frMLL3U3ZR/am6Wp5bLQNpW7p5EUifbV9
36dYQWdDseC9waECG83htWLASho8KR5vBDFZqnnDlhFc41OtUTq1P73B+SRdca6GvH9xDVL4zFjk
x6YPYFH5GuF8aAQwBp0Fpcw0M2iV2nh9bd81ky7WvckpXBceszU/LzZ91wQH146qFwXRaJ3D5bge
4+I2KCuftC1ERlGowiv+5ORZORn752x6k4EPYdYOyQk2y+7e6/NVjGrssR5srtWBWx2I7spuZNLe
pLXX3wGBR8fmJd1r4xi0JUrMlQRTPY+6Gda2KvSxqmNoV01Ne9fkHV2eLWhZpAY7gnw+hqHZBSum
aPOd43b3IpzJoLg8ttyFaltuq9x8IRijPRHG3qLM58tQ8PcMvRNt2xGc3KgkpeNyC8Y7Qkd8Cxua
LoD8Q1bfseDyZDbaJcqV2L5YyorGE+3O3M/ru0wMB5XqH9xxYu/3HVkINixUZMAsg252FRcB0x/U
XYjnbSSdvnewGIqvOfCBJtfvliuGYxqHhygz6XWUMei5hIV9QMEqGxXcVOBeRNEmt5LWWHOXM7y/
N7jKrsioFTvD/S1mNkQ2i8I+N+cJtK6ur/sFd+LG5uMQxMlaJIE4zFbAxM5r/F2ZVkfLqt9Dn1jc
sJfbsU+HgzM0X1yEZ+LZDf8cTkR4QK17JSw1OfX2+GnXsDc6RDCEVMK1SV21rqbHuIcpLHsYkojz
+bWIMwk3a68s9a2m5GlOiGSb0vVgRHRAmvFeOADZdVP/oNxfd11jbpiItvTOxB1NyCXtu/9ljdMx
a0aivCCx7lrDqVeljb0FqxXWERs2EpJESMzkHpuZ3Cl3rHdDXAXkECabyq++Q42Vm7P1BeDmjP9w
6zsW8uUw3/qx/2LV8lvkxqlV5q1hBuO6s9+9KtoPwrvvSlxTSTb8Vp2iS1gDe6Hafg47/ZIqZ6+R
b+/rDlRzNf1OK03fJDPWXTu+OkH1DfyiX/uw4dhqKGsQG3MyNy0jvyGK7sO5BMa9Mwez3wZ98FES
Z7cqfgFk4GBuuzXZltCYuoCObyNILCABZ6Dt6JBmv+7jcBEOJngynfuKaUOdfaObeiP6dQMxdl9M
DbEKcX4TiOyqXsh3syNey9Z8ZDj+gDLZx+LP+WT+DOTMDNNLQPh6JSl3QwfwoHEV9u05mJmwQenh
aIL2Dq2pvxu1t0b9h2s3Mh56y/hcCEpmaB41/aDEcA+TKg8pV+KVJ8cnJBtIAo0K2jnW0BWsDcgQ
85pcUXjC2QPilCci7/MNcofFpFZvOPsRc3ruNxHY0c6TnJJNcqyloxGZkGU4kFvqWi4zeMJL7PqZ
9MhV67PWk41Y1ed6mYk1kb5h/0SyAFU1wqvVKEZa44OPhm3QG6xH2HwkbN2gRi6qztoHEtRY2JuK
4FrW3Fq23TEs7m0evkHYLEhS7t9VXl8T0/RdtGa118b0ZHI+btpmSPg3WodczjdDVdPZqzkRfVOs
KcQWOcp0JybkeFaSFuvWIwkT3io5Kt3jlObXuQn9uvDMZj1ZKKGDRuw41DHPeGQFzqH5YpbWLc1B
Oli+FW9rJ3mfawtLTcb71l649mGmzL6kjaX7F51b7/h+EDkI5x3l563VMZeZPAgtEwFcNueIZdTf
fRXTHe1Ql7nPKvc/lCe+Eu8XK8Bd0BCDQhfbgdC5wjvz4+XTF+OVG9mCjTWLvCEPsLtLtTOwTrqb
2CD7yvJeJmH/7slFmOL6xq6wkyB2zMv8xi6io6P5yCHbf0dOfE9OCNoMp/oU8G+I9JpYvpDHmqxF
fVx9wLeCBF57e88ZD2UUndgwvzGTXPq3AMrcW6/y7zOgwcRSLJkm47vpwYuGI2CDU2NrhEi3iX5h
lWUswAEIgxfFVal3fZc0K7q05yZ1AcygMnBgdtDTUtmm9PRdUKAUGpqCg2TGfmoxFhuM4c4QyV1S
2R+OSQwf669LyPWqHGd6v7oD8Gcf6t4ib5IgPtTISZPf9X1Q7Rn1EZ0Em7PJ83PodlyyIhrIRMIY
XRRuoJ/SVvqwU/Q2WBR+d94AgR8nnUYICZ8wSoJgzaYB2vvspgdriM86k2Rpif7OIxkQsiSAze5Y
GgoHRC/qdQYeqxjjU1f34HVbIfZuHG6EXZuHqYZxa5SfKK26o02LH/6V4dxS7xMLUJG43ZWS3RL1
sfD4H/iERJ7sBMaWr6M71QR0m5ufdNIweHoCMqxsF4Df+w4fkkevsx5dv4if0tJ6DQKWdkTJBlnv
w1Xv6HzHLksfHZ9DqvA7VNGyONt1iwndJtWNlFRkgxO8WjK+mg28+IgB63BiPGg+GNlTjHFgJZ3K
3mQWPLiuJ9qrJi9l4moS9uO0qf34yp4iYg5dL1jXfeLsjRFBcIcUOmpjGsJecVbphLLUR+eL3fM6
5VO7NninzBGPk9WH28rMzoYxyE3teOdh8DRahnznJj40MbthzAeyi2FNBxvIGD/cRnVH6sSjA+qU
rBuSGuBdv5NZL6+anCq+0OYv0TbohDKDbr4PMqsiIZkN8bQjf7F+05Ag2gYUDYX/IwPaxWzjfkrL
GtZhybXvA/+djajUng+tR93s8uGvagvtWBmre/LumVEV3rpuvAcgExQTjfViSpflssngWAJBCVvv
TFLj/RRwgccHetKd0W+LJPDoiRIUam5of7dIM2wK9GoynjX2Z6P3403jx29OBh+wcQb2Q+YPCLeM
pSwuDlWah1tR2xTWob/THdqIxkVKgZR7gQH8+/7lQct3X1M5q+3l8SHHR+/q6b9+3+XpxIyvqMbq
/eVHG8KAyphmxD9e8vKkGbAjtEfz5vKSl4eGGp14DTJvpj+8DqywuAYpgc0C4fMa1Li2nOPQlLfJ
RCOpGH5HOZvZdjLfRsm15agN4rCk0R5L3Z7ttoESKhHVtv2q6Nw3BxNIWs2/VTL9ri2E9B1yY02S
pzUMv+cUpE1ZRk8sYtd5tK79diQYc3FYkztDeqb8PZFNiORo01TiVE5Ibfpf88xgKSMTBgKKuKkr
qPYxigQGouZaEWqx1l4luHIiagKC2V71E4Kmy605I/GnH2q1lh3YmG4w4czw5OVL1Lb5jsCP5zoF
pdRDAswj5qakqR76wa4pVxUCYdQzo2x9oldIbzRt0HVMhmi5S9CJUKIRgl7uV9T4V1VHTEF2XzrC
3OsEeRITlmEV0E2awPxepW5GdJvD7myW+Wtmz9FuVosLDefDqoiSj9nDudlbobw2ewtvy/JF/vuW
S/+PrVTISTwS/OX1+G8YMawKmTxmS76Wtm4N5fySLj0487GV4QsO/2ud5htSRE+oz7+RazwrrBbE
uDhyvM3dzZDmNxidt9JAiClImEzmkyWGcuXa8iY06q3NsEx25iYu+z3JANQzm4ywxIBjgyJloT+S
GMbYZjFWkHOa4ue5v4hcJwBlrtq2vvFRi5CVQRVw4fxf1eQdY42KgC2CQ9bFqkGO7mf3nXCuVbHo
mO6h9KKIIRyPxCqYJ5ibYUcieaH3xxYfyS3g8rqLPsRsnqyawZGew35hKNJNaVqaDeadV/j1Jnoo
UhkcrG649XHmrQybjVS2m7V9TSanSxBtalQ3WGL2+Yj+qKsF6748yyA5p0su0Zh07qohB6WnoGYi
mvI2FUdwUWdPZUfjssyuHKooL3uaJgbEtgxehdHvoU1TX+Dml2dbNQSDZe1X4DHtaZLA2UAkuZPJ
0TJbVPRW9ZNWBCwiWfUmT1/LtiP8lI6ABxWqH/3ytuLCvxrZtaCkO8pinFZZ1VdHsim2o1ehaexu
6jx4LivX3AAOQGeksOhW58kuvH1jv09B8EhG95LTEF2VyV3noOdrdaXWkRM57BsFWrt2nxd4tZD6
74Yyfw06bzsKC51wHNFhjeKnyt53uVoETFQBbDg49ElIqZrHme3+yvOB2jcuE3dtT8/IabmO9A16
9vo9ou3gzWTbeuTHN/rbLtVVi4sA3U3ynZS5h9uMHWs6DRs5nOw0+xiDrrmyNAdnETbE2FQHknAj
8pmxe5ZB9GuarO42ttk94tYeU5axzPNfk5RZfdB1TwlJK8rtQD0UA8PReJ202e/B1a/CRnSbzt8t
WkoESSkDVqm4MgQDzoXHTDYSuFKHiGYkU8g0wJXgNbIjaHJTJ2G7OtdmTCpA/JAr84woc1W0030f
VsZRtG+2rQ9G+9qpGPNDtR26+mhm9kNSANA3lbgd0FGsoU8uwmnnpzEsWP7BFv7muazJes+DUwYC
bzVbk0UPBYh7/7uegTYnd5aoX1EqVEhEgHSbhYsNzOWK5jgt0o7oxu+D8L2rym/hpkdLGzej3Z2D
8AUH/r3VswvxSI6pvOBeIFXehGxFoL891tp8tZ3kmuTJx1DCYs2w5GTp9YyuTzcKOXtztNvyM60n
kj5irPSlhXK3Tbv3yPaR2832V5C4sMEJi1jnTvkUReljPlc/ERcKOdc/FfIbtBr32ZJJp8TNqCEy
lMXXHI9fARcFIfIfzxentoNep9THlFQfHdkiXKc22i5AuJb0/ntR5jsUqmuVzuhQiPV5b+wxOfjz
/KQ98YjK0w5sMJ/GM66i+8zzPioy2NZ6cVEOeEn5A+eTNwLVnZ67vPV24cRkedmqkqn90xotjlnG
/lZggW6LP7tQnG2fOR+a0JWYil05qx0QIURZc3hi6dvRbbvPELAYzrdkCaswUnEEv1vitmP35k7F
bTkPZLyF9+hgH1ybTdlMpxjojOfUG3dI71D3D7wV4zyS0agd5IK+fYoFPrTYUo914ibrZjo6MMXp
+Hp0p8X7YPoPEUSA0IvlVrE3NJdwqqHG2qUy3i55pvy3SZ5ey4kddLZ1QzY8czneL//iLq+e/MxH
iskVIXWjnWyjb3Ls0UhVJdsc3kL0nsyESAO42JAGg+0k8Z/lKE6Dy52CiOBmhg7iEll5dLL8zou/
e+1MJzuOkOw7xlsWZ+8WCHNKK1i/c/rShNhchuehKAU/Fp8vJ1KbcehXP2w+nvMYV104YmxrkcoA
TK5dUsGGyafbbki5ViRV0DszVpM5virkQEyx2LMbpL7QkWKZTOeTFNRFIAoYj/FaPbHWHDGs6PUa
tUizjzrzK4jgSaXRXTyIL4wJXOT9+i4ULec96q2prDgrJf/AJqGDvZTbeCIQEIbixq3AYIjUv+XT
P2JHitce0YUrY8S9Gdq0jRbSY+g5h4m1Yw0HG36y8+zU7sfowOxQ4jmIaHD0ww973Jcue3Rw0+zi
CYzLQCQ1xxbkGIvgRcZOrCuxBxiHQED2kRP4aWJQKPp+nME1EWR5u3ScHsKK3591fbdDbcWCKuUX
gMUarNRVMjnByem65yGD8ajN+nZGFHloMQ7gILqWGZ7pzKXQXjQEeTc5tFzZl2qaT6a3inrB0G1e
o3ct0btLRodFmNChE++z+ET28jIxglnlKfpNf7lC1vod8fyna8EF8oZo6+a9uPEy9qGZR1oEh0qz
Gkun5TrabsaAtbUfC/ru0kbhNqNraTViEwXtA7mK2wF6bpwESHWGSJ8GN0jeBItx1aL0JfznThmR
iyy1XVqvpKu1kYfGRYlVEkfP4OhHrlgNeTb+6wyFyBra7672bHLa5olzLjyrzL/Xki5paz229fha
Wf5tHzLLyGrjjY6tYxbkLkdlccC8BLiUXGBZsKDF8fQVR9MhnkkYo8z7md0Z+0dPzcqcbz2NEl6q
YiEY/AQFmOMfg/iLtr3iFIIVYhO5bMl3vXRTWDZ+jZ65tXPFBxel6Xau1n0o1MPK1Wj58CW9RHa3
LVv+gD4yiVto6Cpj/9mKvAxvDLx3CMn7lSiX6WZPKkidW/saF96uFf4325vncKbK1TBjw27u2ZNM
P2PUfueNvWtjxd7Vj+UqECi+gmBnFoRa4WV+ET71U6fPI7H0aXBNcB9i+3I4G2Vkbbp+8VF3PvL/
9FmRQriKNmyWOvtWufV43ZvEIWXYXG4QrVI+IAR8MStJ9soQ+lsmbPiM9ac9uwRt9aQ7B/2pGG20
iB7pIW000l7TOy7P08YhHYipDQWWhipgjE9mWgEn4JrnlxRoaYRx1a8+bck4KQqPbT7SxOp/e5VJ
bhl1k0jkahD58zik0y6uUeX2UbJzXFzwqTlvSzHdTqX+XWBmgkJr7Wz6/KJ6ES1zaTdWNPPi+Ku6
HnUOErmHM4wn2knObk4ySzp5vzvt0f9nrlcs5GJjuQLkNiPoYcuflu/yOm9WfZ/DIyxQGFYh5g/p
A7/lP96E/WfRTTG0m60vFo+m1Zlo00mO1OqegvYpCoZPclnVamq9rUWA9r41rfcmV9M+aLtw3Y/N
h87ob4mYFMBoROqNH4fFSZC6FG+cwKyAnXHlswxiVABb92Nk01Qn8ZxpylYGLOls2YGoKYheOPjZ
gmbeAQDw1dQ54ybvF6+9+2uwTSoYBZGhs0iANYW7SZDXb5An/8I1Mq6HInlSpOCuJJ2AdUOs4QoV
d8NvlgwDNhAoCJww9IdDssZqtNgYk/S19ZUXr0Uzv+DCCLj2AEcbPMSJbuFNm84cvzvFQw6RL14H
vcYbr0ImLxsaYzw6PrRORz59hMwgKq97Xx8W9fcqIBViLUSDlx3teiUNFKTl/DBpP9hMYgaBXRft
VnpuvhlicxEVsJl0XgNl3dsjNu8gpkvoCcwSqngvQ6zg3UuXkIcWlf50wN8orq0GDaCqd4Rpsrd9
UhUq3Z4LzFU+g4Nq5S5mrE+IU8aZzOTJOiTKcFZGaJu4OnoLvyOLTOU2E+uP+B1T/K2jkYXWd3ZN
ibAH9MCQZ8d0mm6iQQ+HPJsh2dvucfBZ4pKiObKXvi87hj3JEJ0Mi2lDnI3HOAU9ZGbmMcwEOk+P
bYhr28hL5/Xo62BvdCnibCveFZotgt2MOw/EIAtMi2DcpSCftfFWNgoLU5DCFtnourwmunhcmyEN
FavxIJhMibzqsx6PajpzLSpxk0zt9AXqYD5lZr9heoZwOX8AMjKvaxJIgi4dGdJyYsAhKcskvSmC
+DHoBjYeICxozy5keAePAK71OEp3CdPJVdt0D9Sxu840ffyfTGr7QmVXfVHu5/hKy+LOKRgsVNTZ
K8PLHoY+9F8DGHbxqqwc4xfdue3cunti11FAs8zYvj4HEigFfoN4z+/7xCLGVZMAzxap9nqEhLyz
+uKLANlNqZMQ/ILiGmtY7XaiI2KHya2DE58l9KFS7rGHcLZx2g6ShE0AX+Ky3wywVa/5KZpt6hv9
T3Fwujzlqo5NWrBGuSUQtVIGDB3o+AzMI0Mlvgoj1NddZZxrsqwjpZ69CRxTEGTp2UjWTpPtKt7S
ISzDCC+NuiZzgtiUkHYI0ogjuQprJEcztvP8burmG0vF2Ybhzsps9V3epIw6gNwLXDisDkDuVd+G
DJeomBo1b+c0erS8wlrXIakvpDsQKBiEjBIN67n2y4c+ajHB4ObmKmY9x0G9m+2F0sXQ8UgcACZg
HxU+Pf+dqXM4D8V8lxm3iPJAwEkaBqlxi6gA5cdC7557+hLUcIh3Yph6s/FZR8mz90ZD/zozXgZ7
OlpwnTdDCJhB+iw95m9rICKo1RmJAmBk6QUxcegwQ+DDrlAIIW+473sM1X7KJzlbIztXL3e3tkso
MtPo1156jN8KazfNVY24ZSZhobrvJ0hdUegTc5jDu7BK16OP5N0u3t6dNtntySI65U2mbo1UkTDu
IIKygL0E3XuMemg/kSDFYR7QqDjB3H2nO0gl0hKc7Mp1KjtvRUVBgE0TbZl82LdZjzeTSBKwsweV
5xihGS4bmEZ6kvoknWyW22tUpWJd6f7LLW1j5dh1sbH6N67tFfNJ3Ezaq9eJSog0sExvm/vdKd97
Qf8fhJ3XcqvAFm2/iCpyeJWEghWc4wvlsE2GBpomfP0deFcdn7vr3LovLltWsgzN6rXmHHMztAnY
Z3AoY079m/dqFxQEVDWUsX3KloqmfGNBr2BmWW3Y0wXrBeAXGjkrtgMLpFU0vh0XNXsTRdPFqtBC
Z3F5HAWUnrxHyYnUZG973XdsZLS58m9k5/5mES77yrVCt0mvUFejiwD8ltgfUzpcB452ZRpZGE24
R/1UPco6u8+IS+FfluGPHB4n/hpTybcpfZeOhAeNDiVEFL9JXK/a2lVVhPWkc6grmBV5md1Jq3R3
JfofoDo3pMxvKv5rbPfL+9weJUQ3PL+q9qBC1vmXmTDl0d36ISI2BdnEa8/4nRgIFqKgIbsoS/ZU
0ro3e2ilQRqSovnNoOoJTS5LOa9P1xanbv/kGeO5m/xoG0206waF+LuqoVmkxbs74fXIXPMIr/Er
cisqWmp/6lv/Qbm7BJrgts4GshCaSxBIorfShKiRuA8jmrjroTa7nZ93Xzkx92w+qYAL3Wtu+8Y+
AnALwlLm28bTIqxu5r2Ue+J4cwaFOkS9JHpmMNVuaVbwv5GkrdbkH+Ud1p+Si6dNR2OdjnBifE+G
9XJZ8pORdR/wBtdxpPDZTpSqCzWumM7IflK4yMTrsvvDKI7MaAvhVVwxRKJPV01BAU/UWjD3YJcZ
dtHRtNeu4oDjqVkZss7etUfXa+h02MG9lhQO4ovuC2kXmyjMCyvTneRusixMbR2MLMfEBJ9SbBrG
06xrX2082ledqA+tHuR3/ongtDGpjl1MJn2dufQ743vX+uMWWXdTZ/NtTMDCGvt2NCbjZZxXnCLs
uDryDS2oJavJnWGQYFuYS3WuJdAd3wJHloLkXTWuBB/Q1c+41vUXHO93reV81E7+EpdEXtvZpG9Z
1ZR359Bg3Vlg+4l0wMfC1p9pWCWds1uyQOY24dCIeDe6BwohdvzDKJ7zbh5xdAOJ0J3mo8a5cFUK
QrGi/kYKS7IwUGLWPQ0f0WokVEqxiWNnl0gkklMn4rBp7FWlFZcIlOTBUNN0bXgZ+EtYJlHaElgz
69c0DuhhZ/OuJWGxYTHWk76BWgqyJU0HfbESc1FfwmfioaPAHrpTnWbRV1IyYhsbgSEi2GluVIDW
6MRGN7Wwb8ZhCajfjU50geXMNcviMPBVdpkm996oI+vOLupDMBBSOsbGfcosaj/qJBRNGJtqxzWI
0gSvz2D/yvADAnlMyGKj8WjQIXRsNW/zSNcWYopxZVr+eyZoO5IFW2zx9TI8xB9RG4pdC/www+5J
nC9xbKDvyo+Bnj4Zc5cQVSnfOyCWEIUKsBI4zaaWDlmUyB1esW5tFDaaNdzkKwcr+QEdiM5S8kaE
ErS0odK2zN5JtEkZA/EdYaKpftM1JYgOyIozsenKaYxr0pvDofyIdCd/KqLiNi2sD6cgDkaUcFoK
zB5tFOZNsO2T4a7gUEBRK1vynJfdr0ZCo/slW/msNX0Qpm61jTyoSEVtOruG67Iu2i83LilMA0zF
thTXgzS5UqqroRYk1mIWZ51iN1Ulz0OmsfpaSPvKINqNy47zK/VldbHT9FXUXJdL2tXwiTBhd/lV
yUG9t3wbAq/GTKWhth7qJdU19CzKp4nUYovNMNiftSvwR+o1U4xUvkRmm4ZBLl87s43WES08jBby
z9CKguRQ0l4Cwi828CgwWFQUyP2AE9TztqXG8ToPPbnMCEkKveXNmlWwjmFl8f4zxhDeUbDYeEue
q2r0Z53qfuMp9aDH5Ko2S5vYrnG39rUk3CSQ2NTciZ6Tg3I/6Sf8Rzwuy6OrySE6LuvI4zSdcm3W
QJ2Eaal1O2vVVkeVj6QzacLYmt5bWX7LfBQIpbybGuT1zg1mZ1sI7o5w5SlPKQGHuXrqBz432yKS
r/BIcdYberzmTPiTGB50hU+92ZDvO5Fx7SND6Jx8zYjqkATxyB9qJ8dgiYjQF+Lxz3f0UxBr/v9v
M9m9A0/+zx2n5Rl+n0ZQCq1diKPV0ciqZv1zx5/7iMZFaPfzM318n+yJ/7xilAt+9fNzOiX86ucB
//Xt7/P//Q0oAHxih//nu/j7Jv++Ite7bg7/+5YYcvLGa2DDHN3W4vhY/pifV//7Rn5ezcTJUO5/
X1hoOSXEz12b3F2yBpZH/X3yn29/n+XnO90bod4rDtJDoN7ihcDgl119AP1qHuSCszeWIKCf77CM
LXTn/+s2f16yGn7vkyGyoqv2n3v+fBcvK/XvbR00PPw4xDott/99hp/f/n3w72v9Pu6fp3FAKkA0
jI214dJHD9PeMKgb4uvfN9KYGhOIn+f6r2/rjmMVODuv+/PkIHRx14/OY17+RB/k+rT1e1hOC5b9
50u2QDuS5cs/t/3++PNdJb2TRyD89p/bfx7/c9vPk/z+OFOFsveBp/vz299f/L7Y720/dyloZNGB
X97aP8/1c9s/T/PzYyAbOEGdk6zpgOx+n+/vn/vz889TVb3I5vU/T/P3Tv/raX8ek8/BVdD1Yucu
2VRdRVlmQJpn98WPXgTC01m+/POjPkpgUf/8etCBVPrbLFg6LjpIqZ8H/X755za9ViS2jiC+fl/h
n5f5few/L/W/7mcEEe/p97nQF5L9czX/3PzzAFvAlf/7l/0+wX/9/p8X+fnx319rQSn2U0ac2v/6
CH6f9vd9/M+n+bnjP/f5uS1BQRYOHrSAFOMvOl9khD8pINUgGX1gmG7lTSyHdPt3uRisJ82BxDSf
E1M8/qwGNS28KwLH6oNt5R5kp6X7UGLMzTVaimzZXEtbLmKgDgzjXeI62DH9bY+A5dqjs3xHt661
2WK7IiRQwdnxN1/MnNaZ7pcPetTq+yDJdvmoHpo+peWo0dL0iCxYjeQxo16ItyJS151Rn8Hfoyzr
qZm7crqZhPqCXr7JE/QEVibZezCHpQdIAnIxTWDOINrDwI92paF/BcX4YIgg3yYNoohyrBEXtc4K
aGsamiVVUpyfy7pJVi2OQtwzIjm5qKDO8TKHqYkxH6byUhpoARhiO5vArRAEUAozRRe4XmV0K5r+
MOqTB6px1olgILt1JijJctmujt4zpQlbG0lm4NBR6Jg+XuUUcmkLA1NTJVt9PtNNzV6Fnd61bcIO
Y+ajhREuO8pBpKB4X/RhfrTs4lAJcUali724IyZvIJOpnrDz9yoNHa7tVCinJGYiBXs13rBjrzdd
dZiS/kRXgj1GRhtQ08HExZmBm54pQCTtdDs0fHaOtPaRnyQPhEADOTdxu0d+txFszDt/us7V+N15
fDC+Cl6ZqTMeVQFM7Zwsq4LnWYgphoBZx+zsZCo9QfSUsW9pk+dGfWcRBaSuUxGMs+PvonnlaULu
pcn4W2t9cLcun7RNO110gx1SGz9RS47brtHrdSG7Ly+9KePFoonWdkUvqMp3ljZNd+aSngIDgcq8
mNeEP711KkhCxvflnlxOwDB9QtDcbAw7WxZbH41GaNr84TG6RpBtt+PikwewoZ/GGc1njBWAzAz+
0eTBEaZN+JyBdT32dcYGnEvSZGefaN8yIhC+Hc/LEWRmrjwXyfyHETZlcsd4oLHfpOZFl9rsP5vS
HNcmp98aGaBajRNSuSTxxNrWM5v9lHdiTDFsWrwhZJyNG0CHW8vOtd2c6+id5cRQpGS2iPLlOUpz
xPxEB6JZU6gHDd4wr+WiJNtUclakbagJx6KDjk7blnEX3U4G2L3G/yBF0YaVG79PSttKHwrPYFCX
GdaZfkJyTMhdd4LkC/swdI4RuLExzi9BM+GMt/eG9scLQGKZqZUeLEMvlxDg21lGeM+nAsSnepgM
oAJwhHuf6rvW6LzmCiKNln/mjdFv54bCmMaj2Gr+E3wp8KEZeQVtUfUkkFT0QrT6NHNKrwc50BQ3
jOuYjLywZPra6+9OY1P2YO+Gq3zf5c0jYvpiHdCpdAPxakh1YYZWrn1LbomJfKr1CBZvl9EZh51O
k0ax3zBGMgTiOkI+xbgj85K9Y2s6dbIB8M9+Iv+ssbGtFQV7pK5s9A2591eWb8ShDgbUsBBcFsX0
DMXmPYqblqlx/ZXNL7MJ681DHaqnIPQ789Fvkkds59WxSiX45CMMZd1Vwbsce39DuwrWBshKQn2h
3JjfVYGeWndfs8G5oMt8xpJ/gg0Yr0sDwqyO/k7OdhYuzAMpuhMhiOSuVtMuT0AnpXOV7KcPV+1U
VDzkVf9m9BVzITnd2JlGXCyeQZdOIiYJ1m6bQVgDUsioehqs7bCJOSbIfOhRx2XvRECj/xEIYbBZ
HMSIBQubVrOW7BETnZrdw+/TER4gtm3pRLeoUWQ4RPBmlhGyOxIfUPUsBBodh6J4GYCrbYygWJTx
tCO6rnwW5NqtHTltCvCFGxB588ZtdRoyIxMxVPYhwIMnNzNv1bg0p5+Vy9S3SXOslAgiUvOr1vKv
MjU/u8aiy9GictdJsOi9EsdMT7lWRjngBYQ0PnSdVTLFLwYqhbFE1zlM9b2eNZemAxpSTSfR0+js
aFiZA284MbdBh/VOl2Ybjpq75A2La+ZW5HW59sbyYvat8Xggwz3hP1LlLmH1TUZ7VIIlz4wDYT7X
XudhHipqEuVpbFneoWnc9y4VYT3aN6DMyo2tF/vE8JpVHEm56Qm93br+cCWZrMfughHgqhv2Voau
HeTZxtWY3SDum9A3VOMmsrRPv2HAF6lxZ6UWk4EBjZIHf3RsH4i5A3tS2rvaNnfOPJzzpHqsRlhY
RoEQPUEeMjXFa0o6Rq3VL4FeEwS2jhN/5YjmDg3wAzS7p2mBoNht9wAM5LMe3WezRldDa5g4va0b
j2fwfx7x5PBWkLIarnuuBTKaumOSWjOUcW0iLSMUKqlLbC7YiRSl2itT+7cgLh5c0Z9G11ll+oDA
tdh3dvGajxwTmey2Zk9tYKlTMiMiglod6i1NLSJ1b1Lg6lbL+Zkjpy327LpRHxbM+tLBRWJfT4TX
Om+THN/ijpmgVyAJ9WvaBCkT3zL/HLz00WrGV4CsfzKGtCq2ACWnh94uH5ivMpHT6zuBq7RPNabj
ucEXK7m3ZwQp9ZyqEHRSDxBi3tlB/N753SHuseXQ3ST1ukT6Ib0/nd3NG8kVFjQ1EobKZvykI7fQ
7AG+tF6R54xHSFa3eQzRxUAYEWKK2o0AkV7LLlsaZKTyjozpManFa22ya+LtuTZr5rEpevbL0cK/
8sz9oqNuRFSthEcOr/OplxiP9OGl500ddPGcihzs0lQ8BYSIsPLdp20EOL73+OjjiyEoExxzJ7Nh
P9bRttvDJ952fCwsEkglUixXq4Ex4VsyMRjsPXFJ/UW9ILtQ7yZ3MwanvK7vix5sJkMhTCqcvYMf
/SkKcLb5AO9obJ9RhZzMQN70frH2+uFWyPjNIW2HOQRtqGwoXr0gQH+A2XPdzTS1LJve8MyxsZCm
CBGhbGiNgYpmBJChnzgld3Y/zQfIeFFdXvAGoLbBDIRnhtOlf3YlbTnyWUfwLfV1kdEgweXDp2mj
57RK6Ixu8UcsxpVSFgPS6/4xpRG/bxOmKgh6PFwLeAzQnVexOiLdSsDoRG/YYDYsuebWJVfH69TZ
aoOzrAUEpggtfZHi+WK0bmnoCrBQlznqVD/2tJU1OzT5LT5kj4/R83AQlKisNr3pEY2Mh50+C5PV
8h49teCYQ8yEhnrldG16J1UoI1c+cIGjkrwNvvSx70/AYtcwNpy9H8kHzZ7YzQX9G5rf1TRpKXbZ
/q3tgm2sfKYa6cRvkcwVNGlapiJFXYO41zVOHoqwBk1gEzM+Y9aHILXMAV4o/0A+4TNRMeR5Ic1R
Ah04tTG8K3yd8Gmy9GTjx1LxcD0GGYdLk94ZLD+brudci6KcMWFzitP62+tS2uMG4/Lceow6/4Lg
5MMYUaXMbUfpjUkoIv2Gce+5j4FgUizGNNlUEF8oQVZZ65zNNH+i1n7yXUusHbgdyHTHT7pSDFt8
NV78gEuNO20AEr7HIuVq7t5qBHKCWWyQbjecHQMcfHq3jiqZNrkFoVk+NZhb2NssTr/VNrDl0akN
EmscEnKNcXh06iE0TFDKU0mke+qxD3b7G2yoDHu1/MaiN87M9YOWWLVjzHbdNDNTzDlRZM6sLACL
G8OvHlEQfbBTbtZO3iB7NZj4exw02rcZme9pnR8il+lgmpB/ZF9KoUNmShATFyWF6OwAjOpyfx1g
yslm59z2wQM5en8Y7ViBfUrHKETyTvIAAkusRqFU8QKcsxGRNK9jm1311Xw3WzRnlHhrbA21aoBo
DFjKo7CRjI4ievTB2a8aPabuxJSPVhYDuI+WQwchgDiF8cq8h5xOfqbznvVlslJEJ9mxa25ta3ow
dcxLGWdgwiec22m8SM7+OAhKNgX4FvaICWlxqTu+QYdj7vNYeJylZTk0YWnwOdmDfYnH8gxuG2ec
65uUY925y51nDcYA6UN8UerF7I6asXX1kTGAo93bNTR3m+0Yi1SNMdDHBzo9+Yt3dyD1Ks9Z2DTr
CIHpVSXWB4mM0zYy1T0U33CSBgiquACS2FIROgFHf61NQUhhAqUvySmoLC4WSPrq3Pq2GFes3LH/
w1D7Z92EMO+Ya4LkblPU9auk8TZ5wOxeI5Jn5Tnmu+P7f1LmS1gF64NlDns1mQGTB+OucQKkU0aA
qBjal56TVckDwjQFdIoAaz/6OYNxgogMRJGeQa5AjJ53bQRIeBB3gBNrDm0kjxoCxaZG9NcV4jEr
qnOiu1eqBZVUUz8PMmAGb0Bpc4vF8pdtgMfOF1oBL8L+mpAkiXLOAFchJrO6/tarhlevGz7TUu5n
htquabyh74TYZw35uiK2IxpbbH3zwECAg0fY9yr3bnuGoQTXl2eFY0ljRrmqs+A1c9CfoH96iORd
b+sMQtm6QzUF3arDOGWodC4c+2QbTD7zWIYu8U+bVveuBbsOBViC4Az9JrCHR1Npj3rQV9s4me5w
uBHtPnq3JdkmSmURQMn5xQ/uCBElEdosSU5njryWxH4HBgXmkhO2ycx6Mw3OFbKxlWr7nfQS9EO4
novHBgcoiYTRnmNy3YrECseM5GXkdtwVEFqomS6d5yuymhC5d/j8YlLcgh7vaeWFQ6O/aEVxBQ/U
3EXjtKvHaFurAtNL4/VIquRn0kDRdKwD9QWecAqMJY6AqpLd13Ct5wcqaeegLcoTlQYoZJTLyxBW
UAQAUa3gpWosNHh+9jV5yUsikxC6KKkHqrfWWWAiupqeazstwsgk+8H0V5WCp9bhanEzRnt2/5JX
TNgjpp2bKOO/FrgtWphgwO1oYOH09twtW8RXbv44jly9nRpBqwB/t1auXAd+Rxh70leIhIIru/4S
kRev8kRcZJxsrdxJMb2OR5GbH4Ag9lGS9Wza0CM38jMdpsccFRvE0iBYNZzxYaBBr7ICTqVh6C7V
tA3g8U7kR6D1lNDF8phRaB2BmIpCu1BilWGy2xQRvZA0/aqj4qR7aJrYgjls6x2xmtNun4y1JEir
81ZtbX4NFqaO4hH8brVD+PbmoWbxZjBvU0BAliW+amZAW68uvggPfKeiHraNmVzmGKFqw5eFy78a
9fm6TYK9B3K1f+NUBORfvadmtDUd9Q2S5RIF+LxS1ijDa8NSeU+BMR6nVkPJ0bCLr4krUK2Nrozp
n8f0Kg/Mnba0whMxnQpHl8QuV/02RcDoMmwmdmd44hxFDWIIRC6D7YYtqRo8bgXjL97AHDsQ+/eI
B1XbpEz/nmwT7cjQRLcy+QrG58a3ntHPPHhlT7UJdcVBZ7HuoihdIepAkYSW0mO3QMHLuYlmt252
TeturVed7IjGsJ7Gstf4QNu7mg9vVQ3WrVYQ+yxt60XB/TBisI3EoiGRLIL4hIXgIZ7dvbHo3uw4
6SiFiZpAMOKzh8WkiL+rt0r6cLgelXkTJPGt+MPCG0G2HBrrRLjjbWGzU3NbKNfZAKzN1l+IrzZX
k1lfnGJ4GNEpbEHW32QgC8nr01Y+M1mbMeyGTeBpwOY9Tta98Y6U+t3DudzpHJi58+Ql7r3pQpSN
03MSEGIvsaCQn9C1nC0x1ml/3HeW/tJL50PzkITwdx0wVW1x49KMybj+A+QG926qQ9Nf8sY9dywA
gU18RiuN12jZvPpafJpbtBoEI+amO9O46z5FMy5agaeib9AyJMi1BoA6uu4gFok4Wqhi+qom7k7H
TeUwQa4j+VHZ6lYkPRmgmcOepr8nyfuIyKJbM6SgpkJq7zOx5I1pZCWX2R8KAIOhjClXdlZ/JmWy
z5z8qsVbrOfOV+K39KnaVpCrbMTbMd2Zk7jkbj6u26Y4CDXiJ9HBSNbOe250V63JJDZwCLPI8d9m
0vpIouq2TZ2Qt3Dsk2sPGkI3D6dKg36Tu0g3UvAXg3UXSQ13RvQ9V9qDuXjWcOw8aPmbQuPgzCYY
eV1Qc5loO0uxsaTx6fXyYAbpPUSc+FBX+ZeMlg87Kd4mQz2DEWYJs3AadzV/czpcpnw411l6j4Xi
nRLiXV9kzl5NFKOY3noRDytf50KulUEOrpDEntn0kDf3P53KcTeyZG6sidasnppXqNbpJiRvxOqk
y0z1VBbxERX0XekP9srTtdc5Hk56E1wlQXU2WcKBouxkXSMxGExUNcRbDulLWrT2+rtxxKdjFR+R
EIQVmPVtqTUrJGwsLi7umAjzB8SwuRrCCNurS0evyA1xtIryHjHkqvLQkFSoX6YBC1NiRM9ZhirW
6SG/QAA8prNtMaZGTK/V8c5tKkDMazmP2crz0nw7x96xqKt3127ekI5fqzLyw5TjlDPkGbeDF2r9
Jqjqc9r78c5ss7U3kBzgadXayuaLFhHHVqh51zhWSGj5Ek8GocUp1r7J2YWKUu0dhcJ80VOPPha7
5Y8SVnA3ejRvwDSxK6ei4yiuzlbxBEFmkxT1TZvIl0ShfV0OwXlqzFVFebSNXQ4UevkX7H47OuIv
kScvdG6vI3Jj2SWA0y8aI3QycSzs8l4m5ms5uuRPyISydhA7nzy4xJZcGKv0HvUC12GdpgzNY7Fn
N3YPZPdFyOyT3e/D4Et58PCDWNW84NSLF0ecWhG9Uh70hyShRIlo1J803w5bdFRrxPYEFpfmvtVs
2noZxLrMbOJTOWmn2hPahb3m81jS2517b9sSsb5BabHETSHEwVBDZ9wucpI8z1WtMSDgCWBYaZ/s
e1dTrx7sNPL346xdBLtyQptymph+fKXSgU0jcXbW1GlrkSG6FzCGp640rrQCLXMzg/aOc4+Nmp/o
uzIydtMUNAdH85HjT4G/xgFW3mlTh6YGMsfu58e/t0XlPuO8XII0yJXP0QILk2uVdNjGl/WuSAhs
qMYX307PDH76revhqWqC6VB7ZY7jwHtz6SMbGKhXntVre/6e7WxQqPYkzralQYRU5z7NRdvtFBV6
O3ANUy0NyFTeE7v93ksQUKnL1WcmuMg2VLDzom/PI89iKhgNNfSN565RyCVREXR4U7R+kliYKO3d
wfiDG5iThgq7jKIPK7PB5ri00KEq2QEWeSIP+JtcliWfXOdhKdkSDdGmv/ci7zMJTMwv9iqbWISj
PjpYc3rSbTpWMjCfg/zSI0XAI3xulpdLlwmM5ZJkOyRvQ+A/+TZEDL/ak7+HTH3KTrPu3pXiWmRg
GFDW3FcxDneMTIdW2LQ0vWs8jKvW87/aEQSxHUPycopbYvVoyWslbcOxPdpgknFBWJwRQTWFvS6v
eoXusYnJDa0nJGsI3TitrUOl7D8BQUpbHX4KOvEmT+iEulG/MjzRcWRZ3sqcMN6BkLpuM/UCiZhy
aMywNVrl95DO3VnmchfT3tYddspWHHCBhTwc4KoKg0R/SSfvHMTfqKCyo94uXgQ2nCL1K5bH7L4c
niILW4ry2aMlMfLYGuv3KGtUwjXKjCBj7+why4Mhs8tS3XjOA1brXAKpy2mxQINydgYxEEuErKvs
C3vsB9IgnrvSL0INEO9GGSAoYg1WmG/u0kUKl6HI5J8Ys2nX9zadQ5pU6DRpe2L8nQtmJViaBfkd
s+ZeRifPdyiDeJR5tJiFbXXffZ8xJJYDrcpIMVxRMY/qFsabHNnDaRaEparw17nrkkQ+qwejqClU
rQZnMaSflUXDyhFfedbctEE17ItpcRcVeEZM+yBLSZxjzGCqm2k+eV7+3tPk42pTa5hN6ZgVdXKI
M7UU0Oar4+J/pVsZ77h3e6OXaJYGE3nbMnqK3ho6LBiXNGpXecI4gGkQQ2VcQNOjGLmNwLwAmaPZ
2etasFMXRerQWpQ9IROV01LzM/Zw1eAf+oaOXzr3A/MyDpjAiskPTEj3oLxbjW3e3zYlQ6DO6fjX
DDVBc9k5duAqAP4+jQVy5IG2JrWUOGQKCw27qV3S2GAHSOg8S8buOEpZxDzTw2OTnitbvw6Ebe1s
vW+2aiLVockwaORVmCxBe3PMxSGO7e440G/PfSwNWT4+uRU+UF0+MjXj/1/NwOboyEYp+UdFTVud
fWuJ8dU9tpbaVrrVroemSk/SY37atDTthTVqx5ajGAYYsECJ3JMNxEsQEDbpLPVnLZ3jrA5Ozkpa
pICxYfzv8ZxlLGH1dGV3y0yo1bVVb5T4try8pa4tnNWC6SZtjsNCG2zzyLyxlJxobLNc56kssI15
RhWtiYuoTCgRziDwzXKKdoKsMze6LkZeIp84ha2iJZvTti1UdM0Jf+2zdPlsidZyoezlaGg47Tfl
+NS6/MWNw0uaOQazMYaP3DGScX317ASOgRS8PPk0JY9xfavTQuGIYtDNfyVM8g7KI0iEMOK1DTFt
rYYl1FiqLI9ZT+iSPbDOYrW32bivdK3UQrO3qx3DYpjK1TZAhpkkitdr3nXXlnclUW0qm57BMZyE
8hTUhKxGT4m1gqwobPAABAhm5k7at10SheQ48YewiHXzfDI4mKHSOAzMoAVgQdvcFV+mLPiIpuxG
LU5dP/KfikT5e3xKKozJL1tJNKgbs2n2fXVsK45kJ8I1xYkEmUWc7YkQqHqsyEgwcXZSVjgcc7Yw
vgghe9fNbzXOX33V3AYEAzhOczN3LnlQKcbyLnpHu8ejbdPF0P0QQZbajIIls6DicbVBXQZmzC7+
qSxRYZdor0Fr+0gVWn3NeoekwNY8Ihj8zyS3mekw9gJKT6XDPsdeTVSs7Gt3Zs1aWY5TvuGyfcis
aLpyseKsUrY+dtVTzMb1uCUNb1eI9F5qhb5t/RvT1igM9elJjQCqOp2u8Ng+SsVExB3w3cVVBwaI
MEl3LGbefXxOOvkKibzrwIWr9MZnt88mmKuiUuOzbbId6PGrrZJAo2bft7WTXMcAtLXaYmxArTJ0
6Hlr9Qo8Ak13dM77XJHt8DX4NPRFRgtexdqDpClADFawis3KpflhPZKrQbe1kGWIFuRdY+veJt4E
OSy1D2WW3RJ6u7Dpodt4syCcL6B/bSj2fFDjaP6L6o9uDR9S6VQs7rA3WHt2eVXD+iw+cJRHPBZz
ieazMza99o6/KOOowlfUCqfYJRYYT2jfuZbtSx22UBtZN00XZFc1uuS11cBHwgs4CRJEcPJCpcdr
k8hhuAisWXaLkGUEnZX079NUX3OFzaiCiUQkFR0maoUORGynrO5IIGXfgQVL3Oiz+Mo6tCAyye5N
PYjWSUPrNakdCH0NjRMMdP115a7TUvuk1z68afGe6Ssyds2+qI4x2zxWn54HH9Sz2Rq13aVZnDmZ
oc+7GKrddbp8cei+lVoAKXz5CZ/Kp3LoPCwpAFwK/AfABeO+RCC+ypFA0CDKt74WQBZs1bQRDetw
JIyHrE8zjgP9uRPJsDFM01vH1t538YzZc/BM0ARQmZaedt2VQ9hGbGRKctFX2aod6+bQjN2D8sS8
MzEghQqY0pjbMbNjpnOwQJodJw8uYh+LkvTx/hpM4ijhWGNdVPbsvPI6tNquvyjh3xUVH2g141cV
RnuRgSRGLQVJyeMRwGuS8UYzZNdtNNHkp82Io/Bj6A2YpB5j+aw3niy38VB3vImminbJEvRZgy5r
veuSiRihkDZyYpTzkdC2ihGrUWjdpgZalmHailyFNby+ytt+BCfeAA+LLkDJzrHLXoVtGTpYAS9W
A7xfG+ihA0EeWjr+YckFxub5N4bV3jZ9ThvGhcQxMf+0uS7FhWQngDczUjdZhGs8dSy1kVVJVGUB
/q0x/G/PUXgP5dMoUZrZLeWGN6Gw7bDiW9b8ZY9Eg1nQWbNvz+UAncviswHWTvNTUvsRFy+qKSaf
Wjy2OWIKycFldg9j3h2DFoUPPs0QnfmjkcM1IBj301YtPnnLAC0XmBZRSR7ZyWJVMH8JVeweAiQ/
VyIbH40ZC19M0IhT1HwAnv0FN2DXk26AU6QAc+5nmyErHiBEMDf1cPIjI0dON10ri+mBY0evyQ0K
FFaVdTTMYW/KjabaM+CxYocs4zCp6Fp0DIg9ehG5QdgEPb2M5X96LivnTzuPZxu8AVUq2SPJEUNy
teLo1BAEddvcxqeVL9UZc5RrN0uwdOcdhk1l7RtHHgyISX053mvTbJx7tECmcLgMpHu4FA7Fu/XH
zC1wxrAitFrO9Ln+D3dnsh03km3ZX8kVc8Qz9LBaL3NAh/fOxtlLEyxKItH3hvbra4OKlyEqY4Wq
algTppgM0uEOgzX3nrNPymLA52aQLVwjemq86KjopVFzezEspU7oP5ntPXLGlZJ+C0dZWgt8Pj5n
hDyvQub6kgBmS987fcZSDiB5nekVmbAx1roRu5KhvYZ295Ja6RcFUZnRb2yHmvtixcMKH1S6ceYW
XC1FyCTJ15qW0EEz8fMZJUgQCxcbFQY6tjYfc49mGeETM+whUckD9//W/dLgl/RD6gWUaSn6t1Lg
O+RYZYevYzvetob7WmXqyZvaO7oQUEgTjehtV9F3xl1WBxwHLH1R79BH1fBcOxZ4IxFJ74LEuZoj
Pxk7yI7MY1XrX/RgALNUoBNbulmFIrOBkxqwsKLa96Nz7Im+IoXV5QkqUO/lTNyBoz2bXfzWGDix
YVmPBGIgawtwzzevhds+EaVLNboor2uL9C9WTuZ08j7lLrf6yxGgBN7ZgebJuvNiJHWCjMCQjWpd
udnaXmwuTD7fyDSjoemto1lejkjS/EK3vmZ5eMYsHB1gCB1Ge343lF9WAMLYuOcnB1BgWhBwrCZb
rJHNkUBJ4acrCAocxvDUqqrehG19iw9sLWxSZKrUOjQcSkNVE4zbgR7IZU3QeIiRLHmNIK5hWlB7
s9B43+AULYcqDttbDmFOSGb4gAUikkcqG6uxJW3es2Nyr93iPqqaG5P8lxGoA5cR+wM+Wt+jWr5q
qPk5AHMvatrlq3iCoeea6Slx6nMI6/bCGCs6ViNNjJHAF5RTW/KHAJRU12oWOtTmfoNrArxayqas
andlAeqjoyYcF5B3FIHrXjRfxvCrV+S8FGtRqUPoJXsCWxGqozjSATCu4dc8xRwWsxG/S9+yBVAh
HDg2/QAgvoU09OoEsIIMtdjXJuPFUfW1JdQuJ1Z1rXT2u5nCHcK+WiOYsIS1Pdyo0PxSWcfQZNYc
48GlHfYm0TiUlg2xspev7qReKH5ZtfdIB2U7FiG9kvRociiNQrYRY2hcu8l4TbDvdTwQN9zp+yrM
8o1OecDJnZvRwAxHearZVrUgWc0EbdYYT+0I76amYGrnYFZUn6xk4VwVs3kXmMmtxZyy8dxumzbz
VlbkAbKSW16y6koaZKSQrJOEaiQWuASLhFGPpo+Mku+8kM1OhS5myeIWKt/HJahq4utdpdiVUGyU
xYgEQMtO1th8C5L+W9rSqyD4Sa9vs7rreGgmrDDlM7r7b/Fov3Z9uSbczDdFVm2FNtIvI8hMrzm1
O9EXSrI07DGQUTzTrs1yvo9s9zFxx50gFRRTZu1ryjjFxDmBl0Wj07Eg2i1e29MbWup1LSoWjLZZ
9dLa2DUrrBi+IFm/ydIvlrkADtI9Rd0zljCD+1c+zYH0G9AHWJ30B1k2qJHkp6jDdU6n86SBSbhA
aNchnB1Pdu7d4bWiwJ17D6LpT11QXv//HVZgC8N4f4dfx/8Vvpb+i3r5x2uhYjVdveSv//zt8bXJ
sZ59iCv4/jt/xBW4+u9QMyHFmUIHBG+bpAUMr63652+aa/7OLXGF69D1FLrt8EoFer/on79Z9u94
+S3ds2xXmIgNfvtHy8l0+Ynxu2tIXfITmzAD23J/+9d/f7+4mzKbwrJof/r+H7Scbsq4UKQPOL99
iCowpG3rUrpcIFRlyxIWP//6Z1SBhwl7jkuAKaEjv3rdkghwRiQ7YkKt/8ip+PDaP76Wufyx75e0
//bP32wkz7rJOyWEwSRkAaPsxxcLur42CMIOdlOjpxvDW3Y6PbIvHRnfuoZpJb6RJrbvSJCDCi4L
77nWxn2WI5SKe6J+XUoGGa3zZkAnizzUB8AS+lbKM+wV8QNl5/uK/tLKccxjTBnHr4x68LuGPq+F
lmIcXSDydnwqQ283tCz7GvUMzrnNzQ8j4I8P+cc36rp/8UZtR3iCc7COpuenTzVy0ECZqSd3U0hv
X7E9NhOPZLEY+it+8VRHg2CjX0QH+EaY365aKkZxQess4OQWVwo2Yr6LRP6WW/kpy/rB91IsMk5D
imRh5IRoQlwzSvg7ZTvA5qQe1+HLNrZpl1l7wzP3PQo8yJ0Wrndlgu1IiYKraG+ZcCpKk74I4ZPS
TR7jPxNWowIzPg1xsbII38oaxDaaC3Ldtrhs1XN8HFyBdDYlFdYN1fNUUzyJwnoXefpDwSpH2wr0
OsXCXYK6/UKaps2vxG96Mu2KarjB0grXhpxl34CUMb/WWX2TivCN5gWarTS+qzrqBMPYs5FqPX+y
0k9lvWiKUNr2EGNXuYNk6xf3ahl0Pw9K1+I+2VRYeUJ/GpSisSozV7MErq95TNPBfWKmn6XCXItq
EoknLsCmAOIeWrTqMNNdpCWSWSRqu1ZzEdPDaUNZuQtT0wOIFYldQ5hTAAjIN+LhgNvSWdu19zy2
tPwNzloXop8Q5ic5wqVwy1ZwJNJaUViZzvpTL9A6GuiS7ES2HF04qNWuyem8ZNzXvbZuhkGuZ0t+
ySJrPJhN/QxG7gQHwYOFZycILall2ekxN6rFaHeTlww8d6SJN/Unwsg+Q9S8CdoJ7+Ch7If9ZDi+
oWdXSaBds/M/2eSoYw8zRduv0A7RNjYcYDTcRatgVxl58iz0gX7KtFTgk+Raysl3AWqNbfrGSn/g
Rt3mkhHzi/v0F7fJ4+Skk/xiuY4hPs4dsDy6bnIHuYvNCpG84AjqhfYE2xQMpnEHve75719Q/6uH
mJQZk3nL9oha+Wlg2PCXOOTyiubIRtpxbmaPXrC1PAxO0T3RE7oC7kJj1ENyMS20TaSFWC4NrDAF
jYI4fCOzMazDXd99+vtr+6sxK4XrLSdzphiTdePHWZvCeFHkWoZawTjJlh2LG3FprGQUM23XZtcD
Q7SY81/cg794WUvolmm7ngnw2vrpHki6xl42aN4OhfAb0ux7UTEfkCX81tZwHsMxpcXq3f/9e9XF
8md/ekJtg//bdZZl6j/WqCTUDTIrHG8nFAKWOLwOB+Sb0ZCdgkoQh1Lp2YXVo/G0EBm69ykSgot6
NIhJAAqu6xITOY4IybLEY5dfOkl5rBMmmUCkyC34Mxk56BMZc6hMJtRKAvdGlTmpj8f4xlqIyNkU
PxWNdi4s51D0fNSTG2Y+idTrmtddZyMSfCgxm6QaFGPzhqBC7LYOW+40y/fSYQEIzWMhSrzWn8OJ
JpFbhPTTIniWLv3eusRs5njNV4Xco0oxhHdgHIKFwR1ANEVf8lmRc5faXNmQuqmf1mCmA4SdbHJJ
tQSDSAZz6iexwmubI5VNwX4hWnOQn0zLxJON88kKWQyEhfdm4rZxTtIcEsFiumzEoE33Zl8+EOjA
f8vSStb5dOsq1pxa68VFF8t7GMtcmOTDtWvz2Zlm8NbL6jC5WHZqgBmEOQsvSncNeQCcVggXIC38
Yqmo/2JEGNZPCUt0j0gc0BmIhus5UtrLs/vDtiUwgqyLyLzbhYsoZzA3SdFfIwuet1pA46OXZ1xD
Ez326tI00eVGyr2ch1mj5xzup9GSfr/Oes9cuopABz2x070B9liOmClHewBAsKd9gpSjgyKjiQ6R
pKE/dEmrI4FPaadsOiZ0X3UJeCKrl3SEkNKAH4zdJeOaPhFNXWNle8SA5JlCIufanArcVWvOHisI
Uqoon95U4RxcIxa+ZcsvBEY1ONtluQhjILwg3lNbI7WaS6ri3ygYossMpnukm6gnPRuiD7ViZFLV
fGeKCIlRcevV3qJZbFDGlSBaKt14ll02bAzL3SC7xtTCxn+tsITYHvL6uWOLFZKjoWadThTpwhhy
uk3Ua09UF2knRdPWy80HiiifAuCq6MjsJwI18MVn8V2SIH+oUW45gebj7AI2R93NabWresYKR3SI
3yv3zOuS9uzKXdg1dNW8iXjq4c5Mqh1F7rUn8hja6HDZ4IPEkuhioeGjsh7VkFEfr/vborbf6OpS
mUBgUFSkAeDjS3zH5brB+J4jNtYrcoWoYZIZkVLfXWWzwe9GE55iSuhowXw+qyXKmT63tmhPaaCt
0drtNQqpVZXuxzFnJPO7K0rML2zNAJbDmE/UlC27U31j6TCsOP2RTkUf3YvqQxc6uBLbBe01x8Uq
TSB/J2a5H125wGgZEnEFzBbhCOL9BMWqSeYSGOUEYGRq0Aexxb5aFmczJg41i9Tas6qI+lr+TGnj
Ihnr6JHm2l1i18eYLOLEiYxVnQJogrC3y+FOkI2M06DaDIQ3RBaDYcI6ItySyGt7TBl2u1pwlg68
slsZkzzL0AHHoPV31EfkivrtQ87jCs3TPEeDqxH5mR51+FRI2A5Oyp9hKXEInbce7domAIkYgVaP
NKYhc1sIVpd6rJkFjZA4rgh5oQ0zrowfinQ8JjoJ30MpTAjv1cNooEObZUZJYizNi7zTty5Otp2V
spZGKXRvVILjhp43/AtUVgXc62ECL9vP7jWYguMcmddT360rTXvJ4Weyab1gtQGiYBrsnsacI3XQ
f+qN4jYU3P+8EeJIYNmhdcXe6Nmh2uxWSrvKN0Wn3ZkBMzMynWtphcUOkfoqS+Jz4hU8T95w26K1
JL4D5b+lGei9lqgHnaca+fBuSmMq3BcjPRZafSOZrFUwQcMbkss0IQEhzbd1XX5qzLK9aGMDNQ2S
Egi5SMnGzHyR6hBE3TfqycO+GXiO5dhuW8gfWV3fFZ69P28GGV0CrqZirhWXsJtAuCu/cqPHNAc/
6yJv6EWAe6gig+nYOfUnVXf3sjU+U+dK6/lQTxAQY1lCmptczvZNkaxmd3jKbNvvVMCmW21RpF/N
o6KZXYA+TFDYoFohIDbKH5qsR2uQyZfUq5F0p+NdRoH9Ikcv5KBPW4RY/SZjqi80qMyqyWZ/6iNj
HaYBKtFR30J9T/G5tYhQslNfBPdUMlbDWM70TVAXVUb2icIh9916rMSQ40iNywvy4QWKkuFJGqwm
WiLSc6XJYueW5DlJvT4jO9c2JacDVJE7bVQYKKZVwLkR8cCEisBwKI1bgL74mwjbW4SJZn9bYyRN
Fo1sVRroUS31gHvxrMH+SE2V+AVAigQe7YXyvDWGCMSTs/tA/E6xn4vcIlspZo6c2wrZOrYGijB7
T0XZWpd4djEtvwTxPcpatRomJs3IPBdkg3Po6i4cc6tGQlf1CDpfzUyaNM4hXUBERLkoMvwkFbYU
YAw5gb7tWu4aea/JVhI5+TA8VBL1ZWt08KHn7kCFDPAVy+2kQfvmXqVy+qLFn3nK2zUhpolvS/nY
tfI84kW6CGX60FbN1hp1bj9RZhdn0eTh3mnzbVrH7tqMptKPqhoiC9hSkYuTIJl9xT6S7lZHOXQ2
nytJboyF/AItC1ZYYpb77mg7BYKw8KsJzyoLv+YW/oW8RtLBbuoBSku8UoS3+5U9HIygfRKa/Brk
8c6pEG9NgfYIfWK4cPXS56zf1+tyTHedsJ4REd3nTC/kcHjXVMIgYbvZTvbSTweOkWlGspT7liQG
8kmv4UL78mlYpKEuso6hiK5KM3oOwmeEIVlBdVWkFi1xU271agRgFhm7998dEB1TQO02LUDjaUQK
YEq2BoNuT1C3VzTfaOmEw1PkDIgjNaIP+wRLYONadHa6+UHrMoxmfbQjmD3zR35e4FCaVPpm9w7K
z4ycIfiPT+W8BGMIe23UFvHnVnsgCBr1vyGwinrecWwksF1ejLgxHrUwe4wqzDt1BdGnDh8ig+Oa
ueQaDZ+UVlLhdZ+NULefteaM8uaW1l6zpheACVeb5WrAiobKPs8/paW2xc3uD1OSAO70xrVd0d/Q
pP4aJaI5dNNLoZybYdBgiFBF2GvV+Kzc8KSiALofRphCi1alrT1MhKBgZYe+N1RoY9nwQAYi+ZZl
IIP3Yt2kFX7DYm81iHM0Tq6ttQkcW1DtjNrlANh8/2LPdDisMqeV5thntqvzpjQhw3op+pdu1qjr
UP9GcovCjbfbHUYy3cij5F9/fgmXAkWeEMojun64GN1gPvQIHEH1elsEYlhzM0EuQ83+W83l1TSm
8wGT/3xIcuKhZDaDBFn+pKcMd9uhX6rtcGd58hh6hArCyLqKdKJ807p4bLwcRGNDXEEcGKwcA03Z
yI1q8p/1bWcal5UtLsG0+sVgEAqmjMvEQL+U5g8McZZdK8U/EkLZ6kJ2IzYN4VqDcoRq9zh79IFa
xLRoIF8Jf74Z5pxgeK94tfXs0iXGM+bsMU9kSAbjJdukEal+dDOU7UPRpnd1Gh9JjnxthvEYGzgu
PePF65zP1gEM43PaS0Xrp3w1svDGUCiNjCHn+INvPcHWwC7jsu8c1vXuYeywvzXdsa+XbYoV+YmY
WfoohqE3RmJI7Ig2pUymileZYxBRlcw/c+6bDrboJtCJOAN6nF04rPQ8p4/P42oU1r5HwHioqPgv
YJRuIZI4Bi4luysfHXZCGJFCGrfcaCJ3jlAaypUWwxFb+G6H9y/FAG9fxOkV+26Qb0vq8dwxjWWD
vaVIA35DELdOS74hrL0p75NU0Ztnr/J+d9//9T5WyFHV/XgK2GebYUfwtQ4eiyCa/PD+L8/qTMo8
Dv6kSCLPk/eOAVHPzucvRpnriMWiPbwvKO9Uf4a+eAy8YFssBQ2RpG9JH9xzYNqB5MKvVdhYOcMH
Sa9sOzly0Vjbu3hkdSvQfV7gfCNAgPoOsgoOrj1JWDwE+3fKJn0GRaucw7oFnUwDNbC2DdrI07B/
r2GqZLEG0rsM0Td5xCRekGW0mZvumVMb2yNB5I8zXzoEVyT8wGTeXAPU11cBH0+jkrfeoiC3WLLG
PqHH0fAGlAHasCI3J5xp/lhsMQ8ux0uC2HgQiTxc185buizrS+nv/ZAYIH6qHDQfFhYhr7R0BAkc
ueeev63HeMPyXu0x4Xj+uLxcHJgPuj6tJWFynF48+rCUuVBq39ci+0xAEPta8GIXIku+tgEswxGM
rMr2zsj7S5qrSGjmaghRqRlCkIeqxG1ieNTYkPihgbvW4E1eyJLVlXBuYuWZD9ck5MHXBd44hvOm
A+7XK332dUdGvmPcBOhtWJ7ZwiVxRUB8cGc3BRxKy101Zrpzs+4ldybs3b2xJ9uOHnt8ysgyJfjQ
QA1ZGKvIwcjlUk8FgVZyglpGDF4/x6+XOqYzk7ARbXqd6gEArAqB0ohveopXofBsygiUo+mbIQso
RLYfbZ7xbikrDiWM9mAYz8qlq+RQESiG6VjpIfv1nkKFk7RPgVdt0RhwEBXlo46ykq4aqJMkHY4N
qRbY7Fi1h8ZalyabJmruhZ83LgxMjYtyNHUz9sTBHDudh/v99kTMNHEEdMQJks+KG7Hu5+LRECxl
CZXBwS6viQsqSKSdhyX76Ha2RiQoc8XjkZpXmumhTqNwEtfspj3p3WqLKHwEcrlSfCpuQhWDLvqn
uIvPGuES30ddOkY4/gSI65HdyTCSp6WLt3lm/xD13wshacPgmZEtMbyQwSz1RQgQ91lCTh+6D8y9
2pKT1+49G58AL2VGy5F6qcSgvj83DX3jajE3YXCmkPQaa+KqsO6iHqnekqv0/pHGCVROeAFLoZI2
ytL2jZfcPnlfplDT85KNTx+d3Hyp42oEGzgtyAgG+HpQpCiM41VCyxzlKGe5PLbotYvMIGRrVvTO
9MusQg9OseHCZqHAErQsbor7+l7cLijGUdke9rB2iASgwqM5ebEuEXtguc2XIK1kbcDsAKFrxTtd
gVLJppSyUW7vOzUAeJmSz6FFFUbXTr1OUaJJykOWW7eBh2oIqgDLceQe60GP1rSywQr3OGtzMnfJ
bVA7GdxFbRtvo2DmoUXOzvGr6Eo4ukmZbrKBk8Isx70eT/tGs5+JjnrjVIBhpAgOKky/DGHa7+GR
Joig57dcwBRlANsRhTVNpp/jAd9zE3A8LniRlLoZCrvzULnb3KQ6J2D0rmY7hnMJDX0ZeNQvMIin
x/eeTKYlb5RXuM2Ddx9nxhXJZWdsAsaaDVSb5Wrt4lbHGJNevI+x2cItiHAN6QEUwrhvjDXi1HPb
WpwEyvRNzMy0XXNpMlWSk5EbfjDhHEOGdDRQ5fkU7EWOrM/Afzf2mQ9njbqaVu2nFDWviLh1smy/
YuK4XKq4QXpSNU7EPnwSOQ/16GDIWpIbZN8udTR2wZit905gR/7E88w7bF9r8ixXUEePNs1eTiWm
vkssCqQSvz3kfOaVaNapP9Bqy8Oe0DRZBeshvk2d8aWp+wNLrB9A5eXAv6QuA1SlYoiYiF3iyDEH
DHWwNZR2HaK5KON9We8aYRDsXaK4GbZhBdGTTsFTbKmzAGRdUpHSjSQkXgqVi8uxA5B2xP14dBQJ
Jh2EaH9wPjV6RqMjmx4c4Kx67r70nva1USVZDLpmIV+dN7W5d3S2hXESU4qyzVXD+aYykqcKBy1a
h/EzOnHtogU43JvZKc11zjWFjs5g8fH0TrsY6Xa2Mu7rplhBnb8SNfl+U0w+JaETWR6fZpk4F0HW
7GQjwmNdOl/0LnsmPv2Ux8jJ5QJcSDLGo7vwFARidj22n/VgDjdDS0KRtOotJVvooTPBFwsZ3lJd
z044LY8jqQkHR51ji3om9NLdNOfT2rDN12A2ao90lJpUYZ1LDWjOH96/hKLu0PX++/t3WTKMjoPW
lt6xqfVma2rhbcMVHPQ8m1auxRzSj9p0bLH/M5fUPrAcCqKzEAcg/hMMDrTJh/fvZYSw18QQl6Iv
p7poFqeAhiyO/4JenQt0BilNFBvhuhgE0lGiVSfN1A8qTbFFsGLqh8oOjcP7v96/wOaiY8ravc7U
ZBzevwRdFnHGRdeiotT8/v+9/2CO4hM1/3EdJtQJmxLmWmjehZ2JPNgPYUvlPHnpkqxHWWRXBPQn
KZlyNG4XLbpHAM+iyy1ZtS/e4U9/frElhnzT6kjdJnsbeHZzeC8E/9eHjvL3bvbXspp41iL107f/
2r6WSyO+/e/lt/79X/3r47f80h9/dOnff/hm/d7LP3evzXT72naZ+p/m+fJf/p/+8A9FwP1UoQh4
AT1T+HGrmvir+qALcByPTvB//fgKH7QET3H7lfZ9XPzFb/2hJvCc3z3cmbZuG7bnerTR/60mkMbv
RC87hpSMLlpkNj/6HzWB+7sgY8/ydH5i0O3nMv6UE2CfcYW0HYuVHlnB/42cQDc/9Go4NVGLt01h
WCZ/TnfMRW/wQ2GeSTxKCbNyjgCWGpw5arxGc27rRbOz6xE0D8nQwNyp0+gzovoQwn0hpnXsmmLb
WcPlDx/fXzTi9Y+to++X4xqOkJZu4wfRed8/Xk7Kh1JRw7CPpm3QUK6iiqT7r/3kVteieGHKBSrh
sVPX+up6IIbl+wD9MD5/FALIv/g0XMvh0wVi4nk/Ny2ZxmbEm651bMbgU+n13Z09EjytUGgNAvH+
wOTr9xWOEBsy/i/e+0dpx/t7Z6gwVmykCK6wfnrvtBKisEt16wi00X4pgyndLnrefII+lTSxca8l
4ZEqblq680FLkm9O/k43zo9ApdXWbFFKERFNyNfQzrtfXBz6lR96et8vTud0TltV6NLVfxonQ51y
hMAXdCRhC1tTW3+ys7ra1HWgb/I2xrXRcrAOLeLK7MLztTjfZt3Sc+uNuwxoA34M8IOjt/n767I+
tjjfr4unQZcG3GTPodX8ccCMZdbm7hhbx4jY521YB6OPpBAEWCDf2LeFD8DatqaR0fCYLTiEWW8f
yKGjl44/eJvu2sQydmYLFjGrp+PEdmBDDDMAekJcroV+kLL3rRF2mVmiz5pcLMFOGOvHwRm/OVHj
sAh+gl/q7sDE47+ZAIfEYfnZUfJBSwzrFmXzDQ9Zeil1hNgq0c+OSDZZaFQUyaZzFwZvbWE15wC2
EzY3hCBR4n7SHONJGIU8/f2npX9swy2fliN4rFC66DRnKaR+/LQSPWJZCQNQyGSnoFlpLd+xdRDS
fIwgKhYr4FgDBiwhQXhF85WkOBKx/h8vRNeZeSi9kqfwc2c6TBDbRcT9HW1PDYdOECAA+e127sZt
Zai7aSZDuZraI7FkexIm93Dvxvu//zD+c+Qg4aLbaiPYsj1h/9STj1XVaA5qvWMfRG+asSPhHfNc
N+3BO91YcbLhHv1qevvP2ZbXdAwUXPwvS8JPo1X0ieVyxsA5Tt1hxBDia61xh7zppgxyMuelmI+5
Tbq6YhNOaMiloHvLfsV8pB7wi0fH+M/5xhGm4SKhMS1uxM96CQ/dfD9runksUwVSZjDx76tLCGwE
CmfyVnjTV9tFakobko46ldTN3BeXsIPnPeSn2DejCgW4Qmfewko+DN7EVs/Jbk1qI3uOP1ioGjjQ
nirpGbTTJkXca+v9Ykvtu18oHYz/nLkdYbGOwT3lH+gaPo7swNAxuTupdRysqTyCAw2umyaEyzRG
+XZMgNkH0jtVGsUZiqLWPmttOoqT89ksq/q2JdlroBMBOiotkJHSPDGHBrpnFfX7bjCP2EC0q6wN
1wGqbR/fbc4JJp2QG4ekqrr4L5WTThRrOE0hBGp2fz9WP0pbvj+3+NKQPCzD1X1XXPywSqeZBNOX
ouMF51HvRq1CPCK43IEj4bHuQYjBR/37l9SX8f+niuP7ayK882ydFG7T+Pn5GCuvIfakRplny/E2
D8PppoqbG72qkSzbjeSw6kXbKDO94/sXb8ly/kZVNv/Foqx/XHtY6NGQoJ6RFjsU9z+f1CpSJe22
SjuoAIsznNI78BbZ1nVCgAJjPG6NIRGbysOdCmvUvDTalpUQI+/OM9puC8qQ6IAmvONQ0/xi0bY/
zqjLtaGtQfHpODzSKG1+WherdEbzo7vyUEvy67TMXeu2SlZpn5PyHSK16jsqalzbpXBBI5EW5ldw
AFBh9X44ZAZNB5cWUG8SkGyjFSfuanH1c1SWNc4MWwJIZRgXhe3uxsEj2BEjYxy2cj0a/CKRdTR9
puA46p19or0bXsqk1q+82Kl3k/Ikdb7gLABgVaEnidK1gRZW4aalggx5gSOOt+z70iiPt3kKF6PB
3MP2COfcHBt+kpRrXevljrOXuBl2sV6Wx78fZ9zCjyMNQazjsobz4Ephmg67v4/PbuGNnLRz0zqE
oY4f2HYexBzReohpITpFfm2OxHoj3QZsrymEh1z7qnQIeGSHBvEsaFKCoBLWkVqgtI8xr12ATpkO
uTlRvMVD8X5uilHkYO+zPiPR3M8U5Rg7C6uPeIbDlDjmQbrOeRyWeNKUpjbItN7XR4IoIDUcCq9N
toMzXNVhAuEzJCrJ0dz2EFnhtGpkQMsWIyR8wLEhmhpOJcmpEuj6+/djkpmkNy8hKw3Ag1Xlet4m
mEnggFq8pwxPjEJllsc4oj3qxY08DOMORdF0VQzzBuVMfjSIGIFhi9WB7QFDaIAgiCh+NU/ejnkj
PjvK1La1SeU4Lp4obfV7uOS3CIVvmdeIvGFbRKeYAJlxPWVRexcZSNH7iJKNRLNLzRi3KnIlxI65
daOYQ68HTZXIJ2eCCUVFkRtMZZ1E7SlvPZroduiuU1RIWApbeVJhg/pFUitrbWM8YP/DnzxnBGqN
xOiInFxkk1J3UhvPrqBaHMMYXZn9+ELfU7vLss9JkTyb9o7eT8wZGn+428fjqbWGEtKGeCr7kLQH
3X7pVJetq5akOgxvOBv1oNy2blYAbMY5rPLePGxKgEwXFlLMvd1fxZ0JGEYmuDfK/lggLc6UdO+G
cJY0RIJNDYliK0lCP0zz9ICpZThRqNoZtoj2Indei5E+UBvJep25LdyzErSjpRMh50aYM3o0h4Sc
xjsTsPvntJiuLaAECGn6W9fgng8mG3nV3TrUqU5Bhl4htINiXSekBqVwWIjwJVpdDxpiMdl45Hmz
HUZH7WMPoUZcZG+t04a3Wh+8UVyj3GSn+bqPMvCTCjV1a2fzZRE+phXtMDrUfgx+8QrC8XRhkBD/
PFSgb5Lisk6AlQSRVW3ZqCJxC1xweVlvLo6w5r5DpyGbattpwcr02unWy6OtXZIWo6HTMQEFELMo
Kt9hWO9hEzYrBeBp7QEFr2esLBk5UYw10y/BF/vakiJoSiItIwM4XZYuzMYQW/z7CG8KWuh5wEiV
/Avt7puMm/aIj/6bDFmDJckxN4NXXjGTGX6F0WgbmkmKn4LIOPhkut+2XzQejYfARJWA9iqNUXwQ
CLIyOUlviXlOjkPRQznLoGNP9V1rhtvQGoIb5Sg89y1Ii4SwCum8xoQEru2cnA94MzoxT325z8P5
2GYuvM4kiTCNJeF5SuoXqi3tDuEA6X9h9hIg5WPCIP7SstBDZ+R8d0nj7hG5vVgymI4qL980qx8u
Q0r58EOpLQnuKibELr4PbUZYER9aSrePVnDXGDGjouvcb2h5qWfflsZSpESxBNkGRFVbpGiX8/yQ
0cdcOfWbHHQNMltLwMvi/yGrLO/mL6EohgMBAe2ayj9u3rh5jsU+Ayj1RF7C5xg5VLv4j4maAJZN
bBnZXzK9DCBeDINrHuyWFxwhi6xUzRQ41xQA0KZDZ4YYIjTulsCGdSEptpKlpiWnstYeG47DWxuu
yKpB+8VEUH7N2VJcLB54oJnVTQUtbN976YmSZ3CJ4QZD41zciTEKNg5x9r02f45sWCxJDUdA19xs
X/ewtev+c0MHqMvbrSxIOeVs1ISY96C2oXg8xZ6+Q9R2maDGOZtIW3DlbRyFCsiym4THrmzXTas4
hlKlvi/cXUjb/L7TTfJuMiQzdNJOcJKCx9qyXsNFeEh+Zsoxmivpi848ZxVmKqzRqDSoQV6ZATNS
4mbANCM01SzWxS52CUdFTYOQqX4a2aGBMQgbhAfdeMp7eR8hgeN567fmqFvXS/bqaNF2w9wLiAAi
wn14GkXP7toSLep8cRWX1OXJJAXvnYTIpDlT56O9b9sapZfSb+qgXvjk3SloW+9Smy+b3iMVfTmc
FZyMN4ZaTOFNAw2RCI1y23SFuxrgcrBfvJtb6pXjaNUkmQTxGSyZKotxrVMePwJ0vClUw0dmICrA
dwm0J2nvKY6R5pb/b+bOrKeRZM37X6U194kyMyK3ixnpxSvGUCy131gUULnve37695c21YWhdeZM
Z0vHUoumKCow4cgnnuW/2GBmQ+c7pm3pXTw4aMCiQLsw2xYtAL0TXxqJ8Rm0VtSXCU4CH6ttrJfP
Q1+6TN1Fc5HsMHtXqIbQ7sjrBa6ELTXD3PNkv0hhV3FI9FtXQd7ZNKglHDz/eHRDY2GZlVxkSfQR
d9hoK8pt3xTK2knzeg6H3e0v6yGjWsy6m9IG8i8zd+aVO2Ob6conp9Dk+U5pgJOMrlFdnVHGh2BR
vMJSFmhrhHAzYJgoSrzpVEt80NsQxUALNeO8db7mZf+1ifxi3cWyXgF3+IYuaPMV47FhxlDaXKgu
CJEkB9gVDpDjs7G4sGVbPuH5iKkaypmXYYoeY93RNcpl8jMuhTe3FUNsc8+6rcw8/oB4PXiyKoMZ
XdvbpqmKW/JwaN+O4y6c3ejEU3iXUSkh1GtFukGdIANss8EzTF6IfmGog1ii5kXvOBEedDqhLnDF
NS/avqO6FNVcOgoqzoOmLjuAnkqHFLledd22KYIAUGlQ8D4CEkWdj+pf0r/RcrvY5rayMbouu2TG
GmEc1LTYaKzUhJLYQe6Dehx6i5lCydQc80OR5tC60f8CTeFVF72p4ZTcRNdOXTzBHuq/+4jJAU5A
9AQ1n66UmC8E9XW5M/Ek00IHpqNzHeSIkwdoFcA/FEjTVbS8dHqpXP56sKw62HchEkrkyaG9Rka4
g0mK5qtd6qOdlAQ0JuLdMhZ+cNVHNBzO81wxFvufGORevcpM5tuh8S1ytXYb7BzcUzlc80EPDGSr
sbTj5tW3SL3BLMErIOkNRKgSe7GrzRB6LP5RwsRUtytsFe6HsuRmBMk0wJ6s7NGrvb0obfm9Scyn
LAsod6WKNxMwQM1Rf4TKzqckib15qzQ3TVwZS0jBnH8weVkhisWuGLY4LFzjw0mhIqtvuuJcoC0C
wzrDCiN7lob2XTg6T5cOyHfXBSut87k7JO11fKNlE3+t09BbNyHjdWy3z0vNvOsYgC5p9zP3Trzv
pnk5NsM6T8A9wHaDKuVnlyDk2ujxD9uqvxhleGGp5tL0O2hYaeySxAFfaH3G5EN53/HILlBdZzaf
fS/tLFzFHX7mfdwgJ9xVF8gNojklE5iLiEbsPO1K5lhkYXd3pego+akJQE4NhubHhoEnCFDx2eb/
vcbb1lb9d/Cv5tL3OgbGoBgjA+l0t0kf1Lh/qEFx1r32aOBGgjwww777pgelndkB7MlMQjz/rNQ+
MlSh48x8o2TCZTzpoKtxdkOHBSlWWOjICHe8GSn0ACbhKK6mmc6YrzOuQUOmiNngqthHIcj6rMzg
FeDjUYB6Q31ezjw3uW3UHEJ8j8spJqc7oWhzG3Cw2vtsT3DuFX648Kx8m3eYh4SYz5+XLYrASZST
/ZqYpNYp/hCyxEg3vU4DWYEkXFqYS7AV1X2dMb2OcpQM547j4wYnURkpNbB0so3we2kiMMvdWjNB
rg5NRu3hoqhhZBQ7Vbnu9ZBLFpUhpUEkLRu152O33Z0PGfpaWlAVs7zbzTUf8TiKvrTyW3LZyEOc
lMmiOeClClIg/FaH6vfYi+2lNJHirFCGEUbyQbGKVb3DZLVxCOhUanNyRAbVpQ/4G3gJGorPVLxr
CZBvUchdMm8K+ZmL4YZc9EkOUC5aIH6Ba2UYvrXtHP2WW1vxETwEhCYKI1+iW4tMhZZg25zki9D2
lmToDE3DizhlYFbD8KdjjytI/twblBgiZSpbZV+KXSvPHVpJhohJK11UR1NXv1c9okUcgxIdrPRS
BnE5i0V4T1WxGdoyZTSNiwgvFL1w0RPHzLVTZz6eaQKd0xJqYlTjS7ALn2zPeG47gztDqNay7INV
31kf8XXtF2HucREEu0Uc4/Btuu5W1US+FBWQx8Zucjgdu9s4C699u73LSIKJH+DdJQDLRiFUNgVt
esY+7tLp4JEoj11uzkVj3IsWAzgV4n5biCeRxbg21DTOY8xLitxv5rm+7CAE7DQTX4yRT4AtBmet
wiRAq3+I5GaIvNFKXUGA31q4ijnDwI3+riFSLKrRA0tTVGABtVSJW65D/SlsWlDeaYP2KFpcFsRr
rU9wQYRo0lYaCG2jmJlVtHVJBCHHNOvEQuNJGplFpO28L8OqystrG9FftCgcdxbJ8lbXWVMZkSG8
kAtjx29RqibO9AhxKCyHb2gos+IadiDVunWbNEiTmsJgOKpFG8P8ZhRgCwyZdoDI17tAR/ckMFAj
aQCztxhdn3N0bfY/vMbEPV4gk0vviWbVQsbg60ZVrkb74SON7EDf7LqHCMR4pzhkyjZ6nHYtQELM
oN+S5xtxMINSCGgWyLufuHfSRB8oGyUsdj0w6dI1t0HB7YoG9iqMrC9CK2A5oKZeaGsdIV/LbB4K
42ukV0/Mq0lPqs14hemYhczdUl6WwkcO3i8EjgTa1geYOvNUTCQAR2xk6+Fw635O1OwnSCKwfsig
Ba1DOWzYs8qOrl1uuZ0ee7PQMW+Uqkc0NMJej/b0GmV6NHlV567FFzAqk2ZLC7S9R0hOW1BbYETn
0CUSQ14sDHsU91HCYKFhZIFECYQY0TuA2+R3Op4qeguoejEu2M29Bm19zUWcJmzwoKiVBOgEqkGz
PLd6LI18fYVGzTP0O+3KNNMtGjPBRvNJtOeOtVQbwGw6tCm4EV1wzTrB9f6zqEuCa8+Nb0TvDRe/
v15WEhLB0EPYMFOfikqF0qnzXOz/uP9AUZIhZjFKwmWiRCFA4k7XlQjLNFGONo8QIeosKfY5+a69
qMavFfuv9ajuQpH11mlXuNetrqxdtVQ3Vu651/sPxp+fmWKnzjq3R9LOtT+J1vwqI9Gsa9TEMVAp
W+fCc5UtMx/+aLX5NswMjhBKcY7GnCD39UXmRyiSLNOszs5xQ4nX+Pygyhb0iKVaDYITSogsSKx+
pyru5hY+EksH284Qhw4Voxo/zp7KJIBYEmKMVe6aW7tdOwn1j5UCz4dHMao4kcN4yE30Jfe3alob
fiWcZZe1EfYzWttXozyh1wCUjxgeEjhjCalNeTKMYjtIr0TGm/6YwTUTGjVsIPcDGAN1JVO4Tar2
gaaMO/MHqjnY7NH5OVPacOkHAPFRN/pY5uKh96FQUZ78rEfdRFPmPEBjj3HU5FZybx4bdKlntERp
pBdWcVHKwbuDsr4tdeHd1LAtNN+7alE76wBWXyFP2WzHSNmiGsHN7ZLWJoG4BGQDCM+FWW6EVIPp
UMYzmh4gsTPcKWy8pVCPTT6Ugz9cI0WRrrik8K8SPDy7wFfujFpbS7DAI+1HvyjVzriM4uGpF6l3
z/TiytIrb2vbubIu8FoEOLlzPiD4lhhlcauGEJ8KUgv07zTrXjO4THYuhksKmPDL0og/lAa2uZEb
tWtwofE6DHuHiF11KysBodujaSS83AUYqwUXSM/NFERMidADWJrS81eF3qQ3Kq0ykNEpaDgHa6AA
VKXefok9JEQYbxhb6KL3Zp5/AIEVbtMCza7cMq/aDPVgG3DHOYLh9op7s12Z+U2iltYC+J12a3h3
YWTnmPv47pemjK/tTPN+IDKEThRNN9O35lmOZaiiI6nH0/ItRRp9Dd1tOI+6XEEgCQxPan0KrIrw
3nbDFT8LSdx0iWpmQe3tF/dRcBHpMr00vPSxyIvyA8hafz00NmJjkPMt3ei+O431edBh+mAFEl/y
q3urLNabRde5m7QVGxJVRBBtaVKhSPOyS/DCprgNgcZftf2NPgiLp7F1wZIhIu9kJvYmJYQ3JoLt
eWkU/V1Gel9hbXyZuilWNzHqqhAE1og+Kls7T+6dPlw6SpovbZP7H2npeJvG9E/chsKnc9wviM0+
gJz10VWy7/pWFlsAF5/QktQutU5Hgo4e3SYbELZHY+9OE+KCctuep7kmZ/viU09hJlaNeUWnyL2p
S9c7jxPs6kPh5quY/uEVwFv1KpKBdlWqWD8zj3WWyCWA59t/cf89bWI0V/Z9goSvIs3y1pOqd9+2
iKP4zIBpWJECzFqPzATR/FskRBC+CYzR6CvCF6ROpbFNkUBCBVr0OJ7KpDlvYJduRd3SHUnclWV/
1DKl2CBCfS0GHHfSJO0XOeXPum3Nj9gjOuu8iCHdpQWqru6wytrcQRycGTgvnbmW3sJ7Cyifox0g
OAMSF+f4DjDcV7X7GrS7GpkWH6grejmliiaxZSFK2GedgrT0DmXnhNSTgKVShy7QKBU+TyOvliCn
x/jZ7cjsbH/dBni+xSm2vQIRMQvikEyuGOej5eWjihjDAK0LKLYIMbdAwuCyhd6jAFW8GBSl3wQ+
XjKe6eAIp+gbqdfmhep+hi6D5Nb4gefoDj24R6nYRFK7w05dpdUCuI45fEvPfv8Zfk/08LNALwEa
gewNKje9VCn6547YdTywZk9ebrArkU1LEzHrdtNEyoxsbDNopX/ZNONQjrofNUeA9Mq8sTUUKfHn
woJpBMDC7RIZ/RNbbM2EZ0MlNKuu0i0dT7uIMa5DkymKLsqCIkTvzfu+NR9LF9A5UkRjfNU+tnln
rCCb3rYFQr0d4XrRGd0HP4AZh7Wct4PDjkbniNwE9YQSH74koqX6r4ONJ8BNWgJHIK9+jnPZXVjo
gCp4GhHMB3NuAl4NQ7rRuZv+NIpQuST6r+nCYT9Ry9F2b+VnlHy9KVqcHgtsFTLnUzZY/q2PCKaN
HFYtcxPsK6+4MxTczyqiIyUZCPLCvdJMdAGzGCRmoARkWUmQnscYZq+pYl3MB85zIie4efQavbxD
36+Irmg0YcAM5pHhCcBBKAWfRYO3EuSD+65Qxw4IOmeuifsBzX3brVzmZA6+DTSonKj4jpR+f4GI
EPYaESEKGgVDM4CvtVzUHSDloUQerI4AuevoTPdtmANqoQ3W6z0MHO0cnczhRoD8bGH+0eVfwVm4
yxhpod5f56OEdzBAxTMq31nUKCXTBjG9VYzHpmZkEppte6H2UK40C0LOThHffE1XV0pUXFWyiC+i
TpszvEVZDw9pRgr2zIszc4FnDq057CEonQqTNJT+IlwnSaMyf1JpEsWRRQs3H1s+HXhbL3uwQpQK
ve528Hq5xoLwRnMzgLMOGgNtYl/7sL8uUt1DCF2pESxv61maFoyxtWCRYVu3oBmC5Lkfz71BTS8b
s+Z3sz2yuoT7JjOfcxnXS8sJbwV1NoVPMIuU9IvJxbB0sfWyNbneGbtvsaO2i1zDvoLmADzEEEBl
SlzCmrLz0eGadz11NYsxTEETbm5k6W2D89hSy36UNMPXpgP61XOgLJt3rgTtW+m7p8LEqsZFmrbZ
4U9C4vfdB88DQpTkWkaM0nKLOsj3rI2aZ3JJgPjkafG9qtvuwjV339oYk4oAfsASNhckrBJcQ0jY
XxWIxmKkZK0jlFacRHzeuS6ao5gCZKLP8E633TnuF9o8dXyiAtWqB/0xCncMUwXS5UqOMnPSRYuB
ur0shX5t9cHnyhNMPMLiLijqR4ibHEVEn8kWcsZOqIxkl+jGWESKpR3QFPHrxaB+HQrkRxIft98o
BJyZoYg3ODCuFajQFpLklxTwZtc+OtnY4mAiPW8l8soF4mroz5Om+zMzUFdMhLnxog5wltZvNVoU
S2Bkn4wuieZtGX02TFwHfDKr89ggaXYyGKo+LnHzMDJvB0V+h8GAiJi09Q0aRajsynSBoGExo+/c
wqlGPMwcLWQ1Bc2TXp0XGBYszF7i2i5rWh7aJTq4Ahw5BjVlnz8BEePxsMsndVfq866CoVAFqLrp
NeTvUboVzX6oUyTgQ0MjA4egvIW8F6e3zmCvHAWBs7Jq1U2eQUHMZN/dNCp8ZRJJml/Q8HyfGSld
bQZxHaYbrhbcd5Twl206F2Dn5j2pNx5MATmpiQMByJoAvXo0FBQoaBvDLzhB+fANgZzqE0xt44Pp
IU2Ap9WtXmI6Y7Qhfl42g9UCps62jYgJOyULVjoc4mWrksTHsm9QU6alga7sso4vAFpm2zJfwUL6
lNj2g4nQ49rurXUeVtaHDEy9Q59+iZFHgI4shUWM+IyjldEHf2igjYnuPmZkiHZk9XHAAvLSk4m9
RZiR/ErOW2iQq6GWziqzSJQyXOhoOQnqYJ3qKM4gMyA2lJYm4/we9ilzA85frX2K4K8sSvR6kzDb
KI10743Bf64VPPIomhEhTbtro7bbVa/j0KJm8WMyNJQYQVmuhWI/ANnSEa4U6mfdRYyg8sW5noTl
OkNxo4Z+zMC9u0lIuDZeQudFOl/Scdix093voku/xG2hnTNcc9dkpY96ym+TNsg22HHMyAja7qoK
LDgWVQUL3dRuVDdTV4kVd3i6kq74CIxqqEB46JcmI6HXdhH5TTJnhvWQhwNWqjIKZkrU8IM+Gm7y
lFr1o8zVcIWBxZWRmvYWvc81GujRRWEjNIqIxyzyUrFCTwemicENzQwJqWcvs8gmMned8M9RFEJJ
KakRUGxVu6RnNdLhc/GDeTR2wEF+axOLV8JGVLk382ymlgX4wwTQf2D213GkYCnlY+NZ0L30jYwJ
VydvYaOvTEElGuch4IVibvhEtxryJcxbCJiMFuFoI3xI0guV0Xfu6sJQNzsXbSG3s5Eo6nazMo+v
EqOFW9ljLWLlLtpYFiauSc1Yknm45sU6coFcujuvt5bC17/tGt45D3BEhKYhOIPwArOnAB8PhqI0
dEMD4tYwEtBwnkZAjy4kOTQdwXkZlOtdrngbsUDGSsXk6iB5kNVYaqikIimTm5kKLhWSEh49udX0
XDWmuDASV1tCpq2RBwAe5QxmdgkZ+zK0KoT0i6+FFSerZpwNSvgkaE0HP3sfl7ysFT9QkVfXtT1s
JFrv9F1cd16V/QpF/mhbjKq4SAlj4Ox77oWihMr9LseV1JgXPkJPtKPjD6ZlFbPkeTTVcLtMbtOq
M+dAVOR5oozEF0OH3L1MeJc+IKUxR26Wyxv0zEx6xVpBRonpWUuzFRGnnslaVZY5DLOME+pVpIUl
FBlVqcBXwJoAmoM6v7lbixTmeRBSUCmURa7OSFwBpzSjN06BgPbPEp3ideFacqEXobOxaRjfAKL6
qIJKO099CDWtVJZ2RQYX6PlupeG8YX7VuxhLGXKVLfKJrBh8o8q2uV0ddbkrjJ9oiWiLwAYyqCHH
6uMwVXj+eG3gb5U57YYL9LpBTUBSliJ13DAf1cqtXhTFLDJdILR1tm3M4qrJd9VSpP2lbNIIbRBI
sOWgWXQOEK6twJJDO+2audmgjGi5pcfl1Wso+uefrJ5HBXuTT5laZ0tv19IvV8vLoYQknYLLmBuN
MVzX7Bx4mmojLX50VjbF+eDYA6Qfl6GaX+MFka1dvVoLJ9epcBUIwaRyjB6oXYMC2zcLlx8ONrCr
ETWPrBUTlB7r3UCL00WPwsBNa6BlwY1jL+w634JaqBaJHG4UMykXgipspqNbuxisCsp+KePrItP6
VYM6+nmhW928CipKUAHVNWw+BzOzVFHBTCFidzu1XFodCBIP3YW6zgVaLbTd+45JTtYwM7Hj5s4F
KngfO/plWLBvOaZRm52KhEdXLxCr+ALpppmpLo7Y2YATgOtctp3zyRgCeDPemryw5uoNXn/Yf605
/ov919Auz7kRoDTZaqgsoN1+6RDA3viunm4Cy/Agloyf7r+4/4CqcjArSxMR1iIpVikQzV1eFptA
D4qNMkBl48bgz7+/iDxtscm5u5BBGj/df2e545x5FUP22LKov1uiBVbzo+jz+K/jZLjcpVyTIRaG
Y7+O1+TtX87+UzVO4gu4B1wgSbb5/SFvelQ+f/8ZrYh64ZvBoxIg4ZLz620GQ70r2j5fSiM1UK8o
V/u/+/0Nar4zKVsze1Yykjm8Ws3FZ+V8/8L3H7zxl7XqZtvkfkBab1Yb3L75MG57y+MfxWGPKdku
3TBWhc2N5rkx/skJwe6ZJq3Q8U/7L7U2BmqlK++xfYqJoC6c8RBDQZ8Oa0UTfohXKXSpdbNjzJrH
7oM5GE/7fx6O70wm7QJu18cSXwJL70iOFQfIwx5l959m3rwi6byj3vypajkSc/Zylh/Tv/dNr/k3
7xf697g8ujA1sJtHXJ79Wnsm0b9aI3pAPLR+gigkjDMDCzNg27CRHYZzgIwxcHJf/hptxTPNNoTl
UFYIHYYgQEd+4KtNev/q33OY/t73/Kvf4HlPmRolPUHbA66dtgnyDAE70LgCUT8dngoY99eboGna
mWlKhFMt4cClUUFqn9YmAA43Dy/qwAv683z+H46C1M4MHTEzuAuqZWioxB7vguOc2eyEiuweqqIq
COpT2wXoi7zmaUcBZVtkxdA5tlU4OJC2jjfBhvsmVaE60BEhNuH/fGqbgHynAG08aRekeiY1+Boo
AhuwkfcH/vUDYbNLmgbnw7ItAwzxCBH/jzwQj2kNjAvWJFbOR4xFfaSa/Tt78GaFV5HROZOOwfuM
7B2PF3txfBIc+8yBfGTrYOQdjKpenr8TioxCkyMZ8d/ZhTd80Ve7IM5AsNsGshOwe6x394Otntlj
2LThDhsS+NwhFp/QLhgIT03dBOsMBiPRhREHB4ttPT4K6HeemTC/dKhf6AlDs/wPPQ5v3sbflySd
s5FGOOkoSHlmSsgq0oTbcHinj2KCc2YJBj4cEwIQR+HkNkEnsk/eBJTUsWbnV9TIFzSYb8dHYVRa
52HRDLKm03wedI7vIYmbkCqYZwLGNtyJ37Hv9Vlw5Bni8NyfbNU+nzrBVGHkZ056HkxxplnsJe80
TxdZ6Jt8STPEmQVv7/UDww88odBIjje5fpDE/7FwIDJQj4iRpHh0EnTsBWCpsUUjSXSfT53WJlh7
gYBJJ0GQCjjckbrFUSBfGO0VXm8CV+OZAaludB4wyLFH6YPT2gQitphcRTlncAUllHXs3DUSp7e7
oJlnJkGRwGlC10YR99R2AS26w6U1ITJSRFnC4LejINMoDwi1r4+CReYsaK+QXtuaTa5wckfBJpWb
GBmFc6ZCx0ewhhLCQqn9zUmwjDMEKUgRRhqpdoI5I5Fs5LFPCgrSOpMSJRRYtNr+dnizCaST7AJA
fockQoMFcXL50ljrT80UdJsqSkeL4M8Df/w8UElKS9d1TVhA/jkNJ9daAbowOtJMOgtCJ3W2BR2D
vXHE3mTndVSwMeHh3jB4GFDOGcPGqYVGTfwq8v9+bKRKAkNLZkxiaNBEendNGlyTJ5s3j9X05NtB
kg2Z2thXQG6GKorT/vocjDGBq9jgnPB3iAad3jmQ9miZNOlpoLtEvKNrILhwCZBve842PWeEpRhj
qurYhjzBnrO0tKmdRsppYdNbIWvU8GvEyuTNWdCot8kPuBwcG+kpiYDGaSWNKM3YU+8HUgWQ1/Ra
+S1hM5MZHu8C/VYdYR+kq/DsGkXHTm8TeHemPhD6mUo6ROhHR29sG7wJCw7XA0UWyYJNd/ckEyb6
QlO7bCRMaGWgD0dwdOjkO+8SJrps0mD2QDF5mmfBpBsw8SxQSyLgBKTcwW+Iz8Ze4usrgrYzowmK
bUtHOucwsDuxsECqM7W3Iqz9LEoQ+w+XBI/Y612wDcLC6MBlkDeNLdeTK6NI9l6C1d9PmBjOcgBo
O7/qKx/twtiG42bA4w/BL/bq9KKjw9h46hOhnlFE0X63OPTkRtbbJ0I7I6nEOM/WddTX9nKUp/VE
8P6ZU+MClptkTAQ/ugccib+qqaGhj1cE+tMnuQtc85N7rliS0lvXOfAv89c3d4TpnFFXsAmHMT0K
TKeWL4wha+oTwVmge0aqgKCoJgm3b1JHhhBjv9XREZ7a588nuAtyctY0dl056jQPLPTK3peTlkn7
nQuZ8TTV62F0eWJxgTHR5ASafGCsJFEaOySHb6Pj2GBBfAtAw4nGBZ3x6aHO/fs3JcWUzWFnHsOh
/4uOI/kCXVmaTA7BYawoT+6JECYivBNvyvGOGMWPOQw04fl93xRTXKFnzLFJLH/5QJ9cdCSiTX4i
RnNqbcyRx87z+E4f5UwUEfTfAMkg/TFCFk6u4Yjsrz75hhhhGcS9MWlC3Rjr2ONdsKwz7FNBLFB2
/mrFnVhsFLTEJz4PgnYbZ53DQI/JeX9Pki+daSpZiQmU62WCe2q7oDqTo4I4M+kqMJxkKjXehGzr
6ydizBYsYFw27WcLgY4X5NQJzamFgZL71LNA6APZyEmA/0DVNGaGR7tgn3GDsts6AxlSyNNrwVNF
jP7QHNAJ9yStV57739vwJluw6DlaDKxUediD07snidzO1Og4gp6ZPaL7Dtp332U5PgsOZwVJcZ3k
8RAcD4HolJ4IphGHFObvnwUBVMmkYjZInfHeVd+0WID7CipNYNEq44hTbLFAQpleVoNvBJ+i6QD8
uCXfhQWmf6RMNtN8PhvzhcMTeEpHgTdxavpMF16QENFYROPmrwAsIwDeooYA8gbJ6ASDI5ALfWq6
QBEB8J2IwNDlryb2YDewsiBRAP9OL+MEmwvAFiZP5yirTQkdBH1yqoQxhz4OjiB+TbII6CL7xusp
7oKBStvUixL0BkBWhpM0mMfC+k3SdIgLnAYeiz0g9v8QF/6N4PEn0Wjm+dHTnmLkP5evHIL+12/4
lSW8X+CFVjNyZ0aU/NE3fsQ96LD0ATs8/vl/jlDFe/ziq7/8hWfc/5yXf/7yC77/0Uc/69dv9euL
a/+5eCgevX7/F/3LyxyNlf77v/5f9PDjIX547Ul0IHv8fiXvTI/+TJT+l4XL8M26Y5dy8rqFP6TJ
8cJ7otL0hcOHBCHkXy/xQIEacZxTV56hGfczLRL/6FUf4POT106jtHh4Sn+9yvFVH4CX01dOkufH
yn+sq6PF91C+qYvPn6OH9qF4fr3yAR83eeUXb64/0p9/zFLk7n8cb7tDi+bXTx2fqr93upfsuv90
9H6+gLqmvn4szwr3+CW/AKWmrrxmx33/1+++P94H7NHUhS+eHryjA6gdUByT140iP0n94yfyAJOZ
vHTy5D+8iSIH0MXkldP2+FjAYeIKm7rs5fvYdJiJT16YBerHsP/1Evfn4jBonrr0FtWo8t02HwaX
U9e+evCTo+jxMgSbvm7RRw/J0+vt0BkE/wNv4dVDWT48enX5XFVHZ/plcjX5pfuP2IU9HLP1DiOA
6UtzF5RpdXSyX/gu09fGmpb/suwoNtEhGBvW/8TqKY7rv1YajzdLj9OhyUunSfUmhjATG9E6U1e+
fv5RPLzJnl6IyNOXbh6O760XhsL0hds/1g9xVnr+8bXO+mOn9Z9Yf/NclM9HkeqldfdPLH713PmP
R9cYi4+d8n9i8W/obv5aaX8ED8CFyUtjPOj9MXsoUm7K44fzIGHwz/yA+UP49tk/4PinLv8B/bOj
bTlQrCcvG0ZkJMdVzUt7c/LSxbP7lhC9b5ZNXfjmOUlK7Ikf3pQJL0OrqcvfeenT8x8X5bu77UDd
nLr8Pco5f30QX7jS/8wPeH8QX8DjU5f/yO4/l+XzUUrxgjSbvjbWVK9POeC7scc8dd1P1YP3a5Ux
pohDv3Lqsp+fi5ib7WjlQw9w8so+lc2b4/0ygZq69JcH7p3ExYfm+HXv+1WTF38uqz8+/9WLP3QF
J6//r5yh93Isf79Q/dKnGFa7R7tyAET861f9V52mPym27/tPv5Rp/uqfHTfXxu94jJ4fiv/5/wAA
AP//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40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Data'!$I$10:$I$59</cx:f>
        <cx:nf>'Map Data'!$I$9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Data'!$J$10:$J$59</cx:f>
        <cx:nf>'Map Data'!$J$9</cx:nf>
        <cx:lvl ptCount="50" formatCode="0;[Red]\-0" name="change">
          <cx:pt idx="0">20</cx:pt>
          <cx:pt idx="1">-1</cx:pt>
          <cx:pt idx="2">-60</cx:pt>
          <cx:pt idx="3">0</cx:pt>
          <cx:pt idx="4">0</cx:pt>
          <cx:pt idx="5">0</cx:pt>
          <cx:pt idx="6">-1</cx:pt>
          <cx:pt idx="7">0</cx:pt>
          <cx:pt idx="8">20</cx:pt>
          <cx:pt idx="9">-10</cx:pt>
          <cx:pt idx="10">2</cx:pt>
          <cx:pt idx="11">10</cx:pt>
          <cx:pt idx="12">-30</cx:pt>
          <cx:pt idx="13">20</cx:pt>
          <cx:pt idx="14">-50</cx:pt>
          <cx:pt idx="15">-100</cx:pt>
          <cx:pt idx="16">-20</cx:pt>
          <cx:pt idx="17">-40</cx:pt>
          <cx:pt idx="18">-2</cx:pt>
          <cx:pt idx="19">1</cx:pt>
          <cx:pt idx="20">-1</cx:pt>
          <cx:pt idx="21">10</cx:pt>
          <cx:pt idx="22">10</cx:pt>
          <cx:pt idx="23">-10</cx:pt>
          <cx:pt idx="24">-100</cx:pt>
          <cx:pt idx="25">-20</cx:pt>
          <cx:pt idx="26">100</cx:pt>
          <cx:pt idx="27">-15</cx:pt>
          <cx:pt idx="28">0</cx:pt>
          <cx:pt idx="29">0</cx:pt>
          <cx:pt idx="30">-90</cx:pt>
          <cx:pt idx="31">-20</cx:pt>
          <cx:pt idx="32">-30</cx:pt>
          <cx:pt idx="33">50</cx:pt>
          <cx:pt idx="34">-10</cx:pt>
          <cx:pt idx="35">50</cx:pt>
          <cx:pt idx="36">-20</cx:pt>
          <cx:pt idx="37">30</cx:pt>
          <cx:pt idx="38">0.099999999999999645</cx:pt>
          <cx:pt idx="39">-15</cx:pt>
          <cx:pt idx="40">50</cx:pt>
          <cx:pt idx="41">-10</cx:pt>
          <cx:pt idx="42">0</cx:pt>
          <cx:pt idx="43">20</cx:pt>
          <cx:pt idx="44">5</cx:pt>
          <cx:pt idx="45">0</cx:pt>
          <cx:pt idx="46">0</cx:pt>
          <cx:pt idx="47">0</cx:pt>
          <cx:pt idx="48">0</cx:pt>
          <cx:pt idx="49">-60</cx:pt>
        </cx:lvl>
      </cx:numDim>
    </cx:data>
  </cx:chartData>
  <cx:chart>
    <cx:plotArea>
      <cx:plotAreaRegion>
        <cx:series layoutId="regionMap" uniqueId="{38E4BFF7-EFAB-4FAC-BE54-233EE5B1EF40}">
          <cx:tx>
            <cx:txData>
              <cx:f>'Map Data'!$J$9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1H1pb9y4svZfCfL5ykOKpCgenLnAqHf3YseO48RfhB7bI1H7vv36t8S23d2KxzPxa1yggYFGLFbJ
TT0iayXz3/vmP/fB4zb71IRBlP/nvvn9s1sUyX9++y2/dx/DbX4WyvsszuO/irP7OPwt/usvef/4
20O2rWXk/KYjTH+7d7dZ8dh8/t//wtOcx3gV328LGUdfysesvXrMy6DI3+h7tevT9iGU0VjmRSbv
C/z75823z58eo0IW7dc2efz981H/50+/DZ/y01/8FMCPKsoHkCXijDCDYtNAwsACU/z5UxBHzlO3
hrFxZjBGMeKGYSDMjOe/vdmGIL95rLYP22faa79H/Zrtw0P2mOcwFPX/vdzRb98N7T4uo6J/Ww68
uN8/30SyeHz4dF1si8f88yeZx6MdwyjuB3BzrUb82/H7/t//DgjwDgaUA0iGL+yfun5CZLp66w38
GiK6eUaFzkxEMTGxSZg4RsTUzyjXdR0TThnGHEP/7mvYITIN4ky+B5IXwQEm/eBOEJM/PhATop/B
58+QTkxEOEaCDjAxzkyKCIL5Q5BhUDSYJX8E2z+34TumyYvgAJN+cCeIyeji+Vt9baX4tXlCzDMh
TEZ1bsICRhkZrlyInTHKTUwoZkznBDA7nCejGCbK9iF+pr72i15fu/aSA1T64Z0gKt/+eOsd/CIq
/IxhgMQwDaYTSjg7nincPDOEiQSsYAIhIoYz5ZvMHBnJd0yVveQAlX54J4jK1eLjUKH4jJomxzoB
PS4wwrA+HWp5Dv2MEsywCbreMHvUDufKlQu69tMiD7bRw3PPv58vx9IDdPphniA6lx84Zyg6M4UB
uhxxbprIHGp8zs9MApjonBrM1FG/0h2ic/kYRXkbVNt3zZtj6QE6/TBPEJ0/rp7f0Gtf6S+uaBTQ
EUIH05jrxCC6eTx3BNhjxITlzjCwoe9sg0N0/sj8bZRvwXTdUV/7Ra/rmb3kAJV+eKeIyvKtd/Br
qBjkDHOKdViwDMMUoP6PUcGMnHFEdZMaBhc/r2hgWOX+9q3f8zeYPMkNEYGhnSAim/Vbb+DXECH0
jIJTAogYJixn1BzYyBgZZxiBmWyAhfyE2OE82TzWn9aPjbx/h0V2KDtAph/iCSKz+kD9QtCZAO+l
Vy86Rwzx4QqGz0yGBQLdonP2s022ikuZy230julyIDrApR/gCeLyx92HzhhdEDDICDd0HXE0XMMw
PgNn0hCMEwG6Hw08/T8y2cXvQeVFcIBJP7gTxGT0kXOFn+kMpgrSwdun9JV4mDgzMNhiBAsCsRkC
c+lwFRttA/lXnL3LEjuUHSDTD/EEkfn29fntvGb1/Jp+ofQMwXtHuoBoZa/w8bHG5zpMFh00i45M
Ye48z0Nkvj1mYRwVb/2g11X+i+AAk35wJ4jJ6CMxwWewNjEIC5sGxL6Qof+ECScm2Ycy6fPr38Uq
R3EUPd4X8r58By5HwgNs+kGeIDa3H7iSUX5GMdbB9qWUmjrVB9hgHZ0xBjPG4DsjmR9jc7vNXchr
FHH0TH9tDr8+ZQ5lB8j0QzxBZNYfG7kkvVPCIBIGuGBzaI/1EX6IBEC0memv2GNrmedxmclfx2Uv
OUClH94pojJ+6x38mn7p48nwuiGzAu+e7KIsRzEyAxxKcDg5WNIAn0LtUL+st1n7vvjYXnKICgzv
BFFZ/vhAVCCerEPchUDsknOhC1ilDlEx2ZlugvmMGKxyvUFGn//2TsMsAaLy3m+fqf9+DdtLDlDp
h3eCqIwnb72DX5wr4gwhE8PihBgYw5BkOUaFszNqgMdi6mAr45/CyePHYFtvs8e3ftDrimUvOQCl
H90JgnL7kal8SK1QHVwWBE6lQuUYFBOB50IgSCnURFGpmcMF7PYxLz7tsyi7rn8/XwbiA3z6gZ4g
PuvNW9/or00aapwRKgjjBqKQAgO//hgfQc+wMCG9DJkaFQ2ASXWIz1qCsZzHxfaZ/O+xORAd4NIP
8ARxmYEV+fcf6K/hAsl9iFYSSNybJgXtPnRiTHIGuoUxAEaA7/lTcn/2GEPO8h2ovAgOMOkHd4KY
rBcfhwk4+ya4JhDiF7rxioIBtQ9+J5TACKJCAfogYbmW9650tu9wXfaSA1T64Z0gKosPnClUhxAM
rFuCol2ieLiCwUyBVBkomJ1fM0wjL+L6HdNkJzVAox/WKaLxgUVJkDbGmEDweGcYw+p1rE9McQZx
GW5wjhAWEC+DAMChPlkEgYxi+Y7E5F5yiMppliXNP3DlwuKMQVkSFO5xePs/u5FQiwQVMq+XWczB
KpbyGaV/r96f5QZo9MM6xTnygU496BFiCkSgSgzrFOr3wD08dB8xplDeClodal9NDoHKQRBs8bB1
35GPfBIb4LE4TXd+8YE2MJQbC3jTCNwQSJ2AtTUoRDINcOcxF4LgvopyqNYX0cP78pAvgkNITtP8
vf3ABQumCNR/P8WAd4UShzMEtAiHcBdofIjAgNPSa5lDLXIr8/s4yuU7TK0D0QEs/fhOcOW6gLqc
j/JKKDmDGQIxFkhHQkXYT4WUu/C9CYkXuDMg/DVYuS6yR+c9oftnuQEi/dBOEJHl9cchAgFiKGrh
OoMwMYa7PvV7OFOECboGAi8QrhTgtvwUIF6+swzsWW6ASD+0E0Rk8+PjEAF/BCYGAnXSu+9Q14KP
EYEwpAFlR+COvJ5I6cuGfsSZ/9Yvej0OuZccoNIP7wRRWX9gcJiyM6gk1qHI+2k3xAAVQ5yBWQyg
7GpafopDrrcyekdo+ElsgEc/sFPEA9zbD9MkOviBBrgcGBL19OfCPCj+7mtXIdCiQ6kRuInDWMo2
z7f3bpk/FsU7nMX1sfgQn9P04zcf6aNAop4akKiHEorXClugGAmyKYLChglwU6DCcmCBbeKscD+N
t/67QsPH0gN0+mGe4OzZzD9w9pAzA7x12NICVS594ndQRtHPHs57l59jzmGXEXiYh/Zxrynm2zCB
Yor3JLwG4kN8YKAniM/6I60y2JoHttYu4aXWrkObDLyXPqBPIXmsjOQ+53KITl8Q0f+XJPK549+H
XY6EB8j0QzxFZL6+9Rp+La8CBUiIEGpiJrja6zWwA2CrBHieDMw3UD+vOPtrqNZ7V9Hxi+AQExjc
CWKy+UjbDFYr8E8gGMahmLKPCh9bzEKcmRg2IhGIXJpPFvXhfNk8/pm9b+PEXnKASj+8U0Tl/ANn
CkTyYYPXftfkwLPkEKLhYB0gutsyObTQeiVx/pjlj+1bv+nvPZln2SEyMMRTRGb01lv4tTWMQLAe
UiwMyiog7fVzqR6HHIvJIA2J9F3N2CDHsrOuRtsshlzL9q3f9TfoKNtuLz9ECIZ6gghdg1n5Yd4N
bDuCaDIVoGVwX1UJGv7QAuitZwhcMsjuQx+Hctfnv70rELuOy/8P6/lYeoBOP8wTROfiI61ncF1w
XyQGEUpd321hOUQHDrPgEFjGgkORmOiLL47RuXDlO9IvO6kBGv2wThGND9w02a9mUJInoLQY9lH0
MczjuSKg2BJB3QUAsktdDlazCz+AdNh7zrHYSw5ROc2Nk9cfqWMg0g8GF+y/h/rivlxyoP2hbs/s
t4iZsHn/tc35uzVoryP+fmV9XccM5QcI9UM9wXnz9SOzlgyOd4EA8+Gmr6NVrK/sg+QYhDwZ7OL7
KYL2FTbow+lHj4/Pi9u/9zEPRAe49AM8RVy+v/USftE6g2MrDNiyCrvCiE7BoxksZ3C2FeQFYIcl
Au3/c23418fmPdvyn8SGcMC4ThCOG/CJ/37B+EU44H1DoAWSYMLEr53I0+9n5bCtBY4gYa+c/XJT
bN23fs3ry9dOaoBGP6wTROP2x1vj/zU0+uSYgPUIbCo43A2KJQelFrAdHPZ/QaIG7DOsIv/Pf3tn
GN+2MRw75zwT//2S9SI4wKQf3Alg8vZPPJwrR5y/fu5e77L000ToOuRmBuhAMllAuTFYa/ti8d3f
3qEzOBXv73/W30ya40P1jkbyf3Tk3t8fx/dyXuF4W2wn6qDDgxP53u5Vw4WDFweiR2vc0Wifv+/F
w++fYcP3AYz9I57k3njnL3KP27z4/bNmGGcCbAAIeaoagL4EtoaNFb9/hsIAqI6l4KHCLmbYyNQ7
qlHv3v/+GXIIBAo41OEyynjIe6cUROAjIDqE6QTE68BH0vnLwZKXcdBCfcfLy3hqf4rK8DKWUZHD
0Y4YRpPs+Ppf2dfuQK0IHPNIdIgmQYgPDM3kfnsFsxzY8f8E2MsiXPvsMSXxmkWI3DRpoI8TtxMz
XBn6TU1TfRx2mZipXmRqeNerZxHZ9QaB/9T7mqx6lGJ+TRaLrXRid+xUSbpUFzMI0sTat0XTpkve
XwY0z+mSZ0YtXxlR0cwd2mWr/SVIxGFT0lBbxv5cpILcOkkQroghnJHWN9M2QpO6dvlMN1J6q/Pi
wY+K+sJpOgu77iTmmTf1u7q9Y0k6igosbiunmTLhFYVtId7RcWB39rJtU3up7oxE2MvIdozM2rd9
G5PzqvIsv0XOhHK7tYqMeM7YrDu8bALM0yl4aXip2q5RXmixjf5MfOnNW49GK69z41XQX1y74aMA
JXQ06FBNdTFkFq/8xNdyS90mc+HU/kr1BU2jTRy38SaO01bThnTmxsuzauoktrlx+7uuaRorEywe
J3gW5yT/JlCqXRZB7M98zY2tJqniTdVfbM2HC09biyVRbRVF7ZSJRUMjHCepI2akKDbYKbqNk2j0
GkMN8kSvbGeaNRm7dp2kXjtJfpOGoT1GLmLVle97+XnjjkCZ5VclCoorGEc1j6SUO5rq6OeKJaTn
LFTT6HTn6i0h9aCAVXOSxfGibkicWkyW7bI2/cOLoiU6bw46FK2iyc0T5ibZtF41p7gOLjIi3Wvb
1tgspwYeZdRwr5u8xVZV583Y0+tilvoFWULgozxPeF3NTZzKDWs8YxKZXXylNyYZMc13b/2AR1bd
iGqZRCkax3oTjLw6976pu+DlLq81uaPt7zjR9bkXuMYEB5kcYR6xmXDt0h2pdh1VbOaEwplXuC3H
VeemlpbX7jVv/GjeZVU6dxpkXiV5lVmVFnoPblNPitQN7wq7xWOXanLNCt1eOcSnY7to7WlcUmaF
ie1gC9wlZsFHH0+TQI83buvGG8SzeNP2l5TXzGpElkxVR2a2LoZ5Az2aWzDLTJN7Xjbr1A7udC+s
3VEiUu28b0ZRVbmjmHfaOSnjO5ieMKCXZhbR7EveLTDpwmXHCpJa1Kd46UWB74wLSJFPSN1lO+Ku
38vxn0YSunMeMjmJXc0YlZXmmTOm3WtF2Kx9bpNN2IiR6fGg+1YFdWChVDpmZJlOEViYJa3lML+9
FB1rdpeIjkFCHlKcxrTiNOtmNgXWJmhGDdXbWcAd+SW2Y93S2yy8l7Uzb7yyuWV5tuFROvP7dURd
YNWzl6xfR1QzVIvJvg0AXthdJC2eYW9VVDhcuxnlY1A33XfHRisj140HV3bXtGPyNjRFPUHM9lZx
l4VrKcQTaxV1K4+G8e2BKnxFu0AhwkC7CCR0sGkMqioZdNRrnwPtwnEoS9dwzUffkMFCCt8LLF3I
5FxLjPi88HVoq9the8h60P7pdiibt50/0oqGTijp0E2ZOlcpa5uLUErvJq5HdpiHIztu7UnQw6wu
2OgorGGhv4qCYkcP9dglluo1e4lGy+yJ4tuLvUjs6UzvHGIpiX/+G2mUrdOojq5bM/OtvIrrL1LP
spVtuN6YGUWydfzq3GmI8y0UmlxQ0w6nTmYm22pZSMff5mGcT+G0aXNuBH7+TdPCRej5Vt0V143T
RZeaUbCr0C3XTsvL7y1j7ryDzOsE86L8HlVpaIVZ7l6ELHfmmcPxCGc4tETWuneVnbejEKFmVUVm
ex366SXv6bnZuBMUdvYilSy67Uo0UvRSeHzaFp4+s0PfvcPFRd02/LvdRtq8KjM6UWSnoovCS+SN
I8xiWdDOH9u1I++I7o3/4eszITR5ZNsIqL2AFQ+qMglYOPApHn99nUfMHE4ekw8e9okvR6C6POR3
dxR1xqhudbAZEptclZ0Jqjxu71AgjJHmFPmqy1ty5TrabQsTdorr2Bu3ge2vMoL8VZhkT3eKppnh
pR91znxAV7xNaTS5pfj23Z6RXmYkgzf+yuMUDeXeLHHLL5zReNKUZb1CRchWfmZ6kzDunO+F4V3w
fnIzm12mkEq/Vay6S59Yq04/YI15wB9ijVx6SYhvDbuNJzjB7jhzC4e6lka1LokuzbJewJSc1h71
HKu/QwH1Hcsp3ae7494hn9bIaePHIHHMF5s5Ptezko7MSKCV1naHF5HghUeMbDGg73l9O0Er1TRY
vCqa0J5Lv21La8+yl1U0FkcXeh00cyWqOhV9KBYKdKX5ej1uYn9qd0H7FZSnN8Imzr4bbSEtWZj1
n05SrDvfcR3L8wtLSq2UVigTq2Aiu8IyzEYai26w13gXuov0m5dWJxxyI2V6o1ehd4H7Vt+nWjpo
qj3nv5Lr+r/w8pT933PgL6jWS9/+7/V9+9bLL2NRwBd+IkvLw9Jdm4lDRw3T43HIqbNWNHW3v/iq
wwnoyMDNE99rzG5j2/O3ZzKHoN3hRAbfqS8aAf+kT+r1Ts/xRG5cqeluRrQH6aHrosvMLyb3vHXu
29VIzWgwCe7LiJhfwPSR6/SFbgI9f6FXnaxHcaq3vQlx33ApDvgVnTj8PrC3MhNXogi60oLJjVf2
y1e7u+tpqMvTiScNagk3R8DYf9SqW13U16buFCPU+VHLIBSeqIi7h5vYjkZp56KxFoNRnAZ+YkWV
iJZpbxSHMUEzFxE5Vk0UmcGXAnu7VtxzENtJLNmE8VKyu64IRqbdsmWQFvlFrdfJqJB+eJ8yd+TZ
RnMXgpk82XMY7MFm53llGgtOiG8V2AAja99OyD9YA33ebohi7+zC7gU4sAv2wg1QTMo25rAGmQ+a
E2CmWQyn+kQ5hjGeBaWufVUN35/XLNG+JtKIr2W7rUK+tHPPWRtGBlbhSzOxEfxgr7Z3vULy7Itw
2jECfcO6VF8RGjjzPEH6ivV3pKepO0Xb98aJrc32fOqulvUVjjq5qrkAH4TqzbRIs/zC75yni+qI
S9GAU/hMUywdKNmR6khY0DAr6+VgC+DTYxS3YhR+K6y3Z4rx80zh4BzCXlvYAt0f3dhjcGBwOayS
Gmpc8sCiwhnlUuJV+XIxcglfqmoXBQXrMHEmpJD5+Z6URgBMICsy6SSjG036dOPngeURN1/TtqQb
vb8ouvRoMBEtpqNBh+ptRACerS4nRSm0YhF3kgcbFFfeWOrh97SReMFill/kTZlfkP6up8fUaOc7
Xt+j/gUt/WVFK/2m02NxyblcZnVCbojfmpd9X4rMg768b1Faf43joJ3EupYu8jrxlurOq9unu+Dl
bt+7v3Nq7i19Pc9mb2MDhaE/TQAT6nn6A5sRZPdgx/QxOC537cBrUfbgF1GX0wlPxDRzW20dmOll
ojXVQrV2JI7tzsqish07sJ1xFOzaPbfq93zZntc8W7SRqa1J6LJq1or44DGqQ/FKqIYcF3FdWHaS
eSMv7rQfTI+u4iTDjgUBkrbg8H+HXDZ6lN7VduKMgiJC18jtmkkUa/Y6TZC30GWULkzDJWsflOYE
1152TcLIG7W569z1T3R9jvonUtvxr0ziZjOqJcQq6jS8h0KmWdrU7XdZhfak03h9jgPDvlQcQWbU
m8DzPKtQn2v/eTa0RCuuvtk6bROLESeYli89e8ZYL4MxcapoFNUk/yKa2ArSxr2mqXCv9brUx1KY
+VTRXjiKJvXHuLGv0t5/ZJ0bTXXbluO8byqaDHg4TQXYflx5nM5LOwJP7YtiVDRNeN64w17+RXXs
nxUqxzXSqYVzrTinqTtJCzPalE4D/nB/x/Uw3iQsYkucOpMBXXGozl5Sse6FWC+Z9ZIvj1Uciq7Y
dNnsHqtIA/Hjx+Yi/gedbf70sTMd9hXARrW+2BZOBRqs9oUhkdf6kQ0HMUVjyHEbsVV2KXjoCNx0
2JoQLlUzZTa2WOZ147gDn9BS3QNGz3Q5H+3YFVPTP0Nx7tnVI1VTPdJM2EWgk3AqvaLdSEoS3Srs
oNwkS0XpatJufEXmiWdPnRo1VgBKXbf2/RC1LS3OA3/WYdludt1PT8EQRbKyLGST2JkkmVkWEDEp
sxX24jQcq1t1ybXAXobORDVQTbPVAfOere17XDjGcqkFE6hNhscp0u7WLiUoIE7sqZ0H8TqPonaa
gM1ucYi9rRVNXRhEFhpL3Zo1XyWozRaGW7hPtD2jK4qnJyiaSJiAyr+Xf0boNeefDpx/OFZYIAru
F/j/sEJBCvB4uXNE5zGRFNqffu5PCohdEEvLzHSM47IZKx2x1yVmJZqNeacIMkqAVemUNiTp2O+6
J35FU5Kd7JpNdQ8rSf/UXkvtnnX8/N0flR7/i8NH4Ddh/iXsLxW/chFNL3c2Q284gAu+pzhm6F8m
3oqW+qgBXL74RcCuhVY545zGdObYgl1HneEtjVRPLdXb4IZd9wLUhnVAkSDiCgJ1ZwV5Hs2UbaMJ
vxzDnInnqumEaTnWAxzPUR9Md+3nXhV53/eqyLvqRT3zQBb7KLqJwzpcdEnzl93q4aWL3Gh30Zzq
oUt8vFAk1VmaQbXw9OyvEOfRZYD0btwIncBI4LDUcuoRZ1z1lqNX5f6o1Vt2kbaoXPKcJROW285d
zrVRZrvke9fZY8dJ45ndlO4YlIt7XaXEvcZ+MxFOoV0oUiObGAzZxB3XzAMdV9b6RBRlNHU1WY0Y
jsVFCqcjXfD+LmGOY0E0JVjsOxpf0HWqdSPFtqerh5RFVB10QKywswjSwNiQNu2WVZZCdMMHa85L
4kukGfdFy5vvbRVHUzitoZ0ZSdJ+t8v4wijN+sp33X9YCDnkcI7MXoiKIUoR/MNMfXU1MQYxsLK2
zQylXfNnk0GkH1lRo0WWQRu2BjvtS8xCOxnxgv5FKlcsOw9V1xC2zec+D+uRaqpLlXw1oi69Ug1d
wncD50XaU9V0ccTWjse+qFZpR9V1Je2//CAtl3qlJRuIrdJdnKtttUlc19pSxbB2sarAFO7UrQJ/
tOcjKoolSnuSCjbWgnNlhIUCLGU/CdBY2V3xcVO0IhwXPJlC2outSRBfq+C+uiR+eOlUWbJRLRsg
mARQ3zTZZQO8zNjzx7glowoM1HPqNWSs7kKjMb+mbbaq+ziNotPWp+eisM2vhZkM6aRGYA55MhvV
GDn2P1lyrM+KgckI2TWVNYP6xP4oOzgeqj9VmEJ883hpM1M9L9rciP/M29ocR7adLYqw3HhN67dW
E7nN2omzZq3uYj/KF0aWb8Cfy9m5Yu6bYW17rSXIVYACvhaxDOeJEO55odXhmnudMeFR2FyDZhFW
JmW45WGz9MskBwMrMC1e+foDb1vPihDb6BATXEMQP4IIl9lCXgkskrRDpmkZQRtdRty3BO9mZWjr
llvpvnzUIR08jlo3HHW96tlfDFfmK7O/7GlVlFgIN44F+5zxRIB5V1zFlbGI7Gwe6g25JZ4bj9uE
sgULNHJbGObK1kVyVQZtfeUV9hKWQP9bwi847/wV/BR/pe7UxeyyNre8qljGeYDnipaJCjJEuoNm
O7cZEk9fgyS3Z3tHW/nm+6ZyrJXf/cKrSIrD0JKJzapikSdOu9xfuippl2EQzsOw0OeEOElq7Xt3
be5CwsqwuwXzanrRGfW4jMJ0TfqWIhWgdZaoaNaqBWvME72KkZy2HqpHe5pigRzOHS7bfFZDjDf7
0yMomtRFYyxIZID7lbTOj5BEZASxy3YZt2F0izNvR49tO160rudNIDLn/iBxDrEo2Ml5QcPI+IJp
cWP0dDgECLKVorFnkcYjSCK1bldbdtrgdlk1tXEdkVjeFPFUBZ5ojlVDxY+oa7p9j2oEPZtTHbA5
cpp6woUdHG9ZC1D/+9OUgrURarGhGAgsB/jnII6nVEPqKBFRR/4MXZgvcPiEuVIXzey8adoGhbWn
UbdoK0uHQPiOJwoCtIKZx16kFO+gqfgZaiMrCGFIPC2uXa1rz71KQGC0v7QMjSgFS2RPMmSOrDbV
o3mqx3TH5hLDnxooN0eKRmofj1kq0ikUQTWjpMnDBW5S8TU1NDQxSAIZ3b6ZdDSb+4XpgtsBTa+N
IB8YJ4WlmiUUhFxUiK5Vy3e7+KvDdoKKEhrV3PY8fukIee+hMFqGBgSdS9rYlkqBtb0DMqChnuYf
8+1pGoPM9S7XNpAridkuWa37Vqc5P0o/9L/lVaVNsO6CSmkde210qBoHzEc/UOcsEC6Nh2NWn4P2
oT0rS6tqLJumnpmZyyHzUrkbs7+kCMK5CLkjVwbuxmBpiCzVq9q12WzA2aMLLdMDZCmaqJi7yTS/
GBG3jSYHcqmm81lgQh1A6rrBBemKuw62aHzzDDDTaAjBMdXMkprOuO9GE9XM9UBOiFnbsx1zYLsj
PaiypWo6WvqdM7e8MJwMf3P9fAQVhY+lXUIykRF23bJUrhMDf1daTJEgN7cE/1Ze8FjwlePTK9rG
kOdUDhkOO2QlGGJJe09t75apXj2FgNLAX9NsFC8aLM1z0dmw+hRl652nki7cBoWWp5uQcm/zJekv
Duw6hYQh3HWxH8NqJ8Z7krpTbIpDNdUFFTxf2jbOZ5B1l5bnlOZMtzmZxLGU3404bi3Ztd3arx37
m2gvXF7J78hm9rKzo2ikmroI6RjOuQwXqhkX0bKKsH3lZd4POze2Pm752DHs5lxAPflN4QbLLKja
O0WXPR0Oa3qVziGmfi410lkqHdoYwp+opsqJqmyo6tinTfe0sivmSYcWWo7I2kZuPAXlhyDpDc39
Rbw0bcRCi6VUzlSvA7GPdsedpbq37uTCTlKy9oSXTpyGRhPSEXPdgBtuOXWd/oDAQTeSrmEvK4hM
3iSlDZNdpj+or9GZpwfFNO9Q8iPV6VqCZr82qSt24l3PNhAPS22s6GAq0QmT3kqmpnZQ/kDixLO8
kJNzVf4AlgC+yDsMOEDRRBvxYsQ6sBLN0vEveHkjG5ubFnjl4BxAsnHcSC2bVB4ksBQNTgyADAa/
EWV8xBax734Nno/lJpr4QturDoJ78QiLSBv7OpFTRkr3GonU7jvTvvbBrgw4XvwtDQFViAMNAWc/
9vt14F+chX+eFk5cGcQ2eahFaRVVyV1i02oUgv21RJWMMotIDNfdvWEztqx4gka6a9ARU107BtW1
u2QsmXm1DCxIfqazKoyCXSAatmynMxO+zYlyuezYSGaxlgcT5ZAZVfzU61Vh/EXAVFX1C6qeQd2V
eXmT8VIu9vR9KUT93Kn4VU3Enk2g+sbr8qtYj6wu8uWN7zUTXoXddx0HMKdkqEGIK2u/i7prLAEx
3o0v6h2b1vFqHTaaPlIGD1gXaGozLHf5MUXbW0KDjMaeeWBODZr7J4Oekrssxv6helOtCuKZF6Ip
NiovGcr6C9b8+pZmLJ1QLyhWQvPFSnNad6JpXvg9J9kG/o2hdluqADH8swPOlQ261MJJkV5QBrZv
raNz0Nrtd5KzcJ63GeQL+qZi06GUaZXgKrJiu00hrN2El/tv2WnDmypp0PnuYyZG0sxJCD6uYlGX
ov/wXSO+KesYne/pe171zN2k0Vi8e54Xt3KUd242AifVv4JINB43OROTRDDvSl30UN51IW2XqmXX
2Ly0/e+qoWRcbusLUogcimVA5rXnNJGP/sHEokMLSzdgNwmHzSSkP9IWTlM7trAIZOIdLJLgTkrf
Mqq0vMREy6/8QvfPk9xPLcgzFVeKlvAcj/w0KGeqqTo6wodSjYbnbSwK7ZoZlRV1I7MRoW/Rcn8D
0fDwC0GOPgH7AYK4nBT5Ul3skKXTmKFtp2n5MnJ4k1iwTzlfov6iWFSTRgXIqdu98IGMek7TZlBq
/NZ6A+f8/7TeEDhfAwpy4ZSzPoo5cPL8xs9D242Tu8LVw3MIY7rrgApn3eRtOPLBVxuznEX5WBFf
61YdRcJ+5DlNlsov/3+UfVmTnDzS9S8ign25pfa9unr3DeF2twEJCQESAn79e1B73B4/883Ed2FC
qaW6XFVImSfPSWRyUWHe34xB27ZbullcbIxpDco52dlw+8QEKLU/mjrKj30bB9vRCcpFNgyBXpJE
5UuvEfVSt2O4bYh6LhEpruqyAN9pmpJL4GsnAtzqPcfcJ3vTF87oChktpC6zZmOsafTVTE0EFUz3
AgdGXXd+yrPEv4uLaWXeFHMB1Ng0LFYGXMhqVdwh778I61zfmxmtXyHfxat6Z8wGqqW9nnExYzpe
5acNLfWm8id+FP6wlHAuz6EYx/PUSMCyTmHrVa4suShixcOlGeos+1siYn87Jvm0yPO82NYj75f5
MDi3Iur65QQs7JbTsV8Oc4vMfXUWuyfLRDkRdRK4FCWYB1VxDQoXWab50s3pONOPGPlqrKm0V0j7
J4c4pNF1svpXs9N2dT6te2GxjdPq/KAkCXcFz+5kNXQnw/CTLqe7Imkz5HZxApqLxbI7SqPuZKyv
GYYhaFb9fg0zo8yHMfWwQaZfx4g5G1ynK04ye/+r25hR7xYnIHvG+DphzHFixjL1/nW2mFbjn/ou
bsPzfLaLmNAjNBnFHmE2uEMk0CfbqcEtiqsB8GhR4kMNyJMq/D5lsqm/N0xek8rPfobyredjCNKI
I1Y1CJfvnXS+8TDhrzkN8wVHfmgvXOAPruVFp9El0YlEMjqVQVfvuEPvYsq9aVnMfWaAx/dhAZe5
t60ZrxhysuC9m2++kMyBV+s66U/4FdzFeeH/+N2ocvLZQ/7VmIekE12soqeH0K7ik1V0akp1CyRW
BVaLyA2diQPC67KRmVhzHZV3JQmCvbCHMi2UtKtF5wf50rJpsja+FDbr9o6Ml8qKNw04f8ev4yLC
p7GGe8wWnydF391kEVuryAErVZe0esD8Fyfz1ZsqQ5b2DnJjgZ90+8gW3qppkXKLWJeaGbVyyqVs
W3piSkXnMPMF9uHI3VlxDR8lToKDQKB/aOeLMb8ubWNvtFcVu68uFVK98UY8NO7JaTu1QX5gBayy
OLtI3l4HJP6vsUVCRKBTtOkj38rSOib9umhCe2GG/XliORQEgVqOvG9DNnFZJanXe8mGVO20dxjn
x4pKZ62cFj8eFE5fdEEWPTdR8GOYAv4hqJdGCViP6ZSPW6tphzdqgXriqi5bjsghpHFft/e1VaQQ
RoR3VRc39zVR5cpWlK7NoFfK6JJZydoMmq7c4VYqgd/ujGnZlT4EeQA8RFMpAGtVjxXxqtPUCL4U
AejL66az2apkyB4VFXJRqG2JlJNpmk5zofPwZwtPhKtTwZGr+ppjTGy34Sb2B2tPs8KN0sFvy31R
kpehHpJL1rDk0s+txi2thU3FuDIDmtbDNmtzK0WwFy1oVmJbiYfxxXWRaByiZ9G72SEfRLfgQMQa
5pPpaeK2jR+uS27mkluPKmuyqwWM/iYDPhycsf32Ne61frzSYnCXps+1u+9xPRD4VRH4eJtqLJFY
ysV3GbBwmYRufSy1HZ0dZ9QL/FLYj/8wQ+S2s9bCf/EQzd5ywMUeYrJHY5Eg/8Oax+CYIUM/z6wd
a/VlzWNjGNIPBsz7UNWKXBUohp/3W1MhRzIAOP6MbgxPm3f9IfPBb8wEO4/SsZ6CuFu07dQ/ZFbX
32yHoyx1bT35PBiOjVc5qZ5nEaGjDWkKsTKjFSm6ZdEJkLEFGBfmpd26qq6OVH/EUr3u602bkV/v
gOQe28ickrSjsXccJvemWDRV+GbKatWHyIw7Ou5u5oL08nkQdbCSWXcJDM+n7ZBQLEqJXMdMH/rs
rMag3vQuMs9ZTnCEhRZCWZfyq/B6DuawpS+k2Jmer+6vqYUTsKsZqJgzzFPtyEo2vYCUZFvWtrtC
SqFLQcatPjpw8Zw6+4hYXCKhIuVjUCVQODhqOg7CcQ6RlQ5qAZ/aWn5yn6pyn4RT/2jnUbvv8/iP
fn/wyKme6jeWM++Gw2dhV17yYICpOs4WSanFzVgki16cPss+YSwXmPGiV029N4N9LpMl8pbVxpil
F8oNKSN3aV4tHNtxH7lWlAZx1q17pyZAgBOk1rM2ONo+ElEt6j2kOpPFG+69u96h+aPv4QATLvPW
dlk3p3FOCAJ82HStVb5HlcdSbMHqPptya6OKcdyCtNXfqilWqZlCKMApkGa+VdrCN9IX4Pq5rP9f
KQND7qj/SBm4ETZWVAuZH4oHJtvf3nfX2l2hmadf3Z6zNcsdknrzAenMF9MSRYVzqrTlrS0jsjN9
5XxK6ibAAPIA3SayPJKaTkXL+MQgrDzSPkIIVOcIRkPn8lerdyv3s2/43fr/n6fddi2DfNqYPGUA
QnBa+ADWTFhszNwn9GASk8ak/kD+MM3o1+SvtbLu4/SvyV9m3rX4Q5WVLezBiY5xXdeXeKRbNrM7
zAV4vbdgeCznBgBscV9NCb+EkbfwXbt5a+lopeAoyzvoNNytoAgii9incHQ9LyVDH77TLO0QO7yH
VFkpqwayFw72mFB0Io2Hir/kI/YwqxicjTH5ED1YdcTvuItkHNh5Z5SKYS9lVXfbwlKQGhiTTFMa
6mw8adKPTx7/IGziL7ri/OD58Rwn4aWhNCiXdWx3ezM6+tYiKXgLwqg9wD/GOzAvZrMyX5t38Gn6
yUMd9/xOJby5dX1wZnkRrIKAlDsFYt2yHaIAKQ2RXUsyc2RpU74h1Hot49q792zi7cLSKdZdQNpv
cfRmyah4+2thppzn/x5NQaP4VzQFiGrWZaN+N+pM4Nkqf0Wfk4dtwEpC9hQOOFyf8EBPf90VJBzX
ebVUvcoOVuhlh6Jv7oo89zfGMv3IrEVt+mVDTQPkHTSwrdY+240hQdBS+DVbRK5y0iibup3XB8Ot
aUJxrUO1yNtqvJkuXg/9ure4XBrTDPhuch+2CoTBeVEEcc6xK6ZHY5nLkDkC4i6gKj0ovyviQrcU
TV20qVU2rQYCqiS8pmLR2rI6BiAjPA8lWAkxGx/BpMt3DYnIouj7QM50qGnh+lG8NDfx5y1vbuVS
1hvfbw+5st00wD67IcnUXXwkvT4vgvpu6ldB9cdAMU8xK6J5hZnMRfjmeFkI/YyAPq7PFZJTCW0O
8nerNSPGRqI3jhd4/NCPQSQgfM8TrcE+Szu8/hXYGvOrrxzTCSy2o+mpsb+evmJg6eYNsmyZnxYx
L/ZQgFhPOcm++UASLsZS8lL5dfzI3Izd2VFxQdrJenJVMRxs2y8XbaCsJ4iUyk0IqLXTYKfeIMDh
N0T+5K7DF1JQO7i3CC5Noes0EaQ5mD4mkk0t2bjJiOgPVmapg1WP/SGp3FikX7Zpfc2J59nGRBxz
LgAyu70zbD+jkgLR+L7IxKOhURjihGn5hWrSoU7ANB8FopccUPLXvKCGAqyzyITzzvEvThkEi7CF
S+DNprnYMg8u3Bd3M6N3P7ZBGaWyp9mp7bP0r2mkkWP6qY6zp8w/0K4tLubCh5ae4/FqDKCBgJ2B
LD/Vyp12fNLMT81IVM7JJ98BbDsvTfBjOsSSnLDjkNvQRWlV6+pqLBFShvxFOe9G5GYurEKKa4K+
Cuflv/p8UcA5FfGC0b448XZ877Lee6ShiI0lSuI9Emv6w0LO7dPqmOs+Upr9MdZDFLUE9MqWuQin
fVAQe29aUg/TZ8v0QYfppbauQNBXVbOPgljsvdrJkG6LFK/Sz7bjQ6fISMXTCDnvXdyM425gqjq6
cQY9njVmZ6XZtLKQ6rzVTJRLnxfykQdNlGYaeYuhLz8IAqQfAXfwcx4kFAAlSf2+hBfdtW0a0Zzl
kHeoI2us+C0sup9ZKOMXntRJ6guHPdZQiS2zGGKk/76h/kO5i/LWsY1oCJsqNlMM/0WvomFWcN10
0WMhMzs1R68WqllUmlR7A18PFpSqwrarvTl6zSgru1+jtlP9Gv1aa0bdYNgptxZ3/2m9eTmzoHDB
MA7a1h0PvBnAa5EFT/9SBIQKlHtEd72bfqIyMUn00XfLboEAUD+KNmsXeRLqRx9RqALZ1bLci++X
4nmKy2k/RPWckYUJ6Mtexbk3YpOEGeYRqPSNbE6TdOrnIKgXzdhUGxXIZJXLItxC+9Nsgt4NH9UU
3ExkM8qpSGMQnu+JDoJtl9vNJpckerR671ZCKrXNg8LfekOzt7uavwYWqPlQSjsn3+PuoUjcYJXU
Yf/EuvDJoNy/p7KO/5oa9ZnzOTVOhudaC2sJxWR08mPIkpdOBe0UqdVBJgV8OjXm8clFCvbkSR2/
uWy6hbgp32yv+YiKIXz1BFNpwrLpGao1SCLDsH8cIogwWOKq+4rwcdkoRN22JftV3BT+hXOrX4MY
XJyzVtibQfnyGGo/2rrWkOzxxBO296x62EVa24e4aertGEIMmJR1uVGDiM6CBNYqjMfp6oIWjBSg
VjdO6mpJylg+dK2L4NTl+gkbl5cqNjgvZWRVYE1o61s0TS/4n7Q/4ACcoqmJPgLN1r6qi32OpM22
0fjv9D6vLmM9NndcNG8D8ZxXJ/ftZZc7zZ52EEI6lU5NPxtktGnBbVsPeWS/FnmwLaq4eNDqMuDm
3k3JSLYCUmkopbpygaQW/eE3Ki0aqj7GJs5TFSrxWGZVvnYDyzvIhuenOA/YqrKb/Jnq8Eknk/qw
KFkrFfjrsCbudgRCvqg9qm6szry1p+z+EIHNig0xF2vVFuK+YwTbZeGxt6CZ1o5o5YHWZbWIqIgP
SPxHnxdjhsjGwQcJiqUZQL0n3aamaTOCppn02Uzm5Z6c+IGWf7yMmRyXUi8iu652rpV0y0Hb7Tmz
S3evQu6uc7AWH0B45DhwfP7hFa96KqYfHAfzYmi5fec2E99axI+3vpW7V6uIces1UfPW5e3CrOFx
/FO5dv0omE/XCj+9Q+BBmW05PAKFtxiAr7Y2jkXC9tgN70vjfcwXb/ZSTH+rpnswP391ffUjK3lv
LJ25EEVUZff5Gv/PPvMi5i8MffXCPNAEwjIOlhAL5Q+qb7qzZPHVtUjxYLrCQO47JJMv9twVJy2D
gLK0N2aQBDEDnQzotjETdwTAFG78yCbdohv6FeR1Z6+a5CWUlryXRXnIKwpcxumrbeME3qqfYRpI
p0nau0l3aTxP3bsq/2OaGsG0ZMmzR6NxK4A7sUSDxes2cXscAnDXzMWYjI74/oKAL4GHeNfMqfMr
KfeQ5gKAM12WDr55diJ/9U0hbnTQAJqVGYWXIVBE7b+lOxA4/7uDHkMwgjo8LlKruDlR7/UvAk7j
cTbVhLuPyH8iu7DGXiv2eoo3IYCku2Y+yKck2UC2+cuax76seczMlPOxPvzbzH+uMzO7+TV//4Xf
60pqtRvd8inN+gz5gUxp5AuSo9314EzG4Xg2PeYygiy1sUiFUgT/PtCFFaIAg3zGMbOXScv3BQ2g
ZJhTbrjB63PQZltjmYvflcEGG0W7cIJCUzAQY7Xok3jcFNxZTOAtQQOokks0ltm+9MhdyUlyMV2m
ZZXIP6h8snBi/GsAcE275iwfzyTpVj6b3Gs+e60ja8QypFYD2gkP7guH2Af4DzQdmfvWArh8KJ34
Y5Ju8dg6vV6PPHP2TkaDMx54XIAxnHc7UetkBXgF6i0Z3CLBxD0VfENZWD+HXJNjoAB2GXMAXxG7
ViDX7cDF8zi55cJy9mEt1NmqOFsCZHHBv69D3OY6qM95u5qcDpTRzrJ2cCXkqmcQwW7GafoeuLVO
R9rLFaDW+FEJ9+Yh2fqD9cgJDDUkIaAGhdvKQyb9P8wAXFcvZea4Gwh5nPUkJFB6l7ETYmCxYsJm
TzjL3iEUyT5c91VJ1V0rKIv9bRa1OUInESAXWAVXXdXOngApWUF0EbzYwloXQ8B+OFb1awbevb2f
RWcrPBCvO3XC7xYFo3DBZ8ovMGK1qFrEyq4AyQWc09KK9eGTIpcVKj+W43Ac7LzJARGUqbQ66EE7
EqByh3Z/5o5/Bm5K31rogtMeVNjnWDR8AaeUPox96Swz/GeuVZnINQd1/BQUbNwOElSWseyLQzYE
9baO6/gE/KxaEzxO9A7fGIoyeEgojzkLuzV88OnkNSO0EW7t7XLbGl/ogDNADAlA4Kw9DdAfpKbf
z7pp6RUDps0b19AMf0yzaROkct7BrJHj1WTwaxqlkHjT5CeOdvrs4yNEEYX2NUe5g1UVxsVRkqY9
Vw7NFjkEem8OKo/kdvijtO16MUmagBmVuPtOtiXerNs805qdWUjDH6yqPril24eoacT/cn3nitR/
0m+xVSWO5881KVEo3IfcDeN/qNzkQJ2oUvX4CLZOcmv9p9hT2HhRLmMf9AkUAxVtXllJRBpaUl16
3Xh3g+ugtAb66URX/aiXBXQYC08MdGcCEWOWXfCnaUbDWh6aUtwlU1wdM6fU66IdxK1qabsYgHa8
emy6Kw0vN4l3Ioian10ovntjFT9bkHgumHbYDtmMn3iWhn2w7A7ZCCXGb0XEbx0qBt23c38BMv4y
973xW39sSFZftA0s2UT0NZ3stZ7qfGHifYMLIGMznEpXBLuwiny5CWqbp03gkU1U9fAsIRxH8i3m
7S90ONLOEmzp/hgRnsNBsgd9NHaW1/qYD4ECzD6QvwfMlFCEWGImyqQdViweHqUfXg2T0HAPoXKv
jnOXBdHAXSGiCiUmYr2E+NI+xZFsVqhziWDItgVKgJTDuyyhXHXz4GcUNzeSxdYLCgoEC0pa5zpB
rI793wEW93t5mYEzZpbjk/tcHga5/7Mt+9vkjflF+ZneRuXALx1kBWmdh/ylbUu5xtMw2cZqO/5S
ROGrynx9LZupvE8gmzXdY8LjLYonoMTPvIiPiP58t82OfmHL57Le+l7GXpJahAekPduFMQdrvIf+
5kLmgkC8zc4RCZqHXMvqoB2vX5r+nOcXkOqaB0+OS55MTmpXYu1LCRccnvwR5PE/L199diT1yq9b
LzVTvgaMCaaoXkGzFC257sbl4LLqLml4soK7YeOgLPtNSVhzzJux3lG4hXuGVPzBww269YhSqBHC
nLWd9zHoyxNbjYwMt6pKsoWIefdIZZ2lg+OoF7voaMrI6H13szmpKeqPVnTrkWZZkU7BJg7ARU29
MUsVzcs8tWtkFbJI/lB5ee/1Eyc/e7ADdiYFNHRgmWSK3tlzeqiOy32G/e3OjCFF8TnmzaL432Mm
yfTPdQlti2WvufupHkj8MgSpNCm2hoEJbay3r0UBcdaskZZ5ZK19XQlQXfGLVPeJne/gxuc/oVTc
FVldvgILcbBRDPRcJZW3t1HaZs2IG93HLdKyJUqzfJBwgbs/em+dxk4nl1u32JnqjYQzsB9ylEvK
G/ibjVuNr3WTH8qkkqfOpt4mApKXAvjMf4Jyyrjv/bSEfK2RLX2OFBXLJlbTxYvEuJ08V+y8TPlr
alXFAZVSynVVdM7Ba53yZMumWoH0RZ89XT2hDoD6AG1jrahffB8p6naIcCyuEEZgp2l4sc3b3ruL
ClogLHaDt0h/g8sMuUHFPX0qjUwhHIQ+zAk3PesVzAAoLr9avjMOqG9QT6k9BuG11/K1Fcnw0sfj
uI64D6xxJmJJx1/aykoexko3R+iayoUt/fJF1QR0Nfw8tsZMpvakulzf2kzKO13Te3eeldRetWVy
RFGa2QR4B+TTKn7wQKsz8gn4KATESF8kqakcI6ROS2D5v8lWo+qXFkpOXUxXxKNy21bFBrkC71DR
AYKLPEo2vuiwM9iVtewcpR5oOISp3fb6m8zFHcGvI0+FtaKU1kXKiTiMXp+/ycmBsD8v/Ud7On86
Bhb9gY36KZO+9yykM20V48XKmEnSq4Vl4U77HMV/S/M8RMnW/+anh/84+0LPA0DsgsHvJPY/FN6O
niCRDhvrQSfcAVnH8xZjM/UXWzO673SbrSGXrB+yGm6J77LoXYAXmEvcxF9zR+gadyM9wy3A9FLw
B9EUVSpqL/yazmxUpDIvXUHguv+cO790MKtJuky6i0+hNp8UKPVVdZBAfD9a6ewHVdNvsuv9RSkJ
v/q0dbc14o5tXjvkmkM1ugitOv/GoMjO4ZSbRb2OKFBQEA8mEAHceScQASsfopyk7pxuLlDw6oFq
ZDPnHcSM/bZGOv09Nq8DbSP6H2VlwAH72/uA4sRDDQM79PAPDPR/9z4A32Q+6ITRg4dc5ZKqkYrn
KshScKboBsyn7hDbGtpM02wVyG1yvnyOcH9MFqZTVx14bdMYL3IWgEkaTidD3DD8DtP6i+Txl6l1
MKJ6hAz9LcRSqA2k+h4OeB/f41EfcDrjXh0cq4mOkob9qkNpjUeUKsnTOQr6YOKIYgzBu1nErBKL
IqLWtoeY3yzqaI7bsoi9x6gScPWri+uK4l1pvYrdDndJk9eLcAS7A+q+75EMp5fEkd0CWpbgZo8U
slhahidJfGsL/aG9ozYtTgHy32t/0tY+KfynIgOgVoE1cgRElxzADyVri036gUMTh7NSjx8Z6M3S
xw8EBDMQGHryqGkSrMqk/bUIQHj5uQhha/N70WhS3y1KdbWVW34uIvNfmsOmz7+UuZZ+sLMQKRIw
Wja9n7AVB7GzfJpk/h3V0J2j9ijZT4IkcHaBMnYZfNluGPKtP2OQjWfXadCMyScGifJS6RxvPooq
WGob/E3LcsIX0f/sZp67VHJYt8BTtnFAorm78Uh9zX36wiKWoTwatLpd5z6jjGF2Nl3mYsyEVWsA
7+T4V7/fue5CMd2u+HijyhsPxVwAERkQiInn1tfF9NG8F1vKj9ih4h5xm33P6Uw4rrLg6MwS1CgE
n9aNeXh0+9B9NKOjsoNjm9zn7dDtXEa9ZzolayTpwnt7iIq7ttD31SwCq/0u2TqMhktrcr2VpVAP
qBYt32rg70tz1zrxyLfJGKtP04yyUOwyZ9wEQv4M5tBsAFF/DRgnRBdMizinBoTGW1a/e2NkHbtk
jE7GwS2cdRnZzenT53XjUE5A591+CXAa7gxFdTdtE1RP6wqwq+GqIcrMlyhXUBwFKdh9MJE/+ydE
fQMP2P08P1AsefXdYzWC4c8kNLZUFSvfvKOSiR1c/3ipvd7ehlOAL4AVU8qkjE+SFvWjJfOViTNH
rsSOAR9eaOqq+3EoxEbEHlmbRGFGmZcy6idHio/smZOrsJ3xCXSqh09WB8hL3nLyLHsN3zjas0xZ
p7iXCC+JbF4CSa/5jHX2ROxDxoNXTQcConhSXpqszHaJ1XWbMk/8W8UrN41BvniX7tqn3U8OrcMr
r28Ag2uICP/VsKy/e/4c4mAvkPTPObyR0asNcZ9JOYDMMeeIIsCt88+Jd0gZuaWTr81oD5lkU49v
cZTyEbF6hq9zASmBPFdlRI8qqEvUXuuiV8XaVVdJ5werlZ0mDp3uKjhJYLaF8boqdfLIZP9gZrSs
RMBaVo9SVM1GxbzcOZVqbmoG38wMlALfiKAfTwJ72lLO9Uba+aJtiGnsgjnL2ClGxPUhQWcUeotK
ReSRDeXZc6vmag6fGhYWiKv5Gc9jX5b08j+s3+uyDD/E/376J3b0z/N/Jm8j84PnlDv/rIXkBVZn
5fYwPkzJvrUcrXYlA8kmSfx+2dckPBhhhGnlKkMA5EPjtCRdZoEc1WdrxVH2B+IU6PCBTRwaf4iR
PbcfaESTVYitajP6kqzDjAMVnrmyhjVL5ho3skZ9ogaCtRJFjQ4hdtanyE+eeEzdi7HsfEg9Th5o
CdTGCXm2x77dLnMeBa9QXL9HYH7diaSzznTqh5RBYXYeE6sBBjHcFbLvIP5T76hfnby2QNbAXejH
Z+KpclG21ZWOuT7XBCr0Mo7rc5tE2ZY4utu1iE4ZYsjVqJr+fnDt6ViV6pszuf392HB3QWSfr8ME
WQWBs+49CbvUw2e3pQ6xtk0m38YWdeCYzwQ+j9xbaidpvzu427kromd/9LMN5MB8EzZC3RWhOFXg
pr5WzFuavJItUZdo1HVxjUhzp62C7IahDA8ZhxbFXHB8gnJXNyi3NuuEZl1V/1O7OG+RoSmb5KWo
MxTa9Oz2EEejvCAlhqNUlePKC4Zm3dLMv7TYnRY6a+J1rMEoSKHaRtUmRaNbnNkXD7yu7w4IM2kt
ap5mkRAIeMZ1bcfPRcD7tzgu67TRbbcikyKbsLWdBXYA/ZyEYZm2ftH/yCGHb/NGF6nyHnruJz+D
3rpDULyVyM4vxwiKhZG6CykdmWpWxBvqy+RQD92wDWNrn001XzkjVOxV16c26MLPE1fDugfRa11n
ChE4lxdXgJDWgUX3pqi+xki2fiDlBMwmShZ5VsRrlAuS+wq0GKP2w4R/yQL5OPXg4VfHIS/Inbk0
je0cLApO2txFLatdlCwOViKonZOORhDqtXgZYnFtQi4eQDN9cNqkuqCIkv1YW85TnTvR2SWiO41B
ewWzHRx1RghCuA9iK360y/yWQNe9yyNW+hBi1/7RAgCdrKYiZK86BGoslN2ujWmN4SUWCA9Dt9dn
FcohzS3OX32LlMvWVsXBTdQJvMMYhF5UETMKmiJBq0HNJiqKfMNG/avfDFKAmIBr5inGRrWxb1ZU
82WfjY/IjPBLU5FHeCfdeRwI7qRJO3utu/7JjrFTg+vMNgBJ3nHu6jsW995pGKJtUPlFuUBBLQB6
PjjV86A9ZvquH6JoLyb6hhwjZmhUSNglJeqSfdolKuKmI1STaTbwfiWALD/BjVErcMlxrM1m6IXJ
As8BVjuO+szrMhHjQsvOQvmX0OOHz2bkK4RJ8LjihZ57aY4DKnatRaHPQhfJnnfjtRlJcImZ3CD6
XPmJ915rBx4ekW/aD/rrJJlYuHXcrtvydWrBXCWIdEZFup/av9dxpB87WiTHJpugHW4q6ASogiqC
YEtHCb9sa+uSpQK385VZSlz53Ip858qw6R9Mlxns645ttPbyhTFBbmJny2nfKFLCdRcFD/9H25U1
OYoz219EBPvyavBul+2q6qrufiF6GxA7EiDg199DUlPU+JueO1/cuC8KlEoJl8vGUuY5J3mqdnsp
bO5T12HRiMhb+i1RCvsZ2sLyMW9LP5t6VQnGJou6dt2rvXIapwZosrerLDW6bRfb3xbT4rb4emAU
I7WBu7/PdGxxBCz1jzqs3ENfi2TvtqEHSmif75ipRWfJmNjG3EgfkEocNkZl1JfR5c7ayyHtIWV0
9fDLvCvzMj9Cj7g5xPj671pWuicDSqkbfVDHS1835ToE+OOxHVNIT5tSfa6yG+cWUAfumN+ga53s
OpPzfRJ5zWVgLUPcK+Nf9LA4qzW+6WkGbIFWiK8Jbw0fSL38aiDtugOQSt11VZv6damDboco6l6z
sZq0lOknQ9a+6xjaNxsHC13l9i+3yp807CF8gajgVRrKGuIi1R8mSGUxnoVfog6vUMZpebUK1u74
0Dy4+CptU92V294CVkZ1XMQW7Fh/VS3xXbfz5I/CPgOlCYEFfJmvNnLPX5zYqPy608Qj5F7aTZ01
5cnt+dFLkBMMI0VcQZlp/UIgE1CXvR+XPPulxjhmeQX2JLZrFhvQC8vjOBrWWQeOJIg9qX025XBG
DMRFotLT8MjeCNWuv7HYGtfSVesDwpTOYyHkL5AF8KBE1h4nYmHfctEmR4NFUPLLu+Eh96bji2V9
T7QqAs+gGXZa3LRbO8IWCZJFtxacrx8eYHIrrciHxyE3JSDTXN3womtfEZ5AggQebNo4u3WZ33Qp
SuAAxE51omzvjJ6918akPOF/mW4HtbEvnll7AZOTXFWfeLtBZ8OpqIAv75kXPlumKa4O7w8pmKnS
kCujRro36pvszCDAt0UGuVkTuCvCexnYktV7gn61EDYHUsRtIGoF6Jdo3VULTdNnVe2KRzUsETJt
rKPFu8w3zE7u21aL1qOrFV/ALPiFrEt/rT1wFUoj/smmZ66VequqUyqf6YjDDp5q7zvWDdu+S4vH
SJce4pWt+GF7HGKerfZLQcqiVpnzqVbNca1p6Rd34FVQFoZ3zacGBHu50hN8UENb0ZUVAkFaMHKn
Wsch967k6Hm2uXUT01stNii7gbBh4cEyrUJumdXbV3dee14ss7VtBFRDJ8fXQYnitVtWxVmJEAAE
PxD7587ITl7ifXVSwzszA+frWDyNhsF8fdQhWOuB5c7Dg4M6LOcKjAt/hL42oCcQxfcyoe+LLhsu
1dSwXTHkxQaHY7arcFIITLvVXyF3+s3gff8H8nMjkMrYqOC0zZUsX4nGK9cSsW88LrNoPCgZHtSm
Yt16PEd26qAkQVbb2ic7iZxdmCoFRBoLfF+17DMwM1kwugIbLrUaTmMI9EhuWM4msY0eekBpuXHV
wTmVddt2UFJqn6zSyXdkWxpNuH+6CFdHXM0B/Au7ESgSCvHqCilWhWOylw6i7kGXW8Y19WIcUYGF
ADtwmxgjMO9A2APfAyFIqddyNbLmLLmBIyAiVE858kwrkLL7Pdm03LBX3diAVKy418Rgzi/kolAF
wW/CyH2MDOySma5+UxVlOAB5Oh5MBdSJVQjtZDZMoYlakdgIpp8VwbIvUo1BfwQcaAIuuwiAxwdw
HDsIoBm2n/YuX9tgZFoxQ0IyytlJrfpiz8YC34dKVYLaGXWk9rzwcXDkY2RHZ3CjoxjiQAoCLGm7
DTVe3hBPAyVZqQsQsxrQxm3smkCp5Z/sckjOPeIaCIU0/FNale6Dl5rP+PzYz+MAegro4H8yxJ1J
LWbhNtU4xQV1hwQwEcRpIKlF+NBUP6hjx7G6Lh2ZBo7Dx2sKaayVoTU9oPbGeJ1tUPvY6pkL7MXk
QgM4LUAjRYEGDCyVTFJftQpsgCcBtd5z6lPbZm9XmVGla8hGWpD5kqJBHhY+8yWeRPhcZWq3gWQ+
dBEtSE4qKqjdueaFZ2rwMfD2LahDBrRFzha38QOQJ7emVlJ8/fFYxA7WuWljD3EUvDN7i1vOjWyN
Wx70VIy7MnF1CEyBqtRmNrLwPdTg1AKaKvXwgKyTcVWHwfKNMI5uMV71dnCGbKfgaFnr0Qh61TCF
EC5AsAadpZr4mQZy06t0kEsS80sHlto57n4ORolEaztUG89F4LZiqXMQocBebLrSUsjnzEbqU9M4
D8jyDpuuZc0aYVOkKCpQ+6SSfQnTOP2KYgKTIorSvOB5r/lNEkZPwKKwtZnw8GKr+FCw9BsOV0jA
txzg/dbCT8vUpUZ6OlC1lofoAIhaGNJ7xz4UMlBkpl8N8chMAaaeakN6JcQbDEkEKCerHs/2oa1L
sIE1hfnViHiAmVpZwEbFuFFTx+C4YbfVbrRIfbPxpm2RsNHrfZ9xc/aTmvaAhJ59SkvL21TJhBN3
NPPQMERaPGhYP2uxLR6lkCsVIrjPptOtvVRVbtNGPWyF9moAsXpCgCCcu1aV534yyGST61XCobWL
ChgV5P+3kGDKkIstf7hhUqJygJQHfNcYTsxmf7OgpOEPXjZuLS90jylXXuKkTB8lKH9my8VzNAz8
uQQaqTIa7aGKFP7sGdLyO2hU4wmLLqqwhFutQ2gmbMIHqwSoClyk8KFI7J/aOCavUZ7wPVNjZIS8
KH21wb1em1KwHY2CEQHtztisgF7BKMpMQOU2VZ5U11Qf8fsBGAvMvdOBiBeX9srGQfPoKCMAg51l
7CxDZAFURGxQgFIBwSagx0Bstj/lCCWgfoWrBojrY3RQtW1V4uddSR0LIZYY+p2Aia5pru510bbS
qnY9z20BOsOvPeJ8kzN2eGJTjkDG02jaIfZnDmM9dwHTwg/W0Ksbci5khvxmb0LOcLqvGqXFmrcI
jM1z+z4MHCS0t+RsdI0e8NgN59HMFi30LfJ6N89lEom3Dikh+hPSMVZ8ZFjTLYrx7CzH6y4dpO83
ORurk5segT5hz4rwO02Vz4rmdM85719AC/LOpVn0u7oDG1ExenlpG0jQsc4DE11h9mxrtG/1CD21
2dRBrODBRLI5VCvo3CY4MQNoHh9c6coLrVFwlkHzpGBbt+j93CkktnjMCQCfzo5RBCYzaFw/CgSn
vlVVrK+A8rAueWglO9a7h6YZ82trpZ9aNY1eQbDVD6hrAcVrr49eedo0G8Tahw2NAjwgfOQIvQON
liZ/ykXZXSPmGi/tN1Hn0U6PSzWopMWhGGLzQICIuRUJkpyoaQEZJK9CdZB1Yjl/XmbTpanlte5/
cPhwaeZatUkHhA8i6zEEq/DFxp/35JmA8fZe9GLg03YLs/JAPcWS5iWJhkfqJWMBCdRC/qAexx8N
PjKrkW6t45eRQzvI7ZGjo1WTZjQ2IZApQWIrxmUI1bfGVPaOIqPLYsaGvzpkYfSJnBZ7ZrbaOh6Q
Kb4bKKNEXdUh2AKLM7kgHoGzDnTM5Pvtwg4HRotr2icQvDdMNsMXd7TDYGwAah60Qj2rOsJdwE4H
LrReQOjmsc+mKijUoK7S21VmWC6+3gV+wx3UP6FR7f0qK3Nv3XcglNwNkDONylaJPoyC7IPyK7YU
iEog9jqvKoS7ysQI4F4LliwCLMNYHCAX9tYk2Cocsqmhq2Vg8VsG7vz+hcuy/AhAfLqi9Zd51F18
ljv9C5e7pZa5v32Vv73b8goWl7vlRTQB8+6G7+60LLO8mLtlFpf/7v347TL/fCeaRq9S64Z608bs
cfkTyL50f3uL37osA3dvxH+/1PJn3C21vGH/1d3uXsF/Nfef35ffLvXPrxR6BRy7Q6P0oXiBrR2b
vobU/EP/wxBSUZhVZO7brLnfmmk5rzL35wkfpv3tHchIS32c9ftXtNx18VGRdx7Xy8jHlf6v98dh
BkdvaSbYnS93nFed77Pc96P1/3rf+Y4f/xK6ewMOhFXLbrPcdXlVd7ale/9CfzuFBj689GUJGsmm
f/mdjQb+he1fuPz3SwFT3wYDKvyszGQQD20fO2sORLxP3bibOPBmIYDcwSgwWpav1m4YKK4o9W0m
UNRPcA87ymmYHPshAiYO4JUTWNf8oJeo2RTQcNStTTPzzsD8gkFHpm70smPtYRdY6ZW+1QfDCUwk
lXzw/nykGQC9nMq1zcXcqK4blXQDZw+SnnRp9WOq+EuhN915m7iYllJwYWgkUDkW2beQCWVvQvLZ
L/I83SInhXiUmpePQGXuzLpoHqAeVDwqiL6cLK+50hh51fjmbjyb9wFo4cUjuekpSonFCLYcyEUP
VWyRCmxNsSo5ZFUJDJeZaKtloX95d93tro6lhwii/s2dvQFSQnr4PSoMROAKV55HILGGlQ0xizP1
UWwy9vvMexteBsx3F9tU4FL2cCnl2zSaSw35ee+rWHUab0oT5F2tAqPF4AmyAHRJDaKEECld+h+c
Utc9A305bD/MAfL0T/cPVogrZq7fG6qETB80/FH6zX7oNOY80FWG2hVdV7TnOzs2RCzA/hSfobsJ
fROfujSC/MCfa5AHNRWOt5A1srvtYqOrOHO6HWiQv+7stEgl3COvRvtAg2RyMrnJ1UHua+DtgZlE
nhCFnCy8RY5f2Nyb7TRIdrpaGsDr7CN1RxLAo0sXyZSQJ29zaZowWRgwgzeoeZb3G0AAOp8lo+6t
oK8nrqtaQ5AERY0UfGoBoUbYzu43iVc2VxmpzZVrlXNwOveZTIsdelLPVt64OGvAlZoccOSNbUad
P0wzyTbfg1ZajHQf14mG+T40oFbj57zkYks0XbqCsNHtja97R92FCJ9Xreax+Zo4u8TehSws0A5N
4EGXM0YO96A2hpFB17zOxUGpFRvXoaLyv1w3msFVn9zDhnf9sUFp5FUkujwQifHGnU6V1nMR3QA7
emmMSkCsE9F8Mn1wuWde03iUuKBjf3A1lFDSdCJiQ75gxaDzj8JpiFmbBojSInPtYzyBIlAhUv2a
l5C7mSppLB6xrWkQDZa5r+/vQD9pDvD5hozOVC0U/FcLAZCgfMcGQaTnWNgRMkdTBBDflEeGLCqE
KyGLRw0E2XPUlWu6WTSvIj3pya9BNmz2A9RCriHjIaCFVonbpFCwYQ1PghhS77EPpGABOEieBDL0
+K2SA7+RTZtsLUjdKDmEGO2G+jR8t06vJhfRhtG+s4U8darVnTyJDPGK+glU6I+u/lC2ZV8E8wCC
T8AD9E77PUZxGyTu9Q76y1EVLCu0RfK21p0tntYL9Yc7s60yZavo/a19rxL64XflrYooD0cfMQTt
wy/M/LODFOBx9qH+h5nzj4wMmepHAD35YPhBH1dBxjTP2KsEL2xbTMXmqMnerwYqKrf0abiT6Tzj
zk5dnKC7LZD/n4Vs3XGFwCdYUx5IzLnJlPPSFKF465pRs2oBEznRINnnuR3YOH408nG9TENUPQy6
qtb8We3WBOEQNCgJdTvTYAwgYK1eK474YgxtHh2awpGnIilwMGWi3idjVu9TI3PVR2khdqD2buGT
D58cU6IqDB6Q0S2ybohDPpDJjfXSx2ZUQh5EaGrue7oNveLeGXf4mdMuILPqF7rKUQdUH1l7Xuw6
Sredct2CGA9cPRWg2pXWV9bWwcsGxQ/GpUFYD38JUN8BUyBiPQ8z04NU5fvdyFtMt+xLBSkZ3G15
ATEvxKkT5ny3D/Yiq4GOQV08Oer7MWP1FnFq9clrcwhVKqH9U0c5j7jN5Xe3KaTPQeq/hu++zHDG
O1/pfOa4TVZDTznSkAJoBdS+Mk8gnFREOwMCRHIerm2GiCSQDm+2EsSqsq9RYWeaMU+mdWQ8BfXq
2F2JaYRDmEsLaEW7j3fkcj9lWhvUWgbVd8yg0dKqg0x3nN6+ALNerF0BoWH86+yfdgyeiJbW32I7
ga6HJbJLzVPU/kUxw40Fnssz+ZJcy1991W60kKYB9EHRubJyNPwkEWdAoOoByDApuhOMWDUgFEaj
xDagUccF0IFGaW7ZIg+peobpcT/EOr6JPPmKT/WkEK9HBL4Gfmrp0mg9VaKi0bxEVRluAtAkNKj8
eu3KDDNxgVAJGDzT1TKw2OJpFAgObWsnYCuQHzUSaszzALgbP0dk+EYpkURdJtAt7laiWwxQO4Ei
NBYm5+Xe2fSigL4S5xqwJsMxq7U9AI7H7D75Ah4UysGoXyK8AUgWMkgNy1b7UlsaQFbV8DSUEvw8
Jc2QCY+0L06hOkh+quE5ykYVBRDxgZ2m06pFU/B9j3jvv1s17HVoYygK6vtg87i3pGtttbADMxv4
rBUEsboT01n0GlfjPqoR7W/cZHwu69LvJ6Uv8OfKB71F2aho8gJpEXtnGzVmaNRL9Rp/CpakUVoS
rDx5olFmqh+WLIYCiWKs4TblT6QUMmQYvBIIeqd9VCE4vm/d2N6g2JX9oozsgX6HF48MwM99xRxr
EwsLossmtE7lio9WvaV98pgw42g6hX+3VwapEjvwUVWNo5W8jb7ZaIQJ/mFk6PHzs5q36kj47IxS
PKVT+UYjy6CiY4pDo0pFPrx3kRSNztSMhbMHObo62wrq2WGhcic0lz1S4wHgUaXA4lEP2hb6uTab
o9GZKACTD3m/zVvZ4SGLCSO+/49OnjX+VH9rW0JbDUViGvVQNa1zJpdBD+WD7Y7bZYJuj+kOT1Cw
6mkCqMyW30A+ffaZ7zuml6os43kRA3qFl3hA4pNehQMYPsq2h9aKfKkBajoLgG2SG3NaflTcyu9R
FeFJyQI1QR2VshXyaYi47jOJwrdk64G4PQEV9dObBEzJVJcmpIJy9exMJgl0+iblNnaRU7fCoe/R
sD7TGLmbCXikXg7KTqOG5mHIwy/QDpFHL4rkcQh7oNDpkho83hUFdS3eHe696vcR8qFuWDZRvaI+
hHPZWrfGbl5z8cnLZAj9ZTata/Hh7XXMS1C/yp1nVfJoe+diCxW/qJH3KbY4Kqm0nnlwO4UBOziq
uKRm6dM4edKwA6msN0/q24vnPESuSEgMvhZBZ4ScaA26Wm6J2gSK4f/t3cgTZ9QYMnpAJqq66C8O
FPOCpNfSNXU7L4atM/pL547OSkKDYnM3EMrsZ4x8y/7eXvaHuMq1Iy94ZqOcChbp3Sd9qORDpEcN
wEm5s/FwsrxB1J6vQj7KPXWpSVv3UTW75ES9Okm0W2v1QYECQpdy6nlmFN1AzFym1FDhOLettQsH
MTLfaxuoDHj5Nw30b+ZD42XEV0SHeh1Nn27cm7HcCJYDp1RzH/AeeeOOGj+BCABcZfhEjZHYDRBE
VnjIJpsrAFQdRwXFXaYusvXtpYj0Q216bxP0DhAGC4UEyQQqWr52xg46qJM/sLfFqSudPxZ/UAMB
77JR3W5yqLt68KMuHnbUHZuqBRjNZj51FTczHovqJU+zt7tBFalG+NJ29kbWpEDdlAaCNu5Utwzi
mAn+siQKILFensnGSgsg4qVv7g0Q5aDVD4dwmkRe1KXGYHYCHE0ZBXcDSxe1W8xNbNnACL4Ymos6
OYMRoVSKi2RTDx17C8DHoJFi3CALD+l6l8U3lbmrZKjy/xiluSZK8pBvZrjRE80Huf9+PnnEUFud
PZY7vN+fBpc1AAqGOC1A6B6k/jdWDA2vlKOE3soGeefsKs0azIwIQgKW/MGbJDokE8Z6Rd6tzRx/
iI3+Sk0DGdBzFQrI2jfDtbBB8siTMN/Sa4JmMkoyWPw091yk0YRi9auU3o73UXp1+d+MZgiJfZjb
TnPl9NYVamrtkKuOwHDKQL1JK34AXBDaUgDAPvaxn7Ep4T9ZSjXxDnZf/EFDsxMP23VWu2y9zIlk
ma2GLnpbhwagzvv/uM5y7/5/fz1tN6q+YUGhrM4s41QKfdslurVvQgP7razrjNNQYxlsvTLjlNlG
cuhBAUZZSONEJkmjsw+51yDlrLXGA5dkmkKetDZ1lR7VI4I6guBTk9bDmow0PN+R3HuQkNYgX/EV
c1n69pSuBuB8VpVpDDvUxFij+h0zfQQ1zAOrcwvQbTzzmwg/eSgxgb5Hz3caRyxncNdV3TS7t31N
2LM9onzKA74g0cVtM3fTl40B8d4/beo0gPp3YOZwfbYXUN5BseTJBRXMP3e6Ve1pPplogoaPT4BP
CmRRpvk0ILvcPdn6oGySvAefQ1YnYCXq06hZ1envujRALgNkmm0+glr7v/vSShmLvjk2FNG4/VQp
huLTlQnQynxVTLYqU1D87330n/1QD1YBKhjBTDdb32ljUVcHjFcpGACz0z6OTNTwuIs+lOHOAC3I
QgOybXl01pwI5DPkl00zB8a5Nw0AmJMnYzKHeZseBpylfepaNaj30EhSAGAey1ddQxAeUSAIjk7O
2NHPa4zY01wTJ36KQFZ6RZPia2tiH4MKF3aOem/bsnIeRWijmuTSBTlk30UQNNkqwptHI4iV3RLb
tE7QvO6vI2RSrMFojxBBG66hiUYwBbLONdMDp6vw8OoTOz2N7tsEmkWNa2TzVOrR/N5Kk7UDKE1Q
uXWGWGc7bEuNGbcKRKt1WyFOZloWSupNtlAxG78qbTG70MCABVZQZisOlT78aiNLOyA0bNwganpQ
k1g9a23jMr98HcAVuzXT0NA2ylmz+11jOB5DIe18OKSK/sfsaYKsBXS6Wfp0z+XFZBHEqxPAYipg
2I9kzxqv8WuU+NjOSy0vhobpBSZONr+QZbnyVfNSZ18kegTBBBzsjOk86TKl2wHqD96WgiP9ajFq
wwjcLZ0XyR2Yb3hChX32WZZYBhbbsgyq/SSrEd9T1LrvXxBCewWhUnluysHalq1Z7ZqcZ89Q8vuu
A/j4468OPUPBCx4hLENSQIMKnowBIS8SA1Rj2wjsOv/YNacuOdMoOS9dGr2bW9qApzfAWPuytYxz
ngIP1IfuZ+BbtfAQadD/BokHKl+8UgaEaRLzjNiucSZv0TdByg15LJs/stIyDzEkno5gkuJfVSuo
UwlmaMkhIgYr6pj3R4SEaHSYXOiKGi5AkppH7vs2a4yD3f1ASTMbvOjJj5ajPoJILajQ9SEZIuiP
R2mXgwaNxhi1WNn1NQL2I35H/M6qC/ePLDPzI9DAFUKfLM+PAogoP3VCzadJws28NWtbhr1V4Sjm
GbWawVqXAxiAU4X0qQvVqOHixWGLIuTe26ildvw2Quv+DALeK06d5ec2T8aVVrLwtW0BR9K6cngN
a2atvEYUr6GDsoNlGXkoCyCUlWKBs9saYDQhbeAdNFSnnXnaZpKEc1cjqQeo1XzoLqPEq/u3c7Ms
Yr4jcSRvJvan0QIeY3CmYa/gOWd7UjtB+gwo9gE5w6OM6jXZekAux2AenqbkXamt+bSCCULX2tN0
vna5Uu0gn+KuU9B2v+hp8iJAMbipXa1fZF5nK7IXeWcGuQoYuTeBekF/xtZM+xyOdXPAGyBQeiNP
v4DdJlYi8sIHYAHHx0ppbmSP9LzeZKFpITCGmzDRbFoTcKIGOpuv7KsRJ/1POUbQ38dj7dZVzbhD
OY96p5p59IjjIDD0dmH/ZF/1Bvon5Al5s+FmJ5CFedtZQ28SzCfUdAwgYZGBA/Vefp6MoBpk62Fw
sjPQeM6lqBXFVyILv2bvV1GBUCnZ2PvVMjpfJX15bguIY7HIvsXYve7xWTQeqAGJ3XywkhBVG1E5
cHU3QN0hCW9Vlbt78l08IFyOSJgFzGmXRY8Q9yueNJ4l61AF7L8UII4lSlX5VudkP5o+8Udz6L9G
qC62Hnn60UNMKZJ/9CCdqCxhfs5iVBONFBA+CkhtbqFuk+NbpKjxJaQ6y7HnBJYKTbC5iHJMhxNn
qbkcgd+gMOvoQTO0DbxpgEa9zMWXJuPnQak4SCHTmebDtGlt5ID7o+DnZiq1q3cI+Bq1Vz0OACbu
pavom36slBdEsGYPA6SfVT5AeMhOQIkqkB/Wpuo9qAL+Daln7Qhl3eYROorDAyrp7IwCL9tXy6Hc
WIMuA/KlxlCzb5Cw047Uq1s2glPZ7VAdSFxxuPS7kSMtGaKYGxXKbQTicKWB6MgomuGToxcBUaAh
j4rjMOqDBMRydnVHW7m2rZ5BUPSzWOuUJxYOwxoy8qUNpgxkcamJbVU9KNbUAGue4ymCS2BrTR2U
gvZ7jmcjMgXTCLlPnPbfXRYRikBy0GHBe62H/sam5zXEvizkcDILx3oQF4pfY9gUm6Wk5wjcLar7
1agVODg7st9X/SSXIjH6YzbE5mqECkdAjjSwLEVXUSq2yftSd26pe1E8LRdsC8kVPQma3Aqaxi6u
VpXhoGmmyZbrTRYIneGkqWYgzrcq6oya/Luscm+jd+oIbX3Up6ba1WRrvG70e6UXNxr4rU2d5oLh
B2rq4kNTMi6k3w69FlDicRGIntOWH/KYMcrxbEIpP1HWch6etaP/83pOb5oGStLNmtNt2dqbrmw/
uSyA+OXK0vvsLIeui9epAqqnU/xHN51YxoVEhC7rmi313l2biYvMp+bdTitSj+zk8e5PdnOq+PPu
T7ckV++rXUOAqZpUq6kpq9Bei46Pq8VGV5N+5lkvPcjYko/lQpcQfP23eY0rQQoiT5nWqA0lU2dd
1ulHn2XFBsJrW2SjfqL6ln2oa+thfj+oC9Ur0KLxBix/EbJssxuZ3MJBFuB96tylkTsbIr7fwojX
K02X6lo0eLKRukAljJ8A1HeXCNBiYFi1FWkQiKjOT6YJnVDyoklO1EF9YZIy/89JjUjPb6kSjWmo
9G0WoLtV6YCiSCjPvEoruz9TP0K9l003IJVINmXy+egI1vUaTytnnk3DiAlryCwi/gbstQHhoeSX
iczbXikG40rN2HRO4EgRrRcbB70OKUQ1WuWFauJYjFLtcqqERQ2i1dBb5Yh5F30IBcepElZspwaK
UX8lhw/mttM2kLPNfbItayAmB9yTcJx5DRqwC8076xG2mtOt2vf7AQWUbcbRlPcD2HP8QOq12y+L
1x6+BpXZ4sPn6TsoKEESZiraClFDfjP0Ejxrx7yIAlXoURyS3yYHMpEDNYnz0USu00SAla154l/X
Wpb/61pD2Xz2WKIdXD1eObYlHqlJtBIV77WwfSvU0pQQRdJHz9y3atY8dl3uXbs8nmJUKI4iI9RX
DVV4z30ErpCLL7Q3bwd0nGuJo8y993I/mqFO65NtMHvv2mN96rWV9sry+LVPmXPrJbZ7dWrEe+oS
dccbnSNYaOJMHJ488aJboh2pQ04xlOnBZTSf2cT7ITu8w23aATXFLZDB/Ba14AJN4JtDM8gHDOS3
Wy1LTbdyEMRF2W28GK0p41vIwfOb1lDBvDpJ3Cb3psyWGhabSI0BsgBO/xrn3QMfs+FIJmoqqDpt
URRbh5gj3BB5hJZ8Aj/VAnggVZz6UPdm4qCSMMpu7+gokdJPHF1SAw3HMGg0TVvRMYVsdCyhq8W2
zLiz0QImsn4r1S3bdQwCKCBD0Av7IBoGsqiz52p2nOXEQHd9EwwrB762LB0SmR2q5W0U8Cc3fEqQ
jmmVb0AzSDf1lE1dRodI/9FrQNAgpcd88JSc9R1Mnro0WiHlOI8uMHmC0yNLG89z7wbmpabRdMQn
GcX6EN0CiwhFel7GCkpdoQZFf7fTrJew1b+iwlBxocG20VcQydOf65x7j4Meb8kc56gsZ0jwcHud
2S99qYp9oVZpQKNWJJR15CXIo003CFH7eL7BvGTv3N0AycQPN2CucDeQMgXqFTSX5mTFqY8uwi7U
zS0A+gZN97O0O0DA0z214cACYTH2vQaRY9Shf4rKZuZG6qUNUYsy/dQr/EYOAFA6ELuIjMsyE/Xu
4u+1hkOwF5qfszG3Nijugo+VBdX6rM+hDzNhVroJ7LI0ZCtQeAXytsV2sXuMy00NoCTiXKh2dTeV
ugqBKae54OmiANL7wsNjwvBhstqIV6t2qk9BjV22CFTRJU8AwWqmZhkm2zBGcTBKBIJo4H6JeZ2K
I1GMKHRg6Nw+LY1sO3HoKkCX3u0R0Egno4fQXvDnJSiH3Sg++JQN67dp433vor58gFayfubKhjqQ
hkaZZxvb8dle51uyk4WummmOTIV+xt5mMUeokAhNOyRZ/7Loh/UW+18WjVDhqSsEcx1fB3NqOlPQ
AcQKXXvb9+lXMi3N3fkDROHPqGIFPO00E/gyfcOSHtHiqbv4OtNqdcy+zicgGp3PM10tAwCa3GNi
5DVCOgV/EhkIfKoygoyS1w50hGvnebDBTIdgzR+oyeZ+0vD8RAxPC09jwvlRNwCERP0i4wnvuVzF
SqP+VJoLFa6a5li1/jYn1JTwJCKG0txpOaw1OfhDXuJUjIj21wbP51UHEZcLFx3kPNQIp684H78K
B9oP0Isc/ExAy9GRQxkgo5JcAD3u97Y7KFvdEeXN1bwaJx/wsAwPcsuTeNjA5LXvhP75bpLWcAVq
q2Z5azh0D9xBd/am9IYcVSewgQQ/iDub1CqMl5T3D9ngZj9SIwWTEru3R+hrcnBM4RErqvHCZfdA
8bO/83hf47ceILG5fgEWcOC26SfoUuRXAjq0axXZrRdrEBwEsPiZABVlrNqHHhpbM8whrwxAPVEN
Y2P0UK9qobe7rYyi88vSRLXtCQmRFGxelOY3AS06AC1JixKGAsROZ1601YZ2naBoCaDF2KaojrxG
al2cUNsAJxBU25q7VKSedGM1mBA7gcLKtN0h+2TiiVqcaIn3dciECpW+kyga3mbI99sAPYJ4BZGP
6DTaenoRU2W4No6LH20MxFTjeV+HUQ2DDAet2cNq1G4VA6TjAWm3sUUCAtV7PBVyAOJSVpmGAdRF
Gyh+uhgt6GCjbqOCowvNRtKmXunQfJh+kKP/Ye3Lmuvkla5/EVUg5ts9zx62HSe+oZI8CWIeBAjx
67+lxvF28uScU1/Ve0Oh7pa2nWyD1L16LW9VjRPSa6oo7ooaXKKka9436QhA1b8drWfgLKEdMTJq
84xsCPEt1o44rZ0Ts8FDfB6RqioqYYrrW35H2n6xGVGgJgG3VTQo82uXvUD6sviOTJ+5TEI1XSzg
m05oYAdF2FtAOSTrNjeA5zPSYKu6fuOanX/0VOT6K6RLsk0JIkWgjKAxT+7EYP4xwe8D+iEIMOZo
vdvnDE3s9JsBZr22gf5/6Ucwfdzs4MZZO3nGX/4S72k7S8IKyEYBLrIK9B551uKvVOckaWwGcbtA
2diFQhtyF2FtjQvHKzpooDb2i0Dlpe2QhERy4MLbvl4QyyZ4VkBpZYDvkIaO5/z3SY3lAJxXqjOS
VBXob/XFAE8l4IXQz+imXzbtSCFTBkUYCdiT6a0V2I1rK2hOqVDqgetLObprUVdgd9cjugDw7yQC
m05tCYvevOtRK6YRKB3BxwFkHzR+4+PNlI5tcZSD+YVMdPH6sNoHJuvmmSJp+b5s3R+Q6OmP4P6E
jFE/ZgPULqt+CSJ0FzUmWSPfro3koUi6m8Np7MTFjzI3TeBlsvGEI5O1bqZBLghraUl032BfDg+N
KYbu6AKWNPAWZKebGfS9AHDWff82oRWQ2G4m8y5jPqSMjC708Uw2GP7l+jZaqyYOVmlmqycxcORR
3fCBmcBy8bEGe6hnGUdyTtI00VAJoXXyBqB/2kGFOVqSN8Cr5uwp/ys6i9WTCy7oK+QAqrZt+2XV
GneNBLcYRVYuurMbVZp7Woe1+NMRrlRr8jLRy4OFflewYeInAo4jvU9ZfaBlKQJISBD2Gc0jjZIS
RJQ4cjYnWg05qx4k9o0CjZYHAU0HeniuNeAYNnH2HKGZFQWPBDRRkNbcSXyR9zZodM/oysajuY3r
pwbkGAtTQpmtwj9ahIRPDLkgsTLjdNz1cQnAhc6p4jhtLZOEN2DFw7BgFbcXQDNkZ7yUwNdSO2i2
MRx/lXaptcyj4rdA7kMEIGqKjVk2kLXVJThDl+AiXZrLkQMKh7G7kImcngCBjRk6ckMR5PB6EDnR
fLLdFrHcHhjdor+Q3RSGhCQNNLPQr2+d2r4pdzWPHqLJcED9RZRWccFAZGWBI3WK0u8F3uUgV9Ee
LkLcQgsm23gQw12QEdzNCKfbORTUleW671GWgt7yKgxfeNWpu1sKQBkO2gKixNhR4oAciXBGKDuL
doUHrH1PjpwJ1Lwr6wUEGfnBr6oSD76QbZ2iDy91B12Dwk0gqBBN09Js/fSlk0G18Kci+toEzUVK
JOQX4/Ra48CHf9WqQwfJ0PzInOKTK7PytTfwX4v+ZfWM80Cx4mUuHvqhQkLAca1zwMdpp2K/PzRm
KCEzy/71ydXofPxkV3+ywetLrSrkWar8FUX7j5889NmntC7MZVo6w92UlBuQmIGNe3KMrVMp46st
8T0P+4yBDLsN1qD4D0/o+R8OqKNbW1um5n0GQrOlL5r6syv6Fw3axvyfoDZCpXPKvhqWYb7Eg5+t
GP7o7+M8Mrbo304PSZaK89il09oNp+rJ5xEIo7ljfYOQxtuPYeHHMKI4/tbbSAL+8WOoKfzXj5E4
QfXbj9FiY3O2sU9e9iP+nhsJ+QoUIYonUMFWD3aHx4oeOaGJC7B8pa/KC5mw2xKrUNj9loY0nU/A
KtGws8d5Ovq6fbHUU9EYgB5zkCL7k5OsBpu716iyigcctQBM6Nwr9ATc6xDrJAxEkI5ka+NYo341
1xVIjq9AGBUPXvQ2HZJgqCcmLrIJTm+e+s55uwh9lwH+7hkD0KV65CXDhNxKbiNxqj0g54Fqj2Xu
TbBUrkjXwbGQXUAJZDqBDRaaeuZ3MkNdFFIxOop0aiiqnJQ61Y35gH1LtEzqGnyYSjrtadAMKnRh
3TBgfwwy6AT0j/ubA9IIiDbfo9XYrqsu2kGus1/ayJ/tqXiXZ+C+AsNEADJU4KzJC87rcE+Fv4JN
0JcNQC/rRdF6Bg5MkvNFFMlgWyVWa69IwNzSRmgqBFtSKif1c7ojLwOL26LT3qYDdqaXHWTEQRJ2
N3H7iRFLrR4pz3wiClvy6dHNpyPN98jf50Exd46s7dZGIxlgYZF01TrrwKFEW8B5N0jGMamhE6I3
i1Qqp8sc7XQ2unxRmr9dQmWotaqx+5Xc26WOYQOkkKhXALtWdR5mLyppa7T6wU7ctFkSgsmiyWd7
oDTDWBCpV22/xVvM+YHtm8QzDLmXUTO206XLGLpFZJ8g3QbbzRvruMLvJoAd6LRY5gW/xBZeXF0n
0Wmh/PFzGEbxarQLdqDqjl/dT5MSL39EST/VtcVDjhP8g4H/tN72ULgIEt9ZBSVHgVMLs0pbjA+N
wn8plTUGhjMblddG2/Afcse0r2DZWRt430Azxe1PRo7zGinVsNzCdo5xNBFpHRvIvpSApnNxJG+X
uwcF2opHaLw7tAaZB0iLnniBNWhJG3kw4JGyYlHwKoOCVc+vtWoa0O8AqNTYCb9WIO4HWUuwnEaw
zy4be4CmYRT5m8bx3rwZjtU0lUx/m68jyOmjwW7tQpMGvQOt39X6VxEzgblfOc0JvwrU3XUp3HR5
eyLvpIfkRXUcwRz85jcv/TXRkPvs49y/BdPKeKplJ3ksE39cll5oPBmx+tedGtmbTb7f/RFnpBAn
H0U7bkWZ2Uc+BiDd0V9a4CAeVT2qqzt09rHuVQ5VQ3w5W9B92zi9fLDTlzn6FS9TcIFOQyU9c117
PhJEIDE5ToKzo2Kdt4LGub0g283xtyFyCaxZ0Lyb2y4nb9VxSD7/4bD0+jneuKsusCHxZVj8ji5F
lT+hf9UH4vGXie7A6xYuwSmfryvSyyRjnQrQpngBKNB+j044wO659+1mtlWc3D6h8Ku3T/BdYLc0
a1y4ZDHP1zTjFuwZxTWWxd4wwLKJ7qV00RRjuumg8gktuYDtu8lsLqau9Bq8CI9mD4iBrvTiTSse
BXJOkFlooNuqI8hRCGdvoYdsnoT24n4lIG6mrCm6QI60Wxh5WH/papQjXVbwYxEN9Qv0yGZ7q6BS
BEEiZ91kbfOlxl7Vsqrq0S4jsBUVCkhjbR/0dHRAxbfpDSRXr7HXf4LIRbWC9l52lSbSLXRHNqlt
Stvo7v8mzqiQXihNcE2PI7eWoT2Bbl8/0dztNKjus8O4OioTmGWyZnlhLUeJJ0rNbehXrPsJJNgh
RHgMEORtWpFaWxK6mHz74lqV+ZgVY3afCPYPmSkqSAJzWzqO+qyjzNDf2gXwMJXhXLHXLI+Wi4cA
6vHulWwV56sRTY4Ptmu71xRCzSsfqOstRdAERyHdqQVgr2TTEwYP7K1zHiBgcQIQX7YGazd/AVy6
3UdDy9Zcp7582N3O/WivcCx61fF/s8sph/psEy34yPtLVspgk7GhWlclL55BY2jvoEsZLnnUFc+S
t2ha9mN/YYQYplOEpEQNekwKtmzw+QyFvJAzq9PpMQMJWYytk4TO1qqIK/bEepk8SL+TuyHzAhNp
OK871HhZ5gtpxdHesbeWK8TwDzmMCnRXx4KN3WEOh2wf9GYgQgX0VAMWlqkeL05S9S/dyhsd+WIa
ooPg1JgvaBjXvWaYNCADq71QJa0hroBWFhoWIxTMYldeUZkOH4LeO5MZ/7pgKIoBcq+zFksGUEEr
IASzI69vqdfIUd0my3G+u71ukR3J1SJBhgRaAB9ew/S2vb18o3Gtm3o/BJCPkwILnBNkXuZ3NU1k
yEEnIEM6OWB3xxnSkptBV9mKfuwekynadD2P78jUmwH0jnn7D/nIdJt0s/0+qRun5mj18h+K//+d
lPRAi4HtAT9aLwLkSf3xLkxjQD1qIe3mm2rjo5Fit3kto656KrPop6V3XY3fJosAm8kz6ATteej9
PiTvLRgZK3G+DWWGjjMrj5tVaOwjR3cWj3Yw3WMUU5/x8NeR7ZflQuZe8whICFu6BWcPAbPUBrLS
7QlEcMNBCojlhH4g7pBftlcGABPPUwMhDVU17beg4XthAW+7qADnBj8BhEIL+xuUd/hnj/lsmaHc
Ni85GJr20S/flpQTAEu9dN+WREv5KcZ3N+mE/GxUbAA1I+4UevAW0DmQn0uBz6Q7qW1/javsCTSx
IQhLl2NX8A1pg0VIq5w9HxQXDYiT1zRs+xZC4VDkJKUw0gyrC+af3+0kLeYhgYGXcZZiL3gOSsgG
L3DjRHj/LCDVMd98dP2XGBOAn8MwJfYm7u1+xSc/2idhqD77kLPuZVV/ElaVnnMwRC9G6Hp8prAk
yYw9OIKhs+n4i5oN4S7NWLTlaFZcoTHZWSeyxv91nU/9yq5y6H7QWHVOD1oRx1mPEBWCLqg3rW3T
3wLL9E/kqnhPvPUAXXV3dPduv5nIPrnWHE8U92RyNWBkhB1v1XhPdjKR83/a/1gf3/EPP8/v69PP
GRKi431tydxNiK62jWV4Dr6Qvy4DiGwV6+/6MgPveyMDlC7K9Ftr+1G2BrYd+Z+2B8mInjDH2FMK
oZfUhypMiqf0v5e6Wd6Xm6enoPT1xgIK4VoNwalc/S0S9TK0gnxDNtJO6MF8epG5ubAHBl5svEpt
J7b2KI2aM25MBrmzcEXQn32wzD8njf32Ak7rt7AZRqbDwq7qz2AN8Z6zX2FTN/5rtd/DaHoVxfgv
9vDttyccjKHAdNfVLjTp7cZ/SETiPADtKdE/jC96ZZ7yDswWFCkcu9t5nh2AK5HhUKLj2ykB1SFv
wXVLMcpwvUUrgKZjqLHMMfoTwL7sfvgEczWH5zKaTqCNuKdoWnYM8dyy5+KQKcbD6AO14kRGscuh
g/nJrFGSiPwoPtMQVH/btuiSqwFFumuh7JXSPa5ZbjN0PYlqQcNpsuwdyJjN2ZuPHECYsSx35KUl
OQQ3zjTUS6ocnHy0ZAl6nbyPu7MbR6BFMUIkK/iSUd5EX0RbACYOObgT5VL6uJ6giZfEGxpaGZdH
ZkKzaGh4+RSjbnR18jmVQgFtA8rn23QhGnMZ+v3a6myoFMZp+DA2aFVjWi20lgNoJ/wOQON+APvD
vyNk0B3bEa/6PyKAnEJaXJc8/rKGj/P7akxs6MNjz1KwNZA4SKl4toPrpGn3h9TYEJH+bJv9INUH
yX7TggXWLQ1r6zYOqhIMrKaogzUnn4YomcxDQtgQpoZLdzbdMDXvkwitQ1HvJhpR6PtEhnaEE4/R
Sp2y6q7PsyPkB/0roMH+1WfsE9q42jNIYn1IljfBGvntcU3OzjfCs0LKqtNOMpVlfqn8nIGVFrOz
xE3XaKlvNzQ9MIWFk2j7bZ6tJ0FKYwt4f3JPJjMYsKkC8fOWfoJxCPojhx7wgry0BkMNrjTZ8EAm
WRvoIJJ+tqMfAerazcFlngkAyK+fCKQ/UP0yHsnSmQVUn6ZvUZoMe0rACRDkbqemr+cEnkzs7oIX
7QM56UuGaixE31P+QF8wnnVo+/h9uijqesU9BvrmMgv2Cd4DwO4G+y5siieXpeVTgX2SPWbjXdzY
+I67zFm6jIsdOYGQnnY2iBKWNOF9Op5XBUhclb8OvCq92PaVQBMML6EVIL0T2HfAd581KCq3cky+
gQb3q9dD3wdEI+G+4FBj9PPcesVE8tNEVRvByk0BmilXhpmyvash+JbRqB3K4paGXogH1IXdRVS3
+SYAa4GEDNLnPktssJ3mqGDkWklKS7loO5C17IP993jUDM8sbHm/R+vyCAhrBqSCzvz9kQOs/aRe
2gkKGjfHh2RhS5lAX4JVs0zwDB+GClwaMnqAilf04FmosmB7HG4HyNg+gCMAOX8PrV8yCE8UwaLU
uh/7r5Ny3XSZh9zT9OE/Il966dLV7MCtXpJiaQ1a0m1aaPbpT2gGhuRtD/XuaEDTmz7Z4bnkQcYv
7vY0bJm54mCFfU5w8sC25d9h9KoYXChoh0X317BGr0ZA5vcwfY6ZVyM7fajRO+L2obRaP4BRecgk
gBMQJtt2U5YdoQuWHwvLcLYKKIQ7LivA2CsruPYRUtcNc6svLOFfEi7rH00KvbvMH/nCHgGBbnn1
ow+bL8rg5ZeiKVNI42T+VTH8MdcGz+8gUPH2KY01fvwUz0nSNepgLeiPXxvbfGONgdK0PAKzRRwx
H8zQhpxpZf5mo0magiOILUhshME6R+7tCpGY6uCiZANhHte5ki0WnzvpDI/SwusgdCE73E7gwrrF
Q/oKkEZhYpfaWu3DfHkZugmipZVz76rRO9h6s+oBu7GxMpWijD2JOxTbR6BdfzfO4vFktHVkunYO
owiCf6rMPJlgObnd+J41W8JfN7/FVGmoPiVd80p7ZNot00ZZDRCbF5G5J7sMgztuB8A+5NOXPobs
wC29S2lgbXcYxM4dL95Q54GSn+oYShWQirBWCeqMkJxLp4sdCXNJAW74KesaZ8lLNKu3Is6XYjLj
zZS4zsUA4na+WCHjp1A466GIkN4iB4VIyC0tS/yRbcg2oP9vZbpJDGG6XtwNEnQhnZuNm6oU+Pdr
KgMJSKEO2DSqz2DP9SFR6RqHXg8Z2zTh6L/UIK85ugHU+7jWjraKyV/2AhT+k2+UYMKqf9TKNl71
TZDVbzcW+HEzAUEQ10J1sbRy61MTdN2K98K5kxa0BbI2KQ4oGIDRIZrCdc2gipBaUbnMa5DvxFqe
rtR3fQC0N4A8GJsWin7paFrr/xxDgXRJU7CdcB19W4zuePG1LLsQxy37REfOoeLTPTOmE8mQZSlT
99pHJ0zytQzfFn04fff9t3ngQwHL/ei8tpBlWID4iF+5HQUbFQBjI0FjeGZpmKz7RlifKqP/WlQj
1MwT8OBhV/cddM/2YtSTDPZrEsC34xkNPSmYNQ3z0zSO8yTIqs6T2goJLcBNjGjIjknjGst8kukS
OafsGEcjSNrJ00Wpersl15SZSKC4xXSwRxTQSt1WWRloBE8sCK9DCyw5hREYNIxCtI+Gk9bLqhb8
VRXyznfR67UY5NdBBN0PtEz95IEbfPJzGzzMwejcZb6ZQfdJ8AP+Zetzpmy2Fk7gX1kqXpIo3k66
fkQXWakQ2BqOvnEa5zbKxZk7HiyqQH2IeXfzgKsDjToTivOdCqctQYKqETrlQ4uM3owQ0vAhULL8
3SY8MFCQKDUFU9z4PpdQR7Qexf3H9dwWe/Qg607g30B7iukbq1uGZXDMJ7CkA3OjkzSlA1Bg5Xqg
KtPoaH2hSRG0ndY325SGF8t4bXDsPiRBWOOUbBoj/g3j1TwcZeHdKVmk6NxNQqQLQJyU6As5wGQX
LWy35NsP0dgtr1qVD+dbsOtrYu+svn4Ig5B7sh7dogUX+AsIYsKzqGrXXnTIB+xDO3qpGYsuSuDc
sgL8fuPZYCCbQ9BzNS3SJDLwdFHFCngiiBrcnk8jy2uQWa/pwdSR3VG9cynzrlhJHUyeKEcFbmEK
AARTMQf/8fCj1QtmWyBbRFu6Zjv0ND1izEr0ZdKtScSHNxcZpZU6QPUBm6GnkAbehzg+WBVfUaCb
WGgPsmvf3jNHzrZ5BVvVuxYybQ5fFHUBuQnLcu6TbGp2btLl+9J21d0EIUhoxKXNlxFyj74RGz8C
2ey8ivmvnV+MS5pUeGmzk7kF5pGwV3c2lpwnFaZ3pieCU3Y75Ii8eVIEXNt9mKo1g0LfotCdCp7u
VKBLPTZLJK3Cs+1IC7gafbQH1wYH/RVaD0DI+BaHUxOYS0TdAG+OlM/ifbJZJXILfTTIG6OccwfM
8HhXZLI5Mw8K9YIVHsR3QIFiJq06VKH5QCNPm+gOvCX5rvd0e4KeSouQozTibGPWgN/5UVu+rRLm
ebdiPTKpiRVEybp0cNAcMwZCwttHobaEnwYImh2tNqp0F6WpuAiQKqyDQCZr+ouq9J+VmZRXKLmx
E43aKOzOZdOD9w8+uoSNKdceEBfrtArfbOhcfYgqI5j/FtFVW57ryb6jePpTBHm8WMdcNuvbQjIS
9zZki8+0DpLDoN9QfookEyhVas1/ZWXJTyFT/94dIN4tIrDWk114rr+0Wosd27gcn1nKt50KrC+5
tKBkXbZqS2EZSui5hYN9Ow3s8J+WnZhRLzwJGi5atohkebAJFtgavb1D12C0Ltyp2xALGQ1T5NY/
DLkeEmWZ2TbR+uaNJJISZvkzxmvheYCm0EFk+C1p6HBkyysvQCOC9qau5ojkNXCJemimwB4KTdNP
Q5QMknNWd9k8jJU0z3Ft/JhXQsXjksblVxrFwnUvQ2d+8qdpeu5K0d0Z0BEjH7dsft/m4YV8I5CL
962ywRmATwSjRvOADdYuAsHKc2JMBjBFakO+YmDWowfCQJrXu317VV2yJF89xcmTV/ys8c3byhRY
9z4qh6ssygy0XPlw9DS5E2DD9i5lTg0tHfBFzSHopmls132gUVrmDBjAxNrQcLCA4S6z8EIjmlRi
g75AgmA40pCW9IP+wc/SJ6VpT/KhzR4NnbUta+5sscEYIHfD6/2I3v0LhaAowy/QoNjfJnSFMLdo
BACCQi9Cl75IxLxIXDTD3gZ0eQGGiRCl7NpbpE0INHPtOMaCGS6HyJYIV04/Rfd1XkX36JbMdwnk
jRYmxTQMbXZl3V/ISxcKVocyjL37OShr8XBp8R2Y181CMCWZbhbvbpNun1Xqj7FSUNiGWemu0HAF
DEkYm+zo4h/nfS9QyARobRp/ePuPicrXvY8keN2Z27TPh52HbqFrzN1/eDoV30szROXAr54L0KX9
LSBr/edQVfUcgBfvsKsVDl16hRyHpUcfPDKLxIOmfWnF9dnPDfuFic0UFclL3YzNZUxi4LS1uS8l
32YAjm9QjLJfbpPehtitp8hkTVN1nN+MIwvxN5LwCu19kEf6cOkjAN74oKDyC0er3610B5l3/4ID
T2KP4YosIWPY52RVtY3yEmp4rhNC1jUXa1ew9FkU2AomXdz9UyFXZTDH+SlQxqp9lX5xOyQ1cuCz
cdLucTzE9vtg1S2a7fT0CGI38/QpMNtnlDyGdZpjt99qLISn8RGidfC69PsLjXwTbApTl4mlpSzg
O7S3D+SbN47RLt+4FRBTeur7/DAYy40ZgsE0AYU1cgFohB90j0pug1YFfyBX1O0DcEXhLDD4zHzt
5RP5I3C7rZgdTkeamOuJHTW3TONTkyfq4Ou2iqYLyour72gYexH+TqPhZE3Q2gYLB/gZm0qeKIwi
JiOutl0Pstg9wEf9MnCLBhVPZcy9AVGeVovEMuW9NQT1BdgXA2hWlE49WVf4ftZanPTXDDvOwgcQ
AoLDPHe++yIQR3o59W0SXiCDtu043vTLlsXDBkx67eq21dMTPJl3RzJJ0PRtzMAGSBrpUZF642uU
13sQ7xg/LNc6Qbh0+iLALLD00e9/B94sY+f25rBDeylQm3qS76JvMTWb/TTy6m6KnHKRqZKfc92V
miWAR0tIAs2jd7sr3FKsClkcShtcijeSGcBCoetj9D7YVc3yQI4cX691lTuo8bMISq69qc4NGNJe
+p+1tPqXmI0xOHLBihY2of0iwP+1SS05bigIrK1vc5jXOC/WdyfOd7Ipk4e+sfmVFTaA8bkJ+qo2
Ta65qNoTnjhfyDlxXp9BUX0uRy8/2SrLV1DGhcCiHoY93oALuqVLZKR4hGmPGjN4fAh3aqEeb03G
wf0GSFz+4Ci/ueTAjy66ITQ/83Y0VlXDyj0NM1QsoI4pnzNLH8GAs11wMMN8jtJmBLbCDPY+D9Ij
uk69JbZDiz4T4tNUxPxsGioEgS5gABCS7VZGFcSHSg91mNBhZtzwM/KV0ESLWxTDgMJagcqGH2j4
Hmbp1QAWAzcagQqm9hs6O8CwVVdfQw85dZ0xT81WAmnVB5cxLKsTOuK81XsEShJoAUilXHo6IupA
KU8R0CSqvsbN2xoUYUBxDlxE4EjGA8l87FBMW08NekDGqrEe0UpvPeYi3LTIUt5RRJGkNhAH4bhA
dgo8u37qTQs8bdSegh0bPdlCtcBcYSrNaPWaSEe2a6eSU7GsPWMzDu4XBk2tfQY6pkWnmWHcKaqP
NIRIjf3s9uJtGI8q2SRoVV6NjfB2dQnBMDqre/itd6KSyYoO8uSlIZ3Wb8FOJ6MjkjrpgqpandOB
Kjgth03SBgZAykV/EI4dHE2gtubqWBaBkmtEhZUmkJ1KZ60ak60CBmhe6TbhzzWRKYIq4Srj2Paw
HEA3XgzZfZjhjTZO/kMTlTABQ3AcWfB6Mw2pB0kEp5DLuMv7dOnzQqxSo8s287iOJ81Zntj7eWxF
ePk2VXmhJarCy+7V2ON8qCcDbzevn6PFFiR14yFPjkUssxN2O2+XKUgB9vlzzKt6OBbtkew0o4tC
GzSqJlHN2Bdfg82nIYJgsI9eSjsy2IJsrnbgv79algBFrW80IHSHNDrKqEDa8aS4Tq5yn0YBmIxK
7nphuE9ksY1pD/qI/l5o02CbzSKte/9IESUqEqtWQAmtNVoPOyq0SooGHFI0lUNK9oBmrHBBQ7TE
Wpf/8Um+3fT3CSAuLarwYZ+76JSemuLY6Usy2hj3ihfADE3Fke7IXTn9CHJiewRv4/ucmMLJT5H1
VIPP589b8hvt0KwhpZVsnTzOVqQbvi90d1iN78mKtaY89wDgn908z1a5yezj6FU/RJT1J0v2b5c4
dfoT2bwA/Hqukx/JOemIHmwNyKO9h5BnRAcdKJ3Bq1YYD7cy1TT4/Giq5ot47yx3UGYgE5Wp6GJ0
oKjUUTSiUJo48W6eOFe0fq11W/73tcj+/om3tdivT6SVWVnaR/Ri4/GJh1GTofOWELzB+xDHHfac
dnis3LzYTnwckhcFcZ6z9uy4hjyPTER7vNoOHUuB2CHbfBsAoLJPLetANrqUXo1+Zn1BmwFISl94
hxMEeLuEr54NwO+D1Hipu6b6VtrBS4AvwjdQQc83wJPON7+5zGj0P0Eq46DdpZ75P5b4P4+BBBi6
vMDfvXZ71z01o+csiOih4DnftNCpndkhbB/KLnVtupcOv/InFjwlE7Nf/jYpClg7s0P8e9KY1vZL
bDvJSZZovuwLY7ynS5f4ObQylzfLhETcvZfoDXnGteirqdksy9raWgnOqJ601Iepeb80oqaK5iUH
C1wd5qiTEvoTdE7vvom4tc0iEMGSzUGFctF2fglq0LJeD+ip30e+yD8pY9qWDQOoVdtNOwtvdhlX
b3YfjG37Bvi6T26FM+S7/Rb/u71q0L9G1au58KWrV6C8hCazmotlDWhrT33YPt3qZ/nAmu3gBuPy
Vj+TKGEiC5sEm1tRrHfiL3nsjEcyzXa+rCJ0lFHNbTKi7MTt+un20T0eONum4Wp5W6aNho9Lk0NZ
+bw0LWSCyvm+99hystAhKLwJicEckJRLXnve0mhFgT6AMbrMHjyh1B59Lc+FtlFcyyIoKAJBsqUV
5rm0wPsqEuw+aGjSi75fsD2dV7qZbms2SbbF+8Y/khM4sMfUzfvTgDb+1Vj42HHrjcy888CLr1YO
SrPaFIBnelflClRdekjbFbeMUWuTUXYkmxeA4ACg8DtyzmF6XQ+l8M3NVrKft2UNFXxcliaFBpJZ
qRQZzlHYBtGyAxityUmX7n3ZSOCooGrsqsbOcPd1h50d7WeCGDgIGtJ+hoZeMEg0IqE0cRuSF71s
+HvJTkGMU8+ADuJtNE5fww5Hotg3hxMIxbHHo7GvjXRHlyQqIRGbtVuaGoFlHa8NPYXGtxWiCgT/
9tA+/mGfV/7wISoPk4UflHKDFMewH/34ypzBfPUhxBpGbvK96NNh2Y5pcIHgb3cCjQfaCVUVfrWa
MwW4UCVeVj445Zuxrs8ldERW5PC2NjSmvkHZuVl5jUzOIY+LC5+APUBpK/nusaehtqavNprSV9Cx
LfW2OdqiRIzcg4BwJ9656rUwHbFIMju+L0vPuZADRwD0VmiHgRa72VEb4F+OGPooxubgWxzUiq6G
QI1CPpJNdi5QdmpQjw0ygxs7NuRdlHN2Z7Xmg9Cb2hSlJBrJzuAbA4z5UASGyGPs++yArMqemlpu
jS40hLqzewD5+eykeLLTRaG0dHATb/enXS8LdmjjUFnd7kO8ttMHZJPBj2jImZ1/TEf3LurHppx/
vFu/DYUBElkepzrf3pZlwNSf00AuG0OMZ89DQWcEJv9uiPC6RqNZ8iiyELDfCooNYxuWS8ux6hdf
tGjjk23+GgRAAUhZfg8zkCeVXv+zd8pVlhU+9EMfUQxKcUrJxbIO7egnSmeAcefZtzH5Bz16zbPT
92rN8Wg8NWZZHS1UVzdT4GBTCfKBRVwE3XebxUtjyouf4OD+1LvKeQmNEcl9ZN4vnmGa+8pB676P
M9lDWgbDUnam9aqcYS89K/9p+tOhV2HzCtAmBLrAfuj3YsHlMF1NVqbbyGmyQ+OL7M4JeLyywkG+
Akm/VXWW/zAV/9znqfo0yFHh9GmVp9DqnRP+squ1P/jVi98jHahD7W7aJ37Aj02buMs6TntQYLvi
mATWdO2EdQVPh/sKjWaoOUVOd4J+WP0ImrZvZMcvg6zM0MhzCdq6h1ZwAKmTYGWEaK4DAWZ8MYoy
OTcWx2Hftodvrbv20qT8DnANZLL+H2VftiQ3riz5K9fO89AGJLGQ1+bOQ+57VdYiqfRCK6la3HeC
29ePM1jdWVLr9LGRyWhEIIDMykySQES4++Rg1XLYAkMZrCMrzu4Bfsnucw8ALwQcCsTrRXpvQnvN
WRQp3vGY3JEJGC4DmenOtYNFb+Q732iiTTcVfeCrNq6Wk4QLhI27gz099+YOD2iB0cvvqRVILz+n
VnC+DUpyPPWHIASJ518TZUgYr3AxRRuDSkSwoH6fmHxUYNaL1Km+E9nbOPFxFrEejk26yMRE+TYT
v81H8qHDh3bR++OxRq2rNp0DJGwWQoLFI0/sy1yzMEIaA8GBaEM1Dn5m1WcAND5RJ5lkYJ4tu333
r1HhjjSZL45G5Ygl0VHwvPqSh9x8sBA0O/3G3pbZR3tkNV9EUr/7lygAWhJ7BX43X1wvsh56H2iq
OZKVeW39zu+KJMhJSXCDUk0CQdVS8C80VQPuCY/f44PJn1tIMu0aQLg3zWCbX0bceH2tgm94hIE+
pY6N06DFeAeVagdEGQAkTyOR082f+2lknSMw5MtiHkkOwgMIjEbaqKi40xFEx9WfI+k1mUKJIo0U
gcO+1Cg+Iges9IC98NepX/EHVIhHG3wZ7qmLQ/ANQ7x6Z9d2gbxAYEMtXDPoUdugV7Wt+DukizZD
oUYfmMRgDY4u83vEgSxExWz0SYysW7lWZ93lnW9s27FtDrJshhPy7BAfV3n5UOI2D3hem71gGfHk
xSjuXQQPo67AGFaoYlIV4S+1wbLl797bqO2/vTe/YB/eW2gYENmdsF8E3Qr6Ol3WdtAcZnDW1ETV
fHMg2FdtGQ/AkdT7oovjboHIKijkKFznVKpc2yEYA2ajRNp27fSBsUAaO8OutVGbHmJmy6D38KmT
sc5DPKN9cRonFa9+OmSaqU3tQ+xcFf3W7lV2MFAScu6k7s90Rgcd5WAo86Rc3TrK0vsW1sxbpJXq
N3bk23tHFcGDM0yQtgFUv6g8OQHiWXwmj4HbFvKb9jPQP90Seuz+ocetxL6l9T/E+OdTchrhRCkA
FYVi0/UBtv1goxsQ3BXKAQbFS9blVFZc23WzMBtUBrYoC3qSAiXSPB6/kJvHQHMqigIRuBZ7jTBs
mkszubU+sHzT8N+59bjytxlKESFjpfRzlaZbQLmR18OVt7FEMG7TqdklxTKCbsjnOCvZIbYkZMeN
kb0w0f8xRK5zj0Rzfwc2bSDWJ3/bdOWy1gqZq2naVGdb8h8i9T5tjrjxbkyBbAe1Nhh2Nw5qxpbI
LoZ72tpSs2BRtJ83vlMvEBvhhyZimeE+Khky0SXQpQ4VrvqhaBem2Yq1m7nsJKjaFQ+JVm4Az7h/
f0Wo0xz9BnGaZLSaE0AmoJdIQVR9gkCnZ238AqDyXPXdhvrpYKjwNZKFte0zSwPDgkOY+e05r8sc
UP5EgEHGkf2CjGFev/vYUutlUdfI/k7e1KGV34P/EkoLcYHkLbTW9Vl3HooJoS+1bHJINHYxqvmR
uscpVl7NBoxvzcJBaLJfkLGaeujMQaXMPi/V3c1emBaoP+Zeba/MAoWGPVYGAo/xY00XGi6h4NzE
HNccnQbOY2EnERTOEDenA3JUSYeQ7p/tBvxCGXj9yfJhJLXHODShWb6kuW5jICSEUPx0sFJlr3mf
yOQCerBmw8AFfilMzz4z/WxO5V50IDOdjUFnL2U0ZOsQKxWFPYjnnEY/XZJLTLbBzSro9wR8fZuh
CtkzdicBaPocnS0MqJId3OlAZ34smgxMChJG7OfcNVmbseIo3528hOJQOq+HHfmQiYv8z9E05a1N
PtTM81Tw5a1HmipfmRKCklWHhFGXhe+HCNHICnh5tJPeKUE45P8x2xLqIXdRqXzTpsYPikB+CFLG
YQiVnwDk6Q2q2U/YO36MZv4S3KTBjvCfjdD4hCpo+2wZ4Afs7GCAUvwQncshycC9pI0rQGjWsmwC
CzGexF+AMTJ76/14jSLFDLUfIYRrhBf8oaPyW+7L5ks1IG9vyIA9YMHjgHuyZvge83iPh1YLFpwK
aH4VryUerrgeRIbPIuqG03xq2No4mBXWVFlcAkk09dBBdqjMGkCL12M32IQWQHugw3hB4eUVYp3V
ozMW7glgwWpJdkODfDGvgvIu9uzx3hU91i/TgABcAcgY5eLIgS9+cnLI6XYse/bzsVr0YOQ70WHo
jPTEpsPNRk3d6XopEmuTjygI77L6XEs/f3ZRBftQO96SWVWAupZVJbPkWfRN/ozIK8obC/1Ajn6e
XFAl5dxRq4qqtz4rh3kS6NWBVjUJcB1Oc+bThhY3om5PzWQU4wq1QHxLzcYpkB5EgHtDzSH0auzG
KmdlTy8KrtBwj+yGvaReZOKNQ5mD3oJ6HdmG56bBCpV6WW9VdwgZXKkTS9dwUYiB7VLDsEewLccV
ABnVocHiAKGkNPbO+G15ZzozuuIL+LK7nWXmYlxYpdciAD+ACd5MsTFMocw8ndHBhyrAwQtxuDV/
53cbRiPIhYbdmv//U91e8pepfnkHt9f4xY86VN3pfWs+egFElg2ohOQLOr0dQPwhVrld9AsIJSTH
W4cKQUlf5umfQ6h963amGW9NOvv1BZIGGUlTgeXwn6cJyr/eGL0KvZPZeHtVMsqq5PlCcvM66hB7
t+lN3IZQc3ahUxpSFNFnKG+We8MO8/sG0pACqaBTNjF20qEYBKpADK9YDpb9buvoLIo3BkSNzsN0
BaA2WtebSsfASvw1lkbkEarlemWdb/aRAbs9JrgT0aveOgbQ63Syiy+ZE2BlroNWruMidJfzK/41
MaJUAG6Dw7uj1050hl1yaUareSoaHOiXRHXB3TxVos1iHYRGObu4hnuxQUK0BcOEPkjN9GE+U0n7
fvYbG7n0DlcJLmyMo0P219nNJqdpbrNSx81WgiV0GXFc8aB3cx+KVoGbKgCTOjU9EbsP2oKEdhdb
d8HkUUJebRc0ol1SZ8kd9yFHvCUtO3aeB3UaSoEA8SDyhRLRTNfZnWPbF9CklG/FKC6GZMUb1+oS
KJxksDheVJ9UmICbyWXeXlX9MxWkUxm6P9WiIxIw228m8iB7Wo53QJkv2IANQSKiexDo8WsURuqC
G9KaWnQwRrA5J3bz1g5+jExfg4q8wi3rpSM9sBio1D9WCZ/286V8af46iyPz3UZnbcLlSxAMyYLl
qXqZe/0tM93HWOv4KoSIr+C9lqe6GY9kgjhEfG1QiH/n4V4G1bzeX5Jb214DkDHdkxcdmqrexXbe
nanVh1F8rbL8c64yMGlMM5Opr8FZIQ3L399sbW5XSydi8ZZcqCPRKUAXOUA8ZKM5gxJyon7D49Xt
VX2l7W3cg4H6Np9vJ9ZemT3qtUwHbzjKR+fIZXOlYfQnoS6ihFJp8WF2swQNbzS/hdufEGNH2YH9
63IzZV5137sqON3emVZeuDBBkwhMKj4w8q1l5S0MQ6oPf1VpeSgjtUBXRS50cEdwgNRmbc5/FU2q
Wheie2mql7eXZU3m7IwSdeu3v7StWuPAnO7L7YNDgBS8/zrZ395dnwn3LvdfaK75O3T7Yoq6Dndz
cyz4AQwb3QSm6fbKgkiCkaf9a1Q3T1aSxk8RJBsPijFU6E526NnZRt5cRqzDUfzp1JsGVEZ7Jy34
swbRHTkxaZnLRrLqHNrCWBkiTxcaAnyPbW9+6pohO3dTSxbuuEGtCJiTS9d8rGRf3TsgvWqc2Hwk
U2uC2stP/fBItr71i10a5mw5DxCW/9ibG09rE0ycKNHDurqN9jQ5OHHjA6Ii5oKaNMDFj8WQZn8l
UzsilJj0bbWlyYE2SU+Rnf1BnfR2jdA8IoXr382v3tgdqs1CuabJHBV3F8aLC/nTwY2i1zxW5ola
PZaHW09ZLehE8AeNRu9fUamyok4y5ZDIXPDK6w/UjMfC3qkQwTpyobfQARnHxkcyGAoaL245sh29
AdB6sIOve2wlsafqws8stNvryJW+L8buzetc9wuk3Yc1FAGHnd+jGWhjBdIt1GhGrnsqqhQKfEBQ
fwFPIQclbtocizZE6Zp1nc0tFPh0WYIvBDGa5fuOGxRqu7lO71abHyP1cWyzYvGhUM+OaoiJm/aD
gbdd+N5nyl/7LPuma50/FUiy7XQNiR9Ead2nyYFS21gDfuP1VwNBzm+RQAFk3PEfsZ3cNclgveio
GaAHamVXaYft1imt/uCVMkacImZgDeT9UzxAGTeDQOf3aTg0SvmPEMNVimAwfqLexrMT/DQSBkjC
hCMPHQPMFmYM8FkS9J+gUQEuZ9hvbt2EPk9chTQiAmqzmwT2ntyAjnifbZjcbrOF0XePiA4geTyA
5hvwDmORDm+pClBd6lqfITtcoijRTHd138SfypafVGEG34DnSZYFyqMvWlnsnJsDUmv2EH77a2SX
QIyCRubSR9m2bbOVEUVIEPlZ8onOMl/G81n3G9vv/HxmMtw3i+RDns2Q9nAEM9juQ1ZvzrGJ4dEQ
o9xTem3uVciSrYVRAmbyV46OnGmWpKx3ZO+jZJGNSOxeirYothL0A5+ttJj5rGTimOvYdqo9qpAg
zpvkM58V1tKwRw0ItC3X+DT5O4iTAaWGMgUx5OBRtorOWk+188tAuuDBLoP437S7ZaQXXqi9oxtD
dgSlMnF+SUeBhIvZragDecL8EkJD0F5FY79CDZV3vLl5gwg2g5+oZc+B5uxQqHHUads+BZ2VrcFS
1m/m5ggiNi4rvCVLtU+6M0cQuCYn6qRDp0AYBlDXlVo0Wx+b77Nxs3ufzbcNf9PqrEHEy7HiBXFm
QX7o1DlmdaFWzZJ6F7lptaQmHRDkBTGnX1946aJgc/KoQSC25JOUCNl+M8fsMQ34eY7fvYpdQvu1
aME9GQy8eDRi80jcDB7USXcxsFbrfroooNEXTrHo7q6EaPcj78Yjg/jrGjdHdQxqP1g2zshPdZzb
nxjo0mfaOp3lB7BQFisfVXNfyM1LSn4ymb91rLwFqF5+oyumriFcUSJmcW0Ya46N3zor5sfhN52e
89J2v7YxaFfHZgwPLE2yx2kg9VdxDg0dC+VCdhjLfZxgHllb8s1HwCcImu4bsqXdsuVucB87pgkx
1xEso3Y+QkQ5fvcVUGTRkGPMViaSpy0YesH9wdmqpzMbW9Uu0w7CBTibe6czO3gVTQ8VdwcwoekA
Ukztb2sU9G5Fw5GU1bgTNVhGgN9fjVsX95lrqZBan/jS5i8jaIZVLRF0pe8yCdroCmW5SYPrXrhM
fE3AtQsxxe6rNfZsqeOog5ae3+0a2Ro7hkznXQdI+BJ5ufGl7PsTcWi7Gdg7w7z7ysoEcpDAXxhd
lD5lgN4Duo0zvyogG4pb8pMR6XfbrZfOMsbqdZdVYAbiuFECopEe6C17MklOsqxe53c8/SmyANkX
eaSB3kGxIHp20+KU54b7FIHw6YA7ynQVdsPXyZ4wPC2sIOAHqUCV8rN9RCJjkZt1ucPtrz9jwd+f
RyE76EPzfBtbRbgoWR8NC+pRQTgumlIE27wboGtmQAfBcaeg1tS82VScDDvUtlXXdjrUINZH9gI2
alLHzZbXqt6UntUuqcqN6t2wB74qLr091bfd7IaKxi1D7fAiIZrWm7KVa1dX5NbqdaZx9/AN07rL
YmGsw+nMl8P7Gdl+14vCUtDnoFZyG+HXc3CQOtjUoyqeqyp7sxFlfAvLeoNAXPfVTL14hfqp4aId
B5E9M683WaLk0spGY+E5qXlyiBGBAsXUFojIYZ3jH8hEBzVFkekMaQpouRYjhGhRvLqJlAZaeQLc
UREX2UAAAP0bW54RyMkv7nT7zbT1Yo0N20Vc4JZcGH2858zAU6KMoYHe1j6HmI4ZvXm4KhxLitfC
DaKVKUR6cWPmHIMxr9e9zjSw3sCLQ83zjdfpjyFvmycnCJut5+Xp3k8FlNKmychjtKG4HtbiFaH9
aOWpMVsp5gw7UAhSjTod3Cwr154S1pqaHcB7D/LdgdtiK9MU5eJD8zhmHqD9cZjukdMAwBAKD1co
g7zbSnU2vGifBXL9O80Kz8ajduocp1S8ygK2QsliZzwiuoZPoQv9YkXY/xipqx1yvRYeYVB5ApFi
dQ0QjJlt1KQOVLc3O3tpKBAgtLy1ngEDbw/cKiZuagfhwwrSELemBIEiPlf7HNk+KqQd6S7jiWEc
Uq2fZF35j0o0yakdYm9JjN7yT7vO7eSU25M8EyLwa3D5JhAlLBa4bM1v4NvQqPm3knul5QCuF3wR
iQjbR+ZUIByabrVD8O7bBmA0ti0dPAQmyKu1h0QW9objV86gzNPr4TPkYt7tVIgBjszZTv5jFnlr
3xiBMWiaeMe7MNggyYG8njPivohcOdhtAAqJk2RnxmnzhTyCJuTbCOJ8Cyy20uVMPd8YrN/+tk3E
88iXASUjHHdnSVDDBbKG+hl9pLr62KReRPy7PX3+Zdj9rfeXsTfndpqqdAy9Hf3x0A1IukIKvTz2
iABsssq0HzOUhEHmOBvfcu+u6DvvD3ssf9jCcZ51YmJn6ffeCVXg1TxGp4WxzgYgleh6YwOvtpER
5Ig9TWsgPS14uumQuKO9ZOz1hpm+4aoLkEns0xLiPhzI606mNQSKB/2OxL75QZMBa/M2feasZvid
dhW4aVJ7kwgUF4dxWZwBgs/WKHsqP1XK/E7QRkN+x20rfruNYeEYrAxPvGiJL5NQa6gwLje3plv3
5QbyyMEmUb5/EgOgV6L/TNXved5Cmi7whovDne5kaWxkwtIzX+t4drD7R9abC2QLSlSI4JLIscJE
WJgXJ5KhSaemmJrUa7fAdlIv9orWM/X+bmwsA2Qu0gwEqkZ2wTIB60oI0Fpl7xxLzbDUnOxdJUEY
MDQvpXZy+4eOlfMAPdoVGG799Br4E4BBhycwdQv+PQOGeAVaDX5nFFD9GwwVP/tJXq2hJDWeAflK
DrKI5XYscvvejgqxbIUMXlore0iTnP8AsB/1ja5+C8o/h6tAo3yjjS0Q+eNZAX4EF6EYNz2JpvVQ
PdB/osuf7BbP5FYV1aw+5A5Weg9s9zHLIIx0EyRKi6DZCh2ADHeEINGtwyw4BD+MezDYgImqQNU+
giuLUoTdkZrNkL83CXqIp8PH3uHnJvVGDPCwfzs2H1GjU2bpCtS2J1GrbO9OCyxUI0KRzSnT4Ext
OkwuXj5m+yhW4cnE4pP4DCLd/eGJPLiXXc8f2BhfiAzBzjp7i7LRaENeQzr+AZSef4+17exFZmuw
4dUn8JpWrn/NBf6K2SurC7nRTm2vEaFEgXBfsc+hDW44XNfeNQtq8HHj5n8GRgY5KK8NEHTp7POI
UnGII9b2Q5PXzTI3s/5L5NqvraviP6yywfApDyWSElslFr9JF0KrvS8YBNl8XNN+DW6UbkCapDXD
s2car4nh8XlB2cZmesqj4JWWabRBcIByXTh2Gx9oseZy/AYBhi/WxOZFvF6695KzUeFRMTF/kb3p
NaAdk513zvLmSnbIdCZ4MLjlAoS94xagmfSzgrx4ZjrBt9QDDFqBi+0SJUF3cQCgRqlBE3yLIA0g
GLg3LBV6259HxmY43mep/TnDyuYMCqbsjFVvdsYOJNqJ3vjk2GF4tKNw41tp+ZgkUXsvY4WClg7K
oD1iLsvKY2xHvUYrmpPvO1/nXjbItxrgjyMWR9i1SG5A8hIRMvKlA4jrNqLLjDtqhaUrV//6r//9
f//P9/6//T/ye5SR+nn2X5lO7/Mwa+r/+Zdk//qvYjbv3/7nX9x1bEcIDg4L4YJ9REoH/d9fH5AE
h7f5v4IGfGNQI7IeeZ3Xj421ggBB+hZlng9sml8idOvyne1OrApA0j808QAYrtbqDalzpM+z762x
mvexfhfERyBWtjGtsDoh2h1KzURykWOQbh3ilYNcKl8EQxluZ5XBOGx+agNHfAlQCHNbZkSxiFbI
xqQQCAEzER382PtoI+cyTVYMv/ED5IlRPTsdRJb2Z3s69FFTbXLc9MDI9GdvUukvINNPd6JlWLGL
VFaoR3La2YXGkjNNADUFtvjnj55bf//opeQSvywhkIOW/OePHvR4udHVSj42XTjskAT2UTVljuuU
G+VLFSNpMi0nuhE46NLh1T15SGCeANVmKBP7vVeVecYhDZwP83Rsotmwew2xYuMgRB28JGFlrSI7
7s4KkpjHsgBPxoDc1KcRpM/4eOXb5Ar+adR4T67Mg9KInwwnuszMarjTQWQfOLdwzwWkQf2H36Vr
//rhcIaoLz4djtIQKaT4+cPpnLh0UDqfPc6LdFkI4PJz/gkZivwKRdn2Cqj+M90OwzozNnTLo+bk
hXKt7DoU0Cq2AvcVMWC9liLNwJqGG1OQ1RBrEKL5YunqrKY1Ih6KD1nE8s/CKCAZVHRwHXJ+rNV9
YOTVPQrtN0jYi8d8YtMvwW0LuoPYO5INlGHxtinA/0i9NKAK+42YePkRNYNqbRVy4PbsdIngVLQf
VQbWfi8D5LH3wJlhd3G1rD2gCIPmEdr14vEXX27e19LaO1Du+GVpTwpzlhbuYeok+bmx9YFO6hD0
wPKXnUwe/lF1bvrUTAdECotKRCAAQyMNZbtoAT08pG6RPVnarDaGOeZr6qXRXZfMo3OQ997N8UZe
WGxt8Sb+QC7fNmq6K5vNhjpKiwX/4RfB3Z9+EYIxx8R/AcVsBRiysqfL6cOdCncWawCVjP8o8IiC
fBzrL50JemXCGYblJ9OtrVdahHGj7U++8PqLEbhYohkVpCCj+EyqsrNKLInHzvKwdFq5RVEsmknt
LUQRILR3ygjiMnF5pEHUQc1/a5sn81nsbevaQZXNYDvJTnWjeWTcMY90xvvYLhdZOKDaCokituNO
tL91/81nNvBKb//Dvefn2/70YYIASnImHdcCEZ0rf/4w46BiZpIy70H19YBUbOouTOAX7q3QcFH0
nZrrNnGzl5yJNa11yaOqAqD0Ot6B4RbEs0gjFg6wx22xq5FnmO6z1XR3/XAAyOjcaoi3wYHM0PhA
0MkMEE7zx2xZxSboXS2WXk03DhcUbKEOlhrvHcjOhIgSgNbd4DpbRkUBLhvPTa4SdS7//Km46m8/
MZsrJpRpgXKXcfuXTwUrKu5nTSIfGORyz/YkmAFqkxglbJPKLXGi+jKKVn1xDeWYrD5QL+cQNCC6
ZLKBPw/AWAdU8kSt7KkBdXC9bFZ1FRng4k7rJZUC5gL0HJBC9o9iqhiM/K3Shfp886olqtMUg3Rj
N4WGCi8CKUZo+Dtq6snWOUAoBYP9Nxv5FVOoaXae/Mg21A6W2tx4qSZ674XyR/6I2zB0RSw/AlOX
LPfUE5bQ2PIqyHBR7wdvl9c1BHK5ewq0Nf0Ehq/4ORWbyKrHXSZQqDLZWd5L3CMQVARrCnb8IOx3
UIwvnEVbu/2jNQFICgCRkbrFTmlqTX3dAAWlpEFYDhJhgZ+B3rkzvT3EvYuLbkLQzI+Nd3RS9SXJ
dPNAphyPrlWCHMaGmtRhJoBQMfP1n38jlvjbpeNCb8M1IS7gCo5d+NT/4T40uAyPu8EuH4LAnKLO
2eeorsJvWYeiQ6+X7B6ZnxDleSgABr9e8K0AIwby+95LgbTSBrqpYMlQMnz6eaRbtQwbmOHkpkYI
jCu4WGQXVYhJga6Wmk44roNCj49toMAq4mebcFLEK3IjP4MmFqWmUxM7jGbnqInlZmqmFchHS0f0
O2oCaPQ+JTUhhbwOUWq2dmz8ygkRFHpWvQ5H2XyAXgMtjpVRVc3AIQSqxn3CAXWbodciBZEElMDM
GXoNtbn8zrPFB+h14ff1Wnepnl+CXmcAMAd131asXixL6au0XP8uboF/7QHiebG1BaVwxtITKhTU
k+mXey8ozBewijQb3FO9LblFEfjPC+S6usZBvVOLHQTZJW9eb9Pa/ogI8DScpi107iMUX5xqzUfU
jUK6cSjb4Amc6xz1OYjWVareDzUyAoAVqCXYL8I3LJ+yRTqW3nPcjtbKM/rkLkNt6E7nrbWnmUSD
DOBtpo6l/oNb9AAnQyer9fqlBdE4BKeBTXamA9lF1QzrWth6acrx3UYd5NdjlM2YPc/hhFuIWNV3
jo8ISsZ1+hUE8AdShmyi5ij60X1BEaNcRmoIgJ+AfKpqKnPXhwjYm5Zt4x046VcnrA+1lz0DzBDf
MdwOrwM2RtC8gMC1yNsn5Ll8yNn5+VOejjVkAop2S01ZJnpftygcpyZEmO37umabSNv5FRF2c5Wz
RD1YZZ7csVJtzaFXD2TqQ69ZeZY3buzJZvGyhnLH7O51SXaximxPwVqIBoHdMJF7ChgFlCGbbE2v
UBvdMgDCsVhyQN32YmTmNawEgnp5vbe9qvzRWvGrHY0OMK+1t8Q2nd+Xpl1veVIbqAcaQdcAFOem
CHX+8Lt5knjfp0W5RcCiXZctJPGysHgoJjQKyiChkjwBUTIjh2hjnWS4pGCjg4BwAPnKEXcpJyyR
k++HL06er8YhH56jGAANp5Qmci3YsWN1ywHQyPEgncgNRVKsACzqD13VVMjAdW0Xn+soL5e1ydwr
+EmDre0UIRRn8uEUW4jOoyRRPUoLiQKZB843YKrWSerzH752j22DjAwNRzmAe+V+EG5R0DRu/vlO
aP/6tMSqgTOb4cEgTdPEPeXnGyHCUGVj9UYLwXgTIdbOQ3qJIAOgm7p3A23uQBWGiAjZWmhHBU37
NDayhOANWPKlKsxr1GZYD3Rl+j3HrxLFZfzzzQM1/D4S1V64UxPFCvGsaJCsYv/TumsiVdGTgC2d
QcIRwrhLv67TeR1ho/p4qfkQX3TQWPfUwZABuf/nj8H8dV06fQyCYd0w/ZOSdtgfngeq71Hn7TB9
ea9pV+6EJMUlz6B8DBIvhAFsawRf5u2iT3x7xXu7/PVmQCOKBEX+dPUHBfjskCmLlv/8lrn5yzpH
mY7pOPjmHNw8+N92nkCamhAaDKPLvKAfPVWBCd0PvyImnExBebDtxNvS9dj2TzM94ysTpVR/N/vg
bZzNzNbhV0ht3LzrqFErEZYZOJrWFOZMlRs+WwJcLnmyHoIaxMFIeayy2AweDL98P4MQAl91GjCP
zDf5apjObn4ZJPL+w3ac9g+3SIjAMx3bYI6NhS1dztD++efcDWMfVqOId4MHqJdY2hBlaUdIbSss
NBFAUg/d2EFQdwKcdDq+R9Fb9enm4Rl8RH7I6hed70G10QKUIex7SDkFIJhO8MwBCjQPHgVLy0M3
9VKTDj4SwYPs/VPAGbSq/hqfdSIGTtg0v7Hu+M+/AWuKLvz85+LidRRYQrilFDBZP/+5gFqkAzJZ
/m7GcNnFco7IILbvni0/Q+ISHCrVdIhHvwYPOOztkAHTBoLqRSzB4ujrFsR8TCFs7Vv2dgCXc4D9
AqC7H9q3fsKEOdV/+DXjS7KnaMCHP0YwC3+J69oWIjzccX6NYjGo+uYqDOptomN+0JALX6JSCBVs
nfC/hKkLCjwUnjuqAlKS9+GC7KgAUhtwMSIBHWbBF5flCcSOhLyYyDk8p8iLkluWi+zoBwi7UDMX
oKWuo46B1DHEarlvigMyZt9QbBX9SIsLFo14ImW+jYyU57xMVMNLRAb1A/eSZpOysjw1SasOSCJ3
26bi4z2w2f4Kt3Lr8zRP23jhj3F8n8cywPQokUwsiovpB3iAgEGyvaDQ/uz4cX6wcHWbU3hIg4HK
1+fReK7Au3EhLzJTc9DluAP6+ZXsZKJOOgxt6a1MLPuX8yuQsZ6mrM2+Xegs87dk+/Bijmq2eojq
4wdb2mbpqWHlSnQl9CZpCL2UAPhrayVV+tFGPoao8kkDrUXA4u/vGlLU2BM6zN1ipVXufQYWxATI
Mag4msBnOkm2AtrPEqeosBCuj00PNHnaaI/Uzp3cXza+GWJ1O6wTr5ZQVRvjYQkCZTxRZJM+Kh2o
88i9O8kDtCaTTjxzUTdMQCtEpMjf+Pxo8PTHzaMT7AdIsBVu7TzGehEjkYhT+0ZBZpnmcKeJQJwO
0gItzuTBkzLeITaOAPTUSTY75muEroL7+ZVSd9ikwzCu5jlCrHijMbpT1TasYzDFTeOs2snWpmuq
9TxD7pVXG/qWt0mVOYYrAD2LLc3Kx8K7hIl/cAQT+RJwQChSFN6wS9j8Oo3v8ROkWz6TO83TI62/
aECkeaCmFzh8Qu2grnN6C3QoffBpJNI60Sjf8Y1dVeA7oXdFNtsCHAG57gv5hzwEOYdnBiv6bIbe
+2rndXhywA2He0y7sQLOH0D0yB/sEVRY0JNw140UQbbsjXgBxZb0Si6oMbABYYMaaWhZ+dqKeLN1
W7AJ18lr0iXJph95uOeGVXxKRg8LEJW8ogKyXskmt45QHe0fjLb9ZpZe/Iq6KCwlssa8OL4b32F1
KhfUkcn+R1sq4xp6eXwa6yZZ0QsgMn50pnLGvB0uoOoDjX2Pr4JeJPGe8sK1wb7aJ9uk6NxtzY3i
C6S3lwOrvI2V1ICWukjjGM2xi0rkHjSCgUvcXaK9GSsGjDU+MkQe2aLoQ1YuPdzEPNPPrtRryrBd
Sez8t9QM/h9l57XkNrKl6ydCBLy5BT2LZHmnG4SklpDw3j79+ZCs3dTp6dgxc4NAWqBYJDKx1m8U
DzwTxqvXqWq+wxUxmovrdeozhhjRNtAJ5MlildfqPZTG/bVvO8LPxiqg2AaN8VPO5pSOssNk11rx
Fq4968poPmXGnWy71uQwITIQb9dbdZU2P/LOgtXKcudGyvsVIiLQhhoWTeKxX/e8xERjknU7eR9d
oZonw8y/7nmw3XvgxPn1npevwxZtg2Ijr5paINhnxyGTvlxgOcj7Jt48XO/rv92zHDQ2yv+45zCp
Eewn73bf5uN2UBJr19XeoSQ3BwetKwF2KD1bC3k6pV0NbJWcSBk51t6TLa5SwFbMU2zdrj1bSB2x
5Ya4ti24kGWOAUT1Nojc98QQGEnLOhV5UXGSp9fastdVH6hdkCvJWkQsAEbyHDcVfI4alTe2IOkz
vMv0ucpwpBy8R9kB0ICxUaFSbWSxVBP9icGyoxyCA5i7HsSQb2Vd45Is7qIVVqjToejT1dcw5m1E
Cy6nq9Dd1vv0WQ2t9n7S7N2tR1ZNHX9mV+zlXN3cemc+kbxfVWV5J/vJoXU4Ysemjs1B1uWjOpwm
M/6cq7k7uEaVronsxjuzHa2jmuTZORxrdurjOsjLg5sU2Fupeeanopx+iXmb5k7ze0rnn7xB629u
QXIhroMcTDjCd3Nj8mKpt+HjGKAjk/d69k3XXHLFDAIwy5tOq3+PLQMh/nbOnuSVx6mwjnE82gek
AXelayMvpM/OXRuLX8agV6RJFcQtbdc6R6waW7MMNdh0WGZPSeWt1ADMg9JsKhNhjhSUxXc3VC9I
aC/pT6I27siHHAMUEJFe/KV04c8KZ9cPe1STlTlMwXODPuUaGwYV2sf8dW1Y/OXxH9eNutB9hA8B
bU6I4Q2UMARnDUTB/3c9LLrh8xVNufWmEgVz1M+3NRog6yDFQifvNTbcU699h5jnB73efHoNVHuB
atxeJZbx5pn2scqWWWtPW7kzRkfG2Gv3eZSQy5EjiUUGopqeA08rjw5m0hs5IMt3sx6736CWpBjk
DM0BmL77Mnv2g2yf7ZiYrlYNF1ESnofdiN/5cqXMCxH6Mp0XfnbtYVRFsq30OvgW1NvrQMPtN3o3
F0dNJcKFyd/H9UZAzfpKzgeX8EJw1snfrIplQoBLxyLq8rfZFdNehwq+zdqu+0zKyZcdFAN+Ht59
2R3iS9WT52I+JS/VWJC3G3YNDyEYiJONAuZaNihWs/V4ar53rmHuXKRKdyIZlffC5D+/XBOJu2o9
CzclhQviB4/k6vpxFRir++BdwidbwaEmWEyE5Yg6BvFDIOmzne1wN85lvceFZHqbC3xWlg86ydBV
QAAzO9uz4gHBi3V/Zkl6JVn1Wk04eETgCfZFmGAbdk18k/220E4gnmWTulyEYGSDFjrPyog557Ka
1kpsPZXLwU3Z21VGrGzk8hl5PQ3uT2GPzXVBLbNo3hXo/qzkINmrB707sZ08y5I9dh6uGwPLcFHo
O7a52hEGle+AinlNTUV5TMLyTgv68H10Cj4cyJ7XWGRda8Cc1GzcyFY7C9O1QuruIIOPIEl/p6Wr
XmRpmVEHRfGaLzMiT4ewOvFLq+K6/yGLpwK/SUghJ7Cn7qmzenanfTXq+8Hp7vWlAa4bJLI/mpWx
3PPQtw9zGeNhBy7LPQWW/p/TSdi47MzjX6H2bTBDxL67PiMI5hnJSjiiXbmskbvKUM1khR3jTu9d
49LAN3maa1WcjUy9/+qcKyT8xi5bX8s68UIYmlWL080yWZPjQ6rGj2nkpU+kxgn4C+9XZ6e06Z2b
bfS24WsmL9SYxc+ubLUNSHR1A97ZQInLjt/TULE3meIVGNtQrAYk2QORlCdZHA19DwaNXVQRWM/5
XG6KKU/eQ1GTyVhMvdhIJ++4Jbi7Wg2+WuN0TNYoNk0H2dqrznezEPW9HKqEm9lQYSykVflA8OVV
XifLzeoobypb5ocy/u83JVszoo/yphQUPtksJNUumGb1JFGeV7znUsxJgPsBbzJXsQDZ5Soj8Acy
NFQCAuxLJ0eKCdwmunaSc0ZLJyvL5nXVhhte6VfAkuJncCDzqwHaPWlhB8uSOhRs0VBjlyVXMw7G
rCbXUlpOJyMshgfZFrTePXpd7r0s6aH6XCEteS2BqnzvRke7yLY8zH5owoququEqDvPkRszhfL2E
Wqc+v43gJLXBEVit/dybAIQsNxd0BZoFWureydacdd7XMpM8jWzF/53fVArStgvVV9vx0lWmnlu7
Tg6kxoqX2XbiXaKo2loWw1Rtz24dfDiqHfEtxqc0nFAbk41qy6UKo/GOeaMUL2PSF9s8JkQvW4fA
yE7NxBPtOrZFJ8VNX2TXLEeqnEA9G/floqIb+g2ODynZdybyUGA4gv5P66G5pAbWAmmSaWvy683F
qvD5BZTDaSzAWEw4NmyvlZXwaKoa7SHOevNA6GHCEm6ZQwUIkhnZRz2IwziDUUccMX/WvCG7VJG4
qIqmFIBFZ17YNAM7oaXVipr2LphAnAVZVTzLOoyuvlmZDhBrqYq8AdP45UVokhNMGqwFvWh4+jJ+
1IBOBQJzR1mUI/RyK5JefZI1mmCvN1lpspVtYkqGB8Ig1+6yxzBieN2VRJJk0SXsiXB//zQ74zek
ctqTrG4VYI18QfujLIZNZcI0gi4gi/Iw1PqL0abpWV7Jm6FXRKxeUJa4UXlQrTXeG2u+KOnDYI7q
xlC7fsOTptrmbeGs5cC+0JSn4df1r20qb15PkM2B5THLHBv6fZLGO11M+bPsbuUkZnV11r9u3w1N
3oGsdy/Bb2oFXxQ+frjC2Qllb8cwHhJnQWYr7vFWJc+S0dmC5BvPsnStwnCDtOE47iDUfg1H598A
Oj71K5QODqIcnU1qwnOYQME+9LGbXQ9B4y6GC8HR6wpkZrIGubtxzL/6GV43bDsHYz9PlNF6SELt
TD67PYMEzNbJmIqfwUGGmW/tqtn/13Y5nqU54+UvLbZkuZx1RYrormvh5kt39FtRiujcilCHkJ9Z
OkNTpDPb79dbqxzbAMtc1546HlwyWPeNof2WKWHbFUi01bW9kylhdm3nCSOCp5ZdqOwVxM7rNKBX
HGaDt716KOnaa99F7aNnetVjaqRvEglTxqG7dcrS23YsnaRk/cmGVgnJuNjddLZSpc5OgteWJIlE
CQroP12kxlYyimqNFM64mYYimXzHyx/QPYwPEiB1rZMwKXtsm/XV3A3PbwAi5YgCuq26fGgIKYvZ
BLKbQ5xB9894la1YjGFwjK9DmgzhdgyJ05XKgJqmphfqWSTeRiM79mAshwn1i4cwK39Mep0cZUnW
u53+NVTWyYNqK+N64qXt3jLQOo4Qp76bnKZ/sZKu2bSVaLbDUjQVzTnYcRitZGthxt59VZtH2Sir
yr5fe4aqPcoSfjnI805ZcYcH+5+zqdo2Cmv7Eafs9klJzp2eD4/aYn8+ZKTQvaBVfdkm6+xQwcYq
GggILf1lnZec27rTT32cXW4D7WlUfVn8x0Ajt0iLMwg+2ECYYv66khwQZ3mwL3TXTS85+wREFzRC
WKGzV5Rcv8uDwf4fZ+zwt5oTgP5qiR4RSSNKsbAQgAcMVW+dZKkbFesOY4zvsiQPQP6nVYzT+c7I
BoS6ezd86omnLoPlNEHUKsuvO1r3TYLq9jJjKyzrNAyKeLIFIKk0xwNyftPlnxQja702he0igcrH
Jw9xXd+lhqGcZWka4NGOg/YmS7Uz9Ke6cOddSubsFIUCR8nlkPx9ZkVet2uT6lP2SLXqq4csTmm6
sswyxpbQbJGghQQ0Y1nre6hlX4Yq9e7VpSFbGgoTMCuCsND0i8G7h2z8NQK26++51KHrWOmhXyAK
hjabjybql7PePGULTMHh0b5vSsIosoOsGxYxIAUs7HVQUyjmo+Ntc+dsW+PKTvQIsHRuXuRh8EZs
2PDQ3fYYKvFCT4NwF6DztLSY8BdHg5Ca7CdbARe+9Liy7aWyVu7ZWKLY7p0U1vI0NPZ92SDLS6sS
hD/BfMK/F3gJ5d6gP9/OQmUS63KpU0JazcT7s/XWbyysE2Y3P8QwVJ8EZ0mH8O+/kHfVnyqykbK+
xoOesFlT7tUxqj4Fr0nZWNpvfceGBwlOXrmX+tvwHJeauxpo9kOro1gz4+P0zosEAujLWb3UyTNZ
J1tlv6GvxT9bXW/4GlvUQb3yBqHvlNmAJNcKRJJQ4j8CQNnIqlu9PCvsNjx3rtnsPCuZX8w0OCuY
dPy1nACZHOQJpvDXGqfGyfdqRR7wn+jiThyVWntIA94hIvmfk6eNN2PW404DARL+p/ZykA3GrIuj
958RLn/p5UoFcjBuAeNhzGu9GNvd4FbaC/9KZTekYb6WxbQBaWwRtvFlsRkTXtPYKYR1pHcrQ9G3
wxDHYIcY6oFw9Ct+eXdKa2gvcuI6rgisLkVhM7GXE2sPiPCiEzy5DwiMbUqhjxdvIQclIxahqhWu
e1hPpLKD1jTeUQxD0jDJypXmpea7YudEa5W8gudWGe912XxOlpE+hMQ/X/5lkKJN6jovdPucY6ut
KHHCXmkdhqAu+cWsI3kyzGtWLHtvG7a1zRQ9301gvImPs/jKotGYvFkti68stvipruZMVI/TlJpH
PfWUFTJQ04eKaNKq76zsRMilfweTlpt4JsheojQV6Gbe+OG5iPYi+JSdjF6RveTgf+tlKHBBcs0W
REOS/t1UznKGsu2+LiuL/7gsvZp0KLaVMmhr8ofZ5XaIDfTgSvV8q8k01nEfTNaqrq3yJBtwF8kv
kN+7k4qw70ee8VtmnXnFJczeZ1NlbRMynx993azTBbMUO5gYhGXrnmKUYO/HHsvzK5iJkUEdJ69p
1X6N1ILsOlJ2SP8eWemZcR0p0U5YTD5ORbuP8Kr43uS7EcGq3zVOlH5V9varhUrHpuiH6FxXSnJX
K6O+9Sy7eCbSQm7L6c2f3dz5clRSTJ+dmKP3lmD8GlSZuAiT1KpmEb+DBJs8xU0gVmGWVj+iwUXl
gcxZErCiKmXzMUdehWZLI+6Ri+wPbl18sunP1tVoEovCeAm9p8n9xoYTTG0X/V6MThJYb595pjmr
oLCiB60N9L3rJva+MDSSRODvsekdxk/TLrCxYW3VlOCzY0HoNMu7BJVWvPRQCFYlHiF7zSuKF5VU
FXRPb16VpihfhmlQ71vcEvndFS+yhzW6+3Ce0gdZZddes4pdVxxk/znsrV2VaelathLEby/Ioz3K
S8kqV4xrrHa6R1lqheHBN8LHRM4dRbWytfFURhqWm7FDowAEW36Tfcciqy9ZZMH4jhQDM50oeyF0
denTvPhmRGCkTSR9jrXrgq2dIXU0WvFtCibUPDuTLwVeHh+l+kN2VzSwSaPLxl4W0WVwinb4LIyu
2uOs12xlNT6m69aMM7gUmX4odFFt5KS9Yh0Lfowvdt5CyTPMAxiy5CkpTHx7TMDdjdPjT1X0AUth
xVpNNPmpbEEZiamH5JUPycoO626PipdCgnQp/y8HX6darvavE2ghLqBxW6C+sig2tDD70bN4jTXE
yDqttHxZn2vjvC7Dwbh2q/Pxj26tm/7ZzWazdFDZJ5+nSFqCk0T8K0paz28cDb+EdjbfVZx3c/Sg
31TVE/e2XQl/Xh6i7A/6nQc3YyOLdmWRhydQcJLFwHjtQ7t9E0ZtXsYsTEhjMllvW5CJOyQO4963
yfn/hM2+VvWc4ATAprtY87xvpoGbHNaJ6hNiLf12TFrlLvCq7g5yt7s1olJ5jCcE3wQc729W3110
OX5OkIEaovqvMseiYnTaAYVWvIfLwMsvTjl1B2Ssp30cNO19NimoCmNF8kaC6FcW9+J3qO4t3eA+
Kk1/dVN3xI2G356ykMziuNJ2MAO6Yytm3Fr73NpEaH++qMuDgrf38YdiN2hZExPDL7LfJ4Ya7Cel
DtdtoxuvedS6+7IiCCGLE5CyfaIk8bWIyamx170muRaHkF9phvXZWi1i8zVVR7LlRp6zvlJsrXik
aBfXzg7p6n2FkeK11a7Ddu8QEbqOFYXDPi8VWA0uY0ub7Ekzadg/LncFvSfDNk7pr62ZBZG0c1VU
KJdWzyujfagp07U19QJlF/aaem2d0zjYkWKHjLHMXDskQrAEN66tlobTs6UjOC6nEpFq7NQWHVVZ
ZG3TdnPXIFuwjM3HYd7pVoBpynJdrdfHHfZtULWm5tC4ZbsPpvwV76Fx9GFZNmd54N/7dRYb904z
j6d/9pDdBJRXn0ReupPFpsRkOBcWpkmLfWRm6u7Zm1twRmVwz+JrOIij2NG2ChE/lZWynzyERfzD
iUCWypJstBX0J7ts2MbL+FvXOCUWlcbkwm518qzV1Rc9x9L0NneDM+udK6xjEwWseLJbEMO5rdDK
WcuJtYyHjx/BHs9gWd/dLhYU2I9USvGQ8EL+x/WhcDSIHOXxRva9XczRk4PlNuXpVt+FSnZEu/pN
Xvk2d5Tr7orAmHadw3kOHA2q6GK3Ig9KhNOK8HDJnhZW2X+q01RYrS/LOlYZf59apNLQb0FywFCy
tQrA4nQ9lV3bMlV80eLHJ1v+y3RtGu30ICS1sFxyWuaxw463Ilk2J8VFYsTTN1rssjdDB9cbNO9Q
hXzLZdG2Eof3JlGcVcsL32o83GS9NrrGoapVtrGArz60BiqY3QB3BuVsvmZEA2R9knnjYRYj5EA5
ObY85EjAFRIDYUOrkQqQh7KNvVO9HGSxba1qqwYQxWXdUFUkqcnxl76qqyaRqdg5x07rnJO0WXee
Md+xCJvExpYGO3D6DYEv1pUkZ58tO8oWLcK2cektlrG3ennmBdrXMFm8jq1D62gWaK7+qNJmN026
cgLSkLpmdpaHyYwQrFoO8kzWRSSM1uCg69U/GpAah4C4jJWdY6XfTWpZHP9RL3vIoaTJg23Ndvl6
xX+7mByr1d4PAohLZI7QbzoE01Zd7BGn5QCu6+tQSgPFFFrJwQ7VTS2Ltz6DEaor1VOGnd44sW9p
VoShdB0enDJLd4MI07coSB4lpWRugpivRftnDw8w+n/vEShVu57mFnlYDwVRr2sJXrVhftJVZ2Ma
eO3eqpw0RhzhVr6NqPWk2xtFdYYek51k/bWzM6nOus9wtLO6rn1Aax5mi4ljx0jsxCPdVzt7bKkK
v5qs9uFaWebNDkDfIuRKXbEcmjqNNrxjq2s5zbVBc/CPSVDTntXFxmnxdhqVSV2ladCtbnWxKxzn
Wi6kd9OtSdOQU/XlSFn5R7ssNw1aGP+Y7l87jssdyBZ5kDPamvtVdyvyq2Nhl33cvMIRZptAQFt7
ZFxGvwyn8jzixkhmp6jUuwpuimoIirKlCxq9W4dtDbeS//JWVtq1vZiCTEa8Tmq0T42heaoilWeJ
HjkH10sIlwx18qi7H7JN1oA4jfcOkcfVrc628PGIcth0WmLVTwKswFPxJLvLQ2p4bNtV17leQ9aZ
Qo0RDRHNXi/cYa9lKhiYLEvPBOPSc0PsYy9QgaiCQhv47rocZYvsA5azBY/do+O89JYNcCe1bdEb
SIZlqX4srKRvXoIMw1+rwgrPc8PnzIrGTy0Ds15bWUseusKULg0BSOTNdJwqSPVsHMMHhDQxaFRg
YCa8OvtDZk5/QbRfQUIZQj/tBrBGhgdmyURQII26FyUgidcbNdIdDtLbaprEB2XZd8FdKjbGOI0v
ZQOYPLJR1tfc5HCdCaNTgisBgo8dP780yy/BnCGi2pZ3hqWTx3WmtCQ79J+yPJOHJmqKvdkYiD2F
4dn++0BoDe77yGMti1x9p7rNp2y81f+j7zxWYsG2/esct6EicfsjnnwbOfetXp7d6ubSjU4RstnL
HfzjSrc6eTPJjPSyiwvh313d3Ix2lZ0jtBVazRlhWIzqndDYjm7WbOp4Br+fPXoORE6laN2XMtcf
SuyX7lUSqS9Np83+7LTpXT9k3sscdM2auIvDZ0Cr2Qz21mD7v9GXord46c4KEBw5U9zXGr4x4rts
tJAKegr4ubDnPtWJVWLDFvJTx3udY7DI2ZKBAssgy/IUmfThCKJ14X2M3msW4POdjsNFlqByPme5
OtxfS8IksOWOD9eS7eyzuVAfZclLiJDY6AbkhvMO/hza8NDO9/KgA4Td5IGhAlGgLq/Mr4YaRCWW
K667aVWrs2H4Ly2IqvghT6j9bYYKnYD7OBS7PI0wo/97Zsjx3iY3QF96mHBCd8rMDdpj9kML6ObB
LJx4P5kOzLK+BFqyHAyiIucM63k94G2EXSl1nRHujHoe2Z5Skn3jyNT92o6gq2Pv89BhmhQr40mN
pmGdEdn6gQpPpdk/apT21mqS6SdDKZ3L1JNWkw0VbHN8O9XPfrDgcM7tLwhZ7m5q2uKYYdaACODt
NAaefSSt28yrONSLY6vZeHeNSnDA0oGYM4RK26rLF9EDA2eFrw8E98qXjA3OrsYKey1bM8iF53rI
3ghGp+2qG2bf7aLmqVySqqjMzL7l4OLYhx6mADCksBXpcvXYaMF8PST58GfxhzLbGUK/SnhHVAhe
ynIWzIX4oygb/lGXLv1KN8eCVg7R5nbDs8Xa18CBRiHIeEyZ2DhCrWHFRvGjZtUwYaqm+tH09os3
qsZL0o3mPnHMYJuWffCuQCMYgdL8qGYkR/N+ai+xmhnnkWznqqrH/H6MhNrswhAmWg7KCz2MITho
TYJXZKMHD/py4K2pugwLkS0m3L8BA8smvRlwjaFRdmOJ/kX4Oj7KOeRB2BEg8HALLRVcmjBnvM2R
MjSN6ZtRlihtkkjHFaqLd1EPIjzoLXGJ0XG4FJVA87UJbCIRFG8NYilmZgv0ycCE6dag2FZ1VgBu
OlWOcm7eOB9GGKC1LGrnzoZY/D50P+ylOsAD6tAtwUGyBJUPgjnca3BdUcAaFNxRbeUEedjcDGFG
4mdpkHWy1dJ4zUWsnT7AYasVGoS+ks3OvdeCEHcdM/qhTulTU1XKSwm0a9/Mpr5Nq1z5yC1lJTtM
OGyvuyoxT3JkkAPVkdYr2Iw8ZZpKfvfLCqK1Ula7xLiPbUu/JyI5bMNMwUHk7zp5VseiWi3hjO3k
TT0cQt6M+ml0+WIyVh6sOtUvXvEiC0bBA8LPAP0dxsL5y6mnLtmw7043Jgy+9W1UtYwPjbL3mylw
drJB3koA9gELnxCR+cUV24GKr3SNeJvwfL/vSy30SegTcK7naedUjbOR3dyAFIFteqy7S+v/eZTV
R9Vrh/mSYuj9A+JE/QNsBKQ+DHySySSdbvVdlJMonmeX10G6yYYkVdUTIdaDHCTr+XsRfWiHJcTl
GPdku4mwD679rlrqhxTVib0dugPOLyVskO/X3PLNaRR73Xvg64xQtIcGx6g9yCzj3iqbr9F8oh+g
h38bYfeL6cLzVedPKgA6izSNsHBxigIMPW/SgLKh7cf7PE3UtZ5qgIEb9zxpqKpJRaq413ehGrln
WZL1S5Xs5c0i2F0Tv3peAPgzbfFcTnrwqGRPgIShvCyHGUumdVyN0VYWgYsuNsrVtKviGWFLtzs1
WjvdW3OGkCVZ9xWUqvkgGyNnnLa4MOcb2Yrf7XiX5fjwyNY6Q9FrAsclG2UVTAugtuZ0L0tWQIwh
aE4Brze5vl78ptPFTqMHULpOAaSvZPHmV301upHlcenTVEq7kp7WquOOcKO16dl1ke3UFYxM2fLO
zwqsHl4mxtdpKckqVdffkIlNz7J/w1d2h008q87SwwVG9NgLkwA+k3mQKRDZACmmY6OjRxfssdgC
jjx9yvRxUm12j2Z0Ji+lrrmh4RFZO52Nrc9z83Gs+xJwpZ6spmzCb0/pcQnoPsLW8h6So83D5tGB
251OE9nWNHN2JtH1ret49tYs0o8yLhVA+rayEqQn96RjDwgBR49ewMNdg6P4zSXQbbYoNGu6aaBx
YY4XeaZYwI2qEgFH3ebfGitDhn17uYgeeyviT6zShGKJnLEkD2qA23ETmGu30IniJguSfO+Mj5O3
7Ig8pH1Dro8ExlQcDb2eV696BMsb+Ywjv//RB8b2s0Bi76lUjfAQutmn14ffRRx6uyDSvH0SKMS2
eB1mlYz4Fs2vVjSlO3tBM7jNeIjrkr8V/Rw3wqbYtPwJOamHEibiViB7kASgzyvtpTO0b56mu74K
ImxtdgHRTsXxa4MEkToB/BnCbtUP/HqIEuR4TrXYdqEZoj54nor8OXlCX58FBCASERtAzw7E03Js
1mQ6NsPQsS6raXw3Alv0RdGeO8LxIRH7vxIrR2K2MtpNWGjVtmyVzB9MAKZ62q/QlQToFH1qdjd/
b6tuh3/hoZmte6Os1TuvAdvK4tRvvKjOfS2afgfd9zpHfZl3319IYfNZNJ+oDO5iL3/vM8AketlB
xS2edNBq/lBjLq8r72GerKy6YlmpWuzHhPk9zT/Q/doafDK5h2ne6DS/VLYJa8t8gw1QHYEc83aC
2Ytvxj0hA0UZVvqcpwCsrG96pM8AvtlTelEhVnT4hEy6KXMW2CnDbKoqk0tkg6yeQ/J2VoJHwVh0
O9Ci35Uhz1+64HeFhO4OEtqrQnSUfcJ8KUcCSFm0CE6NKYvH7KxVTb+Ax+QvmStUmQgvAJEcfqVx
WF+0ycAMLX3p+l57NZxjD4JypQTiRYMXsi5QNliPPAOIeJoH7MUv5jweC6HixJVkl6HF80mDIrOZ
E/4ZJHr7XQSe9BiFB69qN46OeWJQ1FjkmMNjp0U1m8+22kU2ooN93z0A/Vib9TSAQjaPWuEqvhpF
GUi77tmZCxKWUzGvuyCvjyIeDnUHNhepJVKzwNeVTt0PAxyzwswBvoLrQraebH/kYKFSkiZqO9zi
elwZosC+uA4wZ1xzRFfZu7aL0M6M1JUNAlIgvbCfZ3gMJhZAvhbk2pHXcnc1dApb96A+EMP2zaqd
QHGox9gT8MOrKtI31VQ1xy5BOP1enlbw3lL/j7ZZV6nIC7vfNWp3KEoCXaAjGSVn0WTzdYIQj6A4
0P1snIcdZI8ctrNZ+1i9j+hozM1ReJG+tTr1XtXL6giQfOYXFrnYpfB+vG4mQCadPv1irbKhycze
YyMWNXl2Bj6rX3i0dcQV8nAVlA4eVKn71xN+Tp+xywvc5FSRn+s/dNt5FkHn6+T0DiFc1Y0T9z/L
hn+P8OaH0rQR8C3RbiYDX+SLSHbv3ddpEqEfjPGqLV7yaK42aQcQue5+ZQ6aJQB1HWRTy3IzK5F7
39fBIZtd5TlA4DeYojvN6F5zqy22KJd8tnmqbJyg4Z+HsCPqP/1ZtUVPCp9EtdYUz03Ufwtrs0XJ
MLJ3iU1CpRy6bdDX+Yr7Te6ybNx5ER9IVqLZomdWf64KPiwtFS/ZQF5fr3h1CcQuibPtTEB5b4vm
lGUF0j5J8TqU6kos3jD4VGIThWcaGc1k2xbBqS5RlUj4Mapa/1AG2kekO4RqmvpO5X1j1c19v4G5
aB0VXRHE7BPzkApELuq2+i20ovDxpDbU+jcqPbE/mjHW5E2KYWr42OaGtkehtw47a40CcuE0z2oq
3ipTjXzPGHn1dbNL5NjhtjYG9IVDsKm1lx10jU1C4iYfbe3Nfpe408ppTmWb+q492b7wcgzfs9Ld
FqR7Lh2QxTps2ktudURzkSNBTA0eVitUNCmb7pWYfuyL3vowihBGFiGne6F6+yFF88RtjoUy/fIc
9K8s79MaMuw/jeGQk3nyI0G6mMV5XE0WcL5C99wVYehxz5tXSnYNNZs0q+7ioeUZ7I7mFvMM3e8W
p08j1d4gdI9gV+uTObneOi57vDMSyKliiO/koRdWfEd29C7NahvqsJ0B4+2f3QSCBZElP7MVv2vr
37FhvVnD9LPWW3JgkXkCjH1XwkJ0JuKIpu1Wa3QQ3hvMRjdOnr4gK25dRpZ7v63Tel+GTfaQTeDw
lKh7FN3sm12WbjI2dWsdYhaiWDEOX9oAljazV52Gs3KlCwNBIDfZ15kbnrClCVD7MaK72cusQ8BO
7SiiRDvGgwFDM8rnuyJOhn2OCPIJaLix04SYzn2UhWxmobUCj6m2/YAxIrkmbVPGifOQtWG0Cetz
1UHrMYVNMhUDSLQz2BLnFT6HEeK/qwUFuWoTlby5CSTeEsJ6sQ0Pu8BZVK9Ns+8VG7+BPHZfW5L2
q9qxOtT2IzSGO2BAxoQlExL56vtc8eakVX3xoVTkRL2kHQ+lZVprKK+N3/K4/BgtmD4RvJYPaMUt
4GSwD+BUcf3rhPHBAoazIlStj9HuOjx8hYq3poV/BnGRjxBBFJ/H+vBBPJ0XtqTqPzQv6P0MlNSH
9//YOq/lxnVsDT8Rq5jDLaksWbIk271737A6bYI5gfHpz0d6Zjw1dW5QAkjRskQCC2v9wUIKyZrd
5q+oZIpAx7D+CwrZiKg2Em+RYpwwHNSv6E96JCSccLN2EzHr10KBRTTGf80yrQJ4SSaY7kjuanNk
kTXNU2yzJw4js79KRFyvLf/reXSbHYAz9sosQJvKy6FaZo71QqxNRsl7VeZGeZMpX9lgBr3Np0Ri
KEXKexzQSEYUpouMJQuKmg/QKGC/EQ569mhqgQ1kfKeqSotxSvvD7TNKzGiDwPEvn9R0pl2PnsgG
pJAd4IZl+L1mZLfaGhx/EqmxTUkB+4bV7/Uy9fAkT4bdXF37tJ4OXZuE15n/RUnsC5jF9ywOxSuJ
1M5Hk4olq1HUG1LoKPoV86ttTizYZTMFJBJA16HcTWGKnazaJ10AmUHujMUEtSuSAEZ8erOHrjx6
M06rSDviwVLNf5ddic9IOe9rXPm2U+V9AA7edM2QQHzh+Q9nEL9T7Qr+FRtsCIbDcgat7djbMI0j
P8xItLYNOjiCl7skgTIkQjS+tCF7tZX0qi9Td5SRuLLzrtl0aIcq6LCxcAuIDyQE0GINraDzcsdX
85JCJMuDTEL7MVQeSXUr37WdUflDSVKj9CJ3k2IA57dUlrdtXNmbyW36E0Id9ksitISbbga30JIu
00wm1IIQ+uaUyaUwakC6xmVCmm7bW1NyhttR7wn8LT7ZDd20+qChmCGUNjxLHlXEoapfpjN3GLEJ
69AjRRPHCSnkydG2UoblvoxEFpjJe2tr9Ws0jbpPRu1vZm8qzIOYToXl91Nf+XEbKTe7arvraI+K
X1Cuf2nFIAI0m/nHVe8UY71RlKR5Utm8ku0G3NAB/CkbFCgLCwNtR9NQpkfz0keU1lW19Aq9ccct
MV5lS7URG0XvFIUujqm5+4KQ+76PlMzvXfVmktDZGvY0+ZpUTtIr34WwnUshlT/NyA81WprxYlZ1
sW2n9HdrgN9pEBXHOee17JrkkvXD6CvJ5PgjLgOSdR9VCJYV1c5PGHmH2ynEPUj0MKW7MMR0DekO
4Sh/zNEczmYIfGus4iDuRitoBfdJV+n5SRE9FFCDxOg0lkd36nEGccv6gubYVW3YUhlARQwsEXUs
NwDLEpGJ3D43o4ejy0jwpDV9u4dku41HBcpaLeZDbmUt0MrqTbblXVEBvCGw3e6dtv2uiUwPjEYz
ecIyHj7PvM3dCEtujo5uhGvRkhPt+jjdIgdNBB9p00Zl91F5sTjBUVKpXs1/t60BVo6wYMNDAYcC
n/VgHkfchzrvexYWpi+dnlwHMk1jhjZ0a98olY7XEZAhmkXtLnOjDwexmu3o6biZimw7j5HNZrjn
C+p7sbOjUN0KJ/vAEGjc1KTMtkiuqtssBk1YKhFCK3p1KUb0sNqQJSq3TcN3kITbKUnvBDJPZCDC
eE8OLjulSO/aqm6fifEvmF1KZMyTV0PTlH3Fg+SH02sGgGPIE3Fv2c9GFoVmw6VuIuCVyLplx6o2
OpE+O7vKiMZ9XtnaJgFg4wsXOdnkFonRIrxp+yAHIbmxnPQee+JsW26zlUjkUrfO1V0PHe8wO6oH
4xeRE+ZwqDR9mu86hN/nzi6R80rwYkBPfRdO6rZ13MaHrpztQs9iJglFtEXl6buG7s627trhqeWk
hXLYN7WuY/XleXiWGgh/1WEybjB/fPJTueRY3B+kP7OdUHC6mIyNk4GRiUjKgdZ3GhxNGgTt9DAH
5jOKj5j8DDzXQAEbCKhdNkFPSLGrLRTMa5QgQIeX8lFnULgMCoEeNf9mBEGfjebkq0TSZoc1GPPP
T2QWhrNIsrsS1nPQq1r4Ilrju21Sh5/76pR0qTgWE9O1qQDnKqlmVM7ZYZcJ9fSM9+5Gw4UuqGsN
RaQyhDoXglNK25PUC0BeY4amY1T7IQKre1Vhz9LXVvPZWDMoCLPMsUayrXvopfMOjiZmGCmE1G5W
2KmPeQIQwKuPWF52p3EQ/Wl99dVEttmd8gToFJwaVmqHdDv49v1UZO6eH7c6GZlanWzyXTs5l9cJ
sd8TkkjzKcnZtHnwkoL1aq6kGNBl476mwIgMzZnsheuT6r8KzWtOaV18NG5OAqUwh+YwxzlbZA9W
s5tNyBJ302kwOrTMnRYvXFvLc9+yUGfRC/PYK4shXrUfp7k4sYoUbILGcGt15YcdgwqQfVRyfVIt
LT67uVkGSlzG7KXc8LQ2hK/EoXF6tUi770JFbU5z16CXNVj7hunw1Kgp2MWYsNSvm/ItSeWvVhbd
53e1vlq/pni20D6fwtlF+aUT+3Bxo1z3Gesrd+ku1nz83pumKkY+NI09hsPJjt4hNVVMdFsNqX92
F1RlPSf5MIqo0IJWrdOjlDMF93mjDeldU7wEN3v+MYpvFjKUKEEQwbdtGAZMUssHqG992V5ThekC
Cd0gTqcw92M1DPdzVh+GtkZYocAVMYmPg4SXqBCsAYMdjdP6CRDzoC7szO+U7Sr8Kgx3DtaXrRZX
bH9Dw48lIEqkQqB/v5WFx9ZqMMnXYEh1AuignwQc86By4LHVP905+0nexeWbDdGQ63XLZXdMHw8s
bFBjcVx/q0ofy1OzNGt3bUzEPLjNl5/y/zscYkT/X2cPjtfupkGQXCz2WjUEmC1/Z3PSBa2JKtzW
VkwERor00Ne5R1GHE6IK/+/STRBLn/zGa8BnCqcGckfTg/jbTb8FnhJUAEdNkZcw6+JjpuTIud86
bAJ3Xdzfi7C6pMwDJ1SycUir8h/IyUUkyltoWh0es7N+a9GGJx2uuFsnbRQfYDTlhCiZH2GdF8zd
c77ThujuUBUL8ye+6++N6hr7fkkTqJaVn8YImcim0c+ThrXNHiKC8+wanmGvd8FL5uWbt9IgsR8o
IoiU/XBUSjvl0XGnq5gQZLMcpSVqIs/oId5Q99kpVAW63FIhrIKMdearOaIFo1j+TNXZV0ZAWq6h
+6kXmU8Uj4qqSk9eOf/mx8afBtDq0RwKvDX1RG5iSmT6IL3rIGZjT1K5gjUWJGwhNlbTljc1h9TY
s40KRFYlfpdF5c1KqDgjZIVof7GHaD9vqMJ4nIXgszGibIvHje7O6V+g/ptzWCRmgCVysWmVub6k
CGcYWql8VEyzO2ds3GOGL9Ed70xq0tYsf42p2DuzxHtemk/HEeWeR6A4hOTRP8oiRDEhUX50oVkF
yNP2IEZFdlVU9j2t12+rLBY/oip+J5MU4MBtfu8jcUcQ1fmTC/JprAt6odi3LCR8KaKk9hsV2zaz
tX+SmXfJBTBHOarsDiRLHpQG4bh0NUQrsiWbMmrTo47i/MbJzfmAium8nykdbEBpGptZke2W8HFT
VkOyV+sl3+GRkSrItErR2VeA/tgViv5RwCcxkjL+HiqVDROcYoL+TCu1XMgr8VY17PnRDup32Wp/
FYOsUSeHMEm1nzoMXi2Jm3joAA3FBs3l9C6SNIfcmk5MUls55dm5zqvhbC3Zuwmo72A09cHrG+Ud
6+ut8AxSqjD2NmGXbccoid5BCv4UGE29mI2uvBmqpWCfoQ5bt8tBNlplvMua0f3ekL9uPBdsfRtO
ZxKf0SYzkVPqqSAfUOTfuCi5/2i9wQic1NFu7ACMY1PF7b6Fe/aMTQnrnUr4nwb5YMtLfjcYEhNP
a8bdK7Nq8R4xD57Ri7tRh6Q2FFH8yqo/yArE1Ejjyp8b23uCNg53UexAGK5nPLbmdL6RYvg96fI4
T0I+h1a69w5hi7gAz4zRdLNHCZzpaK1/Z3zY01rzTqmlZf5X//PweuY6uPbXZj39691fY//vJdbD
9hyu8zxiZcoxIvMJ+2MxNf58WQ7YHa/99dW63vSxyklr/79efh3/On0dW5v/GVuvs45Nmiw2hlqN
Pnu7DO23oqhYVJeXqkMIQzr136NGbxIQLMczBcjuFj+2f/U/3/rZiokyoGIpuygV9WltqmWZHcwS
8bG1b7bTv/uoVxNF9smlnPToYWkqj4ObGwEgouixjlW5zeyemMN+HVsbFW66Gg/h5XMot9PXiGns
600S58ajiZr/59h6oGjnhvrOonW8XPxzLFFaX9N69fg1xo4zQMzeuJVmpm1jt4r2VoXUeKnU1lWt
TPUa5l7M0jfKH42rfeQAkZ+6qoynORT51saA6F5OM9unaPKReCu/xyAu9gkGkAcKI7CWYSdisrfR
dK/f9E1GLiUsXuyyby9mku1d1tgzTp6ESHOaHWGO7VO2/OcCydY94i7vRZM5V+iH6lZh28W0Etkv
gxwTInz1JR3lCTGU/Ix7r8BSByA3KKp5a3iajelJjn5cOf8QDrKTfNHek4T+SyEb9Tt6a8VGDHax
VWftlXJzxxazQ6axTMegRd1wbzYllR4VQSZNhyhH6L1J+159r50BwKhMFzYFmaQMfygsqCLjr6T6
bbRdy04ZQGMXWR/zYFabHO7cI4sRKajG8ie5/Om8DjWR3l29LD+uvbWBKBztWqjfm/X8dUx2+rtn
9c1l7fVxOVNhGl+knDxwalJsyjwdHoUIC2iw8bBVomF4rGNxSbALOOq69jxcOc9xnf9BhuZfJ8wj
UtVkJcGgLNdYm1z/Jx4scV8v41VzfFSxLvS/Tug77B5MpcmO61jNc3uRSnj1Wmr4U7lBLzF61eZc
xcQznXaOGy3pCabtdSyy4nteUEFdh6yyB3Wblb/WeX0diod5CtRK0/drN5na8jGRFf+8QoEFtg5Q
acW8riBX4KCvSZU4h6RlfkWy5d+g289T2pn4XAu/fY3/73mk+AvgkIa+W6/3dWKvxc+Rahw7m3wI
UHAqX5AMNI/GuOjn1PHor2Nr05dq+SKXJkoU4Jz6NC+aT1Bz/nPg62QtnZ1DpauvX0PrqykLy5ev
MTfJ/6heQ/TTxJ7vNm3yUuqUjAVmvZ+vvsZsRQIiaLzTeoZChenztCKqs4OiA4aROqrjSWVihqLm
8j0iEbQNiRl2a1cTZY4bQgfv2rHadxGGC8hnyRUuJ8eDyA+JEICql+4gugrHYHAmSDWx9xL2u+Fl
4NtKkwzz0jUpqh/0FuS+HDr7fSya4SAUIrb1aDa26UE21bSJTLjyvbSdU9gQlNgp2TlV0QQiaZn9
5vQFWzBPfKw9K9fS51InWHuxG9pvhmmhkiTz+zpUdhHRRF7Nl7ULYsoM8HD8XqPzsNHH2nuz4l5B
EixWtpbnuW8aodFBLQjq1m6J1Av6awQ568kG08UrDIbzejAE0fH2Tee27oNhMniuqupVXS6aSsJd
6XnFZT0RW2JiuqnDGQnjQn8dG1h5tqJFhcpjf+/FVQ+JhiVvXBe2dW1ydSck3bmUcWQPXSQwbH0+
OFm7E06fgf2M4n2BWshbNNyrqsl3noIxdDYsupeD/SRJYFH81bptCSrrXUl7slOZ+q2LUlb3qcjf
LW2ciPOZ5TCNyYjFDec8x9Cd0RHN3ntlpNjihR/IQWPBMSL+7HXmfu3V1dC8OcaR2THe2nhZOqCC
To6ue9C3UqSoi1C8tyOZrKymJAWNRj9oReQEgprAkuVzgh6kyzbOzG5HGmvJjbmE8/lz6owiMPU8
Onj6BvFR99Ve/GDWRs8OhqncjKL51ukKVjxuPd340MhwlCP56oy9i2JAi0woHgeRXUE11NEQRDWr
/CGL/jUMa/UNJ8MVceM3phc+c/JaaU2srio138+kgS5amvWVWGIMuzRfoiLKPoe0MYxPitE/kjb7
VdmucWixsbgKC324iRD3nNf5X8Te7S/XFNd+zLU/2GzsUq+12Czd2mn2CcgLathSApewUt9DXPlb
tOCvRdH4Ed4Y72bSHmOAvL+0HGE45TXDxuSh2+UZZd5iV2rkaQslKbbukFQUveNvBH31vnchMgjp
CfTpU/lq9mVDIsCOfzXihxrN9t5rtQWdX7ibSSVHWCSixDjbJWmrgoy1Z/0+J0PxNnTJwi7MxGnt
ZjV6o4AmLjDv7dewm6hDdUMNV8MYX+PGXPhlSbsDFZwc2hqNEEspDtg9YeKQ2c2BpF+zNRdaOTtz
40Hoz5+fqUFSoNgAgtomCoV+ilqZn+gyJnlj+6Z+x3XwEc3MQAZT7S4K9RK37wLUl6JV77oj0azN
i7vFbu29n13tLlt9tx5D+tQ7d3ho+6P9u2NyfjeF4z3zCnl+LDLee8uYcNHGhHk5NiIER64ZV9Ol
p6K3+Kh7MvdLr6dY/Chw4l176AFXj9ZLdyKsrHdZ1pjtFvl+PdZ5lnp3wubw2avM+i6H+WiqqYqs
hX5I62y+5ksj1eE8J1InXUOv6tp+17uKjZaRbl9HXXPY8065T0YHzYB10FiOJBZrzDTl51xv7Ks6
aBwNJzlvzTjuEaxd+uuhtaGAic1Tf107n5fK69aiqFqSRs0HcRj6nLRkKzBMc61GQBhCOWztlssf
oAhg8+4F9kzVAjgR3VHqnD276nzsxPT22V2PaE3Vn2IrveZZ/5dZJuUxJ+N17fv6Xw0KmM4WX7k6
+J8Dg+qNLzof5etcaTia4bejVvsAyJEWWa4SS5JBo54gGGCG0c1I3XEnesiUWqZGN54kSAJ2P0+X
xcNoHVvPc7EGuq1dtzZfYdyRZVje/zU+1y3yRY2toMsYNYRyobYRUyhgnNIUiSwAGEOxHLKKIvIy
FpvMnggBRcA5bPmWW8V7FdbiuvY8bwoXaCWO5MvBQSbKXhnshI100b2pdqG/2Ph+gBiRgF44owaW
yub4uXZEQ40Jvfr5snY1CZQDMl62X7vVVCTHcPBADi/vRMYzv81D/PmH1yHbmoK4yaLH2rPygRTr
gCbK2o3xft/a5pKIXt4ubKs6wcWw/bWb6Y712kDBXXvr55ORfsjsvHldP3u+4LxGK1Hw01w+9wIs
mnSt2q7dCnN5bs0Ct5v1s9k5MkgJQlBLb71aHPavWUWKl8IypTVLK9RAqdvmZFMsIJE81czVZtke
VJvKUIT557szlpOfRJHzAwDxueEVnnQ8T601/0Pe4mMiE/q96qCLUJQXT3y+WeoJDX08OqsrCI7s
UJV2eJLGLM5hqMQH6pDFoUTE86bnyUeGPNtvOTkPc8Kv3XGr30Ve2lgup+NJqzA1dhPQN+R+4t9H
CvEtGXw2BlrkJtdsLBKQOFF0pkS6T8b5zZ4Lw0eOE/hGldkvcu7K2c9rjdubJ7XP8tvaKLad3ciG
IpEd/nBQeAz6FAa6O9TU06K6B3AF9BwOnYrGZgeLxZPjGbD8fGza+ie2mcrR0vLpzepqbrvxVcMP
/gPftV/F7AYU6FHursKdsMWfusvTW5zE6NZmjrKDpq9+VFaiEbTKnebq9ruw95TEsm/GPA87Q4mT
ratk50jxfhGuqyezif+YcfmzG4VJead2DhqIUapsLsZZCI2NTZKhwAT5wRNG+vdAkSibLBcoUk2x
0uHBTuvR2+iC8lINEOBRlnsy8gklP0zPZZFg/oI6MVUC7Vs9R97B8qh8AnzPtrVAHtN0ACsNYOHb
tg8v1t8urO/rUGgPQ21PENFrnypUtFNLMmIWcpckXkbyvSqxeeMYt3H8W8fxxLiX0nYPU94hfzgC
UG4C8ozKQVOoq8Fpqndw53XkQULj9Auoh3rNyIBt0FeyN4VdLD6y85HlEYlNO/pe527znHUWbYb0
m0PhHnC3I8iY0ijmKC6jl/yaCkwXxwHtXKwW/5mhwVRS93ADjNrA6oW8U7zV9lZtiVNkFWTl48rd
RIVqfID8/DlYSfWPiQomtaA/cdfVkL8FyfqyQhxikJ2vIlJ3xLlveKilFr/WoFTW3trUltR2EOdJ
ji1nrE1Y6SBdRu8cQlZ5IKOiAftLDmAjtgleDLdeM9XnRGl16+nUuteuhZDiNU/Qgl8O9qALn4MB
GXu0+8s6ZMA+2DuxXW9aN9WeXm9IUJ4AiJbeOqQZFoJvMktP6xuW1edosDITu8SHUgsXtc+qe04h
kFYzru5rD0+qaJu5IRY6y8GRnQ31anlae56udc9YyUAIOEjSr2M6HiHH3itsWDS8YW0ISnY8GtiL
Lm+IXGXapnWqgkbgDKLq5LXTqT4sB5WlGQcSfwqkgeN6Bqnu4RSWqEB9XTJysxPiq+nnZ87joQxi
b3pOCemOydL0ZxtijVY04pTlgpWulMk/trTRlSZ2ejjCfmTD7wpP3DdymsFkWCPWJIXxVo3VL5Ei
NLEeI0WrBohTegcQo+abreFnqPTesF3PLQw9OtXY1ATr0UGl0oP9urUPzVfW+wowTDPlJ08QQUBF
ix9rgzhKua3TsNym/xnTpzj3o9pDvNvW48cUjaC8Qg/tb3Ofidh4umVnPNNZYdIH03Jcu4nidUdt
Bh6ynqINtvFkAZucPP48v2gpI4+otB7s5e111OyAu4cIosNtq5XOeaxNmrTMdu0wHp0ocR4SbfTr
mCjQzHUAaKUZwY7GkWa/nkxGUNzRkmNPE8oiAPXbbvmCxi3A5n9dr+n+KXMl3MLsBxiFbcoDLp2O
xV3bfXbXMWk2m0ZjPVt7mJiW+7kGYPfZ1UPeNef7EODGbR0ajZlyXpeo2HrU0XMdm+bwpBU8GGuv
kUp/kFZTcgZ/dG16e7pVgENePodgQeJoNXi+4RTxq+PymEu0s+xJN31qu1SKjSF6rI2nir1aGvN1
7Y2h217jxt2XehanwdwuWeCmdvz1aBmzymeWTuqsTZPd15jhpX88VWXR66v2rsWwyv44eIuOrfpY
G+4jFDx6qtVfY6E5vDexOl5Q9FEffRQml0az//o6IWWfgvJG2+6/xlzsyuT4edG2HxCsQEYosEZ7
uuhx8ipHL7+yBuZXSuinHhLEae1hlGmr/vrSy8RDk6Y8/tfY+jarLX82Mow2WlXngHwK5742bkOW
0IEQAEOdsUpVAOlSi2mGTQpH9dkkYfUM04r0mpfE+3UsjwtylQkQc1GUVTDVoepz74fH9WTTwKO1
RKXYMIH/VCp2WBnT7Dbq4ubZzNVDkih8Qe+1eZYpIremUMJAhQ6K18Nwdjqz5wvgoAA+taGQClJK
s5unOjXJrU3c43pwHcJnTCN533pHbRqq62SOZ7sRPb/nYLy35lCdvLHpQAVNUf7SRNW2qLaKOlSb
tnWajWZFM8CjsN2ZiuG89CkUjaQP08V+bIuP27fWCEv48P0lrPoXq49QbBfUpOAl/Ay7ZGcJBA9S
i51OSQTgVVp9GGP79+wWINiao9pHMCcUAaZb7fWNJAYJWqKPwsNfSM/9GZRwMMYKRNKQ1Xyt9oGP
gV1vgkFXleEEYuJda5x4H7EgkOBWgaQDUu57/azOaM1JTTEoLsBOcpV9Nuof7LuYbEAvbCpDveZd
dsSMWrnUXQU9th/cY95DgDOM96QdErZ/Lvtk0J55L9znnFvaaaKiTb5Dkkw0Sj8vJglnyldHnHRR
J6Z8O+EG4FV96suZNZLN8Iva3zXReq+LCN8EicGeahPeY2RczDZRdwrGKH4Zf8zz/EZFaBNLrdqV
tnTPfY4bDIkAXn4104ACvG3UZ0TLvoGwGHGhk/2ucgQ+rroeXvviN5cRJ+RWDB/d5yFwTIPKbalo
l5xYNbdG9W5kXHmo8/lsITgbCUAiuYLlYqrDyZvSQ6sNzanpwmaLfeSwaR0numRuM29UqX+LRvwD
QEx122iGoqHO1d0C/nGvdfNdSeL6kKPWeEEmEVwJa8o2ax15qcqSLIk+wN+awyCqp/4CkODQNQgy
yiYNiqbae/noHQtjqjcZcQNbK1P4Bm5aQdN3B6teEIFRp23NwU53AIR/ItX0YzETPZhUyQO+rT4A
DtcFqLORweO+sVsFuF4q5VmjRScBuBZaEuzYO4PV3rBh26g/61Sf4NWZzXkAaHBUloSH0d7XiFpb
wmpCFG6jjjpIJhBmKVIkI+JBqu96/qO3lWuWwfNFHCXIkjvo5X9m16hP1N9UVsK0QXNNPU1lrT1M
GB4mtz3lXrsZUvA3Th0YhYgvXVFHp2gkwsg1nt9J4MuTdRVye8Ny91Y5KSunR5PCid8x6iXATMmh
2nXT7IU9/XRN1b2MbioDUoFSkAr9BDvgrUZtyXaOUS9whIgg02gFpmVls2RKvkEEKIIhiX+3eYVL
dmweWMv7FMQK8lbNji/0nybDImYkDU/1AVMOWVuvJEZ0PwFdtgmT9um5LRwzt8X9TTXKo2iYBxPF
DOahb4OqIyfQFK9omqqXPo61i1wax8Sw0oGEmRW+0KNwa3Yg9YSms0NRnI6512q3UZq6AaCsXVxG
vxUqDygxxCgKkcr41VtD9SGRNWfRPnQFNnaOC6dJj6iBqCP0VI/w+CVqAfLMd3YkMqDuWVfmFVvz
3McN4D1LVMGfd6wFQr2ZIBffRo8Ee6N3E1Xh6IGwCsunrEEohWoHDt9MLiPISx/bLKIKNoVdqsLh
MSXJ6zmLdra3qM/W/e/IDXMEygzgja6eAWIwC4CH4V7MWDXqEOb9ToPKJP8MkAZjYL/b1gPO19gO
WWfHNwupBghNl1u17EAodwoGLJqqIB+JXkwUhRQWKvc51dNjFHZ7IdWYB3M3IYqWyxvs5QeZ5ta3
0JM/epMOClQPraNjuycl7L2TkobuyVpwOnXS/Whd71LFTLNmqzCNZXV9mFFYwkL17wEg6r7uur/x
PjDgBNvRVqnS6WXAq+jikDwuFwJxlOnPzHHP4B8mouwx5Bsc/h7ZtZPdiIAvJclWN7rQb0tIFHlS
k6iQkUnVrbIOtVuXvpXacg90vQQU51mAblgMdpCZT05BUUov0dxCOvZZWZ1LlqfUNmmS7KtJmvu+
qb2/Mu8NLlOnyvDXbDcbOO+spd4CkVF+xUYfFFYenfQxwh+xVtsNO3Xv0AM821vgQMGdUJJSQjZv
HYR7xypJeqjmhpjxxRut4TUb0Chy6CEmk26lGb0VuWKfv5p6KJ3Prk3kf7QbKGLYfF2tkNjRGyxw
jG4O0LP2vF0YhV4gPNTXNKa+gC2zr6sRj2JoGue5SSibEn38zgp9W0TpdFJn5JsQirprSfTHWhyi
oOpc0C1eb0Z2ZyzES7OI55jFqF1Us5H3oZfTVSbLzE3PqyJ5b2JC3brJ9lXkqCLIHH5GMGFHRbL/
6PqMyMOKP9JMR+fQLF8tY7R3YxGz/16a0H2ZvQ4emtSSbdvdM6dNT4LtwSkLnXhjlBAAYGPHZ8s2
73pkwN7wRu4o7B4HEFfk95LtoDT3GYNKEntszrpF4EzLDysGzF4q0lCFgSWa1uJ1BQLzP43SUS/q
0TYtPewyDIGkVliB1BhzT5Jmwa/BQfZ8KQQos77VQ2xdMdyCI4EZqAfHOupBY03RMLHjDHkvqZEL
gtJHbtTy3JrTqyrmEWpHaG9GVGmCaekiUzAFvcmPZWYuQDNHZPBKOqQnZw10kWeWZxAZh2GCkQJc
6dqZ3V2R+D8VZpJudEw052DFzImFwG+BP9s6w1TAKZjd65hpGqFgl988SnOnpK0/ZuBG73htgDYs
f4ghzt7VApcYT/52y5Cbe80SOEuqoJl1djoZN5TjudrL2kwsYQCsPGUTrmejAY69WrW2CmDPEKTA
1BTmab0MrpVvcRMVxzypmLLHztlg2A08hJICILhyDkoU02KntHku7MBkynsZNCi9DUAB/NeGXdry
95AcCV8SEqyHdBYfAik4xEd3E9ZyG8cZIbgveCMA2ptU49dF/zdTgqxv/mFfI89yyPfN2LBMggpM
HSyt1RSSkITH2TRHR3wvi8r4hoQ8ipzjQ08j65ANymMmCbDQW9V9bS7GA8nfamccEm8UVOs3XjJ7
RxFb14RSWpDpyCpJtUD4zwAxbp9dU58uWpa8jSq7VFFHyCgKKMOLSVMdomuTtvw9oEAfnwoQUd50
O5uCN1iuyv4Ujsimf7rB0Z7Adl2ksZWJjYDJPK0tuPoi69tNmdneKywA56ZObzMIvlcDMIJdRO2u
TtJvFYEB8pUx0MqKYuranTM9J+arcgCairJPO1cQPxkZ8BdrU0SdEdRV2R9gR5Rvndm0hxG2SLB2
9dRpwRs3Fn6hSvtCuMz/Izt7o1fR78lWpn2ZZPMZ4Y/Xfgbsbbp2eouQcrlFrfZ/jJ3XkqTIlq6f
CDO0uA0dkboyS95g1dVdaK15+vlY9N7k5Ok+NjduroAIcBwXv6jZGUYK0+md9GjVdnUuoYEbAewM
JUFiLuPnLUwNd0Aq2AnZZCyCnTOP2ZFZ9JPBOge9+CHLnroQsNjP3H7DtKy9ZgtmplxwdSEIi6vp
PEULbrQ2JvUKMCJckKQSTHr0RVEM/xj/N0vypXq2vHb1rQy4r14LnW6XFSmhAD0bHeS0VlfBwT9N
OEJerPAtbkAK+K9jE6SnADqv3Rpwi4bxFaFy1A3xvFt1NQQjJLihzGTC4MYOSt6L4IYUdH4KSXL8
Y3Kb4AYuy5qPDFb5JRKVN9qq4JJdJJrMrCDBwuLvDXUB2tdtdRSESuU8LZBCxrLZreiBWwcNXg/+
LlG0ZR2B3AAs1pFdle+Okh8SNcAh90+zH0AxLzeuWc4osQ2faGuJOh8FqiiZ45xN2UVqRk7LnUEW
Mfj7+HY5idTSQnXa2U6WHuRXJmhNswGL8Nni6ncOGvUsCiOOt4fkPlzBcP7qluc3mpFzyVGjlj1g
CRK5/xKNmSKzpYXxnSSzrDqHpaLjP7P8phzcZ4B3xkUuKT8D5+UwqgbESfrq6JXln3JcOgZwzJfH
uD5hyRS8VO6z62ItpNEtbyz17ozUCp5MgD5W7K+0Bmi37FCPUzoeVb3+KXhgCQZg1F0Nv471VCRH
smqwMSOqnJQ+3m2Osum94rxCNfjRw1w8ek3IE7WRED21SfMqz95O3KeBdZ/TXBt069YQobfH0J3t
reKWOkz/2hDNtu2hgR3WgVA3wUEelzwNiZV4fCY7iUorsELdZ1+523lFn9/wdfRAn0l0CSAi0DaU
c4XXO33LkMwAEYA5YzWMEei7qBzt4EgBEtk18tsandMeNJQdXeR6Y9OwRt0c4jb5Oo/6Te7cepeg
lu4KK50Ocq/lriRtwfy/1RBfWTAA8kzkCIlJ3tocJC2BkeIY0nQhEE1EH4fukzz4tWnKrdlag5TU
rHzuKjDsB7kV8iP1vub+tEGh71lBZ5RrVX+0i20Icpfr/TVzp58BXhmnjNEAre5Vq/IWpm14ymeI
zq0+fdKXrkM+21lsO+c5mEECY8e3U6FzooTboCdkJXnx/1z43W+QKLZXkN31UF9rrk8PNRkcSntD
P0gXIN/3Drnxiw0ga/yUwuVdb+4Kp3j31rwDVXy8gwbbeEUEa3JuTkaYa/MxdsMfSpepx+0O0wne
dMeF0r11Lmr/nGFieZLf0vvVU2rP6gmNxn7eN1l43w66Asxj6YeW11qOlNi/5nldOSMcECYHaQl9
nJ4YwjB1WRqCPiLtZMKx3prPUsGuZiqY+n5Agu0iLXjsrOEy5RbTkuqYOwPGR+4CrvzX69pFevVD
sMJebgBXWAApW9ub4wdXXwCMRmHXi7wN3dvSLUtLkuSWV7D6s/RIlj47R9+pBjAr6bMTKPSRUl+C
7W1910TXqJTPlTdcvMbcS0tYD8FW4Kx8aRs2CKQvZMLenFHovm5v+NaWJU+SwdIK1b4/NYD0zqET
naTMlMYuNbbjPzZBSctTk9h6jKTX6IdySX7IW5ttWdn2310PtnJs8KfmNYArt0uBxxQpILfeBuG8
fDh0D6JpoDNRnfQTPhTs0zMukCc+2DrGoM5TPrcvDmMD5of3OisWs1rgsZ285IBShrq7sxas6jyW
L/ngdifTnBlKNLp6UIOCtZsegZkdG7wn4R1M+WIXac5DfQii8snBvHh78HJVSa6v05aWzK2ZfDik
GNL20mM/KI1RgnrpriWmJ9CXzBjOk9x9OUkBnnECs0Kz631o9Xt5S2C1kyvRd7mDa3zLLUSUZN4y
4Rp8hFT33RYuRcgN62IlvbIODjUkXvANY6J/jnrg7siYHOUeSyCPPV6GJwjlMkee0j/ySb95sZGd
1Hm8S8wSgTKvu0gno9Frt3B2S9RzD2ERrF8Ao/0TUn52lRPKk5cYPX27sGHsaPhzHrxnzOLcFbPs
J/arj+fZKZcWsXUGqqY6V47bfp/ejtqhnyDeb3exzBx60mT5zGRuZh18C7qQkErgBXwDl2wwEveQ
H5Uq7K1BOTHQRRk167jqmMlgC7xudZ5c5zoBzGE/9ww9Eo3iyN5nOIato6t1FhVpQcGem66tnTBc
6sfaSIyTnF9+l29H47XVn2Yjb0+qabzIU90ercTyrvsVG1O0G4sCpX8o5H9P0LaOQ5Fvv6TXgR3T
0xJHGqYPYPyPWmbnsPPbfHhAkN28AE2rbsLaGaKuutEWfpdhlq3PV57E1sdsD4YP9F8p9Exz8uqD
BUEaWQzHwOGk4CVw6cEPKAQeS26ZPBlp1oHK2qMFPNgv8A35b2cuFbYefXuSa4Ne+vvtJmylEpMq
//9TMVYbYS89bF29/BhJrmPxLS2xNXOOsP1gQIswgwx0lc6+qHgsShW57DrkkigOm7xqa5R97b9h
9euHUn7nu1HGemyZu3tgAfdsCGKPwYdexq9sjrB0La/JXCAHsw8m8wdaK6wnh31yKZowVI9SfY36
yxc0AgzSBek6jpOWKiO6Ldjypjljy0FDKVIDJrYMwuTvbMGKkpT0u7Hs+uvLeYSJ8zAW6Lr1xBvg
6SebXap5j15vwSbUH678ELO+6a6uXmVYJoM6iUmwnnoZFkqSjSA0rwMIIFtlqbIlJbYF22Pc8rZr
fDg2yj93CHXQh9FnSsfZAQTIL5KWN487njCNX8rXHz+XWrGLlEF9N4yUR7i2vPlnANH+Ks01QkkX
0PTyDMKuQ3JDWso/R+XotasClNNc3DI9fKSCBDBFtincB06IEDykdCvY5oBSIMFWT5KD/2vQ6vy6
/vqlJa9kj+2dWccza2OWXE/PO/ZP/vveSWytJdGPaTloPeu7Wh8v8PEoRWNjo7XftBmpWelXttGD
HPtPeVsVKV3H2RLdAnkeW1Jicty/nvXddEZqS8UPl/qnvA9n/XClYOnwMZqruxBG3/KK4+HMXkU1
r3NVeeElYCkFciY0IibvyzLbFmx5c4YnKPQ76lStQXStJN2tnHyr+q5Eor4ZgBBiC35t0fKyyHuy
vSzbS/Wvedth8t5JvX/K+7+eyp/zhdxfxKD9xoOLQxvD2mUsLB+uLVhnslv63VrFP1X/kLfOJ5bT
rleQ83yos15hSLx7TRl+q50X7qVrkDmoxLZvtPQhW1Ji24Bsq/wh70NS6vk9ggH9L61GEiEpbIh8
vJzsvTO8lSa8RiVX0jNL2Uyrsyo76V7xunXvgKmgjW9pZV5o5JKWnp+xUMCKkpVZ7rp05AdWO++l
e2D1H0nWBmXgv+lqa6dhq6whSO9SlDMkTMTfDv/U3W5NwZFJ/1ZnawZb3ofmIkkpHYMmZcnChek1
qLN56Bw9nfcy/00AGLBclIxvQTtEp/WNl5uyBWu3uqXldv1rUgq2V1eSAQspf3ffkv5wBsmbswTs
hJbwGm2d/TqwXsvl+WxHNniVMHnLrhYLI8ayQvJu5rhVk2MlkIHBlpTYh3rSiW557/64lHw4ZPAq
5TgbD6ACn2uoFLgGSA1Wyg0NJMfy4SpxxGtfpevysyTLLnJnyqTPs8usOrsmc6yLvOzbE13f/XeL
me+GCltVicnjjYqeFb210rrIlTuInhhxhEyKjlb2MHsl2zGouWjTo7yi6zqltIBx1uPmm7zIf69q
1WpwxDqbrZOGzcE8z64JEsGwxCGtSVA37FbutrRvBQr6Z6G1KxfdYWe2MCCjQ95WPixdC86m7t8J
Z9tiAyBS0a6RuyrPpc6gMulV8VbG8EyET64vD3huEd1p1/XMD7dfbuq7R7ROXde7LnMWia6vecTm
5OyZ01Huslx2C+QHbEm5sR/y1lmdlHwkc241pXj7S3oY6nsba70dNoZYxQW5/6Ur4vFsIAR41GHM
koR6hgBpccVnklJLZ+/McJDpWUo9D5inniR4N9XBa6RlZ205h5rU2UMZ1O1Oas1dNl6UuTQPap8B
0huGYtdEvOoSeJlr7m0PgKcGpug+TdyTGoVWfkQyCMNlZvZHViVBDU/OtdGD5glOFnvNiMZCPM8c
3Iti9T71x7cF0f4pQAb2E/yb+oBq3IgqB0nJyxA8yhK2J+oRFYjYrtJPseegLGh2D1OMFoIDbOGk
s7d/9ix/fk6r5hd8x0tvauWXMTdx1Ur9H3nJkLzGB/7mBypI8ax5673Z+umxWs/Orh+w4aC1qOMM
wy5o6vprPYPpZUpeftbV1N6jqAO8KkK2Sy0WWwCTpeQ5tyr0m1T1UCERjDJUCY4bI8bqcVxKWErC
TGDAUSBMtHNT2OXjPCXVo8QkyIrCQfcszxEWZhHeKuLgUFbID/nT8N1k8+zcqouUX6ZWBnYkKHEc
lgXgneszc4uLGNVrFcKn4WMkqqJgeGizAkyQ1w7Mh5vCvYHUYHvNY7G9RfVr6qfoeVgCiC7Rs68m
P5DVVK6SVWaYdKO7iCpXgfCZYbFb4wTPDWrYzyo7oc+pomn7aRwDZhAUxLYHtCq1uZc5lqJ4yO6m
YegetaTznuYlqDNgezZtC3Y1NbaCUM/SvVY6uKIN7M6YE2Zz46ijC+P/NSXR/LimQHOg/OvQ5rbj
q8jynlCZifZV2O7QPTWOjmaZh2lqcjTeANMXhmbebAeoM7BW7aDbetLusIJHBgMH8NILy/sKqt19
swRbkvZ5TgrWUAekjWy4aaV+y2czNfaaaWg3CYop+E9m0VfKfvJguXthymIzogZvvQ9g1LXH/nsy
5N8MttLBhUP3590y4TODTAStUFSoxPTzX2x3fg3zRP8+NQloBQRx3oIxA3aNDtbTrLGXbE2JdVe5
eX/T+7i9pGlcPPIINCj/rfqpGRUaV5aaD6rRv9WoBj24UfI02FUD9VWpP8U9G0cOYo9HSUoBW6Gf
kV/Pj/W46zHu2E1L9VhLMeWLwXItx7GDTZajQLulzzi8O9jKfzjpbN7JqerG1B4dL7xADsOpM0MW
7cQHpzpsv6ANkt9hOCfreWtjbp+arj3mKrI2ex+L5T7IXjEqnFm0LxrmyrZ5B9Gi+QT3vH9k6fgq
KYx220+Y1kGGykbEmpYakucY5ceDEvdNddHjwjUQoDa0H1YslqgCg+4e/bT+vh5YVi5T1E6kwEHJ
4ooMZgKajVuhm0p7RmxT20tSbk+WqsunygETttwfexwBulTLQC8+2+Pv9e+kSe6f7aKGc7bcP1Sn
QeRlk4c/PW1mHEyUUyQqQRXMMNy3tLS2sUVC8l2mFEtJB7njMDwBnAGBFww7cF1YKpQVnZJef6vr
ILz09hCg8R5WP8ryJOXxENanVEe1qZoVhwVrxcUtnPXAaxNEwX23BEOC7olr+Od3BX2fYifzJfDt
+AiFIb4rxwwPwyWQmOSZzLKxbLBRVIu1qMFv8F8qyiFr7e3obsQc8P9ySOoO4CtU7fzxNG1XIHL7
Mj6WKquB+w+/TmrLRaai1Jv7tF14FGw7mlYLAxZFyodoCXIEJh4kOfk+ioWRP0BeV2MW15fiUkW5
fLdVkhgOend8+Dr2kTk4dllVCcvKwxNjUpSb88UCio+ylJR+OFSScuEW1dGLgxD4eqhc7d0RmW4e
uxKAxseC5VdNZQzZ8WUu7G8p9qQgl2Y3vWunKr1zxwjAiYbyZpexz6iyW3FMilB7VctwuHf1+o88
1NTXwS7UVz2sHzs62Ef2pmG6IDrI16830P9y6la/s4GWfHEzTsVmTvmQombwJaqUr/CRgycpNMvg
wS9i+1nKQAofUwh1n/Kl5lh/SQbNfNP8qPisJVepwjcne1WbBvrlY1in030faOnDuASI++nDzkxq
onYz7+izQeMtSakD0ZSNHN/9S00G3Etd1i5hLqVfMq9GR1sz2r0kjb4ZLgauqYfStFDE39lW13/C
xgrpImvUjxGEyi9Njy2CCl/vvPArvwAFKw925puXEcvM59Ie34DQdN+t8ufsNu5XS3HbW1ZGSCfZ
eve9mQFSqI6VPyOig5Zu2P8OHLv9DmRLP8wxLuJ2479pgM/QsG0H8J7E4rA9zljDwhf+Txa0yL8L
P+TplgMqNpvvy8Grj/i1lSjMOcVbplj2rUm7Cc3tvnjTYUx/wvp9J4UKMLY3EBhfYfKqD5Jl+w37
C+5QniU5oiZx1bwp2Uuyjl3zeWaXTlJyxm5QH1S03nQY0XfBNINLKKzQuKvRioEWXfuosNn5A4vu
cXcAi4esJ9Kyx8ofnJuU9K3vHU1tsGh3uJ3MPj0PgjHRl16t+j0cn+gmSSdSbWAKUX8nSRsjInwg
df9ekrMy/XT55j9KauqzZ/rr/NmIwff4Y3AJo0F5SbNWfYh8aMShj13VkFfPAH2OyE70L6XXfk7i
Vr0DrDC86HrLqxKjKl8l7r1UkHx0EU+lUmePkiWBicpRZENgqDsdw9UC99jMDl6kegwd7Tk3X5qm
OLmdW2FYWB+RMS/v7Mkp7qIOstwiFlzeKSpB01UuMrPqdIi9HtFxO2qeQs3BCnyy3lAIS7+rVuUd
0c0sL5KEowOkXi++lOaIJKXRgyVYqmn95O/Q9ANVk4+4K6stQPEq/Q6KOjtDx3dOOnsf323LuMtd
xXo1w8x5KBMLgMVSrZ3UvybQklc+bdoDwzoNNyJi7hLMWurvWcFrwO/+J2+rIjFLaf+qel07/9Px
egsAprPjp3qcm8dRqYBLFy7Sd6C6TL5Ef+Wq/9kcB/tL44zoA+V6cZ+Fho2ycZWCiBvmr33lvkjV
0Ujv68jwvtVNrh7cOrYe0tLDgKWuUUtBF/YzdKRfCuJXx7jYu8CG7tWSl8od45+dBkDMMtzmyTO7
4KbYTnKO0lB9RVWl3snpnfmbWnrNr459I2BEZowO42RcWLMtUd0trRfPRnOc191B2FLLd0lWFyjj
olF1X9Kn3ttleOh9Pb7ViJP/XbDWkeJyy4VHAvgZGf+DOgdqfJDyENzjvZwtdlwy7Qo6YeWY1zUp
xbqnJeOJVztaawaa/mKZiXVW7QHu9nYKyzHvbODlNye0lGOqFTq2VINzscD7XvG6ae41w3ROdpJN
zxM+Loe+VZvPvI0q0B/X+cHY+QVtHuV34725Q8KQdCys08ur3RbmLziJiEWa9PO0Pl7aLHEgqQTz
sa6q+jHW2/piGtVwi9zWwt3XL7El6Bz0sQCr0vHBzNRLZLH83v8eB+PnJDKVvxSQluuFslxDKq6w
/pzS4WeoKM43zW4y1I61+TW00QZniBI8QaF2z9kiKq4qfnrXp7F1ZjkgfXKhAoFxbizWz+jIbH8O
v9MB/4B8qPypB/ggg05ihM0gPAlc868MZWS9698CrDma9lPfgVlGp7h581rmhF1faU/gNjrgOTgs
wbtyDiyu+f5F1w08qEZnkTRQU9zitC67k5jj1GwBIoHw0CXIuuBf80lzBu8tT71v2hQrD2bvedwD
5HvrMK1vkuwMlOdyJ+6uetwjTKUxLrt2JVC3onG9zwGE9F01hOpDX5X+56iev+tWoD9Kal4Q4I5u
PUlVT3PuIs3ynyUV9sG5Tcv0k1no/md/Zi+xsJrX0nCcz/559DPne8yn8tyOant22iH4Uejneqjt
HyWILCxzqvoyBEPxDZu7fW9F7ifmkfeYPBSPta8gnh9A3uj6UNuteUtBVLDjjLPuwmQZz4gdTbxE
CK8ZkfGX2B1aiKmFTtB93io0Rm0cKruzTgOWgo/dEtAwpkODN/JBklLAhm3x2My4bWFZfQfYiSsH
XQW6AcPRHWt3xaOxBDZSvHeuYjzkTjV/YhXgW1dG048pWoAeLXwOdKCQ3Ev1b/E8TD/GOrL245If
Lfn/u76L5NJW33d9zgM8bd8ELoJv/zn/lv9v5//f9eW6ejXA3PbMo5lb8X5gwv5SDlP9ojumfraX
POQy6hcpyJn8rnlSBaHI5qVc8j4cy5cTOSvFO8c630QJrIVt6VWNeqJlZH/nqdhHe7l52qpJ4Rh7
3q6u4RsE5ZOStRaESThfo1YPwdHhXT/06NgcslErniQYTZ5X0X/Rd1pTHfUwUe+DCiIenZQkUGhX
79slkKRtKJDu13RWHXqma2g9/qdU8rekHCF5aNvd5RGAti1rPdOWTun05tF9KrldP3vsP1Ak874n
8JloVGV+9Xy4pProfJrs3vtpIEDHaqE3PFmui+Fogt5KkaoRu6+wiSEeX5tSORm6N39FkWE4d5xV
BE+/QMu6yjXCDDhfX7XWA07Y3qPfaWx0LefGvOJJ5659Bjdi4TpgGCe9acebXododi+GO+Kos5rr
WGEBOZfJlxRI0KPVfXQBWcFE752rmZol4jqt/5I5ifKCQHR30C8eNmLJPKPpYqAdgwi5Y+4YgsCL
icf6rFRZf2byhyy+8bsy2x9IjAxfoxgn+KRr+6eo6bWLGrfZ1R9T8zEMdDwxlHL+kobpb0CH2W8O
DrGDvymmiToW1r8v+MmcjbELHquiaV6KJTBUhodhgVziUsHQFypSA2TDastHLYUXj2Syehy8onuU
+lINg6cjppETBmiI0ySLJzuQebxk++QlQKwDX7UmfUZ0CIMIC2M0o1PHEz5o9aMVdMm5glrzkGSQ
KozRnO8dF2Qx7Hj7zsmG6FogZXznmZF1ZdmjuHnTPNyyahyvihqVd5lRYOzj99F90vhIPA2Oe5+U
E16vNYskUZf4p7htVRwY1PrkesUI0RXRZQSg+mf2J8pjGjvdi4/aE7rBYAfpcUADVX3/OndY/WDu
PL5FFvLInbnru5BFqaBQPzfsQe/DUTW+jK6Llje6p1/xnul3VTSNDz4+VEhQ5+mhmsIIJSz04/g2
Qfjw0/mPpHGPPn5k39i9btC1iRau/Ry9giX9Hdnq/IeSGH+w8Au93ApYKA9c/ZS1fJz9wTz3yxnc
GP8OcGAlFg8jEyp7QqQTiMkfBbhEvTN/emANmAJmwx3aqONzjZH6osY/I7pWP3jW1CGFzBvAzKi8
ZI2GkAzifeNjjFoLg/LxkptK9OYrnvPoaLBpxQg+NHsod5Y/XPp0mL6ZNnMnTQve3II3RZvyAtkA
dfwWAQA8BuXQX+QoPU6utTFot9zRhgNricUNRlDMVHVBBlsehhx+u1uzzAlBRKkisXeZ9lIimR9L
tupjJvqEXGA7j+RVlQsPjQ28fYZj4KNVtlg5tkr3pcPA8jb6aoZ8BbckQ2+bdcsBpseSRNHOO05t
gc/lktTNCdKSaRVXSfppre1gJ8Y7TB4gydkOk4Il0PMQv6fSnMq70UsqHCyISbDVkZjk4TRO7UYH
ojTkoLH+D8fNCEaVENT/17kl+e7SDj4CV0ZCu3d52yFy/TEq51uWfmumMHyjz/V3RexYV92HW9Hn
xqvqOf7ZGEJlP+c8Zscr4me7Ki6SkoNMw3ttu8x7sCzlgnTR/Oh1DZTCNm+/9qNT7YzBCX62gfIG
ocj709S0U+7SHaADvg+0XI+ogChvl8W/Wcx4Qh0k/qOK6pjPTtN+W+zu94nVlQ+sc9+piLg/QBSo
HnKtCk/Imc67xFSrh61AShlg/V3PxJKnaJ292n0BIoNz83IGOUQqbsneHp2dM9TsWf73Ih9OrYwJ
fCHd/5KCUUUwc7nIdgJJpoN6YfMrvh3cQXHuuzHAgAjrUBxflD6EQqI7zyZKjs+pvfS+WgHCwAzd
NQ+mL5ZKqXtxWCp4cFSMS2IVqf81ueTh1D08REsgeUAwtSO+aOyCLKVbgdSTvKpWs5M54AogydY2
8mOELMyhiyeW96v6jwjigleo9XctmKC/9eX0xSmZtNdT47/mc94fgIr1L3oXo4bpjNmTayCqEiPi
9jBZ/XApQNWi4BiB2ce26mqlHpogSy8+OGr0mKdqdcqY6z6raO2yYsDqdWrVCgvrRfaZXxfuWfN2
vyY2CijWbJo/8BT95jep/au0/JvKQmaAEg68pqROGEp/LsrWRr6PRQY2NLrf4+Td+3le/DKa+Kdi
skpNbwmAHtSQZfW4YZlILVhIemZzNnz266FB05wJhJSOTljehRlUQCnNsfC89/u52UlpnIYZnpdo
yknp1NrpY62YP5LlTOx45E9pXb1KWWy6rDkhtMSYPHoqW1V5jHESIh5Yc/QkMQnULPg+62p13bIk
hhtqeIjx8VmP2kpVJ3POMRtRO8lzmhC5SbeBd4o46H6rt11HHbKHxizsmz/r1J1jXKlgIr2OiVey
ReSzeaKl2p3ndtqdCo8KznqkndMZqRgpkGB0UQ3aK0udWlGm6rQdo/nKr3IuUbb772neVbGcGA6Z
nHw7W49Nx753pvKwnleK/TTmEu9qzrai7LHDMg+G7UEEW06vDDUUQRis7w6UgvWS8gPDTPVPnml+
WfMM+QXbxScvoQn6Tqdem7A9/ON/2mr/fV7tzyxAt2H9DctdkNi7H7v8uPU3Scl60a7MnmKEXaGK
n63WVe+KpZpU8M2aZR6JSokEk9x+iZpuh3TD8IfHjtCD0g0nRhvYqY3NQ5NE1b7GwCKIoJoFTf7T
KpoJDT0wjb16tUN/Pjte9xew3OmQIqyoRr96PcE60rTxo/DQB/OG7hqm7Z915nsnxkx3LhKmUaVH
B82eFilb75etYJEddzulpiNHaNZEDt/1WGNscLdy6+QL88wLJLzPZtN7u57XDl2P6a32K8DF3Wct
GDkZND8UsZPHXm3unRj+ZQXqiQWdY8rqVmHqP8NiuFfY9ZwKLBEnJBjKZcOvUNh0SOD7XuARM031
krtI0V7qNlGe1Zgpb4mf0XPl35mMRbCXW7KGsYcmlSYPa56GictuLobsuh0VsJJ3yGokl/BNVZ6l
AA7az3aGcVW1PVTO+bWpXpvUHJ4HBkKtU6OFnjMlH2YgI4iXxfyQ4LNSYrKCQw62B1XnoOzQjrsR
qqnpgTe00sdeG3EAW4Ip9V/qAR5/Vtw5wWCB+icoWC3ewzEbT3qB1pjk5SgwnGdc1lgw/U9eNzOQ
QNJUP1e46BWu5T9lS4AchVc61XNrI9eUtujijIxhnucliFKjvLiTM+0kSQ9iPMeoUUAYatasLb+x
za+R1Ro3yXKVSkeXbJyxC22Ko+RJYOi+zjYRmo1S5V0BinnG1KwXlmxLL9jfnYr8KheWPD8cdrbX
God2qtmxXn6kFEaJmt9ZNgKES5bFsvqj4yiHIQjjl6I8FhCCn1tNi17YM/89RpV/HTTjASHy9H7E
rOpZAndG6x9ZK+u05aVTn2PihjJ/oiqxAqXRN/C87m6JlVjPLPZb67FdZB/nwsf9KGwbXLRcJm1+
isfQbJXueU3jkFSd6iI19+B8KQ9LS79bBs9x4z7NHqODfq7YK6o689nzEuXJiu6CJWFE8d/BaNXf
O1Ytb5OZLtNC+D64/wHM2OqNCSpH6UzXKydy1MLGuyJ6xvCueyyL6bC2qLmMArDG7Q5V5OapqLPg
xWSR7EWPi9fSD8Y7qSYBQzJ9hy1QeZGk1NVQWT9YFchxOUryYFSkUBKSB+Zw495TA+85zQ3vGV3u
+WYY3Y/Ar1EJWfJ1J+txkop3fuzC/JdqKGBe2bkPH6QGI79nNdKMu2im/RVT1F6UwLOfIYs6zziI
VUctdPEyGGfnWQq0FnFPtWRzRpJSgGCK+VilDBhx3lBQjg1btpINY99H9L9Jb91vdUPWTjEza5xz
qlfxyZ1ATCBnGb6UsCEO2LMkR8NBGW3vtJV/MjwD5XD0W16Qeo5ezLaBG2okrB+MrIe6Roqp0OJl
IgFjlxm3LNw89XlktFEG2OEpmIX4i1Kfj/Dw37Elib7e17zFyw9vDQ/83WKt4mMOfZMYds0Z+9e3
dmEJdQuEUWISDAKUXAImtQAnJRPp2u7s6ex4jzGCL8X0Fq7AqwXnrTLsrr+p+swyS8ssdiE+bAFj
ZKgOks6E9dCb2VdzIR51C5OmXn4C3kQwj2zhH1kVwm6oQbIogO7uTQK9ascZg6N60d/4b1RPvV9R
oqOB0eTIPkpx388wRCUaIzuD5H8Ss82BcD6bdqjsrXfMnbAgSdAZiV2bLUS5i2sxYi93y6rMGe0T
7A5gmEFfMI/KZChQ7Lq/ps7800ctIi2q84j918HSXgN8HW9F139zuK13EXZgp1Yzf4ST6R3HBVWb
cJrCu6PHyY7yf7e7LTF5AuxhhUcz4F4puKTdqZ1+qJPAvLQYtd1soyivNpOEpIrrnaJ258G0P6f8
a8saYehD6lB5wjQBrWZM7iJIPyvWIa4hMS+ktHxBXDvLw5JYhmjDsUIWhO9ur90alC2CymajyyhR
4kvS8f7djYGizH2zvQYJRUfbK0rms97PglsVWr/MLFSOhnVfDPV4a0J7WAPDjMabry93Lpt+ZJpe
3aD8VjcvrxAdl2juer12lKhYr0pMgsTxK9BOHmoYC3a+WOxYSqOCoMOg4x8bVuk5+TXKEAJYOKLL
35RA/vCW7DIDZRkN30x/4TDNC0ZRbkchnFOJtjMLXnnmTIftyUg73ZIS87QBeysIvHTeBTqBBMYC
+9sCqzPDc2dad8mCvZd2IEG0JAe2OE5z1NxLVulbmDsELqMRsTXoxdHAVnqeb18Un1KtqXEfNXI4
YAtrbI06nT5cE0S+IMlzTxd9iMrExkACScYRKsRapPyuGVIOdxhDtru5cXpcUZR4vHPc4mBg09UW
47QLMqx1Q/ypD6pbMYvRVf/M2s+fXjq+aeUirMt4BN/YAsM5qPQTW+dHPevhjSYPWVGFOzTK2Cid
y/DeBgvzEPjdnv32ZjdM2WOm8YnIvco6eKis3qlVu6fLKNlCZ2WxrLorcgPL1HZWX2Df65d5wEHI
dvGkdb62dZufTDZhQLF3PV4sTXCKWowozXyn9Bn7I8AED3xw6TTiJ1PX7P2kTcrRV1psYXr9hPY/
8nTzZ8NMr3lZsn6HJVHUmN+rocKzcEpPyC9FRwuiX9F292FQqzs+jjCTw6I4NBAywu4e4VfwJDFb
uorK1msQs6gCl2qPKFt0GqrFI7o1QOGyRMHm9H4u9QF/Y7c5lEhUNC5rjf34u3G4MW7vYZXC8XPv
3QdTEu8jDLb8PFbRNcWiNNJYru5VhG+NGHV8TDOr/nfsw8hWQVLtx9lyzz5aN0rZXlo95CagQxeZ
NnfaDOGKN4MJLmb44rnL0iVGkIzHmj8dPt1L36JpaMc49jVPzoYyQQRWwPt3g3JmRDHv2X/8weA5
PLoT/P1SsRO0iYDpuDNjTxNujos8GvBN/niQe9MlcV/G/+HqvJZbBbpt/URUEZoGbgElS7Kc0w3l
tMg5NTz9/uR/7/NXnZtVy7Is2Qia2WOO+Q0QSHs6nvoJMy3pGS4JDHrFB90wpcvM/BgDDHZjVydr
axQwp5h6SrR/Q0S2TKfO1zPIzORwLpL11+abQdVzo2zZZGtOdFub43dbQkcyuUQDY54Ia1pm+o2J
Q2KOnokQQfRU5z0JuJI5MSa4wwI5wRIMha+5XgRyuCJFYC37yhxeI+4XIZRXn1xm8kFLWjgu7yVb
L4UJsU4BrpwFopd9HlttW8Z9dL9AXF9b96spSNWL9fhzmbTt4LIRnI0pvBaAk7SSI165re0lPxoc
Vr9WZBMban3zWgQLBEhD+3WISIRrZKUHy0DJ8zL9HuKCG1hLEUbJ9LQY7pYgXOwjCVYsTeh0W9kh
afl33hrjdm3VGC5J0Ww19yXRqsq3szLadEWFPjNVW1tq9WlNeMF5QBlMDeMSq2wATbkcRv2TnX8S
eIszbcbusc+Jau3I60LP30iveTeGCTwLgCTXIvR4mF5w5FrAjrIkIMWz9KkGjWCFv+p7BKb6w6JK
P3OSvS003Z9AdslMvAASawUmSTBfBfVRq4dVRvqKCzFUN8a9YcU231teY2/6jOK2A+pU/2Tr22rm
wNeK5Btzbhn25jMRis8Tfkm6LtBS56MHMvXa2xjU6IZobWoZHSQzTMAyMv8h34Awke/ZbN/WiqZ9
4Z2EydNKYz5bOtU/a3q2mUgdHpr+FK0jAbLVsiOeV5IuWyX75YvkbPTqp7waP4yRQHl9WO5ERuU/
rldcb40QSDQ6jT7BCl0BmRzxDAM2jDkngq4eAYJlnxMHye8aQoE1Szs0iiIrEUYbDDuOvR4WDoI/
kQJHq9l2pR3dk204bGjtZIFqnWepytCqRhYCDQxtUbyRcV+EhkfDu++G1O/78hW/KEOOA3tolafk
JeHelB1BwtecWJzRatNrxQsw/3vQaa7fv04SAl2b5szdzwc3NX9qLf8pU/O7by3CAjvI/Dp7KBTu
XTWPy9YtaRakBl52t8BHlCzxm4EKqkpgf/NSP+pZe9tehapquTZif63eIXph5hdOsMr2k/Dh3nUb
pcnruHNzmZLMT2uJWnI16raxOtQGN4USj5AE3gfrhVVTxkFmHLoyvTgYMfymqG/LvP5XWs6hbeVn
n7LxUuIucYsyFHqxx6iCHhQN5LXMEXP17nwzkGYWg6oOWxzom9HKIPLMUx5KjTR6UxsWX7MrFUaW
9u1CNkqiCSN6am0EoVLm4MjdoronYt5oQ5dihwqws1eUzKR6rpS+FaR6b91E4h/Gs5LanGZa/ebp
dXYzBXHiXhliD5OVQBsvXpZ1KEL4M09Jt37XSr6a9XI/ycAsZbuVsTqvoDlzCXmuJ3/SkPJcg7F2
6x7OYG3SURP9IY8ibNpyN6da6KZk3b8vafPhxcWTbMaTknga9fklGYp9jwcnV5wT2dBvQbKBpplO
CeBADG2A0brCDvOGHbjWhVbH9QlV3i72bV/PiLgLzDj40EADyK6I7Y9lUB9kU5e+U2jPvQvIZkjN
977Mv2dwelar3pkv+8W2iy/W2q1TehhF+bQwRh4Uev3QjMDLUzhMU46jmuPxKAgR29W0AfD8WWhH
/bqjAQlMrT/E43hPphEZgi76+Dw4v73oQVNwhyVjm6j3SoD8BaDsa2Im8lKvwDYVJ3Oo7nPQPL6x
zvZGeN5OSe/wXvYA+qANHWplD/D2c8zyC/aIhBxN0tiPhGLUt8wNY+FzwKabXJFNhLKDKjzY33o5
nHJ9fhv5pdj6vaaYMCB9Fi9epx1Z+R4xlzX+ODoc+vjWIJm+ts3dkM17VUfbft/P1bbnsLBIsPOn
d6h8ensp9f8MCthpblNUqv1AnpreEyymvFNew/ocrZx+SrWdU67e2Y1+i4II5Rx/WqW6VzkOJ9Mb
7ka3CMhzuG+G+MMu2TcyQkZ0w1y8O8zUwyetp4DWDCkPgujPlXODjgDY+IqyoTNmKhq1cS0dg/G4
E+wzDh675bq8JXq0ow5IdbQqLpfxVQ6IymvhKh8Oz6XIVO+3DkRAXWA4ssr4qZbFbzOozi+HYg5b
byQxkqHDLtEPk+49OBZF5JJAzq7i6Wj1VNnNGH2MA9fdOppbCczb6aezhXoHOSUPQdxJraAb2kag
RPFOgdx9hUGI0SlGQrPQDrvJ4iA7HEYiT1YWdKMMR9PxGPh3XX/K5jIsH/sSRtSUa/rWtGA29F36
QAD8EMG25wZHJXnv/ehqHE8GIDJ2Y/bejYYnTSxgN73xQwyQxhctxfcyfnS9t40nkKJ9Skaxl3th
gUTQ0eAoMMaHla5x8VCEtSIL2hhFYNT1EsU635fr5B4ImXx1UuA93MHHqfkxBmrjZebyrOHrZOlJ
aDUJczMMxYzTpU0fDJafkOkkXE3k96xpe4rT+h8ho4kvjJG2kvUc9S5BJdWXAbnOXTumJAwSwaLU
JZ+zOo9xe5QUi/FQ3U4eTUPyRUBdnRkgeqHWfnFpWgR2fM2KMNX3YrMDyN1J3boetxq5hLk7XhMG
uZtLAqSyHo5q+5qbLVfHHMhu1S/2VCqK8SL3hUsNJgt8G3H6b0LPHo52fSVk2Qrem5qf7XreGKat
KKwIzUgd2A5yvNNm1RxSLb+zYgpyMmkr0652FspU264zBW0y7RjStnpZhghCzzKJv+BbwU7N8ewl
RssVwEmj/UP0+0zr/BBJS5EMPNCtvC0bMGYg7oVf4Lbdr3bchT1ETG/Ogmy1z93o4U0df23thqjl
U0owa4UIDfAR713ebBhlvMsmIbZ61b4DWbgZqxXic31FNH+0guBq5RkM69fJcyMcKiE8UC4igd/q
MXVnnYKZxIJeuTtMSzbRkM4cZJLhHrkwFWJ/ZiMIyGleyGyX5lZYy5Opy1ObcQUmHOFcECpBV/LX
dqIpLAaIw+UmMeQulepjVTc4Z54LHKk+uSDtpjQ4TkSJ3zKJgW1kZb8umVUalqsEb79qkPmu3rYA
esib2R81YysJPPI9W3sUtdhOAG6vi1Ttw0FlFGrBQL270uVI/8hZ2DTrCDrwfUqsL1NqyzYyJ2DJ
jJBCNGR7WhTg7agIbY+zv9aYHaAwITYxYX6FGn9IExhJufXPkkPlS4Xcb0NNYt1EQrTBC5r6ferq
JlQ5J8xJOfU1j7PEsc1PBJdfMpSb45TTtTZp3C9EFeWm8QCwrwyxyjBAaRmhntf29Qc2KRpxaJo0
9t18J2y4tIZSe8eYXOqArAlAzfXQU4a3zGjBUQ9HLeVsqzvh90XznBUV40jyBjBmuNbUz/PgkeqL
SOHLItnNJI5D7VxvJRb2RvwshvfdlGsWYmRrOE3He6ea351+/oYkul+XJZCm8VGr1IaWPIPoZfgi
Up0Nn2SuAvogeiMep9y5H3uXsYysPE/uSAOl1Wlke++ZPZBoX1pP0fAwCh1UNwxREsRI3NGdKFRJ
dS5scRKG5NKNB/Kc6GN0unNp2HVMdTWHSarfETjybE6kYnpjtY2T5SGJ7AkvoHNPQ4UAlyyC2by+
ud6DKzVMIuaVxVcOKhiGjAKbAhN8XRxmZh0uUGyJOfenbqTfkOy0pjpXxTPYPI9mZ7TnnAy6JrE2
KjPYiU0GTzXTaqOZ0grcmz4G2Inoh3eBbHBvxHNSOZu51d+0oqDVMpq7SMHcUxFheAUYtNYZg3ga
vpMW671tHagv+qqgwJgd36aqZPc1X/T8QCVtQx0uSKlKvcCoJ8nbkIdQeFoQ4c2tWssIXDf7WZzk
LaFPuSxjGWgTbMDMM5eDs7zWIi02kbkrBA3pijlUZlDjjSQHphbjW17FV4WanX+U8al5sgu4IdAr
6QyUVvLqtF3GEOki82eluHvbpHpvm5mSY5IDbcKe9nBCSLTneDCUf5qIjIw8aW6HONlaBIlsvUUd
m9z8KjQGdpMM8vuVN9QO3ziSnmmI11sNj4rfcsVvPM1hb+hxKc1zf1stWw8K8LIgt+PnasMoj6Gz
1YwFtkwiFHS1sp7ZvyJCC0nTnzoqTrqjATXPGpKFIpvWU9rvEwAbPqYlx+9q82e2wE4Vz4Z0ql1c
Gx+Ooe2dVaGfeLh5rOanrkGdwuv+gTfzSUU9b1szuV1BDkP2zfOANFgoBOulS4hwvVPcTbkUGTis
PrHEYP2e/pFveRt5RCynrFEGQefl5Lx4hjouHTASOHNkyVvdZerEZ8WHBRLlPs09c6ddI5eTZjkV
tg71Pa3GbZqyT9Op/ZtmfuEaxQaCqf66HMpNFy87fo4u+BgDvk0OxAo954aphSRg7V4YJI38uY1w
D/146rV1rVe07SenHKk2MabaK44zoqsZnTgWucc2lSUqsih4uTYx2aL1th32mnddmh+tgZeqxDOB
YPtQc/D8arbutSJHMhTW20Tf0ojnKST958pT8eJTYouneJV7o6BAFzGhfKxOVACQ9tjDuibs1na0
MBpDEkawuvOS+L75ZeGN6PzMTFaqZLovBDs12TFPk83Eogj9LekIaljMmjyo+QkAabHFw3WXOdOJ
tgKDflpxK4p4CNkEnuYruXWxHo3PuHI/nbF/6XVOzNx+Ifvi0ZRVKGJyCokAhgJOkOxy03dcLYx1
4RDf95b+Ng72l+ZM6Mo43XqL7LpMR4zJuP87a2oxMTEd2vE2b+GAswBgg7vCm4336Lp5dbX4tEIq
BKl9yk25Itz1302rtq2jvRREEvtOYs3BXFN46zZuhoizhSpmrGqPUXGh+7Yobupo+KoEIxTJuAKl
xP7UjY9OIY5WKfvA1EZqqgr7vQ6gWmWaFoprPu/oGRtGwYmiz+rvpEz2gCtuujTZ6rn9k7gdOlVH
F5AkVaIU0525NLe5JFC0a4tDMxGZOurNBlf4Z2702EVNErrtdJPlNJ6zAf9bVAEOtjf8CscxuThp
hUl4PlWaAd9JGonP0GM0Ww/RwAhFFP1bK+3JJEpIyTp50vIPmImVvZqBFuu4sWbzdoE9FlqD8e2M
w8H00sd6prPOBODPEF0PdlJ8LMb0mlfMVZO2AP2q5m9O59sln891hj0vij8pIT4JVk18p562drN8
jM11Lk/nRq6VHo7AtYY9buK2oza/KpVqRxcvCa0FaVZPTQLgTdSE5MOzSaTI++pUFsQp1fZD6c6C
Drr2vsbzSW9BSHvV2WQJF467G+raDcoZyF01bNI5fUuLTgT/Wrv5tq3iK2oavJZmfV9CaxycksVF
dqQt2QN4vONazZuI/HhcTsxqG82ROaNHU5swpzP5y5TFfpnBEiZkg2aZjqg3VhNnI57zVVihTk8V
BlfMLEg1B3owrCojKTHNt2vsHJmg/JSi/SjW9TLB+aKtJs9cIa8yh9amjaFX1Xgw3XhndlngzCOG
Y420qGy9ZXjpBmrtumtta2ODN+D+Y5BHWQSuydU1rfq0J9MBij42cOWOQNb5oxrLe1AO4o2DnuJb
VHScxdXZKl5GkYcEqN51yfCWTLTAr6fguhAxhbFE38aSE4X5idu1iHYo4m+RM9yi3F4iQPnsEphD
K1pjQwrRsRDl45CY76WSgo1eQlnLPJXrQXkSAzfGKn38swrEOqIM4nGzZzf2SKj2WzNk3+x+n5gC
HQ5g88lUXqOQuZc3uzl1TfROeYAfI6FEiRDqTxqNnM4gbGVc7HzjluYelxGyXrZYlAxtTD6kdqqd
Rrtlr/mqSrTddXS25GVXYW3LmT298rblCopmFUW+r7pzVWs0CHiBjZtr3+x7/YVZCJFG7l6tGnOT
JchKQrJi5cY3UzqzaYScQG9fC5rMJrZ4sXdLXxo3WkEHq2USgU6Ew0bNTXTGM4zdsnjtgfG41O8W
MpiUYZUP2tIDjXfyfvf35X8eA0OfcV32RRQ6jHAA4m9M7lUDYeNOWZNlcE1/Um+uSIFxE2AhHbUE
rbccaoeRdIacPiQ6siHwnzrWqO35e7arQaE6igilD4g9W5uXtej63USF3s3cw6YOATIdHskX/hyH
4jrZxd1n1eaDMCZv50T/HDI7g6UwPvGRca/psbtluojJOS7etRGgam1R2svZ+I0ql4uGCruMoi8r
E2OAROSGYAOEZwFx1iv+Jsmy5LY36Xwt2RLtmDh4+CLnO/HM76nHvr2wCEdjdIDEDCAdxWrwzFcv
B/ptb5tFO7fXt0uvHRhLYp+aId977gv8PLCHFckSaxVMS3ZadflQNpcmE5OfFfNjFdN9Llz30DUC
SdO55CbT5I770ykbiH/c3i12cZ9dWweeViIbqu4o9HgO+s7iivBIgWeq7IZ8jCps41bRwx9CiuuZ
y9o6VJMgUMdm97a34kQAm8DZoUuIBIbTwETNLQdCY9xtMru5dNn0pspr0KLKpl1klf/mdO3PA6SN
GHlbt9kpW7HHDXax6A9Y1sZL9Ld0cc5e/M/sLXqyHXloLhvOJnUrlsfssZxfIiuFLuSyR0tiK/YZ
sfbVAMtB1SpwvYy9s2PPPj3VXZbqxmvusVrDjmV3i8SiSvKhjPQoRtQXOYlb9thPUi9f+9ItNlon
UowW8RuMEUbYXXPHNJMeYPRgGbyaDh1ih1AOEanG4Cp7biaTYXWTz9i8dltXjWBIO893BJnyU+bR
ohe21V35uTLJX85IldFEcwWECiPudNznQbGH08hdcqvCDXIpDSaapiejAAioWyBfprrBVoVgZTc/
edbCfqnmfbGgMxuF7R1McRjKYfSXmMZUvyI+OU7+OSLycbepNb/C9NAXdXKIs+laQJvvNiMuPmpl
DO5EdXd6WdJYMe2v+tp6ij5aFJbAyDVq1+HUo1lik+1uYkYDR4qR+0hyVlY1YueoM3cy3U7M1wV4
VJqNV9lQ0hfaHvKaWDO2KH7pOs70yzhhICPkuy6BUkF556suH+9bMtPDnnijK5D/iC5/ju02KEZ0
GwVRw5iRNamlmkM2tRA/uCMkrYiCdkz18zDr25Ka0l8cJqfTlcRyoV+8Rlg7oY/tFkLkYW0zx5d5
tUlMAlvWmJtDHIv+OKO35y4G9yxXL7LCZKoPz3TN+PyrFesPimyU9tlNUSOrs2+FU5tJolemLSwG
KBJtlZ4Gh/5p2yHaN5bSGIqFB1l45WYdLG7Gc/8GomdT2df6s2Y0bp0Ods5KWqT1SyVXa++YNW5m
US83or/2hDrsNMRv4OFz8o66tiBPnNmNjUg4LbRZMIDdIwRyobHNkvZLWXRl4BhVFIBcqfByMvXa
ZAGRbRUAqOsleSkUb5EvXMJW0dmBEOKap9CebJG9DpJjGxmD3GdpjoGJy54xn5dO8he3Nm/JPBFK
TCxZ1mjJSHd6tT0bY3FenkB9qmNc3+tIKJxRlR/xqWySvAf33Xds93hvo1m2BI1MdJ2pshx6PRvp
NnWQxdNesHEnXrgkYnUU1Y5msQUjZutN5zohvIVZ2U9diuGhNKPNlC2v1szU5eRMz33ErCc2oG5X
EUTDEj1cVLryJO2fICUIWSf+aiw5ho473sT0UBEOPRMwSrwgm8vmB34zh2jJ7iZ91AifdpmAmVxi
NyoGE9oGP62JQmcSNjKSsFlxJtsRuDUuJKb+m7NYBpYbVZkHQCX1Sllhc86JxvhRsf2pm/8mtf6A
niHcAlC43d6tvdQh40To0NEn8C1+WphyqxdMUNAyhF7TM2SC7qHN0+1Mj1mS4pMl06ZPtHevE+5m
NDoC19K8PtP5czbF6pKOJ+jp0PYKdINKh30Ow71UrOxrd4B9RAATIw+5bR8yK1puZKTT22DrIyos
OU5cq60GCx4f8uOgFfq2c+9gXFAY6svLpIz92uuowqp7HiY6InIeAjOu+kDNnkGhWKz89vE56Yf3
QtIis/6ZU3rnsttnE8xdcZoUViO2A6OiAZ14GjX7vmNu/BKTR6LVhFkT7hTOvfbT1dO7FZPrVUTn
fMRbKcaf2UXQbzIkeNyVTwOiAHlvHtzfSiJ+WM9TxPYwg96wYUDnU7tOryXOclQO0QVllt1rooGe
by+ccmtT+zVWlNCY2PM5VyZ+31S/ujV/DZNOxSLnvcHas7tCt+e6+MK7QXol9FP6veyMTad74C/K
OKuSDPnFLnYJCFzMhmGuZftSJ9C5i6y7tveym7rn3LbaMOYg+0vjYQ+kCW60nr1Jhnm+bdyNhXs2
dJUgbWP8XJb6wh02owq2fNEwPtfVFT6QZrtk14HdgX0HoW0Y5NfmJ2PIiq1C9mjqXhQkLdJrUtsp
/0M4KeJ6vFSSyVztG619/tDiPd1XHbSTuJ162myrqr4d58pmEWyNuh5j3cSnYujrLvbW/pJe/7FR
30qctDd/D8miJcoI5aHJJX9tf42gidS+xP6IJ9dkLSVY3dU8KP7dtIRNyzocNcZTNqYZ54H+2oOX
CA3TdILY2rtS2qFYvdc4TQRTbmjadV/Omy5iI1POzEFkfqfq9tCq/mlymnVnZla6mbriVmEZo3dM
d87qinbHxUOwsTvmcIQVvVo6cZRwrLFM6YOpQB3eWF0/3k6N+1BUHNBqLfyyMbrbwRsaMry3Ljd9
t4HJMtDegDp26aIFkR+ZcUjU1zwaUMQd2vLZaLxYEmdh0380LSQXJroohcqN1zmXko5Y2KyiDyha
NxGjgxMtVpg516CN+TfrljCS00B84U3ejWoL+BvnYnTrrfE5luxV2JZtc7NJglnL0WOM+cYgf4Ai
R/2y5AKPctw7w+ru2zFHhpHxS7HQ/xTcl2II0p22/FPkB2eRZdymtjWFQ1XGW60gGaE13H+OjUez
HF7UMEW+AIMcOIseOP3C+mytP0K5+84iJjv750hO0LUsvlvFbK3uDNR+GiFG1RIfZ6t57nLMFAMn
l9k/Mcdx9DocPnGUbKK0g+Ixmr7jie/rxAmFOHSS3jOtIDKdk4nzuqD/spliefCw/NwwqPhsXGPG
40aj215zABzx0xcMWzJHVCO+blXkArXJiidP0qc2HTKKYIHcyHq5TBbdA1tE78kdDhRWlSCa181o
Yt2fuvMy5sUOW8ZhmaILcSGMvqBF5IbCquPwmvGyvJaV/dut6izEeKFKBVucHPOIZ3B2ahiC+m0u
Rs7ua3VGH+Uis0RQzvYlyom1b+3hYChy0Ev1qC2rcR7xApn4gLd1ui87StzBs37N3Br9SvavWj2s
6Fw5NwOOm8lkZovpqXOT40AvDc3t0xTDcDIIi80Sd9lqw+CF/VoHnkg4W9L7AjJDELPW190OrNIB
zyS38lw3me9vPgpJnFikLBKntd/YHj9zkX8NXbJy9pu7ueVzESnhheStb+Xaf8QWImSWXcfpMzpo
FhlPZu3GgQBRhsJAx9bmME/dtMX4xAp7kw3ZM5//g/PVNZ0XxugFyLSI/r2n+9rMtsqOf1WvHnrT
+W2K4dVd+ke6EFFgZhqcfIfgLA+iVBuxHRDG1b1DH1UjNVgKLNlEHrj+WK4tW36drrMTWUdAaV9G
NLtBW+ETu3azqoHxfHZqRUjszmFSEvjDzWItO4crqIrrXcnCHUntzRrTf8DNKpTnVu1qHVsb4+9J
91s5/Ss5U6jRVX1pxdaIuHOypkNX9valmKAfV19m7uJNV5vRTbHU6aIhl4G50+YaP6MtGOwi48cx
f2louptk9c4KS1pYGaARsF6nrY6n10tulL0afpYm56bWSK20ypNkWi2v2nI3LLa+wTZnU13MwVjJ
nTGrGNpY0xLB0j6YvDCENS7/XNx0bEpjJjpJd0wYvPbagRV+tzTZb1K3V+jUcLAqjb+bVE4hUXEo
b9mEXTPQlvnFWBPviLIRqJ7scddOjY1yqqek6e6skSAIMNX8Gmk4l3hdXdRy5r3ts8zZCrW0y4N0
0QmusvITTL177N9A/1RDx0rRxFCEO+Gc2rWD1mzm5jKsunGsymk7V1octjlFWdPv68qgbkUTTquU
T09VGzdZz2nJAhQlbbXRm+Emdgluj3ViF3AcGZ7Wb7xCY1x5eitUt+mmnhJgiO80g6J/ruqfmIZe
mxFG6cVaGmqL+SmH9iL0YV96xbIZDOrdYsglepDFsFABkSWa74bY+mrEMbZYNckJdGiH/fPwONTC
Zsx98n7JSPlE/BKt+0IHZaeIgWOm5WixKU1iyggVmxcGVi7JrF/SecTtYRyauCi3BvKALOWdMr2r
lYdytGkJUlzwujad+dqr9AmHJeUoHCp7mBjUqORttVqPkZU9CNaUreuMu7xbd15j3ETcyRkWDcaa
BhnRlJssQ40ksTNLO99slRVio+QrN6bYafDF9CWqObPcaZ3slsnYOsNAVYLY6JFZ4DdacRKq+4my
6Sfv6VVkq2+0D0U7jlw0jPxF9ZuZyJ9U2b/jVMPrN0NLL5od8Hv6ZQtghZZdu0y+kGRp2DdVh3im
Xax6fUps5yVz1F43rUObUKpqg3kCv8O4h8CjM3JDtHt39E//DKFtWr3hhgEaYvLE1m65w+rzV1eB
Dcy/hCXIYcsPiLr30kGJK4b6dY28sFtWsUsG49kjh7VtvfdkvDri0+SkzRgpMNqRAlGqk12Se1qb
CNyl+6xDcRuj+gLwaMJ5NT22E1rMEDMMWzvyzOAYgXZR81AyyOB763KqRi9MV5sUJZ5Cx+RkwUmh
zepubbd7sOzys+vJKtN0B9Y+hjR9evIE8rLlMVZgu4/zYFCw2SFLLh1oGAnYcMVzTkAn4ybgxWyr
+6z0MdRwqbakhqrUvEjDITMUbmCG5j420f56y6Mv8LpWue2LpGI2nVGfqLXvW6u/tTvlBvQa2XYT
WudrrXVXjLLfVHh6ZhfnoxqO5kg3OKad0mnfkByIekRb9ecOgiS+VNPho53plxeFwb7UOSDBszam
RsN9bd2NxvhS6khgUJGuE+k7jcHu3pMUJRSKM9Mq1zYgPKkU7IQeL4gDVL9R/9G6xnbsxGl0HHgo
DcmQOWs2QAunRtAch/PciOFs1Ol4RoBYaevN2h77yOz3WqMOZS+ah0xo+QPb6uv//x6oe+Yf4RRx
25QRLMgoiY2gs/V+97/f5omamjbEGraXv4ewA9CHsMX7f18km+OMddxVG3vtmwd0mPYBu9hjowPv
+HvIIt71tvX0/X+ecH1WQYDplt82Cf/7QgjpTOnPpnb4ex5ma3WvWuLrr6/69w+zJfuEgUra1vxm
f4/1sh8CHHY2GJf/e6xI3cAA6nP5ewbsrgW3S4agbefzRajpf/9hb3fvimq++f8eF9QGoHRmGlr/
93yjlVAsxIk+qXn734cLotVuYxxGfy/693hRL0RPJfYde5FtY7bRXUam51MbYZyqm3m4+ftSenV+
zYBbN6nKxievi4uj2aIlVvE8cucY3HsyEIKC8ZshqBx1nnUW378fXTqvD2LMeoe/L7PCy3YMNojw
Py8cR/OJrEJEs+vbdgXUudz4z1P/3sr1mle6LuL8905zSmTjGrkxggRPn8e23LOd1oK/L1MmT8+z
Zz6XrcbvoesXqzX6x7/XMfhJpIyuPf29kF1h6msrL9r+fXfI7GDB08tUTVHf//1jF223zTsuLVBZ
SRKMsoZ1MZd98PdtHM31PW+Y7jsymFnFr88p0zXBdUVT67+vk/eLYj9Q7RApzO0wWOkFiT3Z1rMq
7mjBX50DTXMPos4J6zidHnKQmmEPVeFx6VoZREzfPFF7dUE8y+JlQH3jurPn12SFZ+cUtvNWKbvy
C22sP0TX/BIqy7hkV726U1Z+q6ZibDCzfqoVI3vh1v8GRUVR0lOhw1EHk96wcKz6XaSoaPzuhFqF
JbeEQiNkhv2AaGLKnYlnr/UuoRfySyPiaA1r+1N0zr2Dw/8rnbN3t0q6T509AdVb772b9G79PCuW
bdrERKN4RntPmDxczcJhCboGLv89FucNI5WrRvEzte393zeM2HBYJKJm8/fl3ze6FHEoiwuNcoeX
+s/zmlhtJBaz8O/L4foCtWO6m0m5EPX+33uQ9Vxjn6aPZs9tnQRr5+hbzTKgEF+f8/f6Hj3BnWrt
6T+/6t83qj4ad1VPT+vvKX+vrzQdn/+U0O+vW/xsTKTv1yknLpIW6IW0oHI/tnZGJGiT/A9j57Uc
t5Jm3Vfp0PWgBy5hJub0BctbFotO0g2CcvA24Z/+XwB1REl9/tNzU1EAEiiyTCIzv73XPvEzU1a1
0kf3QAzCRaWJ+mOaKGddFJ1PjfhudLzgW5mKFwTe7nNn6Q4RyDW22c5OWFVxy4OS5cbB1jtnzeS1
5fef6tTFjfZ957XvRQ7KJRAr3AN8QGM83mV2YX3oLT1f+H43Xl0tzNeulYLbSWW7R93vbEht9m6J
NZVLo4zVJxSFEcCk4FKq8TUbdf1sFCmgBcPqKE1QC2zioDzzxaFQ5OfxOWbqtDFgLZzi2Ew2TQkl
JckocKVxN5xiYdQbI0NVkJkU/xtTS09aM+gbyDb+SXN1a8MPxT7GMUaAnA6XX9k+Q3SyKbD2bw0R
BXeMRhjSabb12U/2cCWsLzXz8BtZ+8N1bhqKUWFV5s+mfSt/a2pgc76qZHxv2lrQ+zbxPeqp6Ej2
2abzYJtCW2Y5Y97HguemLYsuWHXEhS6LSqXq53V3qS5JVo68caWHY3c3PxAvay8McBLreVOb2mkt
TlzfKMSmoGsjuDtiLRuqj7/Tw7J/PS+IWFR2dK/aUwT/MpLmB6iKlX60/pe6cMHe4FNiNuhsc1JU
0Fh2mIHxJdwZUIWXiHb61byvyx3vjtE9Gn2Im9SEaDfvsztj2Q3gmeatLvDSM4iy7bw1Xwh/mruN
SM9Dzsw15gdhCo/gZn5Db/vQc1aUci191/xoR/1jqYO2u513Fa6TgXSrtnlFhHqfJPVS1TvUFSyg
1GslMvnsiIMMVrgR8WMqY8xali5vbW4LCAGmnaxNxovXbVlWAPhYx31tOW8CzmepaXp4u8R8IBd+
fWtRUoc57YCB6eSt5g3qdl64z5SEP4Iv5v9npy8sdatoLPHPJ84N54f5AD5UysHTyeNYIB+PXWvn
TxPQMqiMc8v6z62flshaoAZ+ZNVQUuQR+UUvAFWIET9O3lBwNOzsa6bn7l3oY7xxS9bT5/2p7d6D
+1Dv3Wm4W5bYYpSgoX2WH/ICKpQYSJv2hqxczfubgBlR1xTPVHFs4EQ98aoRpctUEDmrBZ1ykDbf
ppv5aT2QXJr1LShzoRzmXVUUc3Tefn0673073roY15JU+fbb/nnzt31Cd7RdWsarzmENldyr4RDo
w/cHVZV3YcP/OproxdPAFu+1CPOBWsTFR4p2X4RZWC+KnT3VmlbvTMswN44WBSs3NaB+wIB/MnON
8hkOj0x36E99DS5TlYTPJF4SakyHiSpDWUljODhQtrwhMpaowun/sv48lGX6dSiAejZSf+8LqaIg
zR1m7J2y7563utaCFVUp3d+oneFvvTRjal1j7XL09KVwtQ/kkytXgNn5IdPBDIb2iCChb9ZlWiTP
rUoRbVASba1g4fpoeQsukK6a57byi71WVslaxSC2yxs/fXKGYcdiZPaidUaO68nzDmnQRlfP9L/N
LzfqDp9g2ee3dp62Z8+nytBPJ0x/BwpKaloR2sDM8s0NOMlPEUjS0/xgZH1zKs0Gea1wQBwozNJL
BJInQw/N/mZug5dzeopMGw+cefi++eMSc/O0KJ7TNMm3b5dODGTBptLWq6bEGtD34w5ui3uet7IY
A5rdgr2fN6MKFQvy1F3nyLNNQbDeSVZAUIep4SIvlep5aKmrRplZfrBH6tZhn8iXPEmfkXl0n4lo
PjWMR7/K1sKSlfkk2OfjTe5gE7hRmMhPy9Guj78l7VHIOL452e1TfOI1PuUJLpfbJYQ5XStuQqKl
N/Pm24E4UVJykNFZtix334ZPSkuMuAGQ+uhYQemuZYHEt+stuQuMZj9vzQ9zEzG1mzfLyV1kdj7r
ZbV9F/aqssscfF0pLnVm6S0QBR3z1TKcDs9tKsVTF0nCmmglBG24rX5mSq/sX0/RtWRR6b64fW3M
53TWSJYQlbDvMAxxkR+v8Xp+56UV3yxeQyIpOPRF3a0XNTrsqx+n2dWbphyhWqHV+bHPkU29jFkC
Q7oDEg7nin6pVMc5lnpUHfGyPDMnFg8qtip4Y9alkDZI2Qg9uc0X8TgfFFDtl+hAiq1aoBOsW6PY
ZDZ616Q2/MfQy+1V0QJH0KMeHxX2TsJzWqxufWo9jAkqGzf3la9r6mve16xlSGpUtXhIudYKgWx8
7IURLIsowUCEUuCe1cxVz7UuhjDE/Vh5LJzaOjNMTHbMzYG6G2Yd3cxHbYNK51Db3pHyPIDRMEzO
hbSqs41ijRJ6FX4q7XRfZZF4qozCxlPhgwMZ0/C5UFhAmBrYv55JLVWyqO4En9CLvJ5p0WMtikHq
F2pLrLjbZfLQJTiUAHiGd5HnwY3S6pwSSWJvusHSDxH3COQwaUNFO8qP9G/1ZkhV+2zy/qzsODbu
8oT4u1BV7Id+QhbB470pS9PZyMYbh5t0ymBo7EE7UepMWLiEujXtylDwn4rp4bVdXZk52RbK9zPm
I/UwkJDcmR4RhJjbqXGvUCQ2V8togvvCglkRAnpbzZvzAw1M22qujOwnFxDgobcG8z4aaCbLgayA
dDvPbUySaVv/YGVJdeqCLl3FaVI/6WH0ef6oNeNbKLrgS8R3lcX0gaCL6RwHVNHBnM5JbNYUqsiU
T6MxlQ8676uZvZ6TuYl2ozvp93NKC11KnGQHLFXuQasH90DJk/pWp1OQKKPMX8fcGyrSsDmUzYd+
f8og2FgqTbhO+jJtCCkw8fGRqnsj+e+hPJOjPvhAGG6E6vCYTTveHuokJAAY1evDiJF21fQkrsuw
N455pserUETKMyb5245v4RcRthdTdsYzvoWMsrj8t6Ze2tzOQ1cz6C+FG35v+ttVzVElYz0vY5YR
X/QqMx5Vryoe/PanjbB90VpLfz2iuT8d+f2cwi26jaw8RChj2ZIsLtWeeyyOfwqiqrman8YaQIBw
eijcCMKkc6vC7TpU8TRfm59mMGgVMlV/3TtvQ4av9qPBkrU7KPtM+AcsI+YmoVS8pyqv7Of9GN9Z
PJ13amnvwEWeWlP0c7ObuVVjaY3Yzg3kvHd+Oj+UjqBWZjfRTQE543v7+cig+R8btwoOA/38xeen
sU16Fua0tMwuXqZll/kZo9CnmmLq/m1/7/na1jEo3M+n/toWten3tjXs3hsYBw3YYcc/zQ8C0Cff
o9Rc2WUKu6Ru8H7PT9/ayIFyx+9t5sOWKoC1tATLhMgM/QcF+Pshy2qV9enpqa6g+JqfzQ/S596F
PCm4edvX6s5Qnt62Y2uM11EKx2w+GYsjpKbfrsNyJUUaKS26K4ca2U/XYOBkL7KhV9HXFHi1wPW1
bngBZJBdfDXILmUy2HjEPWPpDnr684Ft3QLwe9tbGIa9pNJqLOcT5wfQytlFbqup5bxDdujDLIYc
G3waKUkzzyPlxhNhCOXNvImVKd9IA9LSvKmbWEYVvJrHeTO0wiU3SP2hcHX9Eqfmw7y7C2G31iYZ
ctGQDc9So9TLFMLezUcVod6SpDneEZRt3stsfL20m5jNoYuaAp4SJ1HxGFZwhZiPTn+WlkATzIVi
nDtylZ51j2SSf/9rzemvZRgWrKkk9c9vf+18yZi/NpUAmktc+puZhJ5yu1jXuY8ueoKlv9LRJ576
22YpA5xoLhKa+eh8YOwTevZ5O1GzD4mWZNt5a0jLA10lFp9EW7kRY11sgWF4ge3WLyXr2ate2gNS
piBdeIAKzjlDIaKTPEH5oQKfNbd+PdE2ArTTpTPleoQXocjwgt7MZ2rR3cXkXxwByB8apXeeVZ2X
H9we15HrXso2fpTT7szFZ1PFlNPrJnae+9qIFizEh8f5aG1FZGIM8ZOvoZ6uTSJ2+k5xnitMY+us
ivr1fJaudyxHNlF0dpXEfRqj4/ySjtKqR0ivVACnl/KiiEJulSmbeXOIhw8jubMwrGTxIH1vNb+k
W1Mb00aSr5s20Z9MXGNx6JzqxKDioaqYiwmyOpGUbZ+6UlB7iTTLQxdq3g9DYoIb+nG4V9AwvJ0y
juNAJwpiX3BrNQSuk6C994OmvSdoiaXDBHGo57MJ8oYAmW54eWuhNd5jFxnJaW5P6oncGC1Gy3mz
mi44VXGna83ndFUqFjBF3I1riE3dDNVtn+G3ZwCA1L5S+LWqQDIbw/K/BHdN0OZfyHBK0Qn6U9aA
idt2rB2M/l30KCz5yTWU7Evs6chfrPK9oYtyVUMmPLIaaZ2KUSvJQHLtj5FSLuempUOdT+9U5zom
ZMMNasidRFTddSzc9mZ+PQuTYtJa5YtXIFVUyp7BmBKLg8RUucpDy3lGOHCam9aR/qF1VDyIuqXx
R7GiM/8PudeVC5t51J//Q8wc6vV/yFPGVPP/UOEaegyz8hPy3XbtlbG5TtR43CIOSJc6YI/HebOt
4mypB6r+aNby+9HR9Y2fNtVYL7cUjdI1bmfqJIYSPankpC/VQa3OiOG7XanFcgs2GY6oEiZLG27e
+2Fon5FAm98ceZCJMn6tS7oJIOQRhnLOHl2vOkvWM/MG4EJnZC9dWgYbeFkp+LukK46szBEZNT37
bbMB8kzMsFkvmAfQuiy7AXcEMdBenVrnRDNWXq+ER8pGziJh3XU17y8dHS0QRufsaIh8ldcdkRF+
wxmGGxL84vbO6wW6nWGbpGppU7yebatH00QLOm2VkY+KJ6+G14NtFWirqmohEkwH5ibzUbfV8wMF
BCj6EQUqSGDrpPLFyWR982RND/NmkHTWYSRcct6a988ttJT6EUUfGzJ1FmF9n87tcjKOApGuA1Jv
FjOAHafrYwHo/z70EUxKDZ3FDEK3R/louU58Tzk9eN1fJPai0XT5EdoGbvP2C7Rx7mHIX+78wvS2
PuigjRMk2X3cUeSoFbX9YnTqAgB086JCbVqCcdTOoFNJQGuScN2XinyqVO3Rr+IOpA5BWUPmPouI
DJVIs+NjU5QdGSDGALV/8C/MMTBjZ/4dtvLuaOi1dSemB1NHtyjyuyEKrYko1pyQYB7w/6G1rMy4
2ukjw4q39o2U4VqtmbLN++bT2gAV/hA26WbenA+oYfUVbL3YvzWzUVLZMk9vMW9ad0npyVunVRZv
DSDLMDSLhs9vl5GGXW7qEVPffNJ8oGnCfhkngYflggvN+7Q66wm7DtPdvNnmnrXOwgI1hEo2juuL
Z4cp3aFzEQHMm3IYghWkGnU7b9px/lhT7rpgpvLucaivZd2I52LwMbC5V62PzBOlCxD8vvoNGZa6
iaqCKc28b34Iw0we8VxhW6atOubG2hurYle32Qe0wFjPXU9faqoTXbshExdT/9SwtoBxhriKHRgz
LK/TwbzK46tqhupSpTq0mve9HvCKD8aga4d5C5SiuLjZp7n5vCcUmrpj0PrzdaIkV1FF1MqqstsW
I2ktP/h4qF6vweQCuXY5fsD84iwql8p0ROlfmzqgEN7r/duW571uzX1VD+Xi7Vj7y9aP8+ZO7kfL
+TxqTt293lGrnjrAHy1fX286NgF3/uI8t/dRP/rdzu+G+ISzMT6J2Ls26dBuwbHEp7f987PXfWVP
waxD2UDzt91ZRU9/M2/Lsf2c+AjzyWc4eanIT/Oz+UGWA0wVPWkIEPvzgKepYf/TtmmH21z1033U
kUP5epm3K7RSGVZaNLH7puvPD/O1GBS0N+/+8d//+t/P/f/4X/NLngx+nv0Dt+Ilh6cl/3hnae/+
Ubzu3n35452NutG1XNPRDVXFRCo0i+OfX65h5tNa+69MrQMv6gv3sxrpwvrYez1+hWnq1S6rslYf
BbruxwEDGs/nyRrrYm5/q1sxTnGkFx+8acgcTMPodBpQYzN7cFn628fzWDvT25YbDPLaucn84KSl
s8gq9L7ljRJ2LgMVQgKStR/F5rkahfH6kI7a2aRr3VMb5r2GlmSeUeUXG0Xzm5u3dvMBam4EaOYh
yOQiZFFUZNsyc7qTyNL+ND8zfjybWkBOyRjGoTsNmJqcPF3b1WGT3xUhUlrPHH7acjN1JwJ3WP/9
Oy/c39952zQsy3RcYTi2bjjOr+98KAZ0fH5of6mIcT1Zepqfu0ZNzqRbTM9xb0vqG9OeciUGksmQ
bfSgQ6aH77ujygUbWErvpFDcXKamKgDe9PLODe0KhAL7es8SyEnVNsDV9+d20VSfy6RqSJ8Jnkrk
+rch1fAnVX9K4rp5NDBNXWO03PNep6mjk+ZhMZw3E42iSm8owPOncwTeg5WfyArzfiOe0Foki9HO
ksN8NMvjn67fFz9dXzHUXddUGC09jdRTz6uBdcj2xOrz37/RrvFvb7SlqXzPbdPRsHyZ5q9vdONk
DgNWP/vKikgHL4b3b36H/dTlTRWgLDD2Qcub3+O3w10OFlVm2f61XSAbnMJwRPeBOVZHlnXww8Z8
4VJraAjNnHa2zqQfnp96njk9tfXvrQphfW1Lxl2lX7g7mFXGqnXq8aWubwbJevhIQMxaTfVm16Sm
8yA87TIfT5nlsGKuFzg5PetcgTdeyNYZXzwZP/SsMT/QB/x2wQT5wVV1DYSGiz6BWzqK/tLadnBs
uuI0bwEJHC7f97cXcp4h8LVF5t20BuRHZC7G0jPfmnBqbWavp+qKWS1HxifbPELlEYAOAWEf9lfV
Kx+GXtMIeGtZS3Lq6X/xlfe2vRoaoX5Qof9vEQtZr5vWEJ4zPKz3hkNIUJiLlMBUzv6rq06nVwYs
hPmr8d+/dH9y7g4/58VQhX5Q/7b5r9P9+uF/pzN+tPi1/b+2q+vqbxtsvubnl/Sr/L3RLxflZb//
WcuX+uWXjVVWh/Vw13ythutX2ST1n/331PL/evAfX+erPAzF1z/evQDOYn2VVNbwc/3u+6Gpv9cM
S9DD/7hDTK/w/fD0L/zxbvvSvYThX5zy9UXWf7xTNGH+01EtTeiGiVfs3T+6r6/7LfWfummZmqk5
prBVg/tMBvUs+OOdrv9TNzRbJ8PNNk2q+XSEEoMOhzTnn1DdBKANQ0Vy5bjauz//9+/3rtdP66/v
ZZox/ZLfbmam6xiOMF1h6Rar/Mz6+Pt+vpmplpuMkfD1e8agCk6wpNkibRmozminOIyV5wRAP8Zm
tJV1Yz46I4lemGCGfZwWGLa08UlKhdwtD/cv4yggH6PZ7+sJqxOXykFVmxwwrFZtWP30CEpiobfA
tNpNg7esFP61cxTmKLF8CAugJnW4tc1a2Q9xAJrfg1SkWBpyaFSiVDKpPmmMET3o3yu/k9tB662P
jhtQIdJsZEUumQlIw4xtWOMTGqaiqJGx8uq2crxgTaTgaOX1Mg/6eM184q5EPrUYgZ6tmw5ATi0j
VgHwDuO0eSzhyOmuvC/zfmtaaEygYYmDH3O7aDBFRMa4dX1b4m6+KXojP2hmlKz5LlULNfT8lVfZ
8dKjKEbf1pm3su0+S0BHLH6bmyoqmk1adFBgFetTLYZnJzOrM/bKO5aK4K7VFRpUwui6Mk7vBlEn
O4c6zIQbmYzCobhizlqapV0/S8f7VhZNizHNTde9YVHBpDKzChsLa4y2jLklbnW3QbzFUGPbR+E6
arvmLEz/lCL7JyOuXGpERUDS7L/leUfEb6O8V0CSkJ81XlOBWbaJpX+fhdUa1hph0wBKT8zIWZYv
EkLmMvVbx/94QA/4mboiHS4wQLiOCE99ta4J2Bkfyh51MHko2QZwcwnKki75p9/cX43K9H//IluW
Y/PjYFTGXWsatf00KksJdogUT1r3WRmhm/RYjTAaDDM9ol5YKt5OaET68bpBmkQfVYotokjzGydh
+WcWEbRuXgCuRlJkdfmmi1sNUEwvUNK3+HIAK7n+g5YXIH4GLM120YK6APcyYoJeJZSCdQ2rfddo
zMljYp5MVn+UmuL10KPIKu2Nw6IgcliEaQZpScfW7dB4o2FWpDznqdww1UWllDRIQ+rks13ELzZB
Ec+yDjfuaD+1SSOuQQEMYew+6mnmL5E2+ysX0VQjjZxUgOEqTadeIMhn6ud3Oio5xKGZoeIzrlP3
/u/fcF2dxrm/dB2mak+dkOOojBCE+dtorHAsx/fUIru3oUsvAwoee0zsqw65zMlglcb1xDPVW/8W
vHpctIdoUC590X6s1clPEU56LlTOYMaqz7AAcJMlbbY1tLQ6Mr0Fk6+fQi2MWJsmWT6ZHvzSD7EA
DuNKFiT9RD2wNcQlC6WJjAtK2F0TSGcf9p/8zIz3SdE+SzIJt1ESXkrCxW7U0KZw6aTEOKCNI0/g
US9yDbhAmR0V3dg4jW/vE8ZXBk7li3C8J99Erlrh0NxbBcRg7Pjtwg4R54928aFT5TFJimyTNqOy
MR3KwmO9HOjiV6XbE0fhFB9CVToXqzP3LNymW3VEX2c1x67Sta1N5zYYLPmnLZTJMovypwEmg8ma
uqA0uKpNBoyGkd8w0ijWQUQF3YioDJo+LOoBJ23TqcBigPTCzgrMfcSAnPvQOSHj6UYbhLs0akFM
U7dLQ9irLQFDVYGHR0bue1s0nyH7HeNgyuQzH1OZh/fCbHdxjcM+kZGPVCneBHlwBZXqwA5tQVx0
kbtSG19FKd9sIjNbyjqrjpkqseGiVmsDGSLlG8WhsLRHKxtvGxPWiSrjfjn0kyxbht3aDZx4G8Kf
vnEDO+XbPBzUsdIXOviGZVGU2zJh1oLm367AOyqBw52k5Sc9ToWmMlRvjELP97ZVkH/jNzuQbAvP
dbpFm8DLhUfi7DMjxvagAfobkS7dO06zLdpmQFPvn9pWpBt+6F9q1M0kzLb4ZIF0LAjG+ZwFUm5x
wup71gOQAVJwRVzriHip62N8LHEQBRG6nIbORC/G7NSxtrAeSBvySt9fl3KMb/vhzghS8+I1YbbI
PLHBncqK9CCKjeXaBepxHuwpuKlkmjbwn8E8iYttllIHd0V9MhNvgD3jfESz4a8xS8drrcBX6+gx
NtKUcouQG5gWJtgavd9GquEu2siP9wa2oU6H7GhiJVsOo83tKQZe03F31J3iUlsElFbBf5oqoDj4
pRsQquroiB5Vw9Dg0uj6PJf4qePVfRa8/dZWrhG+YMACmkUYVOneuHbkLgmJZ7nFrO7i0tkPfQcA
1m7cxQg7QrHDHT8WuVKp+x2w3gqWzPh5pVn75FcSChi39x2Tiy9EnYp70n+8iUnY9EcpvJtElHsn
U6yNgplyhWKl3it1syABtj6XTvG+dzHUlmPf7DrBN1nxSSHp6oFqhZ+EK8veBLdqzTBb9yuWHHXt
iMI8Qn8tQe7q8EFMg8mPZ7A65zfOTaBDEc4Lrz0gfLRQaWTDws+OKLnLdV7hLjcDUm+6PsSpqxJq
7+EU9j4xY/G3qWqmLI+ay4ZY+q3hOns1sfVT2dL3d0obLlA1gGPl5W9EreirgR/W0YCZtqhV7DsR
eAnuPYm5qRUbfGJfp+vaIKcI4444gCd+atPgY1uEnyxSDDZ660MFtnyEPdUNalxwqmJgxR2sXYA4
cg3E21nZINcWbohCvJLEhhQRdCl+wAeL6tmN3+JMDz2SyUOtZh0uw9DuoFVYpVN1Fn6Ifwh9Pt66
j7olFl7UkmpMOZlPVA+7rXSL+FSjLF1CpM4Wud/FR8ePv+Q2DJVyuIaKG6xNW1A5NhR51SO1Qdtp
PWDl9cw8PWqg+PKyIIZ7BDo7P2z7tvn29zcv69cJ7vSlNRg827ASLF0Ix7Z/HS106L0VHy3JVXq9
u3Rb3z14FoqCsdblVjX1p6JKt4oy9tdWfI5GdziZYk2oAb7ccMRR7hkbJUvilaImjIL1XjK1z3UU
i3p/TDuIeso40UqifV9bCu4ch1DcZED8jKrfcdXgWqTATkJXDeFyg9cqZboSjt4ukLe6sMgqMrHm
1ZecvsygyABtvgeg6jdQsqyOwLRw/ITEUaPUhNq+l+OqlqCs+7vMg1PMEoYk1xF2n1Kb6lWQIscg
mg8NNcuTG3jL0R61bWeMlBUgGx6JEyDWpb5EKRhj4GP2hkSrZRk2yn9YwjGn+cTboGF+481pboM0
VDVsXUwfzE+9RTbGstIC374mFvhk+FP9uSzoPd+D0PAuWQ/CSjUh2ZFNs+6Y6bvEhecybI6FQIc9
mEp0ZaWHtEQsQTWq8SHEVNzExRPaEnFoS19hJR1hmoJDl/sKNRBHE0yaASKEBLtqjAx2Xu5D/6HL
QJstbbS0aFNz0ULkGYz4QVPFbRI7H6osyPdji1w/073saMXQL7mdI9H25HLEt75mlLxTTOnt//7L
qbnqX7xJtmlrGp5mVzd/f5O6tCKn1+zElTEid8wo1m9D7U6OarOvglbd8JrvybsgpLjtm73ajD3T
lQiuaauxdtvS1SmAn+A+NYgkRN8tBuJ6KX2X/rIgeW2Vxa62rCPtYGHQPqGfoOiAlox+O7N2ThG2
+7gOT3YZPeeNam7xkAdpC5CuyBHHBdqu01FrOH6zrq2U+qO0Pw1BKrb0iuOD7RJu1hvurjDUAxn3
lKZabPOFM+CHjMZ1wYhxiaCnBxYaDefEpJOLw1aF8SjXijoww3Fzc1/WmXNMVQxH0iNbilI8/Kv4
DLo0eM+UW2yz8BmRWXUMURJh2Q1ONrKsJQxl80HVBlAw8WgdUlng5K4GOhIChyeXcgjdhuyqFvBh
1230fm0qKkYbqREUVkQOsW/ivdXxs+yY66z6LqOW4ICmMXPpb7vU0pZRZmmHfKdrcIzJolG2CoOm
i2Z24UpxqwobW5KeumpY6EEAkCS3jnmTNNdwxEtQe2A+6tI6kxJk42xRgyM0sveNIek2ZL8w8viT
3vf1ixPri7B2RvAZEJVSxoQdQ/ELyRFfELKxFpaBDfWSZZZiQtQaKHnzHQjj18WhgzrmankOC+U2
IVDrtkJzCQE7yVemvhyzRJ5NQSFTVaw9TAP0a7m2T/wFsgbkIpGt7IvA2qlZ5T8ZcSpuWHUa8KYG
+8qagOCD+pzWjvbY9e4uhoq0zHpqM6qpaJgiQ4k/I5PrWnGyQ+TYyNYfUz2NYMUyy9HrYK0Ltyck
gJ7HTzeh3hoHiW86RYh06EzAkDGed1tr7KWaE39ThBWiGT2NH4xwP6eUl46frwuZoP+ccs8dX27s
NPps5GnOGiGjOH5STHt1yfjbxbYa87abiX5ktDQpC+p7w4CcDdzZu7FrXJBD76sn3lznP5QJ6Mx+
/xVPy4WqqzkCmAkLNr/NSJ1MSxsZt+VVAIda9BAYlgUAsj1Sk+zMTek6WnT9osrMW8J573WQn1g0
JQiLri83g1cGuL0sRhTM7npDVIcJDrUKvYuSZpQSo+wB1J6l1+OdqkNXCw0S0wIEyI+gLE2kyxbB
DUiTN2BPgV84ZL1L7ttzP0t5DptlAlaeEBQ+Cb/p8LF7X1qnvaqJ4T74frbO+ZjPbQy0QtciAkxY
QFlwz3RWosBfrLdEdDPChd7vKqS6EUS3lp2Ml7aCWMLT4BH0AXYMVyF3NemgiSmDg4rJcc5emfvb
JoXCW0B744X97FY0xkEZgJuUrovZNfObD7AbdhFesgcLE+kqQSi0KnuyezKsOFkNakCB6muM8FXi
kNdN8M88pN695U6t1VE5gQBIdq4pk10Tujr+cXo31fbvWi2lfuGq5JKpxjHyUEl1mHVvGSk+SwsV
bjAgWrVKxvltYKY4/iGdu439Oc397Oo3qrWQQegfbAO+cJFvM9foDto0nPEjKN4JOoll0eJ3FQyZ
rrU2QrPDUSLdnoIANaAVPMydETOh61GhbIDbluskaTcZg70bMETeWS9zF8OoJRYBScvUqitiEGol
O8s+Zl2jU57CNm9XmVeom2qA3otck2kGg46J+YlG/UFVgxK8M+48z2vGhZdHYtVYwTI0ghImUWfd
tA0eTw+jFuEAVsVXpyzrlVM08RboJRFWfvQcRD6k5F41lgmKbEx8lNHzxGUOK71jG1nDHe/DUkgQ
8yLR7nOrjtEzGf4e4ZW8tTAaY/uKFogP0s+aecsd13tR8NwsvZpfJIKfZAeC2WBB0Tt4ZhqDWg/3
edIkj4kmPrFgo51gvyePdekeXH+8lmVi7BMWMx+SrI5Xvgb42QqfUthXt4BmjIsXGOCjqpikE+xY
N0ijHT5CN746OtkEcc7024y/oVr9ZJWOdRc96QaGikB247rf1pGBVU/5EtaBs6iryjlQUgfyZGcG
1miQbJqaO48mcpcNq4hYMCj4buKOeRe3gSdFwuQKau6VsW9YSy9TSf/j/tujdrnRURhTddCLBSb2
aOeL7LEAtbJp1EzdF+oDJQSGPLkRfnDadFtWp3r0iQPxhYMqrP6iGZFzGAhBwZ4NOm4EPeJrQXhW
WeC+6/waTh5aed9UMrrXYniKPb52DI6CoB7fl/3Alydus2UqtIzgHSuABpnFWzP7UPS4yk3Ltrd6
JI4t7JiL3SO2V1pMh4VZ3TewFtaJS5hKLtzkNDYlxnmP5ck27BmTKXLY+030/P+oO5PttpWsSz8R
cqEJIIBhse8kUp3VTLAk2Ubf9/H09YH2vXa6blatrNk/oUACJCESBCLO2fvbeWTaa5cx1LJzifrO
8kHnaEGdb5tG+JIZsoJi1csLHDdqDvVX6hT4TYPSw8wMfo1EYrXxZOpsRY/tu40MNMyt+0g+tG3d
M1rZg9ICny7CpxgQ57oMdmnc1rtqGmLKYHZ2dErQ/B3zJ3RgKDwyzW02Rg1M3IqN/t4oNxlQhLXe
NuTy5GGEB6X2L6NN4ZTwlZR+d08ehbD8g0iymg8KrLc0yGXNm8jkrAMPtq2Gh6BI0xuUlijEiJnB
IoG0fh42T/Z7m5Y1cev+g/LJfkUqFW9z4AK3UbRKvWlbdvFnCvYf3pFLPhBgRqX17mqQfojsBOMr
ydOY0iuFrjAh1qusrEUvBINZ3XB3yrBe8UHtcHi9SkOZOz2bxr1nMEhIWvD/aB+HW9rfb4pi8Rpe
BKku7nBPD8HjQ/Mu/FjqQ6x3wy1pjNj4c+t7WgVqnYzG9Cym/BzUIZSPsuKchgzlnibvxvO+GCAV
Xlxq5yvsi/piDLtmB91d/rhS/lctpf9JDSFdZ9Lyn/tB/yt9/3jP3v+tIXR9ys9+kEs7yHNJcfBc
kzgr97eWkOv+i1G/aVFTReY2V1b/bglZ9r90XdrSc3VLOI70mLH+bAlZ9JFMkhDp4sA+ouDz37WE
5mHJbzO0uRnkWvNucHgwR/uzyR4bpSkaS2g7SIDexnSpZFrKY3g+FLsy2BhZme8Ig9EXwRw2MgK7
pjbnJz/6jP/WZvxdZWH8025Iz5IURhl8meYf1WVFZtrUq57EBkYbKLJN94hY6kM2ZJqROhlUsQnP
stTWaEoltRItXoXmaP0/OuHGH/PV+dPwDMOymLR60vk/pmKuMOLG6y1/p9eiXPlkI80RdOZe85dW
L/fDULwkjn9xIu+FHjJxnkW7LI0MMG+OCrWxelBsSBPXvx1R/9Dt4EL279X3uWcnLeputm7Qo7ek
/sfockwau4LI7e9QejF+ps+2FXF1NoqQeZO0vcU4ipFWF2r7Wpn4LugUr8bYFOWiajrU3r1TrG1H
OFu/g9BaFt7JGNP6JOU2YeB0IttE7Wwvu5BrI07T3zdpKamD2kOyKid3WudDYSNvCcczTq7pEGnT
s48p7jj6EHusSCtuggm/vFPo3zQuuQdxR8+Pvl+39MZhO81ZA5oatD057d893x2XhBzoM2hk3bTN
DmfNjW+kzdrRrXCJgLO90bPmaz96CyJ+yiX/dn7DrPLBxWW60aZPP6AB0sTFZmzXEqtkPzB6kmmx
Sqae5t3ecBGe9v2Siau1qbTqVsZfvSkhLWoIYYdTzPEI7FxY6NsZRQ2PVDZJAe06Z914R6w3y9hE
UpnqwtkYXkzJTgIkcweqh0m8r0NE7D0Bicnkig3gACopezfEgBCzW0n2fap0sqYZ9MIo9L618xeS
h0AQoufMdqbt2HbZSgU9VDFiRxMiiZdDQ+sA0/eKyeB26A2fGlr0DTdKsECnS02u+i5zdSk8RIck
msbCNxdjX93FD3lafQwyq5E+EM8dF9BQ6DCfwQwsSH0d2ApIVGBP1B8phEigJwHhSTCjwdF0OI40
xlZWTQawX+9kzjXJ8OwHmuXOltnAvu/CGOxqPSxKuMV2Njy5JiEl5Hh3a21EvVuO1QdVY1KxL4aS
b4FU2qa0LXOhhf4zDJKUWAhSUJG03LVjeyuT9JshmPy3GbaROlNyidofGCzdpFUuX40S9TNBJl4+
RedY/wj60lomNmxGkCBhlvADGPWtlQzfRsijNnpjcIIeYTaZxBRYpsBRXKrDfj7edJMBMyforIvI
cpD7Nbh5d8LUX9OfxTLxOQUGUm0cXMtiGr6njimWCRbuRdpp7oLIJ3/VdJCYDODsGysKmMeL0r7J
/RrT2eCvqOXZnAJwPnuMVovOslehI7qDZnMDdnHOpp0XCZ7//SZrQ3tVxRFlq3mFZlcfU5QqqtFj
y6cZnp2gsTcYStvD9aE+QDG3uN6/3rRd/oRvHjDY35tcl6hI/nzGrxXXx37dvS7V9qi2sWbvujnW
FRFapChoi2cAbc6PqNfumiw7r73Gv4opfSa/0KDyOGfADhElkuP1ydcNDdhr0HSls7quvt5QbQiZ
DM2bc8iA4uEjrZew1rHbzq/748Eft9etIo+qmxrg+1zv1vMzr0vXG+V0rgWcen7qb3syMffZ+ZNB
RVQHolwZ8Y89/LVvLqwM8LXXXbg+Ol13/vryUGDZsetidd1dTiEkNlGlEk4KyD72vnUwlBY4CWDR
BsbHkEALNAU/nsBukf2R6NOGgbshs+MC83s7DDoZLAxF67GGyTL2j5FovuL76jEpf6E+fcozhyDT
vL+TlfoirA70xnAgSI0Wqs0M0y9DMhSmLttZqoFvYI2UHTmxk1MQuIjS652vB/dCc8y1HVGh6WV8
D6xzETvW2U90bzdV7Z0ZuBSqsU/DlV3LLrQWTlOLVTjHUthBCUbMFbdhzig0z9+QuN6MpQsYMYZZ
xvkbIKNXfmt7mUKkq3e5BRDON2vgdnbMdFk3HpD8RduiL2+10Q8PKkz3oqcaaFrF1teaT9wmaxWh
f67zYVyi8kw4PVd3ORaExeiT+liGooNWAJ2YOom90uVEwXYqAzpZiOxpbfptFHM6QPnRhJ6+xi5M
NAmD2Tqa6GhEmcnpV5012/hW8ft9rbqzE3bFKtIstWm/JpIqN1bHEsd1HuMCGLt1184XLXjOnSMU
KVEwXpsOSzdQVr3d0O6Y1aQRGUvF+DQ5BpeznBlYD0wdCiRVK2A4UlEUNCd/RRHX3kTd13rIvgml
Pnq9frK1Or/XelntTM3beQmXugBL0pnEQ4jtQSOXehcXR/Gd8Z638FvwpMDCF304pViD+/dmxBoj
685YWjIq1pAFgTjX5jFM0Jt6+gEgBycA0NB9GxSLnq60piCZZ2BfF1VPaIffrZr04upAdU0DvFJZ
ht+joj9klXG06+qr4ZbDhtzadVmdYTa+UCSxVqYkf0NW3QGE/JrsLuvZ6d7zPjKPFLrmolE17rDe
PhgdqLJewLoxIvB6hvNhZtU3ZxxNyJNVtcZFAUPPm0vr5dFwxpvUFWoJaPxWachXlQ1/ztSIR0Gf
uiSXZuHpHAFmZW0aae2N2N5NtnlK0olsw4LOuS5WHNhnxwynjR4w3hROUO7MYkMR/Vh1/bgOppAw
rjbRLgWjmX0/flOSwyvxA7WBz7EJ2uEtKqj6iCCdFkF4l0bZJz/xfY+wPUpoRsvSJuciWwGif/Lb
PGY0Vz86wMj6eyRca3cEI+zTJtRq873uy50VYvPXSjxAkRu+WFG5RGUFUz5XoHzKc6zoDFY9kZEm
F6jRXyZ035a9ZqanqA4ueggBwVb3vWPdTxmkAt9yl9IdxyP64o3WB3JpOhdGfvvEDhpCsYudRg8D
OdV4Xxt4VJyZC6cp6zv2B44trDsF+M5cZt66L0kSyPS3kcYS4NzyU+Q0pQZZUWCakT5VxFUsiR4G
D+qZ12OIhWAjbxyrPI8xPHkuP+GiG701wmFtMe7B+R/MzL24qHcokREqqYkFA6fX0R9udCG/1Amn
Jg9BDXb2yiXPRg3TZYwCPujJvfNp89pG/wjJBR1QBLgVMhR8dY3gOR+Wlx+GYKwCOCHS5iJcTw0u
N3NXyv6ZmBJ76ZLPEFug2fswBatZbdqcfEBSME8OPG0Jt8zpI+JxppPTjiRyafopT0EUKqrKtbo3
VWiuXROWTuCXb6VFQCDEmS8xUDd80dajVEc3mrM+/PBGh6c8xc43d9Tfke4kmv+khc4hQaBlM6QN
4+Ih8OiVkDF0Ql73NR+y56K0SHuKdugyOqLicNYTxQE5/1YSpkolhHr9LU1Oi8LfxGxqXnN97Mdq
5FeMpRxshkX5WHGR2aW9+XLdyi+zel3S9F1OXP5v4Y92W1PnsGlNrAeBDwwzxup/q0jzPZmjWKgw
m25Bia5bU8vWKan3pJh4c54DoblRXfJrNOH8ysoj8gVTCCFqNeIH/bvc9UU1nVC+yHUY5Xi/SZzC
/X9jtSY2OIORXqGMcSPRpUdlai4dxSUN+c94Y2iPkZT8h/OeCL1Va8qDyFMIWlgmvZ6sPcKWBtj7
q7KzYXVH34NW5ZS0C27IbKME078PYd2DCfdSvvipJNdu9Ge/Oy1Nvm/F3wJXYmu2GeJ+85vpDYiz
tfFNK6lNEknAFMk/xe3o7ukZXZoI2HSeAwNDvFGZqrt1sySiMFJ+1zTnnEiLXJg2OA+mZXHRa61b
AzC39KnufOjArHhKsaf/sDeLvjsMdn0jBqMhtk2/s1NT32PvyU7llK1CV2t4LjLAcP4SyyyLNwFm
GeJ0SHWZGmNau5SR6er2+6mW6yCLioUGfLQTlbdvUe7dkn2c347hYsj95JbE3mpnTNVHVAQHS5B8
5sVDcvBGde93w3QLbRfnoqwQWCff5yZN4REE3fS8TcaRlSgbobud3BjkkDNotJ+rnPO+3eg7w6xW
RStfXZtvhejYkrkf9DqzJv4x0Xdcl6ZD6OZ0Pg0fSkxdL4Wd0ydWFRVkj2arQbQ4MqHq6E3hPm9d
aknzjWcO3+B8CApsHOiO+kK1K1vYO+h5TIZaRi5CJtNSR6xOuEj04QXjsCMlJDnJulhlqQ6rxVQk
vyO48uhorzgshsP1pp+XtALoAT5HFpvOUMbyusoKOpeLFDO6sDqUFK4O16U4dAoq8n/fvz4oypp8
9etieF3PRP7n9v/4YCPoH1lo9fKuGJZtyKftzOHs16XIjOv/fPe6CQzxnxv/eu71ab/u/vFSriCH
ZUwJ9ru+0fUFOH/bWuvufU2vD5rugXmel37d/MfH0JLiof2n59E6I6ikQJcKf+zHFtfNJMY9iKp/
vz6dmebHO/14rV9vFZneX1uK8Jj5vdhTqGx1Cchsfvpv6wMxJzddH01ciMO/vd/19bque6vdySTc
qW7x3s3vmVQoMdfXxbRv9mlgPqVKZ1Tgx2cys1MGnlb67CDhwittnEkuRtKQTIRHMcXbxwHiijwh
Yxwaib+qkI0DFMFpE4PWRYCKAYajml7sgjBg0DvITW6mTmIrBnq2qSD53sCYqTcaOrDF9S76mfSG
LiPY5tAeN0M5iJPRWF9i3RZbZTGVTm3fJCVssMsVYQe7KK8R4bmudZIYC5VeP0hsa6GIdx3Mn1Mc
RumpDOsQ8QvXMCN0lmpo+r1b6+dYesgdlD0hf2T3iCo3w83k7WSritPUH56YiKMazTV1ui65tckg
ofC40s4rjPkmt8jvY/AAbyf6uVmgDHWynAlGoWGQS2htq5I9UfZrlDn5TUwgJ4JW5gRNgk60tPwV
FguDSjk0X8sxD33qB6d2vjGoXSAMtPdxVRmLkNy2FQllmnZjMlM5BMT3HU1wrFzY+Ix4QabzXF5U
MZ44m8JYDbLHyrQl52W2qANtOCXaQOJGEhBVlTozXbvMmKbTBSBS7Ys065K0ZbCmAFWg+4r8M/RA
ZPtduWi8ptrRlT9mCtEHVKKdXzEzVCl5fIUX058Zo3cfhNKmjaOX2nOiLcH2+ulafL8uXW+sYYK+
Zetqaab4OGIi/qj9aBZfQa8SohSvW5WTl+NBz0gtxph0rLLcOdqWQQiSK1eTIT89pvMn+OIA6sh3
1OZ73XykML+gTimcnivVX4+FktIKaBf04PcldtdFrDJxuh5Y1yW3H4JNbBMTh4F1YuDYYkDpnJ2d
KevkDa21TeL4GUWdibp6OSa2cZLzqut6Zyitk4vXPkwZ9Jn8K9EwrAO9UHtAgodyKtqjphMBLG3S
H0Z+JCdTz7TTdSkN4DwQb49aPithLJ9kS+Jg1NkYvi1by9dpWj2TNoYKAFi6OduQ7aSnTWqmycmS
LWaTrSdGY3N9FAJNvXKsjApP4cYn+feW182vN9I9xk73SKEz2XRT0h6sPvNWYuJKDLZJR3KC6dmd
P8N2PuivN0YXFYhRjZJra8lE0I6PKhx+3mhR0JPjMd//sQigfJpn7aQEaurLdUU3P6WIO1wJv214
Xby+2nX99S6wKkhviWX8eJtfK3696/WxX3e9trJWAIUAyfz7jl23K60mO0zdM628tgD8FyW/7Tro
S6YAwttcN/2xf7/e8dfuVdc9T3sqZz69gOV1zcDBRaarjhSdf/3Xe/+xe3/cvW78x25cn3vdrm+j
T4L9burYz7aBSHWuu6DY7TJ5SEjSdocQ71xNiLvAVnMpKDjvrNJ6KVKh3cbII5cBlR8AAiJaJhi5
bzyCMAZJLIRfeEdLHz/1WiuXCuXnYqztbpXTP6bza5onio9QW4hbZFSPplyd6UM3Ut+m1CzWZp18
moxz167joUVumemKwvUJuE4XpB12i1K3aK3ZTfjm5tuoSCU40sZdD8OoDiIyCepoS45g09iKDiNm
Puk3Tpe+hMxrtlQ3mI5aIxYB3Ic0aRVJHw3DQduL3Y1mgL1AQaz8/C3TJ/e5D99xNGzKejSIDaSh
2Nc7re7vchKfaNZH3RIUDXmLbl+vkzx5DTUuy2ogXFBUFJKGzvqEcf2ZdJgo5koH6TRELSKrBILR
vza+e8ls3UG8AvSBtITYeGaeZqNRS9eK72jN+ZyIycKgpOoSeFShgYYX6z0gyTCXBaYETcvc2etC
2igJDIz7iUtwyKrzG6ZOnviA44XySR/2OT/Be7NIbCroAEFaXO5bT4dIXUJOHGseygEIUA0el4ZA
sK46QIZmo38MVfPW6raxIctmRYSNBcT1ZbYTPWRNsiXHxdlwkKCT5vJfiPjSg0XYyHo8wwO7RaZG
ZpFRikO6U6NImIIhxkaheKd77brGILDuei3fgRAdjrYiZj46E7TRbMFIoVsSzml0J0XX3ITXSmLU
bfuGlMM9Df2E3sWLDi3ly33Rx4I4dR85UN7ZmxB83NIoC+csOqZLRSbyhWjUpu9L+96IA4gjLdKI
wrkZtMG48XV/G5cZooMcvFfqhy4S9OGbCft8yw2GxCmddmM7dGtqZwkBFkpt/czUUK0RDUiwgbZn
QAIYPdTWCVPitZ4hN0NjZWxCgfibGpl2V07hbQfHce8g51r1nTOHI5bmrpji7wK5/FkXyEFcjigq
bRZFvmGLg7HbeBqRrkCYUHakwwezPvB3Dl1d1zb3kMz3ieG0/x/2v/9BvVoarBbiyv/crD2HUfF7
p/bnE/5q1er/QlWKoYg5tU1/Y7bo/XTvzV1cHHqsddDlYt5D/fXTvSeMf3mkWAOChz3Ln1m++Ver
1v0XbURa9sL6q8H7X7j3xB8qZiE9j06xbUvDcg1TuLO57zcxrT9oaCxy297nIUVSphFn32Nw0VNb
y7LAhocyLWP3w+2N+9IrMHbMovi+cV8q4KwbWwgaYQNUHBSz+4rrVgmEAroLKk1C5i8M6+wl6RL8
2qRUuxxWsu3Vd6VBUmLZowA1BiDDyjeTlZVVa5SZ3l6BEmpNBBCgouCnvZIyEq5lztCiecwJY5xU
uIM5GSxVYx6MBvjdb9/ePzRGzX/4SHAqMRC08Vs6zvy1/P6ReJ1b+8bgib3SpLcLzMhaAoNG9xCR
Wa1pWydH4x4ScbselXWrB+EOb8ebZhAqxA99VU/8p21JxGrn5fw3wckr9X6JZ2ZhJjhoYGhcVZ8v
k3TK/f993w2+vj96765l2a4hcJzq0nWE9UfT2w+JD3C6qCLRwn/JCDxZllZ2R0AoCfKtV2wnZZzz
AbmNpCJUouarZEXmZO0+F7E2bFG8WCDiUge1TQo3p4A3Mky7Dq2Ug9R6ZtGuzGZWv1QfVAglWBGS
XOfwliIIx0Vjp4S2kqqdxWprmOouMkgJybX6W0bcHKS19lgBuF+XBbbuPnimDXSTAPFdhKP7gvPg
SZatWIKt2hM0FS56Z28kcXR03EtAxBSBWVTX6eg8qVPa+2qn9eY+04hpiFzlLAnuQH8ULCwP3kjE
DEmJDyr6FZO1/nPKD13lEkbG85ZDeHY1o143gQbaFsoV9raviG0DwkMTgoX9aU84X7MOzWyXCgdC
LENeo6k64u2JedW+lBUpRL2pfUKWomNPVOg5xPcqTUmhovdQS/lM+dD5naqBo2UIOVHj1N1PwnnM
0VsuQVmi5OJFCKytliiQ72glftIpQyo59FsZ5+nSm4z3ZHoc+0TQpxDv7txmpPDtV+0lsl1SMkvK
dTWU9iRrjknmUjiKX5Vy1p5PjbOoBWn3goiNKGuAuipro5MYRr3Y3Moc8zs95iUzYX1JiWbF7PIF
5wDfJYUcIg3HkchjE1iBu2pB4WVclpZZS4aVHRPAHqWudTb9DtAPcR2+cQpo294hQcUsjPqvNkGG
uYRxM7RgqEkjoP3wST2zQy7CrRIb6oPvmpPRx2mB0QNKyDeqUHeBmydEOEyvWf9EkBec2ir/Uk7i
rW6bD5mSRSK6F+rbiMfa/CsDqzszpOVqRNGZxj7Brl3/7FTlKykYaLgmEoZphChyxgO3WxHXdCwV
mr5RFy8ShsBYYKJB4c9Qh1zNiXTIpKYrXhrBViLA4PjpoC0XyM4r2BSoITcqJM+97c9T32GLa08U
9zHVxEt3HPZNUn9K887y+kPnZU8N8AYmTuM7UvN1RdhJYsVrVfO1MPKlEMqoFXHjGOCvdCf5Fk4S
vlXY7e0Ma1cBOl7o4tlN5GOaRPR81SkuQx0vakzJMMZAlwtcmxlJVFFxHzvAb83mNUQBSmdiY/NL
WuRh99a6uJcb3k6SwJu7u8YwaHl5xJfNYhfp+ZxYnUeU5Iw70o/Gdb/77EtN+HcurHdtpiCYLSd0
xrDLZvQuUW+/xHyfcJXPiR8dYX1v27p6GiluVX1wkbb96dv8A7l4BzNTb6VBqSj37924vIk9jHZ6
EFO+tO9TUWNPzBi+mR6ZgT4xHyrrt1lgfMv55S3ccPSQr6VPXTJtHJ0+dezM6Y46Wj+KAaRhjD7i
HZI7G1ncS0AmRpLwGgQqctagflim1rnInRW8LMSq/d0k3Us0JndITm+hj9EY8GZLQbqY7DnqOUV3
yHygGJpb/CC0NgPisa3C3DMK28d12CxS/8O0s5OWhw/e1NZLZxqfSlr7hESQBeYP+uXH+yatIgWK
ukEfgImK39NErubf99SQflnzU6qzaM+IdI0Vc21M1HhE8NpXGOYV/SZCnGi9+cxCNatct8aFGLu7
eUXsyZdkIJFx9D7M1r8PnHTVDLhTIgamSLDeXACigXv0k71sZlkuqTlqD7bVJ4MNFTuE+iKlqYRh
aBlWjCwHDQiyTtu2MCniS4f4zii0q03nhI/+YBvkXnR7RFVitn15y4ZwdBwKZ+qI1G6NZ8tei7hO
aXTJW0cWz4FXH5PIfmlTTmGuEqQivNNmiLAAjScV0QnLQV3lXUDkM3nKklRQrHg0QrtWPja0wha2
QdTLpOI9scLOUnJ5W0IipPJtfbEAppIaM6xHFDUbIAlntJJffICnjgQzGeTyi9HoYF2br2FEuLLX
WV+hiNANJTQ0Z4EYq2zRZz1xO6wiF/q+FN4pJxV6KmmD4Pl7M+n6qDLNVzFC2tAjD1cT2oDo/ppO
i/4oUehaVP99tLo7xFrLMcg+HDQjBxoQFKQdh+pKxKU9GusNXbRyY072OWgF5I0s26NJfhw1cjsD
feL8wrVngi5tJ8ZnVtU95pliRYmDpDjLfqUpTaq2b76Xmv9ch92N5Xdop+l2bLAabFH3ETCi32T0
dBemaWsLwqRhnCHi8rxJ3JRmsh0m9yG2x5XmypfMRdbfZSCX3+Iyep8ydN6Obb3PyoCY+WetESPi
i5GYq6jN10kNVNg1M4LhORTL1rkol39Qt/CJg0UKALDswqitL4KubahjA5CRj7WmtNpzaBJh4WYe
NtU80o9tE3xVro55v1f0kj0ydDngsavXS2kgH9eLFeDSdDU4xTcQZjUQhgKzhtWs6UVsA4MGRzD3
G1vLX7v2YxtEwQlJvRzTHoWPvOi4g6nrDV8VGS30XJhSTeZTWDf5VgAp5OQCvlDKx4GYxiRwD2bb
3446VsuSFD8bvBEJ7/QTL75q31PHUVubQ+JmY6fxzeB3z4pwa87FmbPQcH+04iHFzC+Ji36dP7rW
j5FQ8X0Mtv0SVN1X3ARAk0P9ZZADDcScGDchnwMje8ikQy+0pRBUGC+yNmFnCybqIv3a5z3RjYy2
YTKQQkwMB9ljl6Hr36h7zlnp1mLwc6zQNBL7tGbaXRVf3IDEUiu9DZ1q303OvWYO57isFXGajww/
D1o3PvphZC8QCXFqUt7e8BYNzyJz2H66/ndcHpcCZUZGMWA/v63loDdLvAeXxmUTjyQyj/JLKaO7
nv/QEc16SMTO9W+dqTpjUmLHxUDCypKWFxX02gVxB4Xo0vUfqoeVGyRdsyXvHCeptXZK4s5srCJt
Nsk91k5r2Q/ZnVU4xYFTvUEJv8rLJ8y1rwqK36EbjB3dYcxMCN4hjE3FEo4kEs06OqAtr5YiIvFU
cxj5eDVWHkdgTlLRWpRZeyy84YI91lxrxdyHy81mVZrWwaBQta4zmoNdj4JcpI9G6/Yb1Iz9MhHW
pzub2Qb0YVOlhq2KsidT6xgrzITGEDZQnIRoFABWdsD0lohikC8s85xip2/H265AHOIZw55xSbfz
cu9bFNT+miScYOkCO1wkAyDMyVTmCvfigJ4Mc3cG0nGcOv2eygAXwiC6qzKyShJP0xYlaHtOWB34
OwN2QbMfg8ZdaWmzbPzaWpUuNrIRvdxaL4nQSQd9j3H9mAobfEBPyFUeiJWT+tmNzKqHMIQkUiuE
FHgRj11qIitFP7nQqgzshyIljLpEumvpMaULa4owcDY2o6ehLg/9fKO7UUkx5K+71yVjco4UcuEN
zysJDkXLlOfV6rryxxOsS1qrkZGR/vtLXNdNuuo3stcuVSfKQzHo3gppI9d2axuSILzXOlTqhJTS
nAvLIl5qJolf2nzAXG/M+T2vL3S9W47mJY9j8iJnIdfYQ05BosoiFA/mF35JdqX7Otp2dsjhFSxz
sqnXMgZuX6ILymqNOq2kfheNudhDjUVECGbwwOXjQRL42sWT/yho0GAj5eXnl7kuXd8iQJ8NVXt+
MJ3FZeh9AeT6nJgCLSE0anJgGmAX4vuqhlPUBHLfy2FdZQH26tjI916t64SNd8EiDV11G3vzjMmy
yy12oJ0bCXXkkAnPtWaE5xEtKCU2iQewaiiolxVAV6OJb0PY+ngNzXpVBp7Hr1I9DCMXhdFvzXsZ
BOmqjomCYgTDaC7F3hQQpLISDsASQxP2HS6LCHlGYtBuqMzlBJcKHz2lIohii6yYtJvCdyvG7UO+
bJJYPyeUo5y+eGM8UuxF4EWnKKy/tJk2MkrM11VqwjXIqhu9tRR2MwYPbgYtWE0eddDSppfE+zc2
wZNDb+NZMT5VrZJ9ljFKhSx+wDecNmm5jzLkHEIrxX1oxAdv6lDM2nAnnIbzQ05JfN1mJCtTd07f
FBckN7Yg35R9fazm86xwe2tdBfVdJkR9NA066MZQPwjDRDSrmEzp2YTXsMtxslLqCJ06OBtjxFw9
t/fM8cW+6f34jrheh6x2sv5ymX/07UklmncoBBewBi/dMTcYicVV0DxBCYBARhL0ypBzLGzYpy8S
x1gxR4+aCTBi1MPB46Dy71bF+XuYMQVj3e49xDuHqR9eIfaMWzlIdcMh4q5cE/HgMATBzjF7xpg0
PQZHk8eeCqwd308tgF+m3C9UYZjuEfFzpl90SZLY20K6/bCLdtqXhfhIRzknzPbJmlyKalUihrtt
kcTdatYgFn4wp8mazmFS1fSoOQCZkrznbJma97bnuY+B1uR7rSeIek45ZFZP3uRUA7dIStUv+pgR
aw5i4oQD1jz1urhMA16eEIcJ4Xet+RRJ55KUQ0Y/aLxpJq28eJ5/O8RGCjC9bY409Z9SZNYHxuW+
UvLirvK8i5Ep4UCJUmcXBuUiZGpyP02gK+LaNg5DKV4ip3b4EhNyP0H+7cMxQKTk0BCkJN0gUHnx
GY2suIhZ+wbl5T6llCqyurwtiZVfiAxUpYOOKLKtC6ABcnuaOXUX0dkubWaM3KPRUHhQgtjGAhAN
duuG0GOz2I49JjWR55sw87+2fVJCHQV2nvdyi4OYlqhh84EZ6rWvcdxF7VYbdfgyOYmevV7Q/2vW
dUNxHtJjhl06DG1rL4ex2cgwf/ZJQbyXebeiKdsch5IpqJ5FWK85IHpSRRnOBceAqgwCQ1KnF23u
D7f2SL3Edca7aDI83FYKn45IbJRvzOMNu7RXbWMiNJ1Z8L44tj3i+64uAbV03bc4bcMzIemvfmZ9
AWTE/FRB8h6m+q7myA0rwJlGUKxURxyUETabEl7wMpsUg6NZMq7q6M1CGngPyGSttcmhBjB0B/v9
1reyHtlSi400zZYhYkzAE0fc3Px3VhavBY01GAiY1DMaLnF6oFpK6aWVIwWFa4zTUQxJd1xA26zv
7Ci7RAxpDDRHYtw6E4RqtyM/JBxz/Rhq05nxdAxSI5+VD1uVdN5Z1wlayvNUWwdyuvUTRQsyFRmH
jeltoxk4ZdP4XJAZN211WgOC+jnay+Gl7Q39pn6uaqIou7HDAlB1OATnGFoGjBjC7vXAgtMbpGKd
i//N3XksR45s2faLcA1aTAMITa0yGRNYkpmEhju0+Pq3PKruy+rsbmvraQ+KxSSDIQH48XP2XtvY
NuYM15/qvG9FS5GNxaGyOnM7OzEJK7P/kwCPZb9OQ3MmuT7ynHVnyt5BqzTuZOLTWnPt10XBzkdn
ZHtEBw48RnCQ+jCGbV/ftMUrQ/tbb4QPhhgxPi0BA055rgSClLXszuAI9Ed6lhts8wwm5AIqehPg
iD0h2ApO1++y7EaSDnXSGg0dWKu+nXFt0FFjdcTsgWHhMC24CPNAQr7S6SVp7RyooIWakZQ10LZR
OQxl2nyhvF62na6Zp5x+8cbQA/zFBbAALOXCOv31LaAmi45CU6IbPfo4+0iFKxHXrT5WRJe6hP5i
vpvmgglbwAa+r8iGJm4QPRHUk1RlNLDDAE6tfnT9snTBGxC1kqgOMVWkS5vrafTM8e9vC9FkRx2A
rs4A7LSoL9fvTBTq7AP76e9/90uZRXpeotcsfUTpbU9CuvquZh9OhW8TlubOicV+p8ZWzi+GLCEG
dc7dTasKl8YdJSk1Lnhv0aL5Vj+Lr6XL71+7rP3bpCsuXObd0CkC7x9/e72D65fff/DHP3U9ZzY5
tbmJ5JE96O8/ARJdRkmtr3/eoeHr/Mn1hn99a0hatk6aVNHvv/7Hja4/9DV0BpxOhJ3+8Qquv/7j
+QFQA5GZpG14/UXaQObszdkLfz/AH3/xX93L75sYM2cu0L2dVNUiF0J09/ZcMp4kgC7UXCfddCLN
t9dfk2rD2z4FvMi8fcJAoR9drMNs6vjixdlwonmKaeH6b1/9cO5iWncxAAO5kLO1casKleWIe7NZ
tOey9l/QOBJDro4AzqtP4j/Qm4pF6FsOcXFirMEvkpYNPrYkEp3N8jno11MVY7TXrCpdzuBYaQow
WKAFIMUpt9HO1uuxHaefaSWmnZmGboIk0ZQnPCXI/8eYBXJx4JR5lsImuEijqdOd8RULabZpCxwr
mfeVCnkfOE2UWMGDMJIfyK+gwI3FHZ3YrxaB9gicbB5wVw4ZrnE3O7Lt/j5mEom4Q9xrZX24WA1U
w6dH/a39GAxeP2wc6OfyAFP/s6gqi97HPEdMmO3QS3wevV9uLaF9xS4FcGA815P9mhfTS9osTFVN
/+E6QajjjA5vOX1akxNhR+5D15TfWhvtK51cxx/vK308mBVRpXSA9BazLY5ionm0MLWgn6bFGSMS
fqDkYqrXrDGu6KwQz+PZc3IExk7Ko01RT/2XD/NuHvCKQRZ41or6DD4i7DEQFkCba8e+N53hLaMZ
ltJML5u3cXGeHNGh5yF3sceV3WGpjIIuuzeb+dk31tdCjPPBsGtQyIG46dvuILX2VFK7FUVcnPCa
A18Klie0FePdGH95YqEsahQBcGKDHCPygsl92yRwuTMXoTgXNRsRaLtp7RU9psFuIChfZwvVXINB
3D+3FFuhLHyAQfQhgma1Qo9rUmjnlP+J1jz1zetS4Bky2ZoySCt867Jo066Z4yPpDneNMx2CMbjt
QRRuekuV53dQyF9s1Pw45YNnTyWV3DaODTt8vCXj5uDiPwj6y4gPjPam9knU5w1kwmIvEvtN5m/S
zL9huGhpwg4A7CTSlwGUUDBNOdVrhu/dRNHlyg+hTMFBhzKcC8neyvHJL4OV7abGdXYcPdNmMpF1
JXGAO59hkhp5hYNkCFFZIt3gcJoPFsKGwiew2RYU8onayLhCoLSrfrYato7VHEXYHazShiaAY5ts
lC4GLcUbCECU/tPCXpCd+skfg3B5CuDnhHL1f3pDeW97qH3MOS5C7IMcjPGj2cZyU+E8C2kpvvho
2LaeE79mAgmZ3r2xKTuyl3A31chnZ+sBkjnbecgsXjDKV7Kv2/Us0vKXyHZFWjzDLfjyJ73ZjkKe
ggJ+iLUWXA8C89LplosKYI7WAhC/TUdVCcJgMrvNJtdxUXr0781vogQgitSFRlCZMZHo3GGjz40E
dyOKQyERXTF/mhGWbOTanCeP9w0G23dyf44DqhIaRYj1eAsk6C6cf5eSRW5nqnNNwtHZmCfpGHfq
P7TlGRQ+zpZFWtuiZ30l2PeFA54rjZtyaLWQQwqAea2gZdcAmEbcyOIoamxK7Qx6Q8cvmWENF+ma
0GLACDMBxOtXAJ5kzN1VjApYzQCg4R26wUS1uCTw6AsAsjJh5S6nmkbxe0e759yJIt2tvgXkZW6x
lBYdALduwjFTfG9pj2ytigBLq22eAUfV4JdKXIYr7SbtezV7DKjwb21cj4adezFFEPN8eSONfGT+
5VR37FaYasXPo71cOif4bOmH8GkYF3+ftLO5jSulkpt/9cwhSZF5ygKBL6X2UUAlr2ogzbSr2XRI
jfe+W+7bqYHvViGmRXc8huRezCFk6WJjFOuM8q3KQ6gBR8uHXFFXFS6GXr38Hi6n31Cpt5ZDJ8/b
E5nAjtlmPwhVlQd0rLBz9Ide06bt6DafZpMiRTGXZNvox45BWlsq1aZpM/Ozv0af3XDjnJ1Ru59V
w56oqTwE+1GXIonMIXOhA6Y4M7RPM82xuYjPVvXTzTEn0opW4fnWD5LQGYMYUaaW7T33AD5EiaWX
z4YziCSOjWYYb2NG66Zfsvd4/oLDI2FUWkCH2juCcQGNrsWm4KDTaZ3q7ldBy2AnJaMDOjJhT1pQ
6qz1gZ1TG1ZsZmZx8sWCqqwqdsAH6J1k6EQNpsZ58WmVZrl1ypWOoGJRBsn0uLb+Z8E1VGrOq1cY
yDE5G0zDvNcq/DiDYf/ouyHbcH6DH+t4TqXgTdcseIu1e49zYQBShoYXY03E2c677/pZSAWBxFR9
FPYLgzUJ37GtuFAtHBCx3uLM0p58TktcWD1sYPS+oo6D/WwFGNZgGGu/WowP9A2Y7CBfRLRUJZwD
c/NWlPelCFY8ZRPwxyS0LGneDkMzb2bpbYvhTtexaktoubU13Ab6woUvp0hqVooDs0z+Mpf/XwUf
mLrtQx3478U0tz/apfxR//wPgpq//uhvQY3n/AszkKe7rm7DRKB//P8FNV7wL5Q2jhU4jNJRs2DE
/1tPYwX/8kDGGZ5vcpUP4GX/1tN4//J9T+lsHHhpOhDt/xUNW1H//gP6QNddYLY+DOEAcdqf2Psa
P15bpSQHyZWyZYC0u0Gid1q4iBUL5m8xo3UpytgJG9o34QjR/sSEEDBcw9K4uD+DtLqx8ZPQkMz/
B2XLfwYiwH+wPF93TF6mb7t/aEP6Mkh7bXUX1eQ4mXDDN9aIcdbpp/ulZ8RKX+Rtsb29zSTWwIHE
osLu9h+f538lr+FT+PMd8gM+DXi/Lm02U5Hr/qE46rGSjIj058PSNzSPx0VnyDQxh5W8KV78ImnL
VIl1F7fur4+cnNGtM2Lo1r6RrERAKJMmm3JU0IYxc7QiNIGrUOrlpewvtAnBZnY8Z6CvZfg/PXHn
Pz91g1EzZnnGX4rL9YcyaBgWPxsXr4efhGghGL6h95RbHEAH1O0Y+2f0tH6VUdbmOuTqFhMqTXx3
heHLq+y18mGCAxNe3+sVX9NGzyHmwWoOebwD0cB+ZE3VK02HlxlhwykLXHrg8TtvknXImW14NQ/T
pxn9yHECSQu9a26KfaIzqasGE2Bc42eHzK/RJh9AO1B6zQikdAsVM5WTxbpQUIbKJxN1GbRMo9i5
qx2hOpm2i2pXgjaNLOKqGDyFaDFu56xlea+mKIi1EgLwsuvAKIftEo8RCKKjPcjnJCFSd07Amwtu
U1Yun0zdbcuCzYeXmYei5cWXMQKuuZQXCIAoVNnOeGO1zysIeP2KxcoJppM7pEoort5JdevWraAY
EGlZYdtahwxrOb29QlIpdIg7QgOOqPSsrYEZJEo7199a5Xf6s7j40qZmpGFj9jOTryARzJQregOD
76R7VCuXZLK/C38F6KUO8NhUybNZrW+0wBrDIJeXKRO8d8UZidYnqAY6rDleZqKzKUsZ6k4wulKb
/maDij3yqiWcGXGHeB/XXZa/oeBuoswDMx8snFVEWjBrKDbdKh8aNwXL1dFSYdC2rxkzK1806oqL
0UF78u9ZNFVvf9n3k6TcpuvhSPZrRJJWdHfNXy58Yg6lmPv1weWhO/jrLCXF7ksjgrHzeRBOB7pJ
LyRpgSf3JpBk+cWp0ztZM0MKikuLIM1qKOBpjr4MFkK7hmw56dmAF3FFLuhLmMZwTrbJeYILlTER
pIhho+AUl+tvKoOPCf7hbnbs56XhMw9oDQ8ra21Hfw0F6YDTknl74iKxqqfu1dbJIgdN+6YlxbZx
43LH7PNQ2LWI8J6GONnWnSc5rZs1/fJkcjPn5SuKReRWTkraH7Ysl90UsiaqcT/YgtFFttDDJ4Qd
2HpcPFp8NhvsXHexwYFYTz47MJeBlJ1YYUmejJUTOjUJg8uy9KPrK0gyTD2iXp7tibDfJOBIpbPM
icmeulCf+zraX5M7HuyWFK58om9fIQwwms1EgiFqMOw3DJsNyWWp1briiay5NJ6jWUu9Yz1NA1KQ
dkcpoG+IBX3oGqpRz/OjwIlvwSPwDvtAsO2i2Q5CHRijB4+d+IONl1TMJQHgRs5E4NO4TCG0nRog
3ni/ZqTFYx4PNglc6LXZm54jEXz4cxTQ/xzX8i13DIcGifVBKZXR4liKXVKJ15YGFFeOXwlt360s
NeuYT9NbDRA6pAAzaM6Sa68Luc1jGhTC4ujNCIaPasahfTUp3Rd/WNXLoYVRGTVdwEfqNzhX1WVc
6HTcu8osdrodl+hCBcGOfrcBzYkKA31Dmqgymat4E1BXa7F5n2hvtu5/Dg44hBL+edvQEmmNUAl6
nGB4GwyubIx0lGKSR5ADx4cIystCnC3ahr2w8n3TmUpKwkkyEfG6wfJVovhDB6jgb7BvPhDcENfN
KHnrc+4MiwRmMnM65/cM4pBS9yy/dsGpff1Ehp4L8zSl23XWfjlz+gSKtCMJgku7zbOmH4tQ5kD3
i2TChFdXoyeEdUGRX3Lv6VTsqyqOUoQEG2HmX8RbqsPU5TjueVMkenEc+dEsXlfyjG0U3+tEa9Bq
5Pb6QFQpvM755AwWU3EO9n2pZ2+d39xbOcvL9TBhbTAZ4CVPK1LMsF45NUCY4ej/AYPmJJrk+/UQ
Ydc0hqWefHXCD6sy1TfZCqHAGGECZE8pe+KNJ+tLUEIIn4ziywROF8mOxWPIZ6QadGTC0SjvSW0S
jGId5JKFsZnVB2i5Fc8XrkEAH2Ic2fHOaAnorqi1QquWqDfMz4T4q82aIf5Xx/4VD1vbJbAEwRvq
o5zZrP1A18D+RsYoMwx6HNcDM15YvLOk+NLiVEcUR1CRRdyGWLuPPmNHHzDlBPb5fD2KrIDLip2s
P6y0uIe4tyVlnDaXycfZqAO8K5wytNeK4buBxguKPx2HZeMPKwcsKAnmolzJNFdczJIUpTkpdu3o
vpNE+AWA2wkRPqprzhpVkFs3+kJvuHF8ngO/k5U8FUkD9t0LyDSkc03mZnyaGry0XIrXkp1IwHsK
tJU7GtnZ1Nkb7hQkLkIWm6G4r6z6IllWN5A8NvkYv4wkU4AV0dAASgv+AuzJje6wGkq1cAQjnr8S
DWWSsO7kTc7wdr2ngyXZqec/CZbiIJbNa8d7G/sWKhu4xtvG4Z+9mdwIlj43BWBhF1aoz1CSMjiT
1xUbfFQRAWH6lTPaAYc3RWy08tCBcWTHzuvIq49Gv7pc6wAi0TpUlCyTfCao6xBbFPUdqWhDGHsA
2q35W9+wqOSF2hd3xVchh3dpe9hRNDRdPSwoOLoGV5c1L77q+QWrM5OOJr5oMwfX4klVOt+MYibA
xOa8D8jOTRD8DZILmblWx1pnVkvVEqn3zNKTH2PWHq4vhJgXUmMWZhWsQuxaLTaB/qcImenipFFX
znXiPc1MRLBcbTYS1ePfJYiBtnCkdXSdHMqOw6L322iRLriT/B5jIxlhFkRETnPiOJ7Hfn0L3NPM
CV0k9p1V1NtMMlCxcQKEHoKAcAyaAwHoEUh4+iwIMDZDrMEdwS+Pw7q17pZG+8mmZOTs5FQZYuCX
xFSc0aZxDtrzt6Rk3ifVZRWjZ0ftw7vTCnkJcJXCLuAPzTuX5gowqJXrGe9FN5DoIKuYi48RI5tA
iZQgvaas4inkM/AYb0S9wimrgv2S3GnCnhweohW5M9tbfiY+blnX5kLasxVhyOY7Ye9ov9D902kd
5gNQKWaQsSp1UcgyJTGNEnKGrb2JqfzyfJZWmF9TJDKiU7Xgi/3GDp9QGrUswUttfoe66C10mnSm
4l3aFSGVMkMxVcfPdrer+vJFauW6sxZeZA3nNR2WY2dyVdYcWECFjrZysQ8gCSiLUi6g2IASjrXk
Xrioe82KA6buqk9ILE9ms1KkwamPgO+eZe580yg3Rmu9M4f3Tl3Yc2Q/mAVhWM7Dsh+mt4K8200z
fsUlpw46RvTk83DmFIRSY/b3PYXeBnn1l68evxqLgPb9xtWxSZZu9TC05SXP6wepMXDPmtCMg3uc
VGodFQ99kuoHD9uD7RYXqKSMuAXrkNaCV8pT0kiFbm6rwSaaHrKLPeu7BLcUuB4ar52gRCzE5Xr4
BaOthAcR2sStC0y+Wpm5zv6tpy6q13pOzNXDtQzKzHcIznF4vRjnhv9yrUGuF/EcCBVNNP0xtnr+
rDCoe4r2YmLnUB/lMHSvtE1Y4aAMQq7xX2SVPcx1h4qQXY25H70Z7MCrJRGNrJQZQcLqXOk0EIlJ
+7zWvp7b037DIeBb2rkaqcGl3Qg6nVhw/az80iXHvSq4y654D9jeMNighHQZwmZD9pUZxSWNFb/Z
rR6b2A6nvAtBe6MifPDXmDBcupy1z047z+mMzkVvo8QpLqu6/K9FcUganFCsR1QbfruZPeM9HrkE
tO14SDvnAqkT7/XiPpdB8VjnvNdjVl68zka619LbUXt3I9Qn/2XIgpeZWBAIoe65X5zLdXVcNTau
pjvcVVN2aijB2VBkfZQ7D7ZdXrKOqkZ4608KlAhFOSVOFb+YCS9ZvfZ5At2dIOlQdQP5vNSfYL98
kX9RJbINYd1z7CJFoEx9oJaAoBA3dD4oApqbtnO3gFNAKGbOD7P+RZuNK7Fwz3VJfPmekORf12Mf
4Xe2z2IELddbMO60qZXDcaCKqYfumWE5YSJqfSlWipbsu6oXHDt4QeCPkjqjHrZcptjqvfGnFSs7
I26EBh+ivxQNC+b1Y17TxwIhIp8koJzWSR8QRR1gZt9MqcJnDPXF7HiujK73AJq8fcfZsJPdpx4j
CCWTutTyL7VFiuipcEF7nlaudtfjWK3DjW0fEM1+YdGjbC+qh3HCo2c8LjrNbD+nRFrM4Rel5sXG
Qb/rRmtXOeVXbxFVMwK2WFq1z51SEhYwO23Y8p0ybX6a0sI+Tv2NRFlxK2VxZqZNISj8XeOuMNm1
5t3KnNde93+kQQCIRTyULueXMLppU7rlz9rxxn3Okbu7J959oiZ5yVZXclHCwWEfNbX509UuJRMm
cISJNrbKksY2FNCE91Cx0MnGhVpAbuDjUD2Aq59JOEhxbSP5a9Mpkp1LTjVlHgUhc9y3wom/M4ki
vFaOka9RWphu/OqyQBKYQq+yK1gk8ZgyaBDZvrEtyAgoY2VmYCoPhkiP7RRNOECpNLFASQVfY+wt
KBRLerQ4qdGXi6bfxyNnzZDEu3nUYY8P9Q2LNQpzKrFuLY9mMuHzbgkKih3cXFk9A58ylh86TWhK
ivjF83CEjbm30UnF2PhV/8zJKE5OoKSEHjw9CmYmP0JoDAbrCqH2vHoiyn3ISoB8CRCwAGVMD3WZ
MoQdK4ZGgebeuWq2+vuLpPA86fUM1Ggy4VfBRKYLv8b8cEpCW7mKkY2QF9KMr5Z66OuToAWeiEOr
/vb6wyFG5Ua+SLY1YUmdyjG7x87g7vRlGE9wAseT54BWSCwipkHJYJcYlNTv+kU3zC12mPTw+0d/
3cS/YuDMq2pA3Ro7BX+omxk74BioTjP/826uf/37xr/vDH8nmsMrOE/dy/Wf19/+/llwveffP/x9
m//2Z3/ca1bVdKro1Pz98qrrixydHGDY78e5Pr3O8+Ko7/FBXX9x/YJG5JQCeqNrqKFXut550Qd2
9c83Jfgpgmw+WkCCTnCwNylRc0WHRMPOt0ZrMexrx4QPZJxi3Ey+VZ+u/04893GQaA9jo6pPQdyZ
+6mc96Q7wD5ML9gH+h3v5YTuIkGRQBoLIealexo8G2qZ6/fuieftoFbhh9cvMMAVXCnXwNZZ2oku
GG4ZVEHbrpu9Ex4qEBjqOy6nHhxynaFibxwco3voEQTuxJKYJzKDTNQpfImX8dFcgnGnuewwu7b5
LCh9ZcyG45gwpezmgd0XaDAXOeTWUCOeSc8JYHJ4gTpbkUpDwRK79UEE4wH8+IrDsCjCzJY1bmD7
tdTc4CcDhXyxTm27IATIfXDPiAcMU5L54lYuVozsdhRs5Y+Bs+qhr8fFvoHfRsKrqkE0uYPWZPfp
ndOBi04ZoLBGo4KCfshJn1FAdOw6RweZ8/hI/rGH262+03z0xnUb3MU6A7PsNdGT01T2ZICDMOOC
RrBWZ6zxwfK13aKlt4WrBK4ZIH3P/ezi4kFiVYB5gVK6H1e2NBBNTFD94eCs1OFxcj/r2aM1JA+r
JrtIE8MBPMTz4BfFeSqzhIUOk6ll+b/Mxf70a88OlWZJicd/Bh3aja7pP+FojjOzorkpFXRM7kXW
Pzj5cNdJxZqv5pskBSMyu1x4GZ9HcrD9I2OC27qfcLJiJaqtaSbz92dpLONT13XWFm6Sxu7O2zYp
T9nlgPBLUl7gyB5nZ7KYQKObKlWoQuWhRjeoAJfEOxC6Ql6wNIpDhfoSozlwNsTB9HY8Akva9Gmu
XJeipbDPugMBfSmRPCQ2k/C0yxF5+s9OT6ZYUC3fzXRkgR4trHhUoJmPSnTFVhtOCcaBGULXWGnG
wcvBnJFEtGuGnLFz7/F4yXvTjMHW7sZzEPQiFKO1HLEORCTebXQVghdb48Ww25gOzBhNwbOZ0Yae
qI9xHhr0bacb2Vv+tpe+vjHq5iAtH0OnyyYT/+ZPngH7FYNxWWHJM2FOUT1CBgMHh71gSn0Irntb
T09FoPtRkpLiHgT5tsqK45pk/UsemOKuWL0bcOmED1DhF+IH/Tgd8qwPyad3jkHD3HHsY4ie8pOt
4SGR5sVmaQSV77/UzaRvh7hgqAekf8SbBfQn29JOTXdpYpxTUkrvRnrXHEAALludZLwm25noUBwX
zd0k7J3T9fDbHAbETgnUJ7Hv9Sne1Z0Kde8M3JvW9AZ56oE2wqsb+/vB4mLhps0DEY63sOhf4piW
SOujKTKy+06bkMwCM2DjSkvFzc+DJr4Z6ZCGgTc8yG6ml2VMYWnLEW/r6INLaD7KKT9gM4ZjiKIO
14F75/UBAK5p5GxplZxmPrJT+aA19JGu+e1oEG9RuhwM9Z17Z6f5sGsT5iQw5lmMYfURqEDuKtcZ
Us8JVHnsquKHMUgasl3CYQviwjXu6hk4Su/SrkqAsGxqHeMOdfmhbbxvOD5KRDT+TnXnAHF1x0Y0
v6qAiD21513N5aao6SJU2MjiIEPZsCIaJiD5obVke2gGa7eY6UsvIazlOBqWQfUeAyhL43i75CBp
oRnurQxeHI1vTtQSQ1/uH/2OvNRYAt6fMHEMxH50ox1if+mOKVF1eC0Uiy9Pb81pOeY4MvCRFA9T
XyDu0IxhK9y0PT9ao+08axm7s9wdd3EaP+j4nalgynLbL+4bQX6vM3afmN2L6MatNmDANac3QPsP
VHJRMLoIsBxnwSiJ/6P7Ea+3jPpfGmHvudS9AMIJx5Xen4i/eQz3EO6Y3/qRfm/jHHrXOgWjUFxd
oN4abGkKkkIkBaqt5llWQI4ZBcULHguxg3fChIM9YsWsL80ILpTji+270WpiaYrZ4hQsYr4zP5Zd
+mnZqGdjcbdUzAwGFBRYEZu5ChsD852RhY1f7pHg0HMdPnNs1GRcChNdVHAzNM4HbBymYXQYaa0z
KdHI1AU3Gd9hnr+VwAJ717jUlXnPbMtFAXGMx+ojYELoqEPaSPId8dpk5PTC2mpdHCEyZ5Wubnop
WC3flcd19rSHTLb3AAtu06Z4WTQuG4EQtzkBZKP5kZqUwWYD8lU33qbEfEQTA0iTj95SvADXAcBi
UJaTA3I3d825AKHhyeFgj/1JvedVKw7Zan43ZvkAMPmGiLh706V/4Hg02ldhIsMHbl1Wj55eQoWi
VoOOg1SCZHtySgx0Z2RDwJHKV1im3pPFnmszcl7ihiTQa97mbfuGCvtc0Y+obftNfTTqrjJvOsBS
3Ph0xsz2Nve/24UOx8SXYBDH99h3P+cG72JkE8QNK90jciQLh1m+L5xD07pufePVidMPZD6HwE9A
vztMvFLcIKV3TFb3JLXqFBjIoIvSpOcy3dKDR/Vo7Hxa4CAbj+AJ52UUwBGwxvnNtiDWzJ6TH/RT
nhDCJ7hWEz23IzqedoxOrxyTfboGT1rFhILLUr8HucRW9byipYom3vil5MqWeY+dX/2o1+TUiwef
pg7axaND+oOWwwO1Uu1Hx5Wsz+ks2T5AEXhJyIOW8tbSnD3RIjN2OBR4mzbXcV83xdPsLL/oiX2j
VIkaKT/b7OznHIbYkNigGz4xjRgBiDEk5P6g0tH1oDtjO493rlGQB1L4jwsNDjQyKTvs6UAclUXG
WI4D3PAeyJfQQ4A1SPmI9Ys9sjx12yFsENJhANuOk3lCz05Y1LYu76irYf66ZE44WXxp5uaXSqxw
ezRHrZG4EWrcpiL5cF70Qy6V2xoWIVMmGfX+/NEVUMc7Vv3a5iDUC0asDk1leVMZ8xbeOM7kJUqF
dzN301c6ympfGya6HgiScY3+BNDq+6RxrE2rwWCV8mAOJhXTmESV76yRPuAdHrwUAy7uD83LX62F
/VFTmfsK4VdUpDUZwjNbqqot3+zJ8s6uQec4157ocD+6mmK0AyVy3JkerQmSFaM1hmzjaaFIUp2X
IkL/QEOZ7WDqASAfpkOu6ed8Luw9V79PoD9vUGWyfS/H96G2kh39pRkJ2nARDFDTWRnqH4RY3/UZ
D2Nfs6bLZbyxpwqgICs2ckpNiG+jyTEy5dW3IaBxWhBcvaszAk9c2m0srrcm0bwRyWvvS5ruBh2Q
rScIpFoRPoR1pr0imuc9KZtXbVxu3Sx9hWsDp9nDgrfCaYWIc85NZz+5JjYDE785fRNPTyQjvGzL
tAydGm5c+CblJnKYdeGsT18aJ3iYKv8V46ZrFR/2Sn1NrefiRN6Ax4L4XmWPOZrdKbYPINDex+Ee
TDtIjY9Gaav5b0EXQb1OOC7ZKO20c53xGQl2j8N12hk9ZpAdQAWchTS7HJs2rA1UutiqP/NZu82/
f5eBMbYp79uSNjowhMGvwo4DROchXO5e3VuGvq+Rxh4QVDtq0b//1ExR9HMToW4SMLuayVDi4QjQ
Oai7GFCsFnGMS2sAkgwpyDypf5pWHVnZ67o+qPtN0D+Z/F/dGBP5fgBJtYkNKBzqWc1W/YY3IsQx
6gMyFDTm6J0FNVmxLEikt0WS7y0NwbX6Xv2O/2SAgZojx0IIeP05RaoBrx9vGbyCj+nQCm1jWen1
/5LxLrsK5Dj7FvlxgBgs4O/VTaTh7dT36nQMuP+8Dm7bEd2n2Nl4GOx7rkOhQcdu7PUv9eB1TySO
5B7ybHqUKOEtIkZ7/sLI4Zua4VgFtHBqTpy9JM5O3UI9nsTom4oaNLiL2BJF11rFuFRAafPgsh22
Ur0ABtdWMR+ZJc9NHam7U89LPSyUahqf1V+vnftonH3Cbkv9derr9y2TbAOhm3pr2gmn+t8vT72F
/36pgcoqxDac0DdrVjYTQNAyBmsCBBnX710DXIqQ103HBGwhnlV9r24jmPfr7ofOtsUWdDO4KUlw
15tnib4nIT6MuTtgDhscYqFBH4sORZN6O/WjhF+Lzj+om+D0wrXDDkWHU2mUn+qudCTwKt/Vpem+
tO3HJOoHdZfqNoG4K9d7dQv1nGrxK73795NK+KF6wolwjuqheIjbacy5Uq/bvDOuD6fuzp0wwYo7
C0sEW5SnYD1MKdLWId+6tbip2u8ABdeNX9cPs0ljEVvDqbeY6uHhhJnaNtFoMulIrOzLo9i2OKvy
CY3nqrn4fBJdY7lfHq4DfNnnXyy3LxoaWLp+CtFRvSS5GZz1Sj8MTMxNhHqpm5Nn1NOL1msORT/t
b0FCznvkCF8y6A7zzDR7FXq2q4t4405Oc3Ba2CVNftMkP7D+TirZ9pHdwgeyxIqBu3d/lUHY4PQ4
+IADsyka1FDEbl5s0c2MIbwuajusy7D6UcKuh9Ss0qOFdl2M9UuM9wW2hsG+aYJL25WnToyP6j8C
OcwthlaaoZSHHaIhM1d4sZ3hdUywWETA16RfOoyIXeZ9ajADw9ZZvvUx+OOepOIIRkZxWKnYHAu5
gdV6RNzl7xZI09BtyCpmw0DGMoPCC1lPz0VCPbQ6NNldk2mThapX2CPbOCDFMybIRS1YbQ7bmsCc
KnQltaef4OlX7W6iobilwHegRW0FHUPNKw01gaFhVyLkZR6TWYdFs0Fbt1BN6LFyeNMUXqrlAXgO
Bo6SgJeSwtZVIzO9R0HR1cWn3RIEKRJ2j+bE869/CV8wrLXKd/QTRN73VEwM949Taxz0igGSmen4
fUj/6+W3Whr1zWQXeRRLrAyWvVsNBi29Pwjwrfoz3A6mZGZ5iQnW3KxN7YMCaDjn4uzQWOx1rsNJ
audD7dE7qFMa3Sa6Pjz/1n6NeyaxJctwQFNlmZa95UJmMOfxrEtIfLLVz21AM2IBfR9OapgJjfPm
2sIvj5XgaV6VVwKpGACOCf0fcclzR6c0ppdtqDE01gFCHOGEE5nIicoo0vfSORpqd9tCGdvaczzs
KnYyGHWzfd0x9KthbVNhMXce1CEvNc9lP+7kO6e5cRfMhQtxYZth9MOpoG7UfP9QO8t061EtMVZx
7nXvFAjtbY3nT3BKBqSQfHd96GZGf+EWGsQcsyZDx07qo0597dRNiJwBEQlE5bufbAXVvtJDx8jJ
isxNycFqALH/j7vz2I5b2dL0E6EWvJkyfdKIFJ3ECZZ0KMJ7j6fvbwdPn9TVrbq1etqTJIBMpgEC
Edv8Zk2mbYc0SZEwLibdfclnv93UE4XTIXf2I5oVwAS+hFW1IMPDf3qps0GCkDtxiJ8sQWZMzNEp
2qozFqGCZDiUTvNUlJSa48nTrvBPOOO/hJDEeMqRFtwmr05Y+ZAugkd3xvq4NOLyMM1/EXFW+GMv
JkoPFfIUqFLM5jfdoDkRT/kNeSCA+XlFTnQq7624+ot+N+bngAJ3MdSuIWzuhy6+Mdz0w89vA5zo
QRm0uAprVJ3lXggHxrZWzM9gXdDTcJkDjAw785EkwtB7NAJORkSdcI5BbxVYw7oC6ftsp0pDUaGk
YAvRd8kxsFmTN3eybg3ifVjbCMJMhEc9SvZAyE4FZZs4iPWrTLrHtgs1m3vyOs2T8+CnG2kXqaZB
m9OXI/x4ywiYMN2gYyB7SALeO6vztQBBSLOHxg03MKKBd/1gvTgpCRz2Uzotx2ysbsCr71gO9rqo
PxHUZdjy0BGokEjoq32GE56OR2Trj+h9g4srLaIy+ZCJTnQZGq95Xb11ufOYxeCABOXF0kH0SLNs
RXKkSLiBC5dhlqPWGxb6L+mfKWDOOjIP86EQZsFNUCvGDSqkT0uOZsfZ1k9uyD2oIkmeO0fU36wR
hcU0ezON4t6qGQtlEH/Xpri8UhJsQ+rt8RLlfp7hmA761glZ8Ps1GG46yNCzPr/GEVJKUgZyRpA8
iOK0V75gZAChPBkrNaKSX4j++UxOYmWbNAYb7kYAK4MoeQcgZtFUNXBToESmwRyCJQMmwm2n4zRA
8IAGGdzgLrivMaews/HrSuub0iEDxB35ERD+6cSHpcY82qJkXXXYIlqPdRc0Z5ps26Qa5ivXAOmB
ISfmpK79xaqct9Q1/6qH7qee0kPGbS2kttNvkpFLEECmaaKNAdlGtRmbIj7HeK8AqhunLZge7Fuz
NroafcFpSZtpaMkeYKHsPXpSBc25Nupesjk4pA5nrvXoaXv9B3zvp0/w1NT9KBHGnx6S6oR2+HWW
Cy5WWn554t6upnHWBdbZCdIzw2IDe0bqJvUIoKbD9j2MEESlY+dKk32mebNbluRDmoKuX7905vSY
iZm95BvjwuilEJxsktp9YNx8LbFM0zWbwFW0AAdQIlh3fGun9ds0MwEhAsKvD2ImYQMvmDFPD/8Z
F2z9m42abriGS2KCRIQvKor/CmhuTW40MLAoSNdgKJZBNUXp/Pp+WsLRcR5XwKHHoqOMaGtCRMGd
XW71dOAkQS78hAbqPRPfzMIuWKUmYTRUbXWvCZLRiwiLwsCDTc6eE84y3PM3zgniGBFa13Hv3i4W
GY7wHvKB/G2kHRlIA68ZmjMJ6Nc14rz95x/u/Ju/Hj9cfrblOdjHeYGcmN+Q3MC4qqJOm/5ImnbM
mTjm1bgNPMCjGkszjPDbrP6oltnfmobjXDW+YSHyJJiLKuWGIJMDFUC4UoG/WwTmE4ME2NFZ+iAI
+dHAiCFiDn76DTaXo7+HiEG7WBrhFNg2GYCCMWdZM+PicWxDbgQgyKGWfEjYFMs4zQSKDKcDLxyF
tReAQykSLmGz3BNlfZ9aZmyZ4QrXJCWKkVHXm+SYxdf1L+TPkdzI7f/lpFl/6jMGnDR+qGm5vhPQ
3P3jpPkemm6jZnUYsVgA4OrwaaVHieoTc5n0cuf2EfVLUA6C+lHwCLoupwpOkCZLCwnLDTw/pGgc
7Rkp97uoMfcKHKNgTevK5OG5C542SX6d9WjGjC6DJtbjB8qk3z/RbLb1PJr0cVdSJAE3RFNyXLP2
oR9nFtX4hKZOFFOUljvwP48Z79/HjOUwacDC8EEy/hsFIRqazAySqDvqemfu0dbRQrQjvZhlAiIo
/a0R2pqA6cWQGjBzcq1AeprFpUwKAYELmjxcwi9OjSo9ViNMfkdssDdJMZ4Q7MjJ5QgY5mZ5gJFz
qGRRiezibfE5M2UQPAm1G/Upyi1gIJh/0EIoJnpEeEYr6JCTQjltSCvyGu+vYkL5yKvOc4THTJTO
IDzy+ejp5TFdF4VDSie7OcPLO7l+A7ZQ1jY7NoKDkyAdLEAsH6e5jZHTBrIoHyWk4IegBf2Zvekh
2KNoec6AJqxeh46FrK60q+BbOVkDnpwrbqbBFhw3BTD71IDE+l9cMk3d+/cJzLNMSCuW7geW6+l/
0EKcAam5fJnaY1oVzJAEq4feT2ccqcDslNOdu7o4NPRoCJWYOrluA1NtjD9Yk5Hj1K/MPnpeBFOH
phFQ4aa8joPi1nciF8Ee/klLylcIgxQX6F99TkqdcbKhPnZjk+40w/yhT+u7l0RvYM/2U5c8mUH+
4WdMHIX2SOGDBbU16aGAKstaV990lXeb2sPbWtT1bmkwsNTd743gOG3o4jttROoJC6xd4WmYMMWI
ldbD9CXw5l2/ol/fwDLPRnPrtyVG18YExw64a5ZZxbGlTRLz1jdjMZ/DAD3u1imNUziZ26RovnTU
6o7WnGcEXgg8EsQg64NaFfflRLkRV64dUxvkjepNMPhe41LsZMITZJiCs1k9CHTHehdAbJsTI0mQ
5rb5B4bZ+95nbnJwh/5EUqnnTQI5q9Ue9DH6KAt8/1LrCkmrdxVQRkV972p0MFt09RCv5M4Q4Fbr
OU84OtxIXhzVyTcvbU9BFT4zU75JakoWbW0WqQ3Fef9tCpxvoY5fjjMA6R1DqCNBe6AMedOsRFwB
CtGkxuNVtFbfBRhExL+xtZgwzck+7HF+aIri2tRjlyQRDH0CF3pag/eljF6iNj8qpGof/6ii4adm
ynvF5BABLPMSSoRToAFa2dpuzBgpyGsiyDNUOy0jE00a9C5c7ynTQPAKqksizg5VFgGD5BtA5Td+
Hp/8CHsZ/RPfNkjeUY7cdHqBNinN+GMChhQZ5icvptQhADo7pu2U6VQPS76u2RXrnt4T2Hu7fhoM
8PxNN4LF4QsQye46gJH7brAe/LD6Fsos5K18uN43L0ljflM3OBKk6IeX80OcjiAA6ggCTGPe16no
Hrfk+B2Fh4iOXuK3r3403TuwKkkJUK53pvTgkJP7WksoVzDlGwFpkeHpX+em+lon1f0ivImeVnJP
ehx0LP56mE/bxA6R6RF5TcPAZwMhX5V2418NGNygFLAS3hsCf6w0/jGdT2g33QzRDyr9mqaGLVpg
htGyetAzyi3/unZB+Ke9lVy3nGQMXgBJlAgLoRfY+BDZMiTgrumMo8lZGdcD8DQHRc9pypL71JxO
y+JPx8pE/Nb3kMybsPTdQ0ijZDFkX6tyZD3RA+cAM/7eIbc8aRkSlnWo0wD0pxuUH3862WI+Zoil
Wdl4g8vnU71CYum9Zz9umI5apGq9nopTAt4Ty85ti1ow5a2Sgmyf2Psy7swNhkzjjgzdR79oS2s9
P7i9Bh/XxRi1CnBQM62eTNWmcdfXAHsAaZZHr3N2ChiEdJO9JHh4Oh2iLXF4BlV2trK62Wca7iAI
TG1biNHIwq23JlXzQzwi/2uV5anoF/O8ButtjD88Qu3mvTYYKBbZNST2NTus9oqde/qtXpqGxbuJ
0CvqPmaTo45GjaEyDesMJM06e1739xZtQyMLi7Nm6g+r4Zp74GtowVgmdqDWkxtU6znoX2Aru9SX
gKJMS4O/ntrsaQYNPX6KcTaDV2y0a9Nrr4E8zMcmXLXrxEu9c7t+qJ1OjqgtGHU0QVuMWTJ8xnas
4yjCW/7tCnj9aKMmfh0Oa3rwS+s1aYLsZo7wnbLWYhsYBXJitFSuo666Hch/jtW03kWel+Jdmxsw
Rwbg5nlTXKMio20q9Ck2lBGd63g07wHROQf1LdW3sDws50qr+6hC8SCscJ8FMkdLxcfIKSQN3VST
5RwKfzwgCxcj4JTT32mymzxEcsBJ+Di9Sq5LXe+PKHpyU9E83FkGON4OhOC1X7w0A/A604lOmde6
17UEIaGB8Zo/d/MBstmDHfX9cXL8g2dQUsmIO2m0zC9Bqu9XFBVm03y3pjTbpYPZXttN317PsfEX
tl/Fvpir4Tqu5+EKhEy0r5AdyObROHl2STOHKuH1ZNreJo1oGzIXP4aR/5IlYwLJTgfOgmXWWLgb
JMlKaunp9bQ8OP1yV3bcLuhp3WMN4MPzXsEPal16nB8jnO3PfoJlpvHXsEYlhaHQOAByGg+dkZ+j
YekPeuGSJTfN2p1xbumoZOAOv9JE2aSLcV+CcDoDsE9PaRWCPYa5QI3QwFGFtDCDZHL2malZeFJv
q94jAsqLRpA1b0wPy4k8ie8SUYY3haNCMobtPaFZ2RlnhQDOcLFGSbkHmYXiZovsNvTW+KgoXFXf
UwHOxo/IBa8DYO1GzVqlcDOAV7/nsftsF+uzii6KccHya7YPk0k7L+q7b2ME2tGn3QeSO3/zF6ap
FS64LnwGPEIpG9k48iB0LNDofJ6TQwyhanGq/dRmP5cIWwuBZ5cmkucegTTtupabEdLa5Gp4Klh7
9S0VYFpKRGtY3M/xFlDj2YiNO8PG5ZCmymYdAtpf3ZOKk9qF5WOKikOcArfKYZ9jrPEZzSPC322c
cn2Q5VNhyCG/gOpvmfv5FSlViq9KEB//i7dJoME6sHPC9PZpbYo3wcMK+ty1QKBDbKKViNoglIAE
EmRY4TkmVfMpWras+oTSLnXkegKaU+U3XUh02UNCxL0w3tTNJkORKaWueDWIL3EP9DlrAJ1pQ0Nq
xRFFklmjWr96U9h+jJT7xMN/I6dGUGTTwRimp7VPxlNZZBnWP/Et0gvVXscdWThbCiCs3D9anVx0
BGe/8xqYZQApPywEr64gz8Ens8hvm3nFPAgrRqOH+ZqKyucamMiANnetHjxhpUKv0rwnu4Ub4k5P
DsjdIk8+sLjmXqUFNWhP2UzFwXXhDrTL2+iDUOlR6zCX5r7x7GO5uBBNnKNKoD1BGw+d9wW0xJep
6Kz92IHi6r32lKtqmvABA+3Uhu29nlO/KSJEdHvcoQY0S1GUW3PrMZeCJrImMBNS6jF6E1xP8UDQ
gpuSCW6KTH/sYL7wN5moVS4eHlE0Qjep3mT7JqSKZs5nK7QyGjJQMqLw1xhPxMUyItbYohZJGHmV
mnjiSlNVFVvQakG7csxfvaA/pEn7DWraKaK/Aq84m1CzmmAS8aW7UzEAV7FnoqcyIi5CBGhrDci4
50Xx1mnavsu1V/UBkYMNjKCVrXLuMbHqnoS0YzM/MNs2rxJ7qvpBiORrj/P6VuLzrmkfM1rXkGSI
fQuKNmlKWh9rFdakWr3xJ+9rvlh3jdbfJh4o6LAF6YxG0pMeJYBq6d+6SgRHryHOpHeO6SKgw1fT
B+dpcvJ4E82vukFNx/Q4Hf3E5Ykc5IbahRcaVJ83+uK9U9wCzz8JCazA4qR38d1Evg6BjSS46YWK
mggVKdQtvppNn06liBpvEXjxLeK/71p0W8E5p1r9rFvhRy2KF0B8DxX0ne3sVcTk03o/lVxm7JYj
ukdev7HH6ktOv5XZB6oLOlWJFv00Ss6hRKks2DsXJfV1at7wYAm+60XxYZiQBeS+xbXtwfWL49jX
v9AZOhlSACmo/MLr1U/ZgrgulVNLvuNM/Fujf7ZNg7XnKwYgh0qyjwLN9vPa1qfCMoGLubZOonGc
NG6dILSdLRIj23i0IDcOjX1wYtC61px+qIqID9Ih0lCo8SgEbnHb3KrDWrxchaPx6Gf+D38O7qhB
7SReisdhp484JIG14gwIdaiK3tBbgiE5ZBhboE8qCfvnXBZxoacqfQvm7Icfxb9KNIqpRtcwqYdy
G3ohEtbGfonJ5AGJgy/s4E0sdEPRRYKsdairgQRHOHedBqRxbLy9kFYkH5eUxFlIr4nJ+BDU3hvw
M0u1kCoIvz61fiA3B2FQGB4qP6pjVu0oxu2t6vMrbwyeFHFKMTAMGVRofz3jyHwsoVOrApyqW5sS
NXsdpJR+gn2DoAK40gjKL4FfIXVmeyqzjcWNmlGIPA4zjslzFn82ABQ/R4fniKQmJX9vBEorWYdt
+puk2yPU27oOcS+R/YjyKtznBze4G9b+UFQmmjZgT05JZwDGcn26OEl+Tpa4ZGl5HmyXi+Fcp3Z0
MmwTvZzOw9rOdcnHAP5D0tXuxtX92tdluHGEVab1I1Vv669FZtmMHHTq21C0/IChKz6ZW3MTlUd7
3tcxkFY9cb2djYFzz1VUjFg9WSB/lMEOOu2MIcvGKEn0i4lsT30FO2XGncLmux3r8NO5ubXZ/tLN
JasrMxKagDYalLD2PQq0ekdwgNvHrgmXe2MxAGDAuhhWbFKsWkdpG3WtCLLGWRFEp+hoOwOpUb+F
6qmVX1SDUyW5JoItteXdDFpGn53qe1tU361e20d4Q3cTN6pi3YYe/UoHabS99RPt8adAQ6CptyGo
KZ3fVJ/gLbrvyHpa+77wbuoSAO3iUcivF+RCq/CnXcXUHjDDyqPwqGQ6lkFbbk37JY8cfVNMqC+p
io+DcBRDxi9vqE2fvQDuwcwU2qLkVWUa+E8v46ZDuCnP79MElJBP1FQJxVBxlhXzBKeSEzPaU2A3
31XLbVlY6/x++Y7a5U2qrw9jsSLt4xNxdEEmKIVy2wTpd1W2ginKuhoPP5H+/TKD254q76lv5hc7
L3de5j5N4XjbVs7Bl/x1oFQBagzOlug6hJFW7QpheUm72W0gy/LlVT6p6eg1YBIkRtYZJR9cxB0X
zfWO9U6tfOiO33cD3WO6mXthIKq7K7OWvd10135pAl3Knu2In1KlzSkYwNCF/RX6TRBmeqZndcsV
0pFRTQ1pFA3jT881KirgeoPhz0tuk7v3DC4rxfhEfy8H7ktNi/eihktPA7UDqRz7HlhXPQD2IUuy
n0U/tbQCqsxZ/mxJiwUxkChXOFHDqt2EmvOoOr3qGgK1oFefUnRuaea3dXsaPHoTnfdEo4mVRWIk
vL+lrwVdDvz1aZ4xsJBmvKZrv0Z7/NaH0wPlMBoOWYTSHaYA3B41BQw1GrQWQzJ1X6gagkaDhZYP
b0h98rDo3leJmQFtZlvVuVANrN75Efr9o+ISBVCbr9CURusq7bazj4MYBJyXeNaANITxHu9IqT3y
XW2KhojRIZW3CI4iowTV5Cha6HEIe4CTQyERGQMpZ8zrTSQDsh7InSWWHiz0FMhBT3jP3weov4E6
LG+MnMm3I2ZKIg3EA2hvAiH03GTF84F8QuXO7yUes6p5WyBdI3xBtCGk9iWRlkHoqc5yGtuvE3Gn
P1PwURQv49lbsamPMp2+ZKeximXILJP6hsP1Ykcf0utLYvApa3NXj2ity3s50tVdazqpads8kfij
RAoleta8s8+V3yhicSHzOLM+ZbtDjuucqgHNoE5UvXmODACn9CSk6wL+zN3oRHt0cOt9Cvewmfp1
Ly1MoGb0vHwuS9HeQ2/+1pHcrk3wDPWBxgW1DBD15m2Wx9/UPdQYxrT3MIEIDa/aRRXOyj0ME9Go
EUqcO1cMfz+6V0RaXwj4wub1tPecIgUspuAAt4QwQ+5Mf8zfKByh4Dt+qhsMNLSNZd4h2fg2Y1vD
yXhRLY61QJSgdh+X+Hn4hWK+i4wca0/o3cHLeStJqdHK58p3NHmbMv+wvPItKab7JFigW0Zix5rf
2N6+scAeK/6k5rOomjUrZ9GVNwjJAvv3snJfzwe0c4vKJm+QwbokxPa9VKckbKFHlmyXrt8rVqHE
c4lIIeDjeY/FAeNQYCOOVexzO6Vk3NDUBj4FW1M7Wl61cWEF7cokpGycMmrlxqLtc3Zm+8GM6Jfp
2jLtbcjOaD8fraj6UIABIPb0TMt+O1lRv31r0UoHUY5Q8DoQoETuG1yYo5wyZrpverDsJZ1JhFtr
d7j7ekTH0vyWWS+tB5xZyFIzZB2vpjl/lxrkNBBDKgY368dLJCqEdcW49tEldnS4PhKn15R+B3ii
GMKcJpEhUz8hHmfK3uV61VQ4CDjxo+pglDI2Zz98UroWGTRr1kjQv310rNAEyFD83WSO+RYspEs5
9xV23i64m/XrrNE4a0xOtxIMIg2pTfiqUae5gIHhtNiwzUkh0J83mq9L7jZkvCR/A5clwDBqHhwa
aBCJGRYqWIEJdV8ihlf68YecUfm02GrJyITR0ZlcLqlJF7aJIveKZ4mT3SC8vlmdMt+rMr9OYmps
y7Z4H/LkViKnNSNEI7bd52kCq7hk7NBWedENyjAhHNHCmCZ8fF6bAQKuR6HDlUDCMW0D/Y71Ws0Z
nfDS0xRAUwZ/8goeyzXSq3vK4ju+LokezfRPWjyRzTx4pM4+tVwDhaXWpUxazeuyIdrIoFSQ7aJ9
K8oXlIlo7wjDAV/JXzoNDw0Zk405MpEUH0BHKe6G3mkwAuopZGC2EG6dfkQcHSQ5yokraIzxLzdN
DzLc1ZyIRRkfN6R71Q9xdVj/uUdLiRBMhZl67APld/7yKygQQ3GT2nG88f0SlXtHQ19Qw6aIGriS
LPATZ08edaekCgwhxccLVd7KgSxVEEOq+ye2PAgclHnRZSysXbtGNxJ72R790Dpa7+YpCzdd0oLi
856XpkPb2n9WxQRVx9C6BWG+0XxU4hhtvoC2zTrQnvCBxoxp1A9icmjLQ8WxerCQOVxWFhvX9KN9
97TaLN1ZBjOr8AfoGh+LjQBSpkE9bRznMaYDjuPbiqclY6AsWdj1YDT2CFwOIvNSeNUtKrNokLjL
D3/6pVjqYZMBL0Ggeh2o1fgkqU6d3MQwdX38jK+MFV5XgLzoRoABPRkRZfh6k4/cRJhX3cwx85AV
NizXqC3ixBAbA320ElPYx1X3qD6OstRN9UvPlCyVlaKiHmPUx4bMyAsA/QEe/lAJdL92j5Y1vIx4
f25Mrk+G0udBKaGFtEs0urbTgNn6hEYmddWrbiLB8NzsV1ZXpyXXCQHd9cr2BOorhXrQZd+x1Phh
xkwRdOcQlFx15jogW6YHOEODpJM0O7sGyDXl7nUS6guQOvuhEMRHPo13TWuu9GsSXHnAYLUrOLhC
wFMot+ulw11JcXaHVxYmbK59la9U3xqqpFs9QEBXIBe965N5OtGNS5CyQQccnNL6yyOwBZsD6wVP
gxKFLuIkfS0wDYSN4bSoALUe7zeneN4YJcCuzN0p8FDsgqVbItLTLmRSsvP82+xYnwJHxvgj7bvN
gCD3xmvfkFJlrQaSu5GVXHpiSnkncWmANA5visfSh2brO1VA4VI3RCWvSlwlyZpbrRofZd1swKBT
uB+uUaiCRi4pfEp3yDO4zbso/6saXtUUquazMn1LXJICqwZLab/mQXIIE+oD7ojI59y2tx691z1p
/huW7DujqB/i5tfoDz/qhr66n3LNcEhxyNZA6s0eBEwru+lsAScx0Si1MoLx+go1P+qvb5LdlVGA
U8eE66v1aJUuRZ7o0Kw35hiLPAA+0x745b1dB9eaFh4KI/upRDkKjRmukNI0HIKrVkAfUeg/BT0R
WGgRgflM51L98hAFUJiOaY3Pk598A3FIcW++UmXOmlbPBj7hIRi95KiEoRTSCwsSK2IdUMABaf5l
IpTqR9kvIE9ERiH+OXaT/VLCQo7LihJU1pYV+HVI7V9plz+LgJEsm3qVQtKo2ne/6m4BUb6rdh1o
v8PS1a+rTxyE6k6NtovoNgBGE8zQ2IO27OjsxnLzIaz9BEXzpBrAhkfHjgLNlR0E92gBfhHH4R2k
DKbaCMx7Hz5K+jTPhPeISoNPFbrZ6ImCFdFhIRC/wS5u3SzAPrTUfqnisOkKnXgeKU/hc+sib1Zh
OrQ1OpDwWK2DsRZxnTECJ0N/DlLRsB8Bv23UIKUxOiKW6m6KzqikEf91iEHPytlncIProQFZ9PUN
ZcIbwSrBXjiq2E/lbpV2lxThbvXpaeauOC8Bts+qFuAjwGwLgSYguskBj+JDn7qvhsmUDNr0ZyyQ
2thod0Fn0iIlDrFa/yu6rXhLjPVrb+CYSntnE7j9HVgzgPAiJSZZ2iySSPD9bMTvv0vNdyxyc0cR
a91Leb3qnjobzLVKb3pRGlNt1GEw3x1MK7aD8547M4xCkZOQzEaqowkrYNmhx2DNHrREUracpz2h
zwoUBKHsUzr6X7Asuo2rFaiARX5mO80ZtU6m0dLDMjB9SwugaSa8GomiFQAu64i0vDX53nxJWxIK
XP6Q+ZIIoB++aEcXq4hdOPuohBjdg9LvylaW68Tfg5v3yQAxI2OOxIoUaHhXWTH3cqjtywXitEnL
alMPEDdNsdZMP9bKe8dw9IcoWknOSOPjGU7Lscmbe9EUqRLnZqXoQRGZmHG26Z4Gj8iWfoNFCA+T
mZzpjnnlvlj1J6V9mMvXDzC51zV912RwiDtRo0NJpDiEFjDd7jrQ6x+qymLMzBxxt5KIts8VdX6I
pwkwwMTayilc0IfmK49ffQHzoHyN1rkHCIZUCw+Xl1xXXXUFoZTEU925q6jrSQ6mak/UKM4W0Qv+
FX9hdErZi9/k1+ttUftnr6Zdt7p/FVMDTQaIrl58LKJ55NnvZjI/yOWxHDfbI26PfZ00A1zGIVcD
2+6Snk3jER9yTe3mKxQ+FnTaePK0SYg2w9K4aiSyktOsImIpp6v8eva46ZVakbx6QR0OtDghs8oA
e+QVYB5n14tMFLKCwznKepT3hjkFJIGD1bBowtuksm1pO6cgHyZreIOX/N3pmHi11iXgRqeGM7FK
qO1L+R6tyy/uDF9NUJ4rJuh4Wfhf1UoygvJB7kgnlKe/n9ZEIgzR7y6ChcVanO0wQrONKWq4zcrh
u8w1au13wvXOAni0uzIHe9mLFNsAHOfKjJKPEB0M8Z+8Nmq0DZOy/tZXj4vlPCkFKQl6XWt9y8vg
GgaeyA+i6b9G0Wt/p3fx91qz3usHe5/ZmKK3NRdUogq12Gg+bNBl2QOJ9EMJVaV6Yd51iCVc2eN4
SsvpBE3qCxD9l27CQw92/VM5fY0LOslQIp4a07RoJKZMXdmbim+10tawF7tKOue5apvpsxpnGBQD
HAdmoxlZnyjI/1+FiD1XYJz/sw7xpsqr9sf7vxh7f/7P3zLExEboEFt+EDiWC5zPv/h6G3rwX7oL
ssHy8ZD+VCi++HrrhuW6/KcO/R3T74sOsftfUNUQl3UxSbWIvYL/Fx1ivgbgy9+EiHWAhD7u0AGS
xxawHPsPUJdexLUeavT1cynEegDvzhNJ4Rnft7+3Po/VM1MZYvE1AipqW73q357DR2zdtstCFVze
5fJ+alc9VIbZnEkRpn00Bfd9Ntgoakz5Qzyi0FGKDEqmdEpQWMBAJiI/VgcTkTZRDzhzIJDy+aK2
TLN1ow6rV+Xy/5eX/vZ2l9dcnlZbs4bURjtMUPywJL08+cenTraInFyeVlt/vObzm3WaR2QTzMn2
8prS6F71FL0FLe9PtdfScg/L9lyuU3vWkfnSYVuElFDUUfXgud2/7GeV057VM2tMP4ROw0n9tzqU
jwYd0Se1fXmh2lUPl1d+vlw+9rcP+O+e/uNYBKF532XubQzacXD1GsdbfkAu76S2cKO/9XQI5rEo
78z0jteN2lQPqRy87GK/wNPo3/59cLB0WChB531eystV/OOiqt1SXX8/MpFXd72aXl6N/nErXi+L
DDoEIlDpmb1kB+SeUasGIRDkGF4vKi3qheqY2vr8PzWkyeKsvdEbd2qcLuqYerowjOsGWu1B7eUU
bchcerx91GdeXmdO9r07eNNePXEZ/Gr3803lC2InNxva3WS3wxlLIrjjalM9JJMxnga0z5N0OC9R
y1RcdBjTZPKg8Bdq1/Z8fNk1C9oYSOmzV+Vxe1SbPV5JeIXT+4mLEioTWrZKJEc9DB1oE51rhmHY
kBw9nL3U8cRHRkdt6Vl4MMtWPyjVo7BGiikNspTAVFSQ1L7VwhnL3fK7OSOCpB5ch5OvtqwccLkh
D2o3X5dXIkR/58sr/IjlOSjtI64Z3EwhZTts1BMAKEHrHXXxRhzFOjECvoVe32XTSh4UfaNb5oYy
j7ivA5kozoXa9EXxZ2rm8eQU924UOPvG0W/VzynXgI9Qmz4GziKtVkwbrCGwSDA9s/ii4W/jpal7
TG3cM3aXrw+ex9uaEkQoFalafj5ezb+LStn/aExlRXPrdzGB6EW2ylxtaGsYWdRn2lv9fl06mIGc
BQD9DUAZttSn6bSKjrMAfYx2Pi8s5+d0ReEuLpcGq0YPR2J7QLcoSho2HacHqZHBCMozkyL22njY
8cKWW9IOv3j1XW1jpdAUp4xQcHa4b8iXUtfE1iCVo+hzVIfUFbpcq5BC+Vie8xB7Y7hCxUvdldH+
cxcVwua8pJW2aUNyiY6SQJGE0SmS0Rd6zkswC1TNXk9pU42HFW+Ys3pObaHvvjPJ/49ccXj4OmR8
tRXM9UjU1nTtuYm1bmdYwzu5bEsbH0b82cq0hoEnm2q/XNNH+Hn13hkhWWmjhRiY2gzTmBVLDvpd
kTCYohvSg+pslCXKq32Ec44rWl9K8CsixYS7yZB2guibrsXI7suD2rrs+mtQA26EQSlPDkOE+eTs
7uIKijpVeLBRPp3pvRWtt4MgoNShOOqxiHer45z5r7WdM9//82N9GC/82H/20TSC/jnTZb/8ws+f
acUdo65bmnONPu5JL24i5KrPl1+pdtXvre26ORP97aHKhQcQbQuSB2Dj1S9XP9fTRoahox7VgapB
ONGbzGMqp2iYJb42Qaj9Nl7V6BD3la3lIpxpdbL4f97BMmyDQTtghW0cLodsu7hrYu48s9WYgS2W
+MsDEtgJMigJkBL5yMon0mz08T51MMuaOqy0bFm21W6q46RzpfYdA6mKaoU3/JtwmVIq032sgzX0
i/Y5OlIbd7QCaJo96oky5l0ED8+0ICr6yuNEh66cz+pYWC5vXoXFjTk46bV6cBG6h5kGzhVkjL21
Vqe/GgzWtDmq2rPa8gDmk8tk7XxqvUcDx2xSWN9FLQ+QXA0wmeGgN905kIdxxpAs0OdiF+kG63dm
Ik6nBvjnvt2gVwTTjNs7MrZu3XKrqcvfyoVUD+vic7BZJtAJwkeJVrG4NXFaPQMgRRRP0wF4YxKP
alPCisfpU4NbbV12+9Y1dpU+DcCaMUZZwP6phygyXp0xAfgLv/isy9SpHjDnLpAy+7/H1G61lgHU
bHlGvUY9fdlVx6w0Qiwfk1+1Z7NCo2gsb/O5qY7+9j6fmz4yRy7lq6OLC/G+7Zobsyw65OuYGcxu
dk5691CZLtV05Nm2CGdZ21GLIgo1AWVVUGRbs2ac5RJK9hKH0Gtj1rDl4Oemep5J5UsozXA9x/2T
kgXLhCwybaTxLdWmOqgeanlabWlEzSwaIqN3+R+1O6JC5iSfb6KeUkfVGy2urFmZictp3bk1oYns
J/Iml3eKw7SB6ezQtiRAgeEvT1cqnlGbsQpy5WAqW2o3U/qAl331wsvu59OFipvVK9U/oQhEjHx5
T/X6y+7n0398Wnr5HydIIXcMqCL884V++5afL/x8D68BKkI1EtNBMeRDroDZpptY9NR+aNo4QIQ9
+Bg5ph6Gf7bULrTGv1+sti7/q3aHtYnxcrxSO3bkoQepNnVEuqieyFuByOeo2vw8enmfy0exIgL+
z4GLqWfVl7t8vNq6vPi3d7y8l/qXy+4f/3J5Ai8MFLmSoyk3K8Cevx/Wf7bUscuutRT4n80Twuzy
EhBJ+EVKtHF5sB0onqGzvKtD+pCwvAcSml1e8seueuJ/PFYB994mQCxoEIq2pYoX/nivz0/5b58f
RgdrLbex//7G//xQ9d3Vr+jUJHX59epkqKdbSi35bz/18hoHsN5pbI5BPVnHSUSR5Y3Vgzpbk9Zz
yT1jwkAqcx/R8UCHNx/GbaWCPOTJbuOo8PadRGn/h7vzWo5by7Ltr1TUO07AmxtdN+IyLdPQSpR5
QVASBe+BDfP1PfZO6VBiV53uervRLyB8ZjKR26w115iOHJt5asintl8Xl51tSV1O0OBh/fYkS155
uaW6idpWl192qm19BmZtkK0dferKY1/Drm/UNSaybXDo85nQsAbCtWkTSECg4ze201rUR9QeBGno
SAxuZbc32cv4aEzd2iP7the2niKBQCSjywG0LYdtg0KgLmqkHcd8fvy4QNQAxtyEQ2AfgkW3QVqy
FjeFc1mzE8yFmeqDkqD36eT4KVCjqrR061UAQWM15xGWeNrRMGn/CzXimxJm/HGJoRUKXdrVSC7U
TlfrtJUwO1uyTx/MOGi34H8ndPqxf9Cnft6JAXImAEvnMNgVZtxgu9qo7g+pnLWotUJ01yRpYbzo
pX7o5WJEgnToWgvX0woC2aAPByGnRK8Ltc9lhLC2DEzhRsxqr7SlGTdVB5DT7BCeQr10YMukH3EI
8zeF6o6pzmR0JhektcQ1DCKdJpgmQv4nHDmuUv8YtaYW6kBeR+gTRFhSIuiOh8vCzON9t/jbULWN
vWqZFfOUOhQaabWq9oKzvpnBoW/nMRaUgxgBc42Ezxu1Mwr43082ZGutLlNH1BrGpbXFl0ElUP/L
guzzr5vqqNqHXLXCiAZkTFk2giK0WRzc1C75fuMRngL7Xg+otUn+q4IpCOCzM5pX369ae10I+Qyo
71ztU5u9IYM+r9uXtWW4x6R9oKRfzRbkDdUBdbG6DrvVGxSnxnaRXe4ge1fGhlTH/LmpqS4yVpO9
Th5vDNnxvp6KnS6oKh3z4l9Oyi1I1Um/iQVT1QCBK1wWyd/1PWDAgen5DI6Mmlmvm6B+qkUMWwNg
MIxMyvXkYmiA8vWDTzmg9DaIJBtMLYaCONSVbVMMqw/1pQFvxEzncmmZZXNUGPoEDoiSjKH0cRm2
GsQk1Xiw5BTNkIvXzWGRqZXXbbWmzlFnq00Km/L/3WZvgWHh7fWvY6zrpOvb5Gv/t+r734i3DsWX
5PlX37fL9T9t3wiP6tRL+3AQZbRVmruNL13/j79rnveHYXh4iumW8naTjnA/fd98gqrkEKlrRb1o
ey6HOhKG8T/+bvl/+DpNIgdxfjNNDv3f//g6/Z/opfrhYta92f5bORR3wKL77h9/ly//a7gVNzDd
IaprIFEhIGzJT/5rLfxslJkRz5O+1wJUu4ApwZUvxyGKUL0iU6GSS7dRcfs+9XovToeCUzwOOtWO
yzeT1EcHuCZhhhEVWG+Pd2O915PbvvlIeQl1GXe//Jt/vPnf3qz/z94tYWjDsvj3mIHxJjhcOa5b
+0B89njSU8ZCdqSjlFT3TCplbNxG61Mnsk2kIIt7rdAfqFrHkfRm9sUePf8XCSoTtrlfCp3CRsB+
eXhOiCOOlns9I7IfScxJBplkjwW3nvXSoYaQFLM4vOU2kmUmgWVRiVcVt4PuvwrlPs6QxDUsAr7K
c0RGVUqdruXLSfbZCC9d4tPkS/URCDLrJIlrcpc8Rd6ygXQm34Gkq8lbjQ6DU2Qqev3V5u4/31SD
65J8T/INqjfMzJWK+40Es8lzJOBNAtTC0QUhxLmAwKjiYYgP64/1hvUO4lfYY7hZQESHBJZABJPn
xBDCWmfXwAuTh234YRFxnEaeCldM4kZmOGN+f2tDHTMh2zRQyBpoZPJqGzqZDqXMlbgyeY8EflkT
YytOsX7DtQ18M8Q4FOqsR6hn8nYmxFlYaDZMNHlGBiOt4exKQtPky45Q1ExoahHAN8u+dbqjXTGa
6vYZ3LWQ11Dvixdv4LL9/Kjy9aRttAe/Db1rI2lufHIbupv8O+0d/UsH/cqE/6Y+APcBmUjwD+g8
95KfXb64/Aw2HLkGQJdcl//CUK5zrIM7F8B8z97pvDUQFk82JEJIyVTQ5iD80BLvJHtsIGAgAWou
66Ki2vRd6BZwrngcgITCOnEZk8lNeTL1gaS//b1kmUmKWZNTBZOKrbQ8GIbyKPdLLpoQ4TpdPkua
mryvpKtJMJvEp8lbmKwHCMLLIUEExmub2K39uFQS1yQHLRvTTZLQlbEuj0nAm9jUNp+Mu2XS+jUx
+kdJXCu4XL4DedmYb93gk0GqM3PDvWhmGEh0iKmonovUoL7BWtmutyoo6kVxYDI/1sl5P0MeW7UD
sE0tpJCBFGtu1Z8zvJpzygWC2boLi/xprN10nSDHKX1gdZ137Gbv3LTGaokoFEkz0vnmeaA3X+Ob
YcAd3o098QzT999l5Uezw8RIS4CGZ6mPZ6A+fi0lpTGW2reIH4xmxHe5YW0YN/OcIZUc+3vGtJJ0
BOaaQtzMuqURiy7YjH8rvbjfPGz+Q17xtarnFnhzrxro163dS3XzXLx0f3nS+XH77u0Jv92UZv/H
21o/98+/bWzKPunn++GlnR9euiG/vAF6DHnm//Tg317UXd7N9cs//v78Ddjvz47w187PNH0XdMi/
7j1vXr60z132W4/546IfXWbg/GEZtm2T/XNc3bHl/X50mYZu/6HDskIDQ+27hSvqn12mbf2hU0Hs
664FOsgnxflnl2nr/04XaZjeG/aJ7tuOTnCPjJFuuQ5v7fdOMrcGTZ/DWJxKYffTTAFP2J7LkRRX
KENRau118e/vi2TqIPATxpp/fZvWjrVthV9Va68Nq0i36rWqxqW+T10pbOl+4iX2XBfUAOb3KPmq
Yx4sw8ozx11DY5ox83oXj09w6UyZsfM2AqcUJCzGp0Izr7kXChgnHxittx+QHHhUMtUNuNZn9Dbl
ploQRyTuleUOYqdTg7lYYtmNQf0u9OOP9UDRcYusstes9z0g8aJrhjun9i34mdQqj201H8JSnPNU
PPmlLFpsXajbLQriIHUO9ehdm3AjtnGIlViNgYbRhnCScHZcR8UTLJ/ncWwsqMFTSDlluarJuB0c
fcSm1tQ+FS7hwaIHVjZIB6/B+mYQf6Xc5aqUAbfBMlGzTYik9ag6B5pfrTIgzFiOecOtXoWgORPQ
ES7TOHsGbJ8anbPutl7qA3LM5JCmLp/MNNpTEDRc25r4PtoxFOOxfMxIplKOik0JdPdiS9Q29qeS
nj5/iviiNp5/yOzQXFfW6O+nUlBiBUmHig8N+uxY3pQiB843TWjIp3xXzt/CeAy2wsdQy07tnDlL
dPIc/ymICM5UIFs2on1Xuu43qjZ02nm9P8+JPlE9k9+1cRPvBhI8QFA2rRV8EKnxuLiVs7Xtetd5
xf1S+59E1XQAMchWl1EDEnkQsE5bzHM1ZsZTpp0phb22GqoyrMD6KpJm3owTzwHy889k4AA4jPh/
5u6TzrxhW5UkTG29JVrtwdKNkcSnlP+RzUKeg617q4PAAIySgomiaCNAGCrbaqqzqKJs9OBZuHCK
yzo2tyHBirbuQ7hzXyshSmyJnjXAw8zxi3qduMHV3GYNIyikMjY/SOrUMFUf8oxvr6pv6yJw6SNS
qs2NuNkkcMaWqXQPhYMM0yqoAOit6yEZ8YIaqeuN3OqprLwa5ia0hEGIcYvB5LWLPLlrio3dAG02
oc1NM1XeUVxhhh3jP+zM/ASm9lA3LWxJj7qeeagwfqjoggpXTze6CX40AuNr5Noe7h7FJ/hYrI3G
+5K3BQK6Ae00Pm7C9h7SPn/RqRBYxc71UNbuxnVmGUZ8Lj0EcF6HhaEAYh+MznU3L99SMYUbq7+3
hWWi1a/WU5b79wZu6JQafM7ibKMb05clF5/iCX65k1FdDW3i2a9nDFsZvsBifu9L2+Jh5LvSzMbZ
pPBlgi+TUT/K9pXSGBv3DACBnijPQQN9oR+Q8UusAchqMIZTWB/7MPnuZsUDzeNmCaJ0V5E/3yRj
sNJcapLG2KQEa2MP1jtUde/arAz3GrUyKvl5WXiM1Qr7Q1LMwzpN4Cm07n3Wa8Ga8vNm5XQLhYWD
rx9cc5cyPrvzMrEbbWYq+B0fUZoPKzwQDlPFb8KDE41Vm+8w8Dkjvn/XF3Dl+XXZ2rKlAbAc4wGj
jiuLcStjGvvYaODmkg/OImWaPUTFtAEjQsL+mBe4TiQHvMGGrWMRB5W1yad0GXd8lm9LJOyzVWAh
lpC0NamXplSVkv7priGGRXK/8/ZegdG7l72fNaZUkVdb6yRwzpHnf/EafTy1zh4fz3Svo5VDPeY/
VAn4wChHLjhSSuUMuBM51i35OIie+DBvoozEuOaE/MSWbr5PxFjeho2kjq7h82Pga6af7EAcCiI2
q0ibkXAzEUjx+1oB8hivCj/cUmRAxf/yUhfO3hXDuMMqpiQLan+uqZzphnOLVUvTWuvapuavntEq
x4Vzh20HEUB0EC1mbOYozUsypwCRmzwY7rDCmt5a+QOW0e2ifRlsH/FYDVjctAmN5WGSrE1iE+va
x6wgXIckTQ55xWizt6CSepTiGNpMEnMqMIweKBmJdXwSY+JrA8zrOQ238qc1LcN4yh3Jo0i/mYV+
HTo2EBAzXhluCb+20l6aUXykQWIvI+ZgME5VXH2rq/GWzgC4PjGYlPjMOrbz+0DPeyJ8p4ACo3U7
fk8ks7cs2pfYjbHQwO/KM/vvczgPhy6LIQV29V4MzboyKADp3f57OvWT5JAiZvDsU+LUH0vH2GRe
AqVAY4DKBJanPCUgCyTs+9IDVixjh8pfEV13vdhDaUFo3MDTD6C0gxIFYYpDlEUcCohnXJ1j2/gy
TuYDuqVTD4/zOhZzeQJL00cRik4zfzJ62ziUmSV2fYlZBKWZd35Yvm/ABDOoD/jtkNdxFtArM/km
6F4FVNfw3DcVxSbUuIfj2sqcaVP1k7cJi5cgKbs1/pOMHRjv64t9DDJ+y6U/faKAXd+FrfUcNiEK
Ge4decN35W5t2smp6t3ltHTJ/Vw8+WZkHOiAPBsKAlYE0Sab3e9OPnlb38LjSpgCtHzLv8nxHrjl
rhkyGr1RpzxSZ0Zr4PWZUVZyQvkEkzYor6j0DvZMN5kUUjOWgbhxm2Y++v3DWDPKqLp2TUU+Uw4J
n9X5PV01A4HLpBI3wxx069owXqSrDNGEejW6NUUCTrISafmd0g6yNeiAe4Z0q8WhODWgiEl03bzu
SNMe5wQX1NbD5aEVLaOL1l8ZOENmoEnWvmQtuTRsEa7pSVRpzB9I9zn4cEnLMzBAd4wjKcCfqEEJ
SpSYFs3xpkvGfe9Pz2EfUvlYdd5WWJgaHzQq6ffAgwMyB9onM01RXHfecGSs4F712K/Q2QdklA2r
XzcTovk8a74YuRzi+eAbNTc7kd44Mnm8xaYYvzarCNZDpG88hPProbAhsQXLbo6KHgoYNZs9iM2O
L4tIRQck1K7X+pzWzMti+m8nTlep37wMAw2GZeED6yWeg4k406hiNuKbxrF4UJoGmaelpbveK6pz
TzGJYZSelGLxAE1A8IRVvHgzNQhM2miL9vqYfMPGhckmhu/2XIzX3pzATcsDEPVTOJ9Gr7VkYRal
WprJz0gzgaTNkPQXetY68iiqykxpIoK9OD7v5dw1gJpKc92NZU6BdEGwZdIRC1vUDTVxvyXj3O5E
Gj+UdZud8AAwIX8zYLDd4cwzwBgkv24WHVvvKOTxLMU3r8u+LSkBAjLrYTzhe2xPDJmH4XMTL/5m
lhmFNqX+Y6Z/hyM1v9fqJN27ZTGd29B6FyxjjTwa3E9tXDmh+GZPSC56mE806jI7xKKd4x192Ijh
TXVEF/+VylsHyluyKQKr37m19q4o/PreSVcJFXl+A9HVBiuzjQL/3FQJcQeDjhy+iVhbPg4TixUB
gfWmLbRwTIM6r13nTYKCckbxlo/FrYNdzg4PUqxtJG+jXRjTR4smKHp3bqu2vaEGNNobll3t9Zya
xpJ+TQ8rLGMpru9D8LJpRbU+niWo6rXYOLgaLt96jbgjriheymJGNhYFGEAeAGsYiH5OehqJLUVZ
L3qQNccutZqjWgPyfGs5unFtahPDRm+kjtUbKXiLHQuw0vhBmwttN2bziSp65yb2+GE7Sb8Hfjxc
j3SbV6mfl7tUF9qGQfrNVGTWtefLYbsXSEY3QzkQceSSovA8E9xep6J2iKcBH7bncE9HcWo7rz/m
4UzRSbjcz1R/o48JPUAJ3mHyeouAXgPZXQACEYSrAgpcrkmU609YMtylhr2ajLnfZGYUbyALbWZM
S/ARt45DPaXnJvTPBQ3JYFSnrlr0uwlojWXMMcaH7idqSWGA2WG4z6bqXUMq51jUzaMjySx66e3N
4qHT/eVu0bEUapai2folBRpBUJU7lHkuCJbQ247+kh4GV3vUMfDET8rGBErgzZjrxgeYbYKR2xV2
N+PNaJbVbQkmMhxB/fgMTiuZiME1TxwwvfqxeLPPz/KvScSII9Q9cah9QbcYDZRZoWfP8KuTe/Xa
w8WV9oys5w81i56XWO2+bosCGJNryvmDiURJFMjHyjL6ThES0zWlw1IL4I0zCBdhHqMGFEZvDSv3
Ik2SOqwgKH6qlJRsJeib56gmdan0SIbKo9n0tfsECxalXFEH1CIhGYKBybAfbCCpRxpyKDoylDQV
4w/tT2GHCK+UDEig7d1QL/uBorwfCiAl+1ELcn4/9s2adk8ss90OHcVAQ1RGFy2Xuoda6DTsTEC8
3euuywu0DU7beFKtJ5l/U/e9SA7V6uvOADoHpaOkMWUSSpf5KcZaIVIqudoG0YLO7XTRGirZYdCb
/DDUqnIbbLJkAlai3SqBIBMPbdn03eTuJuIHSrkZDCEcuphyNmByhk7GMkLOWUpMQCMTpVXoUKs4
xMMaJmhLXSILTYql3FPWODHF9QsjxlAPtkpRFMivSq1NhSUZ7ICy6LUPSqSprCrVWq07Apnt5H3E
Msu+iBuVVLOqh6XawzqFJRToe/oFcqIy35up/K/aVkouxifL3tIsDM/RQwH1+aGMstts2DvYXCqJ
VCcVU2otb3t705vTJyFPDfV130ORVsJU9fCptcSXhUZiKueVkebZSmni8LcLjI364BdtYFDHV6ln
ETCXWWyljBsChwqdscgBZhnuTsng3mjhRmmsrkflTsnjFmkVGjANvcrK9xcNnNJQKSGc0sipTTx8
2s2E+NDx9R5bs/6+6SmJIy7Dk3lRpF1W5fYcp8k6CwrjYu5JhJVnoZOZTaVNUwu1uWhgApy2DMrT
QDUJ7nyIbPVlODGJCy82lRpThk0cFh/j2EVip/Rf6gPVUg42PQyVkR0apZiYy5hEpJKB0SCgIkUY
sXMH96BAa0p92CZB3u59O6UpMR8ce4QXMMxoE1PgacwDWGT8ULBxIXqs5EuvGia1dtEsvcqV1E54
F3zAQGTjBgL/8+t1rp7pC/A2fjP9YOLWoVZfr146q7ju9BcI6Hy2RmqlL6s2hsC04rBI1c5UxFCD
KGtc/XKmkELpSS7UmjpRTPTDRG9mCpZ4JMwUYxZsLfdqi0IK0rhyf2C1Hxv8PpHgsdVmhNo2eoTl
97jUzrrWymSdVsK8shjOXq5w5NqbTdcod4FLqzL6TFKvXm9vWQCyMpA0l/+t+rcGvmTlyX+1Wox/
rqnNN6dQE+fsRUmL7kg1JWEmlH3YsFPdGrXu3iPgyTTbLm6rmMZzMkhX61EUo1+QwpZf5CrNbILM
St1tMN1VM0oHX+ruQtU4AVosD75aJYzbUF5Mn9BX95ecu0qx/7KqcvI+GmxPibGVLpsuHOl0JeXa
mY3hoEzxW67wN7Wmf6Drqw+vb19tJvIMtaYWcd18WiiB3gByJroi5UqCJotn+M/tcJz1nY+aVH0y
rHRhpskFZeGbSZgJknCjxQsZq3m1Xy2crp2ApbTktaKZGR5691iqkPkBoYFXq5MUxhPTBiTYIUDB
be+HFEVtThdVvRTY9/lzLAX3r5ITS+nx1faIRh+/37cPoXwmXVkdo55JR8r9DXT/vzzfapUUgUvi
h1IBtVnL8oFc1hG8/g7Ukw1P6saQhQe/PPzqnNfXaGTZAr4d8UrtS1RVQykLHBJZ6qDeoLoE3SGV
EMDAQKbr0NYuQr032r83m0oUaGU426s0w7+VivlXmZb/DxMpPjPiv8qjrF/y5/G5ffk1+XK55qfy
wKHQK7Asw3UdXVZzwff/qTxw/vB8j44VDyubA6TZfwoPgj9AnJuOF1g2qC1LmgK8Cg+w8DMcamId
bGZlDdgbocFfCQ9IE/wX5YHjGoZv64aPzkF33ygPMlrZ1FiwwhNZ5a59epDFEAx3Adfipkc9tmTZ
RpJqS7hf/UKFu0GFV+4NEAfropEoiY4RlWMARsdYhIoDUsyVMVTrOfOaI166+dVW9+J+U3d9dBRl
vNFpkfitAtEeK7M/dgW2QhkjczLDWy367LvY+fZO7646yVtNfFKYltbrhG3jZ2QePtFz92Z05uI6
qc0VsWXnmBFtjnWbaIsfbZK5eskwGt3ZHQ42jJxppwg/iLL7aE/OTVXzsSD3tEP+mdIHRBX2sJuI
qq9n4ICrIPaeZksnbBKHNz5pkA3tZ7ZpoS9swjbGSjfUSfQ4u7AAWFGl+VGPQENRbdtjxRIvR3eO
duVi72ovac6tAR5x9qWHOfrPQV/QF/XN1u6yO1Kzn90wB5qXDBXVKKcwLdoD5tlM3ed3BLGBbXs5
tkFx21xZ1HSQiEYoSDQ5pTZU/7TA/PPLKgC44zyOo1lvkNlmAGG9T0kN6eRstW6NR30Xb1rbeFlK
b1ylXn1j5ESXAuRTCKQ65BEzUIQu+Qw5GzwTSKQM462qgJM7J32/cUdmxH29RUTH7K7f8gx9z8aK
lpRSUzwc+8eamcCVa/Ddb3WzfyqIf6+XCfMAZ4mOMbMl4UffHC2L4UUQbzRi874V5r2TDR0ANtB3
4xCLq0RUV9vbODNvmN5AooyoqkX0kuOkLXQy7EZVnIckJVLtSgNd4padKyHd8xHYB+4pafPNgAh8
5TSzt87InxF9g87DC7kWJbGJ15/7iqTVYJr3JRHvGQRcKIYzXsTlVTyVjwIMNHN93V8hrltN5FUo
pilxwY6668yP7k2/OFVzcUK50NbFXd1kB/ii0qklBOSb8qVkc/Q5cMPruXZvao2ZenadW9Z9Nmef
Gwd6jFdVj0NWkIYq86dMhCvydgVxL3qBmIyV3sK+0vaDpJ3iRItf8i0dyu1kwdekP0ehwicnBir1
CghJBiQslKBtC0GEX2uW+mrQydLPOWQjTZIhEF8PVb0SfYQdJL9xQn8TXOXR3rqNtx/qFisRbZyu
BTCRqMBey5isckf5TA3ckWROrc/XSRq9g6yLk1vfN8SFi++p/xD08bEbyX5V2POGtnboI9KDA8CP
8+w/Dm033rptcSp0d+ct5DK0uX/QwnwbCODVRhs/WTXOr2MC1HIdFkV5nY/OPgQtRzVJDyffDfbp
/DjPVrfJJwMLuww0Unz2crfFYBpvugmnqz6XjtRBDSWiSE9umDGys9Aup4Ve8v6bYO0iTe0ympoM
X4jr+kubO+Gdc2Plcc9oULvxaHS2tWzbtGQBehBCXcNsaB4JiUS6eCgSuIgmQWsBCpBhHaTz/tCV
Flietl2HblUjTZEOD25z36D8PVnLxPS/J5LW9HO0ia2yJZNY28AZScAZANsXkT/4TYAtDjpbPZu7
bZiRI/UGaGFAEG8DsQTbEMeqBvpFmMSPVdwsmzwuH7s+xjK5L77nEs/cS1DzDLHZSw5aQRHH+BhC
cxazdQU9knD+VQTr2ZMuv8E83oj53oQF3V+g0LDKajjRPrzoVIKjC9N5WszyMZFIaSHh0o7ETLsS
OA2U37guifmDK4q2kcRS5xOA6toEVY0P3FdLwqsTibE2JdCaOS54j2kdh/PWmqenVKKvXQnBFtCw
4WsRQ4KP7UlQdmCAzK4kPDv1wGibEqhdQ9b2iqdWNvymAXKbJFq9qSSGuyC9ijFdcrQlojtTsG7q
1U8O/G5cseLrHKJ3lY3ObvDHiUaHdpS6uWVN1AbPaJk1K6CCmxIPXktmOZJfUOYSHh4JgOslOHHi
NzUwIhDjsYSNxxI7Tg7BIJfmpfsSJnkv4eRaW52tCVw5NYbOmn8Fg05Q5rGEmnvQzQOJObck8HyW
6HNyeecq1aErSCx6LAHpSW+7l3fRyrei3k+zfI8lWF1tFD3pPh60y7ssJYg9G0Cyd+TqJK1dKFr7
ZVUi3P3+yZFI9wi2eyUh79oQ72eD3ENrm/eT1BDnIGYkIt6ViHi1VkpsvC0B8n3q6MS9xXdcEIGO
S8y8mX7EIkfnQc93eSP9uUy7vtJn+y6SkPoZWn0usfURk+VrvJWRR3nTboRt30jI/f/qcSMSmb9U
r/6//K365nLFTz6AGfwReFLE43sWhd4+MprLqNHwzD9sRmt6YDpmYKJp/XPU6Bl/WCD1dduzfYdE
qvMqV3U45Oho+y3LAjthWva/M2qEJvXbqFG+H8M0HBvnKp8Pylj1dymO74m5KAbdflm6/ns7zdEp
XpzkRgw57U1rLM+J7K6MPv3WlANWi0y/7tu0S69xEeM32lZ4VY3TfRSLZTMMxbQJHKd6xL6nu4f9
hBIkh2svF9HQkx/PCwfjzpnNprbPg+PfedThYsAuaGq7TEfnrk6GOUilwQTlY4mgH9Z5vbUSEZ3p
GsMOo8jXhVeL6oyRJ8qZOdECclBNsX49rNbUOWpNCA/cJxhoeRO1uzTDp9Yrhq0dwUru4sb4mHvG
jYMO88Xgp0oYY/g0t1O5FpPj3uRRlh8y3Sp2kdMnj7YuAFh5UOO8paQCTa/ac2GGzdnuw3ofYrby
ukvtV4vXfZi2I4twAqawXKQlbncah3tmt264wudvOpZy0WXRdFSbPGk5BprFf9kPcAgkQ1WDeVJn
q8Vlu5oyjqkbJf54DZl9oDBcnu9crirL6bp08Hny2k6gK+q6+2hkpG5TNksmELduTQxOdRVnojgy
MsKT+u1qmGD+QnUeXCfm5QyxS388X7I4cm0Zq2y+8rsuPcqj6gC5UwbXTu/jJYi3Ypu1zacE4j1J
bRFRGxP5H+tshTyn/hSEdbSbKmPlBcN0Q3KbUpHZqz8ZRoKFdGt3mIwP9pNhVitvJCoxmS5eHlYb
bdVpY6LfV5VtPTD0Gn+5vEF5AGaM8sbaGxxvjQcbBgd+c3fZDJPMvnGlH2gRumLnlrpmXtn+reua
IT8QskWAxLR1A3j81jOq4NaRCypDjvEg9RB/7h9iCH+eGRHm5lS1AL8e3NoYfmInNP64R0wcmsr+
qdh2ZYpFi1wIArynpRD5BmNbWNC/H1CnvO7rElLT1BZXm5rO59hZdrwDevVBbVGr0OMBLA+83Y5h
VrTkzXvvmOeFVLrCfn49E56jia+NMH9cqY6gj9yETcRggDjIg1ogA9i1xClv8OPsH4ba6I9tmdw3
RZB+E0Z3M2PV8mzVCWjHOsAqqiuQcVSeeWvW8bJzJ6M4hukIITyJpp1TBcMx0mttfB/DDaI6ziy0
m7gjyqc1s7GfxJzcXRakSU5lbhx+2SUPaj6CDgcPMCJNP89NRJDcfTOnKf5xrTxSpF24SUss3lIT
HXLTN/4mNYJ3GAvxyeTCNvmeBze2N6/7knBB8aBZ52KY+ofWzoeT7muXi0LG2tfU9ZdXc2XaJ8YQ
5SkjTSw3EmxQmYm8rkLVsk9I7f1N1Fo/jjCZtk+pqTGZsuNw2syW4TGz0+Mbn6QzImz7nA60ewTk
4pte7ncig/2hj0C6nKXBuzpvWMIfx4tO/2YVxmEWcb/Telt/6OA9PnhrtX5ZMO9EKYzvb9NkiHvk
SYtH65iF7amSu6aoKE/4f318vYgZLUy/32+K+l6eXUXitoERwNcItddHJLLo5nAOMX66u+xi2rhN
Rw/DA3kGWPHyLoDx9Xru635nLrttoWmA0fhNM7XG5XCxRXge8XhexZNTQNUEd58vX/TeJU01FNnZ
n6lHGJ0fvcJ/f4KTrquafOIvcaR/UmZh6G87WSpWLNOA026gUpCWf793slUHxBpFlPPiBt6w7/nH
niarNU6mEwgXFw3H3TVF/14zDQKhBZHnDbrJase81HgYfG09T6bDBJLvwxBOBRyciUErD6p9FJoD
ZZzKmAxk4pyNIr0uSN/417hof8kXB7Nlvd3VS/ScmTyhuWim+3ouSTSxpRbSLRdfpB8bADf1eEnu
+njU3jkAopmb4YqqzqyLSNaete212kQrBZ++CnD39stbQNPawVpmbVPnevphAbQWxUX6zdCTj1k2
GO8rN7Eg2GfeFvHfqYAHuKrHVL9LUtvbtbmVHMJOGGdcXuqNG+rle6NE7xV3U7abc4RA6WBmB3NE
LhALYT9oAwuEzQLoh8dcfUrlpshvCjioakud5hPQXec1Lz13nv1wOQ2wa0KGz7Qo9fE7eze5qbYL
cDV5TxiPOW8kvsDtN/DcCEgeNy01PEHETKuYqi/hzegZw8YoOg/7j5rhT5+5N3/90Jjm7yJpVNo4
aRqOZzs+8mw/MN48NBiTTAVpi+jb6EEvyEWbPYjIWO4twllgG6noEDDAlr65c/25QJfU9RsrnYp3
el30zF3Ivowwvo8WBkArbbHDI+2JdmQsCqcaD4c1HI/w+HpAral96jy1+Wbf67VvDvyzk1/3McI0
yQZ613lilps6sZ0zmjjtmglluMtAkd6h3vJR1mn2x9kbHgNrtL+3I6jszoq+DjEG9cRmLOekbLEc
ZYvVgoi4UtuUBGM1psyyLqtqr9s7HYaoyelyupwsqf3oRKgcJJNxGlM33Tcm/ih1WNS3QYphHdqH
4KNf9bezUYUviVbuCKFirhFQmGQEo36Tm8OyGVPRrTpRsNkXi0nqgtUpB2oIgO6gzlO7ZgILG6dI
6eYyr6BrcL5M6H9PZOSLd0tVxJsOmPEmTPXsHup5dq/Xvc4+RgWtXWX3ltCye58Sw12WeJi7y33q
PFtrtD2uVwRs5WVqQRBHOwzp/PF1lz2JAsgpqmP+5dimgQTh9HQkYGu9z9p6VUyue1QL26LolgBm
CwOWEcLrAbWm9nXJ0P7zw0OLjGgyycO/ua43I+RQbmc9L/nYntwgerEJA91M/uA8eTnGTVaUYKUc
jdCC4fGmjvZQ6xjH1IGFT3EfG19cDHvwxTI/eEvhbGMR5dcjQOVHOpev6gQzy19qx+ke0f411/Zs
69tas7QP7eDvkGoaXwKCQaA9AyJZmV+f6H0W6pM4kO+iMtuhSi1WpW3B+wiX6JyRhj3Prll1a7Ly
1yOqrhuGxvFjE/Z3VITp58Z240cDC5Z96lF7qg6qhdDau7k19LPaej2jsYj+qKv+vIc6g/xueLlH
n0YUA5mFiSNGg0bXB2J7uKymleH/J2Fnttw2rq3hJ2IVR5C8tWZL1uQhdm5YSSfNeZ759OcjlBOl
vffpc4MiFkBKtiQSWOsfHhVSxsgi3g+H89SPysZujWBVWq3y5nXBtGQbZ20NuOpvMCQzlqo8DeSo
qAaQ447yHMSZcu3TFicYZnXZVP4/Jsg69Yw/+I8mJY55OwmZksqdCxhlHv/DC9gjuxEqcZL9xN61
O+d6N+tPevX3AjPdDtOO4CE+amFaAWfzuwNGRvorOrLmYxMphyBxJmh35Hjh2iVk7uYnHuAZ47Ee
A/xPOjLk66jpx/VkI0IhYuD4/37XnXfjn96+gUqe6QpLw8KZv+Kfb39M4FpNaMn8UHqQR26Wvw1j
xrbVMd5BwbW7rPfxajAM8z1S2bF2XcmGgg3zS5mnu8krzHfDMcJtmBsOwvN0PURycf6szoYDzsW2
fPDg89lFZq/Br8MrmK9duvmlVp/MEJZI/zUcJsSV0qLeq5WOB6w8vPUbu97Lo9gqC2gRxVjvmxy8
eD5mZOBy9HlPATDu2goEiqAWb8JsyXlbXfUwQKMkSWbbtyYa6r56kP0eeOKSVBT4xRTUvHz6IY25
omjgvJsaVAGcTAe8Qwusnpzih5xQ8etGGEdxMC5P7J2XV9AfB7f+SCxnAXsx/lbXQbzG8c5YAQrX
Xye4s+usLoyV2ok/u+YofFx7lOfUNv2nSAuDJ3kkm4C6Mj53Tov/zz8GQqRhH//94xcz8eguljh/
ew32vIbKk8ewBbynf378muGPqjtE4kdXO5U4WgAt/U5UT0OqnuowHK+G29DYrrkMQj1YW3NXDiRK
s4p0Md6m+XBCd4GftOhQoeShqTuEoajVX6i4e5e4Cty92qZvXe54FxQivMuoFfHGItO76JLcjtDz
7o1FLACuyjPkxFlElBu2tZdnyDh0v/mqMpD5piOvKnvyDHnVlCoN5TxeV8aCsQJWaJXhRs4LAbyU
PprvRmk9InMVm4vb4dyXR7LpncB67AXrf0QaOGyjaalWhrVtY5wg/v1TwOnuPz4GEl+mRs2UfAYs
sU83ET3MkrgILf1HUtQVhZwyPqVVcoXRlTzahR+fZNOhh3+KQsyE88Ip1jIm58qjqrGNVa+56FvP
Z9wHhrJvdl0wvn+Kj0MVH4v++VM4nl9d96NDk48Bouz05AzZ1EpkgBI0lNur3wdsA9503TbK7dXv
A7WSTVu9Sfnp/P5D5FEGdfjJZ39zj99fTNEKvDY1ZS8HZTw0G+TtnSrZ/AE+bGJUKW79z4cSnehJ
2YrPh9N9bmDkJRTRfkYy3qOy3yBwvQRMCxK6GuwnoSbOkzyCKq0jYPdEffgZ7vqz4VfOocxrZJz7
Nl9bQTN2D0BInYMcEaQhD7I7kp9aN5SgHyCZgkBSgv611rUv6ET6VzJQw9HOUdq0lUn9SFIX06ku
1g6T72QvRaLvZZzNdLTuG6fYpkGofejiOupd9U7hVuwKrVKWctZ/uaqWldPy37+4GNH9xxfXRQNW
RUlA5xnC/eyf948oB87Vd3r6g6QHn7DwUCVuW915ivtqjW8VLldzL48wAVgGekrtbPQb0u0E/xjp
cfP0kvIWakY1VJem7gAEdjHeu08eJt+9zamLGNeSyKPA7LUbgOEttOV2E2pDc9Sm3rlQamf9Q8nZ
tTP3IkNZk9WPpoXvgZk5zkWfm2ISFa6hwPJlTM6LG9h6gBjajYz1ib9PeR7v7q7Z8ujeSCdtEWBW
xi0a/5rZXdvWywRg/HwoGznn3v1j2Ir7EfEENrOhZ95cue/zPp323y5V1jwSRzAEGn7e9zPlkYsp
52PC/2g/qYNyyO1MQQKcozCs37rYUjaf4sM8eI8ZFStgN4c077fkke/nf5rXY3O1qHphLT8N5Hnp
wY6ar1r7WTvzHiBd3IPyioIU2dYljxa0lrn3MErbk6KK9pOLp25c1WulIS4HnSEO8f4wQus2734G
2beLh7LK5h66nyavGZib0Hsmu6seHN7LSlWa/q3RrQ9jTn3Hg1g25Bm+iS5CSs4Kyo1H5vI8+Mmq
gi751QFcusQxhB1GW9qHoIbSoJie+HBJ1Mhtv0jgMCi4XTwPeh9v7RLOQhaBEUhK76R707Zw7OJN
qWv/VCTNB86R5VvkxwX6LR3MiLnbhoG9S+NKX9zmpq2+qajIreJ5tMfB2j6kYV4uAqzAzjgbVrtR
FdMGGmj43OektLEdsX+o7keEoS8ZdewV4L1NVG4nZ9fBQyXvbMxP9Ha6FmBu8J+plK2MWVE9nccQ
R4P5BBki2d+us5lq6PvRdJUDnm9cKF0HT3JGN+T8gaS4Vr4HrE+4EVnisfIBuc03wHGwhu7B9sgC
AXJnK8+dUjZy9H5nvA/EPFssnbz0PdTLi9xvqPdXusfkbO335b2ttpPPbX+aeI43bjxbCvOEv/Xn
J/qoWdQ0NO/pHro//rX/shqQ8+6Lg0+Xu5/LvyD59Wqm1gf/z2JhBnH9c8mGzIpjadYslW2zdv90
y1U0X0Ec1zb+8g1lLyr0YjFLjDtcnpzi4dZ3wyA41yX8oSFqcmwG5klO6RRPw1StZksO5yEIjGAm
CQiQQ+RG5ClNDEWvyqHGsHeOSNynHeZG+rg0EFk/yZhsROKKTR2qxYMcsOZRu9L9TQcMGSPif3/K
GP+xxQKkPBP5hao7FpXF+SH0xxbLqJK6cqO4/sus/J0+c0OSwtPXbRn9HCp3UtcWRj+H26HvfmkK
xUbZFYgAZp8vOc+tNy0wVIwWLHdfu3aNkG5h4mmW60t4wMHexkvsQa9F9zThKPYiUn0dBqrzDuQg
23a2KVaDHbjvjYlTileLc5L7ycV3/Q/S+pd//1vnGuinT9fRLBexY5aDqibF2v/8WzU3dvRBVzN8
lnDhqaJBXD1MeqY4EGfZU1FX32DbqSEUhpoKXOH84mt8tHI07QUS1kCXEW2xEd0vowC4weTth7H0
sCvlqDD6U6dOJKLmHhVPAT9pPpSNNdZLMY1omeGNS1FCeNiUdtW+iRt10wG4PgXhwCKDLMQL5vRU
zmdrrbbKgkVQO5hHe1boH3xBQyZV2csjGZvw5sNY0NvcQ/dpci6mqrATZRBoG9cKw+7oj2H5yrLT
WuOvlq2nqFTemjFV8YHw6kfZNQ3ti6K41kn2VB2K29Sg36sa57acLqxAo+2/f0za5zKyraLLaQkW
RCqreV37nKz0sIQdispSvoeKVWzaTPlqJF12kY1nDQkFmujM23RJ64Sp+gQ9cduOIruEVpRdqtZP
T7BgATGVODI0uAmdQwef6C4cqSp/s3rFO8lrafNVHbOllGBW4H/+9zWskM/U4Q4rryfjSli9+hoK
2Uh2XtrCR8qs9Nx961kaVt+gdBJP6NckSgNMmbv+W99o2xQflb+dpN9kiXC+6T3ceN9y/ecxmpp1
p2XeXo3tZtVVQA1NkR/v5SAYmrxVQ4v/LBFV4jr7BhxkiWh0IVInWvlfTwrbRk3gBIurPZ8gr6s4
Q/s0v0oT4AONMkP85ytYCjYmVo8sYZk31zQtoY+E1TGM1eYqQ/woRoSD4FfIroYZMjijxB/yJbg6
cTC96meGV9W5N0IXWInz3POreq9Ejd3hwPM+81rxXgZQ+zo3eh7SIDlVvQOYbI536RDCF3OSXYZn
BdaeSbgkc5fvzRFRm6ZXnu5NoIpf3aoZXnEOJsf+HOidsSeP/avRPdPYJ60Fts3za3OX4I0rY3LK
COd3H9SBtolVcgVVhNGT/ldld8YXIJjjU4ra8IPsKkqBNZwxirWoQuNLxZLgoe8y//jrHJTTzavm
B2IT9EEJKBSuecKf8Vctnia1UL+GmAXg+N4dOiB3z2IkvaFG2Vd4k+PSChVMXftmfAX8sE2puXw1
qL6sFCNOdzmqne/RLOAxz08DJJSmCMSY7LqgGTn5IwNhsyWR297A2P/QIftTyguLDvXzk5BfnW3J
ZyBunM6tCvXHcwHDpKJK2yr/7tTs4YzCEScsSsSpnIJh0aRqtJaxHrggxURV31YOz4n7vACtrL2X
eIeyN5q9Q/IH7YkBgUOM3L50fr+KOn36FrlpvexVxz+YuTc+GmO2A2panTNL8EDKxA5zzfosQw1y
iZvOqrWHe0wOWJPgB5x0T57HmWWFBTjOvdoa8yc2gylMpz3lgn6PIplJ4Rkciez6fgELW2Cmu78d
yqgQte4t/pggD4uCmk8UAYmcL9TMzW32fLaLg+ND5MVi35mIrpmKVzzDaIO+GCNsRgpYvfqVaB6y
CYdvK7LHdVTnwUE2HhMPY5GVqLIjHnaPySNnHv0/Y0bcx3ugn/dZcio1snHhqJ27DIoa7FbR2itF
KdUISzX40q3w9J01b8+wFHcvomjWtacBUZlD2ELmJ3CDS3xWnYsM1ZjePFKYQOZT96Kzbvc89md7
nLweP8oqwU/ZN5DmKMT4EYTBXmcB+eIlsUnZzygXchofDMIPThwe+8wzrl1lXmUcNAwSKKPt72RX
Z08XTemHFeEBhxgEqsLxPrJqmLljELw0c9NpFODd5vkWCSDv+8mA8LCorFMM6WEfWM1eH9qKj4BG
MflskqCPgK+L6rkOfBWGMBZCcjSYOtAN6ljgiabBoY788AhMBRHUIUHQOIvbqz6p7gNbdO97X2Lk
25jeTyHKL5Skqy99PZuoziehHF3DthDRGpGJNkNrLGZrKA/t2Vrp1ijU4Rfy0FA9b1NEMFPIYZdY
Y1smuPrK3fpmA5+/8IE1Okq6lbUdxGdKygeos8nCj4puzA4ADOL1sf+FRUSyGLAGQnHNmZ5J4R6z
OXXhe5m1QqxjWJqTE+F0OtnnwGzcA+SRneyVRW6f5ZGj5gtXzcXRSUKqEs6wjhFUQpdgvvE64dht
Gz38kPddK/PcXwOyn07DEsMGff/p/oxU2LVvB5QUsPLgGQVJNnDz/oLlXL70Kz18TVwKvU2cBh9m
Ln7YqEH/NaA+BJwUO2K3vyB9g3YEHvC8jc47ysYpBTaXnlipdmcBLZ8HFIQ3jnmmvYeTQTFbDiit
qx+LEp+IzFUP3jjROKl2kF2nSWY7yLlf1aLelnZxvs2bQ7dR2efnod5OkfP4ip3lpSDQnMIqyZda
EEG7huv8LBuNhT6wr6vIqUBBSE6WvYirjRzzEbx4KrTuVfZaNJaeQet/txKo0Jox2986FiKGc+OW
2DBDouZJ+zvWilg59Z679rHzONzjdmzPu9buJ6+knHS1ZM/JvXwWqrC0tQzKyWrWRTuY8ccYQfsd
QJDkfTTcbWOl1L5IKp/bNvouwxFs6k2cNu1adtERgNLNzewkspuH4FLGG8eG2piEKKtrTvIeDwGY
WhQC147ms9EVufY1VyCb5wU3ggyh9nORpUDKIKp+82LK8MB3/AvYJ2ALBoqH44CyjzkCOh48pdnL
JtYFUgH3/qBM2cLvSxzi5jmpHPZx1oXkAVtEK+xk1+KxuCox2j1DN09hASjhD3wubDRB/qLGOyxM
L2xPeVQLKqtYqxpxYr8N6XCRM0NdfYt613m1NJyzlMRLHt1A/XQt3zFjkunF2e4nbd8nml0ig8Kh
OcRG+SAPBxNvTyDLO9V0tL3o/mptPpnaFd3O9kX5WqZasxRJH247No2vKv6iq54nyJplKwZvo8M/
Mqi1lRx1057nvgfiVo7aThXvajjYC9mtU25pJgZxD7IbdCr80Y51iuxmDduJxBRXH2F0UnNd8NNF
RbGFcA7R3SNZ4zj218iDJh1qTvY81TVOaZ7m8dvo8kfFQXmg1xZ6u9Awqj+WYxGsejfXX7BFRhTM
LsZvdaPu28pQvsa6uaMmAi+gDpzzZIwrSiRRvciV+MMTdfqkY6IGBjns0NAxUefPzGxHCXbc5xZP
GBgUstGo992OZLfV7PTQz819iuIJ5LQtOBhT42NxliHoBLxzLxsy383eDCJKXY0jKGiljrJRKrPd
GiQMTrLJ3TTcdVnz7R6SR5NSaWszzFH/StNmGZrG+DXV3RNAHCSLoO3sZdyf45GqnJR4fB66ytj3
QHaWlQ8HIRiD/EhCOT/KI9Wu8mPSjb9Gx7krY3LUTYDC9F41vZs1BCJ9VKEhiKF+qih5LZSiLr93
FYSRQqQfo99W61pPsa0pSv25MPxv+sQKGLjoNnCb6piPUXWURzr5viWbbLEgV8bnhOPnrxFnlrqq
favidkzsPiBPHmsLQpE9Zhs5IGO3K1h6+GyzRNuYen1weYyB0A1P4OuoWZdoDMnuWPv9reuRqn8Q
SnHoq8FDHR0yTlP0JRkhOz5jG4OdtK7y1tkuP4h2aM91Y0fLWMPiEsEO4xWhqJKcJEo81T+7WPb1
SJCR1ktxsM/5Epep8aLqefjRGSYGYBmIYrNJxBralrnPExUXxRaPzMRRiwtwDQymS0ECPAzyDb/c
5NS55lsWZurOmHsyFGZ+ckrsNkJEJqrWmUUpnH8Lw2kQlxhkzP/YCgufQgRXrUdgrxG2ugbS3H4E
aQKcTLQvGqrqB1xmkSRLy+6jsRPUTdtweIIxOj03uvnkYnT8gQJEuh7grG/l6eB3UHjLIpRWo40s
3JOgcGBkU7eXjR1k7u1IDiBoRi3/PgfJ3AB74nKlKa35rJvRuku65kvC7xMlC5h4nhk0XyKjLyBp
KM5tlI9Se6jLHt7TPKpm9SIzUufFbErvnJXg+qJRfcpVLwKKlXtnyrLRUy6oX889GZJNln2MgzBO
JkDB86S4xS5O3LMaw6Au9TTfeWVdv+mpZT40aWXvZTfRh2/N2FtH2YOMsVXVMrrKnqOsfHtokdEQ
Ic685RJLRnGox14c5hpd94Drya++DIb94D2UVZ2s7hPlwKdua+cG2LDij+vJaf9t7n+7ZlNSA8Uq
BcIiaLtTi4/jFsUtxPdIrMSrhHXzIjSjdKXGX0Y49z8a+E2GaYT+A8m0UxkmykftWhXSMIZ/7edv
a9er435MCjLvea+ttVGNtx5+29tBy1KIbJTjK+4iX30rOmFHUrzIeBiEv+KZlpwslkNXvfvWpGFw
LgfSbkUxVN8bqzwiv+a/WV7NYj1jD1aPzvhWkX+QExQBRyPUzOEUjpF2EFMLfyn06+8Z+lcD2LSv
qSLMVRU5WCShWHMVQxTdru1E0Q9fT4vnwa+NnYlE2BpH+OEDR5eFvLZRKbDZMASlGGnax8IAVJ3N
76rH6DZAoQRlEWpGSgQWXKLAZSPx3xIqLo/uA5/mferKyWUYxAtHDP7yfil59Ol699dAtwUGlT7N
6oVqvLbycdhi7tt8ONU679r4ay0MILAJH1OEn9RXkjzwOe2RXKgxgeEo4bvN09K8ObgkUVARTsLH
zFAgFzZjtR962DqhGtf7e7ebY7GjtCxw5kPZv038fco9VuQDDjBx5eEP/p+TA/TQt5WFp7uW5w9h
bPAtQJ37pa2jv4LCyp5mre6XanSQPeutadsoHsaeCAFiLJc3KfJcM+aYf4+1tETo/ZFycoZwD4co
uCWZHJfMW1SHX24ZpPsJt36k+Pt6noyLtbrkJx3guYVRYeK3SH5h3H07mmOKGZV/m0YBm3F0DwbS
QAeyES6FM7r3Bo9Yc99oP++RT7MmWLuLqUl6YG6QHqu8vsYzNm4ESwScr2kfZVdrFJPFJQJebp9l
L6JyMnBXykfUk7kvjclFnDvRnhQtVpcKCgYfSYmmCqzKH+NgvxnC798yX1grs6r1fZTaKnzTUl3W
CX73CJ1hLWGnILQ9jJMyQygnYXa/mgF3ADh7It0IiFBnOdAofXNS27XsQIpG2cge0RQnafdYuyhW
NH6Fw7Ya/9SaxyJwk7+7MPgZqg7VLSVmV4Ctx1NAMQ41vT7dTE5fYLIR4lTDA/p7MiTM4CTWSOem
cMW7WsOWdTNrPLUCILkxmCstrJBwRYAtUKbmO75YEvEclg4k4rQMj2JG9WnQcsZ8yi+mAkFMNzP9
ezMpp6CJvVetCc2NpSKEQw29ejUd71pjFvJ1sK3XSU3zK1KQ2VW1HRYKpZFsZFcOKFW9TeFkHGVI
sVOq9xQCG+MLu2VwD1rxQ4vrL1XqQXax62ZtuP6ADEo8ndgaDmjpDdlfZr53prj8kXYlRWpXiy+J
p5Q73nqNW7mevgRNFD7IKfUoNkaj9R9QOcTSL23vMLm6c+h53C3bbmo+rC7dytclIc4XlTXqtbAq
saozrz8OYvrV5MC79imqWfe46wwRyaQIhH/Jtgklhf+dfJ8z9pQLUBzzHtrYusAijjbRUAZvLPXU
ZTEE6fbWdWpnkQT8EbI7abO+rZdMj7JrxYb60OEzvieZFrxZs8JKia7qkxzFPuWdhLR95FYavrEN
PhaD3Z5vF6LQ7qd+fJUnaoZAe75JL+0IuVg+vFNKWH2Mgbt8aMtY20dUTSvxdA/JOCA5xH0PXSP8
HRu+CCZD1QYb4JrftKYDPgrXtdzlyfQXwOEJunKNJknJD6XMDYqvowYRGpO4HyNFZn1EV4rfXn1s
ySR/DTML1d+pbK+eN28EFaC2wuuzvUvyYlNoWXMhqw4zFsDpMkEpaym8ESxPCda6cK3oKhu3TXYq
SKjjrRfW5GkFYrFTEt8mOIo1bYwIcX8bUz+/1R8VKx6eZOPp+PA8yMPRfe+maD3VvveWe3aw72tI
ZWY8uW+hPrprPbODtT533d6zF3y93J0crYzkR5GZzlGeaiVoDquky0h8FFcjsW6ThFPoh8LASE6e
k/si2WZp5q/Uxl95JkuTCWvPQ5+PrrYeCxtXR+5OD0ZUOxq7wrBGvC2HlSaHcjfXHuR8Q34E6Vho
Sz9JoYGzEDpprdPhrJdeZC+3/Ob0z7iq96PF2o+5epL0cq4R6PVtGpjVP64h4zI0hGN/IFX1mqs4
182bIapYCJu11NBtPQ2/DFNyi6cqbvciz6udO8f/OV/GuyrPXyoUmBRhePu2a0GRz0dINSp7PYGr
o8Qky4dRmbZ46HFj+r3otDDNOEx9uZchBzOPs/zKVt5jQ4VvVxalUlFe6b/8n8s7OaA31s+i1gLW
Rf9YT96XjW3ca+SeUayoxTtJk/6DDHi39azIXdlzNwj7E/lRFkJJpD/5NaUeGTdily92NfFYU0X2
0rHOr9hv+LrxqgSoU5qFCbskVZUPBLK/Vl5nXdBzjo+hW7ERmOPCYSHH1rwgoeV2Kz3vBIpVLrJV
nk2i+zdvo9bsBLWMsdlKoCvrDeXs6SXfcmCvkvtRRGq1nnp9WMpYalv6aopafDTLbgUYRT9XQ2U9
R4ldLC23wq8dNukzSXN1Xwojnu0mzGc55fcJA3BOtsoREE1XTV8GvV5Nuh1e9LkXV9wT8zR6iZR+
eqhr+xGxXNJ2WTN4x9ROPWhG6XmwkC0D5/CYJUmz73yBeUnRPI0zHE82+rzxii0bAVmkr2Uomjdo
wdwIkloLEJ8xBRpKeMqE3sCk+KO7zPJWezS84enWlblCpHOfwkLoj7KHRC03VMcp4YB5GxZB3rNs
gHR+MQZRQitwvecp1qYVi3cbrQy66Ly5B7NQvppYzVcLvyjWrK7Gs5ybh667iKYWv8v5akY4553t
yIJLWirPht7pz9NfQ6+KaqGMOaoZWG89Dk1vrd3KFTszesvA5/ytohWL+Gzz7gcFrPdM/MCbyFzq
Ucr2OowbihimOKpaVF+qzKwuGjpwMpRlHfvxeUYzNPZRDsppc8jxUIZ0xmLLHg8IHXRg52CLPEBM
WQuf1UrNtyxoJsB1M9BDDt9mlto0LQd0rBZ/nCknWb7/I+5bZTGQVrtWtXFJTXN8n1S2+qSPsKeY
u/AFvibcvM51ON1maQ05NacBdh6yUZwb1jR8GacO4PDvWOZnwY4KaQmNsTGRmU+mhw476WiIWJb2
dbj3BhGgREBXNgiRZpSVkvyhzAuWwjKIwHcQrOVhDAYHicZ5vjyzQRdWLbYNeiHbJOjqq4+MKGw4
u/vh1zxhTb37jrUaYIDKqE+N1+Kqi7rNGvsWoIWd8pXSRPdDj/RHL9YuaaKqj6mftv6m7SxK6CHV
fkT0A5irJguqrp3ORq/2K73KjNcOBkMKi/6M+qfxOtCL554c62HcyDF1njmPFVWs3cb+8zw5ps0Y
6N/nmW4CmjyIg0UdF/XCGDIqaqPX7kCZ9xseA8Vzbri438xwJoHmiUlOMBLNqk1D83sPLgq99BTp
g6nK931c5isNPMzXkrVZMRnfW3/+yNG/ppYbxkdgpvpCDmgGmlMaW6Gq50dT1YHxGFoNX9DS5lE4
XzuJ+tPgK+FboJE20Xst32pNrBwAMWEc65vWYzT70tVJ9+toEDkSun2wNfJ0Bv7MU+6j8uh+Gmra
KF9lXnRkuf4wlIZ492193BRxPGwGN/HeB3T4gsxMv/GYala6lsaPgtvzC/+ms+DGh4a8h/hcNHUv
SPoATotbFYU/BTHWCFsdJagzvFYY7dQaPiLpCCOzPWxbnHrRt0Z8taDXvsCTJxGsmtP+fqXaBq+e
z6cy/wF6WrWvvLg9pK6LsmoXKci6zN3a5sOfm84RRvMgD28T52CsRG8a36TNfZ48Kif/AtoOqn1R
vXHbr/+u5pwDzIYfLHnRsUfr76UQtg+AtsWHaQhV5DIi/LWV4RhX9nDp7HS8DAk6khZAARmSjTXg
rBjU7Un2yGAPl9uoPCGoWCF06BXfr1G53L6RAX68XyM0nXHvBtWbDKXcSo5a0QMSmqnAANTtfTfT
hZu5uXdTxf8Sqkhb+JJRLAfA9SO5aM7sYdmXTR17MRjyciEv8Pmqf/Sj0L+WuulASLfSrQaGbqnZ
ivpm6sAwRKN1G89vtLdOK0ugN4P1WE5ashvn5Lqvg1QKsjBfJ1mQvgY2is1JK7RlILLkNcpKfSeC
ql6MvZq8dhaqVSIzKhR9524AS0l381fZKxXQu25ZNYtp1t6tIrR35dG9UUKHEonsR9SynNvMGtGf
fdQ00UNYtNpKKO2L51o4JvhN/xrWUf1YIcC7kN1IWMk+0/H9LtV0eM0DpBg804QPOk+2B8U5dAMC
kYmw+tc+dKwnJCX+yuZeRrrjGEXjmxxrysQ4uWFxlifGvmecRz/Yy7HEDK1LaStrOZYXBbLhPkoD
81XcjCdek/2UQ4MZxK8adyMfKXS8OraZnZovcl42oj5dkRGVr2335pIyu7MM2hqNhlZkr4j+7WKL
UiVsgfwV8fkvau7WRznmRMCA9WiID3KQnznuAW4VYa/HmYqNGLPJinoru3lHniAbBnVtomcpqsLZ
Z14RPhX/bMZx2am9dpDhqa0QExLm9GtahGTaIxIOyHeHOvrl86lqpDBnwmx0m+jV5VdXnijH5dlR
G6lrL0AEm4yM+1iIXn1kOUDOiUc2kB4rMQ5G6yBcTzF92XiGy0c1B3sMc8GdyklOCJJanUgu9vr0
dG+mwVefdHxIHkH47bS5JwdlPB7Jf8MQd6sNoq7BgwxmGiz2h/sk8ufhqq7aeUGj/N0VoNso+YLU
7bV4mQ8iOcgm8AGGdzfso2ydtkH7ah5Py+wajvasx/F7jjxUlCg92Pyzc3scTrGNhpUe+njWmlH9
FpY83QfX8snH0K308jrh1YI6Ij38z5eT0Y3PrF7YauSHePZO66syX3o6BXK0mYz5jmVegjIe12OY
+svIjRB1Y6mTLY0uzzHL4ju3SG0q7b5K3ezW1yr3FKTOdEhN3bzI66DozfPFOE/z9fIobI7W6AE5
5yVkCMLV9DjGzd8ydIsjGr/JA7NeyDchY52TQ+vt/Ba/SS1fa25vsmriHhlPfn3yJ9iipmeg9F/V
p2puZFxBgiLQVONJTjXLHlcL/lO32H2aPOv3XBlPnbE8aLOpWFuE41f0z/DSytX3AVmz7dC6zTqC
2yfjviemd6eamq2llu3aNbE4YKESHMwy6hdNWZqbFlPc62in/TXQtoHTmBcZYYWio3GE/4A9uRhP
RJmqUlOy6p3i293VBMR31tj/30YBBEE+ChHalycHafwTIbJgKRA3fWuHcjdkqX4xcISBWCggrnCj
0NLQeQ2+yWAdOu1z1dkUXzghG0hX5KLZyzHBev/kKuMXOeaTrn3S9Rp7mSbUr05nvflT9UP38u4l
Kn08f8W6VpDdWnC5V8X1lCdzHhNJbS+cOG+2cmrnGNMGsZKamwWj6eS5h9/X0cdaXieKWa/2IdTh
WtORSGdnVM67pSIznrWoN9A2ouerDbmgZuhXSs5myQ296jjPl4Ook1nPam19nk/+FovaedAzpupo
j+bJTgNAS4mHnp8zOI+isDBK7AvzykPKvCJXgGTU6Oa7pgqsa4Yxw2kswq0clNMCbTCXtU86/n6W
1T/nkNUu8hy9MNrNFONAcj9p0KorHjLRkzzHU3Ln0Zlf2Jxf89MLy64fRYe4Cl+F6LRTZVX1UkUa
8Q25lL9d7It/BihOKUYC8xrmsebo00eDlBhoFQPwEY+ZdVnhZhn/D2fnsSSpsqzrJ8IMFYhpallZ
Wbp6grVEa83T34/IXp1r993nDM4EIzwCUgIR7r/IPRJrCougHITkNbRHzGlsR7x5BVq9GIhgZZA+
1/Om8ns4JwoImSxP0mfXYSKhh+IkW3KEXeLZgjtls5dHuR0ScNXofrNNW+ScNmfJHJctSC2738MG
LhY6jjwPnTPo+9TuLiAi0ASs5Db0XP+sqZ9yxC0E9TJ+kO2SKhPIOPWozSEZtyYWJ1lUDis1b7tL
btQsQfCC+Jxqo1qVqjYe6trw3vvqxUn1ArVb1dv1XdOuRRiX5CATSDHxVHMLVdRl6RbFUz5vTA+j
xGAKir2MGZpGwpdlUOv4TxDx8iePJCzoDgTtZJ8cVSD0ADGjPIu+My7GvBGZ6Ja9aKKNjNUapnqI
SRgXO7CvLFz0wz1UGq35EGpXvWZesJCHF0DFueDTJVc0lJofkxWLk9wojkuqS+7mXclubvrjCoFQ
RO3/DKqH9vdw6r2CGeg/zcBv9wOV2T1a79+5b/wcEOsh7zlNJ80LQq7gvHuG8GtTzle9r5llbzXd
UH6JzkUUVC3x+bSMRdqk4nkMYnc9KbZ1ioxaO4ToKc2wav+K5MIhEj44LbEyhtr+DJLU2WiRGLbY
adufCsU7VJLEu2N49j7qNH+dxxTZUdnLFsnkGTuRKMi3+dkrFEPxqA9Z9DJRXZVhfGiioxJkw1I2
fcNzV2mXmv/rQUYRZ0sxYbcykJwutOCbFQh9VTSNwdUw+hek6xc0ig/WlZ+mCqqmM4V4KkvvJMOV
Bi9hrCocEsOk/MhiC53jobcoMA/hG5WY29GDrpNGtNP2MXHSw0Ax5pNUDAoe4IQ2STH6n8YYPHo9
mDyF2+iFNH6JpA5x1G60FRfGnNz0g88So6YIN50g0ywmGlO0CvIBt9XO1NbgLU8qpm/PHSvGc6fp
4VKZq9tVTwpo7IzoDHI2fuHxcpRl7grd6M3kNGIri+Pw25Y9VZ63BtT7cSwqfyWHGbB/4L1V2cVE
yeM6juJDnrbMZ7FM3QfKNL9Ku3Zar/ysE/SobKuJ1rKy3k3eJ5XtntxnXXNHnUrcRqnQT4USrgTo
ALSgv4lOjTABM8bnKA6MXUFtMt8GuhPsMjhPp0lQR4jbxt2qTWBCa2i65qHpoDAMUX8kuapp/PNk
LA/PDRrw+dwSZtdtmA/He8UalWNV5Oho9an7EpajchFucpKt2DCnl1nzZO5yur495nnazGkL2ERQ
9E55RZ0+bOEveigF8+/Kg4/Ucb8XnVB+eF69pFgRogPLRMfpq/E7OiNYb4e9eEM7JpwBRiXQ3KFD
mHeonidlGJHSQjdSNjuYyY+uGqxGTWtIbxugNTMIC8hTet5DoTsdKmvHmBv5Uzj0NPq0XMUGIgey
TwmKASukEpImnUEdMyLWfsTuGJ9iKAUbXpeiVmw0y6JjfTGVqXkpWlW7gcD0ofyVqWOKfgBFNZsJ
7kqCw7Ru2GQs+t+1CmMnZJDBvA04c1Q5Kde6/spVPKB7CZ2cW+sv3QuwYXAwa0fLAXOsGtv3LIoR
7tQG+yA30DcAZMpdBrKbz56E5bz5u/9fQ+/HG03b/T5eBuXht+6qIV9QZvrVackbDQgXf7VVYCG2
itdv/OCUaEsA1A4uoasEX3U/0xdlZ7ovFUKfLDxj9UJ6XMOUvIlRYKvqo4IC98JQreRQpcK7IjnV
bQM3YMY8NN5VxvoWDUr+y8ammz39YDDwP0zQ38mKqdy2QJ4/xsr66uRl/FhBYXjOUmMbcINgtYpU
YzxZIJG571nrdiBJBIqhPXk6oq3nsQDG4Ab9SowUIDOwH08NIImdGug5wpaW8hT0XEMF86ZXI8Zu
TzPqlNqaV71PxYCzrSXis5ibCk4vpZOHr0j+ADHt7CcZbrLB3cdFiqQtc4V3nvEeoHyj28lexxW/
oOXiazd3ypBsNnl/NGH8vw5DP+3cPnbWZt9qn2TEzm3niWc90/wzBoQv8eDYi1ztohnkwIvrWrRp
cxx+9LkJxq7aVVgEQ0alCTFBOSgelXAErsJXIyz8By0gr6+IzywP3lUxipe6zvAkctN8XfMFvBje
jKS1q2DZ1Yp4cShOPJhF9Jr0tYu8az9slMo4tfhcPHczwjNDoAaAbxQfxxkkipqUv58SNQY9QK8c
FyEtXDEBvMpWj5TsykqBXDqlewUkXBzA2VmIFfd8srEevms4nTldln7xzChYM7dneqM76kNbCH0p
RxSoyil59L0ha7WsHerx3gSqw65sfTW5yDbVLVY6yvRgleHJq+rsw460ALRY3B6EgbdEbzrLnsfQ
a2tb3UNfIC/r80XMmp/empmovjWqET9qn/wIol/+YtKAuORdsE5K/uahDs3NNpHRjUB2YuHAY4br
X7xgaOUvjLIormYSRLvUUJSzi2j+baMm5ZNAk2N/jzcgLxNzaPZj1uswEIbhU5nySwvG+ZeXYido
qcn3DMVuFvOAnWBdxpuuZZ2oDmp/tCZeWNVT66kpdG+hI9zyzcZiKtLF+MvwvcNINuZLrefVUh19
9yQEdpdKXLULFXr1W2hk0QFpHlxd5mYVWNYWzApVurmpxyhyBKknNuDTqjcKt/nK1mzcoedeSydh
ZJklyZ25l8kQvOWGX0IhOYGirob+WRFf5ZmKWbY5r/sXYDrjy2hgrjkfoxt6tvOK3Lq0w/AVQFf7
y3P2ptrUPykGp4sh1opXCzrNuh7N7JxqJPdFkGbbkTzvVQUuuRwDkX+NnWoHR6/5hbPavifR8iUK
fERvw2q6xnoIqVtJcZYpgvFsqnGOwEervxpzqdaBrPoTC0Hmf80vbgE/UitW35oksQETuDn/ODjx
CeTb7YByw6NwQQBjt7QRNd8jMP7uoGQvgEa1cF/aSAGjVlOT0xrtiBKJGVdHuZFd96alh7MKPLpl
/zomS2BVaKWr7Hh85A/VvEH1OFlpVd+tUJ7MH8gvAWGT3Vrt4N76pydkTceMnTGyF1bLq8tKohn2
ucOz+LYRuc/sqG82eEyCV507+tIDmJHV+ieCWd6+lc0qihxUCAGszkNUMc060l5H8UULj1TEq3wh
d0dfm3enrN5iW/tw6yk7LzziDl4GG7n7r/EBznBkUa6uWW9CsiPvk2pkZ2qKQMrmZtj49c4wuDlo
Xue/q61urEiaTDvZy5O6XEx52yNZTi9FdZS7FPVZINb7PJ9yaDTlTZ4ybKdmIZvylD3Vr5Vs+kxv
bqeUTdQhtsJEDJxrUD3UDdkqHzoWImVquLjH5F5ve9NB9NWAO+M8+r6Rx92bcu8eY8Kyq93mTIXH
REzgtcEa9nEwOuex9W3n0YHLlVj5dLrHzWHQF2kCZkKOYH3rPCYzKrEhE0uF6p9D9YqvRre6fiHH
DQdsl/Uz9+d42wetc67mPc2Jfu/JGEul371/jftvvYASnNv58sQ/e6i5xrFuH5oBBiFKRDBkHRef
6qXcNc2JWYfcvQ2QYynm6YvA6fB1nA+Vm0oeL3f/dRDlEqSfNYELQWCnEAWUahd2AHXxQfUfp9T3
4WxoTCsrYDpl5lJ8/NMxxrb/AH1+KYfd426Mxiz3C+D2pKqdhexuTP0Mqrg/3scpkR4e6nD8GISw
9w3mTxu7VoeDHrvDoRNmhlTa3J6cZDyEeDSb63u/WWT0y6EyeBt/a+umr4MLBAQ6W5BF6iVzsumr
nyPkjlFZcwjCsH/WteZDxr0K08FxHGodaj7TvASHhGtaa8ojbvPTmj97s6pqS2HaERj1jtKjilrd
gOjsVDbWEZTlbbQ8hMmle4mLF9mg9sdRvVA2LiWus4zJjZGALQbCy11FxW+oc+o5eTqzZBd9nZkk
eWKXKytTDl0fQ031x1fPSJtroerlNSniN7Moxg80E1An3JRBob42r5Vnd6+11xns63HXvUqs8+99
y0B4EkviCzRtZxlZub7pDVws/A6hKCBLPyujtU96mAwvYQVCM1BZPYWRN7ww1fV3LTPwlexV6jw5
15P7TXYmpaExRTqCS0jaZThVG83wL8bYgWg0S/csN2lLkRtDxLHZdoqLlYJs3/vlnl22O9VM9EPb
xmq7xUvVWxUZ2VU3Krqj6MhVLDxPaY+ybc9BufdXzEl0qPRkJpmIGUiI6CZ4H8cITxj6+RcU2n9v
BFaGyyGays1fHRAG0LkqHXVx7yC/519SM4vO/F+Wf8XlOb0gfx7R6tjL1mDp+Px6JJJnbpBk+0xa
n++FiWPSH9qPjAsWaVDR7kQixuzxYjzcQ7c9B/bQ/XQyJs/5Z6wM/XV2PfCPmlXWO3OYYgU2M2Id
wmt3bpxGBUyEdqRMh6nGvnPieZe23MtQSl0YSXjSAywQY9szHpDwMh9MffLREBpXWqcUD9boIUSs
hZm2ipQoA3Q/95rMH/rOXdQTfxSwyny6agzfR52/UWZ26Vo2M0/kK8Rbyj244ejd0KKf+gxtkp2x
eOIqsV8Z4z1SYHwsNSV8B8voHqwOOUM5yMeQhNtVqYNu4Pxc1skSPGR9lIOHwDtXlKOvjmVRT+M/
IcN1Kipkaa3w9qZ0DI4V5csN+lBkn2VsxY8S0sAcpb4SgcGDp/oMg5BhMOh/RXLtM4q7+BGwcH3D
S/zP57m9Ti0+7ufocTbwoCsf2mwEU0CiOThWqjdaeGIqQMPmDczGZpVNCfeJrGihKyptdEohrJ7k
XiOD02SxONebgJXbPEj2h7Xe/B5/GyUPiLHuWCJ1BjT3r5PI7ttBkR3Ep/aQsyI6xm5bb7vWfSHB
qxwDcxDVWe6GfebDsCI4ckFy04DUANrP7sDYQXTkfxB6ZEOw7z7i3dMu8uxhcH80jhet5jRisZBF
R1mJ/O9FSdkFIAAT0XmjGMGm6SvsE90BgRQIqqU+o0kr1uc3GbZb+093rfZK//CnOYRoUi+kNpuG
/lG9SuJh2ZciPg5a1Pjbu5JbY4y3F4gEVZaHP83bGVAwGpDLSXtInVN/1T4tIYyr3FSWjgW5GQC3
D7h7dUGt7EO7SvntWuOa1Yl5jUsfxoiCgeQ95nIPXtWxTeF1PpXsyO3KW4w6FcZ7TFWtDzeemqM8
k4xzX13V4MehEXGkoeXRo2JXt9eTocoxM8qz7ZM8JrIh3HaNvse5a4C8Xwwno+F+1XluxwwVT6UM
wY6WF+4jtmolKHbNA0bPXylFNBz8+cBCDpK7nk/hUYucen2fjVX/OVf7a3J2H3efsP3vQ+q4bhYA
utrN0LHwmcA3+K1fXTzgzKgNzxurf/RHMRxaHvMCYBqxMrffyMCae9my46q6ZIZWXmy3/DHgOLG/
h+SIUTcwKUTRdzcKpIjjrlDOqKyGCy/oxvdkgk45tF7zNPSptU4KxTu7TaftTK1ODjoCzid81v2t
kTfVo2KKfhWlYfo6TSWL5k44b0k7dEelxWhnQYHEAabJxk+H9FSURy0L3ZPu+XS2nfm7U47Q9TE6
mZi/qSyM1UREj/lcWIzCyH5wrG4tW3KjcBc4JEbzoxv9OAKGGvbbwi1rGAuetaqtxDzUPmRzPwyU
rTlOzkunVCxaM/3YCDCFlLQf3fDBFiJG/pFNzNP42iDdmzp2c5GtW9x3D6wFlRMFiGnm2tVfPCsU
BzlCTZLk6iC+vKB0LXam7as+xvQmkIS6Crb3s6spQqDYN/freyyvE2U9GUm6kqeRJ2zLdtxSVucT
zW9KzJshi5t9EQQ5bknzW3BVg7mBpb2Y9TTiyooyxTlouu39PbeWkT3mpE//89P1w4iATApofn7b
cjg67LdPdw/9+YT3dxCZDiWRyLd2t5fMWG4AVGH6cH/NyLZR4MmowN1ftQsVbw0V7vcnlCeswuz3
J7x9W2HgIPU7f7rbuXXhM9/h08nR8vzyE9YIp93fZD9/wrS5/X63r6UvIIHHw+9PJ49WbXFQfAdU
1PxFyKPzNPsS6ZXAz5HQ7e1TdlwMlRKtgOGVz+COZr6rWpwLq3WeKJU917rtfkK+QWMv8wBYal75
nmv4R2EQ/ZDrrrl2J6wEGju/cGMSz5lORi6YPO4yYUzVMzH1k6IZX2Wn3JSAMQzhjrfxVQdpviEB
upH10D4K2pNTxD/u412N/CHPfCacjrpqDYW5XjnLtKfDsKojR3vCnFB/QhLr5AyNco7m1lja/SGI
+GplpxxmeUjWM9sO0MFkiNcEyFE4SB7P55AbvSmGddrZxb9iXlxvXFxtLrdXGaOanL+nL+TLyKMa
M8QVxCrSg2wO2lg/AG6+teRRQ4OcUWmVyJH+eb+B3oM+0JxHGYoQfNghJpEv7+8XzfBfuZrUWGvz
BpMmwqVKr2/vVIbQdicPOsQB1T4+kIwZn7HftbevBLB/sVUxKosG48vgng0vyx5qRYPAOvrhRe6J
JIU61VfFTjZtkaDkXuogEEKziVZ/jXZjddhXsB3vJ5Aj5IZX8LLx9yvcw1aM2Zn75xXuHfj+/H6V
HBIK+vHMh9QOjWQ1SLHeVkhtM+nY6DhVQqn34z3TecSsJ3c4UnV2KLdX5YPrYpUwqEFzNUAXrKjn
WC9KgO1TZ2TDh6h7POEGY/yGH+25cjrvlztRq8kCzLTwjaYgPqBKnjg68Ck1+G5jZdfYvvIRpK6D
HlmbverwerBOc80r1CWWpoahPvB2ta0VdPbRVjpn72ZOtR8U/rlGbksbFmZemvedi2s8AdUq8BKV
W40pf2N06V72DIY7M44yaskLvUvH0y1qG+5i4EGwBlGR8RM0/MrZMqwb8v2KlmxajenJsszmcrZ2
zeLafCrRH9qGdbEPKw0nd931L6oLHgR8sYIAZZcsYz1tzlNtqU+RWr/KuOPHxiqaKhx6gajBqTRW
GMQqn+BZtY2rexaFZA4f+nOut4ju9maw59LQ1jLMCvHY48X0El3FFDjQwKwE91G8vK1wwzSRJCQV
3+TYD2ZyrOuigaM87046qhWOwFRM83Pyi8EqdLpiPY1Z+uriL79rB8wRHNtKXgsFWwUrB98hm10L
5SrK1V+yNSmNg0K6e5ZHovkinlBJX6KNzLN43jg4afl28yIbfVxsUW5vrvLYNJpeTT9UH2SLT4IS
sRdEJzk06QEBtqTq96QPlJeU9eeeS6FQF2ZRh+Tq2RiDFi5VzLjWUxj+jk0pfC4UrmuAwoK0nxwY
Dfo/3fNAq52KgzfmQI3/xAsxJxo6NeZGOr3FuK0Aqy6T904ZdeT/efLLplGQ8zQi0z/4gLTemQO8
qaKMHqGrT2+tWMlBWuYmF6Po+B9zBkeP4DNZGjOB+ZDEEZTzFQ+UwNw7atwce3tyzrJ3ov4NDsl/
HUFXXYXRPFRNkr6bmhMepyasSMdzUN5N+cYCY7GRB4lCVUD5hiwecFg5ot7vbfwYGqbcRNKXxw3x
4Ulmyx4ZNMASkh1FCmbyq+o5Iq01xq1+bWOjQm05jNc53/BGdvaj412oM95aMlS1vb/MkpFLaD7c
paR91BpBxWsoKEAihPqqtH7EMoEzkQh29xHkAhDMvzRRf0PZAdgP/sWr2LSLx9gsxdbyppkzNyB7
qPDIdlurfm50010g7V18rW3oU9pcRtdazKKALn23vLJYxGmuvhaBRanF1HUS2aa761GI2rvKNONJ
inCNlmz+WicszfhT9t/Jr61uZyqzeF/0nfk1NmEqWBDDn9uGrFeThOnZUHMqdxir70LV9i6BbeQr
R4vT99BSfqS2LX4mw/V2HkyvrgpWK5+t6BvAV51ydVF9WHnThEvTkLxO2Fq94HtevHQ1TlCxnT3J
UFSb0wLWBsjqubNs03KTk05fy17ujfGpM3sgonNvgZ7yS3O8n4t63JzVipuT7LfdNF23Nn8y5TNz
2+5l7NJViYDzeyscDfhFaCxkE0tPe2MFbYl0d1O/sxLDyikeoE/Mgw38ySl8dM+al1ZPUKtu4cFK
g2OWz+joeVSSc81BHxm2o9qKY680ycIUSo99I753ah30S9OahrOMyQ1QhOGczJspaqwVlk4MmY/A
gxkDKNkj27qKROu9W8ZkL3JwoKcy66jWSbTE1d57qC3fPje5jYupMTlfScEd/MGb3ooJA4fcq8st
nMzwwzcnvCUS56sCoXmV6RNeO50WPWaUb6D16vbXLBrfNcwnfCobi8DLenCNffh439iNd66Z6Bwh
M5YOPq5uvJ8UK1jIIUlo/x7sh6gum2p2ji2oTQuLVN2iFE3N9S/brC42ZcrXE4psfKwRNDtMPVAe
yQ7oxuR7NaGsJJkDDS0gPQFqTrAKMDn8rlpt+CDZAXNfM4/8Pxwnz2KKYe9oVXhRJ6gCSk0h3hOx
+xSI3n1yauAjjnWVkVEl6YNMTrOSfTJmOc1mcJvpIluJiONd3aNcFmACly0tr35Epnc4R/PJck93
NhMuUqEurKcAjxUkNFMWJkZjPen55FwTG5gLfTJSW0LBgTfzVkleo9oYxdHagABy1kBlO1UVLSO8
a9+0PPu9J2PQrNrncSiWYCjCL27/y7Dy6sMurGxvQ3Bby7Dnh0fXbk2KvdytsI5ByiDtwy/RpH6H
st9dg7jNH0ZjtBdyfJ0ZSEXkdv/gGmp69XTzp4wLt/CYB5QWsjVcZ65TnmSce2uDdmba7iOR+h+R
SXF+fjtKr2CuiATbVjZ5d+LPu+t7Z1jn87tAYeZYtvbvd9cxlVr2urepkVKJyj7/WdrYsCpt/jFF
uVhZ8aCevcYtj2WO2GPfh/Hr1AFRIE+T/4QNvoybwby0hp6uWtPwkLr0MQGZ9+6btFXGrdXFJ9dq
/x2XY03VfPPxGH/tOvOoJZb+4Q34rQZZHJxLrYUer3r5Wk89+33Qk4sXOtqPyMifQMWl74bPx+qr
XDlGxtSfUaeAOWoG9SdY+b3PNPqH5hVfsOYyX9VKyTZOQfLdCBv1ofencBbN9L7Eir+WQ5FDwtHJ
LeqXHPb3pjNb/6BCZb+gHjUsdW3kIh7NDvHx0QPVNpn23ojcHQuMWIoFvU9Z1Sz6aUy+iCL8VqS1
941MwkOOQMfPUp/WKrf9YOF2Z0RP8mjRWsjfwBhZQP3YmHla/XQD9REztfab0YU/py4QO8Vy+42K
88izB3gvL56Ri8ifu6pkATp62kbGusmsLhDHdlne57cRyBWyek5M0hg4zI15+BRkkXspQgGKed6D
iV+v2iQP1w22z+k6QHGMX8A9VjpFaR6vrBtFGT/dehsPXlLkNOE6thEvotzdcp5/DrnF+FZvh8jz
B1quraMhbDY4qSqLSEmUi+f0+jEZAcrFfl597aI38Mf2t6RqvSVi49qZH8w6mwgtL6u5ox2/p/CQ
v0ZWH639inWANQJRKdQeebU4sr9NZgEjow0+ij7uNqETqXulEDh2RAGWUfOIobNeDDiYr2Fm+jv0
QR3Ae1b12qbasxyAJBEOrlEJ5Kyuq62uhDpfAfUioJjA6+oPG0z2TklSTLAxgrHbOHhD8V/fJ6bb
r51BFV+ssV2Fdja+e9Vg7hwd3xAZr9RvzRAmny12btsW+NFWc0PrS5Km4ovhkFEYEtXelm2ffI7J
N9kXw3HesKw2dli2TO+YFq9kXBMsVKM61cl5DcEbCeWdfAnyO/YqVMKtYSXKshIBVmesJY5yr5ib
95jsMIPq/xvSm64Jn6I1V38dO4C0P6Bjj6MlEn9yU0XglMuwMP4Vy9I+v/Amoi2VAryI/gxO5g78
CRx0tsWPv+J6A+U28JvzX3HPz7NzC+K/i61xWcNaXvZ9/56JurqWc8reQcPn+CcE672+Yk5zC1Fl
q0giwYpVWNYG5qitChz1rn4ujHVjDgiedK67KQyzOLus9HawYoej2vB7Uhb39r7lFkfcq7tdjcrn
WXgo6jRxQQVDwcUvRgv5MYhqNAG8yn9OtQ6F2IjJaKSrD8AA8ktlGerG0jpvkWXCY2F9+y7UcYdG
AitTy8ouMib3vMQVB5hBD7JluJGPlFEalOeaglSY9NnlFouqFAvBVE1WwTiqz5DB/UMzVQBYPXMs
WesFSwDQ/VX2iqQpV3aIPahsGrHTn4ox/5ZXqfpcm1X7gNjiKcFk+63Ro5CKroh3smmaWr/Iisi7
9YY9nvdu7D1RPfVfGr1dyVHOxPylMpnHq7AVAX6hNTOKiTph70WnoDKbt9CslvFoIMdskymczK5d
y2bbxD/gxo+PTtrF14y1p2gSQKKuaawLq2zQveSgFLeqnIrJTs3xd7UtUT9VDllgMwnPrYoXYtyI
8Nzx8Jd9cuP3TbVu9aBaW5Y2JQCh20dTWOrWB0Gyz0IvvciNZpbxSi0tDO2MPLvFwmZKYSv5AS6g
mMDLcTIm92BwVju1pcB5j3lK4K1Qe9EWIA+Lad0lA7WRWYMnddv0EEFq2ia0HzkOObuubblBua+u
bni/wuTAA8P5GZXeL70d1Le0UiZgSXVwafLa2aEIH6K1aJkPvQZ/tzCK8k2LipD6Rtn9BMsrDMP9
ZVTRS/SSVarJE2q0bpsmtVGo69JrGedYmv5nvJs7/4qR28BxBRNuEfwqhV/rDy54ZigZ6rQ2ARac
88nQwEZGPxE4H1F1Gcej3LtvbKGlWy1uYVFj7+bOm4B5CKzHeTcyqpdOp0J8N3qTcV2Bpy9jt8F/
xsne++Ch0sp1opreToGNtsVsdQRtZIXvuqYoaAeqYh/VfvgexOnX0HLrCw/u8N2cq+BJ/eZ79kBq
OH2Wh0xlrR8oGfZLOShhBQvyC7YHWVieKSOPjamHWSQG23i1IlNbpViqXxJNT3aaWqbgFwzrVEZJ
sgmqQXuyIYkte+gkn/1kP5Fkn4H8TL8oWi08mOyhxzQkMI0Kq+u6eTJrniBpqaknDa3aQ+Yo/m4q
1elSBNm4GjEyfet7VsnFB/ec9GSKghJAVPcLElxqvALempz8mSbltlAhF7ItN0DyIhAO7YRHY/xP
jzyHHC7H3I6RbV1BsbXvPsfaTK/BLH2tDX1+GrLyIkPRHAKBIM5R32xlSG56U28v5AoW8ph7XO7p
swr2LcaI29A/50cabHs7oZqSp0vj+uIEWX6S49UpVDaemGqAWIa7FSS2jlMZlYcm711S8G1wdmrD
2IBvix/RxXdWLFzG53wUDQVjo5yfuQXmTIa/clp4Z2ZsakcUWxAxSGe1EK1q4o0MYrXulLddx0eh
2SObNh7VUQeCprGezv22fu76BCS46ZGsTtV0q7Y9wohDYe7HtCr32ZyZjFBk3ExulTwWikxl6/6L
qebp0lLr8gMf4QCdUFKLHcKksDkzpsrj1psXUQuAheuuL5Ea83J7azvjQsyAj65UwgMLcPze5qYd
tN4CvoRyipK0e/szrLVBFzoDjJk8MH4P82rLw7SMYS5nk3F5NmseBq7l38OYhVjgBKbkFDdNtVUS
h+J+POrPoWVV14A7uNUEolx6OqSADkWCQ+Um+rNtZfou9wVM/nmwg7nNcwa1Zx5qFmm+1MC67eRQ
TW2SQ6sA15ZN024wvHRLfdfblISQDVKf0wBlTeGK+K3wWfW0k259NBGTYX5+7Ws8ISURNNoPJeuY
cyUIbZOrWDikuaKFX21ZZmC6Cp5mXcdpeVWU2lzWLVTzKurQaGpTUocUAb5CIj/nQUveInJ2fpU7
v6jPvXpDVH4WqSiWtlKaTwYouU2DjurZimJj346pscOCoXuQZ0TqJ0OUy0M1uxuCr1XO7JRn15w7
vp2xTEHvzGc0O7dYjrNIoQksai/XOP9tFfRXjIpYeQhSUtuT2AWQFKPcHDIcdsZ0naI/hEq3YhTp
NWyK/LVsy9e8N/SH0euyV95lDrhRkJGZOyclR+rOMaqD7LXbOkK/U3Q72UvVo0TdybPw5+RY0rBi
U5PrHur2AQxNCf7dSD6dUD2J2XXFslme+J77kZnWLDcatg9uVAPM7DSP5XkDISwuu0Vt2M3PaeP5
SvGzSpIBgAiSWGrRf0LtcE+eUv3eNG09rpM8MRZ/dfzVtKqa1RbkSBmfwhztEBcLwXQy3VPQkIZG
fJ1FayRY4Zfh8IMZGYLMQ/8L5cM3DMWDDzdFJxheUX+JkkHsang5cF2c4pJSEF4hs21tLXN0lzze
+NrnTQvB4GhpDjpyg4G9uAzmuKJiLD3GVKaFx/NrCheh6Zunvq69F8/v5wtFbzBmpJl2brWuWoHl
xTwYlwBrOxkmchtzM2hddJwxQ76dyi7c9iFQ2ld56MSq+AnBo6U9D7Watl8y9Qk3CesJeJH+FK+K
hIVnbiiD8d6m3H7qFeuGIVgASR5wfggRHRCrIh7/H2vnteS2znTtK2IVczhVjiNNtvcJa+w9Zs6Z
V/8/hGxz3qntN9T3n6CARgPUaCSR6F69Vvcu58pjSpbxzW3NaqFapvOCgtmwRHM3eZQbOVhDPH10
EgueQH+AszUcs30PEgfmE0XKlnXZHnjUsMGzM6tYeryVDDteZZGbPiZTM5BZINNwLyyy650ca9zL
TJ1933TOqpIZI7rdlE/LppusgAh18krMlwMR4ayFr7hq3HNIXH5Z6L29SH35KbKovjKhZNgOpJ82
ppuWS8EsJIiDwqkAts7ySToeWKs8VuirxOqLpfPn2ZF6ESOZEDrI6yc0VaurAufwoczScuWllvF1
aLO/rcRI7nOnku6ghybpbXR8j9B5mKKR92STq2+J3/xt8J595ebSoH0JLCDUmmAJY/MVtfnuLqOI
aR3YNkhix0IyU+mqfelRbu3CNzmgFoTAkDye+Lb8pYz8QKIDguJd3Xob0wFhCd9b8LfDP0YrJWUX
KaG0IwD4bSghNk90CMgL+NB/1rLAEJmqufWKjqi7Reok3ZpF3tz7Zn6O3UFFhkzj6F8m3+UaZheC
zv7VCov7TvLDfd8H5hESbxghp8aIL17+lhV+7S28jnrRLGh/dOpG1uRtHxTOFz9zu3WtyeXR5gBx
8XiJy7DhIUuDwWGD6rZ+KcfGW3bEIqkWKkKYoh0/WtRNZFH2KV80pRnflEliFfIUOEWtPOcTNWwy
2X714dr9ZtsBzCodBWfcUMKtWcKM4spG9+qYwLVK3W+/e8awLb2CxF2jPbWp7lClJ917ZrqrdcgW
BgvSkSFSl3WNyHSX+PY2gpP8mPVVvzNt6eCOWbpWBuc4xlW7kAl6EIhp+k0baOYmc5svvpXWKLzb
waJKh+AbvExX2yis95wvD1TOaMBCg75xpLo+QP16cKhvvsNhEjOnQuEuHcClR8BAes8P70UDQZly
lCJY6SdTJEnQiiW2sSa3o5w7a1DOcpd/6e38Wpgp0fisfKJ8PL5A7Cw/Z5LyAkuhdaeGeXUejPLa
hUB58iQMj4HzHspNepIhnXDCfth7FgwowPsz/STduQ2Vir6ZfO1AZWzBpkPNNA2lwbxMka0HU227
u8asKVyXALXpUhisSrnxj6rTnJW6seGsnxCHEzDRd+jxiPB3lPtgpAboC4RdNBRjgacXLmLs+NVf
PPSnsGgPzz1qSpciDp9rJavuCLTyTRo7Mnxd1b7IdhouKLJItmXQ/m2TCblHJlg7971FaaPuB0ue
NrITvXsxCWl8d9/2FnDlMfpGWB+PTjGGvRNE+eI2DlSrXwyVGgOqS9t13tvFS6GFzRoZzHwrhqZm
cvtxFPhlvZH6Nycfll1NGShRNi093roWp9ajq1Ppt5xAFcfI0x9IBUtLv0N20XcOaTVciyE0LnYC
qrWr17qj/c25rljIYf2t0432OtYJaacMms8y+DqWfA9DSV0OTVj96PTHzrZg+Yl851SQZlrAQtWu
+ojimSZEijyQGneHNB4BJ77O1wQmz2s69UhDXxM1LijixCQm24xCqa7jt1IMZVVP7iSl/BaB6slQ
OnsqI7nlHgQtlBhagTeeB5tgGfe5JzCf3UPSZEvKIMynPJOTRQBMgMR5/1FNbpyGcaRx1/XNt38S
kxMeYsLh9rDXBq7+W7POgil7COIfhZvbh76A+9Fu0Leh6ibZBToVVtRnUplcwk3GkXvYaLlWXEa7
tCi2lBtiON7VqYtsl/Gofkxt8nI+X/8d9xCScxlUChAejhdImbO1GwTyQzNGFipDnfyUx/dlyQPo
JNd737ZhuGt1FOFDz6kvQzAlX5y4/Kq66Vku+KZHcY/aOnAmolza0rSQXNcaQ9817ijvwEqjZJ6p
8VoxrGKvmOwGuHu6ZXQFmWmeSylIXqtyab7befKoDMgEVZksI1sjrTsjzH9wyrvz+S386rW8ws6P
MiiagmZXDvWdzVdpG6l2t+0Ne7jKlu2t4IBWX2USlKqZhD9S80wmC+g4X+ar2dfWV8uH57RoleqB
BFOzKeI6A+tSgo0mjMUzV3XNKr1ZppUVfSuyfulnZfwu+yUiCGkQP5tAAzct1CfHcdRgaTHA8vpO
p5DTH85qrdtPtuMo/GRviHIVb4FvUN5py8XB1TsLPGH3rngRP5S2BRTfqEyA8E14hIo4XBO5Ge4S
x8wXrWF8C5Xce6IUcdgpEKduIT11njmjQxWZet+hsQBAmCbDw5DoHWU/pbwp07Z5hRf1IDwCsx6p
WiM+p3ZVtm36aidbXryHE8LcK+QfTvwvI1J/tXmBesJZBRD5r5ueoPugBsMpJey76APHfTJ0nXBQ
2R8m7EmnwRBc9KAF+zo+BwD1qKgp63VpIFPt8V6uTBQ/99xcpJcmHP2F3dqkv6fZqrFRnDH0J1me
uEjdjIeimhtpCaRC09tu3zREr0dbSb86sfXegTS9Fk6oXzPN/xux9pQCaGeRg6NeUscHw4Ijm3tE
pIZt30bpg6dOkeusqb6bkGclQaO8c8p5L+TAei6gflorSvTVHsp8Rd7TuSZTA2YZJlVyRzvXlFQJ
fo9KWY0lmCXfLZ2rcHQcE2h+SBJ7tuVSbxL95Ydl2kW4xcSVrvZt79tmsYm4TnPp245gs+T5azvL
07PkVQgQjDHET60Wn0Bd/GUBmDwHmrHO/OoRCupgqY7qaayco54Qx7UcWznniLovx8FXVkZd9zsn
rtQ9OiTDJZ+aYJcOhFxAGQS73HOClW426qs5wKdf9v0PiuFGv+PEDq3Vc0m8fVHVTrbuIEji5zL2
xgMZhKWvSwZCUbm2kwdAbHFhKsRqPGvnRlK65CPP91WJv/iOCg2MjQiMJufDaaRYdZlopKNDU+tX
nRERoZcHi5K6pmkXUd08QhaU7IRtbqgK++VS2Wq37qxOW/A0ctZJFbzaVUcYxtKDl4mNctUmhnaN
HN/Z+BRnu4mxJSM1nigwSneegeJNpxYw/gT1uSu15BFGBZ6rUdkDe6X3e2FTEqAvsMsCB5XsK0cB
611RCUONkxyZ/eBpPCWjNvEmS9Jw8PVsPIDH5t1xyWAEFPWfGrBHPAhGX6SKtENHEe66hYB5lxS9
fS8jaCpbasuhB6V56l6JlQaccfygWcZeEpzADKf7YCRgYQPzWBXWqK4033Ehd+kePKLhjmGSwh9D
yTzXIBRd6tXupczL7nmWnqqdkY0YTZ6aPNC7zyZCAIgb+jzkxXX5jMoXQfRIf+LzY4LRWcLwnl7t
ZlJSbp4tipGvRD6TW1OQl14VMISth8lLTIRF5d7V+XcxQNpVXpMwjVaWVY5XGKachabUPVkWbbze
bLJhbtXY1sG/4iImOC3oFwOI5GTJuzBaygYC7rXUlKfesYpT08Q/ezFUCzB0Q8MI6TUgZeFz6/JL
xOcqlttNzJ3wXBoIHkuykW8TxXGpqqThY+Dsm9oifp+OZ6M0uQEk4X1dSBFff34WeYK10MCFoRth
E0pISsO6F7bazgg0VtCWhrbKMalySdIR1QX1tx3lNF1lxXDXQAd0lWE2WGqu7937vOotobmYbGEH
a743Xm3ARCe+dFWnrOAV1LlNu/rRydVkW4f619Zvo7Pf/k0QvLyLmyHfOLYLW0yAAlHlQropenAq
Q5MjunNTW3d90Q+ETpEf6U3ZRGjCgq9air+6sKL8ZSBvsTB0qX7h915Z1qHrPRZ2iVJbWLoXU+ZD
EUSQ9gTR0WxQI1Ybg1vLNBRNB6kHVZBO1mcLMaX2xK3TbiV1sXrVqodAn8iZZDNGnoc3+MbdJBOO
21MVRvpipKiEU686hfoQcBMES6IpfIXHAt9sNoonazcCp7JukF/tVfiFJgon4dehawVftHmKMngE
8tCLV42l6Ic6oF7fAcz1pPhm9cBxeiH3SfYE8+MamKR0Pz2ou02lvGqxU5zKJHBvQyNPkmU4dOEG
Ahc0VtK2l9bItUrbGJjuQ6Vn3ymdACOWdt2B71qw6MhU3RtZBF7Oicet4bgArkrpxUfb6qEbkqXe
lNWTNwzlU5bY1xwy4bvck8onR+uMZTsMDb+wDG1bcbekKMKVW7t3RpZ35zYf3LsUeXn4OcNXLwnL
fSD7OYUbXvRqRsQmiUMGOzEbUUcNRp5UmZh1JYSr0kh6lG1dfuD+sRPm3mrTU+xnIJs4aAKQHH3I
G8hgGloVr6iHMJ+NOILAW4U7nIoq8zmpiH0DNJNX9jQ0BlnZ5hm3dymyjOeEKiUgoUq8FmtVp/W2
MHw369vaBuQwd3sNhl+cecKrNtnoevCksVXU9gGk7dR/iaGKSOUaZn55I5zTDky6Du3obVb2opTQ
jZ9vb2v73l1B+CNvhbNGMcWq9G33NhubVbOyKLPfCWc56AA9tVMaVlx39KWlXtfRFtzozrCc9tJ6
g7VJgjE/2dExI0L3hNpXq8jd01RJ85SU/Qv5OeecwSywg+EBdn2t7y5NHe8paXeOlibBxiJstfJW
jFRm3Uyt1kV3OkgFV87VAOrSVD+SHTnYHfrawj8tg3jF+TlAsB11EyvteMQLyBPLYYxsHbmLROm/
p7nRvuW5ryKMrhkX6tLDXQBvVE067NoY0XMjIxVmOql6IKbeLkOn915LQscbDZ6DjZhVKmQ/6iJG
XWSazXQgfVXWXr3A1l6at6pIvJ3qZ5CWd4TtwsQsV5VUlFuQy9y3bG8cDg4yFcY6NKxf3Xjq6kpS
qMsPDh+6eqLkm2iq9vKMB8RtvReTP4+i5WElQQP0ovFpu3djhIimkWR0+iX0hgcxCsc0uytA54kR
GCvjpKHQswgmevWxhOTJ7nv4zqddEejUNhO71io0Je0yuPLPRpf2lkTJ4WzmgT8/xC5gyslptsc6
nIv+EJjLTxOZF8qLwk2G7ewsXIhHcNYx4Zr/fTm35cBolIryjDDBhvru4as9mu5qrJ3uNCipfJZV
wl2NCnAw5IzsD5BNBJOikGiKSVZI9GLNmHgwEIYdLRSFhE353YuzKcncIk/7aUI4i1lYexH9mHYW
y9D89eBRgMhiPQKivu1aEVsG9kRSqlmAZF5Fw5gesir42VAbmB6IfKcH0ZsnZr954pPff+Eybw/c
DMJ7sf+8Tgxnn/lK/4XLp63mtX98lX+82vwKZpdP21ee9Ovl//FK8zazy6dtZpf/7f344zb//kpi
mXg/lHZA39EPHoRpfhnz8I+X+KPLPPHpLf/ft5r/jE9b/dMr/eTyT1f7ZPv/+Er/uNW/f6W255c8
HWoZor0Dj3bB9DUUzb8Zf5iKKp9VKTnC26rbuNGj7OP4tuDDsn+8gjCKrW67/Cf/+arzq5Y7VGjW
88zHnf7Tfv/p+hxmOHp3esjT+XzF266f34eP1v/rdW9X/PiXiKvXw3g1iq7dzH/t/Ko+2ebh5xf6
xyVi4sNLn7cQM/H0L/9kExP/he2/cPnft7KdEurcUnsbJCM4NlI7MSQCNjvGvxsxEw1DcVC1qzAL
i+hVYsHsa7pleBTTJQmkvRMjy6Z13kOmNfrSqwxqq2pDus+CGAK1un/iFAyR7TSKcyoJW/At07xY
Mwa6eSD7/kPMC7sLT9RmLGHEEjbRVD1sGaYOCKyGbP8EXfQFUo/4UthSvO9sB8Hnjjpf24xuDQyV
8TlPYSCdvLQoQklOzAaWBJzNk083m5hWI/0dOToCIlYDtYzYKvd76pxzVV7fHF1YJVeVEdjwJBvU
l2QjEjuc7MFhIqa68SO0XG34bgzq57viohM0IG8fUt0zDYfAKi6FEhcXRWm0racXQNfF6larhp1b
gGz4sNrqHYDJafMVckF2FAsrM0eWyKjv573E1n6nVQQ1veNtvyApmlOYxtDy/rqkcEv7rj+rPFjc
3PSRI5ql7hy57CliRi/Im9Ttb2L10CNTov5BuL6Rqb8ah25r8H87Asr1Tn41adm7BouEUSyfpwtw
Io7k6Ieka0BV2HlB0WkK00dm7fPC8m8DRwkc0DCTPQeOC8EVwavbCmGcl0nWGC1JetTrD2tuntVQ
rrs4SY+fF47K4O+bULr/tJcYGpl5JtJt7JXKQKs+RmhtlDvvLmgS7070AHt56LaW3tYFMktem9l5
Qvh1zhidRypLJ9d55W0jrX2w7SgmbhroB9GMhM4OKCPrB9FDMG3YJ1KyEJPJbzcxdHXdSyk4YUVG
cTRis9KidWTgZaiN+RCPNYV610qSciesLWJyazC12lJM3GYnd9HrRpmQt+qdhO/sQcbJ3Eg5lB7g
NX76zrOR4j8iMqQSsP2XSW3M9B00iW+z3QRPqMKnlWZkeVx5K2bmizloGIKq66AwmV7179d1G6aU
6lFqaK/FizAsT+UdKRMYtmz3IBojy1Csv7WztYtMrBk1IUQLJ98EZAvC1wPKd2PcSR820IucgEHc
xdJtw9uiDxuWPVyvEgwNKxVm9KM+NWGYN0cxFL25+WSjTg/aWA5iy3nif9pgXna7hto7mwxqu5SD
T9mfEo6IKCCrydWX/fQaGimnqxBBCTFBvC1CgxqR2kmrEl5a+0ApAOKUYgz29KfRMvwnhBbkjbCD
HnMO84rZtxTClmIbsXb2+TTMvZ5qDKfej3L0VWpSMhm5AZObHkaPAQC1vW0RNJD5hL0WrbYTHhRw
OZy5Hf9qTTD2NKO6LjfjEkiVBYX/BCdpJzhJMwDqycfcJPU4dYWxnmZEb/YRS6p+Y/XIN82uwvxP
w0BAVOadYnm8c9t6uB8d46rXSfdUcOA+5LparocyTt883SClBMCK0NkAyduUgpIj90thAFyNCujX
wrp2F1I97AXYWKCQRVNXtrs0DCdZzzYBW06pqlsn4LeWYuIGT3YdN9xqNh/9D6Bnr26jPcyL326O
DVXcVQBjLgJX7sEpHOfAyVVPF6IrGrjYDSAEFZr2N2tJFXRfqMZGmz0hO3WR4Zx8yBshEzs1Yrld
1AEAS8ICuVn1MIamEKrLo1cjmxNUd2UO77PoiSYfEqptUx1Uh1v9nIh+92IPkANMzvpWOMuahhx0
5MOJWlvVpU/jl9B1LMiHYyCnUjygG/LLFpLKuogJf+r9yZ706Uv8e4+ofSJsmZ9qJ4/OcP9H56a0
VpVD6BNSr58mMTkW3QiepFLyPSS0J3m0h24hfKoOBDV5T5ThUyeiPnDaK2nrKtiKbtwY73agZtsP
NnGp8EcOL/hJ9CVCpn2vJRDd6c4hmZreVGCknMeih04wuiRmtftsl1rn8E+23vDdg4ToE5ruk89t
V2EVY7FGNO1A6clSzBTFIO/IKreGqVx13c9fauLNvgyQ3Yx9/ZmoR202+YvnpTIK6h24fjl7UZCQ
vxid+ShWhLkdn8uch8ZcJ1prNvzQ6JRcH/3Ud4+il3T5X4Nnmxsx6obCPXoVkGRu7r9cwt+92dYB
M0UNx0V9YpqdJ26LxT5ix0+Xq6nWWaV1MnHi/8u62fnn2kBGhcIKNrIfZNti1L17SS5hoS+c+AvR
u69Grys/ENd2DJ3Ur+2Fj7EV1V+dNiKlE7b+gx/a/GYaoXQ0azM+ftqngfTr6HclfDd8iE+KXFn7
TsqJP0E7sKgRzzkFyEsM5wZWwE0bAr0Ei2CWr2EkOesYtq6FRaCchGkSreEda07N1JCs+9jMNuGi
yMo6Km1pP9vFgnko3IQtzTVzN0YOWm3/sqWRjx+vMK/XQtIRdZJcXcOgECpG3MGClXwrhrGcJ3dO
Et8BsI3yZZOiZuH5qG35Wg3PV48Cl6IF/QJSrY7E+b80GXq96L0acHsvxFTYKfBYi27uJajAFoTV
PhjdIjPXWheCcnOqZhMokTKVHPiPoml0CCTQur8XI6+AAGf26Ca3Do/AGn958NQE/lFB3lsp0mpF
2tE7l4IkqahjHtvdrF8LI9SZ/nkQhEjx5CSMf/aZ18w+1US7JCbCUPN2Mlg9GIRy7RmukMhV8ue2
Qonu1+DXTCEV0ialOopimOl3T/OydQiVw1L8DM6/itkAM64/Tcy22+/oNKEPLoH06WdVNPNW88S8
bN5qds4QbCJem6T8rtfjI7X+/cIm434YI/Ri1MTyyLVSUhRbblMsK7hK/EZ96KdJiDHsZaOAzBa+
vWQax6Ca9G4zrS1IqwRHu1SDi5gNcv4jaQKNuRhaZObvdK8/IhwkP5bDuqU+pgJJB2Rhkju3M23l
Nqa/TxG6OCUWLFycifJoJboQiw/Vws5AdlKGWm7qIe2rRaHJP11v8/NS0euCiYNh4KwihkTZqWbq
AeFFUvZgU21859aa8jSQ9FxqkaXvQU0pT35p2bDdey6K0zlUYbLeLc0p+2og+bo3tOJ7Mco2x9XJ
BqbRAwTWlPtxysOKRvcUfR/U9XcxaqacrfANKN35R99pz3m56Il9lUwq97B0xcc+6grq13meUngf
LnoJYEbYWoVqzdpxne1YZNJdTp3ueqhb1OZ6L1/2VaIcRtHEFQCnbJITXAjDh6lpPoPr4+Al7c+e
cPngrUXBlzSTyx3onfKgyhBL/lYbFJKDYpgF2ZG0iH8UplqoElYJqTNTTicK/l/6hMK5NKmck3oV
6DGShR9W9Ep+NEzLO942EDPzLmMK3fXq98sY2opE+ejFSyPI30ml5o9koIpHSYr/ItffnvRppMhG
vwMyiZTV5JEXavGYBc0K6vPxKvyVYkSIuKdESkxKhlndqzWh+2m5WOS6sQLgCK3v2wXsODknqUFt
v5bny45QycKMnOwonEERjHt1oFJIXB+FCHk/2KQlIa62Wu21qUrtbEnAY8XQ8iBVHmuqcsSwcKxq
IeuRdU49SX79uaZtFe0sJfCMu4Wjvc5reIgNr6qK2p8Pp2Vgxd8SMDiXbGpIYSoXX02MdT+pl842
MZHoGToJESo/Yiga4eLrwWMPOvEwm0SPmtHeJDgz70Pu0D64KZS/vy9381SpNXd7B6zr9BJE01s6
DOqpv+1cqT4anD1z2AbU+qj25c7svGFnK3UNPS2mWDU1qlbEWHSF9bZGLDcrkohAcYtq7Y/gn5s6
+4cFmUzNZxRIO6XhCCGauPVcUFfTuJIl9Wak3OXn9Oz4yTZOKxqzcX4uFtO6FqtbBVz+562N2LET
tD3/Zduc0pedNsDfCC9IvIpQnPmiNE7HnVZHpNP0si+K/QwpsvUC0Vl5rkIkA60+Tr+k7pCvbY/y
co7YED2X8sLKZGXlTMh8pKDTozEhN0VP2EaA6MCKpxnRZL97YghNGtOOEUPL00033qzbyzwzn+Cl
bq6Kn7RXVTHcVdeheDPbTLnwzlXuboWpo+gSltmJ0lUb7H4vjKIJIYbYmgA6Jp7r5jo35mNYu9kV
dKbFUdGgiDOrSgfAPRcsQlM+JwZoNkpMVyH0mrucbPVLU/EOVaGB5PCkxEz9L9XVblMf9WnY1SBY
qRB2T2LWtP23bnCGO7EUBOwlKdXiKuZsPd82uhk/iLlAqhcgcOInxVGc5w75YRheHFN6CmDKuwLY
rI6ZCyJ1GiVQG9x6jRMjQqC01V5M9IZXXp3SbnYwafE8MjnPE40v7WVFbxC8wE34gmPzNo0HMGX2
FbsjIldEvn9bfZvzS+AYkqasJc9zN07nw0MQe9lFNLKBNNRYI6Arhgga/5yo8gpqGln2NrNzOs0i
OdGt/CiHeu73LlGvZBfPV5111+QIBP2eECuMjqhdKFmQMenSxoRpe891zH2qoBoz8VLKk9Qeslxo
BQtay3k8TyNcCOGlGA91XewqneJlPxq3Gfl/WJ689upqKp+3qadF5xANwAs55Z+W0M26KerDP0g4
TBNtXpdUMAAmJVq8dqWYOv3QgScQAtp959TWdZgaqnJRAS6JjsVKYF39xLCuhuJa27qPrMVs0xVJ
OVHhdBQmsVT4QmOzqFPVB6PIbmJS8bzgdpnZNl/Gaak4buGmOTq+1e4pzKY4Pc7HV5NH7lWiN8Qj
p6ENGxVl+/p930rVY6RbW09WR7AmrXeMQZguAzHUrWgdN161E7NB0b+F7pSqB53zXPDpFV5wq0B8
z4EQ0Qq2Liol3UDLEWzFcAwLUJSK75zFUClBfErpa6r5zR13qvi2CH0WmIdhalgLr1wzpEVZgucX
w9SCsFNFcFsv+NiaeYbSAnRA+yq30i0/utojyQZ+ySES+Dswod+GEP8bHIH90kLq+/LJV4cnAC0W
fNMYlXceH1cU7zqrWh61Yzs1oieaACmqo1X4bgEHOjMScKtFq0U1hJsMo7J60Jw6fO2i2gmf8rSp
X3O5eVeaYGNbRXGfd7L6RFk68Miy4kkx8LWnHrTHyjM6dytmA53zPqolGgAMnAeUv4+RC0wqmpxL
YohXSsAPYlKsD4vvsc1pSFj8PPzqlRIM15O3lEPsP0IsLxuGvIr5qj2IhuIr2fAfOqPNHyjmHIkl
yZBdjm4UL+2Y42qq6xCj/vav22yr+YZxp1rqu5sgSNZ3SnzpMn4peZyEHR804qWZGjHRp6m59/rk
uTaLX6ZpQZra+bk0w+XNvzG9Q+iP50ZQlE7k86I3N/U/2IbE+E9+87Iw5POfSXW/0mMvAivtwrgz
6FQMTzWnauWrMAbRiF6bkydZiPGnabCgwc4P3JOw33YQSz75zbYPPjlcHRu+D++KXKg8ZHDhD1ea
l4je51eT6sSGeh7rFn90FDvOews/zZeMdcGvCkzdaAQsOxtWaT61Ub4xJm5pMYbaJAA8DKBxtnW9
hobRh/G0sBFGsWZuStsKD3neSfcAB43Htkq/S5nRncSIkKu64WxmrFo+N48Ih+yCKOtPaWMrqORQ
qTGYoYq+aapehE00bWpAcmmr2VoMc2kEu1u0456YLZ//pvRfQEMHVKgpDVqBWbrRnaE5R1HlUKcS
eAdpYn5lUwLXAIT8sfTAoHv+RfQMlbtNpjSwI//rBCpjRI9d41XYzTEJoaGYXJT4R9WRSBJ7JJnt
Qw7Rq/zMSSYKstSG3jYWvuVAwsD9HiNMckzqODtafXgf6EayDX+bhL0wSz9ffO72VLRj5Y2+rRbz
H5x+7yZsf94yd51fu9e5twXkZK+VzknPVRy0EC1QaZBTY7IIzNZ/T4F5UkT0g//MFw1urNdRyeqV
q9jxJctgEoTcT90NZqFcTJ7RVmbb5EtK9x2SD/V48nXg2ZvSp5TIqqx+9cEouqLRPADqba25wLXA
bIPtVsfTPD1Acd8sGpe3Cd3kt3kigB4WJTY0L+Uke+Buy88xdKRiRKWEfqyy8asYiabL9elD05Vr
tRqyB2GTA4hgytHmy43JRTSbVG2wFnP6ZIL+RN2OktYsZ1uS1PZiaAGrzxv10TdXQbv8tivlYAfK
5MKF2EPYUgduWTfuw42w8XAULAs1qHfwjFyyfEDiA5mlh9Yx+zO8medwGlEmXzwMsPBvIE0bV2Io
GmL47wDlQ6KTuMWV4VxcMt5ikTDVVFtvYTZolyXE0NQJ9wNIMhdpxj5XLzHoeD0fg7t6Ggm76pv6
kWeHgxjZ8qiDUlSHYmshubUQxltTyerFVZEK0xqY5oTN72TtTh/CRZWU4dp0pOIuyA2ys1Dz7mJL
0e74u20Az5by3JokUORW9/8ecmWZQIZCMXerH1I9yN78gsJVG1YqyI4kaR2NhXXSYSg5OJWsby2C
IteWesgVFCzyq5EF38hwlT+scIuihrfhd6bcWlTPXRtHNZdZ4WEzm8ZZZDybn5raOYhZU4pgvI8H
PuJojZo7GSzkPkbiZqWppXmibP4dSgWfAgoFSe/JNDezzYSjfZfJDfXmeAi71A95C5f1r2XUbv5f
tvunqwrb9Ao5d6lrD6R8OaUv66lppsyraCg2WoUAfk+zSXh46qBsGlXmHzr5CptYL4YUgj6Adzf2
YjTvS5VMChfINqNc6tAAK59klpOnoo0pFrX+gsreuVRk2IYqLXaZKgd3aVdT/Wto5j3RIJSnHBdy
JXRIF8hiGH/1RvPYRXyCpb5aGh05Tk75xxu/6geqVdEdnERdl4VOqczErKpqBo3oTY1wGSd21maK
Wgdj8mNU8+HCLxo0173ffqNY5VBQVvnqQW60pb683RWBGyJjI38z+IztUtuCfiezspeeAqStY4/D
Wgyrvm7XCDWlWzF0xy5cyYYW7sXQUSfyK4QujgM/lS8eTFaUG0G9VciydEb/GVxzCv1aIdvqc6+k
P4flFG8VQydyXKjI2p+zYphcc309ePJ7O44OzK+mjOpQrIP1rdMIdHTHCcZUUCzhj1klUiufxUg0
iZ9MRBbqe9hpabLurb1qEugnbKBRDiNrt970sE5hTNGRBKLQTEzoaqrfZvmq6ZQoTd5xaajrXO3g
nv097RSGlq/EjrdtqaxdDKkrrWukYpZt3GYHI0rQCUQudjWCP/8mG5AwqM5f0tgZ61Hxg0NT2umj
FmnfEPFMtrnngdNpvOwsGtvt61NnX8RgqIqiWc2TmuQpS6NEYqlvim4HoeGLmxYUEzqlunBUS7qr
J8EQsgHeJY1hWzIU7YM9L1JPX3Q25JNB3RA3wE2sgoG23Y8tSpekL8KvjQpHpWnYb3XncaOLcnji
W+oymq5u4YzInDdogt6UvC0fdW2IDjwqKWsonru3iMfjWHPedCJ1ZGpzGSysqjzoo/0u1nEO4PZN
2cl9T8Uj+YhG574bGDdKMrl/1BVT+YuKUrQ7gYjsxdFRNAlHId/KuU1Np0nRBAVln3JdIBCeWjZM
w/lonXPHXIlDqB1Ocm2pt1TcWr5UUShfssr9Wgaeshej/0fYeWw3jkRp+lX69B5n4M2cnlmQFJ0o
yiul3OCkhbcBBMzTz4dgVjKrumamFlEISyYpAhH3/kYVqjPNwtUAN+7u2m6Zpn3qa2tusKrURfDm
ztZ854bJtJI6poIzInM3gTn6O1UtNOcVV+c1bqx4YiyyNbaRxnxqZnxSV9kcF2KlLqPIz8Tq2qX7
HYeW1gAZzpQ/Bv66xPZvZXdugJrjPJ7SpYiIwpSb1hrevcrtd6oD960Q65Ok+uTaJYzDuo0F3/UA
ekhdxovsTrqYWiwPnNOlWJR8LvXLoJ6Um4HXF4JYC2ZaoaIFem4Gx8/Yw2MUXWqNUDF+rrO57xbv
HgFcnqd6au27wjRfdRn+6kX6Lj1OA85w7BP8FVy66OvsZbs2te2fKOwfRNoT5EOkgeNjeHCFVz2o
QH5uNvNKj8r4VlUjI45vGh1pMj/zXsU444+UzZ/d0K+3eTcSfAy89n1prxpz+gxlFllW/oRJ76wb
EFLHSh+Td9vPEDMOxEs/oQJZJPKHavaLId7V1rhyir3LGe2IcjdKzcuV/ffqpI3DYl9I9+XyMjwG
boV1OOK5v+f8Y53LaAN7gXJ1XTMKvEcPHsSuLb3hpEXVgOE9VlbOYNz3eJnbmPnSpnozfRxOqqja
8kUbI2+XidQN71Qb0iBgaMy6XakZgEwSwtPLqk05Z3uD/E+N+Ste33CS6nzYZr/JXHyB3rxSvU6S
flRC7/dzZ5iwGpYZSdyRCardBJbe74GKBYakjwvA7AvH2CxD2lKyoanZhLQdSYyd1mbutkbPDLVr
09A3UdT9rGtC+Vre4BMI7wVmxV9m7/xbsX3vh18dygD+0rYoZPyjwy89yK/XZdRo5RJ/MY7/+/r/
tsy17WIf/3tG6aCswm+Xd5Ms7yZZ7KHV6Ot7dWLzKbJLa2VootkQY6gecBgrH7zlCnwBBCb3XrWo
Yo5xkWsH1/tjaJB3E+eh/WXK7xXGZiq4jYX9jZqplrZ9XZ4nYlmqyS5kjOOFYxNGTuJ0O6dOFKwM
nqt3tT/cGKqq5hV1XpHO1O2tHkEbh+Yn+1MCIvT6ztSrw/f1uOHPcnftCLpe3gqCjpe3YeuLCZi2
wcjZeywIO/UBgVLTafzHXAT2HbiXo+rTl6Zq8BDqsCZ2R0tVdXR1P9y0RhBszJR9+JoTXLgS9C9u
0N5lDF/qvYt4z0mtwl2hf8TN5toP9q87oOpy5/nZ3k9659w5Vc7ztSAFaggdiA7KBud0tp2zuvKj
1jpEXfd8GaemREP+vQzLeV/wn0XgmxkeP4l9J6xk5S6rqnHXpRZc6OTV1fHykgZaGQmsrM2wZBsH
2UdQ8Op6r6p4nWME7EBFUlW/QOqj7Z8xDPBv8ZfwLsU/qqpDtckgTbb1FKcoD4L9s9IhX+Fv0z7i
Mdc+Jik5L7s2YXwNU8vHTAHP5M82NZinYLfJB9Q6VFWNU3O7lL2HTYD5Mvcf6wkRd7tawMU2cD2/
tSv5qwh673Zg0wAFHqUlyFR/dSyW5Q1GCMhxOqmo2i3a5WhOIDPYGE20USv8camWVaNVT4iCCD80
rJFmHfMozDexxKwLPOG7NDhBmSbINji4pddDoW8udVio/ukyagoiFCzc+OsfPY6aVC3zUT3n+A1P
kG14zn7FbkPtdoZVyP6KwslqDRtmsn4I+pjGMRvr5JTAc0V93jqmRb6NiHHuUw9a1Vw3zpGcrbuP
7OFJswZY1qgir6xZdlsOUNPnjCgC/NPp3YzQROAvpNu2uby0l247X9qHwvyjXY2fgZNcxtt5r93h
qogky4h80tA053Zx180zjsddPSXHefHeHTysBQwM9LZiMdu1OLjs+UXFG9UbIc16Ct2MB9Qytykn
90HXkn2/jMX6wD/6UfiGhOn8KFxprUSLag9acCsUu60vltFjjxHJBDlzG4qrKcxVngbZWSZ1/ozj
0n2DmvgHMKty60ZCQ2AtqD8CmMzEj2rIfni0k/DHNbG4g6LZ3iFdjYFQgwnQ4LeXpsiNESgik9/e
Ga1GLK0Anq0GqzGqQ1VVUXvw2MMIR54oXjRfrgPVlbZIOlfDt+vyqlktcm0b4uRz733kYzVvW0tE
xraZXUiLGse1DUakzZr7qGAbtXQ5adacxt7iLl4Eab4lgFSs/tsssFTp0QqszWURtd5lkJ3JT4Zm
tfvUSpPztXArUNTDtL62II+UnNGxxCthTpwXQpLRQbVdh6grUfvzOjQMbXPtMCafaURNo50jC3iH
y4tdGtVl1YLsQL1pY+X2n+/C8gjF9XX/xW+z4RiFkzwGuverUG2qqjqu1T+GpI2Wr/6o/15Gm0N7
HWKrhaERC14n/1/X8pZxWlfHezybD0h7zLtk9OJVu0hodSj7IwXg15taC6zbMg6Q3lJSWxmiUXcZ
+Z315CQEe8N20nG5ZI5e8aVMs3mrhiA/kKCshAFTFNXOfsw9j91jq30Mg3GAOYcatx6PJL8W7fKl
vZmbH1aGUkeSxua57uyjiPvtoMljKpzqa1z4gqekpb0mqd1sRqEND67uJDsPbY1bH+uJdZ9PNdZ2
JuL3XfelEF76atWa91BBJC6Re3sNyce8VNFRdakC6QcgzbrAN5DR7CsehbBXeO5+a/AKfsksk+en
pa1VzcHM6MUb+ZH5Wb+Z2GtvPGvlakn2HMW9fM7GIt34Rdjt8sKVz3pVpXfcAd9UpyrGKPzss1s8
qRpyHN5O2HA3U52w0JrF/GWxwIt/LTaLvN8RCL6b+o6E31yxh1lEfCQK2WBOlirKJzdeZ+6aHDWg
JNEGHsJ/OfEoYxwjFwg7O+BLrx2NqL9g8+IhsUwUQCtiskxj9qCQVqAM75uuyB4UCGvpE0tN9UVp
ei/0XF9NHbsOz+lq0oWZvgKrXz95lV09sZeGLFHO5U5VVYdVwRNOU++smoQj25PZeS+X8cukSFvs
UiMOPfkk03w92N3XNIj6WzWETIZ/383u+jrB0Lu1zk3yJAx7lXlsgrM6kQ5SwXl4CArtPm0jjcMS
wM8zlmXyXAyC/L+eQ1oJkfLcWR6cBTyK2l0YGhYfYijWjROTIlseprmZoW2cYvuz1FShOqtlxHXY
/7ttkrjwjQJyb6bdVK6POiFnah+5kZspLfzbcYybezxKmjUurcW3//+IgjXGv6/RGw2eJFYV7Zss
757FpL2HvMdTtdTaso/38zAaa02zxbNVjd1zlr+bdp49qRYHjxGcDJ1hq/qSKfDO9ohOUiS6xzw1
gTU39pmzKc7chZRfBx7ZsaOl750XWFsRWMmhynT33HMzcAc/vG15zLXQdbkc50C78WsAkLi++8hh
zpgtzZ35OiG9dKma0jVfexl6f1SvvWrwv80tif3t0bwtZrM7qSLQUT7goVsh5fhXm7rSexQvCAWH
ZEHKBeA5Fdjq6ihLbi6N/YImTXtvX7jWfJxr1LGVKHuPAxLPJO9FGrO2n2QPVL80kw+9sdaIfsZf
AU4CB0v8V9NLsUisweBkEmFXKzk7g2aeMxRkIDfxMzkVUX1z6XTTzju4kf4phtJAqid8qwS3iMCd
+53EwGZTBbP10sS2uCX9IVeqaiIO/pCIDJOeVuvXlvXJMOv+WfW1CCxkWhOfVc2op3rtn+eEW/kD
Gjj+7ZRp2RoAAPYikzvdyWa21tgtxV89y9uyU3I+ya5GVcREIcudtPitXgzBlgFqZrYYk7Qjik5q
Jlvr5OvcONty8pxPwzDUO5ndxBHS3zOI4fZ70uBzOHWG9ubK4WvrtNm9qunmm+g7/RVIXf9Icu0u
zyucv/uQTKaZR2tVNcuh2AEFdm/A6b0X8OMPTeuWMyh7bd7XoK7NnNCQvhROPKI59ftqLFDK4DAw
bFWHKow6dy/jPAQ/bhENW1/n54IkCvZHvUABIoy3XomL1uj3nIzbKTsHvW5yx8yNJ5Sah3VWC58P
fY5Wwmtt5LiscV37UXXr9k3jXy6LsK5uDd8hBO3VKDJq33oLdW4CbhVWQyMw8ImnVGUN2OL03fBs
hotneGGn3/IwXBN67H8WqXywEaP6mCd+MLbV1A9dkNV7ObjECI3CPFtpo29ig4Q9mt1f1KTJP9So
EP3wnKFYxXrZvpYSo/XWC+WqjXAAJz8oURTlNycmu913mdu/EJNYvMbAtqvetoojkjz2N9XpVVHw
zAejulSB3fkb/t3BnapZrvDXlj+AOFuWRrr4X9dSnY02+39fK8HwxLaM4M5eJqu1UvMlygt7o8Ju
0ulz3I2S7le87o+6HDV/XfQoDollb92ZaH/M6MHs0YpwXnIj9baNLLObbtlry7RF+lbjDiyXqj5a
85moNXlfappRm89j9qgmqsU8pz7g4DHwzKMfg6AGtlYR3Kq1dGv891eKXuso4dFjReGliMzOAToa
Z8m2l6JfqZ5ANr+6VfUyRi+EcQDncbhOTmtOFhH6QStjsriNtmDcbk0XbzNgrOQCc+6vS1O4yJ7r
sTEl2DJxeRldJIBrNSM9zkjk6b7x4egxMOOuD7dDVE2frRntqb+a+walXdWse//a/LfRapFyien9
bbRqjtP0e1ChbTzqvtxzcnJ2GWr0L/YUfZNuO31DJORJQ4DozTZTB3KVo8PcbDn+9PO8UiOQWdwO
MoDNGcY1gPb+k5Ua49oiA3/HbhLlVV3rqjtV78GND4suVDB8Y2uNbVdl/yyj+oyvjP8xmC1uRw1R
bY946q5FZ+foiV47SRmYN3M1iBeEzQd05cT4rWqt5cZj/yQwtEN1eNWXwfwiAbagT6KD8Vo+NacF
7vEv7Xio3XV2rb9EPlqwg+P8Gp9gFHUdf21fxstlfOgxXq2vPtC/j7++bsQ6/xiv3s/fx//L+ur9
t8v796bqZiSB8mIFzo/Y6odvPSrQc5bjD+OvYNIlCP475Z6QgfkN//TvY2p7R0RuJRtOx9mjHpRu
Qz+cPqPXhhRbq33yTDSPm6Ud8+LpM4o8a/t3ewnR7tK+jJ99W+6JnnSrAsOVW2FnbbvKC829bQbL
w8BDmhvVowrVca2qq1ZYTPlHd5X2xz4ex/21fTIGh0hZrD9j64wuU5GZH7UUrz5Z1Z/o7Raah95Y
Pw/7EY+a9YgMyzavgxZpPwr8tNqTqqorVWgD6fLI7gRKKDySNCha9dzdqSKrg+4uWQpVDZ3RWSPx
0m2uba3dE8dW9Uib061lR/NKzVNTVMdUoyoLp7NF3t/TP+RsYfXWRq+V7yQnOXjGpX1KkTgZcxc7
TR1HEs4G9lkOyL9keXFsvB4X9Rw01y4oMe5Gu107EeiFN+dBRZ6tRf+unJ/HhONNUHHc8qZn3EHm
Zx/vAiilEvPFpQ3azYSxKxuOxIXm55oPkNum524MkMAFloHycdA262j0YRTk5ln1usnCswIldmNY
8fzcI8S1nIbZTHZrS7eC9zSePhnoEv7MswcPJcNo5brgI+aFJ4is/k2fs28xK2AHUu8/mzDchh3O
c/EZCajliGkNWPmixDXudS8GGWAg7KY39VHVRkIj9+qquReyGS/XGs/YjWPmfGYjQCA4/LCGigjq
eQMz8a4t67HatXJiy4yg3prk5HjnQNsq0YJC6ceSX0NRrcd6stG7rbWbSC+SY2YM85NwUiRnEZbb
j7oT3PhdLLb+iGOsoUXjW5ctgo9dGR/MtB/fJj81VhwAS3wY6J2bjCcKBnh2kYy4lDQ8MX4XmED+
qnI+So9a0KBHjxbQGRqUfBVev2YvQtYkNbhtZBGeOEsVnj2id7LcpKPFP8nyFnXNCiwxIfgbtxbm
e60tHuIiC+5JuLW3NugSvKE0CV8yjrcs3q2aDnZE6fvmoyrY3N9buoGUYYR22aUd2QFbqx8EyO3H
KoeYkpgzstt/TbGTZiBuGL9fm2ZEOve6RUD7ugx5UoxteDJepgqEKdf53JcbI8QIuQWMc5fNpvUJ
Kf4m0rtPlWNGZx8xz5Vq1jMTBw3bfTdQtSTf72+xYAc3lRFQ3GjmAlfWy0ObtYG26dOWM1JV2ttZ
GsW9n0XlpSiwOsEYGglsFyjKuQJZudMtfNgc0U/3RSRd2DeG9xmJ5m1tR9WPaujeq9YY32xPH240
MxUnHN6GU9VVzWYw++5FNkW4IUWe7IWRzG/EF4DRRC3ki8GY3mK//6yBNYEmSE2PHPY3xfBsl539
ooOd4uud30qceR7iOXhSg5rlTwbOg7HyEpSWzbLfafqYbRsb/T64L+OrJYOTxnP3i+ujg2mNgHOS
BNdJKJno0o1D96WZoNBVXu4/jiiL3Q4GOIAJpPaXhuCbFXj1J5T3833kRclOdE73saSM1ABcetHA
nUp5bKVpPptJ89YTd91FxAL27SL82gWG8bIgjrZZ6yVHTH8hQSJmtcbsy/w6aj8bU5u+Ayjl7gdf
/CkOvGRv1Ym190WoP3YR2t4Ij83fwQ8hoKV9ayM/B3cjzIfIw7ZaSA/LWaAOZSXS22BRkFZFOM36
CexPsZ0WaMW17XLlIzLtd/xBXXqcZWBs8BF7lk2j93sdPhsXI1Ts1Zq6HI/R7BFa/OelqqvCtO3x
qEMj+e+D9E7TSTtHw3h00oZVADDGYISQStABmVmJIc9RmziPdTvKhzT4ktoWtup5EZenaAqfVJ8X
dM5jXEt935ZgUgcoBek6c2L7RlauQQ5rqUeozK65NVfIvjE8sNF4rP1d0aDyN9WmsZ9bUtKQ2T32
wQYZHzGD/8bAUvYPQiTA/vXhrGoI3vYPtesTYS4z80a1qWLRU8CrwDhjZMJSqq0LzffC0LrjZYTz
bhbRkQjFjJaohLtVgbXAO2bBPzam90j2Pr3P9QCTmdh/LKzGeywLpzviqZ2sVDXyRvMeN0VCeNKf
vwhjOI4mSBctyOZ9p9n2lk2H/gEAEflT7SBG7ZHIk3wcvSY7+o4ZrKIw+mnX2bLlWzysnWe3YW/S
kTdbjSgov5pZmm9E2AheP8cIAJTgnSfYsHgelHW9aP3bPtYFGdtK3oeLXQESsdNz34MSnGyteI8i
bJs9D6E610VdAJ73Yx2K7CsuftFKFjbGHgOSapkvTMwgUqAZnixekIvFC6tPvceewN/NNAI/hDZu
bLtGwMYAeLB3S9O6lWx6D5HkY/T15R6hu93enofsDvo3tyJ3zO6xWuSxyCngcVrMTJqonp+xN9MJ
j2DINnq+g/bKaLzjn5DBOORH7SFk28Ve893Wp0NdLiL8oQNjuJ+xOCjiaeVKw3udXexxk77lUB21
MKTNbBOIqH0HgYQzhFUhPmx57XudrzgLRe+T7lYnpETytRqVe3C+rdzHdmSZhOTLxs9LZFFNIc+O
CFt+026LFWqjvflxACkyIDpRmfLZibS1Pp1i5yzzOsGzZiyPJhZK36y6/O7oTvqhG8AXk9THV9Zw
ybvm+QxQ1kXqoojas7LrMRHt91y/qa2VPgh57y80MsWkVYxbsJgSOXz55C90XNU0ZBHqLLk0j4Gf
188z3MUjJtNy1bSZ3I9g4rbYI+n3WZck6FcYZ1UDKQswZSlQLux2GfrEPCEjO71prMFcaXXhPiHH
Yq6m0Q0/y765xwXCj1Y8at1F0JZXvUvKDOZIUybb0qp4Ug5WpgGOyvF0NVMPYkbn3RGmsuZNBOGK
fWJ/ulQbGZrbzkGQySctzdeQpls/M3T9qGcCny1kRle5GTZ3qiiW5E3LJz9eGrNyj3qNfVKdemGj
PkKM7KZxMPPIfVAhnR2l59wqtq6G9P0EDoyfcWU/pDKwHuJKNmcIhqi6/tUklqsOhclwnLzba/uY
afbaFbLeGkkWoRONYef+shx3RLA7k3NZSi2M5Wh/Eu3w0xAz2vpjXP0ozmLwux9a5vQr22+mZ7+d
A/6l9nDkZBtshq76yg7AxUWDFLLUy5hMGBQ7Vb12XKokr7JAlHf/aB/tXt+k6Gpv1LBrUVWEMOzy
QbXYflH7m3Ey+rVpB+XNGB51M5JPqoh9PtrQlPpBVVEqN1D8RYlnFPJJ46/wCZnLchf5Pu7yyyzV
hpom7HUjDY5q3NBBfMnmcHuZsAyrzLjcijmcNmrW0NryqW31NyxJq5NqGn28ZqVIz2oS2L0Kt5F4
X5OhOBsDgbjJwLnSageCscjyc/c0P7SoiLa2a0VHwsrGkzEj76pGjJ74SnRLfxa63x5aRwzbsMMr
WK/Sg6hqx8LkxQzPTQffvw+cE6okSLjiJbBx7EWkCmvCDTKw7YG4pf/u8nBJas9+ixMjPQ1g0NZ1
6PrvViy4Feptyim7ct6cEPuTwo/XXQVi3jD87CAKyziBT0t2aZoO91XX1TeojepPROvdtS1E+tY0
iYG+TIEuvTt91jCE+CZkeqgzy+LZ5k+7JJxDeCUUfczNOSgnk9MN0Xg3RFg/nz5CJ/fX3RzMt00m
vdckd2/ieqYd/ZWdMaOb6pTW+FGaRKUlsq4hkQhcyC1SIMv0qQIWFtdjfd/Xc/sYxsMXNb32TXdT
OMiym2Svs6S4I9hsHYIAqHlfj/JseV55E+O2++I0hgOFtUy+CBf3aHXkaYdDIgf3JyIHr46bVR9J
VTVrXRjmUzlO0VatOHD0uKzoodt61ooB86nRrV6acXSA9hvJFyeWd2ZmcohixRJUxXeDjNf0bfGe
sczY/3ATi+9jcK2TVcT2czwAwxhy72OwgLJoqA8cbFSkn/Uo5xSJQMFc6yWGXuUFRReVdn/LnaNf
KxQdqNZ+PZVfQ79JMKAK/XVrtOY+CqgOMkcsaRhwTSZeA4a6s3eJhkW46h0zTmgxkOy16rUaSO0e
1EK8/ZxbLTD9DZrF0dc8vuHhb3xteqPDtKvQT04i8vtJs8uFqja+LAizujIPrXCnV8769TEy0/hG
Acv+3p4s7QqI9vf2mv3Cv7Wr8dpYt2QkC2ev52m0LQIjxoLeSl9jaWm7PkP/wAvT7HUwtfromphf
qt7KyDXOHRNPpKU3CEzc1Mf8bjaWJE4nviq4h63J/DgMyBRc0R+qjXwn6fjf6A9ttPOjalMAEdUh
HPICAnCoZyF0HODQdufPFmlkLTU/Gp87uzBdLE/qjw7H67d2EdAnCIjC2TI0/+Fk274C1agiBfbU
22d1ZS5XCPrfj9qcH1XTtb0q3W43/J6lOkiI/5oads4fs8x4/t7Owt6bhpHe90XmbSroPhunRmVd
takigtqwN+sAVytIPPeilT0bXLh/8LzstZwzyb/w9xTcwXZB0/u3l3FqrTCENNktxJU/GjU9dDfe
DN6hd0SibaRdtfsWodtVHogYw83lFTJeQa2t1rnMXl7BrqW3KUKDuJPVB4/ubMC0M8b2e2D9qKt0
/OrUpbXmYyjuSS07xxiDsK2J3e59bGQOHmnCu9GKgJOlIcs3V5ewcxqz349LtXRapJczvz2qXsQc
JFCmeDhNelK+OX3xOUgH9wynu3yzU47y/KqOXcyfjZ7zqmLW6w8wfMgbxXZ6TrWgeIY5dK/aHb+q
QGhAGp5xVPrwhnozBW75hu27fVsPya/pYYHEWIKK+tly83+dHgFq+XDn6jIdEXb7NvICc+0VFmgM
KwnXWUC0J7MmzgJ+n34S/XuAqNFr1wrtIcpJpBd++qm3Yv9IiKfD06bOPo2cWre6J0BL8Z2sAs0V
O3MKcZiz2vg8drizj+hD78WERZIWTXLTxbXzNifuzzrHnaLJH6Ems8VeSBjwNVapW519yx5PymlX
+fEuTfy9Y8fh/GXR+7upbfAsHIo0BMLa9oc2b55S1Kn1HZyA7o8q3jH9Aauop6bXq3OctTAMw6DY
WLaNAuJSFEX/OUcu5TDJBuPAqUuLewPF8XXqef1WVdU4fekoJpMkYmuVlwXasd0EVg4KT1rTyxgS
RUgt8Y4DYUOGfHI2oJGWgAKC22hy53cjD7U3p8tXmZN177bl6sdw9LW1mhVFZr8uHGyiVa/+PiHv
906gJTkVOU5qcLw7du9psZlEWB9ForsbwprxVuY8wdEYkC48Rk5gnn25rBDqFgByT+CHiJJIsv9Z
LIqDtcjkbNh7+6tuaHm+o1G2JvqYvvpdBjILr9QfhQCpF7rfU2AIhI29+dkqsaEdRzu6tR34bEhF
JDeaB+feaSv8imbCzWTT0Ud0vg7chUkNRkhbYpuwG8PaO8Ddds8iCZpNMOXme2s69+qF7CTeZ3Ah
sYbjQVrrM1CDKkzv1ZUrmu+aFnskAv/W3rRdgIE97uIFoc/9qHHglLojT9IVw0ld9WX668obHO1W
T4CKM+Da/I+huKMPl95eLroqbk1gMiNtlvVxsQ+wsrqkzQa+oLvGTN9VZ73ARapkNeV+/qKSX55m
f2GrVN6pLvwDyo2Jv8VOdbIFyS9rNUmgHYuRdHKcmdEDJnbOBqMmoE0JbHbVFi5XxN1vNN0kXYxL
4aW9CU2xl2RvV2rEdUKeIC0VeGMDSvOvRZKCt+IniPwsL6Pa1axM+vYmyLAjVx1/rM4L2vdJqteP
HCX6V1H6d8kkQYIsNd8oXjU9Cc6q5onqe1gsmhxTIV89HN3xmqznk7NUa/DMq8b2B6ATzNQRrVmb
USCPvZjlaybjaV3gk3dQc4l4Yy2Z2vNezR11btjTENu7y3swUBgJJa4Jaq5PkmvbW3q+Vb1DFjpA
Hxd/vQYLzrZwsVCUQ/0Wuul+1k3vs2tr7iYH/AB5KK5f4A8+XNpR5dhknOdP+lh2T75tflHtap1k
EqhzBt384JZwr2U3+5/H3ja423btfZxkwdk1HZcwhIGGYFeMGzFiK9n48fAAC3N40BZ6fstjctYD
IGe/2x3TiTckLh12aIxQHZFjYFZRosCyNEW1rgUIu073JWYlt6qtsLN0xR3T2TSHLgX8bbCLv2kC
czpkJDZfhmp+7NoBn6COWODkCfniepARcQg4DUvt0hSjZtKiOatqKXw1vMzz4VZVpzAtb6I8nrZh
BgbR73t3Wyrmjh6H/apeLjGP39qtjJctDG39wu4xwPXWmy6NAeEsOFxjznZFMB/L2tM+Om6pTsGO
nKP1HpFR/rpARH50RbDHRK165SEhblGIXRx2aUcj6NuE641uPDtDWcWb6SFuGuM2YZt9a8GT8Xsi
5CY37ZUzjO1TqZXBPp7ScTem+fRSmOM3Qv/ut9TlPoJewqeqtvOtD/LiSDA9eUACFzkZN3O/+eWT
q4/9187E4tcL3fwcGIAChAD1qnmFfYs2gliF7Hu4zVFVRZgN9u0SmAHuvzT+cRmoVqtvii35YTQf
l/7OMbJ1sBw12d6vMSQIT8SvbX8zeHqySTTN2/RF551x8O4586T8WuK62UvL8sDX0BE5AsCodEZI
itys96qRjJZ/6XbiGLJJ4MrViFLXpjfQO9Etd37CO9fZLcZSWHhNXcHdePyBuUuLTUM6P0UBB05E
Vs6qpiaQPdQ343JU1bW6L9jY9usmF+2DGhLyDDvMleGuLNSAn5yliEzEN6IyCw6qaskoP8f6Hsbz
A5R7wvrtm4P6QrSCOP+k85Y/4ijLsEtKqmcd7sqNXmAxUKPKcvDCOT5wWorOeZDgh0Ts5TmOGm3F
D7/7LJv814omOZC/VhToZu2CudRvsAo197aRoWnRtuE7Qsw/WtdqH2KYBNg9Bm+qebJ0wivFHOz8
ZVTtWTvHTIwXTtszpu+mw3dNu0QfdzOC5T7iTCXey2Kj/p/kp2F0LY680Om8qoaLnY9/VnG31FYk
odx1Mc0YLQ12e0o1CKfbabmUixWQKoTReHiHMKZGAKVbqcbrGAvl3p1TF/o6KQk7Kmdgw5z2ZUei
KuU3uXLAaL5OXm6SB5rhAUdVdDO0nf/WuctfUPUJY7HgHA3Jz0sN0OZesNvbxHZffZqaouPWGpaH
KNSSjR+Gcqs14K7NAKeuQvKkCge540+2ei8RPemXwK0NBWaT1Rn2nwjRPjqRl62wNpu/9CBJeYIV
+aOZZTnp0wi24m+pRnWlBBcvqoyXHg7a7HLD7XWcTIdinbiFtS7x5hv6cniYliJvfOLoUf2jL9AA
UTXVbkUJLNJmYi+K/vJlWJC3zX3tvKtR1+ZuYoPjmFWxv3Y0NQGs1APAqFZTryd0aYB3tcrsSz1E
Nza3hnMuRnyu+il5KsHyrE0XFOrUAmAY4qr5bBjdG6aXyY/SIhtq9tx1A2NX9kbNEdCOjqYvMJXS
nB/WFFvvQTPFRHCK8cUcsnFT1o39IJGA2ZoiFXe9CaPEHOyF0DnIzRUvL+OxX/t1AEWPhBkZliEW
d6pbwAfFGWb4ITgg7hrCwUjxVBk2cdXj3Lv46BjAuEqtJvaemZi/YTTJt510xx483jvMPDU8Jc5y
yKSI160Yqj13KWQXRWpv4uWGq4quS+v4Us+ctmxXloBJ/p//8T/+9399G/9n9KN6IJQSVeV/lH3x
UCVlJ/7Xf7r+f/5HfWk+fP8/nJ3HctzItq7f5YwvIuCRGJxJeV+0IqkJQmpJ8N7j6c+HLO2mxN6h
jrgaINKixEIByFzrN//7P6ajsdokP+waqqs7lmaq9P/15SEEdPi//6P9P8HKuPdwtP2aaKxuhozn
kzxYAmlFXan3fl4NZ8UyzH6l5dpw1vLoUrtZs38fK9vVQn/mh0rsXnhcF6tUIZ4NzhOeKMmOBHKy
ktVWs/RjhfkOXzm9IBO8q+FFJ1nra895gvYO3ujWa7CyRPLyKjtyfYBaVebomgmEuswuWbeNUbz6
IhR7MSXNSlbRGsyWlUij02AWxWu7AlGdvsYGyaBk0pKlHKTGXbdyCYXuzSx8zkR2mZqhutNMr9i5
ft4tNCOHPi4bs1JAVwu8k6wRUq3uKk0Z11ntxitRptVd7nRf/nxd5Pf+8boIZD6FMDVdOI7++3UZ
C9RQCM02XxuUc8DU5ffFWHX3vZI/S1N4IwNTlE2WvZEW81GnfpKj2E0kbKbZEfha9r2YOTPyYHVa
i6dP/B1oXnXPJac9itvD36OsOVLyd5Pq2yaqvGq7LPxo+JSgWzF5pAtkDWwwZJTwU9Ak7UM2Cci8
jPEVr75ElklU5O7PX4bt/ONH6mhC111DaLomDHX+Ef/yI9UBPU4dW8WvU1U3G81s043J2nBPGDN5
jvr8KsxI/ZKJlARLa4XEs4PoGriJspAdhTCf0db1HqEbR4cudcd1PJTY7FXNI+ajWFZOSfDQNVGy
v1WDOXUg8wcqAdltq0QYzwRJCwfz7x6ZYxjRc497rMreMw6ypCuGc36fK2e9n/SXwcyXnytHvLd7
A3BWpAP5vQPlOBbZ6B8dmOb5rR4Y2FjybW1lrz0PeR+HQF5wm+HKGe/dSZRm9hLTef9fniK6Pj8m
fv+5uoajGZbuzJtnYdi/X6Fa1Wr0zCF3d0pYbvpUdXEPQv9HuBAqCTOwL8Ua7RJ5VXcqGheSfpc3
r06th0cj6bL70Iqyey3B/TPpXXMv226HDuaHHxQYks7jZBvitimxi67dymo72tl9X+iCIGrSbEb5
4Z5XkNTNy24NJcRDBgOacmwaWbMYKgVdZiOmWIKoJ0Qq6mXsaMXJTQp4ML8UGwSHd9Hk3XlqDdo9
yvjG+8TacW/ap2ko4+3QG+E1jxJ9DWy0v4+4I1YYMcZPfkeIil2690kpeihmw6S8JUHwVVEBnyu6
OKE3PT3BxXqoTK3ZTQCjCHO28Z1OrPNOluDKfOMEKDP+3ZQ3iBxGTfrJdKdB3CYUpQ8zMwUX+j6/
6aAVeoThQoW7MZ8F3yY7L+MvhFUgJjuILPlq6SxNq8fnV7eg/c6l2JmQapfFegrdW6OsAjQ3D80P
Kyb36y/BasdzODBZu00AhFke/HhnilHZk9yMUbBWamOpiQALAEj0JyTwvVOiNN2ReDMEeGqy3fYr
1tC/FAE1r1Fjnw7vY3KXRdtK1m3d/hqZfr318mYfqkXwHKhtsbKIvZ/yyRQXl/zw0piD3W06G0om
1iuvmHxD9tDcY8hNftRryVdW9niD6Utk/uD5WPQJqJwzkH/sXOKsNXAj2Qn4Nrr2FXx/y5uKpVml
42JUI+yv5sFG45JmzcLPYLyb0+T26gW05M9DlmFAw17X2bJPnfRF3aXqJdKA5SHbvpHjbO27OjbB
1WlicR4zrNkHzw4+uz2sj3i02G50tXXnDOi4ubkRfq66HOKRJxLwMabySJrpYnae90xMplu40YEc
0XhRvEr11x3ekaQ1gZG5ZXE1FHgDSNJinZ1O5VG2ZWA50brUiiuRiue+QDuiYgfqr9niEdgB27kb
ESn214XFok3JwEXIeXKKLLlBBJEm4a95P9ckEIRPuFnWSZDwxUZgy9bm5AUrh+XyWmt03tyoxl9g
OeRHy6vsa+3o9nWMQNP9+c1hGh+fS4ahq5rpaqphajC4zd+fS0PlpY3fO9aXwfPWxuyjoM0HIm8t
235KFuJ2Hti0/zSWYghWFenxX9rk6BZ02DHOFRO1kXm2rMtSMCArr04pyafJQFqwaTdEvxO2kHZ8
qQIee/LQDVmEX4YsI6ugqgjxMErW/cqFVeR3RzlHtt+GACF6Rs/KR1Gn1tRFbmXw2QyMrv/8Pcnl
xG/Pb8N2DFdYtnA13RRymfjLG9YqI9yNFbv4ophRtnSICm3zssBbFCDTW2ehYIeu3adciPZIPBn9
grldRCglqoU1XZNJ8e58y/zWF/aITy37F5YT9cHSB/UlKouFbA88I9wRDS02sqplWISC4Hgiamec
zGCobqcttYIFeaOml8kK0k2iaz3GC0m40YUvePbGzkuPvFE8g2I/tKf+0iza/LM/xmLdYwy0T9Bd
fAnV/AYwjtAqvbXjZt6+JMSTJdD3w/iMdgkYdkMlQsfhGFYif5zzkqsiC82NrCpjk19hpe5i4l0F
wss6DO+gy/dRmxePGGSTYWnq7+OoaOs/Xy3xj/UQ71qHRJjF9bJ00hi//6qrsjYEWczgSxe0OEFr
+ctk1959lJbOpc+rftFYbf82tAH4Ad+1YSsL7RmNnA2W2P2b1Q3JVrR6uLXMtFnXAUgXA3zJUZsP
gszaUVZlSbYFlk6uxnEOkR5nd6x3kHRRuW1KvJDvEAvELnbg4dKXanHytLE/FZhlPDejdQ2qaLoi
SpQ/u7r1nXxHc5a1YA5SNkVQH2U1bcN+WblOv6/mmaXPVs2fDGcre0Nw42sjreqN7+rpIZghZ2Ag
21M384nsWTu+XTZ1X59A7QG1lC2y731U2evIiAt2C1mN0lQb9d946Ntzfi/VbfJjxDYfeI8Vuziq
CaYkKiGMWGWoEXfz0Lrxd44HObN2R+fsIOU2LSwzd855ZV6q3Br35dwhe2W71tjOv1x4eWF/vU11
YpSWpjqGarJZ0z4uhHukqLve9Y3Po+5Xq9wuQNRaSn87xPzgUSNxP+VVZG/YUkRnuxT2fTohvOsg
sChr5MGTq9WZwEHZAs+mUt0698xwkdXgasYeKTN5QCsquwiHZ7/fmAqLUTzHBapThFqGS8eSeP/n
H/U/HtW6Zaj8nA0VJqxhGNqHJWRsWqUwtEj77GjeSw2p+dzwlPnlMPSo88F31FjITc4iRVz6DGqk
X5mZ596VqZ5vYrb3GCmhQWpluXcoRWgfVCA0uy6ZprPXDdWmwJr5DvpZv+iNsTkWoUYs3izqHaBr
UELJtBZe6u1N8HsHWSrUCILv3Jb9Xfpvve9t7+NIrMX/8kr7x82vW66tC80UhuXOm/cPrzQWcBN7
9rH6HKXp9yy7Ep73zkMU2ZdwxvJIfI6lp/EKxSNr9d4mS3Er9JOGwdZtQolGzUIWo2kGERvluJEn
kINlB0o2c/TDO44krcefUO8OhYEyGAO0VkR/vsG/ZVEd6lmqaUzWPTFQcAcQRnUAPXDD9PrqSB2T
uc0JW+18GwLq61Y15iE+misLtGZHZGDr7K6q0yddWOZBmg3hRJzd+arV7CxEdCFgUZUHOTZP49vY
FLy/WFhl0O58Zdj0kV5D9xWttmiH8gxSXnwO1AR7egEYjwiJwybWejUb3/1s906zhLmAuojWi7sq
QYxVnzsQGyIcnAfZFWSNfy0mD9HNuSMbWeM13ogZuBXk53ZQ5/AQHdFUvJgAIv98mzjyPvjtGWCz
pnEBtjqOAIRofIwMIFmZaGjZfrYHkONlHRL8wl1gHSm986k0vX5l1bW9C+aq0oPhVo0mO8teXt24
9xIVHgvLespYYsrm0QY7xcvtK2qgzqdWA/8hclNdyk5Xx4bF41bhMPeK/D7o+yfcicqLVVrO2fJD
fdmirPwVmDuMKmN8neoC1B+uKfss9IunSqle5IBOyeqF3Y7NPXKP8THwp2SdeIPypQkXckCuZ+6q
cIPx6BWZi0+8x6t/PjV+ek/sA+wnVjHGbjAU3Mgk8VKkNmE/v+f6InO0VbWovh/nA/Sfn21VZlb3
8oBUyq9tcvD7XCXq6tu49zY9QimJNcVv5/p4/tIBFcR2Uid7/ug46iWAE/KWGNgLxeWQ7fNacV77
CN342nnrGjh0SadWqDV59ptTYgcOZZEFfAeuBIMRRM5oh14JNaHO7LsuG9C8TqCGum657woSfwiF
JNwmho9dNHT/CPpcNfZHFh598MnNm0ehg33R8/qTC0HgPJmNeATOZqx7F3G3EDfix9GvOmzu8D2K
kK5YsnABYT60Vzl2mHDwSirFg7XKWF8jGVblU7KQvbdD3ixNN5ruEzaOJ2vQjK3+t1CK1Dv5IH/y
LrKCkfa0xYr57r1JTvgw/0P1w+laGH2r0tLthZwrZVbez5diOXZQCyyNcqdZd31u3FmF1pDg4GON
uTTMbbJXLVz9VvrzuBzN8I2rkmPzZoy7LeHusujn3rPR2uatg9i0dnIlQl72inm0LBWDDziFcTE5
osmABDGxFgNFrUb38pB7DWIGXpguZzTNra2xzGnvZDNceB7Xzge1aeG3xPr1fWrktMpFn9plH436
GnWjZ1O4472jTvVS67t6K6vyMGRau+g7ke67ppjuZZuWAg9WID3JmmwvRnefi2I8vze1VoR+fhvd
ZYbV3FnZd08jVVwnOBoRah1fsfX6Tr7Rv3MVzXwYtODSjM7wapW2AZoG9SYcUn4d1cc8aaBWXsa0
AJcPY3AZjUZaLhP/4iFt9uCqyvBY+xHRBlKGW7+bhke9HI3TzD8UbpeVxCfxgALnAlKQsV2uCMgo
vJy0+FHnHYEu/3jPdrl4VIe0Xdtar69ldXTj8D4by6Ws3UaMpbY0fV3ZwlgmxOgTS0DYy6k2hmca
x1DvWP312Q6bSGdnmXZf72WHPCQ9sM+NaxmzllVfLeRo2dM46jlIivJBcxHPLhurP8eO0C5eCyAJ
EGn5NUGALEXW8SVP02yboae4s9S8eMb6614O+BzqvnMInFoJUaOD1+E25nkQYiD2NA5XKLDpBTLA
4jZCYyVzVGLz9D5CDvOLDBc1uwGZbKqCxXIliCIEWJMP1jB/Z0l11HxE5IOUamI3LHmy3lij1lCi
rElAxxm89KuBgE4Z28M3jIoAFmOp+dBNPvI4aWPvvEgdefYK5zYk4Z5zbecvm6SyZFfcZVk67nkf
pyhWvLQwvTDpGxAArPOfB3euvrcVqcllnImWGxBu7iIgl/uKVd9SKgeklYPungoQMypz5xqovJal
YsA0Jg9OWuqnoudbnooexWdUGz9PYqYsacpwSVVCeiZmIrrJJhXk97JotPIzvCHQR4Gbw6Vp2zeo
uXaSlZ8nQP5br56Krawm+qEYPOBhw1juptGsN3IykpDLHJ7bS68oyDt58biW7UEd7ppIs56LSe0O
SW9aK3karXIuakK40Mt6pANadCcTyzZhC3rDm4mN8aJ0pEHRNN5j5P5Ztms+2G3w3dLYYHiNh2Mw
D9cbRd25GPat5ahCta5mbZPyBQF9NuxCQbGzH95Gq0ECoFzE+K0t+1hYz7baOouhqafXxq9j3J7C
8YsV+fDWK/2bEWU70iQ+IEzlRw43MiKgcy3ZsQcL0tybPk+r77Gf3itDZ9xPfpjBmLaGuwzY/BLC
hLeJY33W9lVabzfqTc5abwjqtRcliwr9xKtrKZm3MDQYghVf6SbOfFTyozc9UF12WGWlnL1eU86D
gw5YrJdH2fTeLktq7/X8USw4P3SYgaGsJz5sWw02Dl1TfBVJiGyPqXjPY2YkIJpd5c7NC/+eHY5Y
GFA4yMTSZvt9drH04J4U5SlSjf5oDJp5VRvfuuIXEs+ybGvZJA8pQBtsWob2QCqSCHbLksFVteC5
jwHcAn2JQZG04TNKHc417kqeV3TaXjw8+sb3vAzD50LVq5UYUzyP3KE5D/Oh0CPkHbJqp3pZc1aF
w2EuyU45rDSNYmlB4lvLtg/jymTA9tJ+grSjnSpdnY69m5YY6NTR0zSQBvcBX3wP8c1oTO97ZwXh
wkN6inyrP619EGO3SRD4yk2UaAsLqPTR0RGO1WCkdQhWGt1OMZu7WxVVefM01qjDLJy1Cd/uuckw
MKgKbpPISqvnEqLgGmOwYCt8u3zODOQseao7uMVQ1UsTI1GRI3o5V0PHcXYBWtJLWRVtVx5YYEa3
KoqK7hFeIvijeXA62epZL/xvif7kxZP6BSj4XxEQzbehLr2FX1nOU1Lp9SoXdnAP+y/fRP2gngel
HAjyj+ohGblIiV0gsYKfz9JW9fYOhm28U/m3t7WxuUDKs1Z+NWpssrtvmhb0P7g1lCpJfkSs7BYx
1gifynAM1lUBRPiHyPR0FdsJd4Aa2e6pL/UdNovcAIVpf8rKzDgU3jjezbWyKfim/CB7BgWcLBTN
mBAxVdNnxzeBRPtKdZC9rpahuYiuPZB4evVu6FG5c6eNrJI1jrY9Ab31NGbpM3pU5iJtlfjk5nVw
1XXtBw/D7iUM0nxXwLNZ2whTvvi5qxH2K1RUWeh1u+CkB03+0GQ8QSwfYZu52SnN6gibWT5Qu5cG
vdt1MdTqVvbyY0HlPqkS8Fmcsu9XFTClTyYyelenN3/5XEiB6VrOMdpho2PPaKtd/YDjWA40ucSy
K7bDi4/U4kpUaf2CXPoLzCR+n1G/JOPtfhWTB1BrnmTBPdkOgYVV+DwpECC1DGyNX6YguU2yRb8U
VSG++n2KQIUT1Q/+/EmpHvz6SYDg6pes8l9sxVe+p2X3yyfB6t1Nir3gWWqBEp2T8TJFLw9V2mz+
ZZM3xzpymay/ZeVJo+mmahM4A4D0zzhPm3lFoKjwKZwoMBD+bOOjXmX6p1SP3iY/qq8I/+mfAiMG
wVpXT0PJ0qcfvZUcBBcbW2Og1rcpQTMeIhNUkazOgMktKnQGF45TiEHpV2iTGDt5RiQiQVkUMUm6
uXcMo2uMBc2dxq78QPQnvOS5l+2CBJ8FVmsIf1hTePLdJF8EEVvKPBxgl6YDzliJ/SRH+MMLmm/d
o+wPsB3hs5uLrIUar6J0VJPD6AafRO3aCKYY7MZVe+tVhjIDCcUJbin0oLlaK1m0i+MoAm9E1U3K
AXlN19nJqtnYMEOLRj8GYnzkQfxJF3b24MRd9hCz5QCJSSajK7gXln7EzRtm6VH2ghhpz3++gprx
MfMwZ0JdV7WI1diwhKwP4azI4WlS1qJnhzeMWwKEk0H2duLB6KWIYzWYaUfn1lLNo11l/Kj4WyHa
eSSa7dG687Kvuiqih6LK44cSE+u9iK2GNGIEsdxFS1RFmHhbq6GyHvOie1U7XsxtajRXvxaorRTT
PlH07nXq+mk3WcA4A8ThXksD5Y2JENjFNnHIAR9+mw49pNmLmlunn89WtDBkXWGX5x57kk8j8Gw5
vS6m/FCQRceAi2HlDKfIzLQ6paBPX8TPz3TdOj4KNzOXcpRvIein8XQ8ynOgiURSc1wpIhqWA5HA
Ox2FubsC8wWfx9vlvcm1wMQYA6Jtsk0ePKx4NibqurepyDlrJ7O0X1RMdE8+/oq73EjRe5tL723/
rfTncU7k/jyf+3fpw1ni0LW2QKfJtar3dad42ygIwyUbtGnepU33WhokG6vt8tV7m6+106prNWMt
p8mOztTLpZk63fa9zbEEgmmjXm6sfvoGDhx5zFqzuPN8dW8ZhLEmq0epug7FA/rv+dLOgvZN76wn
8GMBIBxlTQMEJlWUF6Ps6s9//n3/I+FvGOwRSKvZsNAJ28r+XxJGmc0mJ9Sb4A2hmjA+2M6uNrIn
CF7Nd1u0W2ustc+qL6xloDvGtURTf18Fk72F7J+fctTvFznAwQUIK37k80FB1n9lxyBBZVWvm8uf
/8vGx6yJ4biWYxDctA1hCtP6EDizNdUPA7JSn6dxWEXuVAMR4WAmBZ7PjtPs2CbHi171frapg4PF
N352Cz01uzcnq49Q+4Cba1CsSCNAnkrT/s0Hr79IrVQ992iGPSpjerVTtX8rKi6QjqXMLg1W0KYL
P9PPY1MR2hxM/LXzhJe87QoN20R6ZEke5ECQCj2+VWH+L1ANQ3x4MPGHC8dGRNl2TLKi5Bl/Tx7B
ogeJkc32AzYPTCsp8xP5GX828qbozIdU9/OTV8A5J4C9/9Auq3LE+1jZllg5Wq2JidfffJIP496r
73NzF+IOrKYITVizfzAQNz8GlvsGcYAYSG2OGDQ4vrURZk3vPAQm6HKAOX8nm0BrDXuepBPatHTK
k/QqNk61CM0dcnTDg1qUPWIad1aUc0ql47fpVy2qLfMEeRLFK4MF8An/KE8Cw2y8xFjHyU6rbuO1
V/SmTJQcE2KELDmBMcTzQZaa2swXyCy36w8dWYpW+0IOtLlVlrqGkGzVFg5yevG0DIywe3ISe7zw
hTy0aYe613wohzcYU/Hjrd8mNMoiuT7JPkAsepY1pzzB88YuG7Rc/UDDs8FQT4lW/izJNnmI594P
g2Wb7K0b09lbPuo0/eQXR9VtCT6Myb2lFQVx8f8cZOckELzf5OZYHGX9vVuNkDQmaTCQpHXx21Um
ZWPMb15tPqjgVyKtTS9ifg8Do4nPU5Nd+9trGJD8BrPWFpzC3Du7+SDBmZFJBFUhT9KVqXpvtRvZ
J0eF6VTtUV0dWajM7/L/9qlaN+5Dz/z5qVE6qEsxWEA20mlCQReDxgTJvbcaxA+stMK9QtwUV1nt
9VF503ui+AYCDKdu0LNrmjVf8Bc2LqjKmxdZsj2THSAuGXZZmGwTJ0A4siNin4+NRF2uZfX9IGdU
6Lq+N6kkHxatFiOT0vTKGSAQYmx6JjaBaitn2fZ+CGw/WPpFmByIHsdHNLxwAJxL8lAr3pgvZJFc
VbJBG/UatUFyivwMBSxRZGvBZVhVUVGtU2Q2UJVAD5og1wDxrf3hlzn6GX2XPdYNcet+1NX1rVq3
7b2LbZBumF6+tLKK0EtZdPjRMThw+/aSRdOJ4E9y9snhIXtqiYXXmMbLMOj2urXqaSurOeaAC3Ma
42sZ1P6nihWL5ibmSzKNHYTl32bZ3V0KSYblZhMRF9Drr9zNhxFw34tn59U279n+5HlQoGgZPsgB
KL2NCyfw7LshdLujVeRICA9u8RU06HwCUShilQGcOiIspN+1ozktZAdQsXsiJc1z5/kF6jIIysYZ
6PVQ6Ac5wCrRpFYIunQCP9ViGaee2T31LptWD402ds7VZibhfBlWCCcCsoohsLFkNnZeqJufzBpo
1twdiRg0t81+Je0rey0CazjM4GJ4X0jPKYFyLKXi3KCuMgfxLEnM8It4H9RFCi/XbY5D7v8kbOhD
9418QnGPB9p4qcqS9BQQzLfanNZa2ChX9BbGh9ElrlSAId3FmT486Kgs3rfmSfbJlkpzCtBJgb2U
VWIX96Zp2gc8FYN9HRrGJla1/HXM6o38Luyh7ZZBM9WXNClJ4Y2Wdft6EWJeZVmevWkGNzWuPOp+
CIby0cLwSc7MtBgJtMKCk1ADVFJM3127wxh8hqtxuxC6h8heL9DoNPDquKpJmS3tCmEEpUPyMjPR
Nq1LeHKQW0v3VhhlASehW+HvrlH9/xnzz4/gPFndVvOy4P0jFF+3/uW1rP/zrYwzlaECcjUdw3Y/
vpUty2/c1G6HZ9OcxDVO2iv2HeWb1uKP2aHRspXVDNkOu9IJmFVkBpd9Swhy7Fde7itdzNfjFMsM
QTxIgkoEJP4/JcV0XFYZY7SVpVtvaf9LahKZkt+3rfPKirSk7WCQC4TI+LjnYe9QlwUY6iez6hHe
RHVXrQxt55iIccrSe5v7X9rkODe/4hq6GJWUrBSaMck+JDh96KaSyGPieodOL/ZjNkXGVhs8ZzO2
vHluddxpNugZo4kyJG9d2yQro66cQ+kiKGrVj5GjJKzK7GwfBmHK45lqNHbfcF/U7qAyGZD+wm9y
FBGAdG0InMxktfKeHCAtLwWwyk1Xi8q+JENWojUXFi96y/qjDhr8H+dqWOQr3/CqJz+dzHvuP9Z8
M0BndHBeyl0cNwN2eiL2km2AktO1J8t7crxhI2tj3LpXWapaoaIyhp9e7CA/vZCNip2+oaDl7d8H
y/lEqTbqPPU2Vs5NWt7GsrEbcB0PfQOWrKF5Wz9US9YqffFCCNgBCVAkB/mXRK77QObSJHgbds9d
kxHh5S+y8StYwikfUNzKHOutSMMvQTSlf4VT9GZWucmyf/D4gQoQoJhDPs0DQt4Tz6FV8qjrXSBz
83LpVpRrKH2MubLa2NZL0+A/8b6wqrS28JbvSykUSvFcgB23nVoz3YhwKvesx8UTaeJ7wwiNL4Xl
xSgm+sbFMILi4pc1L6G5ow2mS8GN9eyqmb93wqrblD0PnDr6S/aTeg7WU4IlvdmoszeD168Nlv+X
JGFd0Wtu8UV3oxdYXh2yfrp1IJGrrGQ73/oywh74ddZS3fatU2+dwlVeA8Rr5IAE/6i13hvVAX31
6CkLCdDMJ1R9s1qKcRJn2MPGtS46UjJzR+uR8EXJSrnXvdo7TmlaruzUcu+iHoYLuqSf6iqvkS8r
/GeLvUHha+NL5zjFaaxM9JPGbHyB5hFumtDIQOTTGxYIqypYP11kbwXnyTGzF1SWhkuFbQJbEkbF
4TRtR19BDKkNp5cmauOliv3NUU5yXH/dIt32pNS9cudkOMnKD4b3snfcoFvJSZguJqvGE/YeSbP6
XEVos0zjBLCjnndNYWQ8v1fxifpZLQuvOhJa+rUqe8OKkIOc28zuSmHpE9JNyT26Jol/K/AOod9Z
P4u8+rrZn7r0Dho0bmX9jz45Q/GstRHbKpiQfZx5nvVaDnWFZAeCcwBVCdnHJGg63d4n+SxN5xUq
vlJOdCxGz3qMJ/Fwa09cm6gbSGLRDN49q+nvsr1mSbJMawQBIC0ld2lTNItghpooI3YtaSDMqz2V
/QWcLH4QEbK6XQuwBnHetZM1zuFWxK/GOci6RzJmi+0mGjm8ZBHDMc/ZiIxlXWLVc2srS/scqpNy
+AVcM7f52v0IpN3jYcHyFZRbF4Vfq95/cCIv/N715Ran4jxYFOnXFIPwaFG0V3bGVrDI4whFC3/6
Xo/e1a5E/xX3nW9TlWtv+mQOqIIhcDcQ9l6gEo/Mruc4SAom7CAgsLm8h1QPPc1OEOSai3KQLNVG
g1eUEOlStikVlJmFEnCOVJ6DDEK4Rb/zh+x+nyd6rMeCYMrXnZcOCxeZc7imsb9W7NK8sMdVYbNq
2j5zo/YMRguZOCuoH5WAtbKYqu4zSnFXzwetuFBWftZ1N3ZTOJOaJLNJsph8P9WOwQTyZ+Y/NSPW
FLaR5ouuGhwAaBwI9kETKfCsc/2IhQhkVp3T36Gg1h38oH7VZn82eXBnJnHrp2cM4pWjbJJD7QBR
SA+d09X7WCfAeVCzgl0SVdZK10f/qqfNhHuVPeJMl5jnJlK7te7m2RO+WDrcW8P/agxAYGrW0Isu
LlYxsj5/5UM8K/Bp5rMbIn4oz1T52s8z5bNBq2Er+tZWKutMaCu3wuAs5krCMvSc9lOCsFtfhpva
UWZfBHqcxIzgIeLPuQQJSdQkanYU0tMwlyKtTE9+UTW7HAfCWyn4u+1Db+7X/VqFyg86QD24xEZh
38zFwFbVg2JxkFV5sAyR2evbIJQNLR2jDYaK2NaWuVaEdx3Sm4kwkhcgP/pBmG290m2ozuhloAwW
EB2ArpbeicTAh3XuQA+tWPVuKw6lH7ifqqRdJrY54JECRSLru3Ejq+C+9jjJWU94+0SkiyGAJahv
t/i58lWz+s7D2vuMaXu4TPNZoEwxqk2WhNkJWV6wzMjubsvJ7+41dxqXQQB7XU1IPhhzhMmfY01N
H5p7kVUv702yJMreXIWzm6GK4Y8Wp+KEI7lg0w9vDqU5a6nPVdkmD1PBymUB5xCLSIE4H4pB9xUB
sKVGPgwh3QIpBVmf5vpQ+6CYZJ23+H/qflq9mGqG5lemvqrgh9NKzX6wQUS0M7PYLwE0CGLTfgAr
bG8CUYRH20n9cyvmhJPSVM9tnqF+gbLv9/ZrksT5j0wHQ1pVunhWeOwBHEias99X+iF30niblG35
wK4TiY+0TL52GG7KWVpXXP2RpxXAPW/Jo3X758ifbv1OTyJLaLqOrhIWdi3LUPk5/R7zIkYZdEIt
vL+sfJY/mAz/mBLrgwPzQ6/9+msaT+tXq0XmOsJgfRmH51HHGk+roRUrlhZeW33Y44SE5V/pGazI
8ksYVfW+dVeGU4TbtMiDhyB7SOLmmhu+eVAVyzgQLcDQJS+SZdi1IGBMSBnsmsxVro6ofg2JyqOD
08GgReNz075opmKumhH9NuJ2zRb6CeFko4JS0wTYWmgHewbfOCrsKQSlX3UNca3MeI2+g5w17qb8
GTM6F6QPCsY6+U2co0R2UjVP26ZV+6y4E0ZFPglMuPbW7v+4O5PmuJEtS/+VsrdHNmYHzOrVAkPM
ERxFStrASInEPMMx/fr+gso3SNmVWd3L3tAYCpGMAeF+/d5zvsM0tfQxVipHkT3Q9IDqrU/9jbWQ
xBWN2JFSKNJHRRWM3CGkehU5rZsSZWowReRTOUnhR5ZWb7C6qZspKozNan2Tpl7tR1otoaA/7luA
TDd0wGdfdA21tyX30ZoWO7y4aGVWdEO5VXsgejF0kqGmpDzkvmbGk1swnMvWm9V0fZiARmcK6Y1L
wp6PvRemiJ6LEB2TEiK8azaL4ehenkyM7vOhDVSAbCQ/wJJRJv0lr0H2jXbVhlUcVZ6itGVQxnpz
n6EGRFKgn4FY6+cBL1iupZJEhsSHcDMfEBy7RxIMAZ/3GMmYGSYPOaZJv5h1Wo7kuiFCbLs9HL4A
HibD/GzYr3DsgTU0nj3TMchW+a1UW+OEfOY1ToytSKiZ7LbOKi8al/ZANzwe4vJUGubTnNnGIR5U
EeQW+F6qltjPNHcgO9LumbE8cqorT5j5y1PLIr0kQF8ljowui5qHxGweLWsoD1bKqDoyj7Svb8Bi
2Z9Ze/eJQ7g7ueNOUp1rw86eO6XYamKaCLVKe79mHHlnIqYbO9MrEoH6oUkIgCNBD6ds5o3jOJyl
fViRQYRXmueGUN+zLJz1nNQIVBTBVBwL26mJSJlVca5txGxah6bNnuoyms7RQlM2h5nhaF20k4t+
53Ae9ViSnT3YUqDQ+vygZZ28fHzRBeTEua2I4Es6RFetahyNpUcqZ4hTwzT2ZkKJEix2Ar5fEEOL
2NafotUb1HPcOtYTNk3PSZJjSxf7oJTKvF/c8UuJf/xs6jPaaIO30UDg6usGwcKc6BE3op8Mxg5A
QrQ6+namkg1KXfipYnxTpzbUU53tZZnns1qVtwPeRdLp0ddikgePsRhDkFeSIPQyCWlYuNsiFnUA
RDmw5/jF1o3xL5Y17eeeAasaVgDD0izE4FgU/mC6pLPm1jl+tO8leK0DBED7iH4kINU8IyKogM5E
dEjkVbhUPZqHETncBQHbuoNf0HL8P19kXe2nw//HoyElHGCr62qMPn91ks9IzvWRy/u7S00MhUN2
xEnXb6OTXC00yxCsppt7dgY3xJmdd0PJv8lhmE9yctd9bTrbVhVU0DSxdlQq8yFSEuRPQyo2WtJC
OV9hG8ox+YwiSb30a3LJe6EhNRjTcyn1YivJhbDCj8M4wYnPSp1Gnt5kj6lsH1hT3TBuppJ8rcLa
dqrxnBbEDmYmDDHTzmGYXdvdmXQlLxdIHNnaaqjF474se91PLHX0l1jrSI4SmFquNzvbLsJ+EscY
IxIpBKVXzmQTgo18d4c02Vrp8EWvVkB/TX1fO6Z70GPtMKXKA6Sq7CnnGvI0x30ta9B1xiLVIyoR
c1fFLGe1UmRbK9K7YxaH3VVlK+W7tZg3XJ14sroiXCZopl2Uy5OuDgMKT5cIAbU5Dq0czkVJOLAd
19KHnpt7ueqkdC20W1D+CtOElNzMflnf//z91/6wx3IlXq9H1OmmLoTzyx5bw+0UrRVX3yuhzrdj
5zaEPUXm5DNleOgTnSK9ocerX6/Opq2TO8vJ/sIfo/3cgPq4Bi1hYRSnj0Yo0q/aeNh8lXA7t/qO
EE9/rhcUhqQpiVHBojYIhTYENn6oamET8cqao9W8kyQjtgk1HslB+UlT8/yQozuR6bjgo2e3+/OX
Sf/Dx+Q6LEXUwWfFYAb56+BUU0Q/45Ndv2t18Y0YtOGE3KEAx1bGyDpBq3xMc/W8O6OM2HJkiffJ
os0hPWD0wlPtbFJLf4XkL88z6bKwVBblWGDCz5ZKDaZp1E/rRI7mnz9s7ZfeHi8tqG4VJ6Wja+51
ePiLnkHLOX8hBBLf047Ph5pbL66c9ICkPqgaUdzuK2GjKVmHJysJ6XbvoY0bX2tn3rPX4YIluI9d
u5kuyth4tCvdQy+WwsscYP7Q/32Ny4ra0dEe01ZTwyWpdwCV1GDo46PmAGuIyPyz+zIgcMTez/Ha
B7Qane3k0BybhgIwSUnAJmlGVy528Rwpc7URE/jihOHusUVvGbZRBLokTseTsBcGIMxd8fiS4Snr
rPfabHmtTIaBCRZCP1cWGS7xLDa15SQc3Oox6LOxxT64uJtYGpuktro7YxpKTPmFCGeCrjaRaWZs
4S7lnRVPtMPWAYOY0QadGQ9+1FDpudkLTrqkb18V07TObUFBpijk3WoOSZst/ndPZOlC8yh6xFvm
7iczfZcUSth8PorNednDrG12TT8gv6VNsWWL1cgg3KdQdr+pBjm4EDWMbiSIqh6SvX0dTpmcT4mL
TIlkTMx9P8VzOMH88l3bqh5cMOY7d5RvFuzBkipA13YaDrLbpqe0u0Gxw4FIRWh6iJaTqzf5Lmkn
zVtGM11pL1S+1Rb+Qlb4rSEUclhb4I+T6iaVR6tfuUurz5XJxJ/oBq08ElBJMVVpQTy9Q+cuH/ra
tHfm2K/+QM9WtbRbiPDXXCDsd/U69H+xU/3ioPlxKZvwJAT9ahdO3S8OKqlGLp9LEX23uzSh/Bgr
LxeKu8mR7Gw0NZVMacfxYtvWeDFjjUDMLD7WBZ551pbNbI4P4zWhD6vfY8mb8uefNP1n7dfHo6OB
jsNH0xneC/MXc6em6kVXtk32NhOmSAoGMb2TWt9xndTEvC/TThcEjzWMTvyGduum0HrPmBAnf5D3
mxWQVbaQw2EUG0Oz+w0aBTp96VDe1Wrlhuqa6Jv1ejyp8inl7S+M0CwtYvPq5HlgyfmLp/OH9U4w
XLBcBAearYs/AGYMfVrXfJ7ytymVN8iGtQfNRe7eoTD2I3bKYJFdcTtAQ0MnMfqavuBI0xzNHywW
bMUg1bvvtfrr7EgUtLkwEEFm44OYHt3aeV3ipXmMmfn/lVjE/bWa4YU3dCYxhuG4JgvJzydGW0v7
siey4E2JAd+sIBWnWnwaioxSAXzpxp712UuUqN7j2WE8hCz2AdrwrSjcQ6XZ1v7jMDWqxlnpZ/R6
1V6fSMuqJecdjXwKL0ZdKYapPxtas89oHG41J74CSzDWQExzD920qp4R9Vuigb4tKMW+GLmDcGXo
zlkZdVt6w/ljOXa0zVhMBzk///k794uC7eNCdEwOb45q6Whd3V/0MmspISfMefbmlHofurkds4NH
2L57585Im/xoz5od4pV6WxSCouR8UJbeOpZzF+JeAkA8JWdjVruTVSYNfGvtsyC4/tZwlD2JhaMy
mE+YfUmDxKwRoF5MvbYvRp+mCuyTLG4vaxV9lapkjY44VOFz/RTh6zl2Ehb5nz9Xrp8/vN/ofyha
dIeL1NbsX9aEbiqt3omr6q2wLDVASTtdcAO7BG2PsdinlJk3ZZoH6GSqs7vGD+aQvEftqvu5qlub
wnTj88eX2qW1C7kH2IOFshK7VSZlfsfKG+0bp/9CBPN8Umj3OkMZpkp3IVB5BlRBexR348Xksd2a
AIdSrq2da8Zk2heKeTsz7rvk1ZdU7NmnC9IsyXGAalC5hmc1DnZX1fjU2jKMmNEbuakdCSVHyz+M
KqRdUsIkupkKe3wj2Brpe+2iOEt8SWiI18fVdfjBEWu9t8rKW0xbIdSkBJWCQecG7EN1Gq7Uo7h0
WyLsAYKjpeGBWVJ5UpaiDRhR3KBfrC/6/DgMa7rjyBnTp7cxdZdVQ8rwWPgIwXV/NT5REiLx7Kc3
acuj23Zk+bD5AAP3GCrmNwVltLciaA0zEk+88srht62OqOK2ulCzu0fHrtMjQ6zaG3LT2mlJNB8W
Z3mfU6kzdai0Q3RNdI306i2RLagL+pgeoQHzqSGlI2rJpRxg+82s7BuLqguLHA0PFbjPtRVqWtcO
3DgKj+iZ4zx2QMWy4sk2OzItrwm8ukPPDc0Q3hjt2CdLfzbHdwb0w01BMeSBEdnDepu2ZtTlTwj9
D1FHj7heXp1CiU+s4O1mjqF6d0jrvGyBHUFvXD1a1y84pD0SWptTHDWvMIreOnzgO622LoCdzXtT
ynknoKlOcGlv9BRJ5WyV3yrZnU0bKv3gxLcTOVu3wFL9XivvSY6o30XM1m5f6O2L50pbbW9h9HCs
VP0yW5r+sGjJdnGa/HbijAnzbBl2LEv0t6dkIkIowUmLXm9np7T+wZNSWzSlG2ZUJkcU78s5lrSq
Vsftb2Pyz/6iohd/OFUIW7MMi81QuBp6w1/W4ZFkSq46U77ZxMf4ebJQxZX4shxXsoZSAd04TssF
2W90stwbL4sBnthaHCQEM27tdP1Wzqm1LXKA85kFePwrXQ/hgcly93l27VBxcmI7P5EQiRkEFB5L
XHzGm+HldjWR/hLZnm5gk46nxQm0eAHfX07LSe2/5kW1MxB93oMIqAkQrOQZBom1yWrt/YOag2tk
S3aJsbdmZkDgy/IvZT8WAdYxdhGZcAzhb01lam3wxOhbzAN4Q+O0Pk5AtfJr3mfVd/JBZrrmr+Nj
yeQL7tqchWoFQilZq7fZQWlkz+OwjSMGSvn1Eo669DJm43JObet2WJvuxxnmf/1Ejes/KHLfarBi
iMGGX27+1/atvryUb/1/Xn/qn//rv36+yQ/9/kuDl+HlpxthNaTDciffuuX+rZfF8A9o3fV//k/v
/I+3j9/yuDRvf//by/cyrYK0H7r02/C33++6yumFcLlq/knFu/6B3++9PoO//w1HVvX2bUhpN/zx
x95e+uHvf1OE9htafEoYQU1ACrXGZgji7+Mu4zehW0JVDQGrTbg2pURVd0MCXk//TYXXYAjbuB6J
wVX/7T96Akevd6m/uQ61NSoJS0B4o53yj1fgd2zfj1f8/4zxQ0/+0/5lmQ5KaZeDpclxh/72r8dK
ToG2y7o47rpC3SFGiH0ZtyczFen1MuE6H4bPg/KOpureQSzuNRTWYSVn5AU0F73KIQgzVZh2jE71
3NRXn5PzyMyBIFw2/ePYvs+yOAEvJvlOATVQF5OnpvtCxYktCCDxYd4zn4tdbo6EUtDLQEvooBgA
C+pV66fUlZm3aOtFS5Q7RuVkBxripZ/zT8LV7wrNUPESTWdT6cgkulVDK5qGQAeQDraTwSOVrNeV
5Wm6mtG1l0yryBGq80Cdr0VB5uupeecu92PhPnYTB6q1euzW5D1BqmFb2StNppveTs5TB4tqqA65
ys6rrSPaqHL1JNxGvxm7zyuU4iSq70d0NX3RbRd1DnvctgFTyifTSG6lyN/HjgdvW83nok7fKQjY
SmpeZoAtd3ZDDr2lnfBH9V4e85hj0X0265BAno1R6nREMOrjKxvcLuS0vXUsIgbd7HMxosvAmwrV
plcZVH43MPB0nQPkipeNnLzMM/iRLLIgIrtRGA+lgcwWA5q9EFWhsHky5fXMfOeYRHQjCffVlsdQ
XAEPiGZ3qlkFsT55c0LeT6M6e3O2v0Zi+BZ1/BwxYY1XZCj7pvKILwLZNnSQq8GGK0Xp8ZevX5lm
BDBjm02eXNlUMzPS1k7B8Jt31Mkrb6e+u/7izIwgRlzf7ahXvpvNM6Od3msKYwjb2XnOpE7kTjY7
pPIUd9jKDlY7j36ZASKdrsmNlbW3pjaYxtnrzb700n66oGRq0fhWoWT6HRiNzRu/xp/yngItEtIJ
GJC+9wZNPrhTuxrFAzltxEs18XZwestDn8GBohbP4FrHo1vE36KCwPKhcx8zASk8jc8x9oye7CCR
yMnr1SzzkzKDucx+Tot5uVVG7ZvefUPEptzrfRRohZt4MYViYCRB6xKMYkUHk/iTTScIYnPnAyWT
4Rk9j3WyxJ7g7X3CSfnjwxK57uyr6CzXVjP9VX1vxKgG2mLclSOfmU51kQHHz+laXJhF6bnGC6Ra
d2Pa6ciI47uW1sgmp80RmNd9ra14ms2GyXTiL1dNtF58m8fIb5qKYUOl37vD0HnxvTpJgtxdQRBk
iSeqLQhuct/I0UIPdd/oRggca4uA+92O7Nlb9esHr833BYQrFO7WZV7y99nNDQ8kkeN1ev1sTVgS
ag8xLJ8E9Vmz6wPX6OyNmlIF4HfNiUtEjDV8pJL3Kq662lunmHDB3gmG2h65THugWH0HIMEmlGZf
kvHqjQUfMYUPne+oWzhUsOy4HFLjke4e0wj6D8y2D2v+mrfxJkdVoLe81pJHoWrklnVaIKeNuaaP
JLhuNPKEmAVAfgDGSyAalWZSknZYl/vWnMlVKqPjYIgcFQj3E9n2amiCtv6MHXRqo89Vlyw7yVvI
SfdRx3nkM3IOuafCvoAjGTJyHhQ266lRRczKE7zGEOmYYPefRc7ftQXiTNbabdKjGmH1zG2R+VNz
C+eXN7Z3tA0FI1zivHxVWMhQFrX7smFhqUTp+nXiF3pvAeJpVU9XyRFSE3vTkZctGYL7nJSwGFD7
+HTX0Mh1y+i7+vUzK5vWW1JxmTMWy7rrXvTafdfnIvcVxsp9gn0qahdEH4Rd1KZydHpl3g6xcZsn
66FLDD1EU0OLIHnqe5Yjpp66v0zGKZ2YXlWy7oMW1LeHF32D4qdiM8jPBi+EZ5XOOSY1OUW87qbG
A+qOcB6YZjpIggBGgxnP8neDtpWfKBVxG4SWgURHwWpavV/FtmSqXDF9XpxPqqSz7WiJj9WmPasl
dKtaAsJUSyYrrqhZ3srJ8kQsw5hE7u2E1tifYVKPGv1QQkJqfzLdW9qLG9O4UUreCgKPTjrDYLQ2
UFK1PKBj8l1WxYMx8W7l1udpIN57Ffm6qZvO3bZL89rQsEcKiuONzde3jYSPXuEsnqLHPgK2/mMt
iXv9bunyLIjd4V4UyYPaye8zos6OIFfPGQYWCzu+Ffn3j6t8dvG7AerIAHoM9nYyGdKX/UKslahv
UqRcFJost+BL9q3hzN7HhkUJmPqrwgOtlT7yx75lkujCQ8us9NVgkj4vJNXJ6j0xyy3jxy+ItVtP
04rvqsJnEYuY68d6uS1N3QrT0dxH+JsppxXLK1QGZpnLqaePttZsbVtW+yWSeyVGhRPp9mWdxHma
VNqL5JzBEtf9NolCmaKsErT1SX96I2nvycEH7iXFcrcawBLXqv2SSohNTcxmpGg5S/kMzE7YfJbX
scPbbBYXpXd5XpVDfZGVL+qUP3eNetDgUaYz+2TOh01V31ATI56M5q9EJpKdYhJnb8cvKJZHf2xO
1vQF02oRdJ0FQV5rEXiTjOlPZKiTuWDvXclPi2GoNrCFdnFJe7mDOaFQcvsihgoiGxafSSiP/Qju
p3Pom0ZSvxtl57dyngmjYYG05ytypmcnVslC8Ivx2M6R18J3Z6TLk5gkHbksmeLtYgqv0Ait4n0t
1GFTioJzxHU75MNjeDUVR3GtvnApe7OibceUBRHt6eNKesmcr/lhriXTZ5AFnWXeqUoepBoZDHTe
Vy8xztZQX+s3ygbFah6UieeSuGcDCTurW0F4fatWp14L41pJLtfSJW30s4BZ5wldu5Dz+fnjynGN
uuYKQJeoMPMAAxiKWak9yRYHZ5dsOzLcCEhX+htozc9pBtMbob8XX1xhkDhgEiMFy3mASRDd6uuU
EEkgeP/p3mZAucMaXX6XVm/OpLVANO1m06rRyyAtGsVjEiYyyjxSFFvxVHL2DXOFMsvON/S7PWyJ
BAE3Y7YZAIrwklc73baH48BZ6seXdqmHIwFtvWctXUXJFHIYcg+G1m+dodF2VOBfkpbDcQ5b4Zox
cC2Op0PXuRrq2uK5UOcgUfrrb7u3EvESCwtafdPoVzwwU9W458uP20R3F0E1ZpwHwT8dkrq4yTIT
+L+hPkCj6w/NYvQHrSp75C4bzuJZCOUKVo/ZyYNFI+vQpJk8fNz8+CKvd0SbJe7lwTZfJy0fDoL5
0AFnD46+ZVp9ALHJETnQjYkrdJPjUiBmsXPpSGsoUwyIQXrnbEjRxeSs7xBUhHNvXnAealuV0x/6
HbCbptniSUG44OJ5rra9ORgFY0AeC1P34TCXxSerc0n1+LiDQA/TH9KOEIA2Hg7roBF1h7mJ1ETe
zzjmk4SnJ6UL5CCMPybVZckHNax0yCE2mVDMVgY6LYn0uyJqKdr7+BQNxUmpdXVrJIZ9cKD1H1zT
CBNEWDsbwHVXVaRJvtnEmD30q0EB5o7faiz2p0RAX4AylNiXpjVyj2hM68Bf+QQktcH3fzAgfiD4
BN0MvzlsOy4Yp1fnwzBGiuZ/fJsLnRLHLt4/bqVNkVPxi9XT1uwhK+2JhIpuPnx8V8BWqcApI3Jn
HMyQDXWU+EJgjgzaazwNhPfPAqLcptY14zAluXGwVQNI2L9u63NMKnSVfC+HRT+oKS5C78e3JnPm
ReTUjhF/R+ka/aApqDRRXLiIo/s0oMzJWe+clZGOfsINoiDuMIljsypy97ilw+cjaya2K392xiYY
aSodP77Aj/r9u2sEC/FSERlrgwg5qBBRXA7TcXAHjakSJCFV2Kix1ZGzIe5kZAvpdLKjRHiGbiG9
7xAMr6rF2M21ji3M6B/fRWYnAnNAefLxbx//RSK6rfoVqVNmhh//QjvdOtoVFgUkPzP0X/UMNxqG
Rza+NTxYjOXdF8Kkq8CxVPsyRRHzJvxFx6md7POiKKdspQrHnvdACJhyGUrrWE002wkGLY6tkBpS
ZChhem3H24+bFn1TYviaUEzUZs2k6o9FmmkncjDRa4xMwxbwyJsC6nSAOHr62qzxVswiv8stPfe7
fP5SSlE+NdK1Qlgv5IFUFuW5TXCA5NVOhP34b/2F34/v/07d/2VWbl1P61cXqmHbXCwO4+qfpwuF
q+irWXcSXGNfbcmTuZ5VibpzAqNyHmVHVWOQEcoMuvbMlN3r/+XvmxrtbtuBtqj+Mqt3F1Nf3KGR
O8INPlkr5mJBMclhz0jz7xT7OimRnrQZ92nrXwyErg27f6ENfn/qNPVs3WTQwyj556dO8a8wNKzk
rlg4J14PjL10HzFdkglvLj4iuZ2KtPXHzO//15YV8yaHa+K/71ntkTC8VC//3q/6/Wd+b1g55m+C
JdRilMhrbCKt/mfDynF+U131Y5xPTO+Pu/7RsKLNZbn0sq7aIpN+778aVob4DXSd6rrXmalLw8v5
v2lYoQfiV/18IWh4sfl1ILG4Cjkx/nwhSL1P0hVFyn6JwtWU28I2WBSztLyJlgShkKv6BRb2C72C
NLSzufNMZvbIE8s7Gvp6YFAWmkU1BYl6Tf2BVHKQU7EtJfaavnsZ+lLx1lx/ZSVfQIRqdx2X5GHM
05cWldJmYgyN7s1B1VvLOChKOXtZWcdUi4l6uoK21lph1a36fj/MnylXcrRw67aRxggLM2aCA60n
L0HLlKKSHnpxAPJE6Ca4GUfoYhu15kxHIvD5CvQMFL3K/bbNXoEgtT58q97vKRsr2Fo0oeS90mHq
cq/ttXS0A+IFtauz1RuYT/qRLq8q+ChYLPG1Ju8IyD3jc/B9x1YxEYs67baO0fLFlFJyZFCs9ZRC
sBoyk+xn2/qS0TwXpdpQyjXv8F1U5ilmX1yFD06A0JP1NLFCNyvFdiEO2beVtkOhbfISU+36I+iB
qdPCwgUHRgZ07dVNuVfHF/jDb0SKea0uCMujY11pN6Se6tvWXvksT+0TY5ug4cBOCzg5R4Q9X8wM
6ZIcpZ+myW3ZmQUuefMVxs1wk5jULCK32x3dhAflgTom3qT9NacUMXU3VDBZEy1cwERe3GhW71r5
ng03jPPj52l26oBZd44kV0eIishishH5tWB5ZjddL2Ypt+Uq7heqYH8pTfuGMMQ84w+S7Qh6oEAW
tYr4tkcqtC8H5V4xKqy8df7dbrHqj8S/+Ey62ysXM96moryvx5rxkYbMPsHTQh8mQtwvjDvs5zUK
84zzZ1N8i2q3OGTYLO0rcROBmB4gsu93qYNDimB3t+qMuwS9Hm9duWzSJa6OI0cMHGZr2D/VM6Qv
vVjuCSLSAqOGOhcJ7Sp5b04EaoZuzzqqGK30ZnivugUIclGn+FIxTwllROk2qPbDlNfNc+0RrkZm
SRHLoKFDu4k4UmAbNXFXDuSn0P70V4GG0TGhBtVy2g1K+pQ3NUUZbKJojgnm7eHiF6L3ddWydzbJ
vGjO8cKROK5aZolZXZGHBGgbEtGV3utXMZnzoxxjz42uzZ8YESj5TBSPihossPbQprdhWbc3tNdH
hpSNg6Ky7Xwa6mCzOAf0heWrZTEFk1omp1TtX9LVfpb9oiLv5Tznyq96Nt5ADgQzluIqzofmXgGQ
fSraOzFlziXPkBJmGXWfNapZMAqIZWm2n8oxiNZR32p4MgNliF+VIqHIXhLyrUhpyPML+LBlW83d
Tuf9DnUJWgNlu2cAEQatQVQU8rqcsHNH0xTf0DI7nPEVB/a0QLaX9i2arGTHqcaCHTvYGwQX0wAt
e22Hz9nSIjh08H4gf5XO+q0qiAZMJf6drImCCnXXZoqHO2nJt1yFgaXodDaKdAmEpcxAVGTpIa0D
WCXM+xZpkDiZA5ypkXEgJF9iWoeTrveXWMNOHC+XoR3joMqJ7CvXXS4iJ0jAoYUCz6ZvWrETas66
I4zkTOwdlQ8C4BDI9UFTVZOc7VqhH6cKX05XfPBynULtSIhKPSUmZiCr2rukEgvTg6L0aP3O0jLO
Jlt8mLqG4pFRF4yaca824osVSWhcJTog5bnQZbopZf6sIEAm2R4ByDItlb/SVFbcNmb5W+LPOQFb
7txAsh0INU3s+hE2HFa72UICThG86qOznbv2JW4BH6XJFI55/URsL1CS0VJIWqx23ZS+aXU93blu
BdB1dZBOwDfFxuA81OnkxSkjW6OOb6NV3s8wBrzYVusQ1MR0cFnHNVm1QT7j/SHGCTbOe6yl0aHW
5ScmCOadlb45A0H2djl5DfQtaLz0TzJTfsbI5/Wr/dltsnOtFvfKrN4PavvddCQfxxF2lACgGhVs
eSle1gM4R03tN46mUvY3M3FRSjOGoB5rP4FdcW0wZ7oRNOqFA0NzIzXxqUq09exoPa0WsFFbo/1S
qWZ6JGjiZOSussnr9WVus2a7asmbsdbzKRPvaFpwurn7SlnawLGNPYGwYZVp8k5cBWTteo1lWu/N
iDVUz2nyzEzXNZktu455ElKNtN6mk3WTEbfqWWKZ8bowE1o7pw/puGOCkP48iwfGpntdUdUbcJL0
fSxwaAWRHYpUQC+oa3vqyTmLTFJlyTl7ol6eLm5j7WNMpCgb5uae+S2GAKhVpslqYEegHLA4nQmi
vZt0fOtlr14hwQ0ackTtjGuat8at1BPpW6z+KVR+3ZYvdmd3h8WieQRD69yiVvAiRwdUI2XhFaRy
ZUPUb2zLWHzENzWT+Ol1NayLmrXKk2F3oTTd11GgmhvQl29FpiNrKBEWYHm/VSz7oMXst6m7fs9H
+ZoxDeOcfRUVDtVC3ER2yGLAR3qZHCv8OkvmzoESqU1gSrYKuWpTAC7qUeUI4ME1H0PLWMNGSy0G
NgJ3QbU+tgDlCLwqbpuSvRCpjb3RMdkFsfaYgLD1XULkgqGZs3MHnRvvGSrJDgx4AvDab/KeOUM2
lLj3aAF3zdZpbIJbcENKYRPlbJB8TqRcXrJBtzt31ZZdbsSTjxGU6gto+zZjrunFCe6dYnDIkK2g
Oi2f+y4ugwEvaZbG+dnqkwAgs0qupXoLZC1F7jual2Eslr0Y9ZeoxbRmCynOMTmWnol3b2uJ3PVV
c/iuxdZ8ohGeBlZRJp7FM8ke6xbgglZ332ch6w1RB59ss/06NFAH855tJDYNOxzcA22gggMjLHdW
Q0ebHJTe5XOStuZGIDhVl6LZMH4xcZTMrNnNjHNEWV/TPql98ieuBH+8fdag+VpqPumDpiMoSKnf
NqPbPTW3aqRsa2DTXjokbPJITzcOKlcPZUsI5W711Hr9loAa93QqPcaf8khYQhw0omSFb6rD1OTt
tlnU3IPH/0WRQ08Rh9IJtfx0FZDqHkx/300Xnw8KVFqNdU1rkYModHrlqN4Uc4uD40pjRzizHy0S
ExjtsNKqJXpaapB6zZ4co1VvsvKcKO4DHmrSeNKBEZC2hGaLKHjtjyX8+MOwpPhL1jFA00sDf3la
WehnpGmzC+3bKZzNqGmxX5GDvunqTNmAZEygvxKB2rX6foiwfZTNJTfVrwmG9wPDZxaBcnL9zLRT
6N3w+LazopIoVD3gGag3c+WkBZ6ZoT6IJaoPzLIbCCNN1YdzSa9E0WrcTUBAoV8/pmbyiIl/RGDa
jUERwxdFGNfV4VDTLidMj37Z9YtV0w/bKHTZf9z++EdqbG2fd/cGoEsYo6bTHNqcxZSfzULae3gT
6tRYfcucC6KGOO1+3F2l/5u781puXEnW9RNhAt7cwtFTlJd4g1CrJXjv8fTnA3vOdK+1J2Zi3+6I
DjZFBxKoysrK/E0notYl3tU9BRdWkXp/u/fv/vx3j00D3QQ0hQ379l5kEBunyvWKwjGf9+/ecXtd
UEvy4qCqkSFQLwx/vFpLc9h1v99NeSt3IxOe5h/P/HH39yFC7A3ww20y9/e7QRgLdhjSwQHvx3n5
/erfr/nbj/79EilcUUDVqDtMgetc65L3+8lfv+D23rQCo5krgvXrwLfHygYVt8BITfScUq77Wsnq
SmWr3YZCo4QIW69PlOsIuN1rMwhaYcBy9vuJpiHcGOsoy9Qgd6QO0oMuQSWzIytdpWTlqdzfbvDS
PZQk8xsp46Kvoe6Pm9tjloLFD/6psp2jXLPpevhomVnse6EGGJBNHQLIMcViQ6arLRZ15GdUSOX1
gtI3LHEaiYu9lU/5HvBH/uve3x5TVXOLWUS/Qf66ag9yjW+PiqQRilZkgFo1O0i9MeDXuSNrac1x
YGei8SDTec9LZ4iBvcplSCdvPc7vG+RW8n05Sn8+VuqWnxmLtgmkvNgLWFrvw2UQ/GBMj7GpFBRx
/v/jwzBZ/lzKxygJ8n1vVOy4c455e5MV6Q+RRDsOW0KYOmGIfjFzhY9TjN6F1dwAAuMLV+u5vt37
25/yPPf+oh4Y0UfNiqv9+g2yFma3ULfNPpWTZn+7ZzJlf/0ZVSjBwRCKXb2FDdew2O0btar3tz9/
Pca4c7E83qS7y+wve6wu7UuCJEveISLjv4qWDciKJCt6aLzRT48gUE6v076ww93s127rapth9lpj
O/Y0yfzLsn8d/U3nob5mTwg0Q75IjmAqpGUXPIK52ufHzHQ2wWPjafe0yP0jvDindweHRsZm2UPo
shvvfT3YkeBcl/YlbdzXxHSOk5PuXgvDfTUFX7+bP3mgdzlgZgePGmWO8ifqt0L6yMTe5MfX4LHL
KB/EhHQnMp1lH+/Igu/5bvSCOPiGz2Zsf7cu/tautF+c0UXEYXTryC0bjBIe8yV1Is7FvIrBOONb
DL+tuOO0LPmmXS6l9snpmVPRW5adpb1l5NHXab4rrNFb4m4byfu69TqE3mZfFPy2dxBmxby6xnzb
2AVICi87aogkOWeOHZyyLvQyMvXxAgwHuePAG/HiTY5Zul2Bkt8FHnzQFzKXfq0oueb4yvdIj725
4WuoQEZnO8vs0ddZFHYJ8ELyRRtdcZjWZuhxhz8t1Ue9EgL1FFEhsIHJqiiibMTxYEHdBfQJbZCe
unUy2TB/KthwCD5VIFnfStch8HgUM/IKUZzQbdLHsaupHDtqu48z3yjOJP/rwaazRC8ns8u3RUXX
2IYNyNFLLKd1F/5kCCqdVoMr3i2sa6c+9Kx4x7AA8IFVrqfXxCekk1vPfDTv6p1pgv28sGLhZnFR
X0tP3hDv5HuceaGGgtJYkJR6mRFheVHuaFhXDtgM0DoPxQlg33CK9gK/dK+CN3hihynVzmj+ED+B
yVOOBwoY/RAvWWdzwoYvSK0FXHx0U1+CB6KibcnAYj96b/Gjp8GNU2f+sW2fRN9DuLA9lru4OXWC
Z+VfCNPI4Csc5SF1sh9FfkpG3c/TF6nxm5DuMt31h9623NgVbes7+CRZ1Lhei3OuTpF86M7Fc1Yd
hd23ysSpx/dhN2X3nbyFIZPvAKPbkLeRk2FE457r1sBKckVxSXE09GW+p2+Fb26Xx+SDIdBrgi8a
O1UCU+T1j8M5/1mBe3mRkp3ZbVYU5uxxnZIXvbq3Wq4P7vH5Jqzv2+Kdt69oFnk9HyqibUg7u1x1
8AEM3mm6ClDmZ6hyNpesd16XvfiJxoLdv1EruUrJllYxm/fMSQG1V062bItvK3MnZ2kfJHAqxR3H
TmYGpJt9c/lx/GIS8kpKiGp1YnCFuPIa6yFxi1zMxwIS7As/jo9kQoAlQLnkoZu9Wl1HdKo4s+Az
8DEgKtQBVAbAaLYqfjseVMEnGMzytzCwl+8/GMlts5OxaxKg+Z5WprEB2snRVJ8H+xmISAFKA3O9
9SwVMNXM57p6sqrPXvkZ1c7GyumA7cpmJ/a2QWGr8fnIODkKzY8WdBIfoJmPiBbQXAK37yBBYxfS
Rhpx1+w/lOAyAIJiyuf1fYozArGiLt5FsXOy8iJXJ/ORXmjdgdLhiozAfpjfNMSprKyUb4+eIx8R
lT9fC7wKwYwg6Eoi5jL3qAVqdsOcTH2T7tOuV5zBUT9NKEQw33f9crGu5h1XWG7gpRNtP2LHvOvs
cxw9aJv5kxkMOIjwxDQhLODH3lF13ebIJ6neh3KvbCp7zhxCeXpccqLn2uTKHGMz7AGCEIOJse8M
JY6xkfb9J3F1pc+gfpsRdQu4lU7l8VWOxQt1JiwByMZslV8aWh+wweVH4auhUHdlqrSxPX+KfuVV
dtts1ZSc/Dz76qN+Z5yiW2iK8SWlYICA1J5ByDcBnv6GGAx2djZ1N6oYSAG89RIUTS+4m31kPRDb
p5h05MKBfeJsGf0zX0HlxZrhDF7H4DUnH5kKrCc/iT6EUnpk/K7UZFkMttJe2qwrhxq6gxc7wPlz
r6CdzvHY3Pc2Vb4kYtUKPGNjxkf9zkxZSRn1wrPKQPoWriWLu+APey4WZRz5TpdcFbWCnQUEq7fz
5PquPgqnrynwxE9OXQ+HnV2jy0xiOq4fn7xSSSHsQj9fAmY+TTekDFi2eLuSbwTDQVy0cj6Mq8fZ
F56N+84e30zbuhr3LH9cR2PDCYo+xk/ubEZU1tdVBM24NPM7u2AdZmEXudDrSghB07KlvfBMT9a0
GRtKcalkRuRdgncnacI9gESPocV3BUHi5AgMrsOhsXF/2CucLlLJdLf+ZEf8/GDksVwYTmB3+xoN
VNcE/7qx7pn1Cytx6y9OejQQyNhNrAebV+PKNuyIrJUDRp6XExSUjXgnnIRnCRl5m3+vycvkfHIS
9McJUxGX04TyCqih0OX387MY/Cyhw36dp9qh8iJ68rZ0z/Ki6a5WvmQv8iOXsTyyPAePxqnzGNEK
MWpjJYQszpVxYvXT7pll+ZGPTT6i4iBz/Ry8AIR5yxGXDUsZXTas2DfwCtf0hN+JUsyJUEmdFfd5
u317583kKDlD2soPhEqIPss2Pq5XjgD5QhiU9sw8+iVHfhkx4I3FXTu98yuUK78GtA9rKGcWNWSv
FXwOZVzfm/aI4o1w5YaK54xovxs+Mezz3Rx6xn0vMKArj+uy6oz50Qcq2C3r5K7zVJcoyWCl58MX
MDac4bxxlXviP++a1kGqA8YJvOybr8XizyHYii/bvtlWwaX9ZFoHxoarUiw7luw5JW3wOLR1Gjwh
3pFFCUfeOevbyYQcbhOqM2kjM9CPirgJ6h1F44lkQfVxuf+mFm+S7YVoiXNGked4pH4QUXjtn1k3
Ec4162sjAPrTxgunoDzGl2R22nGDVCImOwCBPVwx+t1a02fUd5arylxJu0qc3GjsuT8JDwbFwC0Q
R0eT9pXVHil+DNRKorbldUi4qIN+yKJ4u4D5yHed4dPUqgEtt5emcTr9qaJ9kMkmpBlHO32Yj2zS
7UqzCQ3TGuRkybaccTqHxvNlrt+KfJPRWL6OXHiRaoAT0tVPhdKJNSftuh2uw8f15Ev4YJKiISjz
+JrlVBZ90qbKY1kFRis/ytJRz+8IUQZlifFz2kszFYy1CFCh85S8s5yOfMwYJ46aIBTFqjbVXuCX
1qkqXzQ0j3E/8DIaIhLIaL8oznCh1GEdBiZkx2atDTvPYSvZi3mOGh+jBDJzccRq6hQxXMmI1YOK
3IdXEvzJXLk+D+FJK3GLPET5l8le/4Wl1XhO2FEygEMPwR8xdGn9kNOsA+wIeYSDP34yZlnOybMZ
u/l2stzx0qh++z7MTkDmr8Ha22SaX7/N/U7cBT4Xuu+3iQof1GcNLApk588gIaf7yTxLooMH8mC5
uuJtNhuCXNc8CM9NA8bGK9+IV4wARGmBqYmT31unnHQodOPqpMau5aXomzoLUYCwQkucApi8oynI
DoNsZXLEn2a8UURPEJ9GwGcWMFE0/O1NVLot+x2WV3I3QEq2+VRAWmVrQAIMjbLfSuessckNMvIU
EuGRBcpRTtO8xRI8P7afU/udo7kJQD/fFRons9P28pN0rV0mpbHBYSjN2G8cOogmpMYEZBXpQHBv
VNlBUl1qKtJdoG6NH1YjseFf5cF1L/lAFASR5Cy2HrNkr3Uv6YY3hmxRfYDHS3PgVJi7/FqVu8nA
ddpN0KvvIWY5uRNnB0xb4nvBI7f0NAbXlsS2QfnmgBACmycEbmh/ndr3jumeb1hIyVq7B31LyyLT
nV5wRLs6m3b7yZQrE49JnBgILfHZGpJyzEfaDCRyFvKlOypfsBheqTfN1OOBdlId+uy+WaaMg1V4
HWvdiWDCxY3UTZeeSrCewhaSeX4aTxQfaXa29yJAxvy6YgL3dFronkS+SAGR1CUXnAVN9sFTdQ+o
NmA1WmIj5Vp9Nws2wHPBwQXXQLdYuYjvtbAOoYmpDESm/2kCOL/UwiZS/VygHPvTjC6gG4v+ZaTT
re0T4S1l2DTOBOm0PvAIagLCSzna2nkuoE24KpG/BV/0NiGqhSJ164q911pfuk4Ueu81R6o2Sbk3
eYbuUeL0hQ/cWO3vMai2xA8a6vwUPd4AwwvJnnXXKD1d9FPHfHqwnNaHv7gmJjK7Nju8WmcmjvGA
Sn7+FT7PFxY8HH3M+KCKh4TKrowJUbgdKASw6uYoU/TFMVFIQzaCM/8MKdI/9KqbHgqWQbt4FXof
nFXwFGzZdE+930cK8ip6thcTA5nDbqTZc689tBSGVTdBeLJjJnWi3dZX0NYUjYcFo8aQnVPkkt4L
rQ3iUXsI7gFgKT8zxclfgqsqEDIgfJt28hieqO9qDxaqxRVqWDTWdlW9GWlGPkrI/wwuYUy6Bkfr
oatRJuvMlGE5bJNkZFXkMqvDLt6YMuA34su0J/4wFJClIVUV7EzZ1sZR61DuBVp5mIf7WLuE49OS
vakYskbzJoreEULDf7YGYW7nKqhZHdDBUWqd5i77XBS3vy/ex2udsZV3WYGJkgd4IG58nFFAsBFY
OLIqy4UzALD7wf/RXXYnP3cXGjFg7tFTpBitD3fWcAb2EKguWh0T8SLxhFMuuzF8DSptAA8+iBjt
aCeirY82XgNAFwr0Cx3tWO30zbzn3I11ZwfXxZ+O2jEiunndMZSIhINbkB58mJtTuF2eQJKO7C2j
wgs5I8OuNdxQv4JecGsUSY39NqnIldnvIZL60QrmRTSYU9VOdcqr5Us+MZPF3KtfQtM1T/ozRRYP
oCYQC1Vjh7GXGbWv3eAHkl/QaadwRx/V8kVILOyvtpEvkaMEri5Aqj3FeP346SEkobfuhMNhzne0
MfT78FBvwme539aJm24Ac2sU5u6Ipup7epoOGqTsbQ7xZqu4+YMlgg87RoQzV8LJ7KDdSS4Vb6IC
UMXtdCzBwYUfih2LDB+neSt2Bc0fN3ivNyKCtuqm9Fp9X23UY7+TqMpeHoOz5kZH406gpGAbd6VX
HkQcAx7jLWJXEVmofMy/J7Z3dyD3pqfYy3zYhOHypr+H1/4ZiLkY7RO3flY541u+MZ56yxHaZtY5
9WSzrL5KDxoalKc5PZfyoTS9pn3kQrcOUnWLnTsruB9DP6gEAp58IDFItjblCVbDGhNLxyLmnyvs
LneG174lr0RR8Z0OWbhBKqFTdnFC/D6UKjgMG9msvr5W8ROGMcxi6aFWL3MFocZeEMKTvsm6zGZL
jiA2uwSyGFl3nsMEa6CDvbN1YvkjQxCGdReBeu7ZaiZHoCW8/l9qHWc8YzYfTa/YY1eFZ8AOE/GU
mAkzFljlXuC7hLtcR9IQQrLudE5/HN8MIAjktOZrfkRvBSmkHgOs5hWMQokqTOYMoh16lXCgmcWu
ipYOrTYTYBDMWbu/V00XzhUoehozOQKDtljAbtgBaQOl2BgbhDFoDD6TbrJDn99S2UXojlQfgKJ1
WaR7Sv0iTHr27CBJvJiDlDbrP9UM4TT7H4wC2SbEGfmGts2cXBHRgD3tRedoO/6k9ceuaRWsoG9i
h88ZdiiPhtehUrsHYmHHL73hh8VWPcHKeV+jd/iMRCPxyscq7jt+7X8ApS8pv7vSp0b1xLW2KeB+
ywnmndge0/nafmf4uisgJojj1gmeFGwy5sU3SHViHOgCMo6jBEULYh8npz1SDpApo0RebWc72kzg
gygfgAAiQyDKg+io0GJ/Q6QsddoN2HXU53Yk+Y9LvW+d/CFmZCR+UH2U9w1GcwgQpgfwTxSHrHN0
p462VGyzV5O1CtaS5sBZD34mheSluxwX8BZNIofTiPrStI/fe1egUqSsu5foZZA2vexqi5M8CMCY
2D5b9Xv1Qkn1s0vuybQE8OuXvkO97GyVe6mlJIw5T7lsCR3p3kLIVEicYTeepVfzvRfsTb1he39k
Sir+8Ni96u8RUZSWuF+GmsOqpE3bMLmkPeg1TD7ZuX9xBtgFfuewrr40jXOqHpWHiXzi2TBseTil
HzL73tBbGCKIQ/gxczBoPJoEsP4gY/6ofpSf1knbN+zsqWvcARcALaDUjxkTup+cwZ48UpWvxFrr
I2N8sc7KgdERbzXqGBvtbqruQ+oL+24vSt/BsfuB19xr5a1Z2V3whPlTiG9QbQfogkFl0oOvulWZ
LWswYEnKYr+Qn824s786G/O1ZRseKA0Ynmx4gqcS3GwyAALwFl2+H/gL2QPTh0+NaLodpm23ncAi
OOt53BJJwnvS25N1rmv7Camrc2q8LZTRfFF1lwK0vDc8Pljn8Eq/KgKkLb6Drn8sXj5oAOlrtH2J
XkmhEq4yh0VhrX42LxAVSnKA0CbsD6/GWStd6uJ3CpE8tZGZJ8/z8TlvN/lJe51+IvZWXpWH8jnY
9egMv8b76YmR+FUnlwFLUUTr1HBvPDypKEbZn5hsPEu2ccaLGDNV4ZzuhXPPisxQCC7IHi9uvRlg
dDjhNQeyaN+l0XaQPVl8Ww64yO1JzqhupPJ9NwbbdNx11pNRCsdOCC/h2k8J84m9/+0usnT0gpqZ
HFI0UBnCpNYRuwEx6rXvM/eCAcALiHg+0gG6PWbV8QEuLwvV2sKKZnxvgUhQkIGohs7mMs7O72fy
9TW//0QSCNyD+NShRYZKF0242/tvN7eXdmrCJ82pFoG2rIkDf31/KjfSLhz3sUhjp0OR99dNuP55
ewzjFFL0yEQrCsyQB7klN/roj5f+7Z23z9BKekW/P61sgtLP0vZR00zAf03k0ajdwltDWGG9Cev1
GLe7IN3BKN7umkYK78UQC+gOU3T4/fLhX1/z92MWRq///Ijbg7fX5FkTb1lq/N+vuz3++89f96I8
Ep2/PZNiO7mKmQB6Wg93e6GpdBzk9nc5kpehN4dg8voL/jj87WeDCA3ZK89MqzYkgWRO55WFZNLI
ylmvNVw8bf2hsijo1SjUD/VW04zIp7MvbmSlPoU5Pa84oXa1KE9SilqKMj62koVfINu/FEsfYeg0
twc+0egaokss7XpkPsSh8MNMu1OrylfL6DZzAY4SakfaCDBHeuU1QvPSUWhZWAK6I5FK/WcWcLgH
y1vAK4UuGyfmZsgliYrxoPrDIG3FBlgBQtHWVtGAyUbpK4oIk6O32q6bGzB44lN1w/qkA7xMdXpW
LIkoWCaP47gcsJ6NbbH2imF2E2mL25s3qeSWdXpJ8rcwJE+hyjGyedNMa4fUDqligsj0mKEv2sCk
i+K7qMXLVzKIXUp4WT5EU90bfQ26KEH4HUvKKhY+RH25L7TUD8If46DQC1rdagk4lny3NAVOpili
+kKJnIuOwB4kBAqgSNEEgXGdgItCxiguQM1CaJaVxuYIdCQ7ALqvrCIYGoUhYL1KpaBTjoOAGzC8
B+Nr7ibZTSv5J0iSkxgabyFsRVful82Ufkpwj8bsEyvh3B4LaHAIPoNf7b+jwvxBGxnRMhFJyRI9
pw2+Y34lbFFNodCnsZ3u4PIGXfFqzAm9cmnf1PMeMAlqhvRZFijwsfzQIl89zzIa5A3oqGI/p3SE
mgJQFkS1Dl7EqJOLEe6DBlSjKj9DHxrMJ11dEtRhZIxdlo2km4eQmmenXTlNP1pAf1i63Ely8kMl
28omOL8LrnsyVrMVVY+cc6Yk0leV9D/aEILYBN7fFlnjG0AunLFZN46dITWwY7QISe7VSUaCkgJ0
1rZqRXer6b4OK/VzwYygCbQHmDVvedVQB7V6qqlKBs6o+JJC1BWjXjiMbelOalls0xobuZwymNaz
p1LXPjWJZZII8y6qk59l7qDgAPM+H58rk9V17uD3FUM77YY0QTJAArSr4dUNa8fOxaw6x634vlRy
6tayKbiDwn4yl1+mXip3bb5cU30hpCB6CKyscYEBCC7YwHf2+nSfQkeCuo8hQeJbivrFSPIkqXsJ
RvOjm/W7gK70spJtF9QNpmk4DFnsNXoNcnfIQ1cST7MRPhpRsc8lpaNiRflDGeWH6QWlmcbJrEHe
JfQyK7mTnTBWnxUkm23M0j9q1OGs7zrNh11acrom/LciYz7ImDz6Y82HW/PM4jXAiNawKhTqCd9E
bY9mw3kRAx+Eb3AG/Hqwku4L0Un0/9g8ZJX+DJq8AYgJ+hb19NMyaB96AXxhQvpAoCOGKm7tCY1I
12IufyYzHrCB0t+lYmkieXAG/Hwn1RDLpQZxPTUMvgNlTI5j/6ZJhLkaPpeW6bonKXS3kUM0QaNb
hZPl340ROJ01soqb5n0TtCQZBQn58K22yyNo5xgcA9vCIIgnXJWTg663rzGMPS7W2NkgACnDWDQ7
MrNOveolk3Jt02n4RgjCS8Tc5Oxqb7GO9bskUJGJMWIMZ3qVUGn7PrnOo/Q6RMC/5KYLNyLSwmSi
GuSEWaE8NEdOgPguGgAnRFwPeiwj1TaLZ4wByVTH8II8alP9DDr6PDCOlnyvRIvo1sh2wMwKHUMO
nF43Wk8eMmptiHwQ3ei44JMDDbC/lgvdT02g7CkQe5D+QN4QuOQlyuqrVrXPePSdOefnpZG3NQnt
hJCMnQjia2hS9Eqtp2CsL1hibYSqusToW9hCwcLQGCiPBXn8rU6PSjmpdqjokCPK6CKrWI4qekZF
XsSv2pLgQoIwdQRtANGlizaG2igMDNmnUJoR4OruW9Upb9VZvQtV6PoEb6dToh9msyQ7oMHTAeuT
PeqsLpZxJQx4FTAiUDije2z7+LuL5fkidYz+JQStrlojJQhWQWAPpZ+bENhiFLG9pK3f0qkanRZr
MeWiUAkRKhAs+ZeWy7LzU1dpF9TRe9b90KOFqS6ihFHOYuFI+eIB1N/L+b0QNOdwqtsz6OoVVUpB
XSpRqJSDZhugI0kkyl/QpP2hIQfkGvLa6lprdWrjDnmGh1pZCCzP43Oso00p0JsE9injphyxhU2p
1wNglz0hq/bCZBgbsVRpA6eCffN4qTqKICbY3qkqL0pB7wsoboG64/gqTtaMFre5a0p8TooJLTac
J1/FRiRjF9GUq/qOQkiTPomL/FnCqC3hk1qRM4UUayuN7CkDXGLALkVuSteOSkIlvWP3GVER88o8
AW8UZMOuUEvJGVtHUfZCfzSUgHaTSJsBu3GwJlO2lVItOKFPDSgJ0KehzJ9WRnVKbCkZ5TklWjwg
aEmf874M3GjoLb4tfZKimGYyHYlCe1U89G3d+oOK3JbeUgIwoUgiggTqcprcOECouJGQAgEc5rV9
hdyGvr3xpP6vMsE05JT/ExHM+cgQmWmK+C9csF/v+icVTJLUf0jKqgtk6TDCNBXV3H9qF0my+g8V
PXzEcnUUaVdS15/aRZIJewzBSQMpRBH16X9qFynyP1D5NVXk8kwUKv+X2kXyX6UWNZGvJclkCrqh
iAo4/1Xa6A8r0Q5j3Kru++lcjIrlSSXN9Q4X8UGs2CxW0fBcqlPBRi023TrWTJfUgPZ6F1ebOAA6
EpT5EyvyZwgBC3hbRKG7OMd6tIKkEm117xMtYR+o8zUWTHQIG4b6ZKnb1qqeR3D1d0UC5t7qTN3/
40L8G5an9jeG2/rDVNGCp2KoInqj+qo5+McPU4u5Sq2oH86hTAd8tFAp6shc1AYf1y4sjujSRq6U
91h1NQKRvm/NYzNO0rmK1K8Op5+DNQ13pV5NwIRWrbEeorcpD/qpwVxIHJv+YsSRSkEOj3JpYjvf
mEF2Cszg54C251aciodyJcwaednQQ2oHL0gqbCvNAqYCXg9AYsdDo6OdP6PQIRT1uAuHIjko/Zgc
0g68xWS0MMJmOpiIPQYHJRovgYCPXrua9twUUixDJVHztEKga4xBzaO+VMq2UFEhCUM6eP/5nOqM
1T9Zg7dzivgwDETMXMX/4TvLyhiZkI66c4hGgj/0UexbA3IsYWeET0NIS61a5v3NUU+JhXhTVMm1
K8efpoqdTmzVMs1FuMBBKt4NQ69su7LrvUIHhVgnm2ZqtMdEz9IH0PyUZnT5GXYlHHbMgsKsA0yS
UQEfqqE4hJPohSpylPaI7gNCxeNTWjY0bPXkccoiMK8ZHKNNFlWUDuS8PKsTOnu1FoBVkhH+Y33M
7gYtoAMD58atJbx6Z3mUnhSDc2ktKNbo+cuMl8tg5PSrtSo6pVJ5N0PJwXEideJ5WfF72kMaw9tJ
IhYnGei+1tdHRQEKv/Laf9+gS8EyO1Ni/c/XQ/qfkxfrG2oRsqEzh9Fo/usYN2b0UYUqa884hqTh
gsMAEmOcuoTaMcoOdhLI8QFZF/00IRa8Sdm/6wEafsgadHXDwlto575TxWPcFZ4Ce8WibVPX4st/
/p5/FdXVREMyDAnWtSUTY7hZh9UfU1ETp1CtELo8i7LQ7pNUO2Glp3laBNugB73+Xw53I6/+wXK+
Hc9Chc3AbEOyjJvc6B/Hqxj/S91E5ZkdgxTdCdJXTToIdwzRFamR1PPcpYUHDN16rJlQtoi4om71
5cESaZ31qvhgPCizFb50igjRclw1powfSU3rtovp6UUZlckmqDYlKQAtvNk4lUve+JVMyawVA/2/
qBLfYtVff9AqW66R4Km6vq4mfz2BiNvFEZuq+KypyhVpm+hgoCtnT6bUEK7C2gl1UKbQiqmyDRXE
IyLRoVkQb030+iGOaTDD+PC6VdBFmYmGbSVdbjepan1JOGBBVWAKohCHXhab58O0FPQh6frL8OGP
g8SvM4pl9EdKdklQj3sQ7mTb+QAKQFAklBbgerSNkZ2RdiY1QtL61coRT4oiBCOCCGeJ3kDzKzOB
g3VoOePHMwwIXOMLwDZTS6eTMALh6yzELCQZMINRKSgl9d9dK0ZnNi8IeLOgun0cS0fTDCRwNSnF
UD1rD0FZQPxSu+K/6BBrKwv6b+cdsjxiEpQaoKyq6/z7YyCJeq8VmhbQGTCdDo1KWxK08d7U0MvC
2uoQDYkMHM4E/xrNP1PJTL4UqMFyUo4fdWpINENU/S4ScONMRwGHcdkIHpIZvbh4fe3Q0iwW5p9I
1J7VVNlNsp5ckxJdo9ycIwqZIC7qLKfArWVEokJXP1QpoHtePSBSq7lZ01rePCxAjur5klT5eFxS
tDIAkAu7sJAeRzlV/Vmu1S17+cFZEKTZCppY+4U6qdsYnydBKMbthI8KPfEiO4c0dYageR/I5+8y
pWpeVOO+kdvpFR23Dl3O/yIwii/AOnT/cooVFaVnyAOrccVqEf7XU6w3Ziw2UaecuhxppVrKpAOb
K+kgthMpdhhLm2zRze3tidvNZAYBe571NQ1s0Nr//R4pED6rpQLn8a+P+eMlmpFImBmub/z9aUNL
kWUw5sr99bm3p4Ms4RB/vHLRBcHBuoGuGprV9u3tArWhnSBj9nv7Qr9f/euQty8YIaLuQ85/+fWY
cvsGvw8OT52LAZdU3LVR5/7b3/T71f/8XGmVr5r3v77Dv37M78Pfnvj1nW53fx20r/K7RHKlBlqE
1pnioVxP0e0FKIuYwq8zf3vmdjPfTv/trsqUTetzxBq/kQZp8QI0ZQQlOMSSbG01N2bHcxokQh9i
ygrcyyrwu6EHVUge+zJoy/eSdSmbnudZGL+HUpV2faocE3X5FqdOd4c5fkKJ6wPuxwJbdPpRobbn
Jv2ASpthpvAYD70lVs8BcgRJK9M4bhEfoeL1Ksekq6UGtLcXParP4QYnkAMLfrXKJw1+UgieItNY
QVVSt6uO+lpYkyakgXyW5RFpkul+FFjOQ7SwYkhgHZx1DJZiICQdu6HUYPdtQqZmFwq6UcRFEkax
1w98RmwapSMmX2Rni1MLi+Ll8R4DDJBnsv7amvJZj3/WyXAecFg/xcpNW6/zU73BqE6+60Nr9hCP
MlZaLbhnvYNZ3NMPYxrQNQdiJCvlQ6T0LEj64DN9r2p2NWHAAAunQRgPIG2UVt3UKrTxRIVIXlo0
IM0V1qabTiU0FJvT6limte61cWQB7ZfelmlB5VzZp4pxDsM2OggdBDb8zD2TEt4WmqbXFo18xHSZ
bmKZvqWBCAyOHoiUTT8TrXqU1aYH+CE/JGFzsmqUsxcLFFFIJ7Zqqw12r9EmG/ZCAVbEgkmNw7VT
YvJY9MMndstugyryppMyNOnKGjy+eoUw7gRlRclmdaKIlAkJIWA0gl5skBj6f1yd15KjSpRFv4gI
vHkteVfedNULUW0ungQygYSvnwV9Z27EvBCSSoUkJJLMc/Ze27oIsowRYDOoZKeuORotQTup75+5
Yl+K3ui2BG0TiRR2W6+wOA7QQOdc/8ra8hk2hHED/7qbhOscm0DvEwpJpyloqRFofmB1SE09VlcW
zWTPDB6pyQlag5k1cKKOVk6UFqS+a+sBHpsGGlYteIauqDnSakaMqakxgNJAyNfnzG4qhuIieLNa
5NmzndR3IPiqElGRYct+F8wCAYpDGa6jRtgFBh6o0UBiZut/grE4l/rd9fLfvuj3pOJiQXHz55qc
xGvoBWeBO3Ujxjbct2O/y+3hJ2Cza2nQZDSyZ8V1njxC61q3xQsN9DBv4EW7GOSRl9t34P3hMV1U
6RFzlbYPY+NumpReciOHx671u61ipTebgtx78Ay9oNqXdM294dn9TuTUIjNpjbcgifZDS3cuiq3d
kNevEO8O5NskWwmq7643XQHjh8TYSaNfUy5Daz6Xv2d3IHmmUSONevR0BKg1JNky6x7ue2rdd+5o
Xqn3o7QkFsucfALdzW7vB5QswpRUviJMzqM17es8+DkYyQMDVnkmW+edllzByq6ZjrXtnCfST3de
YZ6JF/M2blBykvrJkytizamV79L4uwJ3tXWYbOwTHe5ZrdOTnZp96OPQH16DvHxwxnRnMiDeTWMd
08Kh5S7Dftzhh73vac1sKrhhsKzlazuwHrRmC548Ii8dcCqDTzjOzC/Bp4g3Jlv7PI/eRj/J93Up
SLeRaEft9pPfEHKiOgyPDgQTnJvAUttxBjLdep9GyPHTtBmxZxZQE5cgpaoHXaGLK+z1bheUlQUd
wn0BIoTMCdjTcTDtDKd6S5s/Cv+MEpUQ77DeGllwYTn0E0cvYgmONPy3eeeGgOMzh9HPTz7IpD2w
FNObZgZN6M4kJ+U33SJGgbxvMkCWW0qPLJSmyb0QP5/flayK5tzNn8ow2w32JB/htaI5cU99l2d8
AU538P2m2DYxfsRYRdF+BhCnFZWuXhVfxTCMiwBT+j5OGPWRyuJELCKQvWDJhNd4FqJe3U/eo2gN
+6RjNLh548vdOGtrm/pPakZp60wsGhXBBN3UYJtBKD+ZqKN1CfTbtRDotC1ALpB5oX2pkHNEynvJ
zPKQMB4unq1kg5NxKRxXL3VcLo0OHPOsi45xGdcYVr76aLjaPR68onZePTskJZpveCbQJRwo6E1x
VGwl8Xh2i3hYK91ubGHp/eB8c4INh7LP3goGTmSGknA8uz2kzKrpm9S4o1xrq4vkUBH+qklH3k5d
D18l524XNO8YYp8XQvRnTeeckEk01tHSwXf8H12rqdarXVPNhx4uzT4I4PkJwLM9QpoldqzYj8UY
oy42DjqH30sQz4RnL6x3ZkaYDclI295xXixYGxRwBCOAbaRb/NuvvQEqorWMdgvhPdhHKiIcuPEO
FCYeg1y/5AMmZ5HezCH+09fFH6uXKfkM+ujNFHUtS/8wa4qmVmpy3sGeuSMA2bvLdX9rFRVVd4S4
kPSkzHj1h9/hN5qXXvpA1J7fLRHeXnsiyVRGHR2Ic9Y47q8xi44kN1g/bM8YdpHpjpchiYz7Wgpz
sz5j3ax3i3nJrPdTfYm9mW7t8m/L/1scmF9hwmsP82w8K3igx2YoA6QJCelkyvxn3Yccpxtmy/6j
5Xq6dyvTPo9RYDxMRgkPY9lHHT5RaKaEnRfZVsCyv9dKyGvZ02QEDm18DlW3W/cVzGA3A67hT7ah
BWkbaLdJRxKXPEUgAa35OzCa7rdN6q2fSfXDcK16F9oGBCM7Gm+GiX8rMvvqywCcuD6VQ49pq0go
j6TDxOptLE7pPBM6CgX17u/ehls+yfKXHZCqV5oQH4DUK1r2xrC3KLW8xU30w1te1+yLGzjkFCm1
if3bTFI6Pcq7JQWXjMaNJtST5W60/BbXP/aCqW9h4A/0NVk10zgaoiOdZevJ7GPsccvTTPfDcRv3
5yQNE+ZD3T2Q3GSdPana/Wh22Xtgh+/rM73Zvc+r1P7ok1CjOdTupTJkcr/ka4LItqLB+KorhKWt
1/0Okwxlmu/kL1HXGQf8rbjdFPJot106ictngUd615m1/KlF5G66OUwf+kBEZ3+i5j+YnWIFH76u
B8gq20cuV+1H6Ulnx3kwXtqi7e49GDVEgtrdt1iCMpe9Al0g2kkI77khKP7oLwEMdZ+1z1C0+WaX
p0TMdglniL8ND8V9aBkImBx0U4ZRGrs2FN57HKUv61OTPnke86Vs0Jqo/WgJXCp+d/edgx658nv3
W5XRvwcyRC1At3l4tuJZHsMkbY7WqMznWAzD3xceiQ1t+jC662kF3Huy8re9NTVXCXD8Xk0YblKz
Er9G98OYS/t7iFM6WkNnXkUp1L1NdfDvE2rYho5b/swz+OoG+KvrYIApnXiPaNGc+lckWF+O1k+A
EnAy3BHFojs6t0FY+O+Wl6g2euAHZ/rgm8pQzbeYXtlt7H1CwvIp+Bmi0l7fStdTXVUBllHCA25W
Azm4IplsG0invMbDcX0WUz60ELzWvdCGQ9wmT0DTEH5PxvP6fnxIubg/M/O+KNEgRHS7t4Qbye8B
4eDfN5TCcxYiiu+BqeRXsw0QlSsv/Ar4stZnUIcAsxpW7QODp3dJJztHbTapL4lOc30VLxpRXWWW
9VCynAbaGGANYsT7xBf+92OD3Mg2HKD0MQm96lItQ9OyuP/0M8FTOTCz4uuxo1g+FokTnufStHeT
W6afZBvu11eJnRDjrPCPWW5krA3aGeQB6VD8mKYfOWS1dT/K8Ky7NvCLJ+CqSG245u5938h/DElN
0jvfEfw2VBt5p5+kbcAJDeeWtBdOL6YHZIXxDLir5JxzSjzNbeOe7ArDQy7Q5duBeCc0cOPpWX9n
IQgyz5yyS+sJ+9lrzV+jUehvTh4UXbEfP4Qps30zpaQRLP9g2iVWncB7K20nPpp+qPZxao9flrys
/2h7OagW6hpnruflzoEpuPfD+m39Y0NzkgJqA37SC9W9bjzoaMte82J+hm/cvxLu658INcOtUWTT
Nwpbm7HwW0FU2fdmSupTabZvNgW+9e2bvkIYM1XOjYhZAD4l4JZ1hxjuvxSEk5de0lbLBNGD6+N1
Cm9fqvGzmQSzk5pAbXBG9vscuMf1LQrAR9sxmaxrDrPykeQ99XePfhFiJAjK8CnLffsyTIzV6y59
4mbtsk9xCirrUBvdjOnaL36YmbtddznodNqGc2YR6tvFT2rC2Br5LNKMUEaPTW0hJZCt9djIzLnO
aiQNYPnsuklPlHnmd1F7rM8sEvFyHc2fDbpHq5/mR9oc/Z3vxsVON0Q9Z7lbvfSh8fn3Xdn80OJM
jA9m5rlEjtMXWP8goYMVSVC/DbPfoInD5WfrvvhGsb++234evV0rM+8EYB7djB1TI7bF89+jI3vU
1EkjGctj5H6pTP/utbP6t5HC6EtgjeVZOzDd1g8BeNTmQv8VAkvfO3DaaY4I/y3sMF0uH9KwFljs
8hPrEwLv1p/dFLI0tPODaae/9MClO7EKDbfW7nYO13YVhwEYPNrEECSaU5f7X4ZFLF/leO1NEECP
ahWBju+K4NYUvrcPgwmp4DBwVe0RjnvilAfIN0aTxarlWgdSzNK7LkIezMwPI6OanyfVIeSN5M4M
m+hQs4LlEvPTnwrjEU78vHNG9FuDJDw80j6q/9D4CsKG9oyVIbYZQ/EmkEVl+ajviCxyznoIj8iZ
Ak5IFdwCaLObxO1hB2U03sBovRil+0UZ41jmoffe2wQQ2/YwHHtf2fsUERQimIYsygHiyqyKFmEd
nNx1k8BVuguoJy1fWn0OwgyjzXpTe2gX+8G+dLpNsZ9Cnvjv8f//vPXJ68ZZqBV/7/ZuShLmfFn/
bd3B+jjscF5jvfnfgwzj0UYEHqCuVb24MkSKAcyI2+ClNYCpzqGcbuwLJ4MPMWoo6vc6QO+eZayA
UkNB3w3Ve5b+gAkJajmoIIr7Q3OW/0dyQd7LXLcZmPOTone2UHmcR5VxcE0ii8PZuws5RKTKfwfK
nE5GZKmz6LDwQ31tdkNPAD2dxxwT00Pg9v7fJwxwlM+FUJhhls16q7iYFKeOjrZf4BPiF0vlWZl/
hGHwgVb0zl/+DvEYs4c/iG6MvY9G1OJ9NS3M5h+ZTMQlQEtox/AAAkl0u9c+VIFzDZJOAqlC9slZ
hsakID1AQOa98w0WDHk7vK0fjupoc65gGJsNI8cooAe5PwvFXg1WKvs6yN6AsLFvqV7NPNUbudJ2
RsArBHmaSK+Vdc0AyO3V8tj611oyRfeRUaT9VGxrLN1p0LUoBYItE4WkUUjwVj2qk0dbsVBlRFnx
iecciZ32D0zHXmXBw440HslvwDFjk9UIRqTqWVoSDUuUBRzu/7DcIuHCK2pQ9wDN4nNcpMWW6pX3
L2Nm3fuKpFlft8osjGbaQ6/oqpMV50dJy/A4Q4HbJQxVtFgw4850rbe+R8khz0rjzpsDY0MKi8Rw
0z31bt0fTIhQQP5KfbBlcPWNCTFfBnvvji40DRFicPZzN75nbrYPRBvitYiiM4tFF/XVOV10tBYO
k3M3aIqQ0OE3XqgJDVt6e00jGH9ze9pZC1Pb0PGvUcrfeRBXOLYBc6vWuXeHujl0wn8o5zbZ2np8
H5aTc+XWyAV3s97q6JxR4jfGek8OI3ZzxGtHoJTvcxb5t7i8+mEfPBqiTS+zDeOtzpvw1POvNzkO
w6aUIDu6FuxCnnvuLg8wgGQWLvg46I6y94mCIztgYw/FdPCsIdo5g9XfGxkKIDg178rr54vKnfJS
S7d5nid0bjAwkUwRDrjPHYNk0T7FdRVEwT4WMa76HvZ2rMHwTZq5hY5ZGnNpgIBmOAfUBPVD2Ht7
QM4x4czMrBvEnub0mrhj/FgQ0LdzylLsPLOcn0mVR/sqnObc9dRsC0g0mFjpcOQe6QHlaFnHpirt
c+pGt0k1wd6fgVcVUKRYDrWiPEinuOQskc/rptLOYyQxRy+MnXAZwFbQzn+bwrBqlEI4z8zA+JUU
2RuIZLVhAkZMuejf/dTYyULTbKAgEpitPJsGp3wwfHlhYe0nbT+mjt2egyUPhCDjY+qw0Nm1zPw5
rwfU/wuSfLCt7jA64rpyx//bgMwesPNiUzEq8TNOK4wcAtwimUB/3/8o4XPpgZSCvhnS7cqrXzcr
qj4L3iMx6JPkBD0rlT9kNY7Y0oYhvz600uTXW0QaocMIvPfZgItfao2OKrEcec6WDRGfxs4MNHpX
euJUax4rC4OUdJNmW5IGQDlYpnAk1995sAEaBuknmoazZzgbBQLxNIbFdPEqfS1yEd2ZNjCWIOAy
2pZR/3ez3kXqG6AbXf5iUj73xShOI9Xjvwx+QFXeNq7rpdiVxud52TSQ5HcVMe7YfVMH+7i4F4P5
GnWM8mnMW1g3MLX/vRX/3y12Rl5LSy+/yGFGKt8az+stV5M38N/d9ZbZBNsq95tj0pKYs26cBZhU
tNVb4tr5PrWi7rxuqpZxLF6ASf89FhYGnfU0cTcrTglqPBcDMkSR2gdQFR3/rU9wb8SzA8Zk+dcV
vZSCftx4VYuDyg30acYNE6BCv5D3XJI/sWi66LpRGg0Z220QsotPqyEsdhTv7jBTqHHNJ1TFDnOJ
hog6C6+DmhgvkqUHayg4T2W3NEo5VuvGZ7Z+J8wM5ONySPoK0B+ZElQpl1/F+nGKjnMoZrluGsfa
CcHtZ8U3kS/5xYNW2k7WiO2NcWodtkjvoPBBzZBGSPxIeQ2wxeyU5L6M6ENdV58RusR0A0YcTnNk
nvO8Sk6FxKloDAzaVcCpZtcmxt/1/pJRlcR9ebIJtNmaVNU2LuCKCuTguSdMonRirsWpzY+9t4lM
KIOk3qdx/1omNsy75VxZh4P11v97LPH5IUaqpePK76InqGPXoDa45XOVEzTUQbYQRX2lVxhJiswQ
MVIilWYz0Qc4zYruLosxuMivRV20e1Pn4YP27X3PMvebHky1rSL0g1GhMOnE8XgaW+Pa0pO+9cRg
UgJOeNxJjn4wF1cHFQ8mBLnPdNp+RZV9y2ixkibY6UuIZHpbvKRepAnlnKP7Go2BcIzhnEc0BJ2U
3pJLS/zOTyx5mLJkehhbrEm+IuApDn3sl8ig2p20R9o05ZBSi7W9q+WJQ1X48J1H0iuYvePGTQlY
3zX5slwJvHsUL+OTTYV3p8MWUHI5jk+B57GMssz4mPpAWGajhg9dUyX2ncc4bOuNHdG6IbQZLazR
/LAiFwxMu4zWubY3XjEQ4I5O7I4gLbH37RK3ZJPMdGdCG41mEr2WQ/67M+MG/AX3qMUzBRQMKmUe
4UyLPPdD12Q0EAf41bvkoDiuhfrCrrIP7ba79fGgGegi2Kl18p2ie++q7iAQ5T5Ho/jspsTeRhgs
LlWr/KM9IYCxZ++1Mb3uw6XPf2oyAAp9UssPYc3eVifYpNa/hoW5gTKt7xzgpXtZJQCYS2TXJ1Nw
bQ6GqfsIfICzENV/ti7pOTD+dkUligN8npRSDk76UT8rsqVy+bBuHNlkiCd0dMpRfFOuFNa3MjrE
A5X3mvQAKViqZXvpldNjT7udtcd7q4zw3UE2fazH4kYjpd8ZIrUfk+XWlMHWSTMtjp1bc+p4qmA6
505PadkZG9vzJzLAJ7FF+6U41LIFBpVPd0NuInNbIlOCmRGohGN0MhFJH2Vd/qm63sT43TTv0VDQ
28gkxTZ3Nra2g+gsDN1hz7xBkQ1YZD+H5CUqhmPSOOa7DrMz6YF4nPykfQ2ItTrVGvU7Ci7qyea9
lIbHmwi4jFi+RiMnZ2R/WmG+KPUOQGBM4F3BpTBS8gkfTX/Rloj/OAXMFSmREu0s2Z/Grm3eOxoc
PWl1D1gfEH1p596P6mc6U/ZrljoKbytDQw5mZlL5qdO9fKj5FH4wVUflqPq6numZHzpE6+2DiVbX
xP/wrXGpq8loLfubY3e39Z4VINozzJbOTYCjzUlAMcdz+nA0dOl+BLo8dLOofo4RdbZ4yJP7odSf
rW6mK21Rat+eQ05Z6NlP3rKZB0h8OXX0ynQLViwB41/LjyzKS/WI9mnTI61AdA+aKYv96cnx5uY0
kM+OF7DYxgKxSD3R0LZj5p7xUDs/bIqVdym8hqCxkHFLphJEZNDX7j/RXflbLaV3jqNEvEYRZQu/
Db+SpZRAqbK50iDqUUxH/r4pPLLMumn6FZb+LpzT+TOKBhRRZLBtk9CBk2SS6Wq4k3pRS2ZX387Z
L51k27AJ/D9GTuba3hjgsDM9C8+iUTsGsvQTAWSCMDzFHdeb0VM/YT3w9IcVJc5b65kZDUQuBHZq
2m9e3P57d/0rHU6apB5TRUFG8AtRNNcGlvcP15HzoY0TJCvL3bbTP4YO2mpuj/9Iz5zvB4htyYDr
ZUIMcAnziAmuSwXY86sC7yrOEr9L6JVmE3UTyrum/yuqaN8j8UhfXZJgDnRJpmNihsHzDPWZNgxe
RteZx9f64HmJ+w8OwJ+CZvJHXU/DFvFO9VAmzJKyCMV51WX0caYip9nQ4Qob8jc3059mgXmU8yP8
tmX41IZ2+2f0Ba2ZGIjHLI4UfwBSyIK8m8ZjWBYlJVKvIDiKOKLzFPj+a0xWxy5nRgC8aba3SWBY
O0cP40NWWp9llswnd5bq5s7BlviX5r1hZK9y923w/fGl4pyvHVc9ZEZSY9kOrRM/IlylXih2nVlU
21720K5dH/bRoF5EW75araN2uTN/lbbAQBfarGugRz5LQ1rbrh+MYzI3wwf/86PoSBtVLSdGR6t4
0wZzvJlII95OUcMSDf7mB5xrGF5yU0jH/+HQ4a/qk25NC1eoPJRkxe1bN+4pmKZHh1LSkTIT9B1/
dI8EXpvL9VXsDFXANbOpy6CGlw90hVkwDjZApwK8najt4KWb3OhOito/lwCTIamL4KyKPjlRPZoP
Tund8sJMP9OEOO65NH6mlkGPLtesXZPJ2E6MyL+k/u3qkR7s6DQ3x3AFkV+DRfJF/64NANahqLxr
3suvrrO6lzJpQGsu9U0/7Lzv8FMLci6l8qzX0bLLS6Qq67nm4gkcRYLH6GrnbZ6D77yxtkYq1J3v
+/ZuJkDtZNkECck8z4FFUpgLRasgCwPzybuI1ZkKywNtES5iZjJdkcosSZEiOND9Eje3h+bhucYN
DHy6o1/cPDcdbLlQ4Vz69xtUdrl1EvvVr6TehlEhv2WW71EjGwdvTMtTKJajYjovbZE5J7Mom0sT
08e1yDdwBk8/p7M27i01HNZ7nk8GFdcUeZO1QgJCqDc0YPBbQeb8LqBrkr0KHIVvfwfWAQCADL5H
JLHEijIV2wR12t4rRSOjbec3qRFeWGHmfkYDCPV8uvpjOCGolMbNMd3qMk1ktRqNecHP9b+bThwC
o/9DJ+NxzGOEhYbD1CKb9cUQ07VMrfwtM6bgYiCfA+eaRw8TsVsPnJVA1RSpl+QzVn+0V5qbPHXn
I22q/KWsTl0nw3M3+cE5MY0XCT39SPAIFVLfnu9FXdxqj7guqcFXzrEipKAv572dQgpYF9Oy6tUl
Lu3TOEoYO5aBACbLHnvSRO+0HxECQBCtCO/LkWVVs3xC9E8GhBUmWO1IIu1bZU79jeJFeC9VULGu
GLz3Lk0PVTTNMDOs5kTTGCR1K8UuI+Phprw2OrO7t8IcPzIWVe8EXxGXNwJDiNvmc+k8fmcpQBw3
H/3dJAmKWIDpez5NeXObkcxD6gtnY5wUpK76FxXeB1Vm9tNYJCGhnjrfNjI3D30IrcIbAbYrX55r
t5XvRG6ds6QiVW85TQYJY8TOWg200PtpAl1elvDjExL76uIytd/EqZURNysPaqDAWzjxW4KfmYt2
mf6KlxmlQQwZZoidIHxThE+O0wYEhQ4D2BeF4zNKd9SLSuRBVvY4D0v/Pja2pj33b0aM90WKjEtd
TEVphqRC6tO4T2tsg550XtyALoufGfODbWTldkSEfUwiHe9Leh+08OV3NdIE6rvqH2o0dNWsgJTj
kNmS7WfPbdhkW+JuADaEAzR2hwF79r3y4lZiuuudJDgZZimOMrQwKI09crHZGOe7zNbO0U0hCAaE
3Hm1SYmFen2tsE1SzI1+mlwszDSpXpogf+gCQodd3DsPme2oQxOkRNyQonuprMQ/WIJ+qt3Ty/KH
z0pg7xviqrzowDrISHENy5IfXhKMvOEY1bexFVYjbwSi7EoTxwn41aF+tHOv3/AW6D8RSwKO/ps3
5bwlCkRCUSdPTV5YO956uaOAZT1XbW4+cwJ3cEkVnVHXZeHndtdVKl7VaQfGjSQTfyYSBS5SfEgb
czhw/UAW1dvdxWlVd2kyrvKim04JAvwDM474zorskvB0UM4Ff7l0oe4urJXvDR9NVqzGNw0Zpi16
58TcBPiZC4ZxzlMHC+ZydZOfqQISoHuvvZiFcStTu7gPC9AqxuSmNypfQAlKM70WJXkFlZIXUiJO
llkZj3EyW3d64FQuqYZ9AClpc9BNinybMqvuFVGu90Y7Yxj10sf1oaqwkNNWkJqacrrHavqaZGbw
OpjKQl4afZAG7D9l7cegD5rSyXOeCQrAfmsfBr24P91iFwrqJIF1VCnZBEkz41Pt6kNiMNXB52jT
rvhyfDq+ufC+PL9vn/OG0V5Wlf/TbK0NeRjJSzEF0OoUNpok+8r7Idq3nl8fVaL0h0KXlNc6It3X
LU+G4cqXwuMHS/vjGEYJNA3hJZT+KoeMkbh+4WhQlOpUekEJQxLmT9Uvy13nSydWglIjjo94ufFG
ZsV1GpjniC4MNsxlyHNCVjyYRY3ELrAvfapnjB8cCaIW9AfGk/kuR09BgynQH8xZEFLGHfwoZ8kQ
L55YQ9Tbse6inS/87uhRwFhqB8lt3WTaYb9kiWyjRG06VwWv66agtDvZC8Cu0h9jhRiqzZP8kEFW
SBI/woID4j5O+/ImYy7Hbo0ChoSj4kjWEez7GLBdVcnmi0rVo3LiH7g0j6zFB6ZWDAV5z/I17MPy
vv6yJ4a7vF8YUX4o9uRa+whSSsjG5VAepioCLkTb51URcY3D2v0YgINxlbLuY3IOqNi7rNWz6hUv
KLwgqrV5gnSbOJg/UUGoZ9Yv5JSmay62Af4lS0w05KPrnBSivVpZ1m2SLDNFGbTMTYz8gMjW4zfJ
uk2P5VPvu+qWD9E18cmesnuByKyi4WwgagkCtNmqaaGhU/iOJCdaMThn2ADMrkN6VBQxo+dQqg2x
21/SCaL3XgQNDNvGQiMq4vdZe/X+nUV+jbulxN8LrXvAXwlWyTJF8pCkbfHmpdl2sMzx1oJFvxOV
tB66xA1ObVj/sLrUekDHcqlV1p6c3q/fgto617rNaci0yS6bdEOxIs9+6ums8sMY2vFrO07jqw0T
zO6K37Sw1M3wEvnEChhyaxzhlo1JpqwqITD75O0tGGm8mnJ00Gb1tCBMbP+1DLJjIWAyMHiUR0Ws
OxMMNr4sKI5hb8UZVF29osuPzIGsi9aa8pnwaA+PpveaKsArtVt9R3YISNtGkNIlL40zwyDqC/FZ
NwkNnMD749Bm9+uoYSKKoXP0okNbh/m58oR1o0xl3ipaLTfkeOo8gllUNcgEylKfRG/Dy4JnfxFJ
/KGoCR/p4FHuY/lOzfkx67AxtU71Giu7f3IMMP9VTZeeeWiFw/S7N4j1JYzbuvTWgqGia3ryQnic
VCqddzMkpDgDAbHvCs9+t33kAnoKypexsijVh/I3CeZvQYNMZ+izmeWrXDKNJndPXa+z7Jhw2iF8
qQJgjEW1o2jlkXhLkWzqpmPmMdLdUfRg9mYmDgTkyXnQg5mwJpAfvhTuw/pQmkrwT2Jojl4jqBly
1SwzEwQt3oONakaqmsgsr5Pt/XIpaW1Eb3xU7azPcd+OuJ4T/Wh5TbKPsADSuekREdFNzjFsH0pt
lu+s+MhO6tptl/XFkX5McKcQXh7pvhPbVSb+NbfbhwAJhArt5DZi13pW1DNwNEK57dV+lvCbsabl
e8dwgpvfZxcEzs2z73Ey1cZC5QZfZkclTZGJ4mRNUfVI4jW4hVjYW6MUb/ZccvLN1WOLM2XnuhFj
bGi9+VnWHpOkYMJgCbQMU3OkK4YYsctAumOrvZVu9O8mizrMuTVxRIxTzXdVGf5l3RB+ixgCXyAl
l4UIDA0G43P7gtjfegp6URzNDJRsk5SA8jrWoQggYKfNOnSfwEukfqee8mXTVnek0aFAClp/q+iq
bi3rko5m8WnVSBunyRp2/jRbZ8VshVK3k6PihAqkfAh7TpUDFXR7MubC1tt0urEfso54c9x+6jgY
lA2n0RgPctLBDjYEyLOoDs/1mIZ7K2tfsMmHF0ra4SVK0nwr8xnegA+fay4kQFbSal5k/kokfElg
ThYehmrsXpGGsJCXUBIMJX9XPjITd0rnbTPqBuAAYg0/lNURlfo5ahYVTP0t4yq5TcMqBp36hzHj
xIzNN2fo1S0ukF4VLZB1w0qep9kgel30/uukON8zjGJ/19UDgJ0NHWlq1GjgVPcVtcP8qX3WoF7s
gIRY7iIQufpiRiNOieDOFHVKjIXlPjTO1CIvnUmF9pofjlTO4zj+Hkerf5xlgpVBoAbqKcHeWEvu
CysQ2KmmktVphMEcdQkJ2vFH7uphD4vPPNlZ/8iJRiffNklD69GL+h3sXGv5qaaiuaO7M5/HgZiA
eFga2FnsXvS60fdUfWD+0FoVdylyHti7BLEUNoCDkQCNbgRBbY/tBqGx8+m387GaHf+p9TEOCHES
wvF/u0mCrrjP9fMYtFdmB9FxzEzktqLI32gHRvfZIicPne7sdcytQzeCmh9HKLWp6RVOeq4oR3U5
qLw4RwvpNP2hnjQ9fpsEzTZhyZPJ+zIfXUJz0+FkUVA5B/0AcdiOntFNw0cpUve43kXsNWwDrLmP
c2hddUOIFBHdINxDzhXHMG+omcmn1o0PSaw0ifMazBv0Wkb0nEui5STyRfeflWFnz3Yg5Ytgimwk
9mftmyZYAA5FYtT/3lofM4aQrLbKOQTKQD6J6erFKaMbZZThc54ocTXTgLDJ6nDSd4AwEsGQYaFB
woza00L8H+7OY0luLNuyv/Ks5kiDvADa+vXAtXtoTcYExgiS0Frj63vd65npLHbVM+tpTUAA4YqQ
F+fsvXY4v1MYJbe+mZ7iuh0po6cYAASC5X7MmzunhcWZZAvBCu3gvNgk+6xmQnO+8F+iMRYn5be+
816aMHyIOdX3EUyXZtG7+37BfkKbhcf2LpAgt2jyPqRL1kxcFNpRSN6yjuZJLxDvUI0Lnu0W7bQZ
iZML3OLW0jGbRXErnQNldsRk25xM3QhO8NItewRMORAA3PXkgDsJ2vhKfBkShySBTnwfXSq/Rp+h
fDERYNWZrj1SQq7W+lKkXxEuvoU0J6+KhY8YeRo/ig55Qulr4QPXT+T2KTa+DLkRNUpaBUDSIklK
i560ucR+s/juyRzzerO4/rIZKze+VhOyutt9HVnfVAU3QmdpaKRdVz0ENy6Rxzq877h6HVJtgvtL
/ZV++uBtA0Gb2dK0bUmnDXm1gQsyrhPU7EDFUWIRPxHkNHUHcphqhDs84AFW9zq32+uJRv3J1hyS
IS3v4FD2XacNbbw68nkEojN58D7woPkPHQWudZt5OdgIcCBc0gircCgoG9aVI8vDtT2aK2WZ/U8F
JdBeMHHu/fvI3PsfRdHO2fDtN1bCn2/8E5bg2n/gtBQ2QDLD0j3Hx9D8JyzB0/9wDN/gEVGYJA1Z
Bgm9f+Xmmn+wiixl3bQM37IcbJpt2XfRf//D8v9wDccUruEZFkAAInX/z//+nP5X+KO8P7sQ29+W
/yk5GgvxP9sVyY62bctywTLYrgE24TfHdZZTkM4rfQaDXD2NyYgbLk+e7HkuqXMABCcNiDiwO7JG
qRDp+NU9026pietr+i3Owa/d7BGuTd7SsUDlZ5N12QEiZiC0zUWIb2HS45XIBuClbvsA46fd5lqH
OzGa8K6DG4iu80FglgikKAiuFX3GcEtB5XEaJ8KDjLciCEGcxvi8ShuKGX76aOdZ2q2ZRd3Jvq0z
J7gvP5JmwE2VlsPKkbTB0Y8OWIwF/E2IKWlhcxOvU4S/GDOIUSICtk3DN98CxILlqD/1fhavGspC
V33bvSTRY5yQajf7XHa6hB4Rse20apu90bXruQ1/jq1ArCEDOkBTZnPlX4M7ISvUnLSVlmWnbIlI
CBBjvM8HqnO1sNpdO8UACAvcxGFcUNRMgFUFiJ0JSk3FWtem9OiazYc1xz8j+pMb+qYvwh3q7ZLo
EAHn2F8NmXfMBwoxsTBvXART9F480Dd2e5NaN+PUuavUhpwQwbKxiOVBnrRMm952PSwp5HCSblof
F7rx24Zwsds5guxLi+FUiuEmDu3uyhAfiMJo8g42pWM5vnTx2kwJbq8G/86+ycZ0rVMV2AxEnu+s
lvGjkGDmue7Wc4Wtx++woQ0QLFY8wGp7K4nfQIX4dHlmRsshTiF8FO0Gfzl8WLd9BvBwNTTjcvAr
7xCBt/ecdKVr3WdglFw8IVxOi7jrfRc0vG3ifBGzu9HgHKw72gVLlmlHFJ13Tlm6B/gV5q3PHXQq
7a+ukXd3QVhx6/WrK23IN7hqjIOm06IeF29vldr8HPRIZ1s4xUk6+lfzAp13JOchCykUkCz6Mkn9
tACtsQU/DmYKLcuu6LA9aGk0QnJFoe2FmO9SgaY+98zp0Gdlufbc0eHq/73JSgb6AYihvB321OJ2
kC1+1KlsJEyLuaJTsMrD0HrsvF00aqQYkaLXmEQaF23YUoKbqp0uMuOat5CggpRqjftipO+Dyl3Y
4X0/hMt2nMz+SC+j2SSD+95FEYNsengrSFrEIOFWwf2pfyG1uFoPJuhZeyKcx62/4wjjLVP75IvS
24Rt8J5r43WuF09LZHDEFfGN7YWYInIXtlAqtiAK9I0xWABzM0J8dWKDQ1SoPTEzTcCjR5NV7R5J
xQ212kXQq52mAg7FEyp3xr3F+OBrkDmN+tALEwLanIf7LA6ew1H74dF+WqXTiJHMmY8o0fYuQ7VZ
RKT5dtQCKqP4mRNNtbR0HaMlsDhesHLqLtmmYXPteB0gtsZAZNNy3ZqL9oofaz2wlT8QrJ7KIjbW
BRckAqfcDyxO+xKG2J3l+880Qa7bhtKOcBk8CD/vrrr0xU+b6zHQ93a18IQmlvwhfTem4Xs6gi1e
JhivM67UKNZBLlUdioVSJn730DuWZUm+AChy1iEsYHJWi6Xa9QXMtIHmSy7sq8ADaZt3aO+mNCUg
prY/oGAtMPV4gpsGqOAuWtCAGsDOMf1nxnYIiNwYERoj8B1hrEgGCGNJYZ7GiCJBCJBKseAP1kvn
gQy84baaovxgOlyMCCMGkRsf2pq4zXk/IeQneMls/WOZkyDp4zjFykVhVEOYvKYSYHumeWjMhRZu
km9zr/7ieGO7GWEz7cuC0YRuvZUZHJJuJm23RzF+GC3qHo7hNId+Sl8H5CCbscXmJ4oE/mp7nGts
xFPntK+LzYVu7J472d1PRi88GAuXi4Ug06E2grWwchqf9oM7mLuxhDZahTDOy2R+qTJrlB1n7/HL
ktFSSoN+2S7ekREtAFPXWU96ihSEgvRsARPz9JOVZPo1xlYQE6dxTJNbEC8BKQtheZOKmGdK57OW
l2u/t+DUEW3q5+6n5jsHs8iDvWZiesJnApm8o4hZpxpJBiiRBIog1/luU1WmHF2vEJhp28YFySsW
kj/K+GPpLOJl4uKt2wIcI4PeRQ0UYiqxDHr1gfBI2MEh/6EPUAqgl+3By2BUqoxDWHo8WKCk0CK6
4A641ZVJIS60ftaieE0dLhhzA+3FAt27GF0CgBxsRO/whBP5kHqW9NEsZw6FDp500FhPlhnfwNgj
fqCu+4NWcB4zENkPurBXccFotJVPzf28I7FIn60cnxLwuCpPeaKacb53t90QPNQNyca5yZOXz0FU
iX3pG19rVBrbiXDrXRghfNLM4djp43yKTKMjckaQ6OQ96aUBQs41l53T8WQ76cNxgdG1syqozHbG
Y3wgO/DVOi7YxqEo93XKwEME4QNN8WNhRlvc4A9TthxLCnyrGSkdzZL4fZBy0VDTt0lPIkIMhXHd
0H9Z1XCKQ9+6zf3ioLXpgvzHsFaM0dnNHQYefxw/vYHxdOPtzST4Fs7uiz/7HvhjiOMUVk/6Al+0
nj9TIr83nQV0R1vGPdqgTRemn3jojr3IaRE7b/HsfToReIy+eW09bT+m3T0urLdwWKCL1u2dllxz
UQjWhovzUCR3AT+wKxKN9IwbzcZ1qwnrpg5TcaQigmVk6Kiy1fa6p6fOvW0mSa+G7g+1NauCYzwc
nYZ0jlCDHO7NWMRWXs4DiYYu6mQ2kPyrmuGIHe56MwnRalp3mKxe0znH7Dx5kNY4uDrLuimDKNwn
UpmkJ+YxLMu3ppeCXa5uAJDdfWy0cIoQbltz+t3EOrvDwHRXFfipE2SPiZFCbHW6zThROQ+7ec/B
vcXsgNmyqtjvZMclNbkuWfZYxNFLUdfftUHsyB/FBhiIfejj0868Z+AZCQlB5IDo81YgbV5ZEUef
nRIQM5ERHmwrCztJ7hScTgLGbZAgvMR0E3oQbA7c2cOtyq5Uk7FziArPcp6oU2yeuD4E52adkVCE
nK+pil8nap2QSkr1Bw4AhpwC9ybi6vqU/T3xHA8pL3agoxbuKID+qcuNXSnYVcucnNlxkK74v4WV
yyAI8a2IlsWoAhq+esrT3iaEs9EAnP+lblXC1rQlcfYidnUqsinVf0TrTIzagZT8opH9U/c7d8Wx
tXmsVOuVHljNqYkSBbd9/ekkDLEvq9Sc+ozzZ14+zqgC7pJAZyoUXR9LIqxTOTzRFPKPwjXTfaUR
WB8W0NABmdgn9QJ3mfV97AVHHBGSEyl/G9QqZs9fIZeDPoH0xT2LSgdxoY2MJm1yF+exmlUrL5Pf
1qlP/G1dEGOwa63m8Nv6yyIZvsU6SeBpl6XMqI40zPc2uZ8q/DNMo/pUiZGHXrVsoyTOqtnfjnKP
XnZrInWYmQ4NCb02Gmw4B83CaJ8XCbTuOSKvLYUT1lEqofJt+5vLm9Xcbx/YpBHPK24Ub62iqE6X
CTJfcmTlRK2LW3LMQQ2Rffe3FPQsClcfeJ4NA/FmpiXwXEnl7qWMVc2lC95QOE65vJn035W01Uc6
sFnGkbNVFC46OumZEVROUF1C/HQTi8AwtdvOsaznebXtE8HVnCwEHPIYKbhgyd1XyYzWS8askJzx
sbtJAZsczcVGA6WrZFw1G0oRcuaFe6fWUv5b3Zs6jdTEdSn4rCt5RhUOhBAv5qHGqHxnjcC2YWug
Tp5nxMpqUc3pctEeEuKp1LI/JClPot02KFxxsKryqwYr5qqMKYFOrJnTtrln9brF1/pM/lXRcCkx
O5II6mCfzsv0aLTXhBemj17s7J0m+NIE8BdcbYy3NUPpXUp9fldRAYQNfhoLu3ouSstBQ5A/FFaF
xTAsEtKRZm6XvZXK6yUPcyKet+UiRx70xFa2Q4076hmg1V6G3WMRn6YhwyJ7sbFSslKMxbVOTqLf
1n1GkFhsEWgsRTLGxCgiTLWjB7AUpECbXo09JFWDJjmIl5I7pCDKqXN5tK6Q6Z8Clz6KE1Z3Ojxh
4eg0M6fh62DKzI0qQyaLLWebYGvc1OGcnsRY/OQMf7a50R8bn+cyTYujQ48BhXSsft4QWBgVXXsv
KVXQRkVIlNBs3/hesIZ4BDA/HOJb02JEiM5PGgSoih9Ss8MxlPCoiduvOF148iRuc2tRaPnLyt9e
o/7qSx/X5XVlK742jVetG8u/UX/LakGeippdBpTdJd4FIDjlafFQuiO8QcQkF88THktoEKbc56XJ
KuFxZiHsCmR1pO9FhVqKmxCx0tKGpQ3+/aQvEknDZ7TSVKTmGuk7SptlOoqJCu5ff5MK/82gEdmk
1tXyER/Ex5V6Y68sSX9/xGWxaEmRMme0621scitLgyhDrUPtTTLwK+UXUrOXCf0Cwi3EeExg2XJA
FdZmkqcCBzvnSIbPgEdQuAty3eUPl0XR+CNE9iKsgAi555eov4bp/M1ECsOF5K+3Vi38FINx3qpS
pjS5XRJKmfuE8nyFTIAjWtjAWQxv58o9pfaDUKY8tV9D0lSIQpI5Aqa8aemW82ZYFmAYXTO5gzKZ
+9I6mREewAFfO71dN9j0Of+1xgmBEySVefAYODny2sK4vDypORolf85d1tmmQRzuSItrU9oAeaS5
oZC3X39U/+W0ucJlHCfbYHko8zg+agssn5hBJFAEU16JzYGjQs0NeT7vM208hNIHY4sKU9FgHnhw
Dbe0rCDSw2cja1H+qkVdEEv529SPaUbbXJUAlDbq2ycxO7uysm6tRqtPSaa1kDXe52TEINLP+6rS
zT2+90IqcWBCAJi25Ke26v6I2qC7UstTNpVUZwOMRQkK1Qy7AVYiF0DlyUbAcvTSH528+KsJYlw7
P2CbZZPnWtNehclc0kzOTqNcpyZtl0oOB5vbkAebep/6A74ILlWZun8katqnzYywnmPrl1fJD7p8
o/ou9fZ/u85rI+5Il09Qc+p9l3WXxcvHXH7eZZ1U5q6CkJpZ6yavweWT1YtpjjL0OP/2y3uizIsw
15nby6rzSzST5HHhdMSoVBbBqHM/nKohRD/cpHemDHgvZzfe9gzveMTnQqDJo4/iVVQeaJJyYZAr
y2V6GTtUc3aSiAOq1jVyURLnwzLe2I1lrHR1yKgjVx0nl8nkerdNEJs7eNWVvh0fEujJJxrgA1Fc
3P5HOO3EluTg6YtSQ6Im78NV4nIzMeRXqx+hN8MTSK5i53nzNoytnIwzHBlugQvI84im8vA/nfgv
lNLpZOV1fIzsJnHX2hgkx1yOQOPZuIdY5QPZWXgogOV8Up/BXRwwx7g43b4xMq5L0bCPO7DoXVT/
h/cDLCFhpP++H3DL1oz+a/MNH+0/sZPN8xv/7Af44g9HWFABTcNGJmALKvt/9gMM3f5DR44D5xPJ
A/8AHf2rH+D/AeBEAIQRFK0cXXKV/+wH2M4fPhYWy+VtnsQqG/9f/QBXoUsv+ELbA7ALvNAy+YWO
bFrQlfiVEEkng5o/T3bXYFflGaEmUEKJr+isZc+9wNyb8lxQ58aAFQwB/N/LamWnE3g4aIXYqGvb
3FiE7TjNacgh5eGkkhedJgjItJwtqjM9oQBZmfG8Q8WW54U0nnZTpN31ciihJuPoUT+MrcE/wgyz
5FWMUU1dIOpgmK6WHZO2mTSE9yEmrRqye08SVDGY1D6j/DUrvfdoth71MNMRZMNoMBYs0TEKAsM5
BsMd5Z1pUyTY0kRdvbThAgR6JNxrBIkIZ51iOR4ZHpV2SeQZGzf0SPSwvQeySK9sJFsrF6PoKsXH
VkMT3gTsPXSr9gEtFAaEGX4VNyLCEYr605IOHBo89wzfvtRe+kg+y8Osd3BcapnHU5PSmSXbwQNj
7uY87RHmbq6EE1zXRVutu9j/KSYCbHOSoB0QVPjEjVVRdTf4zzZePt7YnaNttcV5q/P5zkmLB8OK
4feLjLEdI1iuEgXm7cOiPwpdK3de/z74aGLpWY84iMZVPiULoOPupovaN7yMJzsmwAKtMGIeuonp
OM2rFtrfLo+hCLgQKyh7DVSJwUNrMN+D0gCdRhpdYl1HXfGOZ6phZB7m61TQsLCM5SqKm6+V5z0H
c/3EsOPeaynDRAZlFCpq4Zgc/Fzc+Azb/RQenVs/mBrVkhYAoA31c6quxrFJGNrW32tUUavSKiAy
U/THspLJHF9RHDsqPciXP8lMwaqHbiZM91FSbBc07AGmEsRx1DWqnaXHsiyBU8EVx0bHB9AaERin
wkHzYtc/TTp1q1kn1QBzOSXUB98177LO+OEQpm5m1XM+MMzqitlYRZHzE1v52knEVdKF1AbdDp3V
yCV54T+tJc7GzwD6zW7PgddE7/FYY5p0CZhuzM7Cs005N3PX4+h/VDxAIHlo7oriy6hbOYxU4gEM
jgc8D+WT8ZaabCrfwHM72GIH0QVfHlpKjiesLodS9x5Cg3y5TEd9hN4HDeixGLW7dLHxrmHwdsWd
Oczg+aFWKbrWWNILatP5+2JMt5lgYBbiye09XSd6Aoli7/BOI39oprmnCJy+8lj1Ro/ptuuFtu6p
4YSxRngOlAPy5szvdqffa9ClOyzKdcr4u8Jf7FioqGwPhQd6351XVS9Isb/3ZDRt0pxa6RAA2aG3
4Ok2NcM0OfrLdGdBuFlhtq2RFMWM18d1XQt31bf2feFS6iGL4tbJ6gOGwLfaL8Y1wqoGlKQsae4N
SqCN1z1DEYPORqK9XXAkCxOnYyGy16oLyXIFWwR2MSuTEYkXKr+nEWIGQTwueXfcpmfnxlmQnvcp
WY+jEz50k3UFBucq6tcOG1UvTBJnU0IdKSv85Au+5rF9r0U1YuQm/rDz6aiTkE10y1MgEgq/5Me3
ozh4muav6D31KU6+gW5akFyjMnkETwfVdBzI2Svl/6dFSbi2TOqXlp0SiGqToOeAC8pnmldpkdy1
BlKTsP6ZdJhaMF36zXPX6I9+WKFZMzinh8S676ObjCIDXND2QVjx64gZTmOcuao7nGmyqqiX471Z
zI9uv8+4S3B4Je+DhWQvb8XP1qPQDqWjogI5XYlMfwLixpXMseqN240/dOc28Gkjh95dm8U/AoP2
RpUhXrMI4UuL7tkoCQG0ZzJufJwW26iVTi1uKXC9n4Zo+Gzhg+rV8D5V/EhrKW5tExNJR1gU/3Mp
NrqP/OJIi7rYun3+TZuaF2O0NoNpv5RU7RCMEP7CA7eBfp+e62PATcAd5p+GWTyPIzKnOPmJQ/Iq
QeurQW/c9jwJEVdFS4J2jBv7RK9DJzUsRpR1tTVLBNQxiSTOsIYP86Lz8abnJls9IFoztfRDlott
E/R7Mtb8T5Fwreije0gnn8tsT9sJi9qWtC0enTNC2Auuf8tSeNgU7Nt4sK9CEPxpYr8Fsf7DDcxT
Wdokci7A5yPbvQ7MYedP45ULa3o95Ms94QTkGjeo9Yaa34R8JSeqz8y+ReNO18NHHbnYOu+gtdPp
ze/tPCjZZoix+8rZNr1/iktbekb2WVY8oAL+ESbWzSJagq2G6ZtnTfrGm8p7ujDrWJ5dE+glGsAJ
/Lvox+Is2wFBIFRBatMJAR6IwDaW9i7ahFZM6x9quPZdOA6bNC2QEkFj9Yrgc4D9tW6NygMC9tGZ
4es0xY/AftflgLS962vrEAsGt62rfykCeqAOJWAAQjPWKouYLHc4mnVzPWnp/RwxnBiDNb46AkU1
EkHEuNed5ZHEA/ou9OjLoF43ggZAl9o3FK+8TdJB02SMXo1I3B33bZowSsuj3Tcr3AYeGcY8L4HO
NL+GI/HMYWt95FbzMMCYCONk7+dfikg/uPP0A6vnVstd9FnWS2U4T8WEwtxFngUho9sv3nhqkUX1
iIVXpdY+UmuhmTZqkIgORgseaprKBwsUlb1EVx42hxXhpjxxpsSKiXvDbII13Tdiv5792t+1VfoN
BU6x4iH2tQIaoOmJReMlvwJI129cp+J6NzmUX13Zk4PcgaUIkIbDcTNgO2sCcqHQXGFnymjfoU5a
wQci7lHnyC2COSCtHs53qXN34wix7AYeDly4yj4J3T4hx0D5ES8v/pRf8ZCLvNf/GhvoK5JFfI9S
cy9cCvzJqH34KAsIhbkD0gWMEQlCl0VIzevsvRsdfV9Wyd5rrT35EQSt66m+G8MaK4NfmFcxuUZ9
b5LSExfPouIUF3n9zbKTZ+T3PLA29Q+cw+nOq1+sVPe3STUS/pJl15XsqgWlxulgvZQDp2tUea88
ODmV9xIPyD0sN3ijXU2MRNR8NUlGmEVZ4dhJHkUeoOtBpaz5DJ/cZNk085vovBMV7mAdE7XdaQQ5
Wfn0YVUVQfehfltZH0tJCPGIpdCvrJX7Nb8dbGpyoYH3q8m4IuZ2++zZdkKElP6mYaHBR8WREOjh
bmh5i156b0TxCAY/8JEHuhxcMU+2DXSk77EulSJf59bwZHjVp+PfW77+Pjre9zYqOX3a8ToFvwzu
OLmZ8bNSBHwBxkdWZ6Tft26l8wCcguGNGrqFCHR0+E3AzszV5IV3AEB7vBRobBkfpeHXzEo/kjqE
5k5MlpU8dmZyawT6jUtqAXnn+pXV0tltKUcvkMRaPB1k+U2vc+EjXl/qp8Wz3gv0i2jOKdxm2VOf
iWscOhYiiqBcxxq5geP9WIZvTknuWJFGV05tcd2V8qAFgmthP2sYZul92WhQknZTxNMXWp0BF68K
W4vKqO4jMtoaWkwJN6EovCsdEpamfO+bBydLvxcGcLFwIerS5ablzZ9Uudck3hHE7BbZzsNjNrfO
FSNyzQYXEKNxl+d5PQbPyN+7tdfhiw2i+Eb3KaMuES0Od3goscmtE9QDqznKHgMNKYjfhXyBU6AZ
H2gW2tGz8GjCwoK21g7NSAyh5Rs5GuFO1J/wZh4TDQ8dAUnfJm/8gu/p+9x3P0wKtoy0P1A4kP2t
s62iIHnsNXygWZ+fGkRGg90lByPoHw0z38/OeG00wZUwHWyoYfPeh63HuIO+GHaIElFWkhyS2P1i
Jjm0rPpn1HGLnY3sfTS9jUOcWUdFGF5z+mD0FTTHxvuMOmpZejHeGHp65xuDu3Ij8dGRaE8ZnY4d
CTAmuEju4yUwKnJaG5LdRX70hGbuZ73m9t8/2aX3YeFTZNyL5PlQThI4a7jInnSb8X/fuqvZmz65
4DxaoFL94GEEvpyGOM06qnFlRD5UnNCmT+sHjHQ+DeWyOURGypD5ZbKL5zkMuf2vgxwItJ8T4Ico
B4aWrnG8JPYVA4Jd06N+rp3pGHuolsueRMXIvUOpcWdWVYuWoj129cRDUCvWsZfvBrO/rsvxyWzG
aK0N5aHHfOzp/qcdzo8thtpD09f382i86pX3NaiSaw0pPqcuJ5g3eBtRdBg/BQcvQqARfu8Qc04h
xPk+t8YDXeI9Ak/GA0t8HSEfJ+Dt1TRwjZctem8r1nWaRfZdY8XrtDNeUzdCBI40KCCechjzQ+Lm
V1PwjKLYQdkmR7Vk3iND4wYYjzBB4xvENdEutogqJzztQN5bTCG+A/D7NRiN7tjn4coIyUCPnvGC
ExLtUt5qZy84ifzaksqdIHdfLDt69ZBplaN7W7Fdwwr7XJn96E19b9TDdWEi0hp+xFHwPVzGL77r
fPSReA1txtu+d+L5+96uXKL+qocA1NjGjav9FFXBumWEFPmlszacz8QssNpO1018N+FbIpW93Hul
P5AwtzcsEtBNBgtTTvZcP874PoWkPpTVc1uT7JuAnksLHmp9vW4QhmXf8pqHyAUkJE98OJ6bOztt
0dRU3OZ9LbruYtQOi9Vu/Tn6kXj2rg+fHe57pth+9rIQPZHucygwi/zCS1JlBrWcdAHMMGHEW7WY
I4aJKo71ackBLRSkv4XBvPyCi/HDuygm0qgrUOT5VfVdvS+bQhP1ODgsX7Vs1UrVkEZWniCEkCE+
CRVztQ4bQr9PNMiJGHKqM81J9XGHwYCbDtdoQmPVfFNNWzVBRbEHHtOSfC8SREP1KNZQMV0oVpHX
Ylvko0NfwvEiPXwfRqqKAOspvwo7yXcdQbeDrN+K1Lsb+2HaLedizBinR2ekSCuLz5kLEQNTT7dR
EC/VQSzk/8tx2nCD0iLHY/EX56tSdC+10s+nnDqjGaB3xyUiS9v+pS2slkvs+qBw9xLDzM17RJGh
/ltZq+Hl+mVWvdqdvRhSvewan2fRNG1FIciekj8CGMREAqIc1r0tk3m6dMDxTVQ0LTOK13Jbq62S
dtzz2w4d22X7q3eoPaHWpepwUMtqglg+Y6wfHWpau93YP6pNIUVHQNNlzV11XdVKNWlw2XPCZwSL
y02hfqSpOl7w7DBadpQ7Zqf+6KZ268n8XvUhduEOy1azrV3uBw5HHSWQojuGFuKvBY9GZ86PXGAL
yv1M4Dq5+yVcdudOrc4zENyCtheQtIvy//niX36DmnUzxEiGGQGSkT/xvPfiCFNOMeA1Vx3kSFbR
+kYrD6KlyfSYZWl83riTav2cN5PaYh6BLxB55Ub+fQtadXRbxntPW9qdFRXEaiRe9K71uf6LSgNV
A31vr+Aexw5VPwnbA1iecdip3zIE9V0mFkLbdGegDZJzoo+mtju/VJ7W6p1qd/3bdX5fAcjldgMw
nl86JOjo0hJXr/zd5iTcgx2Yq8vhI1+AoYQXgHEHnDAfVCscX+4I2YLedI//DVLJIVAdr3/7vbLD
HkR2tfYLK1yp71ZfqX7tgpuUoRtDQyyjx/ORJE9NdSSpxcu60rWJQKz3jrm428CtMYC72b0bahyI
l8Pvcrb+coieZ9WLFsqgB1/WQeTGVqtwHgBAf+3aYnfeq0VNkJkZNsfLGa7+e+otap1aDOVRqA/D
jmYSm8mNd+pvtjrY1Ssu7//9EFTLaq+pufN71PJ59re/q8Xf1p0P20q1gNWfypxRlJPZR6CthFiZ
B4Ma91of0J2p/ydxb/0qNFt6rkRGEZTswbo87/FREDQv3Lti6R7cJKVc6V0DuoUbUeLyTR9wFxEH
20MMo0dIrfEB23/ZQgZEyd9RI0r15oB7Z1PVGpK6mW6KmpR+2Z2Qkgod8zYrQeqSC1/p4bhBVIXT
yQxAwhZAwVLU0yTGy9f/69nCC/A1epLRWS3HDMeXnURXo5wE8chdQC1j+wZVomZ7s2kOcaMD6ZtG
rIeOCK/UH8KQGwW4xZ3IuUKr9qyaqPbtZfGybrKmv7rs51n1J+/S6P39pb///fLJ8YSFy0bLPF07
tJV26pW/v/z8yaql/MuXnL/6lxWXb718yr9ad/l29ddJOO9InJGiWAAOf/vj5f3nr1N9698+nkye
cFfF3cv54y4b57fX/fJTLx/TUQJbjSbPUpevSji4jEz/GhUZ8e1gN+rTL7Ow1uoTulOi1QNnpf/d
flG9PzVR69Sc6suoRbA8uz7Qtf2/7Due+9dhiuKnnXBWUDRndBDJeyw/BmXZZTnNsaJRqGIQqq77
hbzcqgnxPYwwQnn59BviqErLeFCdGUc1YFWfVecGt3VQyYP+lIi9JaGmIVxYS3Ls4I11cprOPZ1a
DSE6PIsHMFJEdul0hIo2isg8kreiUE70Hr8HiV4H1VzN7ECqJqQ6Si3rsouvFtEwvOf0DraG0lTJ
k1bNMZLYj9HSUKmMyW/Ql3gX8mgjFRE6iW+0fenaLzBdJRWz+nvut3VNo7s8hY45NQ06WJ0x/jkZ
ibE5ndcl+rQHnYafTLZSecGAq3APTGWv9mcshQVqzpC6gMu6eASehWwajcGcoOxrWka/jlQcTiQQ
0VWT+18ti8Z8Dcoy2Kr2muq2xXRGkLtKLcKl+zbTxyaZBzerarzVcnCn5tSe/m2dJcePPPt8JmoU
dO7AnefVjh4Kamqd56/V7lS7+NKRE+pWdF5W40uUG8iG6oNqxsVKQ6dm51yCdgepoUvj+scQVxWx
QbTLbcVMvOxRtTIpSmqzjFV7TWcLLBFIYcFVXiOCBA0Y+zYYLJrjajmck2RX59mL086INoeuHK+q
MumOs/ga6FIpoyEpu0z+1ToqMAfQH8Y+MiCJzhIkqSZdQRmgdS3yIf5eN9fY4ZOQ6rKvB/YG60Z3
WuIPK/SrIzVIBznh8MUx8ATT/0A3ANmXXaRmey4hAJIwW7Ytx/plT6gdc9k7UWPwkOrO81rtgstE
dUYvi+eTshOIXef0h9oNagf9q111FmyUJnRQyl1qp1SYuuwqR4orz7TzLlJnnpcMDpkEIy2RyK05
h6moz+58SAP8X+vERKwgR+dHB22CxSiUZkJafQZ0Eraj3E5KipN5AoCoWj7P+qE7rGEX52u1CUEo
dKfz9pZzatEALXw0Yhpg8myJEwJx2tR7UxdIdcbA5vWXtZo9n0uliI8C+lRfebSmRe5Na0R/ZOLK
K0OkGeZazyQZWTfTw1RgmCgg9a3UXxd5pQiKSdviPXpVx1ItxaKlnFwW1Zxa55AqeBwZQKgjLZKb
QZOf8R/tkMQ4YvyPDsnj929R+Y//+gEmo5uP3//7H3++4+8caQO9A2GJNlIIXQibIMW/pBCG+4dp
WQZ+LlyQLgnO/ySE8BFAEDFt+6bMj/1LCGH84fuwQbFMUnp0XAKmfzNC/k/GSNcwpdDhIoRwMG/o
FqIL4XtkpxBRqv+zECI1grp33EDcGjMXQp611mMUh8feXOS4Ls4kwVXCXNWEMcKwE2H0qGQ0mRHj
i1OzapLAKVm1Seute3kXUZNFgpgnOVGL5ZTQRi6yaIcDPAYhx61CTbCrcNLJs+KXdTg59mHQXBUp
HMnzMCKWYwl1vvxfus5jOXWta9dXpCrl0FUm52A6lNMSkkA5cvXnkXfj+zun4/LCyxjQ1JxjjDfJ
9cCDRH4xSCO61PkrF/4PieheykyyOsNw1PwCJxJOp1C9vDKqngtDM4mHeWzvqjV4mJyt0b/FgfUA
ZsY8kyxAA1q//UdD0q2o9xvztXrUmEwMA/bh1gtTiqZFkIRkyS7QStRj+mVleu3CV8TjWFfb+dg/
OkBcCUhGrrcC/I951WQtB4KhYeJTFvsxUkAmDV5TlJindrSQRepA42I+U2RsjxgDxe7/OSj/vv3v
+Pw7MxVpcNNYqP7jbP1twH+vOMZsbnZv/PLJ7Pjvi/SGMSL2zKu6OqeCxjdxqnHSCr3PEM3L6B6H
g9x5COlIHdJnZvOZxOnikXakHNbGTGZMVNz7YhaBsfL5DDM1Ug+E15cuxp//seb+dmeAStyVBzbW
vw34f1/+duD//XOcDlM365PdYEqt/3c8/n35X8Hzd1D+PSabsh5SGU00ABgx0yv/+/J3WPw9NhEf
5eFFlGHSTckSf7zBJOkmMoQshM8DNkcSMXsOfHbKO6fcKUu88iRctk6ydjCwif+p8PIa7JEUhMbP
RL/poPb4ktsxFvVpBR0yfwrHHD+bJiyFQwlq1bZ7vrPawEI6cO4Y/KP10/1R3DRdb/e1f4cuayxS
aUX9k13Tf3DV7eqSryDKJ5qn4NafYhvqQvF16vdGGQ5q8ZOTeAGsP5WXaeuOo13gJsQ50tnQARYD
JQ/Gry9bdqRwRGX0JZ7AxknnUgmJ2+NVZnQ2GlSEmy9jgTsXOjFR9y38UCoXT2NDXTKoIgxbzTz9
N9mSPAnlUAZNpqZ72OA02SE74KahnwnUlFH6STaO7lrqMIRuB5IJ588+wH8VhNx7AIdiNgb0ztR+
IPGGbJF1Aafj5+WBGHWb7hjv9DPYvxV5zbI54HrPJ2GgwLTfbYDQU7a8VJ4yeple4rWzA8avich1
io/BNrzPdJbYKFrXIMDM3YuPNvfAOp6YeHQ2w1kZHQFNv8ewjdpLnTO9HjrMloliceA+jL8Mj/rq
O0FyhJyotvV0lpfO+5u5f9rs6Q74dBvZ5tdeliN+TnF0ZLk8vXo9PIJKdYCWYOyieWn3kyXRVj4p
lxfkFAJWpmEnIga33imiHWH+fcAJfdZVmKR5k2gPoIR7c4/SF8esYsootcUXAc3e86Av0fk0l+zL
OGVny3tukh7uDFD/wqo+rNg2QpRhAlcRfds9gBrRQndkRyKFk8SR9GQG8WqaAWxHAt8aIkdd86gs
hSt4IG+GZUvY8O9wJEonWuhzMmJm5htRDrbYUAjc5w/+sLhcJ/cg+Z7wUsUmd+C1khV2ilA9Q8OH
cB3Z7S7ND92yPA9bmfTSsLpOJHjLYbF1S7NYc1Hbf/pzTuImdB6iVlhQGlk0bweQoDQWQH+m7kS3
auHFM1H3cqx77ZgrAfiLjhNY2JO8Zqc+3Pc/a45vEyMMn0LdcODu/7O+H0dlUf+qP4gHPuMfa8e+
g6+kfohIV7Q1dPjvE9yuobMhc4n5otiCvg6NI13u7pO5+VwbPeowKE3qJgvvs25DxGTBcaDbgGb1
p/yJgCp/hibr4UXn6z1+MPruMWt3f7oVQsluRWCLflGXD7KNQVdW2Ph5MrR2D4dfeBv3K7pPLMlX
feGAZpQLjFuO5ap5L+BXdA0C09D8l7398Sy+vazxlOZaKx/sHXe85YFk8XB5uU9jr6H8A4RcislM
/sTgBsM5bimOXJ4O7ev49qoPbKuVMPlpokB36KLSMN+T5cVnXn++j4gjv/Jfiy0UPkE46n4/8PdD
sIXkOp60ZTRFTdp9EHnqrPfxR4Nrop3ij3fp9H5O3KHd37rEf8+KLWlKTJGre8C1RLl+v69xuimO
d4JagqwJn1vhuyyn69tTUT7n3HvZcXigj3NJseTvDMv2fMcuunLxvBp7l5gOk/eR22JlU0LDpsHM
kDI146Bj35Hmz2PCoqzcSPCiT0Z+D6DWyoM0hZuimFCNe/qO23v3WiVfjwTySbRv7nNtY6hsIMqv
KSOQ0ewH5e9wzbsTbmOpFFgHkhAHwedp7gTs4qAkLA3hVo/MhwfgqmX1LR2a6x3enW2M2xT1a+RG
514MXvlZYypUVCHxigRw568AKGuEgiLu6mFjiP/gQbU4IT0cNo8YopNK1+29sONOQmyAoETLu+Fa
oDl6OLxt4/A+3LubXP9ijWxz95aYnxiIQu1uirGy7CQrbP215TnUiDyGwcPnkc3CQHwKYkTGEeZ+
uORaXBn3eb89uovaEYBAiIed/8NKZkac/eDfB483xv4vBtRm88c3mhDJPgqeuoueVzgi8po42ZgE
11U/c1ABYc6PrxJrlgxrAljyDDLTd4chF0q21wyL2LhFge3LL7iTvpx70mOL6aMQe1Kz6vqAl4e7
fD268WsmoTHGWnPDi5XaWePCBYzsU4llcE5cmSO4ar0z0gHp0yL9sObKHGrCYgzVtbJ5b+4nc86K
RiS0EK5G45VsMRDobNEprrwEQjArxKWx+5D8TFkXNcTOxJPuIcKcTD7Ilqtqc0h39z2ph8fc11zF
tzgeZlLmx4WXxecYX/dh2asrDLfGReal/rlBT47z7Y/0+CYv8i6HCKMVxc6xXydhrqL8IoQTc6V3
vNAxpyc+d3HH1uKridD+4shMTgRmhEB4eYj9b4kgNOL4hH1zfOd+q62kLuxU13yu9LvD/5cLL3ru
stQDf08FAojtYs9GdJqeCgbqBi6DSXVrW7PiF95fdRK2ahlIuoPbeDIBu6CadvIbpzs5AS7GXMLO
RniKXiEv5NrpS08j41sPBBVrOa8s8YFeWOnZ6ENZJrcH6oYdf6uXYmV9QBDIdjw6VsF98VhgEGxS
aTjmpSxcXtKeUDToBMshML/US+6Ky+d+BGeettPmn0DC0DpCMOlXAY4MXQDOEihedmt2QtDt3l60
FaR5O6s3/UL5KMMdaRPZb3XDA+7tmZuC53h7jwX2vIFOHl8LqWZFvsVVDLFFqJgpMTNe8BmV2CiI
NgSH+NChbLtDAglji15hlpkkTp2VLVzDKnJaGcoFzpR2FYhf1od4aesLAQPVqUvdbofRExmvh3FB
rcSrCKjZyYHGfRCpF5Ylq0x3kp26eO7GS3+pTnz+/LG4XRQ7xLTVmoOjGzwnn9XH/gi9hRWLhW/h
NwPmA2swu7N0ev8+BmDv8JWt3qcKOhHuCC7EQXT00Xe7LT4x94NZAKtEZg1heosUyjbS8LFvZ9FB
OBo/LBxsVk4QopEnaGcJCudAte3QROjixXwfiPXF1q77lBBFnJ88GRhcgzZ03z8CciI0RykXhuIT
uZSm/r2zlxXTFFg37PD2Pbslu0bFRMnH0eSJ7s2HqS2m+1j3WtLVOrt++T3Aqe4rn+Qt54otfWKh
scl/OKfhDI0vXzlDtHkE+Q8gXtCsWzyuLUe+n+iqyk1zEr9e7tu6mn4s+mnmQ5E0CLGqV/hx36cp
ONXttttX+0peSbHT7RX0OukMJyqoekAUC8gIBFZD5T2k37z5UvH6DX9gJMAaUkQ8L7cyrMjBgz4p
8PvGWhaBueYtM5vNu7b5r2hEMRPI9mRNwSbOnp4pIpKykxt03/s63dwvvKJ2RMEWO4TMdnmA9VVC
9jNE6H8a5bnAENop1F3ak45xMIqvAY3RT5n5eX+dvG4Vt52NGKbONWnTz/jMESipyx4wnnxKhZrz
YWaVXSlwjWnLzLnWJuZc6ZnSFe0sySXigaYvxiOz5gKjJNOsbncFEUz3IHDn3SLL+fvu77G/L5HK
T9FHUGGYIOpPkmoXRatjJHtP3Kqe2EFKCg9TpV2ePyZZ1d93vcR89O+711/EWTL95KnWSZA+uwVR
xbHo/f140EhWCP+/v60WRetqOqZYjRYaiQmhWcC7P+o8GdthxkJAzcKkPmynPyhPYsFY4aO24jp4
SeM8w+suVJmR1veMkWRWcuz/fasU9Pnj5Ogib3W228Zt8gteT7+xvIDpgx/cAVEzU13YiU2FWDV4
RZAn3ZgZPRHU/FXu5GzqUvpfJLULoCl11hlzs7CzL12yzSUdTwKlcs3QGwqY+KFxUjiyscxlv0Yv
0NsMZledaEP+ETAL1AOeVNXX7Yp8Vkc+6AdlNUp+nuBB7sOIGshZMLzXb3YZt4LXUIuS6czfoP68
mAhGl3jZrtoP+YMG6b3g3a8TFzG24DShblu78eG2vvrRrsrbFBbYe6bq4pCIwOBlYiRkF5ndXUpc
WD6iubiVbvqh+RJGN/qF1MIHrX5gmN77UIi59iOW2xo5c7b82/0kW5rU4rnXvmBA7QYarXeYPvba
mlSh4SvzsxmFh/R0imWD9pcqyan/CbKDdV04/jKXvSXUfR/GTnV1PjrTHtfJD0UxnR6Ei/tH/Zvf
ysgRaifBfQY/wwUfXvlLcfng1yJmH3gnEJJ6rg6Yn8BBJWM2Z3ddKl8y59+uDrgimDOVqxd0cqrY
h8/lLhp73I6JnYXarplHqx4u5hohQZ0AN9tKzZlmiz8YI0CEQeembiCJDYSQ2biXl41r5d6Y+fwS
T/Xel259vftQchoy62U8awonfzoJojI/WrIqi8TJvhKo71iyXGDZQhjtLoL3PTgD+1i8vB8NB5LS
TJ+9RTtd3f1q9Mj4mSsQpAh3t9ug+cJZSf3hWUscAEcH1+aFVTvWVybZwqF5eC9+P+SBvbAvyRnH
lt1m8JUKe/pnhcRMT1pIbCyHZIOpUCc52tvNcXzGKeqjhle5F3uHtULGivpThM9LhWKRUy2z+R+Y
JT85yE+5akuuOo8WqhftsjuGJdTw5R6zBdJpWEbIQHhIJ/cnUHBaVhxrhUSdWPKwPSWYRLnGpZxL
C3MInpv89jhAGFdwZf4hF2xH7p+RONGpubMyHa6L5XVfA8x7rvJlxJ1wq8cewgaabzoqwaHD532Q
wfeipD7IsyrE1rm3y8Dyiw1CBvNDVu0UurD3WtG9tFMRGMY3tfAtGgGI/G3uC8pM2lOc7wpyYoCk
DLsgp7h2MC29h2kMHoTzUki+Ot80NRwJiD37lvETByfBU3QPIHHYqBzyh5d84rGZOC/z36A6eOpr
1YxMK4vkY5ajrQfAFBPeZAONVxM31sVBcpoYMCPANecs/sMQsFvSR4qR09/ecIk/H0zQVSfmnKh5
EYFeomNirdNz+u2n9vUKDVjtDD2YTia+IXv36JA9j9rFF8/DrNjEjJkGiphwIL5AJIAWy3kbS6iO
Odgl+5g4tOS+p24hEgXgDV9S4Uog13/zltqpb9Mqupm/TBFUBjAsjJQQ0MhhAMQFb3dMBYQrzbf2
xSJ5XN8NUWBOeVPervZVj7vXc/1IfELok2v7yxb3+ChKVyfCD+v9dtFt67WAuEhwuwva4wSB0ZrX
xXBipu/w4WDKlWz7G/xDRhk6qmVKMO2CAkzADKv0xF/8b+rbiLUTHxomw3wKHN+Ro8eO+a9m/vVE
Km2/buZcfBAEFgiMfaJ43q9wG3UNt/66Y4XFUl+hinidMdEKkg08gQQmwuV1s/ajtn6lXt9ie+s8
n7tnekTqkl0iDKVSJNRB1K/qYRqzsIXqyXq4c/YyHIqWd8GXD6LmlIm9z9n0aBwYOjAnmNyilu9L
t83nXXg/jG7D5czt946xFvZMHle3+sGWNncj5WBoHJyrtxIqpo9E+oVnLY4CMJjd+iR7dC9M0sKy
tsfTaydBe1wV/ZmpFyfRXUOoQangceRUX4ZnrJmgxQtco5ilifa4Kjb6dtzmFsxi7OucDPctnIBt
fa74CupXFAd2uYuLPdcRvt14mnYKnIEPXHluOeHSrv7iiqd4URumePHFqVGPQZKw3UikO7LzLvJT
uuq3xk11W8shHFP8HVTcqZDaLISvVnNThbyCcMTwtfBNJqGIwfCZooywtjDMuA3Zu5gj5sLv3+fN
hVE9EWGAI5ofLqTORxOgSdIW9Nn3oNhgRK0hnBgcNh8S6QyKkDwEE65kT6L5xN+pHOfiGDDCMn85
as2ewOhAeF4xHOSEYhdlYcX9ijxqzCFQK+3l34bLfOB203WE9R4jcWZ3CUlWsn/XXLn3+IPkGEAo
tzhfuVEIWR1tOFizN70/JHzYybGdfT6I6AAJuNYsxut461fcaWzYIrOulme1Yyy/k5OoLZ4El82q
meIWI9IGllM+o0PlsxKg2WPHZXjvkLtWcO5JoAr7btroFfpbXjuft3qo+5D7Qs+X+PoWC+WmDR7O
V8+XB4mFoKbUDMrBN1+bltX4E3u0x7CyfCkid8zTpaM+ekYVjhrnHrC0IyJGnBWH6T2zs2ACx7Vb
oTQkH5x/hNrXkzpFnS74vVsRKx8ZW1hrWOSgYfMijm0oBRlpUk6cO2pPggx8U2daKPBBLb957jBy
rOuJirri2KhKqAeuggFZ5ltrtl+79/Rzx65FDSUvnhbkAaf/leqDZfp1R3e5xqU5sxkKEhvb/eS7
OprlQeLH2paLolzUU7SLTuoPXobGult0ECwvA0IzqrYotDbSNPt1pe9kGy0gNXb57JUG3KMqByxM
xoC5yB3m+QmGD/qwN0vi0v9Se5WobACHnIapz16NnGojfY2dx2Dy/TXwUVDO7Zqjltvmmbze3n1H
7n1Xs5FM4+iUbpGU6ML1+3190uevz3QvevqtzF0dGy/Rrv4G+m0/ky6a3/+zKpiGjuRjX+4D+grD
d4HrTUAWwyfbL7Kp14lD8q364oEP9t5O9279Sy2Oo1tDF0dGUrESPjnSCXZz1Lm5Kq7kikT/dIKO
K/9tnpqGsAgFszYCZpjfRZjezVMGYTykToNVHGwt8gP/vdb0/MTeg7hR7cmtWxVu2br9qfei84s7
gAKv5+DzX1mI795rkaGY/fdgB7ZsfD2nmCUcphzmmJgMyvNhKf9j14UMAt1U2EQLVllzyH5UL7vb
WeUOrAS7WI67BvbdLx4+7OB64aAHSZP5G/Cj/1XccZ5sy30Uslq/eZH3Em7ckmFpUcByscv5faZS
ugVaupJp22/muVyr3rAg1dJHOFC/kf+wPBnqtP84liGePo/yidJLW6Q0JfPnUtpo7y1UAH4qOopL
cb5nj6qUUJZ8vP6wWxy0qcy4S4vIXD5AvWHlSY6YL2ntui/ri5uTMIfuwmKRf+Cu8fnZ9ao/3+fZ
hru3Pg2XMXG5oVw+vp/b8/heVof6xKaYMD9hfkMenUeFPVM/3l/W5V0H4ymNnNeNc0lTNxjMP8Zv
DhrKf9Snt3uJJmthflOdCA8ny4IqmT32L8qHo7YrGOgcUginmo0lpr6UjxCKnpcuJP2Ivmf+3KSr
YSdetcrOZ0/SJpfZQjXQUIOdwAOyGzS2WOJR7M8Kz1pFW/Spj3Dw1A0SmZ6uJjljK+dx7yxxWwot
P9taiyHECPwqBeayYkuiWVqjzWbpNhtG4gAV8OrJGCVOmELKo7p4kLfxpVGeHNgj62nfsJ9fuGWP
XUj5Hgm0T8ycTbwo6MbY+agmC68qcYjD69SJl1pgBYwJ+qMYuzTTeBQx1FdM13yjsnbk1smHBQoG
XN2t4GXOcqQqB/z1s4Wp4JWImzeyQpQo7tNykTU4Ztga8xG9GRsrsdbTtGHeUiLL4VPyKBALr/+W
5hCSbv2xq32td+Xr4OguF52KuZV9QvGyDV0fhekei2fppnn6jBD3eboAEEBKaRsnHOWs1XNdPHDg
Rj5Hnu/UatQfIpNWNv0ozGlyG1f4JEvlOvzDzLdHVrMqr0Ljt9/NGSItLNMnQRdOi4EnHImzuRC/
GFxpnadeBDiRwWM/nPvK0xqf0UX+k1Ah8aqY5us0ZCKphgSf+jhnyni9MmiqueAeTnLtw8MetQbG
y+wC2euyEWnwGafctIcjLpn7jIfxvVQ8IzAP5RXCegwERTFujLBnnZIxyV5Nbx3vKJ7117g/kJyA
Tc3I0mE2v2SS/h3WAjOvZs9lK++20z0ZvOEbB1XUxUhxZBsJ30w4fxrH+KecAT3u+BpjbQXEJoXx
VnmvSOCsWRYOFpylearboKh9sqgftMFPB8unAmRv5IB2hUANJ/NcNOqZOwKtBuY3mbhOdH0yH1Od
N5Npefr8Y8TQCKT3OAM/7lQaBGbRdtLijZvnuiEEhxtma373FcGsU4OAcYjx9NIVu/aTbod+72f0
VW5qsMVtuY4WBrIjT/bJXefmoVTmIIlWJD77+LWfta9mmXT2C5+CT5FRcjVtv+m/fLRf/5oPk3RH
fBCxMQvqeb14rMBYo3/KEXHksZ73TkfDP97Uf0PM1XPe8YSNPhwo9BqGtg+7m6UoqbZv2v5ywjjJ
oarE7fu95hkf7Xy43rPFINsAkhKXjcl/Gwj3OSRxLHA0daky7sHDkUDMzpHwnx7teDqzTtIXQfCZ
GUpWAGipRGSDuyRzIMZ511c1nZVvQDcHmAjjARz8o0Ce6ggwUdNBR4OlcLlXKcq16a9aV6xgQE1f
aHYGGPoex8IUL/dJcXxfY2JbYSk96+cUBOCFNH6EItjCNxpvZmsk7j3mmbXTtCB+ntESHSTLH00K
GDv5fmSI++n10/D1ifNohOuh6GKoXz03ABw9kkaUga+QxqX07tyL68SvaL5W0Q0leU5178k1CBdX
jwo43cWp+5amV/A27dcO32Xmn7L9ePkcZ167emwSEtS7mYEbKTWoA9OYGL9gXPN2qYyTK9Xyq1hm
AxhRTqSQbX0aJ/KJMRb9wSebpf5apo7lIYI68rJHNqMbY6bXblhG2IBSlCZ4HRuYKAfdkR4eQNH6
qHpWBk9+KdM1t3Sf8w484ReTzQ8OOVlzpwOpCy2KjdubiFR8degbUPLm1Lb9Wv19EeDgDDPjG3Fk
SSyaP8qz+31J8JYeaFfFZU1knLDcSakP1j+Mfpx5TeVmxF9yXdirufiUvUcXzzbQZPAywzGQMH5z
gCpO8jOeciimEoU/HynegOIZLthGYDuSQabe1DZlb1t4nQq2oeBK7SIBf7OuBftxIs32kJq2KGGR
vzCz8HF7Fk65LU55HhpCCLgA4oCxa4NPeYdnMTKyM6IflNewhZAXWRkvxW+/UuY8gc54B9dzJle0
EvVqXEGjs4WQ0RFrgcqucLsTc9kxdhEvpAdji4OPtpHnHI/qWfErv74QQ1wIYU4w0kmWnIpcpWwZ
MzROGUt1XkMtdojO7wOOp61yi02/4QUCQwBlhSZz8peH9jHREGliusVL02cwEt+V12dz5XHT17pX
z/H2bHFNu8aQDZJTOb3W+HN4OnfsiB1Ml0c16MYtgDmAUQ+v3HAZWVJuQKn11CXg6fvM5MIDxrq2
wJQnaSvMXpvy+NxzqGMfpy8ENwmUHwCjhH60spUZgEPssBcfRHWTzPuN3tj8refv/SJeRnpfCu9Z
+ZEFyVx23x5THeWTYXdzY/6PGRPWE5IjL6pb5sGPnTWn+MDbUd275IFyKLPHDNM1Rm6878cq2gyr
LCBkGjwlmRC6mKwajqGC4qs6cmsORxYZG55c+tpBuZps3JuJ+j+zGgwYll3+ITLCOOsMY5qgR+Sf
+c8BTNYxGuyj7eI3UxYVQWnMhMDKOKL57Cl3XmE9hg/6qwbMxR/vnsb2gjAg9fMUGvaMxCIpch94
yxaIK7xWDd4DWAb6W+919/WU1Y+Z6IQ/DHJgts4zwxnl8iS/qTEWHZGWKw6WapwDffHpGX94HG4j
IgJKAzzaVj6q3/jw+hoyJ/sFEN7x9KyY6SLMoTUaPVudE1/qRfVbwfNEutnbxjI5Fapt7rH6590p
3R+yxGirtIEAu4RNyRaOXB3eIwILhP79BfNB11jpG2hCjrgw92CHQ+UZP1riuQQviZVjABSqWBsv
9EX3OX6nEvegnfwD55g162qw8REcSNTqz1G7lhQP/wFEo9kuuuJ6gMJ7Z6zQoYCNkOXE7adqATlu
xPtSbmBabDZ0s/b4FV9oKu6voHq4MCFqwBOvxWyReYctf5kLLBwfu+JEdmXsY7ToCaKvJEGVL63c
f/chHsewyaHquSUeSEd1G/1K+xG8mXBhBztjn1/9FZje5owlXPnC3+t83jscoVV9EUPlBKRIbOFB
+ND3w0eEsHcmawFZyd81JcpP63JSMIg7CdGMGLMAbPFkjAFbRn2o5o/BVi/RgU1BJ/ON81310GrS
pKzNVR+CM8DRtxJkt07px1sp6L/TbQP4Jmxb0WbFFyflQwXkiQ9P4hpP5hfaPo3hz6I9Ap68y+nz
rAKyx8Yjz9Hsqp34pS7QBPNeK6cG4Pzjowzn960KSKAFaq0ZNDAXPQAyaza2OLDf5CtZdIfHjWUX
HUSGzY65AfIpRve1/PykrU6ZMITw4qnBfo3ebk4lQyHnwR/iNcYHlQ3vkJzeB7gBGVUtO3huZxhf
d87I3fll8TvW8t+TD9RaPgOsGdg44S6AjR5euIsnR4BbeFPe83c86P5jVy+mCnng4IUIYEMhOTGw
XDTr14Y0RpdLmtwKbqxF7Ff7YmfNtC2JidshwHkdwLC3oYUsEJdvTctrrvGFW/cxj12cMta9C7o4
DgsRz56LyliesnPnSrMsiBGb+gKUDiOEh8eYhcH8XmHzKKY30V6aW7fWebfAtz/TyDbiUoNSvt3H
AqMcoixi2nU8DU5q+Nzj1L/U/pWPBfeXHqqTFdCM6/zDLOYReUIdtBpqcxuiG8sX4g1TB0BEY/7e
KfJM31BipuXRmouLF9snR0+5ZF2Si3fClc741L94rMU5/JctgoUifSTQaajsL9VKdiGdtzEVkVvK
257MZJCaEccO+HQOWzbvUJ0UNNz5DmPn/jEtEfFY7eB9CkBudNQwu5NPqvdCOSLaQ90oyQEZjRYi
lu9yyTNBljUVR2yd6twfdJgv3AjZhASbC+zwH6722R5fx2TB+gS8zlsyNOhd5+mBGL15emxnsKgQ
GoPy0zXu5SXRzP2MSr1g6+MlcmLSID5C8wKEXaZOtpI+mOv+DlRVy+icLSeKWOSaw+0+zqxN+fmY
cWu9made4YSA2xCMgIxsKXDcQ5/zCmtzhxELH+5cXevJ2BK3cpd9e7iWoLtMp+bRGUaHsNR3TAUa
BvA3Trpjms7NHcSyHTTXXfNRXkT8JezX0y8+2bEF4o6cTmH5KBtOEE4afQ5rSC2hoTEIdyg0pXIV
lc64o8o2thKK4IeTUx5Xu/FYH7Rtv6iCZ0rch2NQ2Z6rgA1m06q+sLCOz2imr0UIJJzMjD/e30Ic
RC6kGAxvHHY+wYfzyJiFqhdvEoUUlMBy2QmuleEOZ7Du6pycLax0IPUy8betU0QbRPnlRW47vz7v
q+xBtBJZWvip25OvPtN7APF/seVY1+RIw9BwITErp2nyym21Tqg5aGtKNLseyXMjANFP80mnGndB
srZu90NFqS1zLMyal4vRCmnp1JP3fpEV60QM9W/9O5UJobcffIhLwyCsMwRGj6/0VO1VHYFDPB3g
StwYFLv4i237H7EJ80MSZmuFG5N4+E9hy0n3Ujav6AMDCNAe5qL0U30ojkhLQyvbx8/d5Cf+8Eug
VgrT3xL870INgbs6ZUbOGMstma2cou8h9eTJesbh9mE1Pk3vlYd94eGaM6QItS/EYdKrczSVjNMk
2LIhq6zKmS6DuzK8AmtCrw8hapUvmsB53niukbKKx9laUDuTePXxkrwi6L9iREE1UwB9oenOY5ga
aiUDSpg25LcwVTQRAQ0c1o/pAI4OY9j8DgHOKtxBZEG8bO1Y44PivKPwkS8x8MW0neiYXAnz5wo/
O2hU7HwCsD4kPoOmzZG+MfBfFswy3lMJO+WJ4+rj1CWyMWwVIMokDM3789BsjJkJbNqFigINdck5
DSztR2w4UdiP+wilyTDHOj7W53LrU5Hwgl/Pq3SHMlrgOUwh2s3a3JU4VAAjqK1JQ2XuKnvppuhn
L2HRDbsm38cYc75WryLEDkhC4kEPJJyFftZ322ycm6BdYJA5wMR86FbK82vU56oJWew8moxrspCy
hLqMWogigdCVimEIJTtlt+yZsc9eyeV4J3D1lpaAET16Gkcew3vn6roL7e55VffWFnpS28CNxR6D
DNxQEDAXt7PCJ6AmUmf1JHCEw3FmY471WXfSvzoMqAH22wnt/x/O//dPUp0gv7wk4T8uwN//e5jR
NB2p4MPxC0T3pSJZ1Pce/e9j9vfYeNdV32iMLTbQ1sw0Re/VMhhLau4EfNpBncjxJpMXr9m/74wC
Rn0/eRuW1dIkbIAhxPTQ3w9lHEZdlMDw/KbHpHfGjwm6x6xt+mJVKqY7pRU0Klq0V4KdvDjEP1I/
idL+HqumH5Qp8rS/L2ON9ODvu//94O///fcrptpOkq24a9xOBd76+0+v5yTb+fv2778imKcxSeR0
3mnPahN1s6GgG1dHiCotBgO8WEknaLHq69y/Rw2eJC9HTprGGXp9xKXDi09pO66qaNwN97pxI5Or
lr8UbaNn8WayZLEUbElU4VPGgMcnfEJ1LOCNOB1nsZB4Ffdre98M2aDg7S2RuPa83gWrxiz9OZCu
neFjQjTyu6kjLG5ymjwmCFYG1PiEFjsqiegagkRLYxq0yS080aeSrIU4vb66vMc1hPoUxQlHn865
SWonwFXdDuFLB9mO+89czGWsJKFF1VE4mqrHVZklGGdWmojsWjI11iCj0X77amRpQaAY6AZBJKYI
Fm8qfmGAT6a1a1bjDVUIzn9vCo62I2XzDiVNiCiMnjGQZQy/U4NtUXdE2Y4ttMa65yBMa4bNvTgQ
pvQgPA8/Mtipk5DkDjzQ4neBB0PDYC5pfT6QzNHyKIPyXUK8tMoWg+TJHU5NINN13SrS5d8aOSoI
Hwz/WvLfb/DygvROvAiNn+SlfWYW84xnjMNNrpF0bsBMGEy4L/+PsvNqbhxL0/RfmejrRc+BOTAb
2xOxIkEvyqZS0g0iJWXCe49fvw+gqmJWdvVOz4UQAAGCEAmc85nXVJRvItAUCEuRYmDfsVaxu1NX
CvIsV6bSZ2SsN2kA2A5A4Iju45BFMO/ovYX3BflDDVoMKzDgTqO/HoypX8tyfnvgJMcweAqrLrv3
ctxEo0C7UwUTh9TleLKQWtpmKUJKok7SQy3fhnGHV9NhUhgDxzwK13zlbj0AcVeRknbDtH1GJKbY
F+kPEYF88CoA69aQ9HiEyoNDL6CD9BCq1ByqJozOUZO6bTOPNUn2DZU/rCLPUVECUphdX/KpISOP
rdfAspqt5plvTjBdj1pCUQrrWCMTcjOGwGtj/iPfoLaJOeJwTmUJqiX3djKwCXp51PaW3rp5Nww7
7AVBcwcO9WB6irqZP5Xcia7aq9Qhyz2MKMCRMYNZZCc/UMepjoU93uBeFFCexasLgZ6ByTgQ4DQM
mjwJsauFrpdb/DBS/wOTVkprCXMbpkQ0C7hlG2poWql0p8ke4enqPCUozyMEWr8oNnNBQQWtbGgQ
VYapuFprMhigYCfLlFJXFT1boUYghz+laxUPIiYlQEWWunJHV1VQN/QjprZIdx5aw6fsV8RyXTGU
RUUqbxALVbT+1uNGWnsdxQjNt9dl4YPOTUB/Zz96JW5PaszIbSCGjw8aEXmYhlsTsZtDS0gTef6w
9aY8XuHeTMBigDMUGej5RGyRLZFMqHmX5JtRmkeTLwCpPARZWm6zbqIK7vcBPrsaEP+pik5tSKCS
1kR9WRHf9f63sB4OqgHuSwAyYIiF+4w7FDbvkCDi/iNNcOCMQ/85yGkp5xa+dDkeHKNet6uwiqet
1hrZpraRIB1AqvpdRvG/moyQBDj+Wk3TkxHfomqLfQg9xCEeAT+33MFBZV8lMGqvchqfoaOs03gU
dxZm8je5RgoTD+/CEi/DwG+dS2d0lTF2gWW/1Tm5PW7kGj8tTsm2QclRMZ4yU2WuXiBAKCsw6gG2
TTMwuLK6H1LFeIkpN2o6vUqLWrAfdJvEUPCK8FfobjDh1DaqB134mrTII0GiQ28ssEBFTnStkUSC
og4twQMlEo7lnaPOjuZRcoRv7rtIgYOhUnWx7sq8wup4vMHVwYVj7q9j2yPtqfQHvFsywO/UDK0h
twgZwmnTThX0Gyu4yVRfOwutfa609kte8Zy0U+42gyCNt6hPBH4dnNOCBFTStJ+kuDJETLGdbM7q
i4LzMr5pineveD59CuwtDmARy0YekRADu+vQJHdOHkNkbj+LmDIlXoo08GEoqNHY7Oqhx0U4QVdv
piuY7WtjB95eWITDvfmGIfL3sTGdrRx6bHMFNfjUDUxLW8d4cl5pWhqsob+pN20O1NxRseK1DfKl
tqekpfkmKjHtXVjUgesEzpORi4RKM3UKHjOQcjVyVoY9rX3ucpB+K+zlsBGCjpVF5j6xN50P3jAT
dbZiNnoS7f3Y1091jjFd4GEyEXBTBSZ2fojEqpEuuU+Sp9BBsybI8NjA9xfMMcxh2jhgPFSsffBj
5VFM8rHZ4LBFO4LGR2cqLRBovCPVEVmnwPc2XSdvYjQwr3CUyV2nmvatGhSuWSd3Kdr8u4w2T2/X
W8vAkkwEE8CGqUfRNx09gPY4spgWsvtpXEMQ4SQDGQ46yCputZnPLW9FSCeNc5m6JhA3Qn5TRzQp
tASwKwqWUmZFcbnAUgLZDmpfmidoQjTyayIoGqT2aWqUyTVK0BM5Ziwgl6ZdUXTRIR/gEEs/cfOM
ENJJofZFPlX+QnrtVefZ/sYjC4sRb6aDRgoD8KQHsuDbVA11zEc2VnWnqwWSn1LQJBxI7CODqkdt
kvt1zLBISlP8smZJVS2hh4l2Gf1DuBJdd1WadYFkIxA+y5TncaBmnB+ccSZvt/T3QwupT4b+TVBB
lImVvF77eNvtQhrt6pBsQg+AfBVoX1Wb6rLC/e02FNSwWQtJEpUvTlLbGNynNDl7SfnDSB+0LHpS
SuzaBgZkv6176vAkIyjfrlsf0ktWR/CWmEzSyvpaz/btqXEe9UoykRc7paWAOYoYxlaTf/CNk7Lb
zleU0PrnsbXf8TR8GJDkPadtVx97f68P9APwSeiPUvNBmjsk9V1KFapy7JOTpd+kh8tfJ+ji59Et
UqvWQZ/aLyN3IDcrYQ3RXdHXW5itlF7pNEaesFYpsRc4LkQfc/pPqWk8pymNLAUQGzKeJL4hNSxd
oLw8leqHHsunvCqx2EBUa+hH/KQBfXbkL2vZNRhcqcY2i4EuBPX9ZFn70CzXeIF/ITwrtzbU9lXq
w/nRffNVr/uS7KtxE7TNg1TJzoVEGbqaIIzRPChSbeMoKpLnXP+6kX51zsfq7CnBC+bTwQ5RRy56
jFLjDlXlnY9vwVWqOdO2tDq3q8D/iJrOtiGS7TDU0R6z1INR97dlgiBThsMcNoXMgwEo/jwqoSGF
LWTFOQVSqsQNiAXqjmk6dM5+r457q6X6UkU5wl2dsxEFTfoEE/TMuDaVNFqZPu1VaUJkFOoP2Tfv
tmg4zL8FBj0eie/4woovXjrZ+/KEbqrxMGkmvFvkgFMoaRPByXZ6CqLQ2MAAx/dTPRQhzRzD465V
J3nqA0kzpVTwPAQrhCXqPpRU6YcaCzpzui38FMLtCJUUOTjLxoAM04MAcV0L3FV/PTjMEj29n7o0
1ZUzgobs2ydd16M9Lmu3ABEGrYJwCaC+RMByHSLm7AqlcjPYvledVVr70SqPxmD49wVihT7CrHUF
VNHWDXNjlM2r5RS4ZDrOcXRIVxxZbLvhNZPXWhGeaqjCrmLZtIBGPKlC62uAWmyTDOmq5Vr5miLQ
hKkXE0DG6B3ab6HsJLJ+OmqbWXOvosh2Sg2GsmyMX2SsfI8bvlBc+64c2e0DWbxUJRBjJa2fUy2k
ryHyc+iVqAeScPc8uevUrK7GpuFbCKVCUoJJd6k/iBTJorC78Qtqe+oWL3OxsfMOT1EipzKbTr0M
Pqw+9WA5vnkxlR0vRtOCYGyTNcV4xkL4nAaKcaUgaq1vDLUAclxQVGvJehn8nfJOOHRUmjCvt8WM
7I1KhHatUln5OvgvCJty6ihi+MSeNQyRUo5PBmqAu8EOUfOMatV1ZHksReqinfiCYEWKh6CyRV5T
W+dZDFKopvg2jsptBbXgUdA068P6Bbn6ehXoPbjJPra2EmB+fDQ7jRRa644mnirUpTDetLKUtRHs
nPD1CgVD8GlSr9wwBKpRhQYDzDsy79FKaTL+U0yy4UD3UMoCdfRdU0IO7TsUKszRjzaeR6o36fGD
F5jhOmnp1fJr5KtWxi7a07WLMDs18RJ5n8GO1yFpx15XUPq1Supd9SYWI8KK/W5IaQ/ZNCl0slQg
zOnkMmmhM9DveZKd+7o4VckmGNu54gZWkIcHjFOBlW3Q79ET3mIUSVt5DJo7agpflESFt5EqO93j
B1TUihrI0L7GbRavTAN38T5QVnUjTt5It1bIFBQk5UZk0nVp3plkQwdV3vWChlg0PkV+u1s0TKxA
xR0K2W9X8rCjzRH1X6Wq4N3sqcBqnZkvWz9B7h6OWgHe6gYJdOco82lXzh6PZiiDrW4Od12nknlX
BDOeHlEKLe0z7hkFwBf/evLmYFnl5iQuBZBTX3Ofp2vbd+jvOm921VZUo6KjqnS3uKRd849PV3ZN
wqb0NRz2rjxbInqN9Tje1pJvqE0Z/PIMlKCFUOQAerzTG6AlI9+vmH93DzwpDs5HzXOSr8JEcSlQ
GoT7Z55i2tGBxGQJwUVlmzSSXp+g7zI41Kb5KQ3Ei1YyrpLrYa7z1YVyroK3dpCHamzio2PX3B22
QVun8mH5AGm1SSv8UadpPcG27XVrH0T3OabadDaad7Qbf+gVxYGyIelx6KsPRrMWFtz+rOfbLajL
bPwWwE6DzdlWyUkuzBLW1jgO1Y5ZAAJ0hZ7gCB7RLM3+OsitDa5q/VzKgOON18cq1LzWNQcdwOqk
Zft2du9qjSkj2zZWvQ6aXHiFvW3BuFQAH2VumJCqqh8jQ690gvGUtsnEbVGZgBhBH/WO9NaG5/Xn
Og52XTddT2itHDMb3N8wFUenbXA1rTywg17oysi7iyvA18qkHfW5vSORN7wy0vrJTCxacGJt9l8n
3xfY4cgn9JUBc3UIynJRSB0ywO8MBWvOYaDlnsn0qGctRKkG7PQ4cl+nykaX8BrGJz3B6cIX07CK
CpBVNdOBz13fT7nYIALjrcmCvwLNKESlvaNoHGih6s6jvsUPCsEUSdMzsu1wg/XwDpnjbaGBMCzG
clfHyRohS+9BVDBE8ACmJ+smavI1MfVNN+31Gm6FoodHwsI7KiYTYIt+mwntBwPlRzCV5crKyO4y
5El5AlJsQgwkixud9pqGbURm5xinOyS0Nqa/IxrvkcmNatEs7MnhbzQGG8hZ1vsUhmBCAL63tSDb
MfsXGFQNP2JVnUbJPxuAqC6xvNwoZUSfQ2mCu9F8s/17KA4FNanF/sy1eu1VNDRT+rl7ND5bPZlL
YtavuDxjuLypPePZy+GWQsE6iAacR9IG3xpBUShCMyDKo3Wo9YRVEU3KuiyfeeQoMHkqfBFhvFR6
26OmD/BUmJkGzF286Wb/MFX0NBrzHFc5UIAakXxHBUDWxx/ICma3E1B9LadVls95rCSFU4nhit4/
KRAn7J4SyIAftjeF9oOsaIj0NK9Gil++HqpnK1fXuYRGVXdANeNiwMpaF292oQZv5DYf0uORVs3H
zJFUNfX6g/ntJTWpvUjU60HL5WVb7ShnysEfNn4ZvhgCWX5j3/ZMqKEBmbduKasxNJxSEC5jBm+/
0da4MKHW6BPEWGg1VHq/YeqiNWGgV4aE6ypTuzdPi4qVBlI894hORg9X3bzudoGRqJvBZnjDQ+Rb
4jlfsimCv5IsgxXNJ284h0PyYqt1v53MtD6Vg2HT71LwHEZpC0BO+a3rje2cZqzyCqn+0TSmo+Og
AR8Rt+So2G061btmoIuOtuYYV36B+LKw1cfCKckN00EB6gkpTrbPTF4hrtnNuJK282BbvoONGkL5
dVl/sbNsbY6lsR7yElpqrj8YDeNfphqYZ+AzZ6HktgWjqhXQnzw7SZnnqPEMjH0Z3gWojuADm1bG
ocpnYTeQB3pitVtPIQi1YXLqXsYolAr4CERJIsSchtAdv3tGFLtBBszAE1HxC4SCI2enE1sc/Nx4
D1PFuQmj4nYSkDp7TR+QCyXbm2wYL2lGIG+YrhnJjVeKTTc29CydrDnrbz3Ak5SBf0VGWILtjdep
VdN1mH1NstmcApA+InV9EH2rity6tSlHkzWMV2ZnPTmA71KofnBeDPwdCuVHZrQY9tkmmZtyY7XV
h0/hzc0rsBJ9gdGFAxJjKijWl/hNunPVPhcp0uQWEvZ94Fu73hvP9jDoV55Fj1R6I4FcSXBgoa11
5SlgEEaNEUOlfoWnjgaUdVBWVtu++L7yFOWWXCcmWXJQZM/aOKUYgMdHz6sxzuyhH+rtDLJsGmxD
4PEjc48at0qxWa9vK8VGisFPqXP4gdzUr63SHqt6pJs09ZA6zAq9grqtmayUet2pcHlENtWY9WX0
9ifKEQMz3CpSnWQXacJyS41vVRnEu9nKe71O5YujgLGyo+I1ModvolHOWmWemGtve37Zp8KTB+T8
MXfOahArNc9gmhibKHseyIp3XoWOjAKaITvFPUT+COh72jP4N9CymEiGK/IR5mezfE/8jIB0URjM
Z+HBv14NxuoODzcIVYuwsCPz6GY53C8t7CkEBe8r4plxTeKPz+py0Ly4bKaLGOmy/bm6vP0v91/e
PnUVsOfLtmXTYey3qtL/4CMDOBIoMi76xxeD3F8ccZfNZW81y/tdNv/qtb86xENtpujeEZh3x9lO
dlFv9eIChYdFlPVzdXl12Z4W1UslRe1Dc/IH8pPfrGC5u2DcXraVyft925h5tvBowmcrneQunhQk
uwU2qQalzEMSNxP/pdLsZ2tyLHPsnTfoqOXYdE/TrpSHQATyMAWevXYQjiReY7Mpp992xPMhlmnQ
eVD03eUNy2HLpkJRaGv2wXF5KZSGcRg0GyZbK2ID/jK6Pctxy55lkacVH07SeR+FOsRtM4PQFc2f
u+xuNCn3ufY+GpoEMOx0sFvR1F6HqIgdCRxQ2ZrViqySZr6XMBeXBd1fI2oemogGTVeN1Qq5Vmz2
5oU2NAAigryawDdOIERQnbHy5mNQwFpktqT6GanhMWYCx7ivvQpQDQSZqqxixMZ24aziFM1CUdly
g8+by2vpIsbZWojBVn6zztVuVtOed3f+rMfsFdl3/Ety9/K+ZNEKH1vz4CGOhoxlD/h7OXfhz2LD
gdId+XfC7eXzPj9lOe3nMcuuoaGTovYZrNA/Lir+48qWo5cdP537X+6+nAHLqHrrtPX+cuxPn5mH
9i7E7DNRCYDRzGL4s1OEFKQze4M5D70BcBExfjxLx2b20GiQk0I9o7MzmmFKSOnyW2yo5c4qPboC
ebC34jHbm0FUnZS2p6sU08dv/B3uRG7UJJiAg1spc6S8kFhZe47yravED9MIUFcuacRXCaF+ReRC
xinJslEqUEwso1J6lppH5ulkuJWNPRpEnYONN70PxaQUUDcVhTfnkQAsP8c9Q5pTCqCzQrg+esvr
wu9KyEo06zvMjPGuJxcxBkQNajQ8svR7h/OWWxVgoIgFcKkab1tKdGvo8qCLzPyxMWkglAHKICpI
io4q2Zqgm353A18xTAwM8wb1QbOyG8LbejUkAiBCGO0SpuBdZ6rV7G8GE4i8THghcCobPlfe3iY4
X6xKnInOg0pjqaWDqeq06doZDZ74zqHDA2TtxZC2IgUssZyKiUcLURwLrDK6HyNASbtQqlsMp7F3
vwm8CROjyQFCozYf0kcddopmVzxHPeZB3wI/9QCj197BtyGACMv5GgOrxFIpXPt+CIOoBdGT1RTv
lW9tGycbpPPfhLWJk6Sh0Sjp6MfxLdaBYKJlAYY6gK/rgQbFm9c7GvLVkvo3LW4hz9YU04xR3UkT
7HiQAwzIb7oYuKGVlF9hGWDJZqNzUjW+f1Xa1EnVOJRMgTVWSTHjg2Lkw760yB18erBxE1ZHq1fO
9AmqrnksBXGxSmbaZGiYjDVez+1w7mP11Ou2BD/WRm5j59dKo5ebXno3ima8ZeVct+VyFG5hiiOa
ghJqi2RgBjEGjc4fVhIeE6+HOO6XynWQUUNjOkNTKFT4ThLt7KMyoouuWlU15YASCMxY+Noqi9Vn
0ejfzVjZZT7kCt56TTmAByaYblPFfOjMaril9qj5BGuxBAFmSsvZWejRlBRDDoohRlhTcbxXbbKg
zFGOlveAXZ+8axLth9Rg8YfJF58ABUZ9Bm7XeOlqgVxKM30NdoqPCYiYtAhF4BnXazbvNAPnxK9X
XLsk12tySHx6m7hFxKimp+pEc4WYVc9oaQOBrTNLrGljaW4eW+9+VwVPOeUtz3OKddCHm7JHuM2j
rrvxUu8gYtRDlfSLVhrevuQbUhxdodSZyy9q3pyS1AEDZzOIGmg3o8Imdx16ubum8K7rIKwOhpEx
juTIIQ8QzCFhDXX3UibVqyi4grQABJt6d0Wu3tbBQOrH990pbicJBfV2/FAxkruuQngCWk0JTwlU
0DTgsJDILdaR9J4xY6CPnAk0dYKUoBMOcBN41/lkUuvl+UA9QnknXQNRIfaZA8HXb48GCLseYk9d
IanEcL7Re9T4CgWHkCFKy7fUpGxQoyq8xjhcvTbAt6mU9gC/xPXGmoz+IW0qUIYRQBm+WwDMTaDg
PaUg4KcCuh2zY2OF/q3VMif7tIUMI/Q3g66+2pEjQMNk4C+1+MtohO22jknD1cCS5y7w3htKaK0q
kcTQgHcNLddVttFt2BTIB0467Fmv5ekeug5YzHjldFSmpA9oquu9jcTswS1wTHps8562Zf9Y1rUA
Wxp81/RWX5UUCzaNBPM7qJpKDM9J6RKDcWlnJmLvoGEMZzqp0wa9k0hzle6GS9TWWu01IEYpfRhD
XW5x9uaGqUDCDmN+zPy+QToPNClAju2kKAj8RpAqUANKY5DGZi3TvaYjLCSV4AZl0R6M1qyEQPdu
40V2s298cVNO4MJoVn1ppwRSU3fX1/WEjxy1j7FQoRcK38BepX2PUEq9QhHlY4iQJOyrICNKE0+K
KGu+9QoOkkQps2zGo5A2xLbW2nRRSwk/1ynw6NYsA5pBtiiHh6HRwIMb2P5S/520Yjo2gGsS6afX
M8iMO9fKu/AUF1PqVml6ok56o4gFgB4abh6ZJWmHVW3bBvx/P0zxYaz4oZ2pPhs+xmFt0XmUEYYX
KwYDkgzDTUzd/tAXNFZSGxrXEOmQhnNnL4b4pQfwag3DS2LSTBdmdN1OCvjoEaqFqUFhEpW+8iVQ
+LEbT20VJYdyM/bpXVKojKmZ863Iaor5DRRfs3qKbRGCmSkeTJpa2RSiImoyM6eK9WHOj6qp0cKJ
01PV8wBRsyPam4Y3T5TnXowFojn89xGMd1VAybZTKMhlgK1XLVWguk65B5eTlgAR0NJcVNt7E3E7
2szQoObXlh2TjTZeaRmPed34RyeQz2GCsmFUifbQzgo2/bxQ+xgyhZ99CZQgOARp5RywBXwOFIQq
6kwfDyrRHvASFpUifVemwAkicFDHuMzUfelMa22uHnq1th1mbxVhkRyU5JF2natbMWt+LotFcf6y
+XmJ8xtqnMsPmCUuHhiLO80wX7ndq49KnCDyY/WY/sEtBxf5NR2aY5GN2ZbwcaLgNOIJbWs2qzTS
cxzK8J9XHQUBksrZZmgiptWL7oP9VzHxYlYlpF8Whs2toM2LZTNQbCroJGxro6naQ+y9+ovh73JR
Ot5mk9uM9V0w3+GxwXzQRPF0ZfK0/OQEf7FcX3zYF9Xz5bUOefK6NSEY4TNAcXJOnxSloEbk6y3o
y1ie/bYlobtI2S9r9RyjtqH0V4KO88ooaXaiy/+7O7of++QsmdgOs275Il4e4Qk+t6DYDmcV+qmk
GuMk+s5cdMwXSelFmTWt7rvGVvemhWKRPS+mBCCv0pTJqhf9rFSFWOyhLWCdVbm8DqycAcLUtMPY
5vphWauEoh2KHnnvXqMU688q3aWuz7GYJOVga7mGZc0k1V2bBhCuIDwVslTx6rHVAzj2LjC9vSxR
M9FiQL9+EUCCT1Rj3Af6/WI1n6k2rkeRjShb/TL1xHnkeumKtgE2BHYu1p6vQNmxav1QaKp+qHEr
X7fMoVdIjyP3qDFUztLJaF06VoZaAIo3iYeaQgGgtKBbN9YYqugduQx9zNvC88KtmlrcTg4pr9uE
yo/FSf7TjX7OaNTeA0w/6RSG+DGWhZWF9rpKKIhUlZ0dM5yS4N8xoaHqhblZNEQhCGcW1Ff3eTOp
22H2dZ/mxfL9L5s6JcUkpZjD1+0joDf/BkRuvy2cAQ0VvD3rFe7UIHATEiIt0AGV9tu8BfFSEvA6
s6j75QZcNscITnk+Tt66re0HXe9figJOXTfNWMloiupNIGYrQaK1urb2/VAc/1dqdHVgNMpw1hAj
nJw9xR3EN31mXmrWiE/G2zx2Y9eCHSZep4+ABCKiTOgCr0bP0XUeyzflMT/SmhKAVEFqz7EgmssR
AfEKRpN1Cr5ML8iLfQw3dCy8L8FjCtZja2F1Oa3SH4gozg/lsKXsSQexgJdEK2C80g2XJgjq1hHC
kXTDn7NZcAwJkg2D+vSAnnTVI/S6acUWVceg24n76aZ5z9kcgQ1eGYAhkDiiB/ii8fjONtnr5pmP
whMFbn5YXYl7yGg0CVPY4ABvzFP4hsEg4OXC4U0TcAb4xsoR7hR+cUTO1bCFEaIZm0C+A4ZBrKZA
aPRRfblDwMoNb1vacVfQjAFaPOKfhfIJtPNoFpqyT+O7f6udQKchXODCj0WRIKH1+lEwnWGK8mB+
yLP2oLzqB++BejyxHmaTsKQ1vrHgRMzAsKK9RF/HG+9jgBv+tUcDu9n6JzXcGxD421XPoG2SSG6M
cq3QxQJOfkJ8dipIuq/yZ+4DGPAT3Qm6RqfkGL3BuCxWmeeqxsavYBTAiAVvAbEXgYdWuSpDWlgr
4HEIRfW3RGKMG0DinbsTaIvt8OaXV/L+u9NsmhGo/GmE523jegxbpNw51oOSbH8ysL/91Dr/j6xN
b/HRaOp//A0D+b/9WQPdxmyecEJaNtBUVUos6X82gy/KoY8SXYWoKQ6FAmTFjX8ox3wXv7UH/x6V
0wTcwkZ4t6G1HtMtZUXrZF9P79whxLVg9JJZ22U01+qm8gib9koy66RG/jaw9152i2ZnX6ChutaV
reJo9NiJG7YakL9nFE1ABj5NP1D326Sb9AUVjms4oLviqbuL7tPH4qmh4rDS1tX36IBi7XPyzYDg
su3OyYG5Hxym4IaFWL/TtzhW61vrjsEMrMEO2Ax0auDT8PZ1iE3jVutXxpqnY4XMG8jSyYAd1TxZ
18gwD1SzT2bnOu3me9V9mI/pCTne4AfEBAgN1g8YUBL/gSNZ2hrBtJfoDTCk+KBuDfy1f6Cx8Iij
ewbVBq1i9vBUo9egAOsHSraHMOud5B23bEP78R6wWfkViIV9zjdniBJwdakNJ3x/ByBRL9guqVB3
38Dqb5Q7/QkVzI3j+t+nNxNit74NH5NZp1F7tnU3PLV7sQu2xhleqPGKczz0KRfqfXOHDCCA5/Qr
bgkTrBeQTS5wZ8iRPKcWbIC3yF2F+0wi13rFEzbezBIAj7pYfUeYLLRcooN1swrXO8QsEfukgx1A
IDy2M/HiCE8BOXVXvadZqQZEOidK5KiLz+oN3LbA+M7jmihjrZQ7FBn2/Iv+Rr9VP9J0X+6Gb6Tg
XCoT+FYeypfx6LyQV26J3DbE5jsFxtB6Flo4v8hXkIQgRN0DHrPuf3Pnz+L+P4v/Lze+qQnVMC3T
cTTjzzc+QvY1iC6tP2t2d4azFKznMYbb64vlPGszwvQqRK3rFdoMyCaIRl9gJNWz4veMVf5vLgYj
hH+6GNUwQDwLA++DX59CGTWDiUlofw41aoX8NWKP4ePIV4REGwwb5o81PLsIdQz6YDdFc+PTwIVm
+QX+SHizXM5/vg//G2HB34aFT6+E97yYI/ug+WXzv7bf8/O39Hv9f+Z3/XHUf/15kzf9dtL1t+bb
nzbcxRPirv1ejfff6zZpfrdqmI/8d3f+5izxOBbf//G3bx9pmK3DuVL23vzJdMIx8I/4z58/4Lc3
zv/BP/72f6twyrNv//yW320qhPN3YXAjSBzGhaYb3Ap/2FQYf7e5Q4S0VM12hImFxG9GFbr1dyEo
w9kC1X/VJPz523/8ZlShq3/Hqt0WjqXbqnRU+3/iU6GaOv/Nn+4Oh+FZVx3b5m7lLtF/GaPT0sIW
MTb7k60nrRuWc219XuDIMB1UENUHbRqAdlJEnIvw1cEraxYEvr+tzZvhlHzNGtPf0BWCZbx4NODm
3n26NcD0SnHiO3yaAM1x2qeTwFzfvcRu1lI8XvYoZYz6P+QVMaDe5OfjY5B3xB6LKYEAhls9C206
aUHjbZag/bJQqXVTgp4jeQqBrHZG+hXsp+W2c9BOaIpn1eLI+OlBJEuUaH0VFffF42FZaGUzTKtp
qIoDeK3fV7XEeQ9j2Cx+ncVQYefdwBb6345EvJ8aZxJH4zrqWsJeLSrF5zdmj0m5iw3GrsXaZvkW
P3f3JZ7cNIgwtgaWg7o6zkaNiTXMZRPqCZNBpgQRfhJXcd40hwyGgEAqmVW/n+1EltVloYB5Ro2i
NMTKy1qxAvBDu3z+zy8L1ZwNKf2lxxXPvwZ1VbQgqDqtF/3RYA5UrS4CtmjPOeCV9BfU9vzycsDl
qB5nKdnrhKF522zGsrwfMdQ6UCOoD8ua+sda2OrgY3/ZLcIBoj3YunSjDOqjZ2MCFDcF/j/Lgcu2
1s1f5E+7Lmf/6ZyZPrsGjaCugDOlqK/M13H59OJz9x8vLuf4/KRl9XLk8sa02BYjCXKsxNqhS0iI
ljXFaLSDLhNCs2V1eXFZlFPyahsCcvP8jssi/WNTlgpo5Dz6POLy+uVYWeOXlhfbVFHzw5DZfPO1
X7H8XF9eviys+V753L+8+JfbP51qWcWANtrEUn+8vGVZ+zzPr6f46XP/aTVyPvS0R3fscrG/nikx
R3RZOgKXn97915/0733y5aJ/+r9/Ovdl/7K2LH7a/dPqsiucHXGNRN/QgMupqUF3vtzey9q/fO3z
ufh1N3yEbPfLi4us7/JEjaSF2DjMCr+XRVHns5v8NLt+GdVgErx6SHPxpC3vuRz4y2mXHeZ0h1ax
xIiCWyGZywrLmjpbWF02f3ktX6zwIPLlh39aXQ5ddi1ry2I50XLKy6ZcihbLdrqcblkFy4th2f//
05cDl8XyMdLAdrrtEbKar0eLS7N7Xla7KOiEG9Wk46K3tvrsZWdKaIPjZ2rcgrFZXlwWdqJhmPG5
azlqebUJe0Jri1IL7nsRFOxGibrjsmsSkYl4wHxWQV0zv/npNBoEA6SRVdAciz3S57kUHYmSI6A3
j5Qrl+sxgTmugIErzOEtrIwXbyqwuKcGkgWphmwFsi3JDDhvhgFI5wfcuBWQejjMCvy9saAX1tvh
sUjywgWtTz8Emd70oFv+uz51iDUy7yBCiN6tV5WW+9NVfv4bo0F0PYYIsbZLh3Yexxfr0mXzX752
sSH+PGSeGRaH53+5+WkH/cup/43T0IbCi8ZAhGy+PmdpBy+f9Lm6vLqchgoiTePlA/7llaQixDB4
ROp8aTh/Xg0+VZtCG++LZSYTM75igR0saxc/2eW1X4+57L687/JaUZrAGS7bf3XaT6Pm5d2XU/zP
PmY57eVTLqdZXnOi+IVOQXYYHaKuYZ66tHk2XdaW15ZNZvBbNRIzmZ0jlte7oIbi8tPqsgtkKjPk
8p5fzrhspssMuez+PHJ50zSfdFn73H/Z/jxnYEDyViSMBxUCp5UrZ6kV8qiKV7BF6TGY0lPeo52v
prBchrYftrX4f9ydyXbbSpRl/6XGhVxAIAAEBjURO1EUKVKdmwmWbNnoeyDQfH1u6GXls2WXvXJa
g8dnUg2ELhBx7zn7DJTnmJHi+2vXpUph9wY2TBq5qIaj6gsir3mtJuj9PJ+hykbeuJQw/d3Sa2h9
nzJmB/G4MjXgUPXZliEA4PgmbT+7htrj0Mv3g6qJaQhQ3kvvfqJYTvSEQduzrb8ms5ZrzZHYxPZJ
ueF8Dutg11ajgpaCay6L60fTMwjgLNuPWWwQc9TGu8nq/U05Uw4eYIAlxPGEzofWL/ydH/v+xkHF
6KQslnsk3Bn1AZ1Ra3Jxl7V19DUNyoApMYWEFt+6EwybSKbbvBrbjcbvuS08eV2l9Tkw4u9pAWOA
FQcuIte9ZYmA1nmgmdim6cuUgQ50ELkcYmbka+V6N5kwP+R2ipEzrm5NknxK5u7ryfUe9FAmVG+3
fkR/pC5rf4PaBd5hBzlOD/G9a83G2g1Bx73oogSf0JcRZ9JEdYJJ9zYe5o9lFr943Wxj+fxktg99
WJ1rCTSgvi5zVPaVt4xzSLPJhO8RuIIUSWMTL65CldMHUIA8RLQg0d3sunZ7rl5BY9HuAC72qvxc
DiOI645SRl4GQC0i+yLs10z7FLGDSD9lQMRUGk33OXW+Iq4/OU4wrnsFXm+6hHl4k4jqkFTj9yq3
qNrXFIicqu45F1W3tbp2oYVRFg2KKN53E19Np+aIKQIzIYNqbdrFVrK8zXsCf1QOXNGr/a+JBVBF
tILyH/pa9GDh2vFLOmGe+KSjC2J5+ONxDKqPfLx1VXU7KzB3kv7Txl65GcKIhArvto/ZLXdGhD8A
MiPw8U4TKX7pP6oH9PR658UTAubW+GZE16gHqm0Wmc+lP5e7JkCOH9K8a2f7jIaTsJFt6FQeYGGK
1Z0DmdvC6amraGFGQuHqFoFTIW3EKFm7rxMQaXESg2JR9IMj7NU4yDwyh8LN4OTkq/oduPn+O62a
cW3Xi/45vdPoFzfT1Dp3jnWIIFikfnCq7A4aZxisJh+Z41i9Gi52Oxwi2yyvKKqV0Fi63rrx2+p7
Ucuz0wcW8FIuh03UhARXzXG189NznSAYc/DpksBBhYE2SE77nQp/HsQxILel+pWxspEYEK5UiC1H
z9Z9NaNCkJbL7wkA4CTDp24eL27nLg50jG29IGtt+YmpiiLYH+DQyvZcBGH1STlAGC2alh7GUO6P
Ns0xUpLj0ybJpWe2TxE4UwfXiobFpHaVmpQ4KeHc1OVkHURC7jD7Q65TaH0dHZSW5JOirg6n6jwW
7p4g0em6yXzsMIqO8Zj1l4q7CgJOrnnalxjCrTg/I3uHcWv7cpVP6mkmL3GDBXmpEJIg6NkhFhpH
Pop+rG9rZF4YhNT1PLNmjVF5Tk0FV6Z0WJAxha7TsD2ainihyNmNdnYeB5Z/OkU2WiI4iIweFM48
XeshLfdY1q90TxGpC5t2U2EZmhP9Ihsc/eNQ0L/nxl+VBrZrmBugAABHGAFwIOTKIoV4zIX6hFwU
sU1ny9ugpgPuT59tJiOujbkTfXK2MlTJ6NbwC2LdOJsQ3XIr662lDilX497BWdE72CYdhgSnqeJV
1GcfSnNa4bIhto2/bG3L9lgPSIld3dXwcc2FAGYVsPLGj12nQdNDWKk4uVd0sL7NOvhWlNExJpXB
TcaHoKjPbVA5O9X5h8yoMStYpFN1hm2gFu4eS2FwUQTUk00ji3adbT+AApDrOfb3tIMWls44nQeK
dFd2DOEuZdCNoizddrmjAHOBZnC9atsFsEfKfN6FGSlK9XgKbPdj7ifwrFKYsjnRFWU5f1pPhbiv
veqZu4+kgAbT2eCboKt51/motAf4+1OKnSucw0NCrNFI5MiVORV6NebhU8xtuuvtF6skb2roRsSA
NeFvFJ4exsCnT6YjnN5dtNcJlX0LXXgaWo9WT5uy8/Wt6Xz2s6DAZxBd+x1+mTxAHWA1+YONiQ5s
JEJho0BiGOHvc/3OeYBCqDVY6v7OrWvjMHCDcafBUEto5xCdirmtokOR+wcxYeyjvK82oXvR82it
44p7cghaNEK1IfYjyKu+O9Vj2qxpaS9T1l5dhQQwpt2HhlnUikejGTDcdV36mQVCCQ23JRDQB/Ee
AFV03Cpdy9Qm/6hJ4g0z6X2Dn7pH03ROKf1OiUwuaeisGe0AFE6TPMQlLgxuPKxj9DsGxFMrGSdH
OttQEDA16IXT7sndpIPn2QWZLkf/eRIExsmMRAAs3it8XC9N7xw0gb7rYUnfLlL3W95kGN7GKV5x
p+AjZyVA21M8FCM8CEzGzSbzDsJF2ULHl47T6NMjjup0g9oSQJIrPtUKmqDfoJjxFB81lamuJ8+o
WMKXmOSJAZs1M6LehRznuE+jnraulaPYH9H8QYjMQs6w19J8iPz5tlayY7XePha9bGAyzlCo7OiU
KjAMekKzVVtxsGrV4iahmWQXyV1zjyNjPGGT3XrJ2N2U3BteGgxbBhJIi/pF95TTA0nkpBuckX3Q
1QoFLtvUBMHSFZuG8sWQxtN13EucUEn8jAc9u5kT4+T18ovUGFCtObwxVbRcGQQBCpT58+SeyoYO
koxnev3TbbAc6crSp7JAVj5VjHwD7NMK/AMOH+IbVPxaWTH5YZKJQhtngMlNWeKsXUjPhm+shK52
fVI8KgpEPePxjRv626i1hmORxCQxOaLfyKE49ZFJtJFdkcBllg8tM4cavfm667qzb9fNVagXbqKo
7hxXPIvGPJTBbnR7IFNYvfB3V+26hylapw896jm+idNmX0aHsJc5D29job9UA5syE0V+KTI+z/Fu
Gh3Ut5aI7pGIaq7Rbjsk0Ws6PrsD7UExfs8G+om1ZwikdNa+LQbYQ5LOZSLzfpO7LWDD7/bEAGJi
siUSRz4pPyJExIxOgVY4cJRBQqin0fPiVYBgTFZTnBaIzZhCm7AGsQcRNWrK9hqVWoZhFJW/ve8j
ggd78kjZIs2ZJkHKjqVT1raJlnDczrhirhnjNrnlB0e3SO6V1F97L+YCoBERKw5cRJhB0iMicvz+
UEcQpYKa/lR1XWRTvPfhJ4QIap3BOnT+XDCfr1cZOKtKIMj0y8resXyg5/p5KGv7rrWWoTMr0p07
wsjt9Vdc5wwm0YojHsCXV49jflOxrNuVeNKnUJKk6Of3oyzo5RV0lWzzXgw5lEazeHD6/jXEmrMy
K0iFXvQxSxDaqzESuHvI1IhFfx0BA5lrOq5llEQH2iGnlDL0OBvwCyyg8FCZGAzdTZJWtzwHmW65
isONcasvfR+PDtetxDEi7Vbu6toHUtNCka4HYi3Mz7qbPhvQHdCHAPC2y/vcV0DAO6CChRNidCak
yRRY2MwAPzFqoHljanEH7OSchTyMI9vY96mXHKtEQ9Z9bZQ4NYNwcYx4tNHpkjLfHlNq3XPybQKB
gkCeTqP0CbRUzsw1utCDPUnFJIPL2aEOHhRWdnx6PWkXFjcfJmQsWsxMLpYYMFUE4mRU/I6yA90c
BhjjE8O1r3QSbDoLEDzKZxDZZnqIO6xJXjNvhnA6Bk1kbosw+xD1c7grGoySPesfQb3iqSsPUmB4
5fZidmAR8ZANlDvGbqaHFb30U/xohqW7LoLhu+isWw+9+96a9Hc3fKIcn26Hdvo+5KP97EQII1IU
N0wssVEPlgfNs2z7o7tOLOFfhzI4GG14W3VAAf0eIpEyjrk/fPGnNj1SOSIwwZY31tgeW8SPq2YO
9yFV4Wtq9C9OSRN56GbU0iaq7GDeeX7/rVJIFuE+RGb8VQsse7XE8AxOSEIt7fdR1r02eUB+2jge
FHEScS2gsbs8FCrP/4roE2cyfMHGPzpeu5Mgz5UPDbkNwgvIqOdSADq31JNstX+lWSQTYTQ9NkHN
We2frBDWghVobOlmetJme8soTRIqsiDVEHsqyudSCnLRh1sDLcQEMAaRMyLMNJ5PpYHHKe0s3JJC
il3jc8qI72m61DibqD7P1Vxn5xodsuF7OHeXj4ZR75sxS4//fAZpB19TOeT7f38qxBe4zpsx2lbL
b3r7gp7tF3w5I/J1KMfR/NDWD20mh/NgDTvkhDQziyG6GuZUI8dNEv6Q8MmodGjgDp3h//dIL3U3
Xo24GSV3FSWCk7bG8NItL1MWXJphpYq8BC4+OOe3F8qRi0F0ZiaKF+mfzwr8YiBqkF+a//1ZP4N2
EjIWuxpIW6lQN+fLC+Bhv/LqMzeFYMjvmu2YC3GelxdKs9W1mjAqvr2FXmafk8aL7wbUM28f/ft5
68oPMdPfm7ePlAHVMqvGeZ3DDtv8+722CMS+DQk6ePuWH75g4/Vn+vLvJ45A7h1PJUC+ZcNvXwiQ
jjMbs9csTolBXP7Ity/GqVkA7Jse3j5y8gpVByFDQxglF2qFJR6Dc2dZ8WWoR7DpNRx+yz6aU5Ld
jqMjz28val4U9p3rbP/9LJt0sQtaTFKpaSQw6Ci73NoGojondc6IwZx/frYny3AusRVMNHbJYVAI
iIIMYM3s4O/9531TzvW2KYmMrt6+HlWOYGY0njFk3s1o4shPg4sd170kCzs17pz4EC5vbJY3/7yw
tPrUJ9GMqjFjC2Sqt+uxsHk4/Pf3jan2r+GQLcFD/Kxnlu4hzOMziJ3+VJXT+p8raq5ItxsjiORZ
3t6VzL4u0lAh0Z7lQwWu5vD2bW8vbl2Kq0AV1fXb27fvtRQCEqcmRPrtp94+E5CzSORLj1k/jivf
DP1zVtj+OUz5g227/xyi8z2/fS68XN+5qBXQ7CJ1fvu2oJ/2lSei49t3sAo8m7FlU7bh+iunuEOv
7rtnNNbeuSrIo7EiyDqssbzz2xesLmn3ZoVv9+3t2xdg+slTTWionaSdwcQ/6rZtbqMViydmbtq5
/fd7oxoRlZ+2HizNOtmqiUTt2QiAFheOAmoGosn2AnxuXkeQpe1TfcN+G1/65UV2bbenpkQi1jia
V/9/N/8t06Yp///u/m+zsolff+7+//Mz/9X+V+Z/oHxSrmk7FnNHmu//1fxX3n+4tsBL5KMpN33b
40v/t/lv0fy3la8QkCAOkK7/381/If/DEbZLt95EWCJc3/mfdP/fZCg/yFSkjxxA2hJlls0/TYt9
/VGfFUIlwORa9tdOmnXrOm/iOyMhq7Gt6rtu1BiEsyja4Y9NgdfAyO5FDUSoTkGmnWU1RwfR9xBo
UlQ1FeO55zTFrdPhHqCERdB60e47Sx9bp1bXjVkQbBdptf7heP+XmuRHkRnH4kf5gmMKiYzYsoWJ
rx+Zq/p5F+o6nH0WpgRbc6oQ82KEMvIlGQedWCGEhh8LANf3XqlNZ3/ZtvVO5vPPxhFQmKAUJKfk
3capgGjLyp1u19TRVhGEWmfgyBuEXZmwyGMNENO4aJxRZAO/p2z4533/7fY5bb7telxjv2g3ZmtM
q0lKssRUe7blkK4tHtCrtnCvco8SZEOUBSlOcOqocTo0mf6yfbQrvxx8m72XXN7CdtS7/R91h0fK
4eA7DmK6pNH34WIvsifHIpEkYplnd+GapfDXRgM/H1i9X+VyB360yG20aVVj/OWQ/P4vsqW33Fxg
wt6pWboxCgK76joYF6wkrGSMNtjL69u/7Pg70Qwn3kEuIyh8SFfYynu3mTZUNvzLoN+NMyk+k6Kt
T/M2wYc8rFJ4bTdmWASnmZgKJbR13Q/GcPaaZmSlVovbypbRLhtd9wDESP1Fdbkc8x/u6bc/zWJ8
EDaiIgwKyxH6+nIfgyv7P//L+t8QNQW00w4HTf3qBSECRoNMbkwe0xQ8xtI0V27AhP/PB+TXw+4I
IXzhIM+XFqPWzxsNojQZFGjkXUITC4kqcVSVSb7on7fyu6POzNb3kZMiy3qTMv2wa6ZqRWKlSIPa
kGAkZoELGtnFPWBb9V+uo98dxR839e4Eu9IM6xA0605NMcvvTK/DPnmF57REkkoEc3YE3nk6/nkH
bWRdv5w85SnXsZXrcwG/G5CnKHXVMHBDC8/EtwtK6NrPzUMXe/l2rgSpp/4dfdD+WFXDY+fJZDPV
+pqhwcen5ZHRnQEZHRLUsBhPrtOMGL6QICftMu6qntr6NKa3tcNzXfe+3iwdpyakcGYE4hhgn1oV
Tfi9tdz5ekrPjSqnVZg6CDEnEd8Cggy7i9Ubn2XtxNd/2fPlgL67bIF6eKZFf94Tv1y2qg1dgaCp
Y8rSkeo3xhcSlW2sH+yVEelLB062HjDBedp/ZCmCClhSwi00dKsRsrVbPGTtUkpGAXXVe8DCqJKt
7SmBXRfbVwVyJkrJmoyDBqJ45pQn5YHiG8mKxCtrzcK+dYRMjmMLD4KQQkB75nXwcaJpAXa9vzVE
8uHPu2xZvz67HBtKhr0MVg7/vbtVEz/DWOsQ6kGVDrhrPx+GOvk2lgRMtcPTnMC9mHuKQYPjjNd4
a2DtOd8nvz2ZXbytKMndhuVrkfJ/0/wkYryZTWV9YqFr0dwsY/j51haAQknTzaVikXmPPixk3/yS
GCp6wrHD4s3jOWnUvYBcSEKvxiwoAxN4Rpcfch9gISQHbPcJMT5aXSjvPHULBRVJcDHVLHO8o+hM
wgyoII6HZA79lR15wPmH+mbo9SWshielD+noN6sy7+M1OY8oxp/o0Tw0ieOQ7IPy3S36TacBjJcF
rp8igutseNvZqwjUEQPPURk/QxVShFqojiKWCp/sBPW+p++ahSoTY4tU0/B1qoBBGbS2NlZYEyyL
ONlLcaKcUZe7UK101T9KMMSrwUDiOuCQbyXxR9VTHVN3YB0Cq1NnN9KsyVGd6WdP9K2IOTDurZJK
Z+l/jRqMBF5zpnWDgcyhbOh8FvBg5CxBFURIwv1xDyDGBcFhI8pW/JJG909uqDStwQaiVF7R/rbQ
5RdNd0eL8i9X1a8Dl3IcZq0MxUzvPO/dCDKyIO0R4nS7ntpxlRMSpqnLWfH4GIy0LENwvEFGn+fP
1/Jvt+rw1HUQsy4Pgp/Hf7/h6vDnlMeu+dzaw6Uvs+99454ouz1BZP6Q+u7HP2/xN3MfhKs8CSyg
Xr5LlfnnTbahrwsj65l7SdIxCxDF05g8NEZH3NOL4y31IvMAKAQ3MDmIf974rzeucpRYpue+b9q2
++7GDeluJYMu2V2v/Fg1YptMwtjLOTWooQhYR8Q7vRoDkYB/3q5l/zJKsmHpKua5EAc51D/vdG4G
Rt4NHGfZeyfKVRD9c9qOWTiN+7SIX7B/uXD+CRfMovnUMnji18xeXP2cOL31t7/m16c+f42yLCVQ
MHtMiX7+a0B9zpZL7RZqJLMgcxk2wird+OGSFasm7kzQaqfWQ/8RyhJMK5lfGdzePBoeS5yWO4dA
sz8fIfG7U8N82HIQR0P3lu8ui7ouaTxrKnPCFvhHMmNTudLa6lg/V+H0XbcDYooaQYblCkhoQYZ+
oryfvMCEvWh9SkcrvLpuZXdDBR6qVW/BgHVxPHFe150ZPlqJOHax6Z2YiugdEoagC/JjPUffIxkA
uEv51X/epfcKbWZ0yvE95N6+sv1fXTShNAwW73YLw3bGO7nulmwjj4CRQtNryyzEizqh+Kltsh2A
q6fXM+1Ywu2XG58y+7o13RcxM3VxdUHabrsGRkzelN/6lLPISBuybGs6BeFyYUAPQapHkwrcUqWf
36oFV40PiNPrrp2SHSayILR5rI5Zdh1yjMo4yv8y+5LvLAv/7LJvWbbt2ZLhbPn6DzM9qFo+bfOh
pTXb4lyPriMMyl6Eghb34C0tY/Q3kdxHw2IIKgrY09H3BLKEEzHh1700rpmeE74VjC4sVixRHBs8
aHpCdZdgrRprNAXLYrYDidZlXww1PDVRpm6ywmo3/bDMf1x7nVcYgMRbG1tgc3M1+SwhnbYqIH81
iqcXcCDkJ6bkVGVU1tYCmcxQuq9/vgDeZn0/z424AH44Gu/us6HLBokInuhcOLirKQMGA8gZ4yCS
+XWVqnzDuFCtFraZay0NexQsK89znmgY/+Pe+Mm88eNy2/ndSM8EnIc0o5AFJefnM6MmLYfJ6cGq
5HCnB6kmegHphz7wyf+2gNw62kMiQwQmHkkGhMy6ywF43QE93fsyQ+NgNbdBadL5rUBctsV08Pzc
vmpm3FT5MsdJino1yvQLDT6kUHX50lm93vuhrMgScBW9BvnIr31sQHuvZ7i7q0iXCyIxLTa5ir9n
BWqMwBN3XeZg/s9p2VfEwiq/w6I4B4RK4cSdbDwwgiFK2YDvQSj729GHnBybH2wZvFhe+eT2Cc/2
yif1rv4AjJB2BxbZuAa314SvyqIr+ufz/OvyhjoRThFkLY5rUtL4+dA6QtGpTRhOlUxfwqArgR2i
/0J2Zv9lIfWbQdJlCSt9Fsr8VnM5yT/cXm0Gn6gB3rWrwuI7IQIrmAd4VEkFHSKsiqguihwNhCzk
45938TdTXvYRswuUOKxR5vuFcx2EfeUFDsNz4WzAK7RXvRolYoH2q7AR+s0qWHuC3ppLQx7jAdzh
fGIlHzCvB19UritPvUqnh1tfjUTfRHRNyngboOb5y7D7mwud9in0d9tmcsHC9udj1IU0fgL49LsC
FhBB3YeyTV60ifrGICE6jr+3Xvm3YtbbpOXdnU7FT/jKEpTm3PdPVF8b7Yi8rN0h8jqZtFoZ+8ld
jtezSxAVkPqVcCEAQhu5pspwLwK1F22h1yhol2giqv92s0QUdxrDJBPNOZ4eY2s4dMbfpkC/rtc4
kQ6PTo/zIs3306+477QTacakQYFLNCvPZRyEFwR3Pl45UfL9zxfOb69YlkgKw5Pzq4fNRQwb5v3Y
wms5DvAppGSronBPDM42BEJMf/6MJMT42wX764pcuRZVUi5XTohU78Y7sMJhacmq3eVz92GY5MXy
lgj7yEvBdTR3LFdWVsj6Mx0jJH8LwT1xWszN4OqGgEwplbcubX3ylEilnWc0rn8+MNbvRg3LY/Fo
cjPD9no3agxT78xRm3JHGfKFUUWzkOkweVTtkXUj6ePMjjWZRouwQXnTQyXJdJdztaGLN1Mhy9Ah
cAj//FfJ350vZsicKVa3Sr6/kLtQB8IuzGY39eCOzXyK9kbh7LOWABMM9d6pRQG0SuLQ3IbaDNdM
HPeVoIjYJwrxXL4DdBo/gLX/Ro9oeOit8BIhOjqFxQFo23yoVXSaGWlua58gdxiMZFEw0TwVPBcQ
aB1BKBTkVUT+ca54TBSaKVxswuyOXF9/aOtjUbFCgIvZ7+jJdS/Z6Hyc+6zcG3biPYs6fJ3rmKRC
K9oNRTQeM4vHmt3MaAYqWJbMAf58wH5zvJTvui6Dscdc2npXbwJzEU9O4dY7HZIniAhwA1tXE61K
qlbZO+A1+4trNN8TnPp/3rL1m7mWz1PHwxpqmUq9L2KDiqPc33g1Co3Mu07MXoKICwJCZGwiMUvX
2g9Nc6N1Ptxk4HpXtr0Q9ib7f76mYi3lSNNduhG/PBmqopq7Ssl6h/jorpE5KQUpALN4IEgMgPTL
qArrRAv1NpGi/cvl+rvFJBunmssixqOW/+4uF3MQJmXPxjvSIK76MNrBr/iSVCEw9ZBQsdggizec
532iw20V1dFf7uLfjDK+SclPupZrScd/d/qZKRV09Jx6h0UIhbG/t4mYUy0BeEmOQ9386x6zFPrN
WpI5pen7uEuVzTj+8wNOpbLsw5msgUzn/pdSeMkK6bR7HinabOOueUDDDoJprP1Hw1Eml2HwantR
dPDGoN6FSBPPifFSADnc9Iu6f4hhR6SDHZ570d22Vg0ntuyNVedFIM4923hSAVjgCTAB8+T01khH
77mlxNTCaH4QUfahBeGz8tomeUFat6WFnl0IUxroImC44W5n2YsU76noqmETV3l4nYvR/pBK+UW7
EXglMRbc6b06htbyi6QVvKRg6sidtoRp3lPNMR5lwDTSGxzCR9JkT/krOAYxKriylMaZqKzmMosA
8/1gX2hs1E/dd7tU/VU8aveDsp/72Uq+aer6iHaumj5+9FhBXMrBMY5DE0DGzAvW3GSe+PcJ2RtX
YTgdoj4msnyyntvCIhIQVP9HkiCKne2hxemElHeFnz0zk+n3TRLOp1GYB6dCWt11/mcWQemxssbk
FpYOgcRCFc/jlDyazZLINcz+Fsfn9Cli3pZP3fgiSydj7IAv2M0GKTFmNmC67LHWx95XEVXzVzO1
LoXKPnV5DO8CHQVUpz4+9mP3Wk0tFCr8WKDR8xKhWoWcL5RAaGJ0fKS3ZXOzBpkIc8zKR3cTA+T3
Mru9mZHt3dJy+4DFqt9Zy7u3j7xoVqs5kDnyLS8+8WSPT11ZdjfTYqRc3lmqgs2pxC4r4uE2WV5K
U+p//vX2WZAS5KabYBePapuktnNL6dG9ffvXvy9DHsKmHqjJKWjf2yn2eOyJMj4GwxQfQwkGF1lT
jfYxLYEMmEBgfLIzDoCqPo9uyerl5wS8Oc+zTYa/4irFeXxnANu8Q64qyqC+e/uEzt90F2cJoU1z
el0uNNoicM7/vkCdW8XMVU5e3hJs2abjDtF9Sp5IMTLHreTTmNrRdeflO1C0BFcNAbz2lCXVja9r
Aghh+5LmFcLccYIHqcqtNRXWByMqy0MLhxHpRgejojLuO9TP9zCVLzrzumOZFMbZaqgd+3G3C0bD
JlXTCR7DKCVOoG1DtOy8zZniHyc4SX077htt5EinvXQ4L/rHYcqQGCRxf26RH5tE22K7utSZj1TT
GLO9ruoAkbJbbhOIXBdZ6uRCgUlv0M7Oa8SglN9dHR1sM9YHjHFQ1GzPf84QqeyqkiDdrhDBs5u0
xqqQXc7cSu1ad5yfJ2lRwgiBwRdGMD+LNIcMaPmX3Gya5/xztnwo2yjbj33BzVB5aJarmqRRf3pw
O+CZnlU/1VNTI0QLC2rkdrJxS3IiJ5bEd24b23dv/2LqCh9PodJtYWIMHXOkhLSZW6+e0cvW6WfQ
QTBiVeeius9crm8An11QnjSC7RXttWbnWKim2JenpUZ5JVLlXUUQvGEO2xZpGQTNkjTQlwBn/Jnd
9nXgP+mocNfmqDA0pmxYx322Bn1ZHY1JzIexaknsPljNkJII1AeXTmuUJqP8qPvhQMxigc5E2Cei
uIKrUqhxbTR5d2wHXKxuFb1Gbj6hiwodahBmvS1DJ9/oFo17UnQ5cqL+MqnR/ZQnCOBbXY2AbYz2
ozM+O46XP9uw20iTpHBcJHoX5LX61Ec3tZjcz/R/x+3YzCRQGWH60XFptC+fuzaz3KwCiK1HhlVb
le2TKxG+YvSZrkkCuKqaOXkmyeQzA0n2ubADvj19SETZnBUQQ1JctnYY5884w/oLmuAjAP5K1taj
avzyTuXjU9g3wZMTzykBeMbXt3eZjONj0S7pCgHZHkNhcDaovV54yEAAcoMHf3mZOqScZTSTD08L
dF0l0OKg/nfrmeLSNUCq6cknFpNwDTSrwiunp0wSv5F55pdxIG+lLhNMT2OEz1PG902r24duebHG
heRVKrEKQzI9S+1Qdi784WYoBD2q5S0JUMlDTHaEO5if/bzRKNVG+Nyu/3G0i5T1msu9KNAfG9Cp
rTCNv7TfONHDtTYGBLyDkufA9ViPk1CXtc6Jtlx+VYyp2qm6o00xNPWGAc+9dQwA+E6H4WeMw+ku
VPV09/YvHTGRKVOMK7ORbKfRpp83tul5zKvozs2e/TokiFJDNNV2KA4m/ohDJajYEGUAWQ8x+w3K
9IFcFp+InSn3Djgl1mkVnbzJKw/wNquDJJBn07aJvxsm5LOpU2xp0bYXsdjA7FF6h1qo6pC7kqvU
m6O7t4ddSSjaOkoGFvqBOZ/eXhz6BlbqQ4Jqm/BW+vVGhZaA7xy8zHF3cCMMSkn9rTT0VzeweOZQ
Z2MHDr5u94QLNVtW1P669MZNLGHqWWaIcauADYW17QaW+XXDMuLKkfGGSKKdbVevcZrepynGsz5b
sFbxN+K7dg0JkI4xSAjHkr+CeZ/GpFd6WHMEUB8dJLdt1H7oatReonlN9K3kOc4CZjV28pOO3XuT
XDPciASpTc66GJGkeClcIqK1wnXNHNLI5S2GiQ9i6s6YgujOVncZ6keeunSWAomSBOuNl35Q6Ejl
7HwVAlshDsRR3ATaZ1iDE6/j0yTU69yNBFojETZCuFu9hw8CB+NqNNFf0wqFoRtC3vGIryObrL5h
MZTcWOX8jBXgXLt6XltZtU9JTLOn7KKLK3JWr+KM9FyY6cCrR2trF/OuhQ2MC2SXhi5ZpbQcvekb
K85LZdNfnbwGg1MlqUDmk81hY8rqsFtVwVwZSbEGgn7rVk9pChoThP59Ioks6VtJxhtRtGvboV4b
EC3UxuqrsnABxHEeXc1Zdyn84N6dZtBY42RhRGBmYuA6pMjoYSUg6rdUd1nSQ/idcRYUfr7vIGks
LlV6k8ZdPI4v8exuSZGx1mYzsUOARovKPFEqIWEVJSO0QG9m7em3QNKGhbmlxb7TXF88k0h4MoAX
NkDjtpNRH0WKKwVFSAka1T6bDcF4rZMRQkPUa0acfa9OU4vwRztcqmmeVRuRJu2mjiBHemQkmyNJ
SLSqcC5gnl+HpTg5BuuIAn/UttWCNCiXIUF634xOV/hi7e/Gf3J3Jr1xK2u2/S815wXJYLAZvEFl
36cky5btCeFObINNkMHu19dKuS7urQLe4E0fcJCQ5E5HmUnGt7+9165gJoWyFpR2RrjYl2e7A/IO
BxUPo+9vPdeqqTIAMF3E9JEh/NsA9onSDZlltnPA0sJfrkE6mNOUUsuyiGSPjf3iOtnnfln6lazk
CSXwHeQlbaz0Qhv1J8zzd9HVNAosVbsynCxWwaB3heI5Bjz3xR/E99ZpMBhgnZcv3j2zWEYnEY3H
4zhtJrgwMIbgU4VY9FML2nmTU7EcgqXrmo09mvI6xMmOSq8fuDiSVd/KYqd9XLStGbjtOsCqcsrw
WpDbIqc1Pbenr5QFWftgHO+6GcQmY/NJ0/l4NjX3pWYIjnQn6X1MS7CguOXYtYaUQbvLmzl7xl17
Hx6pSJOlwaZqm+lcjPN0/vioyyhYTyJzJFB+Rc7x9uOSNOdmEvU5Cxhz0Rml0zRnmlEtrCDpOarg
Rrc2JDOCv9WGECQQtbzaDCrR59AkGpdBBymnlkjwH1+kQ6M9k3m7CMKge3Y3LR1EGkWxsdsNlVft
2WW+aVZqbNy9sc01ePyDrTc354AQ2lk5k+RdGq7qSSOM1x5tII//C3IO1U4E+S9WAxAMMZaffWb3
VZV1YH01uS1+zvamtIvuLFsAmq162D70hDc3AxBWFMCYNd24sfo5UOixDZKiXanBQOJ6/BCKnOVC
VEF+tGLaHFIZzId6lvuUZbua3PGowgQth3smFeA5tTsakI7wIc2HESjeBtvIOMb2WgRud/54YC+4
Czpc/fBKt1OnMkzokrreVpVgYFP2/+2D0Ejr2Ju2iCx1j88+vsQIfsmqIN8uWhH/aqvzolLKeabl
eyg5LMFEJgzBnm5rfOizdbxQYg8HN1pB+qUknKzMmW+vOlK0ugl6JY55+Khnt8szYcTyXDw+ckay
qzLtD0VFUHeI6x2fxaePh3oJaJ6qnC9VmSguJzLADc0v5mXEpfLjw1HmW2S64NBS6HieiyI9f3xE
D+/BynymoNHbdR5dNVlDAli3HvAx3b6lTTdBxnt8+lEyzEvKED4hFitSpjzy/6WV5aQceSBpn52n
+q2sE/X3y2FPl0vlw9UcgfhUu57YCrNGjAHQGOuk2+Knw2C6ZZkRnoQZYPQnw00U0QQFiQhmtg8r
HbJDs0c2ntzXnICXT9kL6+DwjFO5BxXdYYLbuqMXrBcCcrRAhlcs2zxMDailyG52rdW4vMkLDBtd
QFELkc2QaixEPjJzhYYXTk+UT32KjHE1GxGeZita1mMR0uHE7sFqmVXLwv41GmuEKs2Fdbaj3xQ0
UW2TTlvCd7ya4E3qyIGG/W/ciI8Pl8yru/MHFQKKLzSJf8NN/GVFPBgUwE3zrYiRKqzZ2S62nf5l
U4j00W7w8fts34QCw8njt/+LUPHxEdgCj+YGqnA/Pv377/x9/PijtUXHtyI3tf77xY/f1Xx8ux8f
/v1cB/7GBYq4+kBdfPzB6eOb//jlv9+JnMs3+SBWffzyv35jSn/Tdpq8t9p9NDN8/GphyUMnJ27T
SQMYimYImEB8VD4++tenHx99fO1//T6sHOXOmOrzx9c/HsaEsDbe2X/+VUHSSdIw1N8+vgSoZoH6
XP/serre/TCmwzgKvM3Hp/96oILInAgJ8Gx/fMg1ncB2NMkNlaGn2uEsnradXEdjGxP6ay+DbXlX
PJT+plkkBXd9rvaTcigvmIJwZT92gVM+0zTm9e9T7tDbnlBXlCn/FzeiZmVzcd4XOj0KRdVlkBjx
1M9OtyMYO139kEm8YcmtFOKM7iIKsZseDCEGK7cY/5T2REVzqlifQiqlB8IybHszep8YXe4pUgdz
9icVQBgd0o3mQr5q1QKPURGBtj2uPX5R/umm/qYlpeBU667DKSs3cRq/1Sj2REMXMJdL8D0KniQo
9Hpqf8ZTUp7iGWJBAP2a2ur+MzE6/mkNXnLwsz39c8dUL/7ejuSnqsdcVC3tgdHqaaEILovIBnZJ
HJP/cvfCATqvwQWEhph1hNtP+DAGC29aiZElcFZH1AZUej0ESq9V2f7MPo1D+5x5sbtqSBFUUfIk
6umJzMR778mtUhZU1Tn7M9D8tE97Bo9Q9Juh8045KSPi2WwRJhwWDHaIRWgsKGKaE1LPUGoNW6eu
w4sSzbfJ3I1NZXrRjnudhDSyBGH0FAz1z6HK020Rtr+bxLzCN563xh5hn1bTOcnTHyrfWZTB8sw+
bInG27g61VvVGqpOaAdMKD+ZMs5GTjVaB+P+8avYOZD+TLFvvSTwvFZNFl8s/ClnOknnocaNJGzA
rH2zLSJAlpmps43dqmpj6HDk9kyd+u/aS6Ztxwi8cyTFDIWkqhpKOJRYewj2EZl6gAk2iLGkXjtd
y81eF8haTnGzLJ0cunj5g8exuAUeDTaeDs9qoMyCJPz4LDCeZap5s0qaNgIo1uw6DKcdr62vZdYc
5ACLn5j4AenpC5n+nOSUg68zHlgDxiGpRo9KozrI40PnNj+YbocNO5x6nwQA2DN/ZRuOfJXFWr4x
FGZXU6A3A+tNDOktG0UVMBDWzO5IYGqrUQf4heyVgWbeZ6yJwPbK7hwPz/iYIk4mnA2wGpx97X8e
3JDk2byarRKLi73JjbKOC4b6dTZV3lH5VQOig+YOOjI5B9O1KWJBrgolEVdU+i3Ife7wi8g2EKD1
pUcf6kKcWZ4K9bqR0CLCMfw6OU15Cn8WVCTeYbLkMenCRbo3k6AwdJOVHQrKSm0H98cgSat29FeR
FxvUzpddtMf7Gm3SguAp/SPrziNjmmac9w0LXMaK9eJkb4L6P5qHSSzmNYNTWnNI1Qmc4hKUrkW+
DvUjazb0wI7IWNW8rxvzJN1Sb1P+kgid62gIjHl2N/KqKcPtXNVMkIQ4KdOQBKs8jva+L9dxzYW5
tH88PGAUlHAY4afDXIeiXy7vFatkq86+UcT4DhPHAwhGPpWTvA/KG7sW7WNQPyLF24g/HwHk31pO
+isFPjVVst1y5AaamkXBNR3TFP8zWfO2ws4pNTtpdL8LPif4JBi2uXV6MTVAE9AKYAWEczOqZ9zx
d5bV8zNXQIwwgzEr3U7mlBX5A55PwFYvyj9aTHMOju+zYnZPyE6dnYEDmLDdL56l4p0i13IkeCo5
AlnRgbz9uTWAtpIoTz9Ri/s7lte6uXU5exxrkOKhBOdPC5WSFEwKihskZzOteGs/3kWjaMdHkcw9
SDRDHB0O7CiDvU+37armoHxtHw/UXKce0lzVB6c+iLw95BeoQE1x/fvgcm3sRfQetyknKpYQWzsi
iMa8iZa6D9r0UlfYVCTR84B1YMAKEHGQBhcJueDcYZw/M1BOGzdkf6GIedU46DLEda5Uj9Oku5c6
OUYaZcXNFH4Ei/Q93X/bKoA8PlfWTmftsY8hQE7VD88BFtGIJmNNnrqbL91Q+dStdKyFp3ht0jCF
bqkTbK5cra05Rxii1dWzzY+5WtJjEA/8XWptxUBquK+4W766DZus2TbGTda0U2ZrO+jLcyZg2YK6
2flZ0v0a1fDLtSHpFhx2Khu2nH5USxCm/FO74jj7II2L2UcLDeFVWACKu3w/cIJ9clyYvMwyK4N1
c+WaR6WaXr5mbkKbWla9LX1OdSpLjWSk+ppdDg0REUEPZWrKc9g747zS8yvFGGDN0l5uWTd/Q2yk
zS2N8O4AmLWmxWWbE+kzqXDA+/CbXa5Rhncm3FxQb013p0URItCdY+q4a4j9rkhD5WtVOMGuyz8j
eRM+inamEvdoCSOctUGJpJ6V66AZb2MC7MTGZLEd1WPGCsv5FJU03Vlmekqpw5ijde324b3gBJiU
ln7WogHtGfGi84biSp3J1wIWxn5GfNnVZthJVLMt5+Rkk9UY4/TchLuWCpTUYwqpE3gR9VicA5bp
25KLNl1C3rIb9XAaUqpHZpT6tcT9fO8ibi5ieAGggH8upyG+eURihoYK0fkbkQ71MrBA2uRF5YFS
rqp1jeS1qz0MbITHL2Dml+OQFL9HJ2nWwvEp4Y0KFjyl+FmWkbv3Rs01Fq3r4OiFfHcwQqLo9BFd
Zj5Ko4tzp4P1QA/N0VILDYTh9NOSkTi3fR5dpihKdhD+uSYuLsu2KYIqgO/vhhRgXwrCh0BHciBQ
zLDx7N6dqJ6o4jBUqD9D8lxWBevVQyIfNSeLY9PY7E/ugeSWfhLxy6CF+tSUyaakf/cJj0L1CW98
sSN+2W8c802buHmVeW6uU5p94+3WvvbwQM/4TKiHjt/hgKqvmRnas015yNp+fIozTm163y1Ogq4o
wttoDG0AhnYanXcrK88hBDEdTRsq34KvaoagjQkQlYTCTzHX0z0kk0e8Abi7hZQk4zw/uG4LitsZ
l7vgx7ySIBuOZcURcuYvou29hHOafpcEq8s8HJ4bP01u7Exv/dSo16w0ByQoBzta+d7LflgLo5Od
p+z3or/nmPgv7fgTQaK7Fjkxrb7EWplW0SlXxltLI1wY29PRdjrDu8smvmGZ4ZyzzBpxwOwVph52
Wxw759YuuUaOLEkYXh7d4wdBBx9k6QCss4sJ2f2VhWYr50HgwkucrZfFDLhx/90V9c13VX2DcUE5
keqno+yW45hXO0AnB/q/lp3VpP7TkMu9Nwvg4LM+DP34Ij3Z32aKSriDOMOOCK67AsW1ymIZHPHu
pXth29GlbDnDjtVX7abgzxEvcVVGB9W4P4PeFscoF9dJPKqMiPz7o9Hw/ylbKNk3rUSXMsSH3kVN
yR+idQiiQTBui3zxt2U17ksywMc+zaBilb3B4u8D7kqgksXxXKInTN5BgD4Z4nTFHgXuFlddJ3Pk
c5ZJSRkwpQCqyb2dW6GIWKzAMJrMlJV9dB915rDoMj5i5TkutF3QB1diq+JKMWp/J5CqNrK2m6Mu
JB2e8fwlbR15JioL39jFypxOKtqBNynXU5c1n5xSbTsfSbnG3bJvHlVALKoyynMV1y3k8ZXbdjMN
66vJsbsjVyQgIYs/IHwMKWCOdGVjq+5k9Mfx4uE4CJThTshVP2cc+qA2bFym7HVDW+IuCbmN2oqu
WdczV6ew5p0ydKs+5s/zwjiL3ZWY/ySz7y4S69ELo+/JGA9X+E0OoIynBOLJrjQh5yTfBgeXBSgq
DdMdE60+2Ji1xdRWl3E+YZxm8Ms74Cmp1HuRZXtMmDjO/ekYF4/uqI6miLGCXDQWTzn9azfd+mvM
J9NneoHjXFtvzsRWJtDP+UwA2RLTr5mz4qWqGTwR1y5hHi/bAjvOnicmPmjvLa5lvLWy2Pruj7/j
oPLfnPwXiN6Y0vdpvnjhEB51RXcQFmZu6kVKexkJGMerPqsKOkTcF87LML42BcXuMbaEK70lxU1R
o7FGyt8XGE6eVUqpEx1o/nUobzJklktCXNOhSqAdqa5/jjnBvM+lDm4WpCRnkJhXfYFrNLR4/TbI
C4OMKTGgkuoiHw+dl/Q7HSygQEwX3SL7mbXXRc32IdF1cdDL8tqkfX5hRTG/aBim1mIxa5ic9ZP0
vrbdEj5/PCDbHfLC/dPUj8IyuwwwoUJt4exOGCiZX5c4n67cD4YXb7BPqZt+H5GJUa2hqHZgsqHD
RN11MbFiLoDtghuIH6uonmtBy5AVmBFp2LBjX0qxrimk3oTNGB45MTSocrF+ohfWyF2Ed3HrAVTc
BtQx7Uyq8otIu21fhMu5QijeZq5N/5WN5mlbA+scOnJkCyTQmePxucA3MrKkbPMpvJAdneCCYt7O
mvFP1o7tIwLvbVuKp0+SgbXOMspi05ZYrUqcjUndBMYYsqJzLqgL/lRJyBm4pQgtXeaS/Ieo0p2W
TbxyM8n5PU4h5lkxDJ+weqLnLzukLBhQQOe1L5qvLN+5inhVtgMyruhC7ue7qGfKI2Y/37kldeeV
yfU6pYXm4sifeFGto0xhIExOBqAbwffjwdI0aTcTP5imztQz7bhbH+PN68A7/pQPnSFFYIOgyUAB
xskfi/DmUykoVmZqOmKmoiEhFiNHxqrZLoVSm3kUZlNrSONR6ydH1SfTWqsWNsti2oNsxgz5H+WO
8na01/Sx48/YPctdn8fdvh85HbZZ+HXpFvAFNbZ3MerzFGQNS5HqK8HYnpcExSyp5fycPZvz71yO
p56ZeJ87YbvJffXsLkbf1JBN9ziuz/PsuBR0CLmruArtqxFo5wCwFvdQ+jZ3oIpEX9KsQlE4oO6c
o1A+0nmOInGXyY+IAvNgEG9RPeLr88tvtUU+dPKm/Bu6erOOeYmNnn9ksIaRCeBiM6aixTIg9C5V
46tycn2Fq7dIle0NDEAwgXFEiQqESGrc+iE7kLF/rdJHa3TkCpBjI2ePPvR3WdGbY160WFciOrzM
2VbBn9C4mDdb+jRdOb9CEfSOBhBiaHeYFVxMyKqi3rrpe+aOEJ+AwfCG1YaGjQwGIuva5bfv4cKt
WY4zPTbwmzooJTVwT/YTGN8Jg9DD1dDiVlJQRv9kOTIVFX2BKQcTHrrWAn6qituV0Kaitc/50cbb
znE56Vus/fom2peNO61iYKeNN9cYDVKzbvCZ7st4OQxV02ymBtN70WzGkGq1sNn7Xu29j/ZRSn9V
oPTLOBNPluMM4JusQ21Tu1giXLkT+o8fm6tW1rdJTb8SFy1EUfi5rhZqyprFc461Nd+XIYiujVXo
C42G4QY3lWKhyRK1dZxdJdxsy/3+8dat1sVEq4+YvubANcY8oGVOcb2n1UbDl+NWT6OJF+XNQXCc
gny5rcdqOvSChLwfu1gukWQ4S+Cva8Y1AEW9U3Ueroo8/doaC6UWjZ8hFT9PA0cOF9CtBHd4auxi
X8RzcE7kznE6vONWV22CCvHLlRGMjShzV9BGxZ6qdNoWuUed6An9jR5u70MBFZqg9LgdWbKVRf2D
NZkPf0oga1lEazgFbRM6nFaZb5+VBIcxCRO/tIhL88S+1pBeOFtDT3V11b+0BTQ0UyTYIYzlfeqr
H4Hr0SOTsO/r1exsWggpB/OY6y2EtaHPxGEm3ruG1FRtJVI4mdscGb3l5KiCt9SKQuTFptq3dgqF
pwG/pOIp2HE1PPNkTeQaNLOJDWJrqJwT8Ttg8R7kWa6zvAxJFK0IQnnrNO3ExcOVc1QjlMugry8A
xVB+Oq3hynDm9PvpwkV4WU1xEd3LDB0kQ1vL8lY++speOUFRZlAJzDJpdxShm288svwsPxPaZXW0
X2yFnWKiS6imlUW1+maC5dVhU/ZQpIKT45ZqAxl3ZqbmBzc2M+O/b8VIns5rWyz9iSvcyZv9gtDN
+MOMrrPO89padwJ5LwUAGqVbt+X4ltTOT/hMVEt51e+OoX0/NVW8tuo/VdGlFyx2VPXK/PcoH1KX
m1AmTuRehqC7XFKEOy+Mf7pudY/zD90WIXt22ZN1KeFfw6uaYgb/6FSpXE8R+xdVlzSW94117mTO
QZZo4XpJKo/rLJ25EA8OpKviXbxQHWcNiEWhlSMsNNNV9N/RMNY5B5G3YDzOvQ5OhdM7sMRynp2w
ZSuaqnZLgP8UgVrSQW7vMjstThPVpRj5na2bDebYVqCmJph4O86Rz1X87gS6frY9eltyAK/bqqE/
x094ZwbRtEJzhEfMtNFExEYSqoIxSUbHogSeWmoAPP0MASZYJ7ptLiXJgnXuU9IGsixCScCGNdIc
ndScB7ISMWguvF+xg0TjFT3P8igPdTDC/ZQThRMPTK8MrZ8lQWKbTOsOyZH7wTCH50nwv+dNIR3D
FTBiFXt6k7ByvEdzehABli4U2mQDQlHsA5YtReqfEgXAbpyd+hhafrnPkf12g/fNnq3w3E5AHZ1s
zI6Bd6sRWQRF1lRdPyeOhCnhRrwC3I43cqnfwNqMJ4J99b5ZKDmuWT9Nns9CX7QNLpKG674HMvTj
oRzl7wZtDe0va3eIF9kRiPpTHDbeJdXiJ2dK+1epvWcZQ+VL5zbcOWl2DYYx5/46OFskIehpMfMP
iTOe4C4umTX9A3pL9pZH9W0ZzbQqEcHy5rEe65PXHjsrB6Yyf6C8j23RlafETvSxmuQzBLhp77Zc
tJaiZb235paRglYt8Xn8ojpXGx2+UQ7O4XwUxX4qILA9mM6cA8TnPKgOynQ/3LorXhskoT3rMhwe
g2hvyuhXDlXzcbKh3S5V+aXijDSnvTgOkQZaP/XbOCgY05qUaqds9IDLIpjOIQH7ljrVtHfTk4ZU
iCoUMxu2koB5VzAKLKQwnIRmEoAGFyxzu4eRfVtNSfjcpYAJramxdzRqfA8wrq1tPyE4PpE9CJG+
12XdH1q3FudpTuQqYhbrc+S3AiwCQsNI55dgpoGFfY0Wh/tgQDVGwi5mLqx8hTRGSW4EorKOGHXI
l/Mcxy+3Mi79XR7RbOq1vMu7xkWhSav4quzpYE9edCo5Sx+HkpS533T4ndzylg4lTbnJju+DudzK
X+Y6qPDbzOktIjKY5uQn3MQp94o9JSuoqTsujceobF3zmnZRaXv5RjhLc+yrftyFRLw2oR1TCsfc
1k7+15L3ypNyZs1RIT1WOKjuqrFuatbD0fhFd4uSBPQBFYvXkfdlKibnJFWN2WSKASHghUuLW9oD
d+1KSfVqDFR3HnogcFXJ1aqy8/XHhT8cmCYDizqXunfdI/eOWzZzVLTb5qlO8rtwEX0Xb9iUjyoE
nsyAl1DPhbxpbBjk5ooqD0Wv1f6n2Gc5kWr3U11xRolHzEcghyXmAednlTcVnW3wy+vW+xYitKyJ
AvEtke/YVq0SX+zh0A9/+qb3XmFP9k9h3r9WHf4p5mF3XYik/CLL9E/t+8Ofukbfk5DyAImnB2kx
CmfLfBmgFB47dyquoevtl2hqvnEbrPAgupSo+HV6MkKjjps5uKUFnpI4qdV6GswmcVrK1ktIn5n7
2mXRS6oWXkQ20/lci2ZNQHrGsqjEDSRizETay/vQLMM6BURQI+Xd28fDbCtYaZ2enrxppLp8tL3P
C67xVTrS6MVfxowLVmMsn+ZGTIduat4VHPd1mAcU39bAwGpvnp7GyElu2rYV64aXKmbyRboJzhKd
cxMSZkC+T/O1a1fp1koMZZx5J49tpzNCAGTbloZzv8ZLm3OoxQdXw1DoGercEShckxTfHelQ2eVa
e2Kb6c7VmNy43H8PnEVyIq/7Y1aPFClmutgubuGToEq7g0fW6VOhqMfj9Z2FQ/XqRWATW+boVcF7
ebEH+z5OXH7yoMCzCo57LbKivir9MLZ4oWG1usRnBeoyzZbsQqCxuLnOJaGBlxefUBhIIrq7k/pO
Eak+FQOvOhJD3Tn0Y/s6eFV3c7vyaLf1JyEt5GeSOcdQaw40vVy7AScuJ0rEZxCKL4j9/WkIaVEj
IgAVMYk/4RH+4o3huLKLtji3flw+u/SLrqgzzjYBmDmWbnF+jfIa8c8loAsklPoALnUEoYeDipx5
Z/LefaZi/hEKlpvWlP5l8pPuZmz76nDN2HSmpvL0cRexSqRbP8lw3uFtGllgyXKp0QVN/5JYtf0c
pZQ97wlblb8K5Km1P9ndUzc81X1ZXkrCBQyej5b0JCHA7WgW6awZ3pgXh/EaN174TeR9zfaHm6KD
/MPpMGC7lCR0oCbmR0VB6ZZdpndSTvedicA+u5p7QpSJrU0cPBhpnO7xk/OscHEqyiEF/She65Cz
nuekKCSPh5AFFcgN85xz/34iBvHsCJpHYIScvLzDRQTI+DzMEKD7lrxRJ8cVI+vIq5aHpGfetpZx
PJTG7IeheJQMy/wlxhjn2+024Lq4VmJYzj4CxmH2kxFJRp1Gi1hgE4nki86QXRPVxRee9YoEI3he
sq7U4MUcRIB1ZM+qMu6+Yzv6hd02Nr1nlD3fK+6uwnCn+lMTwtlW5jE9QxfQw8EiNnT1EvtzzELz
vRYtt8BAPvkGpW/obP7WOBQ3tkLPxchhKOzjeTtDidrURt3qZcg4PzGi10VjX220/hV0/E89BmV+
rlX2lrbIO21IXmyc9c5zZsFE66wlh9BBDc21KUq9Ubgy2UNFXIQfzE2t/B9h4tf71B8+uVZy1ymG
W1NU0z72O4a2mH9Ge+WznEM49PFAaUQ+5ugkZQxkF/DP4M3D80i6ZCR38NXXCJ9FkT07pA1ZlLj+
ivckKQ/Qj7PZ+Z3r/wZhXPi0T9VoUx8PuXQC6rY9+wqNaZNsLPZBX0uv1We/5AXvFJX9tdePKgGV
hmcxYu8zXQox0BrUtaFCYNVIaT6nvLgRe4svmKnyPfIhI9WSBMemSxx4qVHzc2ZFNGeOfUlz0AdN
GMmTKxa6AWoff2fHql4o8SvEKvS5Q8LhNCDbdRCEsNmbcaIvzK/PVh//mZCDXrI4X3ZNhVEh+tCr
KjymVZMKdjfIV77uaM+c34PAAiYsBM5OoDLOGsKd2bf9I3WQ5eKzXMZ0DbeZwuF4EJ9bx/7vT/2G
+x20uHmny8Ec7BpbeFlN6jiPM2EBlXyfjcg+l80LZQv1l8GNk5dRjHgu8vw5GlPrDvhg36TxK6rO
fOlElGLPi4JnwMzpF+djF2EmWuHiah2R+3xNy+XSRzJATinm16JGaSNkdtYlJgzGHHEeAyJRSaTb
r0vMCotwAZVzC/4wrdEcItxsgAUMVSmGEVpiwq4e9vJFUmz7KJgkX1JWNzmTg6wEm9wZq/l2ACy4
Y7uLo1J29Q306DtSQ7hvXRsHgzuKIydy3hIcNlaTYsEfzxaXGU66a7uflp2JmGU5W89XnwP/uqnH
gfOd5Rwix+vvw8LI2xSJ+2Vm99Cb0Lzwjb3PWkebBXvI1hTpeKCQoltBko0v2L77LVtNFqyx9u8F
juKQnsvBxOch4cCrOvPO04lAmNDGMcPu3VWqeNyKHfHEpOs9MVYaIj/yrCw5bfuJcmPvbZaqeG0T
S79yfqMW9YH5lw3no7Fixh6XfrnJCaGsn4M3I2zzGYstI26g5mdWO86NuqnNB4eZCIdkAzl/137v
XD8erMFh2UMGEv2Cr7EmO+g2GvZhtpx5rsoTbj3nJZanzJjiuelicY7VxDXNYazxA/G6OJ/6yHLf
nF9lZ27hFCVfUstN7hBF3iY/ajalDGrybel4N7obodcuFxKwcXQCeUP9w4JusKtmjqgLwVfWxJW9
61rdfRANznaxcFcWHVUyTeY+Ga/8kUd4L6e8EW/4pFJMdp/6gYkk952ESuJBX9OuugfeYN0ZGDAB
pfCY6yXXZyexTl3DMw805c1fHHPwBlpii2D4xmThHB+d4mcku+QwTY7aRROZGV1CHo/wgSKcFJ4/
MaqmwdZN4nZTk50jbaa/pKjia5bdP0rPpUzaPPl9qrYE/8ft0pk/Q9O/zHQlbSavHq+QKk5DLSTw
uORzErX22aie9tHZWjbcJ8L96HrD38Dl/78tpJLY7v+dQ/qfuvhRdT+6/1lD+vgz/+SQRv/wPekF
AeCFyKUQixj5f5NII+8fpE4JH2Mul2w1IsKv/ySR+v8AffGweERCsAZ+/KmuNn36f/5DiH/YkH9k
FPLlR3vo/1MPqYsgS9z039AHJFH5T4CPckDcPI6f/zOOygzueo1rvKMsw5CGGI+7lurOaSa/lF6Q
HY2bJVxIvF9iwUWMgu/4R0wE34KptbcGM+QhAZoc+upbF5Xpxl+4w9Qg6CnMSD5HjrjWCgmBOxMv
WJH5pxSDXphc8ctN29xV4LniiFW8Cd6SOX/sefNt6nUbTtghOh4FRTJYrps0zCd8adaDuzPLneuK
YpvFYt0Uzk/Wdw9gxMWuMq5fzJsUcVNuoB6ZfC5i78Ug/E9dhgTmYnlhSX8HUHKAWgc73tDJ0UR4
AfLJlnvluiuelmntg1rcBnP65FWReyxt6hnU96Nu0s/w//1z2IbzxrRU5QyLd0NDWZ5y8tyboluI
VDyn/thfrDBfVnaASlHXRXSoSzYRJF+zGoLagj0/4yaOHSKf7rK+Q1+okbdMDjxLUY4NmxaTVjyt
E4PIJoM/cSDKfavrr8zFmGLGqjqPy3leFsl0U9lru0QAvznYj461gesfu+dUA2cf2hWNpwg++fxl
VO4nxXC3qVT6Fi1tvsWV5e1mZXFsFmC7l/E9Lqd7r+OnMqcloLULSpYGKNEZSxV2IepQmMw7+w+Z
H1cQcBkPaQ5M/2jchtOTw76wYAwCQLCOCyS6JCNj4Le7GHQ/M3y986LB3hPbvUo0w5DdSh6Fj4tQ
S7qbVdJU0mEv9JTsHfA6K9i1/gaHKc4BGf0Xd2ey3DazZesnQgWQABKJKVuQFNVLljRB2LKNvm8S
wNPfD/zrnFM1uIM7vREOhmTJFkUCmTv3XutbrzW+iU2DM+SYrKEA0KGCRZdfMG2eK7QWXld/waZJ
0Ij6y31oMKXoehNbpM+RbqX3iQgzTprRepUxwWlm+UWD3m/q6A0Vjod8VUTld9owiIqnZ1BeJQDn
YGBXRJo6fcWqomFNT0sXDpgt0wJhHiHpqa2gl+oDbTpHs3bM9r1v/Taa5A3pUOjXr22uSHXNC34v
y/u5Dl9g9yRbOfDuNm710xuJq4l0xllf0ZxNDMMLikhci4rEMMyx4YU6P6vhgnOIxPbL+G4zcfo3
6+TPIuhKYbYdGRk7B03eSY8tKM/rHRg9NqvZwFteRD9HEeFlCB8N7Ap7CE8fqY0+pKDvLvqdhiq5
6eG6PXvFGNjG6jIyn7vJ/R6T3DlmZRSkZfc7jMltyvI55gUVT8jcXnK2ov07I4P6UPKsIcpIRuf4
nqdBPrYZ86BVq8mx0PDg8DZZeoFh1APSJnk8JJ4NrcUGvC/rR91vG2F/EUnCJBe9Pg1EebBqTFxA
tnYtI5UNqH6kDc+V1ONRLqM8EqjyHq+ICekQ/sMNHYv8vTadz4ohbdz2lyhBOVhjTjX3yISu/E40
F65Wop5T7rheKXrG4j6kB7wBNVUixbWSzdrGsDngHAWaekMZNKxIUjMYvtJCRzScBpMDw2rqsJ4u
pFDGZvEt6ExSAhaPjUeO+JwnrxHkzF0k9BVFHjrtkile0dAptsZsrZT0X1Aa04aWz6c7UCTDjbSN
Nj0rw/nqID/fO217Cj8bOcH6n2jTOnTt7D4ZgmSas43Vu3+J8FEbkU/hJXpWNcb5jGnTiyPOnvB+
5yWZKUWaOvuETkqEM2pbRU7MyarJgKqPJ5KKaIS2/Z4S6SNTZDazB3CZOwq7y9ii7168T13OzxPS
3fWm1CeIRaSBhfY1VUbJb9N2QD6JohinayRoHMw1kjgBvz7wyMTYFMsarbmatDC6M9lLpi89G9nO
JNiLHI1fuN9bt/1NnEkE6jTbAJ3E1QN14NDGwjryrk3+gnB8oHfGGPEwo9rZcGLk0BemRqAwn1id
6Z/Ssj3H3CrkH0UJajsjuesX5sysPmBYkV/kvyvs1dsIs24VqUcBrRObm2nu/AwVdZN7sAMwUBvS
V5dBR8+ir4zV7YehOKT35O7G2rjO5gwnnkhmdLfJNqotefYKYkehlOYczrgyqumuCLtrrCKBw4GB
qKLzf5hskLD9DBcTLBMXNKgaK0Yekes4OvRN8Q4/xWQzm+ChdQkeCU2y2QjF0lhSwRyenxC3+UEU
wvg5WbkIiDNiiyWecO/35cNIay5JPHXn6/5+ImwQd8/0YZCEiE/7A4htt82VSeMKck5slgvDDxKt
kPDKTZI9wAlzLiwGLMolSvRE6CNHBSzGkhUP6mY7ZccU7dWeyX2/y233XVXReyMNb9+MrYH4r4h2
lruSw0ImJcmsGIAO97kU9lHnWYSmEqmxiLKfdaLfUoz874sKOofeHae9CAfAfuSQV0bpEAhat4ee
JBeuGeIiaN87U/NQjkvOkO4c2V2zc0r6zkynokEmZ3oLQVvykNVJoJlRYOf230cZvyVY3iLmKYn0
j6aDCFvV4x0JVzzVIeKdRfvK/BEuGcMAmtnsqkhH+KlkMbEDQX5p3gm2qkDb+HggOPExmTWQ7mVk
3oXiXGbzS1Ziae95jgYLyYawLCNI1nBLo2+vEoRpznT0aS7kFwmXUMknfVoSy7+4kd5NFSaZFqtA
2HIjMxw+WvUQX8NU3iVzAb3DHbe9yfC5DJOdTpqfc7ErUnEpQ48Zbu389e2aK38+kGjbvcVNe66j
ijUXQ9+kfY5WCfl4gxE/iGXMrxYZ5xE3nzvZ13CxAysZ5ElRNWEYb3bJ4AfmEv7x+x9F6jrb1q2I
z9FZwIBiG055cbLIZ9sb3vzoPgwzF15mNV9wpojc0mzQGgahx2K2S9saHwUDgmxgmCG44DQyXNYW
51fLjYgVbvgYjYpTZs64nG7fbvnwzP5rrpzizgzVY0X1dslRCaIfdKILmaNfVtrgbkIUwJ2bvaYG
FDJv3bUHjjsnKHkI93gBvdDBaBt14c4uuo/FsM1j7NQ4+SaSzCKGnGMMA+mPYODDZugeK2zLoc5/
OiSP7bqanbTMsF4bHotVl3Rp4GFjVI7/BGqVAWZOJZg48w+Ef83O64hVwQmSEx3VIRo3yRfmDgM1
0osT2iouj8GiqR2rbCdijo9+M52Y3iX7tI9xW1XhCfJxsq2WhZrJZ+2iCqTlpE6Tzbue0QzYWTbh
wiNoSB9EwV3dLcmud5kytnEmdpxTg8GH3oS9g2BXO/6Zc+Qnjr495Iu6Z1+a9l5lz7vIkz1X5DoD
K8MfwKvlMryO0+hvw06b19zbh3HqHfCBMGOMxIfrNahsJQQPxTT/VnNlRoIcRvFS4//dTeG5M5C9
obhg9DcEhZKw1D0wLpItcOYAvl1iKosWwahlOSjbXSwH5pA5u7Dew9B88PUYsYPNPKXGfF7yOujD
9jlObFRKi6U2BE7vGt6ElgyMwbJ/dEM/nyzGd2AdmO6ZtqSU0Iy5R1QdGoR2kPfu0UUWtaNLWWyB
ovjofaP8JB1zny0fObXLcUzTfofwYryiBPtiaPyLZADUEWX0K1mGvRhDdPZQGZjpQeaF4HmBmuVz
kHYZz4jxrwXIdROVpM94NovyrD3Mv3iHKdscyk1KTQLdPsdK2/f6r7brnzNUy6ayr4VApINNgZHF
YH80BMwNWe/snJRGap7gY4CoQomoiL5EKsUkvE0ZNevaOwlUEhyGBhMtzvLsEYa0o2kFrcGrzm43
vWZjPSBBIeTNZRi/bydlc+ogLas1CRmWXvaMhxiAn0G3yhuxW/TQF/2eErwQ6c/ENB+InaLcrOi3
ej4DZ5+IUwyC2/Lk/VZAT1wTXu1olNwn7Y5YSRKc8vFSFb8Rfhsbd6y9jaR7ysnVfJ31ibE7LPiy
PSRV902t9EWlV05I9uH6DHsfbKSbmatye0CsNmFWZpy3SgRQIciKaEQD1YyQzX6UI6HSmLRp7m4Q
BHG/JfNdNJun1BrkdSA+a4ut9XuRujqstMrBK/G9pwheOtxmvTKIdyLRzT5k8egdEDgT9h3HFF95
/+A45Pcuo2KJw6+dVcYFY7d5am3xgP2fZN20/6FWkk82pl9FpzdeatTkGiIpLDDsb1wX1F8HC4Qc
Vf9pmNMrovrhhEKby0MR0jvoZAukLGhr+29u5y9jw1IqratCGL0Z/RFJAqQbfJYPWHFNEDlHJ+zu
SllzjGlt9PJCnsYZkk+CPjwzMYc29nvkrXGvg66OModAxB66cArDFX6R4mGMqCUiU5ztEhxj1MJr
nJk7R67xbVdHs6eULbvR2XcZCnqIk0ihoQC3Rgfmy/iVahAN9AKiDfpO7OQrtJzDDoF/cKYOwkQW
wiwrJiIpPiuGKBtiavBJMK7dCCu2oMMTpJdF2U51DW36Eo4dlqKUrI38r1KMBTvvkFqxf6S9P4Ge
8j8Th7acGfYvJGQ9m2XFsb8OcoeY1jR680reuSzBehxxZC9nzibNs1NzmveXkSR5GcpdVMNYMeuf
FliHrcQ0QP+dKitdyl3qIKfJq+zV98Y77OFtAFLs1fDjBg7KfJjJgx3M1zSFHDBNJS8pIayxRUbd
kKDuKeiZ+wruDw11shrwT0SJ+8vo3DdEHrzt4sN3ixRwRsu+RxllW9BurXKvdUqkGFJsHAmSAAB5
zrKo3Q0dtpnYdQ7oO/V2rD77zgCwnkAiFPpLJ3F1qVgKkhISQhqLFzURTmE69atTHEcTdVciCYlr
zUezU96Ori97XoZ+uL/xnYHSpd9lFP9IVePe0ee5LsasNuyXk/WXFuNXNIRn1ZsYj5bmqOi8MPjW
e1HYYhtawx3BHfPWwEUtY+2wh2Qw+1EHbRYGjrQgwlNEmG/2pfs5vxO6q7eLTu89U/8eyr9C+2hD
9cLoD6d06NIsdrXGUW5gj5dOifATAsXSe4dSTqg0opR42urekzp8Cg2SNb2JcaSwYbUAN0D2f8W7
sOf0ZuwLA/oRyOvnHMlYMDDRLnpOlaoxOZ7Ogw5mZuJV3t9hkWQYO9Cj6hCResp8FbrxTspefhTe
oTKycFukLC5VaF0zUnaDnopHpla6GzUJchghkQmq+j5c6xJMnJAL8vJquQYaCIU5uZ3M93r03zCm
yI3s32WjloMtxbeuIv4i5Vom1EQrKoeh6+OrpKvliuhKMtbriPBFJ2u05Ah9LSrSlykmi6uMacts
0zx6oX975iw2X/uG1lCPqI7LyRTP5ZJ8II/unq24WKFB+ufiHnWX1idMhB/SnrbX3u9fkiV+XWwF
GLljAUsQcPZjVJ27gff6nw9vn6fFb6JgUfclfRrA0tjXbc+2sz5YUiFXxLt1+4z80ercWGUP9zZ8
FGa/nQvPPIWrK0LkGGfDwXwYExPrbjGcugJ9YmgV/AozDXmuJj7UOWQFem/H2EpYybIhuB0mVev4
hzya7G0su/Ep1g22Cf23tLvsFFtESSPwe+w88T5AndnVTMEDm+OdNWKt7VcgizYeAcsNvzSgFOhX
KLM7t7x0fLQ1B5yURa4x2Cah4pkBGDMawGkABb6lN52ksdCwgFS7VZa755Uu91ahODWL7GG9XUl4
RWJovJhejIvH1FhkvCuxHdSQczbsEoCYZj/QBLISjnRmQMN/fg6NaqI42cOh7Z8Nt8HlVTNSteXV
UcU50znyeH1fRYbeVYa5Jfr3XniXNnHetK2y45IwJyQ9Fw8El3YNODr2ybI3zS9iQglBHSDZpDle
z1mJ59xXIM+9+pPtAaJOf25ScL1FujDBcd27sC6p6IwMh0YNe8fL1X3Wy0+/Fh81AZ5NXa8BP4SL
Tn6D0xpsQ2FuHcmkLm0irMtjLrjoWVaWGnWm3JEUnJiPCHmuJEXiWqo8NDTcQqIk9qFuOrhDph24
efmyGHtKsqfRNbIjkSGQyrzxo7DjrWeHYAiLgox3khzzJGUEZh9IJNpmHrnjKBSXkCzn7EI74d6x
xd0M2eWA77Y+a9/uN9MQDzvTG+uz+PeDXZY15iK+5fZ3QB+QSNlTuVWMkM5wokZUfMZ3XeQAk5bo
oeNSOt4+C5virSvUL9IpyIvviGFdkAtsbjeHTFZ7sKkEiwxmwHyQ5yrJ7HN/Nqe2PkOToiuDg9Oe
mg87N3l+i1+w6a1fHNeM0c6Bc3F75tjpNLJ9zn4Lkg8aITzVfpxzeOk6VscksgEUZV+oQZ/alJJf
uapmzsRDkUUVL8q/P7d4o8xUxjBwuJ9vDzOKX7TT6+epCBza6Scc0pfeTv0Dw65WTHwBSQw8g0l6
MIfba0RIz4KkhGYOp03si+rH7Wa0PTpaYmwD7Cr//b9bUfSv/3392Tais9OMk4XYWX5Ijj3nePuN
XW9Y2S7r63D7vIz99uCJ+dm1h1/+SJB1TPtEd7y7Lm6iMG4wbDrDpM/4CSinOI+Z2ORtnN5RpMEQ
9CeNMvxoVCNPcn2mt1Xk9mnV2stWreemdv2tb0+9tfOPht2KLWbozr4YtoMcHTQ0Th+UYbVXHssv
2ETKRjE89V3oHCY3NeiPFkXEkBVZ4dnw/fLQlP7zDdswzk4Q19V4pAZjTSh8vw7idKEt5RbnuZiM
oy07EtWSlAyLJHSAwg2cyCb0ylhPNfFSfbFBVSp3xTKDfY/JHTjffs4StZxl8oWwNivrz57hdWfX
wNNhdCKQhiPNLc3FuQ7WCuO2/iJd7s8+cpx+vr2FNS1/hB20w+LmHKY83D66PdyuOHwQfxdzKjA/
x1xmAvt2qMw8+OdWud0v64OQMwtm7XlIWMg3HWqFDxXrX3X2+cdo+DsPUlYKJiKBdlquoWUpwo4z
AkLi1fGcNfiVavdPQYLRucjde0Wn4HCzit0ebLSwe7fnlvc8CJV23SiueXvyoHRAfqnCLqLfzWrT
L+eko1TncIXSIg+PGWqay8TGBq6AU8/tZrw9oLmvzreP4sRogz5aaQZllm9cP6nPEcDDfx6W9dL4
HuTALmsxIj1HIIPOg3wzy7Q/3d4HkUNu+ecdoZujhPGNA5qjoEx+Ndqf7zjqLdiDenhZUdoe4Ra9
TcL1dm5SPKB6JdFzfWiS+DAYYj50XfxugoK6Tmr+769ZrXF0U6lO3lS5d3koRhTw5l7VHJgKOhJ3
wCzeF9xMx9s3EEHdEdGJ3HP9moUOtZPhX+3grbcb4+gAfTyaGSp7oaMRdOtKrbO50TZtXRb3o2MH
Y+53QUc3FBd4xQIVuvEViQGnsWnw9zpbfyvoyHSvXugt0MFtKZLE+qTNlhkX0cbjtqDQgLTEsdQY
+dRwFqJ8B7ZHe7jrPecydmWQLcV18HPaF6VVEkv1txqs+E4KeFFkdwI1j+fslLRpgMjGPKQ9p2cN
mZu4h05YV5ZMcR1bhHSI4JONk+V3gC+XYGgMaB8j4nGOWIAfjc8m8jhNpXQ5q+KiwhIJMrDBBuKI
+2T6HSycqfiqZ7o9rpl/DM2i9y56n42l1XfSFo9FVtF16Mb0ODTU2CY+o3oBMJ3gFhL1BR0FLyYg
pJ20OmRYTRwx15xbHNsYfS//efAmFD22Qs1Shndi9OQhVv4TjVsTQtDc5GhMZui7S08NAlpqSNjq
CHjf3WyeCjkkpRCGTyddKQEC/bGZY9JfVP7PA/F7NIFcirPB+zPNwORjwJCJj0m6miNxthzbOt8+
atZPbx/95wsxCtrzFJaINpmYbm9fMGOH6q92iUL+939w+19u3+xYyXtHf/3QmIY8j46QZwFKsWQu
x4e+ZxnB7CC8MVyNqHh7+9v/PLS68v75R2UraU2i89iiYqZEm7wzTmFzo5Z1J6FPfo5CU50nUxAo
XZhBG5LrTEU4d1ycusE0Prb9L5orDv8BuRmFPvo6jC/1zB3j1/aerYD3heUxso2zycZ5qllV9cyy
WRhOTlNeY2OJMtibM6yKFCpAV1BMWqE+OYJ1rTey6uCyCmxI//x2Y5Pbu/uR9PkfuivbSvYfdtVw
e2HdHqruNck442bK/6EzWFcEEm94HQParcM9+qHfeQ3Wc/JQfdi6ZvTW7kVXyFsP82xn+Zelr+ms
6WOsMXCSLCdD5N+T2TR7PFOomrtv0CoI6vq9j/Iv9T+cmcZ44jrQV52ZxCxfbDyfdM5Z0+mq2hfg
p7ieJMFobc85uwA1URF5Hiev4LAWEpQVrn1c0VNV/Mi79BDaWJJKe2CTZcVzY2CwXc2rsPqzy/RR
dfE5zON1wha/jsVXUoyKde3BnsHUKbN4qIRh7uoifAvJEOu9am86+Z51sMZzMdEdaigWlhgNHaTh
1ivre9h3uHgld304npXI+8vall2rfgiOqIZqhl/4AZr00Z4d3FweWynowF/sDIiwxUNuYDA00sep
mo56dROtTDw/f+0ZnHJhccdIWLfla+thFw6TLNqiZ4ezqRn/+xMCw2gibzdMHxb+s5HuYjkhOK76
5NjVFR1jqHLIBDvn4rEoImF3xUrCqOf7IoPemL92iG53ow2whwVw5WfvyScftwKE58ZEkdyE4Wdv
0aZMmn3VFKcJpCvArZ81kwDSxA5V2dznFdMc49EQ9TlkTiL9/AliUj/kFv6Z8l5CiLES7xRP/u/R
K+8b7LWbeEx+ItzYT8MekNHIjvYUKlRXWWfv/Yrc3xrpmYFk3gAPUcTVVpMdP9AzUOPRouVXpQaG
LbiijgAWSI+uVeYVs/Bx0JSftrlnCnFH+9wR033+1xBjkHS8q277PdXLVZX5LtPRpRMoPqX1Ysm7
0HN/IznLCsyO9P9eJk1zjQEy2nh/pZrJaUc+HsKnlULK3W5dbh/dHoYVTzor1tIiTr/qBa7/7FGy
ZYBlDogQfggXl3Iq85JOfxwzWY83xboEMHMA96wHzF5d+oRz0ldUb8iJ27OJm/csW1+vxRmfd9BJ
QTtQdWvR+9jngPOkdBgH7TSc4Vh5dZTZnzE29U3ez4KjEHO49ZxJr4I3s6dbem7XBxFr2lI1JA88
KbhhI+9+MNJdYovmPETooJELZgyFSkVDgbLw9uB53lNXLO2h7mkdb4jirs6zsuuVevNLLoj784JD
jLeeOMaRHPPQm49xHa5ygmqTO/gMN7cvTg9pV+RnOq712VofpluFVphjvy1oNW+LFQQokCenuJ9p
CWBgbFAGb7ySeziz2ulsSJM3ngHdSofcjuVSbFiCfTRjLhp4f0kAsU1myURXamw7PBQcec7ml73W
2zDHX1TJb1Ia65Z3+6a2YGAQAwCKRcpLHXsNlM64w6+2fohqDcN9u7eyHAukin4I3fPrFElLteiu
vzEmtLV6ZBjkDKgyDCi/wwWHCZUnIt+dsVaodgfgdHQqzjP/+by03JOp8VX4vWba+58fn65PhMEe
k27WFkhHHIXAKsoGbB4esPZ8+7vbR7cHQ1R30BcL6iO4eZQqXjB5cEvz5dN2up6Ta/nujkin2Qss
WnA0mcClM6Sr7HBTDsOH2SW0hMd1WEj5K6E8nmkFDufIIy54TvBYddJiN1ofooUbNsLWU9IbPt8e
XPR1KjTSoL/9ht1SlVhKNebTLhXbPjJoY1lpcgBk/JYbLIv7abV6Wl7V7urWZJ0eRoMLgFqbsxfH
jURGcHtZUfmQv8w72Z9177/cJGj/32rshGkiOvu/i+yOf0DxJD//l8bun3/zL5Gd+V/KMZmhe6ZA
NOfYZAb9K+7b/S9JZi0SW4AAa1ozX/qXyO5/iOrM/yLUD1EVOjyPCDvx/5TuTZTT/9bUOUQ7IOzz
XVOSKiVcyU/6nzlPvkA9GVYqD7CS/qlSeuTLwM7T/KX/ep4MQbynn70lRXNnwoZlTkGzCh/smePj
db4BHji7RGSz4hEDLpuvmFlFWz7QjOG2RcgEr6WqQFwTbzttPanBuCewYHURIg6tYdi2s1nvCK75
s0C3NaXhX1J7TA5IdtYWsgM1DRhu52CTpXPcHqYVldvGDYRK4Ln5itHVtCr3Swda14axW4gPZgbU
HBAiO5QlG1m5j7VBhQF+Gh+C3V0NkuMO7Qrv5V/SG065RxCMnIi5MDYMMH9jtosQJtnIK4LYRI/X
ZuK+rJwva8UEy4pCHNzIYU7Nn04eP4Y5bKaugy3soxRfUA5lKVVRXSmcKh2MJemhDyr3JJASge65
FtAKvM9pHL9gEWC3rmLCxyqw+jCOSfPdiRV6bK744x7L7gY0zcKzhI28QpLd+m1YoclLdqlWiLJD
L5sVFpjaClimRqR0n1Em+dGgd2yBTwZQJwcucwqfOXHtY1ZE0E2WYwK/Wa8g53hFOtuwnfkj5vwp
k5jElwbsqrXseK0eTZjQaoVDQyNkcQIXTebRuG9XhLQ2e9z5YGKGFtgao2/AooDTSJqYNhMMahAB
9y1MasrsXW+cKxOAE8RqF3K1v9ZAZfmjjBTXgyS8zv3OPORLRl8/zPxa4dI+erCwQ5jYNWzshLP8
Tq64bKJPWqxv9NohaTNZgAJcqGfdO5/GQBOxrY62cyf64XdNQYfF/wdYojsQ+tBvYXXLzoZFAL27
6KB4rzhveLmbcG6PBkDDHt63WnuuMQRwAQkcrPbRwTQ1NpCnbVjhFczwvlzVXBO0Io5W0YUT+54k
TH/HNKo9KMb344ofl3DI3ZUXbc7ftvtnHsDLTrHp70nw2VjROgIOedXzDESyZ/XXrnbq04xAd8P0
/1oTG35AsG0dihK/a+citlTV/JzGaXGgoooRp6YnJ5uHF5qHRMk2AQtL8UQWWS+mnlTo6XUacTkb
6by1O9zk+BfDk+uHH4xrsCnNrkAhdsg5eQIpNpyLEtN1HG10VQwh3LSLyM+DWWVHcCKhbRgEl4CC
N5hOb3gzG1Kujt3A2d4cuHznsHvt1BCf4riZUazqL2s7h1G5z/pGbdMGA3Isq2uXmV+lEfknoBFv
6WRbm4QTbWtjEtXLcpeijKoqrt0Jx/vRGpfPeAR0F4/tXckx5dAhR5SGnjmzOA9VBh8Q7jPjzmkI
whAUecgqdRi87mlUiRmgcETwdeqzyN1ZgpJ9SBgQ0uHe+wQ4Xsp+/aXr6VGVqSY+Y1xPz00QYdsO
DIYQWBD9o7YsA5FAp7YUb9HWyZp6i/lgecWny2UU/0rg4AH4aF6mWWUPRPitvfv83HpujZlgbPga
0N0U7IXuXWODDaY5SO8jI4n6nhyXXQ5OBFeae9e60TflAukKlXiH1CWDSvPCxkMDWi6C3cxdQYCy
g0xPIWw8FFAw5qKCODsywOkjVe0mUX/mg+ceHMMZLggscYeL7TJ9O0uRvLpTtlssIvFQJyJitXoz
cJiq7wlLXWml3p02WgLhASUAkyC7wMguhncZGwJTigWsTtvuG0uOe0ZP17QfPf61AHW/Yiy06WyB
yeCazeQ7lGFvR2/zMK4IjI4D+NTH7XMVWaeIEmlv1sybfS1zzunepWsALAKUah5kawVdVL5BeQoP
2Mzock7MIefu5MQJkh4uBGcJnxNdMN/1pieCmHfxYvvYPaf2Tjsd2OUF0qWxlMV7X0JZMKdrSm7C
g6XYUJQffhepwc9vGQmXbYyL75eBaHQ7dpiOpYuiUFnWm+jS9wKC+6ErkwsWk2mP6CY5+qbO94VZ
PyguA0FWKsFXxMpxtg/cZJx38ViKfecSFSnmAfh0BDk3DHsUFGa9SeJPQwnxOKeKcCzTOZDhMmyw
ZBbHqJs+Y2+oCG2N3seZUstPGNi3EBHqVMUI4RT6GmE8uwtNp5YjM93w51gnDIRlpz8c0S1IMb3n
sXLpKfY8VSsOYa7Q4N9ZagX4d8nyxsDnUQH5vkwZ0h+OrsWx9hcOcwsD9GScPuLaurKhdfiZ7OQ8
149lha4Nm78VGE3YXSTem25FdmULHBmmYd1DXJ1EWGaspBnJs+Sf5Kn7cxBDAv0bAxpi7U8X7Ovq
1jGZW/H+lbO+G6IufgASiNKZhljvomXt3OoXe438sXjO2yxe836cLkgTy30p/JexhF4oVPsjW/Lv
0cYIA+rS23EtBQuDTwmIHNRVjEfcPbam97urWuIKpPxgcs35t07vNRTqM9b/fhmPsU3w0uwY2V3U
IeGt5+VSD3tbG+MzMfCAHHL/QcX1uLP9KT36FmZ7xWacF0N2jyH3CpnBxxXjCCoR8EqryRcIlvFq
ckMjyuk/U8/LDk5jlkcgToQfri1ZJydygsAGXFskiOyjBV2ElzFkHmowk25d+rtCtvEZ2T8o1f40
p+CZplYf0RIeQ66qU7uwB45GntyjswiQNp6aZWUKsZ0I5cnLlIRUJ583FExW1Z+mnw/3Yn1A+fQT
BcLBAg9a04EdRcYZjpu2hrm2lU4bk8hiWFsz7OBqqxokVVWs4mYEnwuzqmNupV9ITVlIJKP8WpH+
M6lB4kjwsr2dxS1WIomAamG1NE0TwUAX/4ja9yH+26Gf82lG0jDFteY1rxEWlOe0v/ixjfauJd0I
Fwbjf0YquBcYQBEu1Ae1jLIHpAaMHKBMlRGF3ERDLKQUMU0cuGNKr3iejDOcuiv5i8u29fr2klXe
zxihJvLV9T3Ockj5JK20+SWMwPLSYJxOgqPh3jM5Bck6/0M55OPfaCAJ0HXbwCJH55xabJqL+NGK
ctz3ttvvbMMYDj3tJ5oau7alS9bX7gmgE72CZvwrkBVYXkB3Ov5wisk6yiJxNkQIUmNVEv1VOAJG
d0esJAvAssShzhahrg+DqJEvld13quwosGu3DgQcLSBYQaI9NCCuvub6XllyvkCnU0/rJUOT2X2a
xmfdQKJplqzdGRIErET1t4dzdyZHl31qwMTiC9Qg85g/D7bsYdRmXLNRdJ08Sn0xhUddSwKSLULQ
5rVZHSvvUM9l+diWaPlV9wQoonssRLvq0OmdWYMbgC17VfbwmkESBRBcIxK0mmbrxN4UWLkNg85H
NYAIwt9DI7Fpgsr+KCU8126QHpdA/Qv4ETNWSW9CJ3ybawtz78TZvi6FePDlVxH3Hoo8kQdegU4r
RiwMLuluLsSnu3JMe00XMR0zANZIxpVJ3xxiu7EbB8ZaNOqdPcNl9GJmcbbU9FAVRFePs/eFc3lr
1QVz7iV9iBgtjxZ4F7cd7K1fIkWOgV6m+xIgQFaOP2XVnYw4JLhmDq9GXf4Bnxc0yG4t/5fXAoYo
h+MgxCnT6leoqz8xuks3+aSL9DAnBFGPHDfeWx/NZPVzTNyTQadhiuxT4vpXatMHw3ROYSi3Y9g/
TJMO2thEEol2sc+Mq00RMXD4V+jDWgSneAGPfYIQHGWUQf+kN/pjL5d3d+oYTyDCNm06NIT57axl
CRzbfba7cA309H65w8KgvL+buvqFbwTKjNq0FvWTKuQrO20P/PjPSOENtbr7QUz1gVliT+BMeFmh
3KInuYpMeUCxg3VFXOk27+s3CQy72L+CaWZam+rnxgnvVOEmu9KxXiqrpb8HoZARL1ishp3W9i/5
TBTerM5c2X8H199HKJi2GWyY1WoKKmk7msOB1vimWZyDauuXvop+6PYp8mEcNMVrHz26gHAMaw11
iS6N7fyRzmNn28wB+IGN3QXWyLnDJyuLr7tI1fAK5O+NQwAbP5cDNU0sck899nh6m5ASXtqZZOzR
KnGlxGJP/hXMMF0XDAppJanw/3B3XsuRI+kVfhW9ADZgEkjgtryvYtHzBkF2s+Ftwj+9PnBWMdqN
UIR0qxsOXXPIKlTiN+d8Z52hHSVQQ59fIPBEshketnLG6ChZRhfIIt0wyHEVRCxMzRWtxz4AIg2l
EDPvJLytDY5sMqNzxiDoFwq1yHVt1LyIwCG/NrnxPij11tcKdutmMKpP2I7PGgk4yV36hnkptXIz
2sMvzRv3k/uBge8Vgws+6uwpb6M7XKMPJYaLRnUdZRNcmnIrhnBXquLLGvVbZ5q4oilYWgb/ToiD
hIRXdI9PkIitrRaYb+wvzs5o7ZAv7rPuMWtmzHp5paBfu7DpF701Mg6WaztPn+wu3YXXsubmOvmQ
qjJEvOw/manlezoyLBwa5JW4wKIB7JtXQ9xsQANqZnZTzPiGEklcrSMMb6RdIXLzrtnBpqaUBbIT
Or2jCAxvCZbH7plY3btyfkGat4r9rmPoCwLq1m2RkAGGWMiY9c3BHZczD0YzPGbu+ORO2Umq6OAk
LWs/c2O39qXPm9kxfdUJvqpNmSHA03aNW10qWS0M2jAnioizsk+MBl47FGckWy3C3kZnKyxml9F7
m+gPqH7kOGOUGIShQb87WvumEsCroLC7Tn3rljgKLT97TrSMp+HCX3oS3KUHe4Z0Zh9MpC8I4C62
qL6T4ak2MOEA21HKZJ733OhqW+NJp75bYG0BeA/q0DJunhM8s5/fRzJeeZl3KFquNNix1G6bGG/M
AgHqNsXQg7x2FwDDCfLEXfpifO/C+OfIzCHCoyx5V5p+d9zwE52a42ez7OgXWOK17liPGckYY198
6dD7Rq1d1Z16IjEgTNKrBzpOl/5CKNqtLENxHj0UeTI3jJjo1R9yBx/wh33o1cJzhw/ZVC8BB9yU
OOuicXCUOb+bkD3bZLrPXSaeodb+9hrtK2jGQy7xe/jsEjzvFIMxdXpIc0xQY3TA88UCJfi9iMHY
uxRvIeZFkCFM+N9IJswVcHeL7OCaldxQBWdRkMmDcG6Jt6AmbYWX/Zgp0JUoBo0RQSAvOVnpr/kw
y2rtuQIGzC2Nt6Zxn7PEXivNuwwUE3lpv/Vo6DnTcM90lzax1mX6zoT+k2UB8MDksS3Cdezpp1EU
yDm8fNtqGCx0enS7feTACBaBZqy0Ev9aiarDGW5OghAsC7fKqnZ6M25jGgsrZjXl+Y9xHO5jYWwD
czy3Npc2dmm7vQ3Y4fH5lXJC4ktLZGrzsbiTXbVmV80MQVNHPFgSyaN5dU2qEYZj6H8jfFhj9BJV
wOTLtG1wOoS/a7CYVUcQE6R32nZBStdgL2COHau02xkuugrRJveK0zUDYrq0PVaA2vA7S+OXktTR
bUDoNrQ9QJwgOkfsWIsq0Z5qbpvIoMvzWLPv0K1NYciXqeSqHkswjpG+qQl1Lgzn0ngPZVw9JDae
f1Xm73DbNjKuadqm2yQETFaXrap+71EDVTgsI6d+9YbiobIINLLjnM6U5b2V1uUCUh3KABAjgbZj
IsdwHBF0y3RCjxkRDmWPaKdRH0bhPLDRnUgEzqP0mjUZcjt9azQ9Xh1M7jaiawNiekJrNFSsTJ9F
Xzyjcz6OSHNbK16NCHzYSWNjnZ7izHgU5TBnTp0x2bAChgi7sCCAo3ajJSpsiCGErc6FHk6abUEb
KJxdM8tXY39lQvpgnAP0e2mZ8lRlzVtobYcB6tkgkCj1N5aZb2F21aL8GAvuuHR/OouEEY9LzRYO
ab5BDjVKdUBzCaUB4n2bbKGwftO7+Ik1McFUAWdEN8gzo8cLGSy87Av10lCe15H6cJ3gTAFMpdUn
kPkIwXUe7Npv1vPPyvXxFDKlyEdsm02kPZiohmTxmwDZdWz9XPhgwncUTjwr0Ex6W3zrdLSB3/5R
Jkt3hbR/KtamN76iJX7o+OtabhRGfhxMpC169R0kDppBk9WcPb3WVX4erGmdTj4lTndzHMnjppUj
JX4GvT9YymE4zc9X1RbvCO5fPLP5yFR6aSp7S0zLti2AVZd3s2SFBEYLb8VYn/PxdyqCPxHa90ZP
PzEiRQCjyFvwrJZ4EVphMaGE9gEjzTUia2RrFeZ890gX5YiWit7yr4EmH3OEwAaaJzeOJX7raqLC
Kh6b+nHyAbuMxoIdCjdSqFfmoHaJyFMcSxvFJHuhApQrdttPm7xkPFnDk+UTAUE3GwYqM462PftG
jy0u7+0VDfpjLD6U3V/pXCmYkJe7cnxIp7308kdQbRxX3fRWdxag9aLcQgda205+RTjxDoMGAVnT
rUYLJa0aD0P7HZApywH+knbkVlqpZnLJptve8nhtGMxNq5Y8Vy2GMOIzV2hdmP81XT15ON5KOCRp
AJI3mq64Fao7F1zLh9SmQU9Yc8uocw8C4I+WRfqZqTNVXTFiQ3N2kp0rWCxqrJj6iBTtP2mTMwND
1qwQxq9bzddPE+enY1AZ2bnaCIRDt4acRwYgHHX4h5C/0MKTSo+i07MJnWlH9tADySx0AAt31TWe
pHNuXJYJ6nEozHoN2DRc2yrYtQ7reRUGT3QEX1Mokk2l4nrfdozMA3DFsgZYgmMpOpsog+bMh6fY
8W6+UZnbXlg3pxdXVbMa9CztpfJS9mFB8DRpcL38HOujhAjWJPhIh1ZbhU0ldnFJWG9KytYiZf+N
fckjiHvOxoJE6Ri1S8y1AuiTEpMCX4RMYPJ48mFfc9+qhfOG3o7yh1YP4jrCgjrQsOvcbU1vAcTO
VqC2q2eB1SYL9HTJEo8+wCRIJCtrRCuut60qxSMUjRvG7M1l4ZfSW2Ej2JMwbT0X6S+WDJ91fxEt
mh4hn+sSC1Aeubtc8hTCxNZNIHKYe+iQt1ZkOydPIoVy5h0OfA2+F48sQ4OEYHUgTUERf4ZlxisY
fbVtkFeE6lcAkSJgKc6qvZVWLhx6fU0A7niKxxZDe9iSn6zAb/mx/2H3lKdBhKZYUzUJcZKeEzcq
gk7oZgVSSWoott427kCzc7KjXSSPaZt+x920KxGVbTyHX69Gm1amzi2shz+Z63K7e4WARwdQoEWx
nrVYvBQh9O7I1h4Rm/eLumYt0rhzpLZB1kdauCboeGS8gcNwIyd/oAaYmnCx1fjfFj63p6wNV3Sq
gNpnXCRwcutpMIqXENaruNUTkXtlfi1zd50YXLI2ij2Klf59NEjbFFvHzXZOip2j0PyR6p8InPSb
PS4IzXjRGh6PoI0NMhnyl7LHQ6rZI9gKQfpf9cUt7qwTPLg0dDpcUcNswLxyJgmLEvyXAZhH3Ca3
/MpMhQ5Dq1YMlrksghjGrbrTX0OwbaBIyXl0WBIYRZwnoDsL2dCcQGnNYbuk8UYUCQTPEAqbsxvX
Q4R9sCugwUAzTaCemfuBpYMgTrEf5BNMtndfZYuQ9fRUJnvh2Htwos/+7E42NWPPLRsyYxVdsBoY
CxaGO3zJlAnDb9oqVlctYTUQA5ICg0efGngOkvzd8Lq9O/WrXjfumFN+6322JHr7MYitL7MezzFh
UCtyuX7pg41Qv3+xIpoSKfHLqWe95+7j1b+04hVFVrj3ufOqxlFLwSuZkTRqbwZ2G67GkOBL/lj8
InQXuPoP+CQxS1vISE3tSwY66q7ybtf5kiEImpjhwpLr1WFauJic4TsM64eIqV/v3tmhrCrd3+ja
bCOc6sdgSJ/MrL0axGvpcfhQtOkRpWl56ht9z4QZsbGMEEt7WQ74plmWCN2wXrMKceo9w+nfToPt
ewjAlRH1HQHtwhnNK8E8V136GVDfL4VvP/RJvx062KM6zgTd2A8OWWRO8m77zZuu29dGq9t1mKWP
JIwkTvx7zL+DmIFGTt0oGsbp0j7KzDhrngPTRFtAxMJ/O7aX2vA8/pBxB+vy0xCQSNQoicCJ2lWp
x+nS6VxAJOFSyPIT1CQnI3wKk3E9+xgszzXAgJ6YDFh/R083gDSV5TdU4MPITrGezIsowoeoke8e
FhUfXutkp6gKCjx4ek8xgkEBhvINjADGtbp5CSpWioRKV8/gO6+xxAHn1eHOmVAPt0PxnebV3hjy
GwzddWQ0bGUFot7GIMXFg66poQtn2kuIuo84H3EGb35U0H9/qM2i6H/73L99+G//7Odf/PUDIsxo
o8XqKZuZy85jFBcGaW08hHXVyb8cJt4sFc/ZFbBinu557CMwnxW+PzLfn/f+fvO/+NxfwnCfsYhE
if6X4H4MJyAjkmfDmOXTP/6Cnzc/H3pSNns5Pdd62zXEfaIjIQuDH+AOkqzjMDNJtyiR7f3o2X+k
7GIALLX+ebdE9EvY9PxHTI1x9YU7bHw34lD2siE7/LwhXeG/3lM4lzC77azUa7Z6if3WbhEm/fgA
/nr3Rxf/83E5NvPADsVaSeY8JVx9GGahUzvLoX7e/Hzu572fL0g3wL/395fV/I0yJVCJ+0W/JOAU
wMnPl8v8RQxdw0YT9TUbNIwNgmhZofcoDGZ1OuvU/65O//tzGYGSe6/9wnR/w/P1G+NiuXdqQrN8
Nzm5AeM4aUVfUE2aC0jikQIgbNZRD5xR7BAy04oyfAPPwO1YMasy+++kcXu6VN4AgtmnqiDV1RjH
leeRkzZxTFo2xMhsgFyQJAYONhcwQlSOh1qMO6PWOVzH7pLUA6lWNn5ymJbvg40EPeAmSLdMvqv9
qmPcOHQ0ARCQsaxlxGqbqhvXE379bUAiV5r80VFNWYMrDl7bj9DFprsb98nBFH5zDIvgoI/VV40o
atflPqlabNNVn19UVbaXBmE/J6pzZMtQLBjOrwu728uq80ksMfjfmCBntYQns8jI3wvYXFKTSm5V
rqYuBRAAJwPBJ1JT32u9/mD1hrp0NpadAtXIRDRLCXpjTx2+eIbImZ51/HxB3liXzrSsCzE7vPqt
4eBrznWaJZwZlB7+SXvJ7GSV5eJcR+jVubBvUTOgbDcs/4SWkgoILrs2fBhQ+JZuaX4rs8nOeUH9
ThjiGW9EI/lv7A4+04KRRzXxGP+GNSe1pz77oSY2wiryq6am/DpFSMrhiXf1BJOU6WLc6fBycG0t
iU6lxNUb4keSLL+EUmYXXXtiuzScbbwVq7BMWakwbssnY9h0Bkk39OfyDM1VnpmR7oMov0P4kYyy
qvHkoDrU/1iMCCZWbAun8qxFbk4BZN2yWY3cmChVs2kFW4SS0WTeb5S0m2E2XshIWYw5ovpo/k3Y
PWls5yhvDB2Kpi/ddjvMsNKiBWHtlRly4cBLiYnGf+Wk+o4x3RMFyFqfn0Q2SihNWKhk7OT4rjDn
ykoqx1r/fO6vL/98BcggtosWY6x7nKJdXuJGBR3/annu79aZTkUGtDOIi0ci5Rih1RdCSQ+x5j/j
H1Xa8OlU1rfexk9oj3E+4nklCaQfjKeoCXCsCOOlsGZwg1d+SIwGTOiYylbTvZ+69pil1kpo+slu
qBQNpz8VLGB2UC+qKj2UVnRSOXVeXG3aEOltZJFALQMM7npnLwvZvYrC3HVJoyA9mCCIfAI0wtAC
wkKdCkDyXgXpgAU2FMvchQMgjO7J416lDe5DH+FJAwN5qwwwUpN5oL1dWAPpGW5jv/R+f3bH5L3X
BGUqjafuqBtuvptu1Id0x2qbsmTw1r5NpFcfK+B1VnnN5BlPI3qLVecRq1Yn0SORlCtCdqjyJYAO
K08a0oDKX31FESYz/aMtYVzLDDdFYXUrzTgi2+XJnqw/Nr0dhlWRbexguPsRJ/84FEz6Alho1A6G
c/MBKiL0jzboFYdjn0zuEnvaW+tYdzHdpznzKqyDG36S9BR7aDbA9ixNM1mUHQjOCDwOSGqdOCgO
QtjiUwV+utNe/ZLNqxnm7HaTYoen49MnmZHGtb7DKFv38d22L5z4T6BgmA7L/HmEBqWN1qmqDKii
tvPgGiHaeqKqjVvfhSNDcnYWhdt85Cg+ksLBHI0PilrgOy8Lbw84EsXzEOIPalmp6aZ5NOAlOkG5
mwivXNn0eWhA0GVPuiCZg4chHeHfmCc9pqJU5r5lETbkSKsVct6+yMulMbg8oTQ5VoTe1SrgQ5ZE
0YdRfy6Co6SKW0VKJ6UyS0DZDkCqraz6JlrqS4ItXLTsKvXWYiYZe4+groddaANAq3PbOFaArULD
fG1tBi62OmRSBvuoHawVpPJXQ7tU1GdlgQJF1NXvtDI4prtDUYZ/DCSaC6kT5FGnN4/irMPE044B
WjEtMsCKkMRW0EBrYbJMa+7AoZoOcympLP042qzsTBkRN1MDQa2HmfUwqs/YbZjUA1Fd+DZtmceG
PPjtKic/kiiHVI3mZxE4VnEdGCcszNHdSYdgWbrd/F6r8hnF1Fcn4u+4/W0JUmU6c/TB6QU7zl1x
y3iwiOVamLmJXI+On33A8EwkIeYLb5TMzppm86nbebupGC83jiBlofKKZdMMVyNEkl45LB8rH11g
klj2yf4MoVBtbDpKnu5rCXn03beN7yqcrk6UmWQQ1e46HtQyZ0O/qENPX0+9zmu7YVbomJTNDD3C
sQzYaLYakGBfrEILF1sRggDpfTVgkuPqcoLqIaX1XGsmqRCAuM11Lce1p6lfZpdvAy2dnuAdkfwF
7Z4A2Ys9K/0D3XgMbWpmkxwp8AlAiSVa8rAR6cJP8+9BS5CaxyPtMCcbI13nHNtIdAr/pLsCAm+J
8s1LmYypWrA7Q/tlh+5amvVHS8T11inrB8ay3s5yjStGuEVth3fIPdHCYlMBhi+4s7PeMRlyL4Ek
O0Q1JTCKENQNwrBs55EftXZtCEdFCv5cIcK2rPaPU00v0Pk6frZzsB3z1Ppj/JK211Co38HQPVVo
DyjU8Cf0Or4EX98irr4xZSHZMKiYPoNI57QR247aeOEHxletoSnOjLlbqJzvggnwgqK0Xw9zSDdh
3fqc2t3N+d0JQd5gwPgTZLkTuXAXUTPnaaSMJ3xa6mhOAq/yfcJftqwb8NrjnBauBd+5Ij2cM8/C
LUZkAhShcpPMKeNJSN546OrueSSC3OjJIocZJNbFnE8OVHJkVUxmuS4V+HeXHPNmTjSXc7Y54ZuU
MERhzdptws+ZvqRYWNDp6HMyekVEOkBr7SDm1HQlkHJ1P1HqmROTk9Xw20OhiZEekLneF6/DnMH+
12fmT09zQrsZPsHPnJa5PhMJEIcdnbriVhWUZLu3hLz/9SGak20tSIAnC0tsaLJZLs7FH3nxw5wX
//OewxB5B+V3Pc4B84BRkHD+vDvVDJyzOX/emoPoJxLpfz7/84bEuwJGTfvGR81OJ8o+xsRzVHO6
fTi/FxF47zSZtR+Zp/ISzPd6OeXHUqlihdfRA/Q90do3UBI5VJxybbbQKKXNXlgO08eYkXQZFlV+
5HA/hrmM1zxBp5K//ljPbyoNbEZoa68/n0pCHE4oSzADNbZI9r3Koj0W2rWjTG+H9XNjShM74vym
6319idETDJYHgctR2krW8Gz9PNZx9gt7kTIGWaWDyaiqI+EYgFLAM44eUEOGlfMN5Hf1K7jU5RGu
c3FEW1ItWo5AruvsywhIMs6TZNdG7qUl/GFdZuQjidkKkeiJOiJ3BFZVIxXIIi4fW0eJFwVDdLSC
IuJ3jH/RtuabDBXpsac9mW1A1TKuZwbowMDEkaynxFgemS2Ux0ZvUXSU5tawrIJSwkuqY1fOOaTz
owzMvTqaQ+/iXA9OTUx11M5JYrkNVh88yny6BCxCfj4p43zFJcUQPPJyOndZr90cC40cw2PiCmY7
P//DiIlbZR+KwSqO3fwgBAMLg1ZF5yoAD1NHOpw8fveY8dPx570GYu+qjSmi1FhfiTCJHuqOV5pR
/zJxou49dr6pGdWAquS+KfRho1c9qSnCW1Ql9Yw2tdcm4xeI9OHNZAW/Io3mVObKXUx6R4R7231U
DhMwVdkJihTKudF0PnmgN2SipGfW2jBT3E2BTijQbJRSLtMkZ4A85Qc4YnusdgF7+AiezEY8iDsQ
IHZ+XkVQtfNhdeolzhBCa7raZCWSy46AUnAUDMxlHP/5f+1isBxTxwbwP7sYXr9V8x8vEU6G/F+9
DP/8l//0Mkj5D2naluF6uktcndCdv70M5j8c2xL4HDyWBnwDX/qnl0Ho/3AsnQ7ExXlguY40/wYG
y38YnuvounQ8XZjYEv5P5gbbkP9mbnB/fBTCltIwhAfu91/NDcEogJ/HQbjvNTumRS++s65SS7OP
rmrWivWWRRwv+jnWIu1n07qo97VT0hvtpUNvI5x9j8xskQfbqJ3iZZ5DmrUFHgHVE6HkyM8o9q/t
7HUqnMGfdwYeLVPpb9OYErYP/HPkYCZlaDPqBxPx47IOPKQdJkEbfj+99p8QmYn0a0GFtdPObUti
ZSlhex2hHcLBaqMDC+saazXhfKzdodgLgS67GzV8w9BXZBDSa7v9JnbYlRj+cGRQOZ36aVxMkoj2
AEVt1k3aArnoMsXTGSZ0H2ws9h76POSa+VkrDIiFceesDfORtMZoBSa+2+iiO6e6Nd0G1Ie0gA4S
edUV1Ba4B40Ru1fZlN56sNhO2tBgtsxkmHrPO4A0gjOPT/4xaW13gxyohkpAn1pB3Ww/6zEVCzEn
KbJDj4h7ZjbFvBWQYr8mSvJc90O7YIStrZwqkaCZB7ZnaVOtghnsVLXRBtVrvAnDMl6ZZbAJiaR7
wjh1z1y1VFQ4ewhEoGaJ6XGZNhu7rDSfytkvwaj7Ceg09Cn1AlTowSbyo+vZpJIK4NTjIq/Bk0ev
SHUWEWJ+vMnHvvSuuD3OXes960xCRe7DKxjJayR4sElGZHeNu5+/aqVQR5uQyXuuPnqinZZ2zrq3
yVi86Ya44POERuQ0ijV+cbRgpS8jI2eXFho7oCgHTGi0azgxg8Imk1jvzmanv4EqSwgtM8mrYwmx
CZlcI0Ri8WaCnk8LuJ4e2twtWxIsNIzdVr6B1C4WalN0IfNWxfa14AJfNHamlnrFNJhMeqIELIqq
/NhISf0SBAWHM7oQdgb9siJikNDeAFUJM2WXXKkseNJN8rsMUbcrXI5ns0ZG5OvWvTRMgobsh1ku
W5BEtaz6DxFA7auN+K1COXCtYcYM0dTvNAsETsJeyCadb90yN15ryttEteEsKJDDmSdJ6QLMoM+N
baKD4g/y6qAI3VmI3ttaYzuuwFeFa6zY/Ra44jpr21czBf4Y+EW8bsN6xUnAy2yADYlmBqKWf/Jr
7aEzbRhtVX0NLYJUVL01VAf8BoUcM6wCC5F010YUPiZYbZasguFawsytSskwLKvOrD03XdP0z+GT
MMt7RE8L5HRbCBDPFEi/4yZDqlGYv20kRWgvN16u81oUKmMHjiIKkyWxC1NNqKHbhG+9jV3IaXbe
ECFXnPDbNr7chd2Sl81bHN8rG/Vb2yPRlSC2LMO+yJp5RhQgnBpfc2P4HrVOwta3L1B3QRDWJsaR
CsWUO26mBB1NOHS3cWYStIjBlx3ikEXN2jLuW9SZ3CAdP3iom3Dj6f6D6q4+2nFCyTBb2elF5gVL
6cSxlib6wIUUslp2k829tkCG6NkY2UNMFbr6RBZhU458DkOLKEqXqzHQP/VpfoJQNi8NU2yk324l
4YDLGh/JTnNzvEugj1qTQNEsE2JLSOO+Mj3zlLJLWOgkgA+V5z+zzzhU6WMWVsW6ifLPsQ0FO7kw
OEAA4Y8pwu+y1CHV9tY16rGeoTm9WoTBHKCfvEjPyg6hePGdmNX7gKyQlFrift2HzkK4XnZzAtSE
aJQcvJUXFHMKfWiv+7I5Za797cR/yPB8IVINbQe65dlN/91j0ekzshNHZwQiYetPko5s3atfQWT1
F4uekUhcnVlwxhTCdIyVJ7+Q1QQolMkk8iwOLNypVuzWK7fkZKqKaTsUQIxaFAsPztaQbX1utDGj
Fyl5duso2/r2SD1eg+XT4BkiJj8lEkhXYh2HsrWP5LMu61A8Z+xrFlZYVisVYz5LQc6Cp3SL1FyT
tgqTxKDjJX1lQzguj7Fsz2TlPlf6TrnVte/YL5Ul6tk4D1b0FKj1fPMh8+bgBrhRVZn1B2VrHfjc
tY10HZ2UuejMAds0KZo2nde6SjIqM4PNxJg/1mk9LlOPpeQEG9XxJEFKf9jav8XE+CxlWj2osRz2
xm6Y0Kq7yXhN9YtIHYcTjuOlwQwTCsa5dWO5q0jHlEv4HSaQMlv6HriXKEX1SdzeLcV0FKMbPqXR
C/eCCoo7aZ+0v8YF+cm+q7mt9Vl1sxLl3gqD7aaGNl6gsxlQpZL0p1XcI6N92+SkbdSkXkZOeVa7
3HK0qyDtPSab50LMEHfITj8K3XuMlGYdik5LbnjMeEOay16LnV1Yqp0dy7XRtI+TrJ5t4T0B1oW3
mryCvHdRyvev5AugRUa215ftuC/gZS4Zrm6zgAgL5Bn7KiqJbQX6qqN/GjV1iKYK1WbYPSTusSTI
xapkffH6kX05W2BUInwfhoDN2HkPk6WND35b4Vkep9+olemgB9IIeal9lHV/h1Gq7RWyVBpzVPNI
65fUHD3qA7NZMh4/II8wSXVYc/1ebXQpaDnKVZt77ML7EtEV3lBbMK9hFVcRfrx0qtFdzQtwBHgQ
NW2i+IrePZD4lx86Fb4DwXiqWzfZdELcAwqQKIWxBxOWbSVxgV5buEs9A+E2QhKG1r+0uB1FtTau
mLMvuSkAQu3eIjPa+dPg0pwgDcpY5rIVu+oMe8LIDD4qKdUmMjTa+46pajGFz13hA/jOzI/Qj7YQ
sbjBx0vPUwP9NY4HEwmxkchXu2W5NWEjOxTMNhDdG+G6anLwR17TbmiQ1K4gF5ew+0+bPKu3Wg9+
Fcx7tzWINMu0jg6JCryAeMR0Df+aZXrPHcIbGbnOyXTwhXhBb5D04nEbs82XDP7twnGIYWl0qMsQ
JCRuLpIJYIXib71nY8PkpWPiiRFvVYDCkdgvx8BrTiyaUy7U7pm9ADrKmJNL9VpyLmKLnyKn8lwM
Qi3AdJjll+5X1sXK4e0gU10N0RAfprHZZxHLWLYGx6S0P8suwktfTw8REP6I8G0Gd29Y5DgRYSZj
YkliqI9WyGIb5C6rfKSGu1GGZyVgE5NX9JBGdrsgOtGGGWH8QdhI8hDsUcqH2aJiciz1EHdLFa7h
yg5oPF+T+UKtzXgjeZ738/Dk5BqsUnLOuqj3kbmoKlg3cGXXbmAXOGY7YJXsIlBwnANyjzaT/IqT
sl8MgPZgdmOYNL80beiWnUkkMNFVXyowP4TJgklpEbEZaXQ0Mo/Z71SyTLjmOkd03uPx0sb87lfV
1ZCqQKgV3+PpUrGt9kWSseGJKClTUSKAIejemKB5lEX2hPxtUSgxax8R2rf1cpz1jrWC1D90+aWZ
JWuz+sZzuY/1JWgEcz7cY1Ftp7lraO+23hvLoagfJBNNN2vOfjKJRdHhWkw1Zhm9z0hKzD5CgmWt
1TB08NocXEmEdNfvmaheKXmp7RSBXFaHtDwv1a3N2UP2Bshp9u37UljVU4KidYGJqT0bKYJIZWm4
zRjn4wMglYl/E3jDsBVd+zzgTKQsR8odsRTbTPAej52GQE7AIk8GK4C1MvQrPzaxe8PzsqBUOFWb
ffwsBI2Db7UvNf21Rv7faRLmpQtcCAz8zYt+IufZKOv92LGkGDwSsxVqQzYlzIpmFQykJxe9HKim
RpPJNfaR4lAnVR9MIRDHW2W7m0jNZcKJwsvJKvRBfv8iIrmdZH4G0kKMX5P1b34Z/+qAF/txMlxV
2H23FnKAWDjBqsrsm06zcbJbTpQoXhGd5S4s38GBOH+J66/whdo7ffSlrO6ou1yjqDMQeKUmIcIn
LbP5X2lFtAELSZzU+A2d+65iRH5UrJilB/OkzkIjHAo9Y25gBy6UQlwb18lCkf8i9fCLrLgJAWCF
erHeu87Ife8G4/2gWhjMiffgdOMLlkuEJXOqh8mCq/poNESsQW5Ui2jy7lkXQLtH7hA2ZDgwkZqC
tFtOd6f07uilPl034BGu1zXoILauhFAEn4y99l5NCJ0wNgHtjRQ9001wipBVIXYXhyJltpnKfZSh
CjLJqLDhLTnK2SGk+/KM52Ga1hPdWzcQqYkljHSgZyEJkWeoPnhP/uj9ovp8lx1niGA4p5XvgLU8
tJb1vLDk1uLqKb1Bfpsajj/p3yYYLXlYvkQa5lHwF5OrbsJj+duk8m4DS0lDtO+6wYIoxOZOVtVM
sKKnhuvDj4rT7KEUzapzrIORJSPhCixXTI1MGic8lT1Krcl8y2sWPXjs7a455D4ntOavGegf9Ty4
FLYKQQiAb+VcGHg0uRyBTQ8BAY+68WJVNZRfRtdBYn8lWM+LAmKtC824Atcr2ByX9XWU2s2E8q2c
97Ys1sCdTnBal5KBJBFZ66kso9MblsV4Y1j6E6FcuzbmVAZHWgDwmmJxZe72AXL5SVfmGeg++vK1
qWkUhXIdDMkHnHDqvcr+ajPvRP07M7UQ6UEq/zVUAAd+As1D7BgAdCq0smwiXWdYVJR2TpxfpNli
xAx/efbwQMwjE4GYts+UN9t1VqA2n6LIXGJiz36emhzKi+1h7K13M4GY9CP0W9VjXIBLNnBUy0F6
C9Ml4E3LDgguD41n7dibAIg0X92p7edlx2vPHWl+zLXefaqhQ3lB+OSX564v8d5uoxz7rz8HRRSg
68iRvrVm/xJ0ZBmpbu35oKVGMn2E/UxZ8cL0IqWMonvGdnVLnG4TxGijRCfsx3vphExB/5O7M9ut
G8m69Kv8qOtmIRgMTg3UzeGZNcuarBtCspycx+D89P1RzuqsdBbS6NsGCoLTKks855ARO/Ze61uG
2a9hQGv/M7sl5JnAppF6io7LFTxqCGu2PoAr0ChmWDRqHEXjwjmqQv3i8THlwqFF7DNT1zUHZYDA
Fkgj9n5QK1Z3lWCtnciRwgxP30HXxZUzGl+SSu6NOGmPRqhuy26N9pDc+Djcpl02hxdEF0BjcFl3
sbe2VUNoLRcQzkNg8QwtELtudOM++8UwHCtOEaQukTTX645bwu9h8i24ZnEeGiHWv5rjq4jfWsq6
ZEA9ycxmJ0zv0orqA50ryrjIurbjtN+714531TaUBSmm/I4tmtrx3R2sd2M86ZYyLh3ZLZyO2Enu
nmu40eTBcEQjJyU5LnX1DrjaOxWqHgIafGMA8m8f+/oW90mMa696dpz0YnKxEoRaMN0Z5weR3DSr
xcEPISWGnf2gIu+Kre92IEBk4wj34M7Gg4PEvrfGJ6lpwVRwBzgp+6TGyxuXUPhNXy2vZtbA87Ri
wjRIqAqr/sh9uZetwCxf+EBay+wqEZ53nUTmBQrNeO/VMXSsJD4bGdGaYUYmVYOOGnneg01AD7gj
+WpVFUV0/U0NHYKV1tmmVW6fLLjuqYQ3UmXVW4UGajMSE7K4lxn8k2sRJd1DicYq9An0WvN4cjqe
NPmZ8S0HBiUMpwYHH4ZG6OCQFgKX7aI0Qx8vH6lzuTl+FCkA6tzFGBATBahrlg2TVueuyMjyHgkC
n1x5IW2OHNX0JSVxh3IL/nPZvZoe9vmOwgax6XZUxoy8tsZ6YncXc0yDrevDl0g5m4ZxbzBmYl/6
Gkxsa5kohuD4JkgNDJvmZLIAcm+c34qBB7THKxfU9vDidBnnhfFLnhsoLDFsbBJSvTba51Qygkm6
8Fs4JrI27vpcEjubEXUSSw5+he0eJguhnZQhp7vFPrKnusxZJA2BQXNKoDjzUzbb0e3yU2bbx3ly
zm2cA80u3J1SoUEfhfYGaMLhfuo/KouW/Ygvm517pFsFurJX3slE2rglnGtXyZ66gJTErqZRiVjm
ekzbW8CUB5NW7GacmPM3BhOI5psd0gpMkTsumPWCjANdQCX6jSn89wLOyn7MQ2PTey4xTrX40sKk
FAZRyqqPbjsR3VmJcR16A3e1jxtMzcDXOeVQC064hj1BNkyU3ta5+pZoPwXcPlwSlXm14J3OJNBv
2Vvwud0mxTi+prxkxqmUDyH05mVw+cG5DqY5v84F7Utgn3d5ZT30BABDajTgXkgLb4UAnuta65g0
ho1vXIUWlQlGv0Q4Dcx46jZBgLtdQFvGMBt2T5WO6MdGqAT8FAQCRHMlLQbeBZ3REiYjoQXx2Pof
hpCPzkJHykkjgIb2sBxoqB7DoTiGLucOgrjJQmmn8hwxuq6R6VCQFc2udCl+p94LYvgSizw14WWO
urJrm2+toeQu5FZej0x3PtmwaPH4Eq3cxzjN7T30ylssj+YxSckvzda5aeW45zHWv/+pjdplN47l
um4YBshZeugJZ52t7dH7/PxSxHDpZ+zZZzkTRQ9jne90fjIH0uJR16yZ4NGSfm/RsDqlKy0t6s1r
GjL2HjKePteliLe0Zn6ntX4yhK0/8ME/OMVW5CewY1oOG7iq8BLNB9rJyASX4QgWeib6+t8w588/
jR1FjTef8poNLAd83Fd3hdkk6U5n7UU4rny4z98emzDCwDNunbJCV0ZP3vtBOv9kxf6QQa7o2M8/
/fF3VKHbKa2xSdh8iMNKvxt9N9yOLdIcueZY0IYGE+bI37/EJcdWJivP1ko1n1YYMKFS/hx8/hGQ
J4LNRicljFy0mgzVvX0p7cvmE46ulX0xVEmKrWZFQCfoIxk4h6vqFwLmSrz7/NLz1BD0IN7++Ctp
e2eq3PrQyJ6W2h/fqGfr93/1+XfpXJjbuWNp/+MbI1nfW2tNRQO0cKIDqA8cJcHB/98vfrtC7T7/
O0m6XQMCDUIvT4GnfaB+sjcOLuP3UiPB6SIJuaNovrh5WCDMoR4eDHZTMESU/MSNu6VYbYqbXAzL
zuxNcysGcmrarg3yvvC2cYYlDTF+0WssABxWUt8wWHgIaGYnuEPDgRBw7sVK+L/GsYDPnL0UlNEi
2U/H5NJNo4XUMJq8jsxCuDTO90UaAAvK4cSZwL7s5+TQdqDTa7pSxvQFrR9wPapbupDOJlIeoc1E
S5oGXcU5KR5n5JcHtfrYuCnxf1nfEsnGMtl0ILI5fSAupL40aqQjJkw51ujzHE3rJkCOmC1HuavC
/lbhkrgQS7wzK2Ko0fbsF69BpTlZQOFoDQW1G50XCy49y1wVIKaTtGEEedyZOGIAA7IcDl/BCTyK
ScsdPuEKlnE/FnecE/FD2ES+EDTMcal1MdyjC2z0wUh7vmDS3MjonbNvDmgLIxTCThRFWDxKNZJh
U380srrR4jpS8oilb9da8yF36XsW9lOG2wjmgvWdvMcvLYfqvGFGn8/5yUIxMxgqDFSeXlmWfMwa
iA6IMovMIzwHgSU1mb2JhukB7fo5zR4GqFag7sebsFf3fltjTkivBbqjuqmeaMZz3i/xVxC+/DjD
p7UWfCMDg+i48G/XX1t7JqMSFGCoG8Q2TtKPEiTCQAefQdz8EhIjWoQEixui+GIr9xm/78i3sf/E
4oWAzpkeVPsxttZLxyu0MbJtwHBurF5qyJD0sCv5pe0uK7gMGxqVLmZG/by+uoDwTu8qc+Ad+Uv3
5g7RrU/Upb3ar2ntnkfqiW64TiOPk5vaFMJ+qEPqn4XHI6/z8hDW4rHppgMRxpwSk/5Djx3lFedc
OuDslfJUC2Vc6O6BGM9wZ6PhYz3zTrJJDglOKhju7PJN0cJjKL5nink9mt9qi4krTao2iKOW3RKx
2By2y8Yy54da+t+cyF4udE0PyuzHkmAo3d0YszMC9mlWCqrN6T5u6TggpqFN7xmujYLbG44QZJ3b
ki5mZUOPRJwJxLQsdzgB+gCkGYGWTPbWt45BkfXWkIIwWMbrdVFxSpWkXW/c3n4xgL5EnfPF7Ikd
dyp1JRnBpUNnBKGk5x2aNHzDhsBmAuzXz6OtkpUch8SChK8rc/aeh1a8sVYSM1pZhCMh11CEPpcN
Rtp8mL9lsC02Rk4GBMD+bsxHvt0+kOJEAwFiS2FaN1FJ8NM4Ngjd6AtjAbMvTZp1R8etxDnv0ve5
9JiF6LvE0b+5GY3QZcFvWOAcjmx0UAnRgUHGIAIeUom9DMRCbL0uNSLeyof1oPzLBdJP2FsfY4El
TIf0XCtIyaRFAhzmD+u3kgQne5bpD6kJb/DUk5PwkIbJwONYPbWueePPw7gnB2XctWgy8uaJQxYc
KWb3QZQrJ1Agek5+GAUa3QVJM/YDE3XFTUrz1x9dTm6YR1wXkHCaoSHUA6Uzrvnmq+gX3LMFYrQ0
4SPx2gvbrZ6FYV8rEh23tBHSeHkmJekk1XjTkTaddA6/mRi9IEt6NOKwk0jDe0hju9ljDFnLVIZ3
OEMOETG73EENC2e61u6ctnx5mDX6owQo2sY70s1+MWIrwqnAZn6RueZl2zqvDSUYMRygC/wMioh3
j7zyHVslUS72C3ji77Ja7urm1pXVbla0AaeQe3H9RmpnDIKb8GW94dt42fWJvzNUdLKUcZ50tcZk
qbssAyo6p296iI6+U+25tGXbO/Ti/FHczmBu12JBgt+eHuOKcNA0M+4LMOP18G5EISAGLAuLLU4z
CqPAaSNCiUyGh7a3s3QfLFgpdhLGzqbB1RciWsuc+Zo+1Z3jOrckYtyVqBjLcg2asW4+f++Msg5n
VRZz2sv3rVvdxxo2OIAX9NOU3EoQIJQ4OPkpkLBpZKhjVf6I0tNfBWMaNcH83cDKgUMuZudZz4hg
Edleml3a32ugi5tBuFCaWxAHZXjvmNnWmsf2UKg3nz7uxrHtbzXr1gghULfNY9qkB93GF3ZpXOM+
PScxq+Lkw4BOafbTKIq6mBVMWW86n88GbJYO26iXv4sKHwqzs4cS7QMAx60oXcznFVP3VhxZXFdb
Hx3WSRyXsX2ljcth0Us5RnaHkoXWKJu3NCruEVPcwF4JACIux24IEfsX7rKjBrmESHAGxflgC/Vc
V7xnBS+A2vKUzG6+RaP6Okcrzo7Oe42UomYMszFon1KT75i+wn9wdowD38iNQ72c14/pMJ2H5F7Y
3TcRUeNIbC6jPuQ8J2y0B1BWN4LNwIwZ2agZaBBtYnOhL+nVZhE0JtP2FuFmOjMTq1N5aAWIxbmS
V15CWpZQL80i1ulVeAFMeIvif9e785qXyixF2AGpeF/TfnjWWScCmSQ3Ft6BTZcmd2NXfngeHaRM
9S9e3ux0p9+bWb3iqX0qc8qCPnlsnOGrcok2Hcrpjlqj3HN+dNkAEgKfxuwt7qy9z3SCDDkGDWX7
bvN5ht4EJYOB/lSZOy83s6M3498zuru0Epf1tJUCJhCzPusmD03EsU1CbnBDSJbNo1RZ28TlE617
sgnLMeFOsOEUFUn9QkOfzKlEMPDqmEua2VvXoAgI2SgYi1l7p2uuRMG8WPHGICcA5jyQ7TTK6Ks2
HNIfGqB+VD7KY6dEQnJB5/XWNgQIY0gLk3obh4wQ7fmBFKU3mmY5cX3DgQwuus1F+W19vsMqagLd
OQAmCyCmkgCESTkPSrinAZ88DxJTuNGaL22XSZvXOqTTSJfoZxIHI7ezb3SfcQAl0aFq+Cm28VSy
agoN7s0pqFvsVj0jDUD4SsIQZNb5FNMy/iz33e5DOvSnQPa2kIbNdWuGWBBSqDQsmfCgyez4Ziiu
QhvmO1EywUKUD9kv3D7lzkHIA8nLJm0H0l7GvztCaTSTx0witwa6BILcuxUZ6RY9kxILniUpj0xk
qtX+GT74ifMiYuYCUThdzVn41AlC3LSX7cxGX4Q9ZLK0rL/PTcmSIZe7Ml0OLu6TjS6gkXIcoqvA
KAS6CvicFFWT+7aS5zak62zdKSV5UoMezKZjWZg7xYQ/MImrCmLaIDiIrPFQGfZzsyTjCb8DXTpM
+PjOnxu53PQUkYcQtuzGl9kdJRAahdkl+yY6tkvrg4mIifIW+Ekqixl3T5QtYK7dCj+juTr0GJAn
4bxOtCswS7Gu8OEqKNTxfYOceWeGVYgxY+9U0U0V6xcJAmw3QinYGgiTNKYc6blkiVpo7ZmenP2o
685MbwKXiSvDIHSynCoqbV+bIfoMy5seuRUwATW30h7HE7KfO8NNH0eB0hv5ThQkJRtZA4IhnUhx
RR6GPX5aOaolr5wl6lSiHQpn+j5a5zwqPCuEU2E7x+KKYMrx+/2Yls2xjk7Lgrs24kAoGrzZw8i4
1OzUSJ/AufVnhCGVnVzl9K0OzJzJIDCze7u23gESpJfCPvnZdcsh+643wSbF8FsYmZFHzkfSYUGf
2LAKMDcbO/KgzdbEqtXCxg2copWim1f3BXVkjBHBnx472kKjLO+7arxsBukEzPCfOl0hSbZf8LE4
nau3hk5wzcrkHuL4fWnRpmuZWc46GsE03JHde7HQE4HeDyWb7r3T5+OemK/f2mVhpJSMDsvy5BNJ
P5xsu/9N+oQg5OF8UKnAm/CaZ853oRaY27K8sMigY2CWXC7Y6HZ+JG3Kd1zQGN7kkj8pm9u6JN/e
oNlG+NEWamG5N6DY7vsairHurgdzEls1S5qDGBdCAsR29KPJtCYzZLNYgjVxLvETsIfwqVHbpCfd
z+s8MCZHNiQxAA3/pLwjxO+DNz3RnqFH6BhkP3bDeykZyxR1+AW39QuA0ifaEY99CaoBLQw82sK5
nsqeXvT8YbZ0ZHMy9sKWqQ3WOxK6ehBfvnGCutIfMDeMG3OM7C17KLdprm9TBwJXDAtx62bDGlt8
anx69ZGXvhFtuuLRX0hG4+bvX3Xs78sONbyooZNiiLpiIH41T0wOwCw5d8xmgep/d0q8uVnI1KPv
ya4dOX5GS0Hoi3vjJdhNimUAgciWjXlX3tiRotCi1Wlbe3KjD8O4mokm832cSyjJubklfO/I3hcd
KvOx9xWsM0mxl4Gz31sGWOS8uE1tGAmlNdz5pfwywHZMCzyV4Cuo1t/rrn8h7S6s2+Iqx4XBtse8
HMkS1gNAIWG4XFoCWD+ueY2vTq0RXMcscXadv9BL1+LIqY+wa6ItOYi10w4f/WOS9Ju4AL5Wq5aI
W7FMW9hkgHp/I0Gy2vl9RPJY4ryreao3WZE6uyEx72MlutM0IjTWs/OCtbSS8TFrmCbRYuxdU2xs
OMVT2nHkKut9HHKkzUYQas1VLJ3k4HnOplvKeWs3j0momwO2vy+ONLJzwvNLwZenu07WattPsd63
eQ8+zPLAs3VM1sqjaXUE2jPAwQGFhSS6sVs662aYvDmeTE6DHG40zgRsQP2AVr6AyZlM83ZR9sEv
B5ewONLIHQF/1xp3Me0V5JRl0FdtT5a4Qq6YHxnmhLsKBu3RNo6yHvo7sLoMEFMAydbADDeqd5aY
Pj7Vx//fUuJ96Vmfr/Db9L+j79X2rXv7n+9lh6b1+q34/q9/rAd8nbyVf+bE//hX/+bEe/8E6Ch9
Bouech3bQSX9OyfeV/8UypP8zzeFyXdAtv+bE2/9U0h2QMJqqTewbSGI1sh24n/9Q/ID6VQK3yUQ
WgjLN/9ftNWm4PeT0UnZW54+/vUP2zRNiwazMm3XNpVrS7D4/8mNT+Z27Bk+tKfSHvQ2ibV/8Nr5
ARQlLSuUE450sFTEMGFnrFQMC8Y9pncmFAPIiWa5WjmUiErMje/gtjbtmSH61dT19h2GjEczpQwv
UdDgpTB2yMf0FlmDR5ujwRw7xaeCMAgABysfqD87sv2aK5APupVDkNSgMfq2gKTy7KEJaFCFtZqO
Oi2Punph1QTNk1pDAMzwlKKt47jDummELkftEQTfoijLC82Atfe2kCMOHi3djd9yEU3x1uSqPzqq
fWgb5ndtxGutRIfQSHGEVKYkSg+QSNMijyqN/nvnDuKE0eSYx0m0c3uLfo0x79PCpU9T5m91wQ9o
8YBPzVzsP21w89RMF0B7N/Tfat/jFDMzwDCxvE/gaXYMBY+pM31o72tstjVKQwOjaupA864kocLV
tNbRqROMphVtowEmrnJQ2JiACsqE5TcyPLKunBCpDQdtdHmvM2Cu43/c0bc/7oT/KfvilqZJp//1
D/OvN4hC+q9s7hLuOcv+SXufzl47VENdn2rLfxAdwaKfX4iOpK/F8HUTzT2TBvxmoueiFP2nJXF/
fzP//lr8v9yr2E4sAHxYFDyW2TUD4dvbfVJG64X/LyglYoqyjHagAds6gT9mmYEie9fobyNZPBp+
+T1R+a/egfUR+PMjolwLCLVnAsE0pfXTO7D0jrkwtshXQdIlKJ15w40dLlFAQO+u62R7mFe1TTqC
5Khb1D8GLnw4YSQ88nyfkIg+/f37IM3/ckXKd4Xp8MB68EH+/EakQuqxKHUOS5s3Ii0NFdBgl7ia
4ZJWlUV/BNuugxyTgwSs8jJf9vAEGPIQDDNZjiTi3v+OJgREo7OYB7/KD58/ioxarABSBjpMf0SE
/Fga/8uNZK0X9fPbiE7F8ZTpKVi/P316EU9AUhYpF82sEuj9fOxSb951g+Fu2hSprYBctLXG5qtj
iiFoIp7DJGSKp3xR7Vr50UC6PFhQBzdM4eg5hzRIm8c8pIM9IU6ogIbg/AvyJn3vKqwIudTZeQgb
DWRvfvd7fY0mmzdCJh+TMVEB2kQH2bG8l17Tcfz3H/7+Y/q8MX56xdCWeKWuRReCmJA/f0xTFuUx
XfnkVHbEMhgcY9sGPXCEBN1b5CU+e+BhqI2EVCnZbAvyG8MMN/kCfa4eXawpCD3bYSj2roMuUrT2
PgHxlWCPoyPkPwzNyqhEexJmw86pWQT8uq+3ZR6++bWJLLFvsrOdIRku7f6tqSbiwg2UuBVGlyZ0
gyRSOzWEv3pefnLrsKXYQiBD4xiNK5Rd788vm3GjC16K6rlr/YcKdAVv+XLThvk7cQP9ofmtnGnO
0trdTXrWKNJtJgk72j/L3uccvAVa0UFfCwrTVte/+Ej+27VxfZJAQM9TSoo/X1vb+LnVtU56auaj
aDP3vOTVS+W1bAnaeagNZrkL3sXP7QDjhr1xapImIph3FrrOYBx2BuZDjkryVbvxu1pmaBIU1dyW
wJw42gd0y5FZLe1vthIISeTD4s9nu8Teb982kYn2RCJ2qFKM82tNrNNBbQ0cGrVZM+dLk9dEhc7V
379s869LmI0ZC6mC6SDVdsRPuzxzcKgHTo3j2aExTqLKrdKIavGxgINbkruyAcdALPPYoSRAe4rA
Bz6S2cT3q/vuWOLU2fzikn7aV5Rvcxk+pQ+ljG0K9dMlqcQYzQHt+ylGrsGQb6Gz5qhDW5SnMnfV
KQZTfYxQbEvfs7cdmunEhQuqC/NXV7I+hv/xmH5eiW3SqFaeK5T9s7ssLToH5juPaZdABVQfOp6M
E83Ufp+seijJOpTNmBYWOqoR86SqiutjV9Qr1jF3aIK6j8gpGCD2SDBsaWMik7+4Rmu9L/9yjZbj
+Q47H6vJ+m7+x9bXEz/SOtXEUkJjwu9M/9wa2Vb51ZMhPf0K6HSJRAHJmLiLOkY7tKCDYPR7bSfF
NQXlByE7iKHqjwym95fJJNWaWeiQesWtNIg+CdFhBxUG5B3kXWC40njse7o6OIj0VT5R7XktQWdu
/ct3/6dtYX33UdCwp5uOKx3x8xM5zGaWNHaXnISamZJ3xEA0w4yJGTlkp9cwYGDcpfyMXsN5VuV9
ugutGdywrlZ243gey6ObpcYvnhn7p2pjvTDpKt5wJCzU4t5PN+gQOUO1hDgLcIEd3I4Rhk6rlL1+
pt+MGn1KM+Y+2XLvhZa5voEc0Pm6R0c/cR6nCEVnAw8Ur8UUGivZaFvVlntScjaPS673ME0Dxx3z
G+bazd4d0LoOiWcyMnGOSZ70D9YkzA2GReOtKuqTjRk2yOfuY8LRQXiGif9c9URl0MIk4pDYu4qU
vCohPqTKDPxf8Rz41dhexl5H8k2xXGQ98ZMyM+lD8jmiCWrsunvzlvRqklhyclC/cX70V1SXz6zP
yJZ02yGBIzARDQIyXuPu7xeB1SP6821tczP7pFf5bOPOT8sx5Sr2Sdcwjory4zgOCbs3rUxgH6A5
wYncWsQqhb4TwvkcCFUm93e/4GtGqWIACo8ko4kc+U2GOdtV1hY4Vno7e2I7D1V9aqvye2UpIlpU
9MwoW6+aUgZlfkuCJGUmYyV0eF6nIkwnITHX0LLroVVf6/AB7Ybm5HSJmYo5zOK/YD9FhdYiKbTK
MFwF0dV5Af+yggrBiHLkDpnaRKtxHPZi3Y+/jdrFdTTagF+UiyVf+ERTN4rzk27fYj3fLDnhN5zt
i70FHCTSfnTsMniSiQG0nfFSfKR1DtYXNE3tYN0Zc//Vjgx5V1bzDVcMvbet9gtze7jY09mrbT/4
+w/oL85b3/YE97/g5EatStfgz+uO8Muu0jnvkpEw0u3ICUELTKuFGGBQjBCQAaFU2Bg2jddRyEzl
g5MzgHC96i6GL7nLXXmVGdUn8Iu2jdbd7hdXuFYTf14ZPTzGa70hYUK4Px8KEgNrc0gj8kct3IyA
z0PYqpVgb/c83nEeM7D4834kcWKft9Q/UVO9zgllMiApknFpD6qFoaK7cAD7xdXRL/jL1bmuJzk6
EMMJAOrP79/saVsrMqhPXivVIUmEH5Dm9Zojtd+H2F6DehrnTwTHRVkkFs1vUhkA//3Y9GKC1//+
gqwfJ/qf3jALoaTwbY5SXNpPVSnsZWI8GxK7JitntGnBpwdlhh+fdI6hNF741r6Lk/IySpIYHuB3
P5ewA6uvZop8obIsnH/eWqrGxXEkquVCVQTOtf1F6I7lNgESuI8T6zYslmk3xpiXgFvwXA88FYOJ
YXXIn6J+jbeEZjJATrxt3YQjFU/1iY+SjB/9gR4vvXLAWh11t9yGsuI5j4bwzOQBET98lAB3p3Vw
2mTFn8WXk90QB1C1CJFTqmDbd84MLW57Koxz7HOdQ7udtfK+iRmRPDrktj4ra/KPTRld9Dk/CqOv
3iMFQUUEhsV3cMBUMZt/EQF/kVATznUajgEwoQnLpv6Nj1sHTToQnjB7HxbB2bscXQrKLxLrPEGT
L0aJJpCqSsyIFxDazS1JZOmD9L7yZsdXVkmPXKhw747xwgw1y2A7IeXpTM+8dOrOJnMyGp9Wy0yv
tYLT0G6TgxPJrSfr9oIN9dVwx+XOwmahXFoS9sIgsRhj+0xyNGqaOSU7qMq/ujivL5IcbhqKEOrZ
IgQMOKivINhsar1km4HjrTPDucKgBTTCQ63RsPse/d5hx+pzGrBxGB+qNnReFnnIFGPNeJhPXSF/
m5dM3vd5+uYu80gfaDYOQPTmzYR5oKe7dXBGWPYvLILXBe6WKzO1Tyhawut8ocXclUwRGZrwSXrD
XvqpPFpgyLdtzDCldn2AM93Kz1yM+LaWBSR9VR5DiVGa0408dJKnemGEflpUim8aNvE2rtynyBQY
9WtAeONkgCC30qBBCxUI2/nqdeg00qgkdTWBwuSM3rdY5fW+dEcyhDxEGWaD8rVIp/aBY3Oxd/oM
/ow9lxvTqLx9OHAvx2XVnZx2/BhdhsKR4RBVYhP+osC7bHVFqpRL/BI8Y2ajGo94BrtnHh8V5v8N
RRXJd0u/HRoTuBOHqd0gGaohTLxQvqYtNGrGKNo9SNVeQfCMkRP5DBXTbN87JUAckxTSyEaIrxDZ
Hp1E3Ulr6PZuubaw+wliQLW6hCckVSjrovOEeXLp11/huJduXgmytuBSgcQPSZr5UXS3ZbhHwb5s
wXihr3dcd5Nh3+aII5Hk1wWTCnOHw5HOW2tTI7q0rFvwfgdYk96enstzaJbuTuuQ6OHBT27zHNHQ
otm+LO+pGhqoI6YBJJxJwT6scMX75oxXgzEfYa2P0ogmNOYIGnBbEyRPwbQ1YryMZN7JfeVoxsZR
eNnDGXJqz9nnVsO5diJManauqIGgh4dHH/n0Op+58Q0Y6aL4NggGTAsYou2U+dGVu140SuAbM3eR
x1ZYRDS8CQh/Db1OC6/zEEO29mOFp2E6NPiUr+X8zVmFkODNrrKVv6BSyEutAqyM0da+FGWFr6xn
7p8sw4Mq5DFmInk5TJZaDYWMdER87Miby0sa8gygrkJn7HayjMWdAe7WXF941ZJXbg5eu1NpPz15
dQdVIl0eM1z51I/GMS7K9sZDfbjNoiR8jrvlyVgE4ilIgVeoA/sgFkgWZWIfinGxnohKjAOjioeL
weKUy26YkAGByTjc18hpyMdg2sy0Vz2XkihJy0ph/cjICipDi69NqLpNysAR4rc6cHTnffLoT5hK
HxPo7zvThLsOZO1bNWIKI9CJhA/8kAFNn/s2Mv0vjoHkqJ1TWG42Oc55F5GKcOgoJa/JpN9RaHD0
b5YX1bL0NOsQIzdpTYTf0bynnAP8D1k1et/YVn+ytDHcJKCXwLX5d0OmHe4+MBQcsznhlCDD/clE
3qYaHsuj7cYPBQjIG1FV3VYlVsl5nGlpNl654Q0fZX4CQfru+hMYQWHWJwh9yCWMgcRqU7xgQUUw
32kUz0l8VZT5RZ7Iw4LZ2Y55BqvWMrYW6jnWej2sbnh9zlFlB0l/sNrxjRiDp24U5VWGEng7IC3f
16o5J2gGajrjADr5qZN200Ak5NFk04hqwLPivTJf1dSyVhFWEqDgO8h5tYuXor5aQNxZVqG2HQNh
QzrFGcHeOcdxdSUGEoM8cyz3dXyxpGl7h5kX7Ly2zmjczUPXD19a0Fb7PCJdsPBbfEcmPk7gnff1
3JpEvq0CPK8PmFLk53HplpW0KE6mX4ljFA3kEYlxZ6DCDzzHJ8feyS9mJB69TdM1rJTPiJsghbFq
H3PI6mFmDS85/JWC5g0nFosw8ex6iktiz1s+4KQQwVjYOGXbvN2zXiAAytOEqjK9qVr7ssSlcjnG
aBeTZJRk0KNng0bBrsYm2BSV9SUGr6lM8sxhuYmmPaVGtRvLwrvUw5EcR0IMG4b/3LGnPJYvi4+M
LIa5h/fqTPwV2oCCEtDy2aNrv+o4RvbwG8oMveiDH3N68EnsKwxtwjVhuxXCWXlTXr8eQVEe1MBc
LGQfF4KEa5R5JFTG0gRSVVtHUyP7GdGt7f3Fe8wm/8PtYxRWKj6T5kprKK17RnBEimAov1hG6BXG
kO5EFvecwm2Hc0wfVE403eRISA/+qINiIHFNpLeIDe9zgt12QIvhzwLD3eZgbGt3yM6tthk6T9hG
3JSRfu5XqDjQdjBNwWcDBxyE6Fif/LR98pLxdTSepwL2EsIXWsRzgAPI/kIeNoCIMDvxFOCQWbNc
sXg+4sZtST8pXfeoLf6/MlLmpSzIRk2+JD1tRh45QPosydUMqIyxznKwxvrgZN2bSMjyZieeZqIw
6H8DTMHPaLf7ysgxxSMKowtNtKx2niIspiiQcXubS3jnNv45K0jacTqw9uGEgmyeon3f1bB7CUFp
qZ32LRCAFCMZJfVWJrBDe0QHUVJ4WOgXfOl9/j7vwrJHFoF6cqAZM2vra+TWnNnD/Ai/4KGlNbIR
JP/0I6CrgW3gxPgcVmfXlJTEaImY/OrACCnbZHZB0lGCAdk9ZMmCq2sBSNHCa91MWU+SuQGG3ZIi
CVxzJ6YFGZPAGPQ8Dii9G7ob2zpna04i+TAuL7Lvil0W9as7F/GomSkrmNyi26H1+KhHa6J963yY
qn5KR/LrCAULd+SB7w2PciLsAcExt8498RUd3r7J9LjL0eGj2WR9R/K1GeMqiOV0SeqIESyj8aLQ
66NzeuNsT9xQ4x1izXE7n05e+X+4O4/lyJVly/5Lz/EMWkxTSzKpWTWBFUtAyxAQX98LWff1ve+Y
9aCnPTi0U2QySWYCER7ue69t6yUZF75IbaMKdsRbygGOsgILI2W71kYDeKj9snznHPioqSc2ORow
6VXXtOxyf587rlyLLsUsl0enOvLPfcPgbkZXn4/GY1Fvo7kNcBTiFg4qyOZBx8tOfDO00vg2xMij
tMzXuSwHckeAdeZ0/gF7pVBA9mOwBPkSjMHBSaXBpVyaQVFr/8hUe+0mws8kts3eKH+ieTxHyQW2
EQCXCeMEgiEqBTIeZdJLtuveXKfxVxGWz35QvbR+f/B1+ybpN5B+RZOjizikuzXxxljK6so8RJiZ
thFtGWx73C5Dl/8syAQDs0hvQr2lEjk5vURr48QFRxMjOuInszbf0cfUT1UYHVKWAgKOG5a+pRto
MrTfI3Z8aUnSQXvt9VdGgNwS3WhsYMp8pzhiywYHvfHT6M3PTLZOMAXK6OqTWD7ouxekJowgq2pK
leWf9y/cH3L/598PE9KyDOEW29r9f4eY3MOQKM/lWfwKJe3q/sCI8eG/HnP/N0b4bFmFzvd//X2g
FZnRLhrNy99//sePWp56KMJkXncABg6WARSiGfJ921W8Ff/zmW0J93n7n087CZsEEBRY90/ef8/7
//39zr8/7D+eBbDpSz3n5Q6hUEYOxvKXmB7KwjzJk/W/v/0fv99/POU/HvOPF+6fL83f51n+xETV
b5GgGTUl18TjuO5Kszp6AtwOU+GDzlEHDMH4I0IwSK0Kp9lI3DUU3flk9IHaT5rO/mw2UMdZ0Xa5
cBF7Wnq4OSEFPijDzypVBFdkP3RRX6GXYAttPXNdkdvpgsYE7/M+yNHnUieH3JRAhLMukVtr1B9J
WkfXAG12Zw7xUcgUoQ0T4lVWodmvi1asLEffTDIlKa2MikSR9CTCtr40zN4BGV78kLwxiCWjjyyw
xj674wCSbsMlcBb03B+ERMlzjl90AORpFxmhI70LRyJyx114nGvqc2Ocf/QZQePEnAOSIfGC+G0/
gyZMtw9vIKtpXo6Lnmc4lhhaVv1gnvPeeeqnZQ4RNwIy1UUiC2ozQNaNniFATzgo3VCqvR/0+9T1
X2OulauJ4SPw8mYrXJ3uQ+NGNm2HmgduogNkfmjR9WJrRo1vPCeY6HEjJw2mk84gbqKLedFEbDDd
BMWKEeVWmi8Zre5NPwc/Qzw0RAah+BJ48/3h6HPprAL7V0nNZju8GjIlU9pr0VAHyCLzGIPxRCBm
YBvZHlVXf6UxQd1DMnpTGQ8Viq9HIzx21XClr/HDtPS+ITskKUjSq/CyL6l0Ey6htxya1iXFup31
vHqE2X5rrejmMU2CPkwcjayMnR6k2lAq9ttY5Rk92uKpdWLsfkkUHMZ4wjHEgkpO6Dm1m532e4Ly
vPJYx4hpe+fDJmd25WsKkS4oGn5b2ulOLi49J+rHsBl2SUf2WJxd3MkhYYOrHiVw2O2Jah+xBhab
cZ4I9A6iI+Fe5S5rIUk7k4kQtZrW4WxgQIaVlEKFOzK/UacC94xF74FspHBfk6o8E+l0JEz86qRM
MifwlkGdky2v2ANJqcMcZiKDvNeLvgF+hPxPsN4k7WygsGeH1sp+EbMClNN0fkG2TffjNGCalX74
kDrFmhwLzuZ5CXUhQI04qfbGnyauFdOEmrnyg5GDBcyC36JE4AK6lGs5A6Kcozg8qDTHd7yt28gG
Oo8u04HPZ2XjGWJOvQm7JH8Jxl+uKcwj3wR6fqyA1xNaNTX+d60hZfbwTOYXBI3k+M6EG2WOuE6Q
aDVwljmRbKf2/MNzqSTrbHgs6/i1SNxfTJHcPoBJHUzHwjNOcSr5JasyPuggNNapm6FYT0IGujHy
2HqOWuxizeeoai59h/BQWfsxXaPu0YHqsXSOkLkVxSW2mm3aMxGAk8tG3EesXF1/tl203fn8FS75
qrW1dQAvrHq7qHewIz4Q1IHSWpLkGNO9ClE8LeOBSQ3EvAd+tnMy8VqI5OJ5XyY4GbqmBgE66FrS
CkkmWsKWuNHaXZnmSLBCooHFkTJYQlHmrW0tgla977UKWDTcBO28Bx0+yNCM2ENFVnMrPy2AuDIg
fISY1F9mPq4omV/AweyzP3BEoa1gSIbNJ7Z+YP3hAhzWw1hSQ+TuuxXgZqXO38cSSqgyArBtjq2Q
3wGNdWwuQKQoaVmua6KmdxyTSc6asFqj1qy25Rc1xiiT7IwZ6zT7pbEmxHYzLsNnvELPUY2rlgXj
vfScaldk75HprFokfydhxvkek+y1CZDxwpC3XQAfo4uOdcpeDSi7a2aKCdJ7DMxYYKp9/8vL0B83
IUXoEuNa53gjid0kPKDSr8jZH0mh+1MZ4VMokbhDtiaweXa32bOoug4zHXnhzVQ+VUV1nTxSdhkW
OIH1S2KowwwA8yzpPkizAJqfoAZQQ/Xazma8z6s83BgDPfAolv52nLE5BUa5CxpskBVG+N6lmWDJ
rU/0L5Iv0dxQrCVXw3zIzPwd0AzTCWeARMLkw8YesAbgx+h6Tt7zwv1td1O8E0vraZ4JB6gpKQQo
yGcHLl3grM1xIJK+C5yL4A5Ie+NLwG9fDcEnYaMcWDCIXrXE4eZ574GlkD1/n0wTloMdAxSppmMi
jJvZZd0+tMzTXCwK5hmUXRwwO0vjXu2NOnxPEwi+nVl98yn0OmnaO1sRTCVi2mXD6L+iqj5YS1qQ
4A4t5g7Vi4HpO0Mrn0YD59mKOWmTjweiBzd+CVM9U/GP1E1N+JBSH1TZXDPlfQdfl+8iWTD6CPY0
RT+1JQFER/Zvf+SxyiFvuuGQmMURQA9QZvNAXzjMuDLTiHwGkr+AllhOe6jsnV9z3gizydwNStQ7
HZxkTELyHKfNhjK/C3FsFVkxXYYYobY1NMk27uSz7dPT6NzyVSjUzQa2QlZPjqokyJe6P5a5bZ37
dDniLYmkspGvbcS5PlTFuFaQBLaOr6F5uFT8bFUnU4BQybOJ8yB5HEiJMESZZMN6MvkTB/MRoQq+
dWzqRDUy2Z5FzyFCumpN1gQ9QjpUgxtXu6hh4zTT6Tzm1aFJ9BEP7cpFQs7CidLZ39QFQjyvyN5i
Gpnr2h5xRWfjzXan17rWNIWdbNg1Jt08lu/B12ujI481SJyTIcg/0OQf9DC9tl4FA7rQ6UYvN6kZ
wXDhJ05xXu2Zt2b020jrCREG52nFC0vipLIMapoJBqNpJd628uiA0KwgEhEGH2O6SweLPCuxH/fw
I3O7zbb0hJ5zVYd7ZbUTdoeXuXHqX/TFSUs118gs2hO5jNlHUiQfypU+TQJBcWTBUh8Zo9ftMZ6B
X3U98PE4mh9LyaqDTvzMTfTLa5KQuUjhnKaatCZ0/g/GUKXbOAFEMGr7M8F4G0KsIKKa0w6NOtEC
HcJeYzftQxZ5+UMX+McevjlpHdGwE4FZH8ni2IUYhFudnzYc3ID4VWZwjuz8SsJIdJjM6ZmQcNRz
xlb0/R7gueY4A64y+25D7lpVWwJseHkshZnTYCQkI73pHQUOo3XfEZs/T6RQdinj7C71P1Q7glLB
zOHGDvoleTVTShIXHBYSvrOZODfy4XgFhgBER/oIkciDh+U/5J4mbM3r4k249DuF+IgV3JtmCjbu
6ALDGtkaO85jXCOAnSQIb08gWoMGoU9WcmlG+cqcAKaQEVVInvPn2brJvlokmyieOglxxCXEQOf8
OqoNDrPRX9AHuls9YjWC47aU4lj0zDa9ehVEPUvT+2zoRzJ5t4zHUUYvlSAbuM5ydaJ1S1O6zvxk
m7d0U/5+UmnG6z3iIDtoGCyVCyzfMEihz1vnLbGZUakEK7oQuc1EZpjYjZp6o9xmCSbkMH/wU+J4
5sg83T8EiQHIK6V0yuXw94Mfz/A/A4TrnjLVKVg+CHKggtl0DqLGxNco9YnSj8TkOrBPQwmJSQLc
2GBXy86D/wYUgDkBQQffUOduC0cFB4JyxlM79ijQnOYSG2ZPOg8fDELY/v4f2xVgWhpC6/vniDvw
xi4/FXbenyTk8VO2/F8sB4ao+BNwGVre0RU4Be95TMP9L/z3vx1FMN2U4H9MqsBRZyBtC3YXgCYG
4wYBP1PAOuP8sHKGRe0vw+QDulWMrWc75W18vP/M2kkFX/s/Pz6j+yYqcoXzCpQELWuiQ6OaIHU1
Gy8u+OGT+MaguT+ly9fvDxoXtPNoY0OYnZgFWkL1wss5YPeqvbXfcv5IAhOAqNUzRkeDz65IN6LX
sB+N1COiGHpAjcdzU2dcjLWpJdYIygquAN3SW+RDIaCdzg/3GK/KjRfzQkTnpY0z/LgBeArdHv5+
cTm/80YyKBy/5tBpmYF5YBQ6ucATZMVfwrD7aVzOn/cPMKHDzUjbamX3RsfgCs5Fhe8Jte9D7pMG
JFsJQ1nQt9QJcVz36K3CEEhmGJfLQw+UizBw+5RNVNuDEdrfCm+Wx5A8BbTc3ikokh+d3xlbp+b6
lbLaqamQp/sH+tkbSwWUykMXLDaYkI4Gjqn7F+//Vy7/7DFArgEUpaixGXqmxsQmvvTWAj2+i7Jl
lNOtSNrgBrBTUFHqrfGdiVaa/MYe940V8CcWfARQiGg0sZ1M+5ELAF4xtPknafj0rIenMoQgZL67
JWYY+hp0ec33mXMt3Eb7Zo/Oh2Vb757OxFoS3oGbiPQcAODziO3TJvAy0L+bhLr5e+Kpzw53NKo+
ntqr68fAGJ5QYL4LUE3Idd5Gnwok0D9MHfGzrU5uDJBMrvsD8eUTQCIOm605Ap1BKkYmgkGTfx0O
tMxt26nOjkTATmkG85iYAY0tFaAnV3sTTJcinTnULZ/69wdBP4qhg0qP9SRX98+XQdfBZeDMvnzt
Hw/NyuXiuz/l/cumksG2H92PfzxORxp9/f2T98fNAo6I2bnXpqiYCtVVfUgmp1wzavjTecOVoHNa
7VH2GTPE2/R0m6p2Mt4CKoAVWUUY5XpzExrnKo/Dc69AwJE/dR3jyl8zF3wyRPgY9z6+XrxQonMk
7HTekApTW6bjZwI3GON4xi4BmNc62Ew8hy+JcPG6ZXjdRtkGL9xylvlH6UY+tuOasNVh6zU9ZII8
vvjEigwgN8Ii3UyRzp+dCit3N1Hc1A25kP4I50pUI1wtbqt+6d0lJRZHo5VfHTLPfYPks7MrMK+N
fTCa7pVjf0BN1+09j5xRT5o7G43ypsrqeesr68XKu/EAcIiiG6tfEFJjTGzXe8d/cProMKaduJFK
s++EKU84gY6EugQbDyjxnoiyQ8qRhVIRxXWKyHxPJ5KzvrT+BMHYnwp32uDT1+vcyT9boPB9TIRO
wJ4/DR+mFepT0BQ/rKyUO9v3f4oSQpcvnmRX3nyZ/HK92jwDQyeOGnBeqt+Gwt6TcuEdc/iNg0nx
O4m99EKNAzF9q3q8mXPDoM6qpl+NCN87G8d9twwCRBM8cHe8ZVGK3sBKgLU4Iba29AukySerPX8i
zHoHgDlz2Vc3Gm8gIFrFvH8uR/JeCu4zObQ7DcqLmcus9ki+fhu/OGcNlzz0Xy0/GbaIULEjK+cV
x4k8eTBu14Ys8W0nwR/QTfFezNe4hpzJpO3EHLMicC8QfQzxYH5xl3gyz7b2FhFlvvuTiKOEW5fZ
B3M1MO9ooSXT2JEMk7UTZ4uWiphaxRBJ6bjdZ311o9VLlcvh3Em3g2EflFCXepybnWfULBGwWvDX
3wDBfg+c9DYk+pYjBvBKDpSDSwhrHEMTICiV1jXRVCDyCQnjpLmFZ36e2iXojuFVgZLE9sAaBPb4
mlgMges+/UXwEcnFnXGuO4EwSV3HavzmFpSrqTPciiZ46n16FdJ7Ngf9kZb6s07Ta+CNh5yevZe3
mGin6nsYoD+bdbtycLNyxTYXeBs/ePeJd1wA1GX6k1oLb3adHu2puLDQQ1zwf/miuSgyR0fLBa3J
kcmYfowlgjYSqxfH/G2uK5I7JaHx2AMuxBF+VSL8g3GTgphc2L6H/y6tmyN+oYH50pb/3X6VCgYA
imK9IkDs52Rinx7T32NI1jUIL9yJY/6A++5bsXCskFh+gzfxPkVAp8MFvCTChFtU0qFwiFfv0m9c
l9k2XzLvKLgf4JC/y9BPNzk6Yfrw5Agtz4NehBx1izC4aSzOTti/WAADmKqC3QmBo3kg7lZodRYZ
YECtZ64js4ad1uMXKG1MhAHsw4ZfvBDkUpnu8Jp3st3Xc82ovzunSn6TpYmpdPrABllsFdtqZVU0
+3QcnXvSworFk294j+nodHurtmmDdvQo0JATBBBtBmt8cLRPFwyA5qSKve67iz8y2OBw/ZgmNrv6
Y7vYhtzurafJC33lIid6V8GyZhF4gGk7PZqw0nxmUrTW3J+YjUckIN2G9CTIKQmo9tlUr6HInwcx
rGBBWyMohVw1TEAMWr84eVituABxXtP+q7qD0YfYJfWiEz7mg3hSjvEjjsJnXuGJSoS9Hdo8SQdT
taB1/Y0ikshQ8lEV8alJvEMDrqlaGEXV8E6DyQnMP4ifa1DQuygonptmetFy/miHlnLMItoyqy59
yQDE4O3RHvpHiwaWlf1EGFKUzpNTYFEJZPSFm0CsM63SdTo4O5GZKGo8vW5rwlprp0HlKpCS/EjQ
0q0iHX+fSdXYWvweeKmH1LgBkVsVhNrqjnmlcr5oTZxnD5+SG7c/iSIDzGOs81YA/pp+twoZWk/g
6T4PvL0hxTsEmzemFjTRFB3krBx+y6Zjz7TCJzNL9qr7FpsQODllEZhnXHNr/klGz/uYMAplUogg
bhsTeUXRUL+TNIu7And0kua0AtuYjafvdjqMrZ2gsb+eIo6nrvhkmOSuhzxsD1gVsHlpja7NNqke
xulo2/pXLDm/gJy99T6g6TitTNCKJs3y+o9JW5TNVT8lRHmx3OXriVwBjsmvs/hpZNiOVEFg4+Im
tXTMRYSgf1dWL1VvYRzrELWRJauwMlACV/rHlATZNYv6j6SGE+cLM3pM6KaumCV/WQwFDrifsm1W
NdUxZS1xDQYRCBOI/cPptpkNXs88JqR6smiBzrZzaWb6rGaAC16n5kO0yOhxIp+S0CPB1HdfuunF
0QVKvQZ5hYUajwzknDmFv+WvRPeztJdU4P+MKWrO3Qwapxnwiqh42M8q6Q4OB7FtUGQpcQEJIIIW
+Xrjc740TdNi/Cz+FORulRGyJ4AGrK+23QL05vFzj7QKL5yEpxa6uzFsu7VnQcENy/ZF5gUtFFfo
PeVmhjVY0YCWRUZe0/TUMc+7RK4MLn7W2Tu8JSBoO6+5gKBtyea2r5FdfiU6mC8xPorjyEwM/lt3
UcuHsAGGNlq8vXj34OItvpNpLM/NEg5F9ATEdAJLychbOktLFBiW4Gi32DCnsrIO9M8e/Rz13P0D
eYoUsxUodS/aF14wnTLhoAmirZ/4ZJ9Pik0Uziz2/QKYpsFW8nD/YE0o94wIpbk730IG9z6Um8WV
iOgTykB0icsYrYg/4izMq/SgUf3aXeNeRjbDdRvDu3CbEUCdEuYLtap+CY5tas4voQdEuTQ9G4N/
A5pYMv3S1dC/SmusdrgiqBLz3N4DYER8LT3jyWneEtUEt/s//MSadtYyw28MQGGuNxA5yO21cW0U
3YUQ80M6p+yrPtVMC7plBds92vl27V5SXf8WLgBEx+79SznjrLL67OAzoQNtL+a1mSL+CWLnIQpG
ZHMqNqBWYIsAKrdkYg+wfgdb7m2b457MZ381aLL7pshguF5Jnk0zGJ4bpvyTSc9FRg9juB+cdnrh
WTZ2Lg8Tm/pjkXfWxtVEuwS1Htf+QHqLvY+zzLokE1ucsIslPc9YghBH8Kqu4siQzsd5UiZMR+dI
rjdMdsqJMrfysxo1G5Z/ILrzWc6AyorM2qWLzxITHUOM2biOvac2YUrt7iuUd8hj5IbbjBw38sjJ
2iFmMewmBKNb2bEzZYJvdsxk5/OS7VufRryxACCEkOFm0KgvEA9gonRPcYagUjiCWjE4wZS6NTo/
WjT+qKAAyBv2OxhnVrnF0KtaN1ubiVhD6E/Xg6Pw57GBbt0w31puAs53APs+dsE1zUeyw2X/2M7u
ZRZAAcag/1Zo41fkDi5a0ooUt0Xe0pCaIipeCPQ6HF3j4lzWmI8pAslGG1lhZvXlTtPDrOuXptYF
M0/YSFA1AQJSwzkkQTLBv9kED209wHrbsJoIFtHunyIe+oOkm4fEaXwI8vi8/Dd77L5wrtdxF3Uf
KSIxxpppP5DdE5M3BFiS8AZoX5r13wGgO07pN6NsnhthrEYrAU7rYOsvppL3iDLFZXa2yTKWardx
7Q0CqDWc+pm5sXI3Oky+ylwgqF2QeNlEIFGe/SxrLyLvo6aB6oM2mIGV7d0aGWYWYyk2fO9a1GRO
Bz2W7CSiCdYXJxqvwLScXC69ZosV1GRG5n/gkslvMhk+O3hCVqrUoU44sM1DfolyUW115Z4nqAHL
tj1iOB6I+5DNISmchGpGpgdn5GSdVyZ2yCrZ2d0Qnxy/5K40S/nsWPYhd3/FRZRSg6O4HhmtnuM8
vSlPG4RN6w+ZkGCDNAGfUmqdRT6GZL8mCLBKXW0reoTLNW5ulUNr+B6XN0mLeEg2DPgUx1RBmjcx
X+UeHFlfk1Bglbe0q/wDtNyEmsPKLrXXGlDtg0f2QxCH7TduIfOYGmg9Q/Axx8CCsN7QybPt5t1m
CrX3lfyq8xzsqJc9oype3CbjZcrdq6+ykFMw9YWoh/e+6Fcz0Lt4YuYx+jRniaHluSRU5ZwJyTx/
73SvaCt6F6BcsL5aTlS24v5mihxjpcxPXF8Zvbz25vUzrGaF+Qfs8obowqOakdIkT3WrXfzj3jls
jbWHaJmphPdRoohwPJJY6Mti6K7dL2u2jF1dhPTQmUhss7HdxJEEFERn4f6KQR3W2yJ7hHckYoEt
dH5rvYNp0rVrw+AseGk3dd+ITeNSIpZWm8DDNUD5Wbg/UYjQB+apQje/iMh70grK9d0DfDf7mYP0
zj4X+JpkWXK8PG8+eCj6H1r3+f4oMJwoNCM8rWAKEHvX1CA6FSig0i7iTQck50mECHa4DwY/IsOj
pirIwwfLIYYy6kA6uXV+DcjaUR2x1W0RWusIcdy1iYTD94IXkN3ubs00E+MrmapXzvrMzOYUynl8
LqyCYhM3TVN8pUNiHiyfZrCYrW3hZV+1i4gVSQsMtMVrb2kXuh8D3BqsCfwPyssMdZU/y3pPugXT
8XW1oAQwgGPSRKZnuAA2yu9OO2DzRjYKLKNYUQcSwFpjnkuCbyXNuDUnzNfc5SlB8uh10sXH0uEV
Rxd1qjBarQQOWOWjmc3KV7cj5SIusBovmd1uq2/KoeIqBd+exqgl477diihWq/sjg4ID7X1JLTwg
0Ikbf8t1/JpIAltSZkjI1zjtKkAkQ2T8cTS436qrK1KemNAUGKh7rCHorNYzEiOjs3+xni4WtuJm
tfTi7AGsnhXyM4ou36QpUojBJh90gSR7zo/AYj0qzP6hSamoTaDLic06nzI/Rs7IveA9GgMYf9P2
yNpeE5LDRS6M17HEU97m0zepOIv5LVMfI+PNdiHRplNOYWSgMoN8vbwyDCMJlw4p7gT8d2DL45oG
5z5AXOhUZbhRVvp130/mDmZpUh+n/KZt72facnRoI77l3r7rHTRBPJQAj9VY68905r2zGmj8DXHQ
YCBxpfD2Pdj5owv2ae+3Y3XOI7jBPQYCoeS4Iz3B44RKOR+Wg/Hmp3I8DZZ76EzzYRa+gM6u5LVh
5l4xMz0GRT0SqloxLBy6W+mwaGaT+00lg3vTlJHmaPcY/sqt4dj6VshlwjNvmLXVcHbG/FAr/5tY
8lrvHwytvqepkZwmg0D4sskuRqLMeE1njrgmDiFnEmA/0sFAPutNC8rHXOJ0cIKzjj4zbNf72Taf
W0/6O9YS7+yo+IwYhXoIumzLEf/QEQkTlRaZAcJ6In4ZDMdkbAefTXK5qMwF6wAw7dOASLXJ5fL6
0V47eRPONDc+zS5NUP7KyxgdGfaAQeLMP40yWCFwMo8yPARdGRFnzowVLQKDu87clIMJ5KnA8XSX
3VpKOxA0oSMo3j0KA72KKBOG5aRm93ayFQxgZMPojxsxOTZm9plrlKAFxOAN9eOTV7QPwZhgKZs3
Pe4eUQWoTfuMa2kwHkjsAMA1UzSVfvHiSq9GhvMbh1248R0E2ORR4/dCO8Tv1k7rpu+23eC/yzaE
6lhRLiWoe2rRvfdUxutuZA26L0S0VxrgCk60agXbcVwakAidr7leTqMq4OwPpk8SlboOmEswu6e4
hQY2ZhxunfpYBUz96azpbVA9VibIkiGeuoMJJYJKEb0IGVZ7psDUexGrsRL6wzIwXMeUZSRr0v/m
eGjJdi1LsNSWQm2r2VTvr5PvfxoD2jTXwjNv4xi6/8IQtcD3UG2ZQ/I2UwhuKF3Z62GgWBVxUgzR
CV1UDOts6zfxcuOGe3JjNC5uLIVYIhxiitaRRiauOjoK3KuZ6WFPrHN6BixYtsVSUyD3kVIToAhX
F5EoM9Pg2BSM8bI2PfVB+rWY/6Uov6qaqwkhLWJvy9jY5PKtzVC/JJZ8n7is8ChBUvnXJWj2DL1z
PN+Jq16tjS5YsYqJ9RHea909FNHE/kgInJV+4qIXm3rAiAYVgrKEBzUy2E8VwCg7BiNHb+23iYGd
blm4MXuW/PihmifWZH+40roG7AUOZp2h/PQSRCboAwQBF4SxhVhdrOqZc/yDkWAQJJXPua/kWuw0
ogg0+6zkYuLABzwVAAklHwYRWpV2/hWJ6XpvqWMjcVYVp3hkEg0tuHzaGK5/CZY+JUv7vAP1y05e
VLc2UNeMRWZlVF/SUh02Yv6a1qy2c+0y658PVSxArNM+h17J+/h3TVTDCajisIuG/KtkaLXuHMwy
kLgyWzvnJaZLekO0Lkfu9nB65EySPnRMoYCUqelD67TDLdIkOwDO00eF59AcwqWdoX5nNHQO3eiZ
t7Axf4/jSxI19ncaFSieofpeMtfPD54D2jLBrL4xaFA1plmemq45Zp6trs6oj5Xm8EfarH3V1DhV
OaOzbqZ4T1os90kMIYVE1xxtP5czvHWSEYKSJxzKTdaLjvlu/eXVFgCPkvtxuUJ6S/2U0fRm2/UV
psDD0IADiXtyXTG9H83ePdL75pCjLMZ69JmH5erxzI5FiirRXFaCMSrYZllUnNJwuKW444i9+D6r
CRI+PmeQwB/Lesh9guog2LZp9pUG8WtTdE/17H7KKf1VlgTFDTWrWk56Fl2NBZeseUuDl47y2hno
EDrZ0tkvKXdJTxCsBvwgQW7NavYWK2TVPiYEmmD15fJuKTvw3RIhMtF8M1mRo7InTzU43Dds4s8c
0z5jmstXSeKVBGHAPCcQ4Wz34VdrhsfCjXAH2kd4dtizZPszJpsZeg6gHuW9jiFzcmhs+JkJNVmY
uCzREyLguWbzDTWXtssghc0v//IxU6+SOTos966di3lX8euMRvg6Spa73syLlWHIB2VSK6qlnBid
eOd2uJXD5jFuuRnMGre0oNUNMO6hQYe3uv/mvcalnfsTmSPGi9KuwTge+xtVRDtHD3YBj3Sa2Qic
APumjFjkUrxWY/DQFVz+dxDV/XZJ8miFQeJqoJ2mt8j7m2BCUCrP117LshQjjsew8e4vn+Z+GFca
7hvGElYH/LWbCvBHY0XraXIfjK7kVXCDngXMjP9k7lzvl8+bE1IrStdwU2qkQkiG+njBkLpMTKer
O8Tkhi8/a3ksQMcv8Ejk5bYwc5bjThuYNkkH3Ekqu+KIWrr0bDppLYDhOmRR2rRDaoNpic9i2you
ihBPU+n3vHkVe5iqyi+7ck59EWIfWzhZJOccyoCOYpwsAjufP3uO8mk7VWcvhE+VLmf7ypivReP9
9FpOKnHF/pzSgg7SNtqXhulvqXzedRRvjZ7DHVf/qiRabX235oYkKHEBLZ3Csd7GxMB3gqN4VVIi
BCEEUuBHDHcwZBiD89LZgOKQt/ns4gRV5TROQoOjwLJtcnE0eNLnPRYNYzt3uM8KXBt1973hndvm
RfQmMNZYmfGUCQBKWUWiTegqjoyQt+LeNfcWmQybWIgXd1DvcjlllX1wltqZcFCwTYcm4/J0uOV4
u4l+yb4Gm5u+d/29imZObAVlbYeLAwNSf0iQ+KOxnJGUzBEt4+V6HO58pIZQIcP4c1+78dLRaLBQ
sI/NQUu4fU3DWzY6zkvYtflDMLm/y+oLjNn4yRjUnIILLjqE+CWaXpzMR6fIplNn9QXuZzfaeEHe
rpE1FI85vYd1mbc0YXxQohE80MRqwhfGOet6SG1SMInznBdRIu47izvo6ObldoC/WaiJvNGeACuo
YYz4TZmtaR4SsQK/0hys+GrMrFh2ML2GDpoobn7cGkSrhF205E+Km8XveM4DhGyT1x/dbIBZPD0K
Ol4zuqUwj9+j2uqPLbYcdDj+Xie4BucWngbMCCvLyI4iC2MnHcUem1AAYW6AG01wxW7s5A3sEaaW
qSifLQflTcPyvRD2EfXZKr8KTvBrhyZebZj1beS0+Dwj4FToSf4iff6/hQrC68Jx/38PbT+WZUYa
gfhf/0INLpg+0FHLN/03UzD4L7AkDt59iBk2PJX/Bgpa/+VhSQMSY2LHs+457v8d1m4vX+LzC2WF
J3P/DRR0/P+K8PPCpIygxC/P+P8CFPRC65/Ig9CyA0yQcH3gCTogoP4n8iDzM65hS6QnV72JJqK3
BbqD2ReD2s/J7cWaLpS98UF0s+UTttbT9uKqNcOdW2S//LH9M3fSOHhp39E7Q0adxBx8sujGNlud
SOWJ9koikjCi09S61SUEhgYoTxlrJPAtu/I7gL3Q+t9cnddS61y6rq9IVcrhVNER2xhj4ESFwVM5
WdG6+v2IrrV771XVzQ8TY0tDI3zhDT+RMhrnqdF2swDacNKMmV7ZbAJ7VCWCWDE8anS+rUlG5KCh
xa436KQ/Hk96B3M3+Eqbo0HyMVZ1sx5hVdeDvJvyTPRKYH3SmAK2BTQOBeYJfRWml6GpjReJ+bfw
oOMmoRIYkM5RKUrzd/MZzVtRWdOylv0JNdqORVzqz+hj1GmywSZ+luXjCGLaeQL+32EHui6AWdmo
w8TkQ9S8I3BNI0qhu05slWNXmuFLHSNWFQ44lD+p6UZE2BlEv6uINR12IXA2QE6JgVLDx+81BXh+
AoDTSD2zDZuXvy+dLq/Npnl6ZPpcA6ORy9D4e6laZQUOI4OQ4vuUKrD6ywdSe4nwimxO+qLxee2j
ngNNGrf1Y3GefI5eA4PPs3St8ow6agkrAIZPfY9NIMbGFEExSFef98f4XIsWyqR5K/iGmVcBukYH
deqeQMYplBrZdHzkg2GnqD1NoECQmiRYa1MVJ2LOrSlVrA1JDR1+D00NgrS6hfMLGFWYyq1aglpP
HnCFYh2CnjJWZK/WwZTougBumsW29wpqzJ6qUV6vCpzoO054bLXAFqTFNYmjg5lj7MWJvqW++SGG
uJaNrXrC4KCkZYv1Et60ylFfEMqlYX4RTo5+qQgOhcB6S+iceE2FkTLSjf1GsUa6AXqdk/gILQc0
kQX9dZpQittNiWwb0AGBIOj5f75waxqO3+chwXSRNi5KMZVbR8SLcvkZhtTywNo4moxgsWA+wSKE
YIkbM1mZiaB4SowGUSn3FTV7uqxGu7ifyZ3bkoxOWdbsI1F6NfQHhkRzd6C5bUuKnOyzjLZrpEie
TD2Bzvb41hjP6AUa0VrIEBqnpGXesrLDEindFbXevj5bcLHQVoAQGa7SyOuhkdI74K19GUo3Na5Q
rwhR0RbKYTjQlj0KjURQVy4qtSJVuA4XOQd5idClEh9RHtwQnJ2kNkrh5yCmPXTSj1lwesBHd8RM
C/HGzVeCZeFyT38QDnZCXYtGQgTaB+8BXFTHMAd1XFAgTIY58+auXyxMHyDadWxa0VonBYkx4tAq
/xlBho8LZ6TCAQWQ81D+0R7ZGwKsgg9YgL9+iLgG1CbJgNnyOFE1iLE4M7HAoDg3X6tUgthBbR2Z
ieqIGBRe8UhwTVViwVimm1ZxIkdPwwiiot5Mstc8x8Vl2Q+nxNGRCbCNTDjEmAu6NcIQQ0Xza37U
uSO03CLUYhjZo6vLCo1LabzJylLJhpNR0BLRGnAFoUpjXRcm3Ymnpn1BY/5FweCnyfGBEpnbaonH
HKXspsLtPTZvj/jTUPXJv+sF4o6j/FsKRQY6wVaPXVce4KeO4CGajydiULBLB5KUOav8RJVqO6xi
wui2VGnlpR7AkvlIlP+vicYzuQQBuk4vsiLumwH1htMmUfppmzWPdA0g/pZPUERjNbs98maNOtJA
Y3r89yjjxBWz6qfL686pl0b2A+hlz66JHIGm20ODy/icwIAkF8UdLT1GVQhSPZZU0BHnIsr/DYPC
X6lPzU0k4Hhz9TiSnAbCUpGz3hC9og+gzVdLFSS7zkP3+cC0iPn2bPsXvW4vCQ6t5ZQc2zxEbUkX
opUukBfVc2vZodl/FeFzUX2hLqjJT5THkXsfdIOjSg6dxCB4nUqDijnBJdBkUEBoxSDv8ah/yzv1
6CMIvWkjP8UXvSPGzydlmxbmXjamdVwgJAfbKsAqBTkXWiOOXItRgM0s3j2mcpXD/CvPyRTJzH/r
RFzX4/MTlnntN4PyEWWgKbsmuaIO9kIlRwukj1ocM+y2UIdBfYVadkI+SY0foWq9veIUiOI/6jVj
hBMvIldAiNr5PJfDP4yrGpT8wUuFJw32D+Um2EfyPyy4K6cbLXMFtLQ60HwxqFrPG2mMDbsyP+Qc
qn5l0EVkrVv+FBOnW/F4EK0XEya4o8vJgINQCWn+8TubcFlowBDF8lk4KXmo12L4nJjfSZLsB6mg
PBdOmHHW+kV4tGd5XOhYaXdXNZRuHinGI4bgT1Z0iLRN2IAJr0t2bkjP4TYW5tVYQrWRZTP0c2pH
s4ARVcr6qLNiWGdgWuzkX9Jq32oP/S5O1Esjd6B4qtYrrEFet/jxOOh7ierrMwIaCdeY6OKJQoyQ
nNl6zEWTEq+aDP2txOvyhRw2X54Gnq7W9KQxrB/oo+MvPrzDckdUQL2bnEDIfGVUN6GMFsjEyc/P
ZkQ9os6eD1eQpTXlBooMIM0II6p1n16NJF30vDjVSoh67tOQP8ni6hcuj1q/8qSEx8FhaNkOfcCJ
GhjhNyzfzB7750VlYbhj43RR8ctSnddCPHIW4/ROdxibImQK8gbOygOtPNxvXKKlLUKAtFRpoI9U
tK3mSWMrQTgo1MUP6PivYoaecVSrPw1eIo2iu7MOercvNJUaoolamRZve0NaWmbGru7BpGgAyOLD
c1ZFXC9E0FYKW1cq3fuCo7TWkbKjOoNBe53EbDy94dDZu8lWfuiQfRIf5Y0a5lfUvk9DuJUTKQDY
TvLMlO3NtzBbdbF2GfKn7vUkjSX5VAnAnYnuZ8QfM7Qo41Fu0vHxPWPq0TbTkebUq9REe9msfuUG
l4zmuZE7aWM+UyQs6quEbbWnM8XERnjaDTbdSeLXWK8Fg6hQUydO3yaleSv7fx05dlC1Mn6aI07i
UV79TOHmmf0o/RzEmVm5UmR8tGW4byPtF6FDmaqqcU/yl3ochH03YyIOwaiwc836BJ0ZuqBfWTwZ
ex9Nu1FDeQxZhCNYAejyofGVlFiTKjpO9PQdolqTPTOzkPR/UI1GMPwQ0/NoCf2YsI483GYLXTx9
PhmPCBRKdwEpsjGXuFJslE35qyrRUZOY1gmdTTy7DpOZgKhvH36EcSZ6Y7gGtsIauUMX3w5qPLGf
FB841R1pt++KkrIBrgcDIvTUyEO4sdM4b7U2PxsplWGcPy+d9KStXbC1TIX41sP4bJA+zsZ04XBc
MUqgUmyl4QoLG5irhgxwVla5ZE1aKHeBZJHayxbeY01m8VTJBND41olvKfBKZUl7PpawWhGsIMSF
tbHUnykbgk6Vv6ys26c0CI3YfNWkGbQl/bkQaP8jmtE8UtT1UAPibCtzNWdnOYMooejam/QoaxBY
nRsO7V5uU+RSch4/9NlVqZbrR8ZGhwrI009yUFEK52BRp6PXiuAT0jYKmDKJHZbLISPCiegFHQ/G
ZiFG/H2rmb0Fo4VCYrr82oyoNv3nN38/Jw2emWZPUezv1X9f/n4hM/YiDHfe7b9f/n7z3x8NPHRD
6Zms/te//z8f//fivwv7X6/JsnQLP7IMsr7sJAiTfBAnLH3bv2/Z9+Fa/PejGk1amcpIi7QNN1rV
nysjw/BguaW/L5IFf+S/P/59p1cL9+L/vqR/KFCPRXCZIaotvfld/H3G36vU//+l//k3dSMSp5Im
mygcLNaS/fJlLnp42ElIHTwUken5+8e/1/x90R4QSqbFdQwZ3yqmtvS//v6/Pw6Z9HTAy1Mwz4kj
KIT9zwdJlZ4FDSNULeoK058nZwMcSioTcAzLv8FmyJwxh8GSTQnEx2d7Av/RQORN6grCCfZ7nDB8
2wsRBtOgtNA7HuOdsG/VF06rWduTT6TpBaaZ7hCUhh4n9WYhhX6OJ+UM0uIAcWx0hi2RCzC/SxGU
oVNf5ysRKc2z6gcErFeyW7jzJnmTqCCrxdnc6UKQ6huDLMgBa39PD9ZLSJnwCs64Nk75m3lUaAv9
IIUGR/zx3FF8LRysKzGzrd169Ps765dcpYdkUjnFF7IZsGJhBRqr5Htk48G7GiRFUEhwCm2+7X5g
zixS6E+0WNxq+IIWjn1nzNHiKrd2H9I1c9oAZJoP2xbbl97GTtcO3+u3bDsgfBK7I6oxC6fUFc7I
7mHaJe3zwOx86U1VN7EUTHiqqh7ScC9F5Bzzg3mc2S0AewZd74sSfBKS2fhQbKrXqPOrV9Bjj3zH
V6SE4gpCKhBoVIBoCqPHZz6Bq+z5KhnUK+32jm3wrPc+RVaqZmvyHn2TBEWAfD36KDBESVnxRad4
CdyGfbTDektYKTJtQcK6HmYop7qjvsEzUd8mZBIuwvexrfwudEFKUPva5ufiiw06Pya2tKqc/Fye
mxMiH7bmYzZFahatDFsmyLUNu/i2/A/DOoCuQ2QCryBsDDa5X/QuUoYg9pOIRqgMFBh8nEOK6dJ7
Tr9BOq0e3vNDPdTeD4lptLP2WDI/P/AqxD3HRtGOQvzpOjnygc7fDhcjCGAgGGyAdaSH6MM5x4bG
3Mp0j5kDY3PBtCxfK7R+HfUY/ppr+Plut1I/wzcTz1c70I/JXl/rv+WN/47MtcdVX+e35CKhGfAr
9H53VWEjpXZ4jDx8dWzCLwZAWVlIGn3FjhxulgaNexeP5RWIwJFTER12fU2nwa5IRt3kK/z8sS7m
EYOrwdNwP/YmdR1GG6tyccGWtSNFJBzwDD+u3dwOVPAp8Dy86tLcsy9sI30RTzv3q3o5RK8fGjAt
95E7W8znpAM6q3mF0eFKnyAA26hFgWU2ZReSuQNjK5Be0fmFpbrTXu7K62syrAXn3tXe41Z3tlG5
6SHxBD4dd6fLW+qC75G2qLOS0rLwTlMc5J80HArWUoktuNOOjuVlNAga4Q7054Dc/a4+0CCmqXEZ
EWDeJuw4wbxNJkaq2uMqA5XIX1cX1KqiL2l2/+dfKWj40aYwPQCJz/K1r1gBFN1TFxyYjTY10n0X
3jc9NEFzR7eGuex0qwQe5ehOTv3e7shQZOtdDaizUOtx5h8m288+3U3+w0V9UbOTl37/OHTnTmEL
eR7M/aQyx9+T1bRGXM2/q+sHrq8Ag92kc3EG/5sp98wJLIeWBd31p/u4/mTBY4WFxRs1H85vUCRt
yqUUtMZRjHKzPZbdLopxlOqp2i3LmYfJLNvCyI42y2C297XEr8dL5iHKa5eHutyH0dqgxrGJiq24
0X4EiAZOtsb7sbDDVY/Kn76amnXyEh9RGrIMp9qDhv2iSAI/4Zp4AAD97Cvxsg3mYcmGPKc6ETAx
clUApm8oTv6I0dktJUrxxD2053iL7KCPwFTx8lXVR/nU/yvReXseUGnD2LGBwunoyB5ZjBpd5Oa7
fUlenzMgRmcxff6Sf4FhidI7kS6lrGbwkoD65OxK0ORYyLUeTPNOAPGkfg+/Gp3sbt90vgooz/4C
KTI75r9EPKSKfQPNgxMcGvEv+Gpml9Cdrg3Iz4R/oW+glevZsKlEQSc4YHCP+FPtFvcqAJxEbKXc
xjteUbOMIIDHFgaQ2272TJYqYFS8aEP3+3mJP/rTGAzGgdGZt4h+OxjrPW6ma8z0zxy5dCAD5aTx
5jLT4+dOHT6rvcQjap30gxZFqQWYyVLz2rAK0RGf8DDYsUbgXJevEFaD/kJbutyo5g7JSeE1pV4D
oBVrLOxRIwfuNgRcHv14T13Cq+XEOIOx0PYcgVArtrkbsTmMoEK+8HbNNH5kDJogOiUc9P50exKp
iu5Uu5R/2KCd5dlTqqm+iw3I/BUISfEXLDH9Pn0f+8MKqlfh1Ah89e9FMAC5yryEEC+VXylc5m9f
oByq7+iUnxGyOrxyieIdnok9LjeNkiBg/3USr1hvUK1sxHf8MXLnl25Fz/3v/9G4nm9oXWwjz28v
2I4lhj271FlfXIQJwlN5rC5goMGWqatwtBmJsqQz5eAmMOlB/iP2vW3eZ/WgEewGqc8VZFgKd4DO
vbZyREDfNvz4VAiWjtaluHMysI1cAQ/ggcV5DmytPjDPOd7CTWOLnuhFq6V19mv+01G6lUk1OaOA
7Nkta6UJOKB8TlJuEImak3QrfbStcQu8yfdiA7CBZf9jIBMiA5S1Byx003Nn+TRwk80atcfS96E+
aC3yL/ZGbwIIpzZmXrTUDdyOaV9Fdnia18ld63V8uGsPwlm9dIzE9/jN6tgsg/kleyPxvnVXxGU2
zT3GFoGdTdk2Xyh0OWye7BmAI2RHuxnbES/CyPaR7/3WN/WaZfARfYdfwlZZN9vIB/vFCDqDzxG7
qdojcpJU5fOj/B1tEwIdKiCISHh/G5PL5uROBpbCTv5+7GzTpkAHvPVhDS88nPZiSgFD6Dy95SFC
ueZ+U/dtmaZNAD8C03H0ePG29dgdWx8dlQ6j+W/6iDN7HU7Afgv23WXlm8d6K7AXkjQIEsUKwqG5
+iqJ4dQNX0WUDIqjOuRblfNLQEo1d/VwB9kYPyCpWBn92TCDejzHlH4TIPEAXyMeLXYWmrqFdi69
Ar1y7oGJxuJq64oBmhs74WxZ9hPtvcKjsy75CNThvgmRrf96HGI/tY71yvAClIgd1UX62dYdZvkr
gFIkIjzIrodwPETNLTec4qcR3h4oIE2/CtmkrFh7YVuX4iYuHQEglhEdpR5xhKbwhPd0rl50h7lc
rMzvKG1tJGYCYdUZ37nJ5OjXtdsBJwrnN7XOPZHGvM1xRZlqMs6UOLUQqK+teti5C+WP/PaApYRq
EGliA04TTbUx3CP6OnypLpUECNwbth1plfvlIUUYYKXc2Ns4TwikJaMAg4GxMlkD6OZTafJsfcKV
Bt+2oJkojK0JVFl4B3aeGFbRpr83TnOBoCo59QLax97OIaCuBzaP11Z1tddG31GPL7XNUyGC9H7m
7RDSjrFN1UY0SdKCoXWgj83yBVQhkXWG+AsRd1ee4He2zuM816vaV+/qXUDm2tHvY6CYhBGf9YF1
blzxFVnDGBnWVExk04FPTdGf6opdvEp04EcnRkcWV3bILLiqPqhAQ7F2J8SFn+wVDiTEhF2MFT/a
gqOfe+QlCbbHLRASmUoQOIkSRScY7NMG8RlKKnO+fyS+8BqmLxF8p332ZXyEqmuqL9PgM3zDryC5
/xkP9r6cIyXzVK454EyoqzWjnR8EEg9g3+v6TOhC+VEc14A/af+Bj1OWZ+mx/PvsPdukqc96BjZP
44mz900dVxoSQ7gxOvr+uREBo3n1vKuy47St6PgvT6yD955vY/EuqDuUsIrS/UIETgBzTFgke2GA
myIaDZzPH2nh9C+P4/NSjR5aomL1OgD4ywJMFymqiJc2WQkdDX/sNwnS1oq+V9rzU3gPp09QfgCA
2VxwYi6+OtEmIrx2VJgJwWMbxTL5dT5MSI34hoUuj0eA8Qyi/kCAOm+LoGLOawcKjcam5xRAMT1I
XRrnzR4+EYd/5laX/CxkbzR1NvgJmuNau7WcBOMxx76B/gHzB1S5S2KGo3a9ehQnPd5MNdrYb3mK
tSMpnFO6E0030FrsZiAE0Zlqq9sDc1Mx3yKJlCvHXjoQznA+dvWGzW68m/dxcltKsg83RSXJCLAi
yKAJ5dVbjOF6LPgQ1LB4RAcB7HR/oEkbDdDk2NucsbKVB2j0DWJyRrFFwrpI3an/R54wss+eqYWo
qDtjiCraiyaNBlKV4rdbIk1TBzla9xaGy7uyJZL3WgPR4OCwTL+VdSjphlkB7ZiscHGejl/TdYlW
ha9LmzrdIcCwBGGcIyDpnep5iuCyxTvK0aVF3rrLEI9YCJ/587XIIrcnIYGMqQN+Ikbkf2l+guCQ
XXgA841oEN1mfZNlnMtNdiyy4Nm7eUwvmXbJNmYfVL9N4/gQsYJARNEGMFurtxFxXtu61YJDOJLc
OZVkzbkjk6ogU9GvxKPm6TS/dmrEWU4QO9VIu3jPO5sNABEqwdAaOaZpHYvYbCWrJ/GycNF8dBZi
a6VjWH5FXbuIf0P8T+4cSZOTAqSbwLsve05u2kq9iaiFcBQRMLHXzfkJUPfwxvHA+WR3B9aNucFS
ufEP4HGIXxvq4T5xR3fG0pMdHUjqS/SNBfPuq15X9lf9q6ym689MJvZpCU73W4OHIU8jKU2+Ezam
556HcDWIaZii75QFwH8dyWVXyb44pTW6DKjeYE5iR9/COQWAekbGxfpW3OEw6V76Q9hlOArHmLF7
q/1aQLOWDdVcP27Dlb20dJtTwtzDmsGeHgF6iguDm5R7iVL5Wh6KfbbhhuzurK2W4kHwGP3l4KXq
fksFn+2GTC/blIeyXo2v02+/yM1QaMfyWFzBbdMoRjCrG69ovyZmZe2FlW/J1D1MVLBoL7jsrgwo
VQl+Qj1FXSfmLqOfe4zdZtwvB8l0Zm3xSWTuQXNhG6tOfcCCQy7xAOrdZM/alWcWLysy9+mVUy9g
T5/Yg2yZ8GlcxQ5k4WmNDnG6zLLnPfHqXyye8SozPDB5xaYBUuRTi/onXqQTy51PAaY3HDu3z36z
yi7uyak4GVuUfT3CO33/dz2orKU/ojfvLJ9jr9oT5Nd4Ex7C/lCmnzC3WgSUYXaj6IS1gmumLxUl
BMLipWHaXxQCKuuafpCTGz7IJ20l3ykwCTeUx4sfo3b7k+wR6bBBlr7JnklZdTouHLkDmap0JbxE
k/JTQcaOcoF/gFL8swhFHRYulG1SeUp8PJuRXgYAJSc0pBzph8IRolTEohSr6ejnIYkLUEzTr2DR
i3byBSi+9lk1EfsfHJ89QZNmvd2NwY88+TKNPkn7oHhQJc3PKsC5NTAq+D50iD0lOzz0Q1L8Q+fs
yod34GKZ0RzHzQILSTsPTd448sQ3AZmppXowQ7o+Robdv44veezLa/xWbKJZVTlW4Ur81Kl96EeT
9XVnAq3DgHsA45c4bFm9I+O17Wbfj91Dtus3LQ6En7AGqQGeFQCzF/kWRAASXiek8tK40U4v/Wvz
owXjbnyLt+H1cRk5MEk6cdpuwdHa8QlupHN+GNdKdKXK+Z42Kfg6Tp3Cd6unC60wc0snz1wO+wY6
5Hf4bzhXFpJIa6leUebKkvOIEYvushIr/S0BuddRtd/Vw8f4zXnGx3wVgUYs1H1e639oDkOaZbOK
PFX4V7c0VZ3sKz+/VQC3du2JaKT/0jmuK0eWtx2FV2RFqxWIC8qMHXEs1YH2/oS2iOOFPWruPNji
XdkG1iux+RZBKfLLbnZ7apjyp/yZ+jxIMXuJXp4jYvX+U95mdHTnHVAR2SeZ4Hguz8QCxZf8DN4M
umHMVETUloSOIGzZp9HToQ6yFDvu6SPI/dxtcTcP+FcwsgJzaFpDO5nbvYhFdO9BbcqwA1kVxqUO
PcgZi5POlZpvbYCGsSfiULPdFu9md5gerzz1vUgDuN9miFSVB+tBJJDfKg6ChhpcChms5tXGTnx+
LOKSOsI/u7D0tfnG/6jIWEBwlv+8KOG2UDQ0SS+WcZrarb7EoXpyHGxlVVertwx8M0jiwh2ELZ8B
wK4Pwn/lgVn/Q23EUoNp1Q5rE00XpKyo65HjL/URdDxXIY4WbKyhyxu1r0a4BYGskF0BbP6kTkcI
j4jclYiXbImCZb0RQmfNQC8aZJcQQ6LQ6a7dlf8sFbeVdrVem/K1ouKMBrf+2WM3QK2Bed8RrASD
5JC9XQe2n7n2CMPYNQ5kGmb5jU6FzVFlArVEnzTfs6PyMZSvydpYzDG7OuFv4j9WqY89R6K51vjO
m91ILjOHidH2B6iBS0FX3uKZV5Bt2tNVeOEYqlw2VR3ECY0fgqjak6NVQdUmkLMXgImPwZ9Wy4B8
cUVIYBuQZUh00yWL5kQEHYYEbWZ6fztgsWe7PZOr1+eCrEZPX6YbozVcibXY1oCvpjaW2fR3cUHe
pOEn+s4/pC7ExdRy2SATn23JWMnplsRie88h4n0m6pkQEyk76B1tS//xxu42fRRSgMICPGjqKCNN
p339JFGmqMHSworNxkMUJZkn1ZiVxCl9has43TDjEBylpjSDTEAWrEnt7SkBKxKIcEav4shKOwGp
MJAAeRNpU2aekBxa0xNeGOSkcVJqhSqiC16/Hy+qBxa1sYmrfRaZcuvOYMl2FDwaqjUEoOYn0T3y
PHxL9Z9UiJBComZFjIDlYvYekSuC6kB0HHTQSkoPPagpGxbiv9zyiagy3aHkroIS9bSQGgxhCcgI
2AYDVaX7qF2R3l5kpDbp+kM4UxNlywgQ4KekxGXxgFTMw+8R5Zx/KociHGU6EhVCMMhspwEjCjAl
I0XKNiRJ4edz3CvX8pB5nG2fDJuYXkPiLPJvkwpN5lLuEsTbZJufyVcWrdkauJriMt14J7YVjYQd
kYSZMPWQg55600lqQav7ZrVTbqq8ldngvuLz+JJgLU7F8R1hTxKbcJ9mBxQieLO8PbNryYwMucVZ
WQ3n4p1OsvbcNc74juXXF6+vkeBhUt+yyLHO05aFTLEaJNiLuWeCU2kyOXyqmoqix4CwdxWEWJlH
or6kI2A3kBs37dSipYSEz7v2uBbPgFYbzVDy1+yN11LYwfhMzTxZ83nuPI1Bo7mEcp1Hx4J6cWIc
YyK+xuPvxt4lQF+hlEAmMTJMj4C3ssp1RHFUu9Kdwe3J+qyEfx3omCcMagAteKo4k/5VQq6PVjWs
bHYYZVtoV4Gtn2sW4BBgdhut8kcw4dzC5EmWzIMtm9Qa8AsQCWZlSe/X4zmoOAUfZpDujYdIkcBJ
wFQ5E5jgt6ZQrKhWXD3XyjvzjSIxn6mn83RRWICMxdhwv51y4QPZyRiPmi1leuO3SNW0GhaiHtVE
viflqqACO6r0lgJqVwfk152K5R3/1tMvg9qPn/w5n7OkKy4D3ZGel7ayZVi5I+6rJtxBKSxzBWXF
JUn062mB8esZeM3SzzGGI2chI854qQJ8ZD9FCWtewqDa5mIME0gDxR7y4pqnSInyi9nJe+rTiXMv
FFaV+MFd5xQbm+ydsj8/cPlU1rslHNH4lUzdmp2Sk4+UWqo5cJfbJEWpllnCM+NeyQbx6CVy5KFy
zjOq6LIIFDQkROp8xo934QZ46h0cIvx9MlCSjhW6XD3XyCNiV2AqhRo7HIJdZ+T/g+bLKhzu6Cf2
wScM1UoEGk/Zfo+SpkQNbfCpk1CqRPpjmbQmYrEfzBV+pOQqa8t7/+eT+QSrW3MJqC5R01DRAaI/
jhyWXeMGwkQdPS6Ue4XqSSLLu071muHn4zn4y/Nz3jCs/D2d8eWBIhDUeNz7Yq9s+dwOk17B73rF
IuI3vITHMQZTTGt4uW3uVsalPHNyWIG4hg7LNS76Rezktcvbcef8EdfLJFgeUg1s0y1BtiEeZKvk
oOj9Le0bSCC7cEOyEeWcPURJFFocs3dxO/nig4czXQL4EInP53I7/G9uz7yhTplHe+HxUBfOyJpV
9WxoB1aFpq5Z8oWy7bR1T1dAE9EpRezIBf/GQ+TNloWBVjGLQXP7hmbdm7FVyX9MnwfLAuEzeCGP
nTvkNlWbOxr0oDlF8gpuRjN7c3FqgEku/QNgoES/7rAsZUeyVgU63KE/0dW1XOkNHxeKJ0JGMeHM
nOfDQ1DPeNs03tM4oiqQ43JqHLkfJL3IbZQVwiY8Bl5rzUsBBQ4MsDyGh1FboK9U3Al3mKvAOi/j
XXugTGIzylwFr+MxSOaGx4DkMBH3Y5GDQKb5wh/E4m60dvTrmB88yoUhXQSNFPBJ9NzxfmmTTSqw
1GkCWttxWX3GQrv2mfUw0WhssCwy6JGoS7Ksj/0rDdLo4SxrEYHFtxyI58QYe3FD2AJKJ6DFZlLM
9qMSHt23WAZcHetYiz0ix6n3W+gVUJgLCX7gGtKCy3Zi9aeh+0yBibVwffJ1oe6BtKEzbKIpLO87
3n72YaNV4prWuKV4IMYyWISaL2pXnjGXCauMtWe0Z37kdhcEV+2A4SAuD6WVMdgPrL3gkbe0uZaB
jbYWEB3ZI3kC4TjX67/hR6aVCg4UF+ak2VzUaf2fEWYvFboVmErGJ0Nq9OFkD2dEe/h9WoN1487g
8vBIWIuMj9YGLDj4+CzBx1F9p4bHaLSzV2UrScY2Ccza2cBcBeJ8FJQtBlQ+j46BomuNdBpYnRzA
JwPLDsTPD81bEqnSgwTFqPP3WblhTPFpYSn/Z0G2NtROn5rcL/fHc2Vahos711KfRGzDujWnkHsi
cWIyJhsGljSPS+L+F0CQAbjIiXUPLSrksaolNwUfmaibR3GZ5y0fv0yCgVKmM/A8J4fquRYGKlVO
sjK0C+lieRM+rg9KanY/oEFtNU7A7gklmno/WKDXRP9gMVrb+AeUavG6zFcBpr89mOun7qflF9kD
k4wElxxYJWurxjf8xtGSEKfQa4SrCMbzb9khLqQPy0grjICCDgEtFc5MQgulBQoHJ5vGGFTJoIWD
KXnLgOsLSa+2HO09JndgLwfeRYcR9BRepiACsPI6Aelv3qizgeSwzK0klECjqBCdjDwMWAbL+oEv
ikSf7CI9lR8f/abqd/wDj7ppto+GpMK1aJyDYXmB/lMwhfcgu1Iq9zhBxmjSUq+28UnVNfgPKwiG
y7xWTjxLCq0iDVHanpjwdhTqAb0gI87K6lsfwCWVXHagkjIpcK4Cl0tol09zwz4sy3CnFVJ8fAbA
9+P8AdWLHvmw0tSg6PA089ieK3XDNOQuhigggRYI1FmgDy8lKfki3W3StRXj5wIA3IdyniCInwZQ
KVhpIDLNFKmZb+EHxArbmHpvNgLajOZrgV0EY0p4Y30Yj1MNV9BCFxSu+xpkOcI6GkHK3hLcluGZ
t0r0QmcvarZDvH1iBDR8DN3b0vWilBB7cUKM4Cw8bNYfJaduOWhYiyhgqd+UEVC0V4K6WTExeRRM
WRD/lKTKJHi+sAI1an0EWQbqSk4ZXTiMzMphttPEG80tv2JrX2KOeN2ehBs/m/Gat4riN51bqNc8
NU7yUuS03yDQnNMzey53wSsrVJr5UXfrnt01KONtDNgabXtrtUTSrHsB7OcnFRE+3mhdVh7vTMeJ
czvnOHUqmdlI0/+5bCDLmY0EurxmJwGgPCcu7gtMm147sSwBp4ftO8RInns9bGTeava6BA36HyY8
PZBQObF0u4TNzmVCxenrxA0BdmBVCK07NzjhBsg/wi1BVocHBgam3yraKhpXwtNHdiWO3BqRKBox
uVcPWxigFHIYbqE8hURcbCx/mxGLtT7mn8wZlhRXxk40D8vD5kVMZjYjdg4eUSQGYr7mobHzFIBW
0A1nIXOTidt+Awhhg+K8E7Q1L++DkbyZeBnXMTBrhVNJB7YxuJzI58FZZuuORFx+mTtL7MPZR7GM
HxlDgjNWiziRox7p4GgWZfulycBj5a+KCGIOmHGMDznsoOSgY2iX6rsAlky7LfEeb0UIkgVsIfkM
09sEIJxmVIcHZn80wuaFU72inpYr369gAmjJEIlx98YPm/yR2ijJOvnqcnyDPKH8CbIIiucCM+ha
UH9rkBYUkzmc0QQi5RPmh9MJ/4e782iOG0i37F+ZeHt0IGEygcVsyPJV9FbcIEhRgncJkwB+/Tvg
6+keEzERs51NhUiJVJGFQn7m3nMFnM8pLJGTesQnhTY3D6KqmQq1sj65LQRurlw+BtjPtmj0Zca3
5wbbgmY7Dbp1UAmTwjNJc7sERYZTqFen1f0Xu9D0CaVAbGKIFmqk90B2g3sSQ+2ewhbfP35ic115
5RHD2kfWY6P4wRSTRXoV2W1+tE3CotvC1JJKXWFdzc0pArZMLE8Uwzdz4IBXxiVX1uYmPoUMzrQU
5kRq1F2TSmsnFl6RzngvRhqCd6JOYawgefC699ztmDy3XkAjFQPW/iEzq8X/1mX8SVIwx5XL6QwW
ZT+obUZdQ+psdVzT0wGaQ/bIlXiaArfe/VCsf748knLekYd59/Mpnbv431376Z/Q53w+TExufgji
8O/70w9l3GB33QcD0BUHTWX+rwcnXhBi/nz8Q74enCa4FiueW3vNP3HbP8zt2O1A19YcJWZuKTfs
x3//g0xmv4NZErJRQRv+edDjDLzr3x///GnsuPzKqjxCdqnZe/ioGH/+WNigAq+susn2VbWcrRZl
p5XreTMRV4j7SfEeSdH7b4ir+OezDVaiuG5z4NM/f/z5Ef7rC9evRtnJ3/z7k00eHUdND9aDZbjW
CiXkz//885Ctr0z+83R+/vjzSb9p30KbTSL+XEQ+pd3SV3LSNavf6ufBrB/+b5/7+YufzzkDmKtM
YqtX5kKyoNhVI8maammbrclo5JIYQFvevmrbgX/RQvPt2W9AvzEbe/T9a4ecC2rWAart1i9Uve+s
5sUwmVkQi/nBOt4m+sFU09+usDWdX/QV+3lBRdCeahBOJL35LEYWNG0ZI7RMjQgIxiq+qyyEMq63
0PqtRrqkY+bZgEiZVYezCSoqPCN+d/MQkJFj7pueA3m0fUIYyX1z5UxLVNzqaXUTAgvfdGOwHMIp
+Cq7J+0zEPS1qJ7hLVkp7bqdlkT/BG22952GRQhDEk/Lh9kR960913vXQ/jamojIG8qTGc3h3tey
vgoxaNESMJ+rgcMkRbZNPY60ehweMY1fNUytAhDuN00Jb3s82qnAwF7odhNNA1vDgF4r9McDmeLM
oRqPkDWMa+XEbzqeCRLp+40eKgR76kKgmqYjb7+nAZRPF1MGSaZtccMyPbNytvUcQngP1TVbhWQj
MrpCi63MUjTY0eFmNSPkDzMyHyW3ZdcYFCGloMMo6/S1tvsjenrSA1nQZvTPtVIpmDs0SDVT5oAB
oTR5xJpo+BiBW9C8wppK5asb0jtUE9WmHUoqqQm6N4626QN/4IA0c0Tx78L0Td5JRrFoLBM4rEPt
7YsaOAgTIF/k/mFyLQ6vguIxqVjADAyrZMQ+amG2AyTGoGnL4jXIt7oBtPbkrF0XVgiQ7QzbEMmU
nkJ5FN5NIThPPVpqbyfmVw2rdWNZOaJAK7jANfJvbc4ukihP1RQvFPaIPZsk/6Wgyext/yvMQv8S
DxxwpY/RtEnjNyHpDNExD0fLmc9DMk7ki1XVOXRHjBI2sATlw14Qa3kv4CLGpCTfYAcztRkvnR7d
m8ppHhYzoJBi0YsFZTkL5b/DmkZKMFr7ZiAcMgPGAda4cOL4wVR3nSvDt3QdIfrb0LjBuZyqY5aS
sgxr7SqPmvrsW5oEX98cAGh9QMwV8LxatCq8ea9bSz0MGOARNs6QM4hxXi8i+pxUjUxz1He1og4X
g7ct87zv1qKci0sXBAP1iDVW8EhShZih7KrjQPReoog1MChps2UuUSoZzHvZ8CtPLbZAS5/vMsH5
O3vfKlbmYDTGPmwft1BNnZObL6e4Lqj+5+jTdyV2DsJnuzGO9/Nz2ard6ImQ8K32gp+mP+NbOReR
+OvOHQaahsEZRwC7BgRJANh8X2Qw4EfYLDiPStGe7OWxl5hnyTdwThXiCGx+x2BUqNicmSapyciB
LGR3wiEFhyryv23IrfuylgRyFZwEunsxuvowssDSNoj94ha365WOUze0t75VOBeVzF8BZDPCNRPS
4LC8GSwqrej2ZCVtvPAAIPtg0gZLs8RqU4VoPfRi0nPGORL2Y7pZQxWvDV3xKlpEBqJaHLCtr47W
QL3lO7W9c2J1KkkrweUTzZt8SNprTMNHYVvL0bjV/OAlySFr/DOXSPlVRM5NUCFe7+vpBeYqjDBs
btKwWTMdY8NE//I6OO1Bb52XFJmGtRokm2mJd27Qvczgk4+u7ZL1UnN0N6i/4wSCx+D+8Q39DY4r
CHkk1hHHPd9O7HdNnNEIpf5yB3bnjRytjsnHkh516lIT1gyi9NzTE2LCkk2O3kyP07EWEt1gwhYZ
cl8k3E1NAsC13cqnGf/raY49Iq0iSJmzUxHCTiEDW/EypI37MLTZcySAs3Izzo9O9iLj2r7to+YS
xot7dthnyTwFuT2PLHWQYnXaEmejPqY5/J7mIT0A2f9L1AtRCG7yAgoCy+mxDj4sMjsvYVPfROTq
7TNMx7gH7M9ilUjYEfusoNEXu2nSSy6S10qO9HlsMuZC3Ahr4bYZjGZn5WSIiLJ55Sq9blqruZFl
T3s+Eg5hhT50ws5iCxj7T56lt8XiAzSZmj/ZFF2yznGR05YFaAnKztqk/aWg2y1y1i6txxooyIU8
D9H43GdOd4xx6LB4WEckeIdjnQEnztudp8q/nRL4A8TvCJM6JlBjwJSm+daXzltfxmabeP60B3Ak
wdaMx9afOWo9R+58Q3uktEeCXPEqRheNRjc/WCpmKeaOy7YMyk0IKg7jY9hfiJGgtuXWMnijszO2
M1ycprw3Zvk1EUmgYbTQV0zuYbHHi5c28Z6oFfAy0jx5TA3vMkVKhqgJzi7Tq7JfgfeSVOc8n5G4
WC7OaCc6OtNY0FpY+gQOlxWzZKjQ9k7xjP3nzszTxRpzgutkuFVLiQuCgr5tiKbzMUuu6XrXSWZV
38STbYvM31K/e5+RjfeZi/2x8gSjchUcUyr0QxmvoenJcLHm8FFgQ44rHbIyCSoE3GC/uuzQjN1L
KAW3doupopA0W0sc/E4Xqs06GJDKSOZUINqO0makmVfKP/ZmO4e7fKI5FCNSkz5BaQqAC+V3y3vG
FsPeU8ReLtl4g+txyqu/GPev4Dr7n83y3uoVBZxG0MpHfn6J42VZwpSsorvAL9E2DL9mb0LMOp9y
yznPS3YGYzuR9joBTEm+Y19SmBPu+ppYj8ZHj56HXbuLsvE7nb3oKWSzZNdkYnmAL27iePwddyra
W0fXbw5tw+rW6SfGAEtNSCMlfS7Kc6JLD8hc91v0ZLU6lBstcMy9Dpb3FK4Qrw993zzzNv5QXbf1
4oU4KjGybhZryuSS34rpZnbT5DI0rFCDzN0ZAWDMKJoc2vC+9ml484S837pOsEqqXzoNj8YZfnHg
PMrAIWF8JUo0e8P7dNtEkX9pwuI8iQUIcbXOmOz6aQrT+pihgyN3iB/SweALX26N/mQ92Ln4n2W7
1e3FT53ljpy99gYwAWN9wlYIRAEZPJLgPjV3rujlheyysz9hxMkT2E4mWyLuTflXUEfZRUcD6qAs
30vpM3KdfAgPxq4PRm0g19Aj+WcxQf5RsyCPIb9bBiNvRKFfsa1zTgaoNzMM6Y7DLWeaGe6RmHyf
S15KQBGomhwon3PCntM2zUaKByZmfVGCgu/blW5f3VRelzEB75nVyRWMGHenbBzb1w7Z4q5hvw7d
4REOEeMLr+ElKyjoRpstfSsqRsPaqzDv1YC9B9phH8Mdjq5jOjjO0QvD+66FojhAxV2LbyZnqhuf
aU2bfYcNGzkwH5ZBASsp9z/AtsPI9PTZYDJmaCk+tNfekUgeooBaeiLBNC3DvKV55JfrS2/V5FKS
WuWuktO883rt48emjLC4MxWD3piaOUiUeR81te/WLe0/pa7Y2duGcESCn89pe1Ahb1ISwLiNuVzg
EevawgziGI1lcO3WJX43bpOVwWlBnCyT8O7ZtckIaUcmu7VTH+p0tSEg+KyEL85TtNza9igODnCI
A/20a5a1KkC6nsf2bvIW5IwIwmioTyLX+cOQhtk+GViu56stsq7Jnljk7F5sQo9FOUqmZmlErNd0
lAb7UaAGmj5oCKeiGBPOq5yZFAnenlhcyhOCK4sZ6/ccvwb+iN40h6GU1eI9fi8UFvyMon4j1ZLD
o2Wc0po1gcWxo9tZ5atfgPVJ5Bcvts1cRHpC3DcBZliP0ubKi8tlO3UBTnkXFoSn4h0ywGzfREt1
IKz5jI/xTzur9BQu9Q/d8WOQzXGxqo6RQ2F2Sy1OkUa5HaquOmnGaFXMD2sH8V3v8uJ2C/dne6Ex
9G3m1YGNjGxGm0G2qL+rq+7dstKZo3cklarJ9FHPyNHpIhg5EU2S90t/WvC/dJBAnTG+CezszvGM
9Uy7S7qm9RsyfXvtdedRpkxsAnaNg/VYV+oYVTQK0IILDmuO76Jni16pW5ohIvXc3yZPJLrmlMQL
r6xYOyzot/r3MZpeGTv4tE8Bdzm/O9RKtxgowuYSDa5hIVEcc5r7k2o095aWlCE2/bDBon3eEvZX
FLycWJr31hq50Rt/7ULt8TR3LsLJmJ3hQOlcFShDhYv7RJjySIi5e++Z8TgyHhnjKL1JZoJdvbBt
b7k+uZ1m7rLJSHvYUqdRbkvr28FZcA5E+j6lHKt2wruRq4U3NCUs9qEJ7iNM9Q7Zaye4jc4ylldN
7AX8A/2rdo277Wf9YRtfs1RMeYs2DaO/5V2k9kuSsSpcRtbyQWgi5P+s+uHULiyo248kbcXWnUDa
SrTmXYP8P2nZfiQJYSZ1md9OqftkKTPu7XBW7D2IUPwyMfLrOWmQalhknfSuLrY6eSiW+XWBLAlq
mAHwUJe3xI+9LEl1sIo4fir8t24cf08ZcWAAeeyrhjHHhqfbXDnMbp3OPnVTiTsEBYmoJ/QKwWkM
8ptEX1xhf+gFJEPphmcFbeAq9GWA9nZ87MJyfMht88c12EgCH1fISDjgVafy/MlPi3dpXpu69r8X
76lK84dy0u1xqBbWQNm0Lp3ZBHUh49bcu5k4kLad7P+ObTge+pBdHtyakZN+CfcQlIgJFyga4bd8
WgubBSHNdpzxnllo+LYif+OGNe7IZ0IpSR7PmfDb32ldfDcqbpnqtvdaRMOlQks5cqqqJfheM7W3
ckWDpP3y+jkEZKbYA+jDcs1MU3a9b90IHcBWF6lzL/R4UHlJT2P6HXhq53oQ02UcY/foxC4Ff3JD
BvHILEGxumiWwwRdA5zwjO1gAByRymPprDOX1ZhoNEOMmcSXUJMfnZiFYsppiPMmIKJvee8mrfde
heEft7TqXTZ0X5XkFXdSMoTmRd65hWAinaldR/RxrujtmgArjQc4dxiqFos+gvHJgwQS4tviVeft
4yWbblJoPXLYk9OYEJ/C2/PKyufodgyb75Q1Zd+Xf/3IxCjk8aBqBMzcaaLQ/rRK5EQiJmZoLtgj
pyzjAImypdFflcAFFQW7uYO8STY3t1ePVi4ak7eh696ncSF80r8PS5zG+WBB4K/GCu0iUCXLomJe
k4JCvodVdA99rpNdYrrh6ode9v8rn82lJ/f+b3y215TUgCr9/J/5bP/8on/y2ZT/DyYamF/oPMIg
cALxH/8D0Ra4/4C15ikvVL4PTNyF6vZPRJsb/sPzfU+QUuJK6Qg7/I//1oEcSv77f4Bo41m55BVJ
FTgOWV//L4g2x5M2CLa6mOO6Wmlyvhfw/4PS5HvyNGyocP8roi0YZU1eTywO/dI+gJJr2TtU2VZd
/B7TSB+zNA1hBKi23RcL9EWDIXAkWwX4BxlcbtSf5swMELJn3oHqth7jjXAmNG2Tbk51o/MDo5Bt
uI7qy8Z66XS6pW99WcTAfXpAgQNOunAL7OY29DQKv0hMjyoFMjwEsAK6J+m8LEE3guVHK63wxQqm
2Cq5zf8ui35jyPgeqcam6OXmPcfTh+nu01ftd4KAee4HTFSV03xkXfw1UQGfSpr9uJGPqSMvQdeh
HJbM/63jDBdGbzwlo13cresNpcb5AHfvOs0ddTI2+kTIW6zoK3nHceycutpzDxQ6G6BUkgS+ZKJb
9YLj4vGWhOiJxrpZYLXMC1jc6i8Dch8fsASCFQJsCgXu7KH9JAyDIMw8e9T2axF+u6ic3XQkDCJ8
mQRFZbnuBwruyCdevsc0GgF1uA7xm+tD6ZM2Si9l+xMG1BK4ZD3EQON7i2ORbMErx65m+9rJ2f9Y
Ng6eKTxJTyUbZqXee2aZeLeQz94vEXqXlOfvuK7EYuT+CrqEcq232upkVf6Nq8khzuHukS0H0MBl
POku3qapXpqZpxbGSMllAvtRePF5TCdHXJMTe6WB7x31ZPF1Y7GvEVAk4K252j6GCOx0tG5xys55
9dMq2Uk2N6d0IrdhkgeoSujSCnudEzMuywqmM+GzAQVg4hqMkMU6GhG/cQhTsaMZ0RP7/QLaQoeU
ovLdfRVUFy2MPjmigl6VBKcAQ0q6IGRZyzWMSARVCeHu8pjFo1WWZj1tr22CS48Ee5xz7eG40oWg
nS+fmiXrdrWYv6bJMVtCZ/UpZFMTyzGH1cS17WOQRpqC6B8OfXX6edDlNCCoCfBerUsXMmucTcb3
5wglUrNfH7wB2ByrhkPI0uU0Fb/Iaf/l2eUl0r7F+nyN0f2dB4gy+hxHt4a81nmB2pSaMXmlGQU5
fvH3hy/3c42kZLPzfk75RdffhSrfNDlKMAa28dBiuGn9DBySso8mQpNjqe708xBZxTGdF7P3O/Jb
uzVeFbovYTNkBkQ1a3bE4VliocMfyTEMG0Bv6y/GKtubrNQvZNUiY5yoS3O/AyIvl1NUZfYpKlFn
AGQiISaNu3Ntdw96AKuxZPI2kBkgWVJLSYS39jKE/NBk96rVuEv8BI8SOIg+jgEdurU5OV66Jfli
QYYY7gAK9agwhruETBx0bbj2xwbZ12xKe1sYvdWdVR/UYEGm7bz2elx3QNkYuDs92ndta3D1yxhN
D9uf/3qeqf8EVcGQWDgsbNV5hdx6xBI4WdvEJJ8BxB/CyPwnoYjf1CXrO4PUdvm21xRdZ32IFlbK
5jE3fX9tBps4hZ58LbairgpuG0bDex8kPMy/8jhRKVMBzAexXiitJUiYjDq4jLglQ6Nhf1kw4azq
05RsDYdZ3McMWEkaYWOoq+4LGhRoItJDEU3j1B9F++AL3tohu+GgmY8Rd3mSWjwXAY43fC3r/S2w
EgE2xbdPpGb9ReuOflBgM7SI6LJg7hIldCpbT9zOjR8/KctrDnHMqyCBwrNSp34Pu6AAus5i25bV
dMgWtexTkyJVI07oCSNu3ibijsmLJL5lERtHhsSurA/Y0wZfnau0/c1zLdAvLvQZkVtqcjEQM+kB
JnsTk87tVtGD6kCqVZNydzCn1w/TFquY90joz6VnDv/iw8g8VhNe1iTF2GcG+SIHkirT2zaC8lEA
8r6F9JRuZdUQvrWGPDOqxh87k4lIlCeKdIe5rbaBPdVz7eEfRRzkj0W6Vx6r78SNl4fB8rtj2Xbf
ZNvQVPlRsfFEUz4zrWbbrRv1klk3YYFNzeGudywJqkcH2bRo0sxvmeOJyt0gR6A8Fk+tcm8/IBz7
X2kEeEruqqW1Hlo2EISzl69xFJN2t5pUJ0QeQSSH6zwj6t1La3E7lcNNJvsnN8ji76VMXz07cijP
EqaZ/njfzMlLUKTFEW/aXHYYfkmlovjmiItEx7a/Vl9lA6S874b60FdlcD+4D20yDnAj7OXdFQke
nNK6tce0vzN2X+xNlSj0AS1HlU3S6uiySnE7Hw9m4Qi8k6LgFzYHd6HPXaDWLNO8FdVkmsLDC5Hl
L6nLHN9Oq191Ok5s+uWTIxDo1WXZPkcsTMjrGSW3Juu6Htv5c6nZyZU61XfVHP+epYkOS9p46JA7
eebW2ej/44+mzuT550G08/NSaIZk//rUz9dV6xf/fC4J1+/w8/HP33ip+k6F8zm4KAZFVPp7D685
uONX1vtXnvqdD67CNuFSNfgJbJrQV9d1abk3oBo3rVXnBMCTqdZ33Z3VBicBE+8ttrGYlUsxnitp
5l3LMgrFTabvXYkhySHVgdsJw7V/PThx6ZxhD7EjFNVdPdSYySWJSlMzoBZjSrvpe2t6ZGg8E/j7
KGs9P6ZuEu1VPDBhWj9k6VFuOt7V7UTHYWv0BX6uUSEDe1CRQL4/ldOhn7FdFfHwwAyLZFaT2Qc2
Yuj0JfktUunrRg8K6QnPpg56bOMudiPBTSHonudwxrzUMwGWRUheD63K1rF9dgY545feLQ7d6kLo
/exj8Pi7UlTzSQ5sxpN4OCYYo+clQXCUoUwHILcpIguCzwsBjPSY86VqiRcmkIchckc7FObJq9RF
e4kLQ6pl4qldlSFH/zJ5PD1MC/KbZRy/2dk+J/XgYQ7wDy7b8+2cIvGywz9+MTkI6MrfQyUJTOqL
Q++jPXIWPDBR0/SnQAB9UVQENFyOOljeXSK6J36qd68r2Y+kZwJVE9j+B0hU45q9nkDtCO1LPs7b
pL9tnWrGb7CA0GgHdzO3XvlYusExrOP5aKmMJnR4FdQ5W+GF7tFP6ju/szBHWQZ+APt2QKRB8FCT
PN6FzjH2UUnxgJ4Tc3/bqKckwyFZjDvLJBW+Ks2ic0RZqB2mleyV7tKU+sEb53QXU9Oxr9znHr+w
mbsi+kn9S6qShMPci7cJEjsuwOWxAls4jRmWcc2+cngHZz9yVA87o9GU8zmiV4mEQk2FXtoi8C9F
CJCvCR99g6myT5mQ5PUhYUx4DTiw2kTEZlxXCytbXgXEcJJbzSg+W3ru7b2jprfRYFpWU+0drMHR
h4GYSF7R+TZPApY5RSnBPRX9jHC4eYgAsZ2lrbDQWcGZ5RH7Zd2kv5xkPLqlLD5Apm89ZUELTNvk
pgxdxKCK21w3rbv9NkFHrqm4OmII74RNnRXwI21kEn0Tos6WSSOa9FjOgW+E9j9mPXb/xb3vLJe9
DgGxGzIL6o0ddsNhyfiBZWox7vXnbpNXIjlorqa25uhQHpPQ5k8Zc7oLBCKCaMhNS+dy78WD2ZtC
96i7XCgvrAlv2J80WzWjFeoD53MNu9BtfFNUIA9mBu6uXMFgs2ffOXl0SdHVnLMAhrI7lM8+ojXX
loj3B+8pNfDx2ASddTpsx9B/rlesKqNerhey8eDQyuqjVX354JdclGxoyCjbFQZ1XMDc7WroxB1y
RjWcSHqCYb8GwcW4IcYZDmJHDsec44+SjJK72gXaQI42BzZHI+fbdW1xVdVN+mWNBtFX+yYG77Yd
SApOnQ8dD3sdgTKddHWnCabaNOzulrBHKze6L/x2QcXgsvGd5tcUeYd8onmE6ruUnnut1OoKCtwb
fyGUwM2/fMSJZfCifegTAQpHB9EE0w7auVh2fz0g4lcsSbbBOs4vIoZm1exgLKbkcPw9BcCZPpDS
h6vvqrKhEaXJS2xmhAjtS1J4BIKm1ktVkNJQtQTLOnkD2SZJeJsNv9zZjTejf6NSEudr6hlaUfSu
JL/kwKXLN4PUii6ufkOeKq0GEoVBkj6Pl6ECgCMmvqqpl19Oep8kE5bA4p1r8cMrES6OFYHajex+
9YmX7h2BxjbKfudTjgPKss/NjIEpShSwYkJqPIFAFBzA4syEqGXi0Z8pyBxGNVJOZpMXSDXXi9ZL
8ofcelSibXgqLlWVLl7jGS1OkazxVhNad106e28mIzoOshev7o5OAbaQDpGo5BpDAEh4WnRr2g4d
9vh6djjGeflsvMIkUMxXuSfZa4xkohh+2L5c/hYoSHI0I85UM96dtkFzkQGzPkxsbFuGg+qAKtKf
fAFV/VIEWzYVLtC8gfk9z+QplBbrIbHtUEpgaEGE29ItIk76A8PvY5EdkoEJw35d3CKkUtt48s4M
pJxQn1TYHoTH4t8r0ZKzDhjYCbMqqmzqV3VPzDvlvV4FfL05BMZPNkvdfaC7e1CC0bW9tNFOhN26
H7sWBNl44YnYm3xbi+BYx4iZSJ5djbxnwoZ+xyrcyAXwo27H6kaoc2iWL7soV8ERZZWd4Ssw6Reb
++6YByB0S/c+s2dxNGUcXI340LyBe1Og3Ivkrzj8400EDRdPQvcnan1zt2gwEiL+bRxvfJcBudW2
qm6QpuxNZF4VFfi1Z8UJDS2k09rlV6sbFhGmGdqPPEKpOlgqvyP1jVwLawl2AT8bKosYDxMdLcIs
ruyRoDCn0UeizDH2ZbhGTBy417bn3Ma5yi9ISHFcD69BK05yPKp2KD9sl4llaf21Mge13MIVB6M4
Pvque2UsrBJ2XxIfEUzRbqkArM5qtYmPeCPDadq3TXcfqjUv2SkuvYsi2SkonIgKHW4KBIFs9t32
2a+T4yQsTotqBvLG13gj6xkS70FpJU2/r7z2ze4W/SuTzbCdJ7QNkb+4G9/qsOVHwA1LS67wkGk4
WPmCx7HsbwLXv4RV8xDGHRS2e2uJQpwKpt0LhYams0uMrmEws/Rujx3qq2oaq9uqmR/l1Lu7BW+E
u4KSaTAepAHLWpdI94C6liH6YAJPiXw0xJ84Fh10W1v3bn1LmsEjQ+Kafq2+W0zxuNgw4TKT44G5
LTW4NcaB3iaBgA79JIGWE1P1j8tH5NhfgwNcW0+4Jxg2f3G7EWQ77y0CiYAQfcVGFFCYbtKRbWtC
2bFTsQ87sTMN0M2W5XsEeSOUidp3XH9ZEYOKt4vqWFETBEMX7jzzlswRL18XA01ZsqNrZhToFUFZ
BKReOTr6G6XL3zn3WG+zmL8Ks+kBwQ3guJxDQSH09xAPXqmUe4BN5NTG19azaj+mhoOBsOn3BIqx
7OAYgAIGmouNy3E+2bv65zK17qu8O/ZTzdbPFv3GW8OE4QXfhk7zxRVRgvgZqcVuPFZJbAdFflOF
VBG0UJCRlv7FwLontHjpL27RoLoiQL0PYFihXgCbol+zsH+ULRa/oGXKVbJnZNIDIEdCWCpQ+tB5
v841USjTQgbvkM7ObtQzQVtNv1l69cKeF09MVON2t2s8Dalzdu1sz1lHWK0VoskrzXthf9RU/ju3
TbrD3FbDrp0tQdgse0zGXKwijgP61AKylpOrt8DUzzMb8G0UdtObMeA7iTVLyWpaSueDzAH/ulmS
FzG2yVUmrPygyTXapakD0k/jnpvK8k6VWJqd6YoXIoBNnhyq9H2klLwhmRC3jg89CptWV9DwRoG+
LCXLTUFVFzYzsWLusCVxZ2AVGfE/OI8W98hd2WKAjCLOo6Y6xZE8zUkrGJJOetdM+DM8/qdmmOV1
M9Vg4aBD1/KbvPaVbcuKAnI9HOPJ22RteTe0/MZYvZMpxnxuphRkVnQg3zm+9ieUZeMCJyxqLKYz
w2Pv2B8zT24XjTC9PGW+S5kgFS7t+UH26mHsuG+1EzIe7XOIyWEddhh9W5BIHsxnO3EGlKf13Tzo
U8R6aqfzo2SWefCq4BgtmHilcfYxszVQTbgefAzZTUYaiDDDW6jx2nnOa9fh6ukn9Twu9YvTD08y
U9u06Yi3lYe4ZEMZj3Z+34xWfp9RDp58O3yKG4jhgTfcsEgdb31uq7UrrTtmW7K5KXVfQ9/ikLUR
h6rEIhSAzu7MgL96ryxuTCgnvbwLYFi295TX7cYk7jGwYnFLLvrKJeCsooPPfde5lEOIUyqy73kP
U/iiR1g4aJDdN1QXNaJsuQb7+XhxgdlyOwf+aWxbbvzmNqjMnaGpueJgnRvW7UX7AP0et67Xvg+/
09IeD9UiP/zQT2nEYbLaQ/E0r85Mw27Yy6dma61q2MHhJK+BZwnJXHjZ5obhe7tGPQbrorfMbIyh
s/OgRYq4DRh/OOYBO/ZxH1i8PGzXovA596aBQUh8BdXZJs8QQ5EumhO1Pg50XBtpFhIBmBFMFq0K
ZuQJbeK9xKSDcahxz8ixSaG3q+2ZaBYmnm2G3J5KbsOQsWCawq0u8ddGI8z1zYyYq4sf+n69t6fJ
srcnAIahozdihgQHX4AxXELtzoWZ9F9ZIwQS7mpHtrp9tQju0LXozK0Jv0b0hVjX5mcJyfoqdg34
TYhFXu78KWbK2Hxh/JhY8tXP/g6Z+8cs+tIotBxTgdsoiCucRg1yH+DuKzN7Qh0t1AMS0OMMUaJc
IBCE7WuluSx7t39VjcCO5gPIW5N3m7R073BZILqIvnPlrIIe3zqiXHU3aDg/h5LkstZ/FIL7aGei
l2AJHqdIzwzObefSBNPRkQa/lBih9ur69zJktA0kOR1GRXJu5fSA4VAcRZS7XWgn23SYPkchkWfB
im3U54SK4LorPkMxHwJ/CK8K9Z/cncmO3EiXpV+l0etmgoNxKnTVwucxBo9R2hAhKcR5Ho1P359R
iZTqX/xAbwsJEO6ulMLDnaRdu/ec7/AZuzS3NkNvgdqI54o4EsNaWxashlJL7oY8WvsmJrxmuPf0
ADoN+eEBuTmRCfguBXXYB5tmRJ0UhDjROH9xx0zDA9a6EjKaJymqq3XvA7yUzYi62rqTsnT3rtd/
aulbDeqWBBVM8Y51N6fIhPq5RAESA0CwHitCHlWYdOCyoUR24E2xtvEzh59qPxReF71PczNu6ZX0
K+TMNKLZ0u+bAjTNPI+7Lq7ukmn+oZUQcHQ5/uAXsle61Wv7qLmVcCn9x3kOx5fB73YM1ZE0dvad
DSxApjYOQsEmFmT1Lc1db1uw0xXch1ZRUo8YriFPWuPVqZt7urHoeLroZsTIOmqtRbs44Q6y3VMX
MVrKk4TRsZ+hK27fAvw6YlAi0J4viAA+uWHAgQG1Uqwi+u8R+vMymPe5g4KFYAgG1W7IZn9yVoRH
7IIyQ17kIBKmmYNxwMHxWjfjQQOGKKVZ3w9l9D4ymNrG8dcy9TXmVu59FtiPtWFeNN269dCtqd+z
qx0ypjBMmjoEfT/70/c8D4mjkyZzlyBbGxk7QCSi3cby8eFVBtdbwXKkKXK2Vb2nZIqd1bCQ2pV4
8L4dh21JNYwxocFtP3dYjGBfWTVRvpE7wnJGSkVFRoCui6gCGAkWn2godzRKyEtH/ngJIvneeoTs
FthB67w/TSFOkQwscxgbBwJXRgIBJ0ZMWXk2nK7d9XEzrgxD3PXEOCAERwahNBYqau8rGQ5k3/lA
4DP3paEFOwUM+lIcMo3Xs2pO/kqvig/1p/E4XUUD+1Tzz2y8thp03NB4TXjnCFBWlcotGB3QUw3K
EjgcXfuqm8Z2jrRnksHHS1aZz/qhxTmOCvlqoMvatCmgBaRlgC6dG1E10zOxsVsjQpjPNDHZ1TUs
Xy8H7BLCIq5C4hedAbue1pGQWiS8QVdW17mfUNxRAptuuCkCZNVszeX94ERihUkJeDn5xxLvgUOf
rbe9XTcNTyR2E0rpk7EudOhChu5k+6xVyQwpAXyVYEbYpnTG6Ryrr00XW4OG/pZmyvyQhv3VHQtg
BTHWONMkpm5w8FuwrJUBDN6ojfYTHeGjEljnBqg+RjHFwMRxTMt73U19lhTEeiHwVzMAWMJ3gphp
3HlhlF+sYvwYJX44W9CEab2pPA5eeZx7JI+Wt7UsH7gFOdVERBSHNku5zgAJeymJsj4AmPBLkE5v
fUCohpUIPMIeiYFOc8qiHuDReA4LD72Rj3PfpWeqrlpkYAQbDpNebJMkuO8K+0Nv+RrsmLAdtWmQ
NSq0Bv3WQCqJ1Afn2GzTtCEdBlxXo+fwwJqPyUh1UJMTsnGRNgixw/s+QaXoBdmnQJe6E/r0IwKZ
N7BVw/FG3GLIHpk48P4RakXFEPRQmjLYJkZ2QBeyHsqmRwtaYMUEv40iGHyNozNVlOugGNybLux9
TMW1ifo44f+uho2OQmo929096oD4aAYxxbeHVZP+uUU/jCv/ybRU6wbJkdV15x4nbUtW2HaYIq4T
swLQXuDUSUremWtqKVO6+SkJcB879Us/Qyol1BD/fZTsCTO96q188XP7JTFpEcqk2zukjA+u0h8O
eJlb94M82OgwfOuk8y7HAtq0YDw3xsYtyxNcUZK+iB873yJPxdHGdbntS0ZQ2XrSxASgZbI2mU3J
XrMbccv8pZ1YZBOCOra1hw+yC1v9QJzjMYudbcFkjkqrmO0PlEtyq7FInJKsKOjPToL2FxaZAt27
yvIKrKx4T/HmVEXyo7DzUzOGTDYcQIQ+ReDEctXS+8S8lx5LysVXWV/bRg5f7cjGYJnq6BaO1GJE
FKfDTGZceaWNfRE01w+z/1T45aPVm+0FGwJyQX4BEZZQVUKLzac/kWFKzt6h7DmdKLvoOcuq/GjI
P1+VcF9s7l5HLSa9zvqZeIk4698L9qcbdE/20a5QQjg5wUBxnkGkSJjVpiap1JHdXFCmUcoYP2OG
csRI9c+E19E+cNz3XsCjyx3jwdB644HunEGYKc1gq7ff81DM6yCkaKBl3mwnYgvIU7Pf9RicJ+ZL
PWTLHRHHKUb7S27E431mPk7+HUgX8411gt87wd8fWxCB7Lmnp+KZ+PyZlqYxVE3R1atMB1JDNNe6
SunBGm3PbsnnRsZcGYVvYr12w9egx70z64Tmyal/jJ0+x2IbYQ4OLhmCQ3YLqkmLAa+tHojucrZe
g528Zn+3Spv4za1gdnT5SzPl9x394V2Blq9gmdlGTYiqwyERVSZXvoL6KfO8B0m89trPIqrT7CYd
7zrUxZfO9SAO+FARbLNdd+lUbB3sfprpAMCSSEy6KpNQccFqVYy988AF1dB8J7qPeBC5pgw/2a0N
McWI6KTO2iMxEJSQlf/SzFFK7pcFj5CYH+FkQOJKtTMQbbYvoANwek9bAvdc1tRNVjOuoRSCLxHM
aNZy46ALuGYdQ60tQZmHVtoH6eYQm6KAYtW0aSr33FMHpmLrzi2/DSz4p9mDYKHBh0ByR5KOWbyl
3BfpaQf3VpgAZtAjeaBr0Db5IYvq4rAYUlOHfobjexT2ydEotVPkd/fk4ZFFM6PukzWOZT/Id2ng
fMujod6npgWsg/ihneDjthraTSYb9fXsov2sIidCkZO4dz4FlDcDAUorKG3Sq2o87FyC0hfXIoE2
6fqAVgaHO4FNDkadfwZJMuzYSU/6lyaar4gfJ8QpN+IYh3PjNt1Ry4xDw+QMA/aMiM7iO7ayeR36
njhk6I4lDdxkKDclfoiNXczrwUnsu6gbECnQR2NJZQOHn3XitCN6i9MSle92aHt2Yx2Vy8wATE7J
DZMU+642eDHbD6PR/hbYZJmsABjiXmvjAYmgoFhhRh5AjavBOKuZfhHHx1jgp9IT4xOTWLoNEf7j
7A/yEwFIUK2c8ahVsF7yhtTtTMOpiekV2q3ePGe+CblOAy7akCbDQTNJubbW4RSkJ72eNukQ1Kwg
HUigrI6Otk8GosD1O/ck/qBrjjdT9CriJ9cAItZXwc3qs3q3SDiKGq9L0JoH20PlOQmTnrwSU7AS
3Iu5tHe+l54chMp7+t0TONf4SuuZ5kpXPWNSK0+D7IxDpLcbm96l62D6woaAKL3tRv3U2JI2OjD+
5e0EjktPkqebNHkaG706MbsRm9yV3eqXnGpWerB46G40u+udVuEo18yGOKshQH464MhbkxuWo0SZ
AyhGdv/YB5XEkUphg4+mriEk6L66NHO+VQe3wNoxfFriypAeFpglPa2+F32ITkePv1ce7oSRi8PR
yJzPorijgG7rre8TijXUO8kM3DGcw5jENCaJPZtTTsQ2z28963C26pRopFQ+Ys0tPko9R1PvRVA3
BlJ9Z29IiCKVX2YMg4xo3OdZx4mb56g11kYTir1rl4c+ykG0zNpXgw4E45XiEc0n5Dujc7dctleE
XWhQI/Mr0lr9xJyIQz1Ce4U3XkUktYuQGsY3Z4OMv5TCy/Y2jnlL9QpYkCBIiGHhr0MNU40Lbtrj
upenMY3fncJ+ihxYE058HiV97T6EIRkbEMkL5nNACUNe2lrxdN940cvsflheOBwXNVAGc9CyE9TV
wj6mhvkz1AafZRa9buoHSOozPNBokjD/V7XY1pkgboT9+UoGabeVngnqyEaWhRbi1TINC6IXoA13
wMZJ3/0UpIGHcM3bzAWKIs8yjDU9KaWViaTzLTNNsQ0yxLOR5JToQjifZld9sMV98yZjWsvcvbIA
AhnWe3kqs3A+eWUidnVX35BGjds4d28+2wGbHUk+dnua8wGYArqaUmZnOs81iCauPo2tzVM7la9z
JEqoxtq7007IieMAPVH2sSiDXKqPX1omSRN1LxL/kY0DxZP8sFOltuvmdF+K/p48SpDP+q7oCcuM
2WbSxATGRy0chqS6VEEBRjsfQbszjfb53ooZErXNldCzRDPeMjDP0cqsbCKYGwvViLrIDQUfGM2o
3VZ6dNZE8GDxb2+X03JRNS2HGRWzkwX34YSusNMe3RrhJh1xHfllne9MT75mhj/sKDreRlfAJUO2
v5PkfXMFlvyQXt+PLWk+fSDUwObCbRvhkXq3TQkJtlZnio6n7CxkGG30hN44iAe1OsgvkWG1J6zW
/BPkQ3WVx0frosw7jUF9b89sV4jMfEdPcQ2cJD5Y3JOcIb9h28t3CJkBG2SRxu83hJ9+MbLONZid
pcXQeXTy3eDQVEtMhbRTZ3ciTqniAGBCrthTh+JgSjb7DsOfUcBTt8NgXyOlKaWVg4hhq6TxuesB
aGKC6TeoC5kLn5p++kGDnHXfLhgxsqAvF2BocUvQzJFJpkazOg6BRw3qJmemT72BXZbxdZve9Qbe
7lZOOL/j8DakDFT9IQMKUO/cFriwX7VcbqKMcrBY7FH/RyuoDeF7ZD7/m4RrUDx/qqf//gt/q6d9
/S/Ddl1EswJ18j/Kad/5yxEmd2fTNXzXdGznH+W0sFS4teG5wvJ8h7+HnPlv5bTQ/8Ji7UNdcDwP
HS9/67/+7/fpP8JPMnAXQXT7L8//V9HnD2VcdC2x266vlNF/KKcJJrYw/JK8Knyd0Yilwq+/f9yQ
kKn////IvOuGwo1RKVvp2wQsp2siGyaXtu5reg96kLx6powvntZeWoSnQMXpJrnS/ECyG281ZcLF
zn4lyh4wr/c1UjZda5O0afwSMyDpq+ynVHZeqXy97tdO2XwFfl9qIw0TBBZgkgNBz3jWudKbSzyQ
MNqPL0Gjp8e8AA3cj9mzicb8UbrVRWsnQrLH4hSHMWtnoY17pwj8Uzp6T6LCw990NCBTAL1h413C
xkWei5HZVpZmWmX06gPRkRVhbZGVwacy6IMXKWCfLHPeIj/R70uTsAy03NsqCec72zU2iQN2NagE
orPC+aSO99dtNHzGNiXY3NiX2O+mo8CVXSt7tpvhOLAChnaitLSzEPLQj92XMbYAwWKUG7gVru0R
wBVT6JcU6Gtliasp+vwbrSmV1HYIy1k+TkGhH42+O+Iyq9dungL1Ls1kj0z4hKFT34UD1nM4GARe
Y0bPNCJnjYqu+rYgrxzh8hRvBg8ctbTVZNjljgBfhqGlnM+gXA4iO0rc79Nig0e6G2GLp+Tb+soo
7+GYd5R1XioTvavs9HiX7oQy2JPtvEYy8VXgvJcmqg7uuOzOo3xv4M6vlU2/VYb9QFn3R5N9ODaW
fC+VsZ/0g67F6N8ry78x33qFAGiJblC+e8P2kn0Ws78lIMLEt+1PcAbdDnRlJcRPyyrOVjB250Jr
Lsmk+Zdg9HbOa9oB35/96ZoRbw0sI/omxnrYNKZ+EgpggIv7TtglzkU7ng5x+anx9tZ9qKfYfXNt
z0j8S6GQCDF1r5rBb4wisElaw44OKeLYuiATE6sp1oThMYKzCRuJ2VQNAxyGEiOZK7Bv62Hww0B5
dLDSFhm6QjakCt7QKYxDBc/BVmCHQSEebAV78Jzha6FH0yET3RVdQnmmLEWxO3ZHbDpH2w3982w6
W/ICvLIM3kp5T7s/fHSSgzX4GyNqIMlwgu1rg/lm5b3bmjWfZeNtMD0H2IOqx0bBKwaFsUiMnwJp
8zXS+kAFHutrJEYgTwqoQC4uUBhDxZkrbtrAajjnyCGOld/AvOriN3yFETMh1rDIzZ2LXn7Xphb4
6pB/CWU3gpkkBcpsyEREE2FiE7nTzQBfc0VvMK5JUB7lF8vLYWNQSq0Zj9yPCvaRQ/3wmJMmkX7M
PX3TD9i6MkHvw2D76jnOCJLU2TnsO1dIJWDfeh1gkRB7ZprSb5KtfbC7eje5GX6mARxJT4xLPGbh
3k/S9y4TqwB2STix0MmvcRbDMKVo9AnVROsTbw0pofXV+sr0YpI/VVJBwFkDFM+Y7ZiKGjN9lEN1
M02yXMr2kSz3n4Iq3wNwEcYDoa1Mt2Jb//QcfOSkjBIEV8FXkfUB0c133jeBeKl7rEqMlAWoIGLq
MAi7Jc0DmzgTTPFE+tCB7OIvE8FiaUAvr82ZaQ0zGFI9esm5aa8c2TGzzkpwDh1hpE1byfWtKVFE
zAH8RduZ8NXfQrK23KKgl1Zl94Lm9a63ne9DFM3rDI7MNnBqsN6KPSLT3jxCRaIqzeBQOclD0zo4
zbKUlt8IHLFz6g2F7Xp0FEhP3NNlwMoKS4HWHaSwPkixTpKn6qPjWnf5ezU36Y6Fip1oEjOZwGZH
ovilNclpy8oZ7Z38YYcQyCZK5hXwi10uJANip/mKfkH1wPkt2X1UEL7ct/wTAky2T4tmPjbETbJP
APuF0tKPcXn2cfG9nMBr0s+4w//FeNToNFSdQbQKyFuMllRXNBCiKf1jQaN5VdNy2PXaJxM2ZxdP
Ea0rNtEba/zE6gYxY0J80tISemXNpeEcP8yNr7QihgoVkZckoYWYFfk3zJ0vmE/OxtgC3SSLwQnN
AdrY8FZPPa0OyD1GQsRhY6gkD/McUZw9YWm8IcOxd/ME+c9iQ4GgobZ2UzQQ2kgskISRA7kZ4Yrb
6uY9mNfhVVpecOqTDiSGmiGOkkCNtgKBELQiv9NdsqUsE/u4aGHlhS4RJKWYH4K06SDE1+iBAWlP
Nup9PH3yARBAycmOpzyGTM9sW822XP/kiRj0dYM4a6pwEpJa3KzdGrIa9lZzH5mQ18nzgThw1CS5
9brvwahvUecXEYITv0260wDrwhns+c5yqhpyaw6lsezPcTCyJngTrGcte/EknSptqF90REYbL2xp
sgyAECg+h02PrnjlIExZdTOfW8N4E0kOEiqcf9x8g243Os017qtL7oTiTMemwb7UXhxQUBsbicY9
PcC9EzJtq3wMFrRx2ihOkennBCzEhyFgeu8whdhOPlnPrOz1aQJ6JypoX1QtGuKjcTMlo8OKrGzv
ZfQYo2bCnlJsUq2uzwgTDz5Gd/jlZMV7jUu0b0/0XaYhuyoMzlwkl8hkWYBj0k3gVnAieCQhRKZ3
7SthHponLa5g0FsWQrI4fA7cCMAebvm9E1TDeowU+bcfWHJTwpTp1NtBTcxHkthXIABEpFS7utKm
C0Aj1a62j31aks8yNoN6l/l9G1MG+ETIaQzxwkx78uIoPOqdx/hFcyDs93N26aFwyzoMN3aG6hbh
AtpIDOinSPV3vCxL+qcOeJ4bVuYhnF2DBlSGHDEMQbXSQQSwGHUz7iS2c33j/TA7SVoL8t80qk+/
8WxCGW9cs1+7Og3JrGV64wbsbHvJbBnqEGcZYTWVierRBs+wzjnNTk5lfcUq0BDsMQBfhWrYcBM7
6J1+sNXmeDnMWW9AHPY/0pztVWgP31FJKeyd6vDojPq2ZkYmKvSSkl353KO60mC5Ig8WUZhBvPcn
StG0AGcKjaJrPbLTYLXQIkld1gEGpDG9DQzboSa3Rtd966jBie0ocSqrN4lGEkK36XTrMoDRihcE
V9HAIMVqX5rc2QVqoxpqzQvNA2hKdK9Onu1VJ6RtF/bZ4X55FlbexZwHjWAVTkSpjHzLI1N16pZH
vw85WFSriv1Dr+xfy6H955E0Le1IsHozBPE5YvJ0Kv2bpTa3dRCkx4H7SYEFeU2bBKBg4rA5t3X8
3dSvO0NUD8vbHV2mKhHz9qWZukADl4M1dvT1fj93wgg5Y+C8TXIm8VD5fZibZ8UhUJf9FDegftnL
sLY2wxFzV7NHksn/ODS8tjxsBR9vCrIIygvnm268GZhojp5yiw2DwQx2eZjZ5ETVM3jX5WtNPQvo
rt2jRfh1XF4wRPkwO3qGQGD6EiqkI+dn+QvuuDxdDpbqpzVIPU/Y0Og3zSUTslGuTeV9sgZRnWx1
WJ42Mv3Uaahsf7+U4vjE50/iNVHd1Wn5LOzlY1k+q9a0Lzb+6Z35XDTdfGKkITBPMcL25gRYcWxG
5+XQqket97PuQZNGI6EnqY4cLw3Zo5RFjZyCEBSPYuewUCB/H3zlKdRh8WFXnF9yrdJOVRRpp2xU
51zM9akm87PWt6fl4A1us9Wd9jPT51Ffz2NNinuLP0AhCgNFMFwOC8Dw16NCwLbQZ/pUk9Yh78Ut
txzwcnC79AheonDk3te3DHRLn9jImt/Uifu7oMHeBVwDeR8z6Jvv4hZZ/nBQF7tVT4CTanpQ8GRo
jPQZcQw6s6zNcp9w1C2iUT9teYT4Dj3y8nzowtfYw8u5fCnLd7F8UYPCTjqF+9RaQGLIxOCWQ9d/
58YGxDzVSPmX87dV8rWqJaj99x+4DCgom49mX9NcX07kibsG0i5ZI6GjIPCWD4R1/M/Py5+qASVM
0kdHthO/PoLlt1x+XwGQ5vT7N+e2TbRQE2GkGjbV0ABY0a0fZeYNq2gqxMHtjEeDHbErwDPZZqOI
nMz59Vl8aRXxwGQ23XWkyMnyRSt6oNkeGBdzRpfme90nfAEPqy+hg6N8b0CRbDMv9OETMN5PCUrb
YBFIr78Pk9/gDjTic0v7x1etfWf201UDC98lf8aM7dsQeRH84Gut1XdmGDzgNKDFG7HQi/4UJrQn
GSgdBca1sitp5mHYQ6FXCZDKbkrxbuTpbvaL64TGryi+40t51UNUtZmWsvMb47dcf00iBkuZV72H
Q/FuugFhmRaXgJEnd01UZIdSTI86SoSyJlZsyi8xeIVVrgPXcwYL0z87z4bqfUW1s+tdBE36bKe7
MOsPYyApfdzhOanM6gw66Yp5wTuEWfRSGxL/E4WqLvAn4dtx4bCxvirPZe+5xd7AV2jICZCA95wA
qwHqjnPmm0afYCtzUit7fJB2D21ResMJkOw1a75PJtzoW5VlSLQiRmJ1nl4ie/rGhoTcX02703oS
NUwkMismlRvEMTWdCLS0ToD6JWw0vrGGaDH7vsgepJf+CGRMfI+MuIFm4UfbU6xoEm+e3qcXz568
9eQOBzupbl5z9NVWz8QGZHjELtpl95C6CNyiyWJom2ckw+RXZtLktCTDVZ9eA5fUBRrPV0mR0eEw
odch4xWikYiaeeNWFaY71joLg7SeUFd5aXycO8QeRBCI9KO1h+fW8b4OfAhzRNBJP+IH8B37qcnS
k5frtzpjYIr3YFs18/fUZE89JGQ2JmP7KAJCoxzQ2Q2joVWYxa89E/JpMF9kEODL8QmYye3PprGa
DVKtY28ib5Ft/wBAbxuVu1lM5w5WDxf8z5bxLfJwP9pA9UzNyb7USbZtkRSXfSRAyMbgbG2CfSu9
vWHOZ7R1MBOQK0UXf6PteUt8xc5InWsmCdb20uLiBtMBIt9JCcJTRKPpALR+ENP3ojfuIrzAc+M+
pYb/xXf6YG1yHWGXs486Dd0VRMOHrCLEXs/uxhTJHTXpvnH6d2TXN97lyhh8JqloR6FWs/ESyiBm
FdBQdIDTAe8gLxUDNsZPz9cQjg9TRud+IqaZZAqiTK3BcXexMnjhklrbAuuelfsP8dS+zzI4uXaA
rqJt35swCkjaSsHh44PLPY+UyIZRdTelw9mMa3STs/YFxrEPjKBkKTjCyfl0y9bdBR5j8KgePnQT
cb6u9VvbZEjTzdwOnB59s5sRPNB63jrQNlHKyDEKqZUREp2dwnhuvQI9WT1mmyghtd1sgDc1eGX4
1GrqZAaA+TCe+7aVG68LDxJS1aoV3bRuRr3ee0Cd+6T4mdWMtAanevcEsPpq8PEzGJ+dxKUXlUBH
KbHgFQWkF2d+tu4rQrBDhpegR4gDjW8Sxda5zwe0TcPeSid6REARDjoaHaAHGkDOWrvoZniJdBKR
wlFPHqo+lWu/sfatzXAlQmHHRHbYuBYBKBm8nEQ6P6kslNhgQAeUPbhmaJymHEhg/Mi+GK+liC+l
TyKa5vQ/rR61kE++JP/kx2Q3+n5u9C/gkMvtPItz75oGQUYEg+O85iz/IbKGkVkyI1gNccMg6pjg
U8eWd7UrQFkoWFZidsjMSNBdLqZwHem5GxQvIJceWrQa5PlY8Hs6YYAByF5ZNVpOKRqBsri04chW
zR0vhG/d/GT+5uhWcTVtG2kn1ve7jgxPHTUtN2d4ujHMBVQJqEOGkNE8bYEuJ28r8H4mSTZt2YYg
rdRickpc+E05oc2RXaFmc8WF29omnvg27bD5SdtD7hrFDRdpddCD4KnmHnQq/PpnlI3rzgpYPvPm
M6KLgrz0p5fIEo7ExdMBkYUie4Q0SP7bgDbCznUiQvp7UcPZETQQuJHt8N5Tc3Tv/eB9sqQjEJ3A
ZPq2OBnIx5PkR2o7cjtCars4I2tjQk3WY88yW6+le4X9Gr5HxpLGhdQ62ADRv7lEbKXl3NCW1MJT
Dqnf8x+MoY9xaXCXoapF7aSPJrdB6LT1rH1z+8beVBhWmNJg82viW5Pa+Z1TIPxzcidY9/1I1jAL
YuY+ZGysyY9DOaCJkfRIsW36axlg3RHiazO5BXUmdrsyt4mv/gTGp6Rn/k6p9lcg7Ow17lfAgyh6
Tfrn67HtT3UZfWGGRQxat/ExNUcDiFlrhvkYoI0EGY3DEfQT6YnxhHLcYoDMuG6oXX5hEyGRrhwZ
pnNrk8pFYJ8mhxrfqVWPF80hEcG3rxq7MOY9COcL8VykIISKJHVplnJDC/vhIcBJ1TfkUsYBzNJ8
upPhIK4WZ3UMcGFORqze1mizfJn9LjqledZspjYD+gamXHPImTCyWoGowrfYRrvQijMNbxAmYD5s
4xZy6sOtBgO6s93xe2qlz2V/bQsPMgCThE3WK4dmb7Jn8ntwDuRjxGi+Ec2CH9XiBznsYQoyeS7H
YjXoaHR12/Y3MfxnPAoPUa5SUcVbqiQNiyhgObgDzPm0CA5GUT0LbmzjZnSVb6Qz6XgpTUsP+oFe
cEzSUoBHN2XxD3/mU1Cdg1HoezcwIboQAMzNcAIim11Z5tZp1KM5gqWDUKN4SoZvcXcO8KJvsaKh
VqvwUgSW9dJAPnMrmaCCST/8YICV5cbNQWbDl9kg7SsiICvMvuopeLY08x6DpNxYA3VLEz9aGe+n
xZUwRTC3Q+iauSe2uQtILhAfti0ZLBYVUkcclTrbq7jLPnvh3soa/0zXkplnJd9gTnyb6XgQJgOS
bRJsNXvOOs/TrmaMNKArAwQXPTlafCfchtMCdXVI9a71Dl8nok0Nusko0U3SMr2hV0J8SFC2nQMx
M/xj4JRIYkCHE2+oWklj/toYJso5hFE0M62jY2H1zez+LCf4lZEj7l1DxZt6iYb4zYfGF5fVfUfY
rp5i2GI3gEtmIGRwatL6Ejk+QRU52XUumsDY/iiGodjo+ve66shf4nvMq8jc9Q5ev0r3P8ZKySZD
qrY1XSd0GopM6KmGeW/Ii1vfjTNNC78pn/MMT3mtyX69zIU7mUEpr0Lc18tzvQ47Wk1svV4zRbRp
lj7Cb3rJ8uJyiKuI2wUzdqzJ7mmSRrWPDHyhJY3/jVT/AhJm5rnLns3jfIvi5NSoH1RMxSMzkWlH
wcNPUC/9PgygW8l6R7qwzNCTySZkZxmi68k1mfMvHq2MLTDu/pewApouo/quwKmGcxgISqxwQmUa
0hFQcJJe6WkWUQ1v4DIbIRFC6nXd+ZKYQh7R440nC/EunRwKwVnaxgZ+TXOa6rZn4MZkZHnqOp2/
1srKUc2yv6VHkV7nxIJTzoQEAxwZd+HSwnq9cVV7xFYHOjd/HrJOh7es9CKLvGZRxkyBdTO6jEot
zp7t0WyQAQQjuBoOwE+n0zxgXCMg4bDAeBKiF2htcVge/X6t1McH4GWMzVyDprzagSOAGU6YnbEa
L89/v1g0OIhshFt6MvYoW7ptkzrVQbPZHM1TFbG6BwyLGjuBJNd08I1Up6guPHOF0Y+kV0i2ZIoz
3dLw3pD4BqhmUYgsj8Q/3Br1f9Sm1x0s3xWbFs0OavIHz3KTk931KtUNQ+lJNw1+RacRv+RVuWOa
p2oRWiV1eHSZfOJJgvmYjghZEOFrO5fQiOW1JOTOuTzCCwV5u0cA3xb9p0HewLawsVAuZBURDMYR
/+vyZHlZdEV3TPnGOr3QT8uh+efRvzyl4G0BUaOtXORfWjlZnLJIKOf2pKuAjOWwvCy7LjhOJA+3
ABHwBkfpvsqSO0NEPIXzYJ6Wd5xSJKxdxyKwXr1HtMl4PdVhebocnBrxUd3c0oqVOIcleiJUYPn5
f7wJ9SE5nu3mmPJ4H8ufSE6EOKBkjsYUgLH3LLA++IPE3BFVIXuuVVnrb3nIZmV262wVRw3+hImN
l3QdZhyw/LxwZTWVuJtz36Cmp6WtDXSz26C7GCbpn5OXfKRT9o0aiIATOaJqhlZrlPGnbRcvZcdZ
kkoQzSWekDnVEXLJHoNPysc1FVATAsleQmN4OMRtDo0Bqb8lxbljR9NNhb0n0tUBfhBtfuL2Z7+5
B3+FVrMJSd4BWRUK0N7GS2kMn1rGb+AMkAXChLxLNL0rJqWcuYN7CjsHJdWgP2maga3JISH2f7TW
Ay6/+W+1Hm+yVHydP+Uef/+dv+Uehi7+0m3L8AR2O9N1LRQX42fb/ef/1oCt80dQbtH+/y0G+ZuV
J+y/dMMSjs9/uhC+af6p+PB9ECpQ7Sxdx/pk/v8oPsDx/Te5h0dgiiEg+Rmm4OdY6FH+lHsYs9nS
LKrHO6t+jwCx2oQ3wnafMDE80CH+QwXzt9zkT3mJhYTl3/409ed/iEvq0NKraeSnBVf5k8Gg8woO
FGdgwDR8xZJuv5Uk11+tffkcVyvxDof0M9zHR8jm5D6BTltHl/HVuEwb90ieB9UGe0KNymRbnv/9
WzUchSP872/W8Dy+N+Bwgg2ErSvG4B9vVhqtkdmZMK6M4thNKi3fAr/yRwuv6XK/BrLvrqvO9Aic
eQZGo8KZJR3CHj06KLSRRr16lITEJYVTg4HaZK2sRTGvzJ651HIYDEwWgdC/LisX1MrpZBnzyPi0
KtfLa0UwUmE5strUie+jIyCkO6jrYTd7VOid6q4vh194u2KmWBMg61YLry1eIm4WjdjyfGDY+0sy
9v+4O6/luJE2Td/KxJ6jF95E7M5Bec9isVSkdIKgKBHee1z9Pgl2/6Xm9N+9czqKEAJAsSwSmZ95
TS638MyKDrE4UTU1ArrQSg7nRrQf7huC3nI3WCibgUqgy0ovY9okpausUdba3E/BqqR8S78IqW2t
p1ou4LGyWM8bizqZUAOLljBYsU8Wb0kcqW4EoHfC1ulIwovunNhOJyZA3Ch6BX6sAFK3S3etwWFG
nqGgnUC9XhLF32nPEXvTYVUeslpRodBSWU40n5rzBByeNpjdAEDsUXPAsYny1VQJFzVeayr33o+h
kDlI/LvPRVyA05PV9SRvB2EWoWMDG+2gdlcfincjTHeEOpAYdO3gqy30/tC1ewdNi7OnOJpOTZv7
oVKEL0ZHX0UqajIMgS00xCasvR5HBdFlmK6KXXoHq0qC9f1bTnskYDQwp10ZK4tVMoZP92+IxQBT
/HRs1R31GmiBP3IBSXQLGgD0Yhmk9y877SlUpjbcDjTz/whEpz3ILWCphTUL+jQr8By3KUiNA1DS
Fd25Vq3o2UoVCkgiyqOGy1s7ag2/r8luH4eaaN3ggyxGwj3Gm0aHasgqOEecm6f+mBgwXHF7XjuM
eQC4/ESF6NsUbgwyX/Fr0LVVa817T4KBSPZLwlgDrfYL+tdTUNp1FrteCqQ1GFFGQ0++3wVK2e86
3UKtDi2kKdichm0rPvPH3tg8JgYt5l/Gax5ajNrpc1ZZZq8qtzxOnyabPtK/NoboMzqi7zQ96lY0
EgNKhJt2QA7RtYn0koyRMx1Om148cD/89CdoNFCZr2iqInVS7uSBEeqhcUtVJC2ttelkazScyt30
KBDrksbinw5TF/yU41RIJoatsahijbBRc6H1TU8xldEiIWhe7i8/7dVVkG6auP34q9KvuOt6UtJS
Jy7vKu78QWymvekcXG2m77QMgDi11B+nk6igYvVSIJL98fAvf1nLP6VWSrahmLMi0T+c9no9zEuU
Ozk5eKkyLqfdaVPYxqvPkrGsPLhys/sD07OL+8n7q01/I9mJgpWQjQSI+OWjf/38po4gBY2MC44s
3bZgnaVt3DHsPENMUUpSOJsOhkM3fTW0yX7/vtOXVrHAWTuevP94VDdH5jt/ELPex+O0+ZdBqQHP
EhScUDu4g7U0xIt8/O30V9NxptDzvR9Oe9O5j5f75TmpBKVo6OK9UqrWWkPSqg/FTfZXL3M/p3ZI
MBP/1T+sKqMgB8fCF8PU7vA5oDD1Oh2F4pQsxmvsj+ZiOtcp3G/T3n3z+RwGSszVhgb0gV8jQWyZ
X0A8Lx198J18+b987vS0+yPZ9Lz78bT3+a3EJ7yf85Blkx1+hgG4DQ5m7xmz2bIVy6zmK0urBysg
pfKL7lJYCgUyetp0YtUrRuBpsaT2OWr9MkPUQzV6zCiIjKJrLQMio54MRWLa2IZ8ocVYrj6ZySGM
Ss9YzND3DTqQP6sAFe1BvI+cZ7TZRcdxcnVD1BsNzxofDMQmQHw2YpxPG1U0z++Hv5wTqx5VDYyQ
aRgy7C1XhijIjwycHBGQARppZYwbqtpg4R19a8cNveGy/sbP0W4lRT6EKHKtA1PoR7G2yElLcaF9
0h/0KIo+3rPlbt9Z0x1U6JkAZFHJxmolWwYGP09Z0vsyCmsDF6heqnWBSrBYL9uk6gjZxK6vMDFN
m7KmaOyb6CnZQ7bqu8Hd5O3b9AMZmpRi1YBF1bZST1OHdvqVpm4sUNuH0BnDtVdVFAI7QygTFHTL
gQL29msBf3DVWd7Giaph49BLVzJvp3tfBE99OwEgehGeOFD9cUmEKRQgwLiazonhoKl6vCkB9LAa
SqPwIjl0IMRmVQHEFy3gRxL9W02sOwxetAu6fVYqEblxYq4Nz98WhqfuFNygPjYjnAjqeIg/18NG
jzJEUG1abup4LRK3pV+Q7NouvwQKAU6mWCUFZPpBUNQfQ73EiLvulQWFSBAPYiMm252DouHH4ccD
geCjxMAbJ2TEtPkYAdNuYEYEwVHXzgMf6o9qSSfLt9S5kBhalL5+QHEJRp6KSlQ9VtCPO+wdegND
coET6FXiVrOxsG9EtS2XDRigSqK8A/BPcBVnCpw2yrRKC8DEdJhqCGOPJu2rTP+R98oZUwSEBKET
7Ka9IsRNHFsBGokZN2HCNwBFMxL7/nIM1hxEy8fpCOO/j8dspo7WgDh5PzU98eM1kqYFkkBFzZnh
xUf/QSxCGFqCv4htbKem3Uan2uLCwFpYOjaBM7lzAAVMf5qDFfz4+2mP8nOxm/buD0x/9/GUsQ9+
xPgzoTzAO1hF4axtHJXMPKVqJjZCOIifT+wy2FFdHFPa9iNS4dM55GV5OC8P7YC32nRqetCnDyNC
u3qXSRGA34KPhz+KB05WXpada2/Txjj3rqmvGCks6Spyr6XbrTvTi8DlTufq8qdne+VSzYnMp1NG
ApNe1nD2qcVf3B+4H3YPaMI5+B1BDES5rUMvd8EAoNBlrRW7PcVrL0Txcq84S8Neds/pT1A3xw5U
OavjulqYV4zTZspFQgQIZOgCgsuAglO/rgF8JjPV3RfmDrnsobxU3aEMTiJLChehtxvaW6O+tpSw
KeUg6Y9Uuh/d9PBBCdcwyxNpD1LPCte1yj2ztpS93WIH63J/H9LwVPSHpj+gFQaDPXH3tbSlFGoa
jx40dQcM8TZKtkgFzst+hcpcuzJ39I/QUWPFntdvI9ycZfJe+BQi10iFWNI3mET0Dbqn2toaYTiX
hwfQZUn0rNJTpTW/8PEimxXfFWkGTr5Vr7ApoVvrtCVpIOF5AqpzRVVE19aWvDITCIlLL1iBlCz0
BzuZhV/K8FzJ3+OjvMpnB2OXv9qz8ERniVt0Dq99hxLPPPw2HKpF+I6n5CvKBKhJLKSzwUyUYq2I
CcXc3qo/lMd02W2jF3mR34qFvUCWGuGMB22DaQUc8eBsLU0sWs4knQg4bjHKOCqb/HtAYlmfkJtC
syvSZwKPIG0rXKcOyKblEJuJsOtFhlrG4ns10x7SLQjUK9YIEMUfpZP3c/jh3/L37FAcejL/eblM
XjA3Mkmzv+CCZpzUa/WiL37Wm3G/bb65Wz4VSlDrYM4HJg7ZZeed1m+sNcpNA9ZAgvvFkgU0foZk
eQIV+aUON4F/wfxBLWDCrkxMpFcOnYIY6z6wlzRzzacRPWIgdz/07NHHQu6rh3oGCsTaAr35PgFO
hvrihsauRjENPAHFgR4wP55QGFQtcwVYUfmt3B+sR4evlW6xon0y+50NmHmJ82W3kNxnDR1UyAE4
1tB8YnB8aVaje/A3ziN6aUdv1X+jZF39UA+o2CUIZjobL1jk/WJ4gn4MyKhGfdZZdu6WImhmXgRz
/1XL9/K4+go4OVQf02iTZ6duJb/l0jIfl0uflVT8Bwo9fLd+UI9EeARnqQj9DnnvEgp3c+1BoXdx
K4b53rhSi5f2yipfoM/4w2cdhMZZMZIO7sWTF9ZX/C0GKojfEPSRNPEgrTN9034brnjfqPpGPhB7
PcbflJ9yPacyIX930nm8o7nPqAQOnM2JfmBuL3J4/VsweKE592Eg2rNAIWWcqc+U+1ssn2fWzfze
PiZn+6XY9scEX5cOmYIDt7/Uoum86J7QmE9AMfzw5uVPxFh0BX/0OUSCXlnFGYoiaz4hLx9Dm6Tf
edR2OBGiXN1jgwKifhb8lI/C1Dw+60sgD7vgqr54P6IrDWn4+00zN2f13D1Fz8VztpcfqQt4K3/Z
7JHYMk/ZBhTQ+BJv9dNtuBhPuAaew59INVjeXEOvbiG/B+nC3PUryun1jImm/FKv20d1gzDBFtPm
8oYGbYtEyizaVot+pi+lF4SFgUMs8MZbNFdQvsyFypysIIShjsGjsqgR/2XKJoF4bL8lWzCxmL+H
GDQBRDqgn7T2nunGgyx6ylyIQvNsmczQDaRTue5m6kxd2Zv00fkaLZxbvzQX4yb6lqyNpZTPA/sB
AwK8g5w5k+bC26XoxdODnePtfuB2Aw510pD6okjGODyAfKIjsqx3tIm58yECjafQn9v9ylj3j2/u
xjuQeW7SDYXgNbKq9rneoJDPzFOudGdGTzmhfe3M1EXxxG+6rfc9PksLNZtD/h28DVqhXrvANjzk
tj47L4UMNn5G8w+4Oj1mFI5TdYbhPcjauc04XNPZb9beMpoX6/Brd8zKL+ReoTSnJ5g6KwOIJ7aS
8zyZaweIENvi4K6SnXnT+cxrFPU2CMAiGTe39gXSZxuNNWWus6rPPWE1CUJk+XN4iA7Oq36OvnhH
b+1/TwG0nvoYWYL78mfDrABAKNZEjWkjaeN6Q/FoJ+tWufY196TYBDa1yFTcjHxdF7lR09GECyoc
OALVfjHRoINMoqPIBuI2R+SHCtiuFU+Z9jyRkEx7HTp9CJKIhztHDmS8GloARFWIvgl/E0/Zzb9/
thaBWC4qyEIWetOQP8x5VGcYVlrvPl4cJFQ+LTta3b9vwlKGuK3Bs532pgeqKv8mZTJeD4UNTKQr
9Z03jis/imB1ULmyOyD8wE+YKaddxGJGvAgA6lomQL5lhXXFHGQ9NiB22+98BMoQikz9kHmXGgQA
AY4hzvQ7S4sXAyaPG7OEkTGT06TaOTalommv9kVScD8u8dVeB768h4oTL/IYnS9VwHtlsbGCCfXL
3v0cXN5ujd7a2ZXbRaAw+M2BC0x6QqZbpCC3h1CR1q73MJFboYkTg4A+2oZ+Wa0bEUtPmzrCfQFp
w1Unqgv3DQ7VXKV/nVM7jNN9nBOmKlsvsrZpr5y4vveTaIrTow9KGGgi4zMBs8s6ZNypHDyZXdxb
eEGkyhvhxKKYylMsa+7KdihN5QDD50POMoFSSLEvZUVZ6RrzcXPrBTmyQ55aMnpnfS8gYV4JSykC
2AeHp0lmgcDaIlKNmVoN+wZZItJ1gZVvEE2C0aR9HMpdABCLUMlp3evE8vYTvA9n/qhc89LGe1Vn
INAH6HeO0mtrLQAeOYorXOrGczJAwW/jHipQKOp1OuAi4EZ2vrCzlkxFXLn75n6ubeUBzZ5DKggE
yoTy1hugzYNeXOWqOllkPRpAz80kyDCV6EQXZG60LbOeKCfrENa5aafi8b2YDOXvm2FYTKxSBrZA
NBDTod6T+/rMrMV34K00aTsMhlZZpT1PDc1pIwO4TGVIJ1VpwhIQZdXpAk+b+yF+EQFfksRQJiaf
Lu9khSGhBEtiVDhoXA6dDXlcYJIn6vrHRtSQjbzkpOcpiwRK9kwrancujfSk6fVSsZu8VD6ObRkX
m//RPTTVMk2aXv+eL33BtuXnf2zR5kt//NpI+/2Jf7hOKb8pKm1tk/6aqdqOTPfo90aapfxmO7ou
OxCaTVuQqv/oo6m/8Qyo1qatmLpsqjz0B3Oal6Oroziix2P8d3popvVf7KZsm2YcbTRd53NpFt26
X1tFBdLhZeI42YYmfgqnzf82gF+Rr4Ndq2vZzeDUyYhIgIpEKbjGgdLpTVwVwy2+y8qqia1TOG88
Iq2ivdrZuA9U48X2wMtqEK3ROZ+TwqOk/YrZ5BFBw1Un6TM7PPpJtq2yk2YEMJGtUxcCdDK6nlYF
EbXTkqBkmOyAwr8EvSlsHR4BO9AqQNFnzLoIGVsP3dD4FMvkz7Wd1TglIdhZkISTo8q3Zjxapa0D
72sgCUnoFGjxMAeyUdBQIK5RjHdaI/Bv0eLze+Yg+Qa04eSkcIOKkYylBrAeEklkbQSCTA3fw6Hv
qN9bpzxugUb3yjmi61Dr1o8WhHYJP451GKidWekbR0uOeIMiiK4vNHjdRdlca533DrGqtpKf3TBc
pKJEqI4ExgC2CS7YNYj8GhbUQHoCfoJTnNoe0cbdexW/ptWjPpe2j50cH4FAocSnb5o04ynwggp5
K3XDOSitk4RFOiCcfebIZ8eVb74EPC4dzi5w6k5dlYlyK/GFxZpiCaiVIlt8LOvgXUE/2ZGCZ3xv
LoHdXFXfeGkib5nsKrSOLMpFltaT7kRHzFReFQN6bsfXjNJjp7QXX8Y12ds6Ub3Sg2alq9GxGcaz
HiJSbXaY+UUEGcGuDCVc5MNjYCPfqATHXEiXQLhsm1VNvBSA7FVjjHnqCEikc+pUeZ5Z5ksx4GMr
DWd5NI/18CzH+H06uv+uJYwDz8z2veGD0FL2bqFvutRbDiG0WwnVM4wllE3DO2eVi+YVk3lQ5wul
1l4iBEU8Iz4ga+7Yyjn3jU1e+7sQFrGieju5jFCDQbkLFfCmUin+RN/1KH6nsPZe1P1F/Iy5NN4K
m0Gtj1elWJeR/DbIKP5hyBLLOAuk5qy0FQTVom0ByxdRyosjxLrLDBc0E6dGj8pEpTm7XgE4PZqb
Zgho+s0ixTjRfzmpPr9g3u8VX8f7Z9gHfvxuezWpYo9Cd6+tIAQcNWO8iTE5goKUZXmuG8HONfo3
O8eTHe5k1F9Nf7h0uf7ia9Fu7JQ5sdGxLMLX6T2GBl39QTvj6gOwGAWWpvDeYV0C+Ev7tdfHr/Df
9oRbS52r4kMnxLiAYtIxq4czbt2zQA5ejCZ8L6OKSaJeJUB95CE+Snq0wyTnmAzBxqVAi0XKDRHo
uSAF9+F4DsboiDnTqggZq1L5hMJqG/brsmgv8DuupZQcWzEd2N97f7w5Y3MRYDOvv6hckhJ96ar9
ilPkru7Gm1WMN3EFG3nYS3F01P3kVfwwYjwqXnexMPeVsvFWAZ1sqSEhW4BJLQ1FfBIAO880S99A
YkkJRMdzV8nnWgXU6q3UHllireT1yoXD94kc4Pk4o3edgYwz2Q5dskC3vzuEqWB/wSs2Tw0oFjG2
o6jHmm+8xR5zWdfW1wCpnHBU12GY4iXHVND449408CNzudebpFklVfze6zr6oC+d8IEO+quq1Csx
mJyiWhWBenNROVCTW80vpbXWS58XjBd5vMn6tpKEYHK1AsNFM7lcZRoK0ul4tsr+DLPjitndosay
OOnPUjPcrLBbE6kxy2TBq+1Jz63jPR6qHn2BUn7zKfnSJIUXifAo/hcnzerfHMP9khodDjzhe50O
IAAQ/GQwS3g71Sj/eOZJQZFSOrtddsBgB+VHZTXAvi3GaBfbJsoF7RWa+hk3oQLbGDFmDYj+2neM
rB9lRMrrUtsUanxMCj57z+0xULLDWG2J6+a8/FZp5UPTjHsnr69VNa5GXBhCtCxHbgTxX8IqIKOV
rjG8epgHhqdgLty8VW5/7hmbpd5cC5VbLNTzteuPy9IiV2KyCipuK1p/uOl68Y5I6iombL0vIbeG
Dw4rWx2ONyVMXuui+KK6twbZUM1VkFOGaaH69E+crdebJ3FLijmBLs8J0N5K3ESVyj2GPhIMAc9+
AUaA8mfKSuPoL0VjbFgTfXC+9cXUueeZqGZRe/br8LXmPWLQU4gIHX0MSoElmNxqyWvodNwf/kGI
l/FeMMNP0x2HTasCZgqig/6thsKD9EOylPGsbwNsDkzRSPAH7cuogpyHHBvuYMtpqMZpm7hHi0A2
6mc7LF6RWxZMHeUt9FADIJQkxXPzAwBpmFadCRsh9Q4wFmK0/QZqXBBdIwvPdq/+EiM7sQlxuE78
oprHTfSS9BCTsmjYA0Xa10r1TQNziKSIXaPmCe/ITbsBnk1QS/OUPGKmq6imxfK1F7aGigArBiYY
xWlvOjeMAeWIBO6TZYK4D1X8Ek0N6Hug76a9aSPpJJPTng4wcA5Q8F8pXy8a0o7lPbc6qgWtVh+s
BuEl9PmQE8IzFxyRH2gQIUDnTZtuALGXhEituCOlAFLVcWhcOuPpitD/2Q8ovHs16E3bySEgkDDR
hUbPTA5usMj87ZBQvvZpcjiNvClqWKsYGOD1ijZCRF9MWnYNaH8FzW3pxa7ezdJEy4P+c0rhdagp
7hRWsRgsztToBOd+t0wqIXLWSBWmJVn9sWkA1+75cONmtMhbfCrMBEWU2FNXNHmRtPPPdEGw/5P0
mz1zYuN1NJyNzyqwLHz7tUwVBD6b1t4FafMN7P08BZKyVBxc1CFOzBqzZzWO9ZvZW/UiR7aGWrgZ
Md0g1VIbYIRSBvYYqm8w5nboBJxsnSIyaeo8KtHdzIeXJkd/fOQ2D0smD26BdGguiTNevHKYc7Mt
B5dARzfsr7GcoH4YLh0mGyWrljbTX68WOGpE1otggBhJd1XLAbXz7BTjjIDP7hqpi9cAl6Ou3Otm
tPslqP8L+JfyX8NkWlKObeq2aloo5XyCfwUhwxBPiWzTWNF7EW1pxF9RWrm6dg/5bz5Kw74gjuqt
4iNh+pPO0a/AMwVD2l+xXLptO6pD9qAZuqzDiPuE5XL0DgOtwYKj7CnnQcspccXmNkaQlPmFQCeg
iCwsSyXHpHpQrf7hi38SVRJvj6ySbfEJZCRPPkPJOsvqtRB9gY1aE8Qz16R+vZIKLJrlS6R0F1ML
aAps6/4xMJJ9qTOrEdj61Cz/4YN8gvt9fBBMg0yCNtRMrU9XwNNSBE8qN92Ii2/07cUgMoklSk7y
A2CNixrXF6yMZjaskkYpl2ncXASQJqUrGscErI6+CVJ9mVvPf//JRI72+QqBgsRdHmUsQ4Hz+ucU
Cj0mvAMHO93AMEY1BGkfX3uUKrgzfYd8gmaYSz1qvk/DO6+Iz+PhjUjs6lVnNHdeZRS+afgy1kV4
aBvj2VurpvScx+OtZunSwoGCEmEIsZ2Z0HQq+rUIQUynW0ehsUG4G6hutZRr7pS4vyR+KEiN51Ez
NiXXArsZ1EvQ7/PbS9iU4G9fYlteFSx+wIbXaUN52a4u1HM2MZwdnAGIYVHbb9FyNcuVjDJ/geRH
n3g3yRveolF+Nnv9JKiIllaebaW5uDltK6fh5cPXEmYGa9hc1S1qMIwalGhRLY/J/4AWR5AvcYwr
s/QfAJp/NTwwaAaEaCqyoaqfbhMVVZwkU/UUb7RqpWfyuXHiXRJ/nyLr/qbU5fbvL7syAUx/0Rub
RqSuaCJrBwJr2J+uu9MpNrkpdyb60JiBhE8h7G6EdcOsu1QsfCsb8umAJRtAT9xbmvZKuktbN9lp
xPVC/0IZn/wKu5gMvdn24ghCkAodClO8GaCoFI2M4YwpAYmE+lCp+6DG6t5MB35Elo4uPYzMhw2h
mHjdDrF+JPGM1tzoBKAiK4gZCY5PZUvt8U6iCm6NN9AjkODKJahDpBu/mfj0SHC4yO9RU4yPKQLE
QfXdBrc0UyLcoE0rpydCdd3KN/i3mGgV28Y2VBCl0HNphpSvp+bLpoxxILPdo2u70ELd6E2pG+S+
26uKlm/SeA9p1N86y70GQTNvScGIwLUXNSY6LrNlbGhfwYytszh4FUFrnXfr0IhPyVA9l83w1qqE
Y2lAyu5finKLCQFaCtuW39gzwiPUmaNv6y9qZmw6XK314dBL4buk5hvVMxBqaVZDHr8qMZRTdVFr
5z7XNojkbwZm7ba2X8xWOYt0j4hlj9Yvt6tgqoo8KTM3ajMy7fqwIR57lUWL7yF1xG+md4JogotV
s7CUdt/Z8ptr6ydLoUzw9yPtE5r3Y5xZtgBO25aKXt6f5xc4j1mhSxr9ENI3kdL1XHblZrn5s/jK
KYyM9B9m27+a9dHtY7G1LeRBVPH4LwDiEpk8K9YHJtuIhKwiMc3+eUn9i1sWkVoKt2LrqPanNwmQ
zq5jGWVl3YYa0uG/OFPj8Yr32LrwwIJQCnqM5OKCnRwqprglK/K+8qN3EWWXzrgPa8wUNGcJQlxU
WjaOpJ4i0p5W1V8sJkIrjXdocu2rDMGTMPxum7xN0UZ4QSiIf4BzZCKOkv7WeOqtDZmqwQ3RjxqX
+ZAcK0hZ+HKg3zueUYp6VZ1hXyPgnqH2JfIySxtvvqOfolzf9BoheYVzmHUZoc8ZJDriQ4K3Qd/B
PA2aecWFkSGzbO38S06FwaaPFfTnSAuPTodouGW8eEm/x4X5mJba0Ve9pVQNe5E21X5wlEdrEaE2
zvDYj96D7VL6qKgXqJhRzqjuzfo2e1YaSMuuny6bntBLVoN3g+VCGshJguiILPZOpeMXcyXtWNuI
uoJ4OxnrcaiJxktqNtekQma/sF6gxsxFUuKgHy7xWVy3u4oZXCdf+/vBrch/EeAwxBzdJiuCMGB8
qkCmal7jP5qk+C+zfKYJzbYiLGdBTd5UWiiRYNezz2KIfYrPNZL6AHXUfOv30pPqzGm8j+2pJM1r
SQ0b3Tw1ur2r6ptBM6AgQxepW9ueq6S/+JJ3QC/nUNjhV6fGHjCF9h/KJ9QfnxExeA1VXt9S+Um7
tNnqqKKgUvieQixoVOa8ghJAy51PNCqCiqbsL41rnMSsWoztW+aCBJErIRr1ZjHzJ0xmlpYhfcQ7
oXQo6QbBR79WKC5QvXMxlHXs9qI0NGyNfpVk30SSakXw5qR+bYw1NkrjHhvKdWIQ7VB/MfP+Vvjy
mQSv7/S5RrFMRGNuRM+bZG6GOmCKIqTS7BA0vMBcfxuafi2CIKMSJQvtBXuxmXDOQMZh3WTdzTT4
xkg9YNzmPuaU6Gr7e2RIF2L3evH3F/ovZjECN/FP0cBMKZ8uc+cVUPG7Nt10Npwt1EL0HI86q+uA
2VBgqPuzbiKA4/3D+FINIfv5aZm2CZ9ZoRVFRZzo0/RZ6Ag7oEmZbmrfuCVlfBTrHAyiFh2RTuZi
xMkRLUb4luQqYbtwNX1TEvDkA4UXKpwqN4pWGSgIA7RoKFkRZEeUNemGITPG9TS/o62ARCaCYsRL
NoVSqz+L6kYa2S+tU626IqRdWK+64NhI0rpqTZTy+OrkQ7FDFJYMb4gSnXyUQnSKeyEYH3Qwj9DI
b2LexenjFNJV87BZKRNj2WDyFibHwcFbMuouHkEP8QRmpG+qWIxSrmaoQyIfUYDE0U0jH8d6to+H
fYL8JWAgOMda9Cq+szbKt1FB2mSUjyj74I7yXbLi40CbveG5EehJHzkeZBmWfRnvRKBj9fK+Ztgj
8QfWeNEU8alGc8ZwX6gHcse29ouoUODnBffPZ7nVT/mYvItyCG3ah5TI/EdWOOs26bFtxtSsey9j
0FyIfoBvxsVrHN/AnGquMPyQ5ii6S0F/GmvuShHWjUb6OuIaV3XDA7IRMNh0iNJ+oczGWOgiYrkW
xbtB1me+LR9z4fGKDn7TY+M0WCdRtVao14lqEyJiKwnMjyjCkXu9iS/taEQskXIupGAnYwtXhs1F
rPAB90bXGicolmdxnKvDHp5bQLmobIJjSjm57c2jj+oT3VmMGaIKeS3kHRBv3IjZV1TWkA276nX7
oOAqIpLYobnaQ/emZOHTSHFGaaCu7cSsi1HgEbXaI86Jaxg2r3oQHpW0Idn0X3WdTyXhFJFSfU2Q
1Rjc0IAGszcM40VU2pKUP+DuTWXjhSV8H8YsH0SXuf8UFuZBBExKPNz0WH8JsbbMXBXn0BGBRZY6
ook2TXZSG2JAQB3RKVcqWCvP2gW2txK1trqOKS8WSy/bEN3u8nzYTwOepocIIwOW4b7j92T20qkK
6FiBiGw8zvEiQHGUGiKce+ymuKdSvSaDNE4t3r2p9yZL1PXFgBPV15BFNe/JHSosFRA8owVBeaGy
2luM+BVdYVbSgsl/hN+BXmTCdCzqhGPu/vz7WUvRrL+aPiw49rJhMonIn6L8eNDCQtWNZFNZw1ta
8UOOqAK7X6hzUfAA0j0TyajdJAfKmPRoulnEjSRqz2JgVb6DlFZNDlBj1zbL8KeMI2OatqcXsNTv
RUiAWwbvmTO8hTY+dkaP7mjw5CB3IptwM1HKKg/UgyASYDYLT1/OEPwO4ILqLWtOWuLjjQjFzOkb
rCUKgVNp0J+xSNI94FsyDV/scsZjmgUviqgimSO3SW+CDwfI/5qXSEV4YS7PLIoaJWyDWZ1R25Q1
QFOnlKkWQ0jwhGq27kKfSnjzFNbDjUa+37bvcqnl84wbXMwv/qhtM3CKXS7Pxaxu6vV+qTI5iTnn
yZPkk1ygCFH6ILqIQlr06OX+0of6pgaxgXk6BjxLsYbHQc08jHOAWS+KjlBPrLtNfHQYkeL+qyzn
SdGeWvoacSifxauJMMlTRWoc7KIHCYGSjJ6AGBWRhVMyL+JQ7y8pL4vKgEQ7AUL6TmQaetVeFSxo
jGx4GxI+AHX7ZMAU2VFWmzInCsqai3wICkteKEOHu9rItASSsqje47q5amZ/nnRJrD9C///9p/LP
h8z1GzWwMvD8+tPhf65/ZqfX5Gf1f8Sz/vVX//nnQ570+4suXuvXPx0s0zqoh8fmZzlcflZNXP+h
qi3+8v/3wf/4Ob3Kdch//t//9foD3uiCqngZvNV/6nrrhkl49+/b5Q+gfbP0L57yB+NUMX/TTZNG
tAnYQ9WEXPgfjFNV/80wDYMWtmKasvKryLj5m4p8uEGlSlUtQ3P4DPdWORGHDneV2h3BIlTJP77+
72W/vxUZR7L8z9OBbBBHUAFU4XaR8suf6wxR1YxRR0/xnLrfJmLcRKw04xE/gW5A88LDCq65+Vrh
7kbEzvA7j77gj/fDk32cqQI9nd+RKNPeBEdx4dv0JgxLjH7PE+PxQxpfi/Z1kcXrkLI0cNUJEFLn
qAf30nHil0+bzGrC2ZiEZLfcQE5bFltTUbJl7bNIhLFprs1+xA8DzueqisBT51USbRqt3RPsvIUI
bp8LBg6QaucG7wgepDEviBHPprMoPVrLiCUEj5GdbN1aPym9jfhjlRyNJiq3aat9D0z8LtxR2ns6
1LdC6tJVoQgdxVGwBUpBGpn2JpiTqfY3SO7CiMB80No0XxuxcYpaOdpLfphC/q9+uL37JvsaEMjY
HpZZTvY0STfoWE7QTgtM0OUNUXhn7HOxcVogNlr82iVeiXAkaNNSR8vB49tIaA9MsDexmcRSpsNp
D0lEkmlkLl0BE0o9VBdqWCct8qL7aERcZGwGdGQwspkQQtN3cEw0DoWPTB3ZHiLt4svJvNtMAlaz
bLs6YHGMr50WHkg+4z3mf81iyJBSUMvIQnfCN4RY7EOgY5Mp6atI0PsQjqRJ4anxIql8QE2tDKxc
aVErBQRHgA5PJKjNrefa1TqFSEe0UIP+MxpTnfWdVe7dUVPxN8CMCnuNlZp41prqi7LVnF9/+k9X
4n51siACQ1qiBKWnazmHAgM9JpxR4MqXZT3xBtj0vY70c2b8RHZvADPZQRc1w3I9MYUngui0d9/0
EnwJNc7ctT4Yq0+83E+HgRASLWH+z0sVTLGPZAZuVgJj9bE79uq5i1HjCxT16ySlMTnYTHv3w4nw
OFoluW0Sz6crPREep737RhODYToch75YKEaFn6NAiU03ozViSUb8CJJsOjmNjo4UWUsCDdwEgL3p
p7tv7uc03wKiG37g9SbkXozWWfRBaFYEaWpC8sVjh554LpDEgk48ofbu0L3pPk8C1ALBzvhUuyw/
WKqCNlxC6+LiCx7XL8egKBDXfkRYkKDfFhBFX2+wkC1BOaDHsKvbDCiMZPdwB4DjUWEfd4bY/D/u
zmS5cSTLol+EMsyAbzkPIikppFAoNjDFhHme8fV93BWVyoquarPuZS8SCVCUgqII4Pl7956rDtXG
FOjCbca30OxeEyM/GEawrwZE4WHVWRvArChETB8sj/J/+k3Dbl3Mxb5g8oQb5MUvibAvTYTeca+d
AAegIVry3YjHPF2pF2VvuzjOTro82dQDhnzL1cb6a08dirY00I3oe8OT9lv5DSbJSXu43BduEIR1
IZ9Mu7A8u7mB6UPX6JdYJfxSm42uafMJMkAs6Xtf4rwRp1iLopO9PPPOglEE1zWcCKQbToOUqM6c
8HAQnS9V24Vneg5PfgKpU73EWv61oxxg4OSa8HrkBU19YYiTvP7i6aI+zmPtGldjTJ7muVs4o4lo
SpeHVtQQq0ab9ujQXqGlfeso1dYIgmDsD+AhkWDLO93aNIMfsTBIWqorY1fnJAwHDYlpOvkJac90
vz4IfwQFVoi3vDKczTLmD2LXC5Zk5AvfjXlM9lrNM+q4QxZZLuiCE7xHCDEqH0akP02vE0EqxpS+
hjY8cWtKrE2b006eqmVDbiQfhWm6WU0KlbHXX4PZCIDY5SbUpP4am6ghyoQiyywAJsVgPDC9UQB2
YWVvCfQm2MUcbmlUkLi55FwihvgOoDN2ej5NoaQ5OpCKKtRhtI2n1I7JazAvRj19AihnrIlFRZWb
e2I1Jj0u7p77m+NPh9pBKiOHwJVfJqtmitqzSNGRQNtcz4nGqjMqfqQU7YDp+u+aHjL0rYBvW37m
ryYkAut6eAiAwGxNMRDhUUNnSeablvjdMST8EYg6Ki/i5chTZU5uWYl19lonJ0bDR3ZvgXvEaVHk
ObGJQQprr0pWiWl3J7imZw1QKfijeiBzm7DGtoecSVxZt3ViYjPD8VaGCcGCdt2tIcoRMxEHSNwX
bDoOxVVPgsc6SxAIOZBccClb1s5ixr728/TnDABsH4r5qc/mW9a49N5sy9wulrbrSsvbTmWH/Gcm
WNZFcczwsD+YzOiAa/NDsTnfd6ySV/zhJ+asqXYFNMc3hz8Y2rtXnyn3pg4qJj9B/kyncKJAToyd
Udpfy4QU4XHRToW1UN67XXg/Z9XZ6pgXLUgLNK3Rrr2LIS8cCb2DWYg7yUmnT2PSICqz+3kT5nRu
/d64+BXStNwgGtqgTvqWuSQtLwavKyYRbWdGSOVQJr6MgDF6KVcj1q0wjyS904iJf6QhS46RZLFV
5GmXnrg5Y8ZkMnA/P3SM1VZDEb0SMUD89zJ6m6GqyW9ETMB1VmzN1NUuvJgfnj0nuPwNkkUtTHjL
D6Ow7r08eCgq75JmvKfkzuObaV/9GsfEJC5jmZ9sj/M2NVl5Rols8kc+ujQPVT2napRydkZR5JG+
0t8R0uSQ1RVou7kkgM8JtSMLg+d0To69o8kOobFzbQ1im57szCSRGeRYaFg0fi5d8T0zE24ncGY3
sE40ehzbPi+TvTe7nJNGvqwj5H5bB4sL9PD+Xiymth0kjc2gtRdKT1+aBclhyZx03R0j13hBvQS5
XrNfJ5cbjQex1J2eu5hYC9I9f6UIXh6K5qmZo7tKhNPWg/ZwBAU1b6hLzVNRYkmzk+BA2mKMIDHN
t5V/aHAd35up+MQLvY/jkEwUbawviUUe5gxIIXd/JrP1ZalCxI+1fkfKH1HKOhTN0Ko2cUQIsEFt
Obg0n7u81+hh6dolDwCx+WA4dav+VZXcIppBRw6d4RJDLS89/8zNoNxvm8b7NjnBLSGXfTfp9SUO
lmRbDpHLMMS46/rpas1gRfoifTC99JHgvnTdDt2Tjf+hjW5ZFzfnyEUp7mESDp1yOo7pYCC0Iz3b
TGNMYxjLoVWFuIQZDWzrqqECm9qXMV1o9dxiBCxr14W9OduzcXBJj7RIbLj4jvXmOF+tOQ7OTcDU
kwxibkWc9dDJY2616f3oUcroNlJQg8q7aL8NfZrtvEV7W2jTRH3xJQpjKvHFJic4sniWeIl86SCK
W9YPdkCW49gf+ko/a0x9WHyjQYOQ8YOErO7IG0F7PrlVdFpEpTX3QFUQsawjD+J+5sZQoytuR1oM
5RND9mosia61slAQORgjmK0IseCOfZ7pSHF56q/cS0NQgfcI7vu1ERDqbRYksBXzQoYG45hcj8uD
Fycsc/Rhm07lTjGso1ESPRTnWh2rPQXUV4ejtIHNGiWZXL6oDbUpofR/HXJLLHZjW3yeUDyuhrxI
tmyIBB9hkCsTvNooJ/wfh2U/OWivToVJvWdxN9nUy/zJshqdoQZiiWZs47PXe/6mqhE5arKUqIYw
Y5WUFlh0e7w1mLKnInu2Sn3eaaKdtzVwtlVtVCQ2ZdH3UEaqxXKzSL6I2iTTRAXsUwbRxwo2eY2l
xLOxwpiA0lcKtF9YOGczuTEc0AvkNt81NviXYh7eUgnnt0xijMdh2KuH8RDQaDOHQ44lxirr+YQl
fT6xxpjB6jkSdIhfSlG9fd/8MWcL436FfsF84BwH/aTI+h+bToIFzDD35LLu4sqKV20qyf7Iq8Jf
C1cmA0jwvILMd7aDoEsdiyyYd3jqbwr2n6esaFAm4C62pMP6b6EAEoIf7GwWFqcx7WIdagO7XLsI
5tEpDOkJSlvGdUb3gEbL+ORY5WcCUYcDdxECcScdQ9RQo9/L7ScbGVpi+fca3ItjXBraDenRjx7l
6p4cRu88t5AC/EpHN4YE8urLTRB1P5eM7NnM8eaTNtI6NhrWR0vUC1JbQPLvo0D/GheUT4b7PQ5n
wmFm7Bt57DlriNQ0j+OyBlKRuzdjmA9BQb1QRO5bX9oAmgeCUKI4vBaiYmmaW4iBtaygbhtbMlzN
t4klF0zJ8vGOW0P1SatB22rNi9El4ZPra0CMq9jZsBrHY+gUzvMQ0A51TSxw9vBrzoLy0hkA1NqM
9MJUrhd1hhUMoBmMMxBublEfNrfRdag/9ZIZe+Kc+eTBrY24ZLq4jTgrS/AXseuEG1uLpguDyocp
ay8wXa78IcShzJzk3jZ+Wm2TXu36mBSLRZu6cjdWwaBt5BaP5p10v7yF0t+KmYhBmWaeLNG4M2DC
DqlBy62cpoe8t4gZmmrEuTnrfz4w+POZzFW1Wa97b9qCJMlRhObNcQJHGRR2g1Akbq99ObW7igxh
XNh0s5G0+zt9bH46M00DQUygt+7Q3V+6Fp/rNNsokv3yzIQLk7LGSiYn6c92rHBtCy7BoeCzTH0P
Gx+tOw6oIykqeBY8rNcOiZWEGLU/anPJdomJZksjllgbIpyaNeHpMxIHTRjz/ShQk/n2fdQT/jzT
tddGx3lIpija+en01ojwq1Ygju4II78WdrUuvEK7EEcT7EVv/4i7JSNrkknDzBrrgU4m90Nn2uRU
LeTz1tfBKLJz4QzUc8jpdFBfEPcYdFv0Ho2UK1XCGbXuLaO+wY91vfhGI++OsYB9TUyN+QKONXvK
v3cWgKZZZOQu+ElyNX3SoQrCCB7SOiwOAzdp4g22rJphf04mSBRczHg18BY3hnFssi+zn7A8Kfm7
Zs4Ey78ncqkfA3MTtRgSOhmw4yetx4erGvZRxGw6r3k1MRV8wWVm3y5offRUplE2IDZSFqwmTYdD
XycvpctCdkm7O+JJtTR4sENw6nRpDvzYYluDj+EuX/DJbDwwDCkEeYA4RjqlNzNuIa0EwZ0fTBa2
fPvkGTS49QlHPtK6O7XHEsUkiD3RN67bFIQkOClQkITk2jzEnDuLA6u+i0YyymbOHgeoqBsjIDwE
ObOO6DuB+Drgai3nAVFQ3F9EAsHbcL0R+/42SMZhq9cQzkxXnOy8dj8RyBU9GgRmkbLt7EVXfs/8
TCd5nTWOFia3XtymbgSiZQzP0RToj3rx2mOBvCcydFcPuX4d3DLYcnVN10XzzdCXdm27TbcrhO5F
zD6W49jmeFeZVm8mVIS3Ngvzm19F6TVrv406ES9TZzXHqPPCp2oJTyAP/WPd8COypPwxGnfZ4LvM
AsG3gfQadlnYlAiPnX0CvmEVNTUSha578zLDuhN9sqxFD70NwQ5/1SyotvQ6elrd2o++8uYdKF0C
Owv3c9qUyH7t5FPfieZqRE557G3jSV1oAV8+hg59DS10xis6aJb3c7pXiTjEsDJNy+eTrWd8EFC1
bzrfuLfjMbz0jrmzyja/jyz9yt3otQ2M5lT40wNqF+MSl3wCO/RCfQUgXYZ0b2ebLgRhKxoiR1KX
0KY8c6HJjsZsHlkCf69AblzmUEybDjzMLsg6b38kt4EIWK/yN+Vonkw/6neZD5g3R07DXxZveFF+
SW0Wu83QIfY2jVucCmOfpIMkRSOtLnNcl8hZ842IxobpXnOblrF/lN1UYu1QwH7vmPh2cLc5p9pD
7OLsHMtYfobLfVh8s0dd53QYDiHJsTg6vlFijIeUkNsDcBRiN6LiuLgE6RWEkOyKFBoxU819UZcH
kXk/E8r2Z5vqvq9ZRUaa5l4MB0drXh/mYn4D5QVo2eVUcod5WmMkirmtmMEzkjqBMAEXz3UgSumB
8hpLbENaRDxKV58OZ9A3xS8A5CHD6a6j1CWn2XPRN4UaGWbEMNbb3iieapkkv8zaGuUXnq3JJEEs
d0lUiUntbaWXacFVu3FlDVCPjbUbG/OqSjG9I7CgcJga9WX7uWPss0Heh3jasZ6J3TzZHeMwp+wh
dVbhiG45BNejl3dDGId3zjidyRakGUOx3nX0rZ3ALzfu4lzQqRs0fTSYgUu+D/vs+9QQnAyk8NHr
zM+Za3ZnS7PPIumhGWcmURs4wz0vq46+kwRPvd5Pm2h8s8clOo9ZzfVpxshNgkZ+GxZsQCEZ6CKX
2AdQA0OOyUNnEHryxLnQy+ZitNdqKD0KX/g4jj/Mn0LL26dtMh5oRdkrxLKQMNoAxF+cRdfMofbG
C5TuBMvXOgZCZEQkj6KMbPQEJoMvxjenAbGTVoClaygOsRsQHDgFT8ucWrQ1NSgzdhJdhOfRcBD6
XR8vwVb3tOi4UP6s41iwajU/sZL6NSz6BF0PGQErRmbNpflLwCQxmKkcx6XY6rMWk9mXyzF4CUxI
2tkQsZBwYcfTue+1nWggucD+LJ4bXZ9uvRXcXPutS5L+Bakzd7Ylg97rt9/9NIMZw1XyqnURnajC
cc5FCwxEt4eHutGx1TmFzxXGDvb4yqQusKHJ2RqPBTe6sM7FXThEL3MmqBFJSliNJIDjzi3rc473
oR1sLZb3Gf3C4oj74ZSVoCdwppZ9pjGv1odVItrmkBvjoQL1R6YzH1irMTepDfQXUczFFq1G0F71
Ra99GIqMKc8er37SvHLdyzC3gbbZIVuCtzysqueZEzEeSCKJHDE9avW4Xyot/JQgLh5bYOt5wfzD
SJiBLq1f7h00/7Ho+s1IBPMmY2m7zfXQWXfcaLZR0EyMLEBWwjayDqMohnPUpBglrVHbBJ1lXmL5
r7R0blfw4biRlhTzvjWv0jwZ6K47xpPFXJCML7gBPsMalg81xofksXQLsS34R9dQZsxDFFOhpnV5
9UPYAY1D9mlD3FydZccuzR4MDTc2Nnpt44nOAWutsQTqBTcAlthrHyLikfH8OgojPH+TsR9toR2G
2mzP1ohsiCkoYerRlDAK8oxj55bfTYeiyBhA0weaE1xdQUsiq43wQFW0s8aQd2RpY1CFqGlsc6iO
Tom2JymbBpPmQhzFqFmbiMznvXqjDaKZSRcnBB0pv0vG19kjn4BYH2/gTrQU8Y68CP/QufldEHvN
A2pfJskVl1tw/LP7VSPPD+x3+aRnyXJwQotojFCsBjxGFyIHXodsMbjKhrQuJpuOYo5iZ0etTIO0
Tb/YRNrunXyBa5fnYl/P+bcuT2HRzMI7iAFfpUGwJPag4i52KS4C2qvIcZrkXI7lziC3itY3E8tj
6lX60dEZOmEO4p4cnv0uyC5ubm+FlpbXTu92Fr/ZvppiFoZO+BjQ27wUOu/U+CUu4vHOT1GfuYFV
b220AafMEyzSSu0Rxo93Vhu/gYQqNLJuUDblN6eq0p09EsuHt1bG9fjNPkabD97eLS782n4fazc7
cV8dpxfHQB51XvJKAmVzZlFPJt/EtQAL0UvuacW17vUS2Zv5WMF2PeO/GdYzrvwtCdlbtC3jYyE3
BEpus6J/FAMr1WJKmlttf6480Z8Joa03LB5wpHhdtl7q0qEXldTnJTaSYynScVNkiGojbfqkLxGf
9XlJMOMu1t6wDUKJ+cOto7byjloPsyLWCWRyGFgOSxPvY5/aVXDtWtd9kJDAsNymlvO3LKdv9lDH
B0LG/WsR1msNe+FFhD0MpciAmZj038fJsR+Im9ogeNY/DQGZm5l+Be9vXFnzkiHgsahzyWAdFopz
ECyl097A+WS7pvL0VdH2oDyC+jyGZJ12oZ2SE0PZ6NC4zVBcXfxmU2sWNwPpiskqFB/oMo9VzkU4
R6N4kel8CR2ne7/jQ2QNkOiC5K5vivri0TqMQb5vssp6Gh3zXDU1AJEELlToB2Cp6o7hSS3SWzoP
N6LaB1Igkn2b4oOxRRkf87ygTzPMK7jvEZQi5DHGbK8YYIrVzMWTOAlGPJ2ZkAlbFhbZJ+XA9UNw
Xg/urzhpfurQB/aiIClj9iA4Dvm17LKatjv0e0JjSc9plmtjlThahDWuI5rTgLEybT9PU7cn65rw
NJZNuzG3ZMMN3kmsVXu/JloayWr/GWX5Xa+51tHymDcvs1ft55zwLT0bo7ODQ0P3+4r01Y7XOlGm
V37/VAXCv6OB+xQa3EuygGjbOIbsBe7t6BGf0NbV0Z0d68iamw9Hz+ptdqQokt6usaAn6c1cY/Xo
P3QT7anRSSPiIjXoXq1D1dPTUSIY+qcVTuW5IEgk1J3yECfF1tK5ybR9+1K45auOlWodzONb31PZ
+lOyVb9H79fO3lq8lzEq+AAj+DqMRv8c+UNPuhN5IHN3WwJcUXa4G/CPcglEsoLop2UMljensrOf
qvRs2Pr0BbV1vBkbO4eZ0b8zcz/oHX8QHtQsMAz6p0hGsdHNpdmby15SJaexkrPfB4xGS2KjFn+I
1gyfio2GRIYrQQLhWZKIjULP15knNQjqOGlbklPz8EjzUD/NAt2chdEcBV5E+W7bEwhfyKexHQ8r
Xw8fwl7A5YqSeKPm9orTTA01HgziBHQJge70/C23/J62rHYQzS1pkCqEkqw4yk6ZngmPiNYKLhWx
zKfQBDtX45tcJX8FGkTQ8oOug8VJq+bUzvawtSc+3LmKkU4bVsqO+cDJ0qwGt/7sLJjYezuOiN3A
lIS4zQjXDP1VqittDNeoqvPMGeKR1XbMIHbQhF7KtYJaeJL7KBbuvOYCBow+6LORkKMeJnkrlX+/
ARhkjtqEqGHZUL+J2gj5rZls8n08pllmsoPm9vzHHDqwqJJSViMq00H95mqvlOkOH4dqzyM1ZdNY
TJJYHlIFy6xEtef/tacOUU+Op9I0n5auvkY1/KO8AojHhR1foIN/cZQbQeIDee+asxkkClRtHO5e
xwWOHNiZ4bT4rPdWrtxVoRpqow4Xk2I0SUo8mPl0N/h4Nttw0akDeDPka1u4P5zo58sEjVSJFFKu
zpK/ElZMKyh4E9xAduxH+7bSEZpZ2laFjCjmcqr6pYrKLDnMPfaTnYoByf9KBUGORSFfZM6u7ZKb
+iKDxOkYeZ87+euohBC16aoh2oxDBsFZ0m+UUiZ0fUwKpBCQMIm2HsjK4NM0K9yQEL9uNk8fm8Eq
73rTaPZDlKIaITCVdZXsCDMcNLbCStKDRoChITuZ8WTf235qvNvq/r/qugwMGv+jruv8VrRv7d91
Xb+/5beuS6DdwsDiObrvwOpHwPGh69IBnTi2iZTR9g30/+i3/4lA0f+B6JqkAEZDAEqgnfyl67Lc
fwih+4wOTaRiAFKM/5WuS9f/1HXxD1hEElgG5F/fZOz+r44XApp9ipLJPRtBcLSSjKLR7vU7GORE
skAjDvXYRUpf7Y2Zdf45/oD/4A6TkHgfZusSl4wU4uyoHlPiFbX3gepWh6WZr4euwfwtvxUhWRzY
1VHpQj4UIop43/S9dRxqrBH/FI6oZ6mvqcfexSUfXwbCxZAb1Vjj4aVZM0sad7EdsuDMtrkWvw55
CeCOojmotaPSr6Q6YcGW2+Trdwa/utYzzgepn5TMjd26OjQCsvg615+KcJoOhq0xx9Sic2bGkOBc
99fQ9fUeFxQY1yZvD77sOC25o5/Upg2wZc5+9mLksllqTRApdd7vYxVu1PtIMNxO63xt/45VlyMG
RTL/4xDb1telJRuMtIKbl7GmdqIOCf3SX1RGkcHIrHKNdq+SB9Qmc8ilK/ycKDG7u8sCDzc7XpT3
+8HfSEdq19H76pDxO5d5SEz0wG3w42W8C4smSLNqT214Hd2u1ceHD/xV/RdYXT3WUSZPIyC3IqkD
3N/LSomOEvrmbpmRGwwdNIu2uLtwxftSXaMSddRGJyUebfhwmMizZnLKgGDpMm23DNEnBYYvJ2x/
i75TgHg3lmgnRpTSOR8EMXQ/xCSbfrGy7bTgmGOkkO59Qpx1qaiIc1o4uFMO0y3UBoFahta5ZbAg
LXrLY/4EClFvh1riJU4xSFKDeclKFQ427AAyZURBnhiu+9Fwevr/xjdR+neKvqXkUmpj9rl+0P0B
sCJjt1hy6NG/XRIFhg7l7EhtAqlYUnvl7AxHI3skgfjFm4HIu5xV8RL5chzn+kcL57Pod34UxIfC
45NJ92crgrIFZJjB7ZJVx1iJklQ829qoOw898wZNufiFGsciWYkGa77I6J33Z1d5yCBPPdNuf07t
K2DWuNWtw5DYTGBp7NtEXSI69hgsDeZ3rbVmJG0N4R8Ikd8rmVpWNz2Qs01VQZDJqwTlQ9CgU5cS
Mpd2g1SigNpTb4OTGtVOr6rHP353JTEMiQDbd0GjlTDJ/feADO5Dv1My1LmJ/xl1mtoNoLDqfeHg
Sl/nMhTYjrUfzVBHOw05erugSegg0I6twFESkb/R1lQNwUxnfgmMcZ1pY0sEH4xJV8oSgbw9uVPC
WnyA6OA1w3NGgbtLexHtoqLep2l8aMoJL36AHJ42OBIDcpLdbN/qtXtUHLJFTnbfkzDMsETjgR5F
fshZyk8gUoEclrwAzB0Bgw/M67Td6sEZDx7h1o2MHbHpg66zgitFJw8BlhgMB0K85/+MDzMbke20
KfwWItwC0CSWbda58YHshUOKNnTTorAhwqh19h3+D3UfV2JDJTFUe+oxfzQYYrvJd3X2AxloTrW0
JMpsv3w7uLApI1lpBDgl+UxI86BlkE3N5G7rg9BZvb+kNEOpBIVKXYPUQ56wsD5oRrPBF2LItDEK
Uaomn7ILj4Od0EcpqpZReu1glZBiQ/VZeN+1axLte3c4KO2hkZZfRYHsMJXVfyok7ts89uZi0o4Q
9KM6Z6lWyDOo3sPhGlVcIUzkIkgKwR0xTBVGhSBBvbMpvRLbPI/xQrPXCZ9d82HJta3UN3B9ibAb
KNihvP6q61uBeXKy3eT9uuxHDPqC3CHipCFrQTcqem7h+KDFNLsihul2VdHTN9p1Fff2GiRHuqYk
mNdWAwBIX+Jw08BH2DhJc0cY87h3gxgopE5pp/ashKQUT+sOeS9I0JHpESoaItKT33ERgdn/qJmC
bqOoqtaz/Ke6mPAUx7N+0kI1tmWcZ+cxQklc7UpUsyeVKfC3yAF17IVkGrzvmW2yDVwum43EdE8S
2P2eYWATdRWSZnu0TCs/L3qWo5Lo83M/utW21LCv5x2GDLeA4ks3rD1NdZ8cA3jiAlhTBtoa7zXg
0YXA25Ouc4Wlkenu7DR/pMWwqTsLtKvvPxRjc0BJibKRoc3JSkAp0ML+rbRUj81uZW5EptPfHlEK
E1w673HAH71Cn05OPeBm6jjj94GoCGMevaNkejFXnw7jOC3g8gcmvEnNHR+dQtKiGgssJ9xS0x6h
LKwR3IZ7YCLDOanM4SxqAZxnmwoTsWAV7FzScvW1+vvkDUpStac2EYXQ3vKAMop13hGd2Yb94zTL
K7F97eIhZB4CiWnVdVZ2Igk3qzkF1Kbwq2QHyOJzD4j+FEuwJVj035tC7vn0U44OlBOyAzQAAvKx
QkDjLdZdnv1spvGWe9V4ZxpMJ6IuxP5rIuZojEe89yiiveHNjFAU9fTswLW9xGH5NrcUbxbDkTVr
U4u2n07yO0Hks/cpr5gGkWaob1raIjFDsmAaP2cObW+mLsk6HV/mNGu3Th/cNVo1rKoIHbSQpzRO
TSOytEPj1C/54D6lwYRyWGuXvR/N35ys2rYk4o6cjHRD4gvGuWxvAsDvfdvcZ1VMXHgsPtMiuYMW
BaAUGWA1W79anOblTFBzjz1rGhiJdEa8fGYkjcvTHnbWkmBmb+rP7oB+Kc4+e92UX8nOzq1ZWxVx
Bms3iSxGIt61TfU7dDuoHYH7eSWW1yURW2RAiGwWOkeMeQ+JR7vWnXRC3Pz6kNWoXzMPE1k5ZZuy
LeV94K0qWxSAVe0cu9JEcFZvJfm2M+/ryH3OyaDmX/aivLoFMdIup5N3H8GtZQG1XATgY3xbuDu0
0D1txoH+yEgE1mTnT7EpQI3G47Kblsn43HJP8gf9FxmuC6Aa7XuHW2Q3ZJK+Da44WNx5tQRUf5P7
wxj4P735J4NQ1hURg+E+pN/TScl+sqCQEPAftvkSg/Xu9iFYrdo3wvNUHYMEkVcmm6mxnn+dWuvL
PI/GwxDl0boyV/3k000ws5BEz6+1U0Zn0yG5fI5HrmlA0B3Pu5mtVRztcebtFcEbunhmXQTyel6C
0QtJ7sa6J4U+eWTi1Eo8YbXrc+9o+TMjXgeo4uSCZXL8VTUlF9xYUOMpHOgNwYieu/DZrGtI3TMS
r7aQAz8/OdLV2RU2YsiycK1dNgFPXzx6YlHxOpBqHccJtzywPYXXGIxRHewESEoYvg9f/b6zdwLM
4ejQ+0jcx5Go5oNd+q/pTEKZ59iQXehDtBeX2fTathgielM5XnqXTm9PM5/WD54wH6baIl4zf7xo
glc6PPXhQ+rGKOy6cs2VjjTmqAE/PEfPtm+tMyQahwVzEU298r6ziH4sU2LF7ZGnT1i/Nk7cfvX4
b0yqbj03W6eKJj6i3jMpG9WmWpK7zoH0ZbUV+a4aHNlRotDN4WEOo2TjSX5UYzqryRE/2rDhQmiP
kMVLL927Q6DvGYK6DIYP5BTcBvobnMVQFrPc9tfoFVadR7x41U/ET4t0HRjOPpvpP+mBN2+iMLgP
4U4nY4gWdfhE0PEPjX4nEuxqpbc+Kb/JFi3KSzgV3xCs8rJHn0bqomGf5Q+zMr3oW4lhlljC/pW0
veyb0blvQz1sR5bLO9ApXxpBqCuGI8Jzi2Q3M2bfEOAZzVV+NHCfr4RM2ahqlzXTLLXnw5QkO5vb
BksspwpA0csnfGzUkz4OC/WdpeTbqgf/+PL/8TGsCRehVTHC4nUHH271AZY2pgA0tDpWG4WT/jgc
FTlaHbvUjDumqBeFvFbpGWqvc/XqGJLIgDD1ghTMf0+XUF/LZTjHx1M/HlN7rttSvf3HL6vnqE0i
4z7U3vwJKSgWJUndVj9c15zwOEeMb+VDH09Uh+//gNpVmyENZLmIw5XVsXxp6tGSyhmmeHdcEqLg
l6p+SeQ9LlbZOQHBVmlj66usJcRlpR5Um4/nfDxWztI68nH8x3O8IWByqnWvmZuUf3vaHz8vVQuG
P743ki/p4zHa5EhF3p/5b19ZL+j4p35BrM/Hj2O21u3SMXmo7MZatuXo3Rt+OGLMwssztDSoPzau
rLrUYT2jRBqDbtnEs4yfGlRc1cfX34///dfsv36Ken7aRCSUo0MdPXsTUJPz6lwSCwadhGC1FM5I
/x5vanfBILjqppq4N9k2fDfTyT11qDbKjPNxqNdw5LmYHj4eUnuFFqZrt53G9Ydn5+P7/91j72ae
jx//8RxdiIeqKpedLsN6opw2eNQUPzVQT9u+0vx3ssv/386jLYEN/9lResaY2n9P53/tPapv+t17
9I1/CA8ThCPQtSiM8m9HqS/+4XiAxAwHS6dsPNJe/N15tASEZVOQoEZt4ZqGTNj87Sil82gLoGhQ
ZWyiN6UP9X/hKLUk9uJf6BQmdlawFHhXBV3WP/2klmtFDULo8DRO20QFEKaqb+NO2rGsACqJkPXN
wvQBW1JeYfNe/CI66PDWNPA22jgdi67BvdYkwU73aOJnAiPW1HGXd8cGaIKVs0isyJjKJn8Tpcmn
VOuc7TjlGfZylq2BTq9BxMFxrMefjUk7qV/e/vYn+e2j/TvEzrT1//578k7R/tVN15Scrj9s9FPr
zE5q+u4xgKxIiki3m+I0PyjkeCBjLGMfLnMnQkTuctjyPmcpfaYPdbvBcp0dCkAVRWDhvdO5BzcO
/qI0ic9Jw6LNDbb4cZiMCePZ7bwWF1P5qdD0byxB6ODLTZZH7soVk04oEJJlBH2TOR5jTZa6VS1v
v8U2d2mQ7mYsvpBkS0ShWn9AflSj3CTqRQ/M8SzalLCV2H5LLaIImnQWW17vEy4jMp3lRjAoO+Wg
H/7Kl1atkjktveOiPXw8LDwslkseEuaOw64V5nKwYhN7ntxEMcuawBDWuwdS9ZJVG9kKggfmnMYu
cDraHAaF464MrNfyUHnmz6FEZDHbIRUoEIhTONdfSj0W20ROb6Ke96wQXrBRQQRoXsJ94YorDQDW
WlPvOzQqwOdBRl6+GzYXoK58yNBqAg5Gr8vi+tHNEERXZR6cbPRgW5IJyHWTh0uni79t1GNa5W1a
e/YOFbEM+9hq7yf5rJaPX0u21MGcIm2TUG+tygzDSWpS/XkGT17RkQiP2FWkCsM+1dngnNQecBCm
hC+pRoJsR2eFzhKxl2FBjUzYaRUuNArfO6ACUVnL6fBf3J3JbuTKlmX/JedMkDS2g5w46Z0kl6sP
hSaEIkLBnmZsjN3X16JeIutlZqEKhZrVBa7jQrqS3NkYj52z99oYaEnrDXIsw0AIQpTj7addagvd
Z8oR2VT9i7AezYEvraZ9qDFU30E9o3+ajWr//aI88oRFKvPbEenSLTo30uyVfvv+0vdLms58s16R
VbnicTUzDCwVKqub7xcV/LVkvT1KQoKrnQ9VVuNZTneouunLmbMf5+u66f2ghDqTizUldXELY5cT
oQZ0IW472d1VPKoiL7c/Au+nqftyP2co4b9bnt/tS0UfeCeF8SYNigY1ecV5UA6iT+x7oI4it1lB
C0Eq2578qb/mkRwDckj68C30QNclTWHe9LSgh3r1zn0xZLfNknoHvAEvadFRyrsVgLoHzW71poNp
UmnCXduQFKoZ2Y4dwgbm3jj5RUMOULWlN5AqTV3iGQT/zgMoqqG6q0yji7TRisjoSJBg+KEdbRFl
FCy7fGtRf5udv5t0eAPqndXaTSRn+YgfWN6oEO19ZniUzPIHP++fv/3vK13LXefqeZ+1dOOGhW1Q
5jo3RcgtWo/s483NUGG3tJ8LhxCZGTllf4uWKo9tNbx1+fBJspxxM5PStAbWGawnEmt/pN9DGEiW
t7CVl/HWFbEaHfZoU/Pa1iueEmWSScJ4kpmqEzt1QGDmFO68Sv0UUyaQExEZ0rpEzKRZh7ATYFzK
IeIqDo+2sFjxEB29NUieDnNZrecx/S0Xz79pt5cqfKLHupxLOnxRWMk++l4oefa1J6ceCcR12+M6
1489/pa4NhEzOY4G2t68dBVwkj5D5jkgfaZuUx1l0ozhwRoNei/V9buPjStdnEMiCRX2+blsbj3S
f8O0nKKludFlYqD1Hr+KDdu/krgW2MUdwYV0l6vwPfOdqCEmHEBk9Sa2KXM24eFbEtK/Al+wW2Ei
HeQGedGF94mun561In4vaw07gqX1MqUKWKd4bezqZl2Y/jBEupcacnAdJF+0ZZy0+UgGFl/mRN+X
+VLRJMq7/ugF9Udjmt6+rdL1BiHnSAQ3MfDfwSFEZ7wb3sq7tEdkwc7A9UAQCaVnEusM7TqWRNv2
+kPaQ9TOjQ6yS/Lki7fe6kBeV+DxQ0lZygXxNJZYpGwf6Jq9tBFvBmW3mTFOIN7PMJtz2OlTkZVm
DGuf0DCAzkinwbDXFv0HZKSI0uOZk4MoxT3l5K1E2tX7yhAkfGHni7rFPrV+N5xxK463jXhiTz/H
jWde6kz8dI5hUYwH0jm/vCW7dwLDitO+8OijtufQatyL59IHrXVLzJZWcRnQD1f8hFgG/94SGFlE
DnUnKdctThWxoCSkSdjMH4LZR5qBS+GI/u3XXEiEPKj317QD25iaCaSe8ar89FaY8OtpLx8YsPwj
kKREknLq7ebULZi7FcTnuiZrKkyuFcaeWObtD9vKmHSF9GbEEu66nPIlG7tffkdOu0gRYBizARbS
KIZ9Xo3ruTS8U5GqE7iKZR+Q+r1rMo3gK1kvc0csJFwDEinbuBfEJwvVz3u22KxHGDCSgZlrGpL9
jb6U5ox2DuNa8zYW49XPJa2ixjAeicLh+wQ8yNq+wYgcBZhgDe93kmAcYGUhopGoBvRSC2AFjKr+
mC9053Ful+TBVq7dRz4hbkx5q2hqm5+5SWWGQI6bmUEe8sosSB4mz26fPcBdjq/3Q1WFqK0BJnTY
drel7CAGeZ1tr36F5dXb5Q8vRJkFSQwlsA0jduww8GHSiEF+ZSv4rKZMLyuxhJgIa+5z/WiaXXU0
NLoXTb7M4L7llVh5oBDI5uZclpZTkqw4kECgwhWCfbfrcz3t5cDpVzleUxgS+tBiZCSPBFXU0pew
8Ez7RyWvbvaEDme6Qov92TZ9F/drrfeQyEqJCQinTAV2PXIaAz5OL5yjjbkfo6//XtghfEA94T2o
PeuBcY/9UGdQdWTynuV1cFRqemmnoojF6PytEK1JDEF3JZbiIqQiy3W78TG8LKosd4l7v/HOBVO5
uP9rlINzq8nBLobkOASudU612DdNTQszd+Sn7AX2pWGkBegV4WlmILBzy6Q9plVfIgShBNYJzIQ0
hfIdtjxCXhy7tk+equ+sub0ENgcmLwBJkTjKNOhkMVGJsM9MH4t5caZgeQtkTXq4hlygjbjzeq5T
d41HT/mIVyUDiupPj4mn7tcGfddICw/pr+fg6qosh715z6QNJ9NNUIplH/rYyvxd1xJQt6b0sBxs
iz2GB8yZEblDd8rHZk75NwPdRu/l8mJgRr34RdQO+l129a8gDIgdo3Yv+j+c9GcpxsfSzTI6pfUD
/i+a5XVz6O0CgGPo1JGyXvvvOi8tTlVlxfPSDNwKy6+V5i82pAyeiDi0bRJ5qfPor/Z1bXzrVDeY
neGvMa6aw2uKMlquYj9q7EMVjNfIb8aA8LTmC0CI1abe4zoj/NeNfTHoDAZeSQLB0JGFnoUHO9Ef
cFyopcr3zWtm+MWnNyB2zhzEDQbYGd5yXHqgtNK6f7BkQhDNlLpxFdCpM5Wp0R+TNZow7MvtnMIB
JIYPrDW2O/ljWP4sDZq3FKL40oaoehpQcYUG1A9oZp7990Ylz9KuSBUfxl8Ds3UMuHV3CsHQNP7R
n53gJJaELioQ+oLczRJypN+dB80dnIuG6ZpV4ySmRbg1rxBf0rOl0EfOOwwHd7GL/WTNZkwD4H5U
xNJwlg8NpqcDCJk4bUOkepjHXBeh9Vq9ta0iTMXZJylNS9NK1z2BydAS0iyaG7tBKohsIwy+pP6c
evuV581RhLWH9UL/ZUJzbteZ6zWHs9MDRj1Tc/71dTUd0hrwNAr1neGFlxBVslE+opYARUw5JkXn
xU2+Pll2/kTnG/21maJTdH+vzU+lCYDME8qg0fa4DidE9+oJFA9VnPkKzJdmVdCcTbrhnI3iR2u6
O+mNhHSmwXpuCrhmDHR32QBQTJsr2XpQ/LKUc2tt/MpSPSblveWe27Qs7jwlfk1W+dR5wjzWlWAn
5+aXZAmWg1t6D/bgTPtpalmHW2GzpADXWSdCFdPzXDTtafUY/08+VgloDjNKD5quJe6SXWLBHWOk
gGAxP9slY6wFqXqUBKKNhWnJOE/HvTeGLRlHoI9nk0IyDYrXtpKPwp2mc2c9TCX1eMdndjvhHx1y
icLOoUdP5qWh7D8rrIck3XZV7ggMh8icxMuzo9/TNsdMP89ijRnMEOiZ9e++TK8zpv8EMEBbU8R0
GR8aEfYB9mARD+aK4KwKPxxBVAuDFbB2+IZliPO/ujZz+2bX+NFH15ijLiWkhP3NpuD50sZpEdu8
pEnCoyafsVGDhcTfQesWGk94XbvD3C7oisOuPpCQpiJaxS9lux1S1kJMSFGfqIXJCBGFTR8SnVjr
yGi8qzRo8eG+2PSe3X2gqw76R0cXO7c/02ac98Kyrw2Mkh3Dw9vWcF8rT1zMLvidMAb2CdyL4GCJ
vVPZFezG3wVU25j51E/XMbhyshpvjFyi9DtrnXrX7KKckfdJVyC0sXa2yix2lePJA3uzncGc657F
cYVViRIziIN8uK8aQSm4qMiY/5KX83PKy4kgHesNN8u4W/obnWESG/AAGcspFE5+DIGL7MomjfZD
kcvbZNqKEmRo2DWq37rP7sI6BN1KXpVmiygrmcZSn/XEDCE0GMCELH+2BReE8a4l/05Vv7wYBjUH
iFMQaWeRDlTctdcdu0r+dhOGwvAUHgzPFHQA3L3VG/0uc0XL2OQbw+XuAtb3RduksyawDOFHOjSb
gyzOi5xxc15EmUnqcRJasDpd4ivQYo6RXyOcEG6Z7wkjOg5DRiDoPOMIC7tHw0tfGxLxogJ3JmFb
T6pRX8LTXzZ7Eafu7L15cPzlA6aBSeyqz00/fVQ6eM4ZE41GeW8XI++hAgQsZIhvzPsAqLYzJ1RJ
zeybEeEY71W/nnqHjUPlN0DN2md+MWVTwQLWB+T+9lDFyp4EwRltjBlQ5A1Eax2GAU2dHH7m1dSc
0drcWIsBysQjEN3Z7OzpnVf6PlKixd98ZveavVxUTEpjCZLQD5AqFIUXLSa4CdmSYUrKNNoONpcI
fgquEpIoTCpsN2Qua3sEd8pZ57t1VS9mykQF9w8y1IJMgExTAybr/fZvjYwoZ0gzl0xrG7wVg/uT
DiKX65xHw6LUTlOQLHo9Z2b2Lo2K56shwTG3wS7gGatgdJH8V1IxcDtQFujdUOXAImqf2387kKWy
f2yy9pWD4XstXBJ24BjHMKCpgk03DkZaj6Q22B+YxhDllDD3J6lu8C20/Irwb5WVzyo/qKz6MugF
tLMLfUbYSZw57oNrInJqgJczQVy9nV2bZ2p70PP+ERTrayi8ZT+HwUtDEYkAY7NByOTRaHmQzQkG
P7ZFEXf4tV2DPwmhYdGKyyMkq9S6SRZJuTERh2sW0Cebkkya3GiIXK6ccEcUqz3KDQGC3Vn8zq08
iaWNZAxqimb/b7OX5zmBTnA+JR7HLZmQ8hA4HyV9kkQTCA36buBaTQUtcW498py12Kw/Aq+dm6XH
pA/3SpDZG3rqVwgbKTay/CnZ7kgGuPUm073NUA8dlySjfWLzQCreVOq8oSBHuh+2d2oyfk8TEaHJ
8JFjSM2Vf5LDeOlcJyoXiLjxqI1nF3XJzszrlyW9qs3qWJOXkowh/xsWP53cd3NCw26CrxyIDwJm
xXhYy2X6S2mRGS1mHZ0CRZjXiImXiJhw79oyQGNl4JwIbzvm2YvgAFLlv85WcwN/JtsFPCh56jlM
YDl3XUoy6cAiuiasdLAgdhXoiSiQixVPyV/qKozn4fJERGN6qsoEuisirtboQMv0pz6UpCZTzVdy
JG7bWl8FRCUGTNchcMw487IvRZAxXniotIv75FYtmbW4Y/pIuPpNus61Z3an63o3U1P4c3Xr+OXz
ILhbRqr+rLaf6i4uE1/iIiHSPEn923Bm17pGIDp4MFTJz4TdjaFzWlXzrdsYUQ6Pweomdi1mw0pL
5LjUkNnJc9nuNSG/2q75IX32EivjazAHv1cJ4q6wbMJBbe9h0L0CcjO8dI39mljPhoe1zpHG335Y
LkEaMEc2UBdx9cxxVRPmlHYzmRTq5GOYiUYL20NnfM4G6W9+b8zcGeIXBVs05egwdJ++tx70KZ0T
2TdrEMVj/oAexyu8v/ZY3vuypFdmpZ+ZCB9I5COUTl0xX/w1jPqZ1MMcRsDw6skirjULOYQuWGz4
mXrOVOQXmDSg3REVEEBh2Fkz/ITRGf5YznxGeyrvlXmZ09xGX6zOJWUqFvEgOXQNoFFy1pCxGN4B
Uch0mDsaZ/T32YFU86bqRJ4B750WYhGsNwuVZAsx2LWWvY13i64+UfOpET7n7BVEa/KULt6MxFpP
CBXJYF1RA7TJGDFT0oAZsOaoXh1SszSv5PZEo1+jq3Bk7A4JTsGcnGs7jfyKkjlA4bWb647v66E/
4LD7KRcTIZkq0QOq5kb6dXbK7ZJuOuzzBLTsjhKbFuY6/a4Hb8WCWAIEg/ukJvbmHs41WgToOHqT
Pd395LRv5cFCCMPG27IPZu68BS4VjTGa8H1Udd+WhIALY/1VqdnYL1xGjPcaZ2exlYAordAVtCgb
1vJHX4CcMPqnNqnwdddZ9TybNyxE3r7qEQJt3adTK+WHHOrXsJPykC3yj0OtGxmPlZddLIV6Y2m6
HFf6ON8FWfdnyPCpOXBLjnKZM/R/pX9JKPKptdbPuQ5ndCSVc++sXAhtsDzUqwNndoIVUNvFBdPe
bugwp9gLzxBW0HoIrllWssUg+nXnI0g/SuXl+0qkU5Ss1nLqTlU9D/f5ikFwtcQuI+cqDgZUtJNz
IUkM/Xn1V2QSp/rQOFjSaFQOlJZ8brSx/TDyMZGTJAvt5nB1UF3KF9vUOPOdiugpI8cWPxYPixEm
7EDmlylDkSet3GVOtO4T5h971rgAsh8/p6YpTpukwfsNaGsusN3Xgfsc2nV2m6ciyopi8yMtt1TJ
LF+Ldo693/3K6/mPoi1z4zfuja+qh6qxwHCtI+nYiekefYxcmOL8X4im9r0fJG9NIO5R5f2a6f3c
tnJFM+hB/50nY4fzl4cjkhSWexy0QdcXxBkUkWfPrIKy/yzKJYHxNQMsol8E378GR+VWpPvRlbID
dgROErgIl6rH3rCcyzard2hfH8rCQovF1TvMlXqaOm7uGedaPrbTvWlkb4BgcpRoM57otr3rUK3t
AtzDeELdOiYTbScM07xm03Je5q1Z6ZCvbO3EQB6YCd5sV3VUcaJAELMs4pq3cPjIEQ25a/35RFTD
hgkK985ELnNROMvTIq9ASvAqmUo/5o25Nzv7zGMCxaR5zhrHPTfd3y41pjtO3h+Y8upYyJVhRojy
xzLufHPEShu8C2YimAYp8X0MaRfdu6+TLeQ1VPcNkFDiFanD66MJkCSq0xItimTUBIhP3cwkrHv1
tQ0qAthBi1Fwene0ZvsDJi+sDWb7x9fLU7oUT2rJLsPqvZs8PUpHv5fG7ELp4Yz67EHDAbugl3+1
Q+08KhvDHHUCmWn41hlQovohtzRvKYBbsDZ4nlJDQ0fJEXwZq35yZPpA62g6shTuXJwBz81oJAd3
DV6SsIGiIeX02E/5V15C9WePFIcLj3jiud6mnIA0csrurbD/bEqx5YKZuJawhe5zM3zPPfliDc1w
TWbVYwzi8SeW9D1N2HGYpfO4kkfHkCUbGYLZzi7J8x+KKcEhXX6kK4a3lCbqqvyf2iLmHRo2kimD
2m5JiHFzxYUKQgfUhmmD7jVv2sdCmBN7oHp7TownMlCW8zjhKqGPCZXHiFQwYdFPgEeVZQbDBUEN
oXGXGZSw66bBPlB9G+WSqLiKPOsYns9Jlu5BDS1q2moiJHXlnmzv3Rvc0TlxiC15lsMGo/P9O3Up
GUs89Y4PS4gWuLftJrNyjle4jVHg+kFUZ/2XY/A+M6RnciyS2DOdS2fRDR0DQPxI3UodZCdBEG0T
tu/OJAK0G/RXamKAjdJlTeyzk6O9B3eCikh9t8a2VXgM8iwjKkqq8gxHJ0qwFYkt0uEFLkfyN5EW
UHdmdpZ2Fvp15X2y1r/ZXGVHJPoH3ws/Z0Uegq2kTStRx7hki7PffVXTWMQkPWIhsQG3QIDw793k
oauFc2e2zVNZssErF8HtWYzXINQf6QxzsV+IPzKCH209fspsyu5Kpt0xNBiXq6k8CI7WWLcdcw+g
aMZgkl/VyWvJtnnf9gliTs+MBVofAgOXs3KBoY4j1d/kzC+++1Fm631egyZg/KZvLNfBA5whym7a
gx8uNhGarkdcMWNp0febdH06D6tqMALLZ23kb0pPp9DByktjsYpHxSJQ054p9Na332SMSHIgBSeM
6725KeOfklb1j2x0+Ole7zv0xXvC1tP72lQTjH54L12jd9nk8aSf2n1SyjvwCX2MQak/Z21rxXY+
PSFL9c7ly1CV637j4ngTWmc8BfNhMMEvupZhPy5oRb0lfC0rpz/NOdSF1kQdZSzyaNsmkxsz/03Z
sFFfchnZvoBKlPQ4ZQuxyy0qECAabOH8+qk0Jop7Fw//tOqOsT5KcpThf8ivsKJmMJ4GaC4cFz99
8MuK0MTRotlYoCeskKk73nXNlR01q//k1jwNwnwFZsVjdPZIlHJ8H26j/buZKNTnGcFsYtvpj3K4
AjVOqM0fV7sJCa1Y999cthXRA9imJtK25nJ7RKX3LMalPQ0JbbkpFf1Vm9avetlyLkvj2mtEkVT8
d4bF43mshuzSqvLktU1MAEX71gErtlJ03FNjIcMuj53tQ+ohIVSHX2X2OfnluTa5m5TTClJSTRIN
yPWdqAG1NTnHxQbkxUpL8V/UPppid585BAAMYFdjx+mr28AkbvtHsaq/TacpkbHdV534Gbqy+SO8
+sat93rp5KWA/ofRXx/91SKW2GB5UV11u9ZWrIw5O6yuz6YoofSGlsmRCrgBkh3wVWqu1fTiUUJz
6HLSMKfpiUwblBEzVlh37kGLopPIRfrLXwj2HkYL1mSxXkqj3yhiYXmA5HLneml2KOb6DiO13gVs
HBhvzF28AMeslB5vgawctXbLOz2/d03fn01qo2gwcgSxmXlX1jAI65q+nkLCHysICbfTaGRsSX3O
1GJ80DLGdlSvj95ULvE4rb+oNsBKdp+V9tBRTttUqPFusOxBOKmaKbZn54jtgoffYtWPYqtvvAE9
R9/lwLPIB/Fol+NKYYM9iuo6J4BrjXE4ts7GEj0xW/tddPC7kNUWUUFSKMa3GdDUmkZEFd74vXOe
HCbB/HkoZ031lPfrwzqW41UbNCkcn9NZtOsvxpUXVLnF1wpMiT0eDzPiqrEqxxQ4/dMCl9NUfaxc
1/9V9IgAdFCeQZSm965D/EcIjoMto7UvSvivtIouPDV2zNqGK3QsTp/FLV22ly7nb9qsFb0ZxDQJ
ABDBeXywoaps8eJiD1IKu0yiCABkwuPYdLWbOanp8/SxYTU/w6K5urKWcY/vuhiKO7Kzy2cfP18+
V3ffL4ZR1Heuj5mbrnGcKa6FfoOGrhYKYrdEdBzSIWjyQt90ks18Xts5kyOgbvBSI3iq48FX3kcu
fWa35EY8hCbU1YK5IqoBJhE96ezDTCrW0Nyihx3jIiNEzi3qH2AWdt3A8L3xcOilg4uOZJt0Wsyr
7NGzX0uMFMu1Y0R4EwYUXEsYlKzM/cxvls2thrAS5u2L0IuPOj80Yjp1eE5ujJ6mV+Dax5YkkGiC
UhDlkxGhPkF9DBnjobTXSMzDEsEQvXpBJcEB4ceDlLBvKQMp4r7mZmVuSR9z0nrcQ1+nO6RSSKee
K/fKgueTLRQoW+aWY0236FJWeAzwjeyxuE+N4Kk0a7rW62hQJoc07gaH5hfS6pOaR6yc2+RQ5rte
lagDPaBYfdLef7+YPtSn3N2PrsjPjnIWmv6ZCYSEZZaenIMurOiIq6Vtv4xA3hO6OC0WAd0Eyb02
e/EwV9q+yzZXg6DlKsaM/WkyEHrvr1hFRXgnarYCTdM9pFA4WHdvpEftNAOc2C/pKWgaAEToCZZ0
vR2K6i1tXffOBp4ILBq3Ekr0T9zB7b7esBlVkC5xsuAzsScocgw2l6o09+1o32EV383kvZyNtwKu
B1y5ejzQd55Oec/D3RYJNxkuyGNFpnbdK0TaM5V3Oo0BY+hxfRLVEESgdu5SXfrPUGt+k3irbdgl
grJWGQDPiDZZPDJbiiG40R7nR5ThEe4L9N/cf0jZI3R20GIGr6GMtJVxcmf1V5T5H781g0NrEoik
/M4B9rz4dFAcboFVquPK1SRt91dVhwht6oIuJsoz0/Dv+g4pSpP656D0fjZ5TndpCC+YBuEOMXgs
GtJCC4eVsXqFVjHdI/6yC7mHKXxlEsKOrgnO7P15yrDwM4bdd2tKwIHamoVyOUjfJoCiLk7K5qT3
7BZ21chALe/4Eb1FAszeYVjTB3inW/tuAZjUt8gDG3wHPMXuuwlbRab72xRoTkKzcKdNvG8dBJed
GhCb0+6ucE6TJ+eDbyZXTFfkeNv1cmYMyLCa8sBgsnvo5FMKmPYQ5rlzMmE1xcbS/PSCF2ExGjLH
8g4eJfMawvkC+uohRh/R1B91ZbPbpgcUDssTW/7kDN2TpkCIwKFL7EglXffkByZ7pf5MtwXOXzFx
zGz3ZpIhrXjGEeyRNfWtuVzXDI9zUT3KvmGnNGdkCHC3ho6gww32hCkom14PvV+AZt8Dz0iKzBKD
Kf7plRCmIYRghoShA4F8AITMuku6Br3bwNtLR2Uvozf5UaDWR2cGgCREggpTjsZOuz2l2xre1jpP
TlvLe1YFBo3B+RMu7O2rEGDjBNseMCa28mq5KRrrrbQKDI2bsTTcXr7/y9k8fOQG4VJZTcIg5oSB
qTUDlv+PvIBvATPShBEqkzkzhM7QGHWiICDgOxuAHQcDn1xSsGbsp1CHkXdXQX9rmQvxre/vf7/0
MwD8wQheeeuMfL9dvOHc0Pq0+odvE+v3l1La0RjOplOxSduwlb9mFcRQZws/6VgzaMQTe0TVuV9l
CHE622C5vKAp3Fjarsk+TLDjW/Q/4yfeqoEPHWzqMzKnX/yOjDXyftZ/fCkM8al+q1H/v5VAh3Rr
/0lvu8X2/Hscz5YL9G//cvnMG2Kt/pHQc/7zb/9CPvL2E/+uf/ZAJbDnR4+JiiQQJC3+B3vBt/4V
RS4UBQvEArBf8T8V0I7/r7RFfTvwCesLBAF6/6GAdgTAho3lQBIPg0UsGv83Cujv6Oz/pICG4ihM
flEYbBJobyMz/FPWKJgq0xhmYz1pYLI7Ri+FhW05NvXO/m3ddB/6hd5mvJFdz/hw/ulA/S+EyRYf
8D/Lr33gES5ZFyHhkxaS7v/8x2UDyIrQIJS3M+VBHq3DLbtqNMDecKSnN9MO9b6I4/1//LNbpPQ/
fWbtJC6RX/zZ7h3xVlZTJx73uooWe5f0t66iC/N/+JP/LWz1v3zQ/xKfXTInTAKs0qdBRHp9tHwc
zfuUSPU8Hoq3//3Hc3zx3/5cYFmwZHz2gL5D7uJ/Oa59ZSjsyG13Socpuck8dBaOAJ0aMmhtAhju
5JrsxbbV8PA0xgt2M2CME9M4H40y/kJoWQ27UiCVB67cMGoW3PtTy9Z47Wo3tgKhsYSZmqXM/JH4
8NxlYZmHBasdEs8/IwKAmRPPck9Ac5OWAsxOPQAJ5AizQ91nxXRNjNYmG3G6OB4NynztC5g9fRN7
bXAY+SfuabwN0gQSZj+hS4W1ZMJhnpeUpy9wGbZdwIvyDF9/F7Oi/ygRh+8Ae76KQI0RT8rn2a+S
54veJD22yk/TtCI/9800TtkVW+DKT1732S9MHVfxiScHpk+zvGIVjoggRW9VuSCDaBahU774Exts
171BG3ee7OE3s9p7O0HFEzbiiz3xJVfth7DH12lRcd/3F8OdfiyQeiMoJmQxMY8HxJTEJA5FemJj
6PXMHFZ33FfeL4DziphxskHXETwwypvXuS9UpFT3YaZArlFOUs6TdLCwF6slUbPeHMwxCImWtOfG
/qIVg61HcCaA6seeza+yU4COQVBHVrM+Skse1VQt+w72MEkw2clol/fGuPEkQQMDzcQYNphVV/Ba
c2vb/uV7x5Effko7JC/3dB6/ynV+zTwRuynTx25+Xej3MdRViH48hCD++iVE/ZqqP03df+q+hQoc
QG8Mix4UJ9kYZUHXaVIfyYy4xcd+1gTOQXjjK2bIL3OSm6SnirffU4v51Vzc6yIfvDas47J3CJ1E
LqZcpAgDPCUvA4rLcqWYdyMy5H+Rcu/YPfsjWuZ+XU2xxi67qz1GFpUQI9lOHLUAO/fkmVh8+Yxn
OhVENknny/CprawhRzvKeKU0HvAaWDu/yP/2JZ+g7qEvY8C/w+aO10zQRgVC8V4IdB8FsOtQonw3
MgjcumRKuLGajVV8mRUN/wpkSmKvHrx3iGmWVFEb8EZaB7T32qx1ZI7pviC34AKv69R6bRllLe/Z
75vH0OqenJXLpLKsO1mEjNgMGGHCRPdfASYlwHnf2JZzmFquH+gJQC9Q1jAjQlHEcDEr245Lhh8Y
WyaRnOgwYNFp8cuGwQO/K43QiX3ohIMx2d2R7AqTvz7EZP1eUkX/yYdXu12+zdbuS1r5m+YiBVxQ
PdKGZqyQ9utucNg4daTMo15RUWJYakfLFL2WuwJl9crzdt2gfHvBu3a/UFOTnTt8WK2XMsiG4iqV
Gzl+iGw9pD852qSqzD68b1d/VQaNNPyAp1GTZUSKII4i0j0QJe2UQLRZdg95A00TjhyRJ8Or0XQu
3VEO3/eVZ9KOYt0FGJ+qD9vmc1R5Wx+LItnnXQKXZ7vjpE8jisAuuB2AKOloIWyPWscuTqNLFAT5
6mWaYmIYtjp08wZ0hvlVW8MzW6d7Ju7R6nCnWtuLICUg6jVrvNN1h9CbXkefY9y7HR7bpgMNqh+3
wB6QqssxgKGIgYCY0vEtGZGJaHcisQfUTJS2sxOxfm5NrZVauD5vl1MgjTFe0NWx7c5xBOevlXjr
WhtRU8Csy629R8jSSIW5ITN6w4tc3gbFXisxOfMZu4K1Ycn/Pp9ssWDEYlapB0DRZD0TtbBFx/Oh
EGmZzHd2Rep8DT0L1bhwRqqAxX8GLGknT5TefJuT6qz2F31w1uIwPK3Ce8rEcvR4Y4TEbIoo+QjO
7rEbpyMIxlfDRpfY4SykAUBjY7soCCp1ffkjtKfXdlxeu7CmBZJc2eCpyMxnOMnF/Epr9ZD6+bNe
2z2LKhfj5HzZkvepp22N6eqPLndf22Y/popmeye+ZLG82i5XI2vZ2ZzF4+SAaDXrxzps/4bEeY+u
jXJpu48ZQe7WmcPVG0A+R8RsZoB/yG03Cim0B8cgY2HtL9rkUOD2hZGLDj/jsGJg8iFJswb5geSw
wjN0ywKi3YTiJOf5g8B8vnSVwVMzRA5MXPhX7jMEQGr0Ug1XpmpA99+W8jSPrJ9GyEdDFMduw1jO
QGM+tkOykCrLm0Rl+z94Oo8lyY1liX4RzKDFFrK06K6WG1gLNrTW+Pp3MNfsLUgbDsmeEonMjAj3
4xFPU5GRB5qN6783KAk5A4AhJhGCBa/V/WfTpZAawD4CZen4Mx2YyyNTdKZ+XU8qDY9eITPoSPnC
LTpuntgVd0Ptzhztn7ESvbcZFX9iIFsw1uyEoNMejM6T8KcF1hyjlpAVb2jz71XSayfddjXtn4FN
ghkutSv8u5XOXjIlHooRp5qm7G5O7bKrauiHfR0STmp093QpiRm3WvgPrb51W08tmikCxtsFlGJx
b0seCnmeboA2L0PYnZsS1M7EKDLfTr64z89KSuCaAIwEOMAzZ/SRrxDAxlgd2ozpuTm91LNR+Kom
r3aWVnQ4Z+uvj8qgaDkBYjr1LoBGuzN5C2gWK8SYtSes26iSJxbnBB0BvV9eEA07qZ6IHrusgJga
mrEJohDvbOgjBGinxwqtRjSyay/jX8j1ZgX2ar63Dd2sAbCaHWMmaoBVFxKIQ4MQUqePutwTNX4U
h+pvp5F4T5siTWVgS/18yvir6ol0WcKehsIoQ78UiHgugnzkWhOmw3FK++GY6g2rVPPHspBPq6Dn
tjpQPlL40+PXPnSDpdwQeeuJs/w5wUjqKqj4cQ2vul2H/ag3WIYj67q28z1eY2jEg/o1hwyxs5zm
xjh1oZPnWNMQca6AhE0+zhyrTGplj3GtkHKCCHCyPP8Wqq3XrONpMuAs0ccQRDbtbVihoraqkInM
K+lg9M4Ge5z6fdqQB2IJEyB94z7o4bdK98lBRfEp9PIG8Fj4NJZxl4DiiXCkzMVk2mx8T8Jo7lur
B3fNmMDsag2N9+wbKRc43grYp5auujis5k5Q25O8Nldl0stjt2avkcDmM85Q3hGJegzgZm0Ud4Dw
Cx9sJYLOBCo8mgCuZTCoGoBb4E01+rTm9LMaSC3gK9rmqEm0+Exn6ceH2Q8qakLB5XSoWESiSZPN
xM/Gmd6qk+Ct3S+73XTUkTNEyip5/YxxxZyGR4o/EvVl+FU1HED/exEb5mtctJ26XGVhPVlz8ikV
VsLAZyJ3gywOng/chXGFE0lJLCgUTOpSQXwTopBWaV/viJYH9oD+EkEqwSoz2iQ57dugogi1s1h9
LErypMTGNj8fo0OLesltewk+uRWWwM64/tSj0gaMJS4qeEe4R4eWsxd4WrWHFYXh0NjPlfEdmiry
cEQW+EBdaZ1/R4OHKowlCERpji0HX0TfYw00SRy0Y9pku16unhjMcEtqup+OR9Or6t+kYEHEY/yj
MqxDZWMsdI1E5PkMtCxuvG669KE3Y63R5l/6MJJHUNDIRati32Yom2xbbiMwec0VXvy/FcVGkRiQ
XtHhgUPSU9ciqAAkAJgWrmLLSZpqBHtDWQJEwUXDJ6FslQT+CSQtThqFyWkmkDXXfqOcL7tDbeTB
wjlreGA9dWCldQSizJWWeIsZNlh8ku+sBwQ6FwkVCEhOOCuCB7J4BNOGtQV+ZUi/rVfQTBNQj0mK
k17q4KPJ4kvC/HqIZObLVF+4zBoY95P2VaAf4bK1XwFR3wrMMLWsFY5GUEvIEe6nnc7taur/EBNx
cZuzb6qi0ZHkUrHrRuUuXLSBoAwW9UPEiU6AFMsY2TPYH0ofzS9F+VWTCY3BrWKSMWsmyDcuBqM2
QpzA9NNBHB1CMZ5qsQfwMYaPrBriwJIQGbYD1xa5ayp/TNmPetmx4oxdEWGLW2nKSU2y77icSs62
/WDAWhxyeXRmVb2g5P4dKFgZPuZW0GoQr03KrVY1fotI/itRYh5ajattXaEGaWS+V13trGDWCdTV
8JR0IipzMRvecn18MmqDkFYEUBxBMQhnpNI5FNV7GzOVMsjUYhIHeXr401ASgjXpKGyX9EUR882b
huScO+pFK+mm5jpkXlMBMy6PzbHjatGTRyECz5lnOCzcKdFf1SQlwmmm2GDOEusDcBdxy/3cwhiN
0FfaeXTyznzvCVV3W1V4Rvb4JNejTjVRdAFWId3eRmgq8NwxwirTtB2X2KXGnZhCQEeGr2jhc3jO
Ifw/dVmFYTHMYgZIB/Qpjgq33gmJLQC5A0CmQttNynu555++jbWPXQnx2mSNKkQUNCvxkrLbjIGi
vhHc0X/NufWs40vbc7OqkIDoIQl6se6m2JEBLGknLsIFkmaea2uyrpvf0E5oGcTDRPhaR5gvYg6T
wbT8QJhxJcv0W21B/qG+4/uNLmCpcZO23LZzfQqg436bmmaxKfKcSZ1YeVNYUrvDuHT5dFnuPWMY
lMWuoUbWvgetbmPW6hCvzVRxXX+aiffx1LSddvqgQ7NkuCAvK66zkNI+sbLUmaMWK4ImBOO0rbQc
zaWk4dZoZI8/259iKsYWHQpFcYJlgxpDZPh2GOYRWSl3/RjFmM9XFaM5pwOxK01Rc3SD3kNHv6HM
PGGs2GtSTJyluO6YYoGir3EW5aj39SXAW8A4j1lKrGIcJjwPTSQ5OaXyUUrE9kpjdhiL/Jv8iM8p
9bLkp4XlqHKrsWut+aoQ5bOTSIdMUiGVhSBxC28150AYm80aWNzFtfkvW5a9yhHsWC2jrJguOfs/
65d+4U7vyg8RCA80IvKTqvpeJcJXjczB5p4NBlFsOE4wiY4SZxrXHLvTcbTGoJ+uEpMjVmz7K074
pco6p1dQSmVgJPSms02SNqBIraqnQaOSDXuA5Mg0vlOFUZpYqvhTVUx8/DHPpUrnMAOdFYbeaJqq
qw+KdAoN89jinBm1V2FGeLXCeKOZXRCeRAsswWQXQ27BKcvATGjA7SWrr9bDf0yTnogCeTZKRGlp
hMwsx8xCzCiIG5IJPUPAEIneqIjVdp9o1Vvda/DcAYj7hB7K9KNsNFCIxY3MaTNzPdYog/OIV8Cn
e5pb5d4l6hnaau60+ECClLzXIVfmvaryanLd3KmaerJWDZlPlJ4xcidIOZgs46u4kUDAq4wWksQQ
dbaLoAaEeRiukRHdlTcvDFtqZ44RMc8psX/dqLpRXdz0TmVnppvkLTXlXT+WljtwsUfuwSYY1oKn
N+OtV+aW7hCb+CDqYMUmOE/IeYt2k2og7zkqprhPboJojrsl7kkSToc/PQYORWBlWdGgq/m45C7i
jmQMppuvSJ/hIwUUR6SuNBI5auEM+CxEtotsS69INKH7/FIvieVv9V2mNa23YB6lg+HoeHTQDfl6
mppBiEcVwj/vAO/UYPA4xksen8D9g5NVhUMlyk/5hOemBKCvkjTgjMVyyYzWYkMZkN+A7l2MbPXx
hLuDJJXO1HXQQglmw6QM1obhlavE5Kll83ieMUpTtcWwT2kJ7pZimfxFquadoLSOpfBPFQD/N0KB
TkMzTf4qEEylqmt1rEhP0NPVshWxFvajlj4ZkVDsGQjelUZRjiWXIHznTpKJxkEMK5RAacczB7wn
ZpLOVI7OrxJFhdOQtLQjUaxzl1X5jrv2MXX1FZyU4SphaznWshxzaWp9ZF4qj7N1Rg/RYlvJ96Ms
X3PyGI7zit4halDRFZyuBQKodoxpODVHNhwK++2s1gcLQytlWhpTNVkWB7bWxVx1QwNjkCGC2V6b
t4oAnmLAM2PG7OwY5Dn2WpKGsFtwkzPCm6VUbjF1UMlFHqRazk9tTidzXpfrPE1vITpFW5dFxmxL
jIcflUtlkHFFgtu2L6YvkBNaDM10inWGc11bRcEUjr0zyiDtWpVWa6O9hZsDUZ5Dp9Xb37oQPnKU
aW6XzYiQMk6FXLPAavEBbqQ2qeNaIcGOqi1sA9miuiBOrKA00tbZ+KhSHMIZLy3Exp1gayqfKUYH
EH9IBTaJcjqrh3xpj7pW3GOkDl5ncWJOc8WNJXNTOm18MmRW6gaPT0ZKykJycsX4DmutoKOMXXwS
GTpX3dZXj8EhEFVzsaUCFxeCk1MuIKpcuh89VGnXafIrKRbnJC8BYyQxgKiI0uhDB4h6ilwq7jmY
23ZfFZJ46AGnAeIFarsgBS51hOdZnA6+pm2AgKHvvU5izbO45yMd319tgOc45LwytEBn6PBQ0FB5
zvOpLKUCFb6c3dRa+EZWlkREjMpi/UXyNtTIqM13HEXSIfrUhT95ra0A6jIEi27psZPEVqClEBqU
kaGCYVMCQTREwnKW2mJXdaw53gq3rGG646I8CSoFhLVKmkPCxW+5OQ4Wq0mD8qVaZw+cIzmDmoih
wyBCsZm5sWUEVM2DNhMagzWlM9CbWDHtOY31Zwr6RTMahTzmUnhsblRgpxOZPGIMsxotO0pDOCKt
TifIqrYNKJro0jKx3n6y2JuPzlxA8CGjzOQMt8jsQqUr7snytXZWGtBFOesCzslYsthN8u9EsNDH
lFiWulUiWoY4NdnYmoD4EO1qaq6TjECYYq93iql6mXpVwJrAOCCUOCUkwjmsXNb9VtKvk0ADuhex
ICHAHYuH8KuF4XFdeyC++WqQxKLdGybpfa1gDxNUXxtjv6nrPbl9X+AXlxZPT9xQknda+A2MkxRW
88Llyrewm68W03WDAA070s03ZVaOet7ZJOyg8emlk6DTxm46v0CzhTfOss2q/crazTKLd96mN4qL
B4HK+Evae46EL7/oCNa1LOLinpKNWj3N+knRNzYzuhuv1wquiAZnXt+Gfq13p6gOiakZpIdQEwdq
djAVtiIjBl4gavGd5Lq9RkAYnQHEzmKmvIUZcqWm+TJlYAHzINy5oX5tkOllWN7SyDwxJ7gDZ/Dl
STjUCXjUVW6/5mypiQeqdjoEUcLBqy8ag2/JrDxWQX1MkBKTHkYhM0c7UzDaRxuVmRX/1enrsyqU
H2rLb2RCC9FnEN1FA5QqWLWnC/VTjunK6Tgss1XDczBLgAml975B3lsn1glnOVd5pfpBAS7xvtnP
WoW/LYA8pU/Ml3wsquwx1aRKzFQanhU7OVoPp2H+rpVwbf6dO21CDZyjBKa+EkOVU6Qhj9EsMLdF
c3we0ehLlLWoYhHe59hbNJVMKNV6BgUMco8iUGB3KcNGJO3cRHNYc+cmRifQ01Z3xh6LYbtfeCQR
doUjiu8W7a5ZGE6dptO9GpudYcyfRIdjDVauHf0lL1UhLtU6WicrRfWk7QgJp9ck6+esI2hx6Yy3
VUP1DXfUJXaF2WVcTZ5aXuJ+GjmjCewYUyp3MRq4dG4UjYxjJoaiinKNLSHH6CCpI1c6ErFjIflu
s2W+dBrbfiIg6i2gkiKDGZ11AfvUG0aNEbJ6lkbFvGsZHb0FOS/Kr6Xey3Ld+ESoWfcJNXvx3zRa
3xgJboLMY47M9GMe2S36lmrHfAgtZtw4BbiE951RMhgN+iwqMFwx38xBrHolXegpb4Vtr+y0EOGF
xGOVK7gwjOKOJJ6vMGWDnOPNzk+6sjVwLTEk4zFK0VPboFjElxi7S334d2FpGlpEEjEVR024d4Ql
uUJj3HAxV6eJicNdF/ejIr4Wk5T4XSvqB21O3tKhIfJRyjuSRRRfqMT4WDGrs8VWf9GaSd3l6o22
QBK0oR4eC+4uKiMmPOXyri2yp9EYm4tuDvuqz9tgRS4VqAQdmqtwzirlES/zbyc0zIZo+h+57LUg
bWLMtIXllihbke+BHphXThPiXjFd80XI4cZc5zMzjcqiAUh8uPZClEC0V1Qt2glvDdpOiQjWtTUP
YU3/qtnuqf/OwkjgB6TyEwoAToNZv0QaR7Y5ZBd00nzZNFWBa5wbxcTkt4XIQYx6aKqCAJUUVr5E
y0/ws3FIMUYU+fL+bfQoFoD9TuG91+oUrnny/W/pggalxBdzTbSzZruBxrT9JuEPEAMXIeRrYmHe
RKns3SIbcdhEPnkuRF5N4YBGb/xUZ+MCd5aGwvacU6/8KS3fu5x+t4lEX7mp/4Yo9khqIq2lixGC
1pWChC0O/q2GMbce1vYaq+261WSbIprWBeYBbkT0EZu0qtyqrJiJLTRCe8vRa8a9CDeQVVf8yJrT
DBV+56bK6g+SqTsJ2TcHObW+iOpBbxOq+EJNeCsZN4AU3xX4AFT9lUL0D9BT0lHH8D6ozwqNxYNR
gZep8GFTywJZGcDwtJRqoulZK6fy2g2MvhF9+XxCKVJgfLn4V8tydXUAtl6qFNgXsfPqMvWGvE7C
rodpZTWUT9Re3BxFwTNn8S+RajJTYss4jMZB6vXftYutg0JMg40qgPg3yMSXf78aOqC8LFSJgf6c
+FYIIXcwywouHZwFkSOij8ZppyqqbE/cjp1aIcYLs/eL1mfZXsp2xnyXBZ7ZtC/Ircawgmp1qQ6L
yW4dSW8yOezMK/ODNCJaw9HAe7ZE6VqLSgRua0SsC/osJnosCDkfd60w3zRTJBHKKvBMivl/ucop
M+vtQEvBdPVQzt+bVAla0QqUXP3AzzzfV22hlExuMZ0ZP1rT31I0GJPKJlMbSXFJC/jURnKfZV6+
UxefCzl5tLIh46SEwMXuug4WjIY+vRBwQqzBOhL+CzOnhCXqmRRTwkFMus7FtPyO6znimRzSo4bm
26kjywWaR7a8WZ0qjc6C3Ci9N5DWHBiV/oOZztbknGe2RouvmZFfTmn+YVTNDYyV063aValbkQOP
ONAYf4THGAyEXLL8DT0A8F6JWYHTbaSOgCjTfZAnFND6/w3r5Cz05aYAFGm9xeQ3FuDq7CRaqQ6j
8C3qBeFzk/QqqI7T9VE142DPRvefxVwebxqtTvq9dQ9WjQF9ZauE1foLo1VXJb3U7/FQyBv1ToS9
wYui3EfveZUSvLxIpJkRjt0evT0Rbo2Mi4p0ei3r0PQywJLC8QseV/mYseNytcwD+lovJLVU+ymR
URpHtO8VAjZFi/lnoogHNO14V+vxYmRLuiNUegm43Wxd8Hk8oZyNPaA5Za2GLzLlGcAvzRbC+CGp
bQgxEe6JVS7qPuSvqi3x/s2HEJoGvbUUyjvWz0VCRVQX0lfeD3TwoK4EJFLiZWDxYibGMI/ouQ0K
YSP1ldlJyZY/aG+DO4zLepDpLQVqVr6XSHFdS55pDjHl9+PZJzt8OsqNte+iKgx0red2JMvBnAos
vnVFekioCBNbnCmpMIioTTDK1dGmnZA8DXsEdWM5PddknYET4QjlYgOkiFkfEt/myVC9eGj0YKis
2yTT6NTR9TF10XeloGCRx0+TqZN0qNfCRGYpe+Ua0kyhHkLpa/pSbmzEKImyw0L09+9v4Iy6gyKV
MZb/cv3/X8oiC0zq1F6kP6zqPsChy//+V+aH/Kt//23Tt6vy/u8nJOIjDUkNRKxAZZGQhqES2tTy
PdKP58emRZ/4Shq+iFGt7dfy/CgTs73mk4JMtIyUgMqmcMJRtlCgrNbd4gmAIyWhM45raydZfiaA
iJjT6GrF2Ief9LUCudFZ4WWBD4324Lvsjf8ykNOCtE/6vIDSHl7rbjpmsbXeeA/JAdse61rzDDMZ
7FocrasoE1NgmUj8Izm5lwnT43yIMwQw/2ka+xhxOEDD8EjBdKjaZ4kDfTWF53ACNJNbJ2FS9wTr
Vn5a1x8ZHl86CdNHij68mMPxLOrxGEymWqAOSDCBW8o5atXeX8i6BSK0vsw4bn3m+thnt7C2opgD
C/eGW9QFxUuhjeemSksULfOuRoC9k7kyFWnpJ5ZybJMQd0uSPcH2an1iLV9mGWHGFtmyZYixNxMk
guL+Da8ZBIf6ecEF4mHivult1tuTPqE56dojPSk8Nus4AsQC4ijIEIpiKVP3Cro/RxPnrcLCTQWO
IDOqP1qLXNK1/M3C4UrijA+9o+brheE00Clt7EpKj2KxPekq8jxLmZOnUqku42QYdkzn0JOizjow
xd834mbKkyu/b+FAlXhy4ZQxchd1JH0Lp7CFFGxKJtOHdUFA/coNKgLho4gytK3Varc2mhV0jNXo
PmjDCyodElzXxY8Tud7TAEyusWjtptzpqUgPlbD8txD7/YagAtuLdBjjCFXwFhsCn310mpLo5kWj
l4cjAxSNJQ9+VrLYUWvZTV40R2gkjL7qLPL0UAdBL/D8Z3X9u8aK4dex+VTXhFOnNVPcZmE0nW4y
pDHW0iOWVD/HpH1YwItBJZn+5HSC5IMSGDOyY6zVX6porzj0foYY9oKRqHg3tCOzNwKVRZqR0obJ
Cds3ZHmxFw3lg0WsXbDLQEhv83bXx6v6rN8wKA33Yct6kwlMK0QcWoq4lm5XhRCKJHiMZaEzwC4K
L2e6dWjRo/KojLimLXUKNCOnaUZBvmv7wjymtIv2cYdPYxxDa9/gJCTIjrfB8i/2kaUrx0qsOmoQ
Sz7pQ7gGcyYr5zSsTT9TRu1ShUzYSUzuGjW8oIeScVCm4s2QQsKJGqXcrUx7ULjgCycYK3qS6EO6
mqSNT3RgSa8VNOFJmUx3FLjOm1ExP/cqo/VW6JNHowoqqKlGfAxWA7VGNYoXJDut0xgVF+BYZ8jJ
oHwvhRRUKk+Yo5dhiwGVQrBIs3ZD0rDCyXt6jULupjNBPa99wxCpnvX8VTJJiC8m5sJiW2Plmrr0
tdt+KBDU+JVeKKI5KYte4aJAuOaS+jKXiAjy1DJf2JhoyJOe+oK8qnIkgv5uYYYFcKlkOtzIo0yA
oSgE+Mc0XmUMkpXozcn7sKUL1xOz9dASGC02wg1ZtkZkCI6DcAPuEMWIqbSsldMQM8fcfr9vpt6r
LTwYuHa0cyf1xzY1MG7q5mufmS/9hC6yxJ8/T5CDsm28IEgZ0vroI117zcnjlvFx1BmuPqsSn1I6
+9WUtF43AHIzR74IAXSbi9bth3nl4idtq9GmBsnRVMxGW1FazjL3EhojGTk4ffElLOtJFKXqlurp
Ft58mSalCmBnGLeVVyyk+qmM0gP2zvyp0NiOmQBjUw4t9rOxRBfF6w/Byx6zSQ45iJgIqjVKCbUE
BoDIsXequKUBjssiiXV0AcZ41kiMPahTaB4Q7SguJrynPkqPfVutQdNNTGu07NYmyW5op/Qwb5ov
UqzgH4zMk2clP4WVOTn9eggb4r1p7HOz4zrFIdDDsqzWHUO2ziuW9tcMUxpuUHm2XTvCr2LrxdAC
Vyuoj2DuJOFW1zIlcSbkoGzubCLl2J2alqNBjxumfnqA21bwEYJhWpdhUZixAgQ4yXQQHB0X9nwU
WVXmelI0XccziP4VZpZvKstwlFQ8ySUt4KtRpScmX8eubdfNRl/5tQm+gg1h3rH8NF4YnvW5QcS6
+hOBaefZWLZAnA4piLFyS8tjwql0nZp+xim5cA8BbUjlkDJYVNMXQjCbW7TM5EXQFGPbXgNlI7VS
CslR8roCqSMmq85PRoO2pVTALna4dx2lxTdpwRJGEueUlQL8Pc7ZSqIWtEJjuMtMT4A3ue7zuF9v
WCFlOnVnk4T3S2eSQgKL4pQnI/c8wzAP6qgn9pCQVpOLSzBG0CJ0Tb4yFUSoqihvQlr/t+TtS4yQ
mZW1XPWaYfmsScpZWNlx4w4QF6SzfJdHwOHmil7t0KYnMexoCqRYhAALXhFazAbbsSVi1+TsD71F
j6EXLeNbNTMfWUQL0/iAEVSd1emohpQesnHt1QEjXszAZqjl4iDEoCHHeDhhfan25gKHLTWr5sTN
7BKt4QiCraYKIKGFfFvM7ktCNm+hH9vZmg/9rOKpaccuqNXBYxwLTA1NxEEz4DpOC0q8KvoQRDy6
wIG6YBma2zIXHA2tpO44Q99lmTIoVsyt+bNrjfZiyQI8hS5P/RJsQBBmhFpboEaqXo8Og4nzr6nb
O9ZAwxm5EMBNgcgglLHirvPMLDYUT9xsFhbjeDKM3p9INj/OnX79VzjySdptoQtB3Kw7Iy8i2gUo
CEYNHibQQUFvZUKioT0MvB8/l42zZiDHzUvyOzOROroRZZThQnRZC7k+dcSSe6Q3F16hq7R1QoLE
UOEDHirQjY9pCtI5zAmYKHFdyvrR0vvTkmr9Tk3Tm1YtdEmIjHGURh32RgKoiZI1l45RNUhHYm4E
r94O/3+/9+9vpIpKx5CwWeqydqFZXXSaW+iGsmv1bhdphnhExmYKjt6mvho2xV6ZF/GYbP/i36/k
kjF/iceXjjhJvSbx0756H/tAk/HTuygV9EMCapXh9X18n5C7PyK32SeudCvfzc/xxzpJjAvjNwlK
D41fj2uV+kq5oN4BBUiqN93N5Rx+QdboQSo0gYWWUIAhyw3D6VQ/hmLzEY0+qImduMuD0tN/+I1r
9azzvyKjhzUqVXbxKt+T7rJ+bNZjUlQ4924l4Ffa1y/GKfHXsyD6wu6VGFrYUtxK1msBX+3BiFD8
NvacUoqjPGffuuFDoVkJVwlmtyFb+7d+wEOymrNRX3Gj6ffoVSV6rvke6zMbAiRfhXOEUSbcxM4j
dwvABX7uHAzDGWV0AYiqpGHnWmaQ1FQMuZ+ewjxACiM/Nd+VaA+7Ij+bBki3H9464jxfwT/qIO2h
xzT9NnuEJUDH4i+8//NFRabVOvWhDuAXF8/cutUSH68nIldk77jjIRn25SvsnU+kBLSSsD14VTBo
nvKqfufyURZtgG5r/F9/Vl6sQ8pS3Q0F2uNdxDDRHo/NCX0bUUbp5/hVjLZyj13zxptbHPVnDqa3
ej6M7/FjeJV8iNxIbc+gEOvVXp451ZAQBVSckodcZLxAfYD9l6PCsMsXUMSoSYRHKtigsucR/7gb
9pf12k1uerKAahMCgCMBbInmQNrCufVMZg6jcZ9hj5B6TLeORgz7wl4O5al4la7ao5wcVb8PMkY3
OzyrxCLaI2BE5hDP4t14yNiaWTjCXmRdN+77cMAbsNIbTh3hVBzNM41jCslHus/nbQVEVBzLLnrb
OF9++V97bj6E+3zIUegHxR5O5vEF4aQXnzEmN28kfyGooZv803Hl/Wpden8X6Xem3W9rboPN4dpy
xn1ih3hjAy6UfQWqNAkw26PE6DlUL9Y+RnwN2ne/wCpX9ukL/sKBSnY+GDSZeVTd4dH45YU6HC3B
4gjiIX7NN121yzcCOzGCk3uS7fQQPc8vQpBetCDZGy9tedOSPQkDYeS+SXf5Fu65m2aNXb71vZ39
1x4Lh22wo1lCb9WPMOeiBP3o3Oq9PYa0Ad8GX3WFJ4Ae4JR6oGtx7KMmiS/zV35oz8atDr7m2OlO
SlB7qHJhbrvzW/aJIeTZuKNxqd5Vu6IXHXkqtvzIi0Gx/qV/xEcgnoANjgjxIiq3ficdafpMn2xl
yjdzvk1QjwI8oPudI8u7QCgXUWruymfrW8uc5rN6ERxGJnWgPvqjOSF32Enf3aeYeQxaiUI4N3sR
nCTqXgdy4TsRp89S7Ew/ul25bTBci+fN0YMUd7XFXfacTzvhQa8o7flKaQeJD9WXf7r39CtkTOUZ
gXZfIea+gcUwn6kT1z8IX32+K07is3K37nGKBdoO9ysN5AufEMV6StCi3X0TAN8HXDdKjzGRfogP
1VV/n3zjkwy3I7kHu/qv8+PQSb9JclwGgpaOBtMTfjiMBsyvdojn+jM8DsZTfs/pdZHvbucv9O3f
QTtm1y25iksTTptdwQaEeQY10F8knlX0ugRoMfX5Rce5LBhgLhPSGlzm7EAPPAsNZw2LRkYOZhNW
jfRR4+5ZEMy355O369f4SyCZT3S6HyrW2esXCJY2w1hM1F63k24x6uMgzVz9OJwSeFrvLCYgGtvR
tGkfbPNa3wGgbRQMjqzkKEyBAauxAzDm6F53CF8A0qqLI7ZPCCLn9SY8EwW4PKUv6LkFWsF2XgTw
86TzssN4p+6YmfYOu+5PdDHPIKlHV/T6k/A836zTehUYonJjOFuAY8/hfxMgyhNMIjrATEQfnIgS
d7d37WHcjI/omSPhgxi0X+HU7Xj+Uop6GgZQyojy27WvJJ2QwIpS1BGvloeZwYk/9L/oiEw8Yvhq
yx8wGFTs2yxVZqQ76UJKPTkEkWsdugidgoMAWFRcy/LM55ZQ0T8x8oRD+inylT5Je+naDF/pqXgL
WdrcwdErA411qNqQyYCJnXg5VwimaCB2DfuhOAXqvmvcaF8sfvpn9a8g7Ql3nzgy1TNsGQa9BByA
K+bJAgBnusNHse/qHSMlNBUG63wvEFBso7JeXAWxDAOQ3XqP8eDLdulFbg8JGRaObdyVxZb9/tU6
Sxj3j5ggNcNugvmkBxaPiXQV3jOv33F1l2/JfxE5uq75K457nT31Rjob2oXBNYoAnTCXIPUHONKR
GWfBW2xexp5kDIcwhfmIzJeQ4wuch3fu6NKpIbjPgGvhCl/0+ZHjhr/aJZts+ZZtaNIVPYvdf1si
Oj0ExuR1sS24QNWfo/GuE499zN0u6DCjO03QnKHWfpdv8mN5x1puftP6iQ/msbwUqtd9xK/14nU/
PHKkq/ZH5Vt44tP1oU7GLh+YMRHsjEzVSUDIPLJ4RzhSOtmDtJcZoxFQL/At8UzbypuYHHTTm/eA
RICY7qRgRaTx3u+IlbKg3kCz+Q3Bq89u5+jiMRRd4zz+AVIL6X3J9IKC8rVDMOiML8LHyicNB4ti
7GpCMmTe5JXLU37My2O4s6j97eYU79Rv1boPV4SJ1bw4i9/9hHtFcKzEH55SbQcpsnsBdIt/sSc8
FM8WH94Rg+ICpI/x8266asNJj4P/I+1Mlhrnui59LzVXhHodTd13GIwNBiYKSEj1fa+r/x/xV0Tl
axx4UIMvI7/MN7ElHZ1m77WehRtD3Vl/U8a2PzFgIt3RkzcONcu9dOzZb/hT47k4tMjkPxI0l3MJ
p8eDtHCR1KCstVAmQ0Sc82Imy2wpVnG1KoZ7Rlj5EGdrJZl58pSGFfKHegv9X2BFSjbqI/+9RTYk
boNm3j92zdYKF6O2EsosnknoUN5CSxZkwHBm980DO4UgfTL1O2IgS9z7cLtrAIyT7Kt4rOxjFawc
tqFvATl1ByYo5E+q/0RRMHks7/37BE/lBvKQe6zPIymQxovBHIVxaAYCgY1L9ke2ph6L/rNx32n4
VGA+zVEGwElKYf4BRgfgTFj3xN+77+JNvWOSiL6CQ/NmUbtbwdZ4S3f52tvU2+pVf8zgR9ARRlN6
1IgPAFaGB8obVl48y+a5tbLfqngpUBTF21SD8nSfWDMsgN5UOPfucEw/s7fMw7kBdHFCjLBrfLnG
HLtH8hdvV6x/4S3rX/AuYsOKzAkqOYSDo+A7m1QL6568Q3lDmfSULP16Wx7pdjpnSZoMd8PfdGce
05cA/ulKnFy2X5vkGQ/qVKvAG06iu8yYZTwsrCMmBGTsqBOLwXaAXV2gQJlGT+zjquTd9SYppVHI
YNP6zPfEHIp5gOULWgemsIl4pOPmZGejOUgP8RGnTKdP2I7TvQ6Qin4g9hy+WNhyjBFb0khHFOlW
PqNbOQIx7jaShn9n4uzFqkQwTV1xmBoH4w4dffDcL2DD6B8MfGnTEOa6CTD8ALOYJm9A3IqveleS
FjvHMILyuUeQ/wyzX9o4K/Yts/gQbjXSGxbpJlqItX8ndhleMMEueGrdeffsHNw33plo25DvggVG
X1byJDsCACAmdvTbhijY54V9crDGMNqMjbG3QJZuqatTp9BXDg6+bBHyRoCJONL+dd8UJqwRdTzD
WJJsQ7GMnh1lNqSfr9Jb1r3J6aGJZtDMqilUImfBDspfIlFASM32rCtOnZ4vxSOYJcdlW18ltN2m
3Dn7k4fBqhqyjedAs1Yn0l186p6gkjZvNkjRDcgNquyfvTExThha6E4q+mx4KGj5LfKzvOIxOo8O
kqKW9W7rsfFTgWmQrLLynnhBU5TjC30TH9wlIlvB/LmJ1tEufW/ExN1GJ3cPdRy2Qn6uEex8UQh4
1D/oz3AQZcMq5thk7B2KZXcSIhbf+A/JI19beZDf5IN2opjBx+KO4ozwitenQZGMnH2bzni40jZ6
o3bHQSH6Kp0tApKxy35ywZ4TpbBBUVXtxRnD7kfwt1gBwxDrbK7/cXYCs6bDmY898iS9sx/xMlLX
y3btJi6nxqyce59xQA+L89CqmqCSeSFXcc4axXipXygVsF7XL5Q+qpzAjCmHhpl7rz9Kr/FC/iP3
C2ibJa/qQ8h8iPCTW169E4yg/yn+smq1+awapmk5a9dAgrS588fZlme32AaIedfqTppZG3BhuUfM
+KQWa3mRv9oE0pIAdOZm/0VCLxkTe4MPBOS7MnO6hbG0D8WhekLMeRaAQvA/IvzkXUURuuh33ju7
6uAvs58SzUx/Fn30FPjcyVcDgoNVQZ+jz2aVr871wdN20afxwuh89N+dZbyynVnnz+wt8Sz4Cz/p
LYyk7+HZo4A5twidZjZ+k3byChybNicn1Z8x+5tbWicz745h1ZXzYF1uSGtXHpTjONmMIjHOcNZa
ecjGQ6ygw7Cknufu+yfl5SVXaMvPKPvQtMVzzsKYv0Vo2afdQt8zcHhI3kHdel/YX8VjRF7T3+DU
/GERkI7KInlNTn0M/XRqHpxlt7aOzFG8FNYnXbedtgNgglGYDNmJEU2HIz+se63cGeBsHUgsKUDQ
zNfsiJ0vlOMc19HeBl8QfWN2RjrKyQkcNbgqj8zy7qTDbnEX4IE5pfv0HTm6vRvrmxJdn7nz6B49
3qeJc46+GMPNC1vofoMeUz7490xHKlMOljOCgKbluTwbr+WZ6dF7lLcYCR7yRXvm7KrfJTtYu9t1
eIDA9kJA+4LkiyKFhTtOlsYre+un5q1d0Y05Z08I1KQZXJh007CVXvQvHNiJ3CwJ6pipxNEsZFp+
NPue7Q2j6aM4kC0JEyxEFJbM2pN46butPWv2zp+2O4MGk+KlIS9TnbPlBFX/ytqHlP55bXD4cIhr
J1i+5dfxBer2ebvN/gK9VFeDvgCp2dVg8Vfukv8wXRrbfp/dMwuiObQ3PV8W/vyjsemW3AF5p81L
GoJPeIy9SUg9KHnuiGygLsRCSXNrP26f8RJ+JGzLvHk3lz9zActqzgR+lpjIR+HCBKTyXfZevmCn
UDl4Kgfpiaxp14A3THdfX1qIoFs7cjYSrZnN9+/CzmxwoGZAsAeZbN6CVxrxPoamNzeEK05fsx0o
NEAN3+KVHYPa/e8/DxFhxWGVM1TscFsqjZgHBes4nicHLj6GKaIzXqQIKKxVGVy3WUrqRjYSfuuK
EBYNtbM8wF3is/dCpYxCtK0fQjnIl1HC9/GyBqtzz8vQjr8EyG6mNZ0NPN6Dhgyu3OlKx3apS//v
L50o7mo9M5eh6UWbroXXVelsKKOCVFP7y/5KS7vZ2VItarDtKUVY9AnzOJM4qXz/Yg5PkSW5S5oL
FDERGGfzqgBYFnnijMiyWHkZG3N0j1gQKTzreE9RclCi7YdP2QhOUvjgUrFoM+BNTqhgfS6gJauf
aiiXkyTgMGeKg8P1bnzQ8GiZ6lmac+ZyJM7fNu7u3O2/tDFBEqQhW1i3xjz2EphqyatCWBUGykmt
qyv0yjFU64HlsTtYZR0uB6wWVGZonDnZs16eex316vh7X3Q5apHyUwqCkx1lx6IrHytpIG1p0Alp
i95bM6OE2p/7TNKWlS6vqKwvlN56CAGEZZK61zh42o3zmCj60XI4HFmqMSEwgRNLoa0Aih8cmjvz
thLPWT0Yi9BFDeR0w1NLMg2Pgw1MqjvUibJPAS2XoKZ6VsjdH6Ea0sZ2PBx93srRil2ZdOW6xmXF
PBNF68Ji6wp3t5UJ0iokTCeYMfqlk9fLRnb9qa+PXczSuhOR3W2bhE2m3VAMzGPKQdJAEpet/ukp
Gs+FakE0RJwxcxUH/+h5qI2/eovwUXJ468I6WhgR24VarjcY2PdB7nEaBjH1f/5fyuk1cg1An/+S
awTiJcswbR13Jh96AXQxu0iFiiuKVavDh0htMAUN64Xq+OsyriZEjiwLPdhkmspiXPRPv3/8T77L
+Om2osmQ60xTv+C7WJ3RVQZBxyvovX8dSO5y6VI6CKhiSKNAySlMql0yXunfP1cBO/TjshVVs2xA
fIgkLnNE5dLMOrVTYGm5kCULnGKFufSt9qE38cIPMmr6uLjDhndn2ug5aSdzsk21NTjCzY2vMl7j
f8BFPAFFtVRN122bb3TxBJTQkHvkocXKkcEiBLkEFkL68lKBKvLeu3cz+pMjEIbh29E9a56MMRrb
ZifcuP2N4WBd+S6qghZVE7qh2pffxfAdRZVSn155nmCoCljgR6xA1GfvHl40RxL6jSehXRuAKhYP
C4uJbOrmRaJrSMduyDLi88yEcp/Vxk+WZqCTZKdVDxXiTW6/pVRvWeYAjEmWJU7UvGNrjxwAl0m0
0f6XMB1A8uUAE6rs9XWDf+SEC2y3OK6K4lmgAcl6lKlVzOPNalrgOeQIDkSIw+a+qA6/P9Rrz1TV
NAuLrBipVxfjunehu8mhW65EzEJogoeZmHl74+X5HqSXI0dTeXcMGf6WZak8zX/wTx1O576y1WLV
FMYJNs2hia1ta1H8rnhjMkqwVpschoxkJdfmN60g/ci4w//RYV+PDqbHiIrK7KHdObrY8eyXmdC/
7GpklmRvUV7cDT0AjczMl3LpPMi195fwsGLx+81Sf9CzeAM01TRU2RaKrejjEPnnOmxD7xRX1TgO
2GxNXSuFVgBtv6bV0sc806Hw41VsaesO2pM8lpXFIikgQ44sYi+EMGJ2X66tfomweCpH5oLmQisY
WvfBiUVx4x25OndoOo07Fi9LNb///p+vq5W2mVo+X5eRNa0VqDYYrqbDiJ1S4uYppKU+evrfOmMb
aNQuXQRw1GQmY8z5re9y7e3RmLhlHUU9wtCLIeAiLFEk6Kur0KB7YuUwYEfaSO9RE8qJZXQN3ifY
5oBjaGO0Xvz5+7O7+voSYq3qMpw3k4F48ezwm/zvGOwQFM0KRaXI3PiIRPsnQlJHzCbA9/HNw5cV
AgQZH06jHgNBXWnEyXTY5LCxd19EHvGkEftPq0D5qqyQgqt7l0UZ7J6IU7ZdYe/vT43nfMCJ2GKj
pGAaNJuRslSNGKrfL0y5fmeFabEaq7r4MS+hQWUAycR6pluDVL2JqeEKRLW2IOEFQjtaYuJX1wSJ
oshNz79/+rV1kRE2Es9kgHvaxZqgd45e6zFrQj9yeiRKEy0GN17aYKm41lNgJBRI2urGNV+btXQZ
YpIO3weS3QVOLuzqpOmjtlgNHc8Swc2bKdK336/s1mdcXJlvVCo+UQYsIr+7gbwrXcQ3Jt+rY5KX
QdFs3gua3Jdj0g5gtagVL0WuLLSWFgBR3BO7Y4CBuT5035gg3Z8beX2HX+aAqYlmPPrhiGBhJ9/6
RXPXyPhDBbTSto/oUllUDLzee/MzCJclCuBGYySDZSb0lrW5H4FRrvWY+c7HCBwTDiqN32+cMr7K
/53tNVk2hCaYe2wk+xdrim5ktSYBC1q5iNMnFcv4RI/iuYoIClgor5lVRk+4u2k5gLtxpZyuScbW
NyMj6/evQmr9z29iCZvNqqEq1uWkk5uWLPpMy1d58ldyabZ7KvVri7gV3ewPXVE5Ww1ghadtf//c
n7sTVJMCYZ1lkigsvu/QPxOv7SrVUITQ/ofBm1kq72TJzZ6mWYMfjUm3cG7th8YRf3HPuT4iDDDO
G5p+uTu2S8DKfS9wh+kCfgTKbLayL1kRPP9+ZVc/R1dlhQfMbK6PV/7PlZEkirmssNKVoHYzOOBx
iav1c+fGXlP83PZqivXP51xstiQtMgln4XNAUlSSDeAfZ9u8JECsQxagpDp9xcfIT9dpGXTM29mr
TlxCHpy4fGoNTd0sJHvUXGnxXEOPpcCGXgTshCaDF/ONk17wd5APWhRsuQ7gpnapGZGUjf0+k5Ml
/FBp3hkyil7oPjUppGQeu0c3xgemOhzzA21t5KW7GJpFGnvxrtXp0CmNlU7BeSOAT6u5lw5/8JlL
65YDJZ7JFnkkvfys/tOMwS9W6BH1lOMXAygCMX/G8ZRWm9tV6NXEq2KhlAD7mGFuaqsZedOMtBM+
xo1wvdc2NmWEq9B1jE4/uJn3F9i3ILyKDrZlCGqYg2ItCsN4kRdqMDxwaM6XDhXW1KYB3pjYbQKi
Tiei855JYz+5/v3vI0W5sjCxobQMJgMZZZhxuVuKokECCF6nBCYDBFC99thEyUFr1aMo7A+qEc1E
7sMDdp6zHQcPpe3pQJparP671Dc2faIfMa+/GEo+V7zsaZCiN8XUgP1qFcHvZA8MvUdhJzdnvuw+
F42Z8HCdeoopcdk58mdR4q+2wgO2NrpUuvecNrROJYCgmv0B7f9oVPZ+qOojaU6TsnEWekByhxTb
+yL35jo2wkrnHwSRDwW9nnktXs7gEKv6Di/JQa2aI5Y5t/gM+mStacpn7yoEt1p7eDDgxAv1vU6U
ZdbRevS57Q6Zi7rvk1Ucz/NiQFyBZ2E6fk9Vb8NZadVHz1Q+v/9dY+7KtDygvp2VDYQKFTlfFdmb
TnNWBm3BupDfy6BZOR1zmqK/aGqyxmdBWHhyN3jqg0vUmRvChvCKJ2lI73C7wNzxvCevDV8LLxt2
FUnEquMSQpGUd3ptfdqGSTVfFOcUO+JD2Nh4t5IHrHHpI2dQxpSD4erGCLmyUKg2tFSKTwaqTOti
MnFiqKVq0aOOBkNGfDMAaMilU9OmDhkXxsKP7U8fATuSjAI5i8xjD8uOJqijtasb32Vczi8mUE21
dHATNiwP+/KIQpWladosTlfgQJCnb0JCL0ejWjwX6OVqU2k2CO9lcpXa986q/iipfIRxbmAIFfo8
bTK6iUJy123V3VjElJ+nDo0TmmyaqiKgYl7O7YXbEwdRm4SGYhmg3pUJpLI0XhCXu1unK16deIBO
aKkRye5wtjypXde17NxY1EY48uUtgm/LeiaEwf8uz4pVH4rW6WvwsuIJIkC8xP8XS/NvbgimjkkX
dP02iRAnaum6GGka1eg51wlrKfwowNFo/jHibYSdgLJ89wDvb7hLHWmMOcTno4dT1UY56xTVbDCl
B62JuBa/UiHOwdbS02Hh1CbhbFTMbzz8n1tojfORBpLBoLahqhf7sDKssijEUwWhtd5Xqk3rvXiH
QTVpouJENOQpqnukP9oALCZ9//3Df+6g9XE1VSyQ0JZtGBf7zLDJcDcBRCcsiXYTfiVg7f2Jat3C
N/Ndq8aPg4R46PcPvTKm2LWDu7YsNkaabF5ccVamae02dUS6EpJPtIRkmb4PZg30I7g3yBXTEjxy
3XscWAdU1J+/f/z3FvC/b5sua1y2quiKaRqXGzPXj7JEJ+F3NRiVTm+xYXSYKtI7eUpp9T6IzEOD
OYD2NmkOiQTaoqU6kZPa2sniXNTaqR7/WvjhfV/i5c86QcUkfe/7R62+A+O3CVIs+lZx62n9nCb4
4hw62LQbBl9/nNL+2f/kBnVrs4754pjuPQ038CA+A0z4IChvnA6uDQyNop/JbWInZFx8lIdU2BGV
Ha7CEK6BhcPDtZaxUd9Z6LyxjHGirOzz7w/m54aZy4OYrgE5Hyeby22XngHWlESIEogfb2fvJHOe
QDLM5Ex5+r7loRPPddW6MR5/bit1mSO5Jo+bdT744iUwSooYlWOFK6muN33UrHQ9vPdNeff75SnX
7qkhU+7SBGRB9bKMy7ar831+9spNjIPZcIZPedEouLFUpq+5pO1CXV0EsrEQsAX0klm20HBa1T05
easESJUBB26wzpJza2Rd2S5xDxSZ/btQZZMT4X+HViepXRIE2H4LfECD7x01o2MOcHaVX23r5lVx
yNgyAxhRyq2hZowr7eX7OE59lgEkjJXm4rNZQCobylG4sg3gEjpGPyogsBZkK2VeT4nvguk2waAJ
rgESSUJ6NVeAqjh27z1M8JO2cYYp8MG7b+CtUDACCl5qTcF73MUhxBpWAtef8NpTMFPUYoYzDlFI
VicLp0weIx0TeTcSZL6hY1WmY6DHTYJPLBodbadvloGUi7nRAi/6/s8B4tmwk4A+YSKn1AoOrm3f
qtLYFA1IhiElDSjy3IUntHwK+xgkh/9BXQ/lG5GGUyltVoC47Kmq5O8AnhfZeAy4MeDGl/THjRX2
WJpRhK1fDrghgOHq6Ux0fSu9OQF6OaKRzH4TF6jRcoAojlFv0gQSCaapT9w5cy0rH37/EldfLiIH
aF/YKlj8i4kk1nM2D24arfB0IqnisuVQOQmrunFou1JvZATbJudeJnVSRC5GEW43LcnyJFq1Gk0n
tImiBtnBPF3mDakzygnmAXpwnk2lGQeP9J3CaXYtCa+/X/DV1c1kYylUQfGTu//fV2kIZGzEoFlX
Sgn3ouaXWVcsS/c9jPsXIsb5RmX0UeTGfjTCx+Lj98+/dsO5CzoLui5k+bIix2tgNqHHbNaHzud4
vwv0ZXHh3Jis1Z+HZIpgzIz0GSjfq5dvbVeGiTKkzBhmSIvBhvM/IakbdZZ1CHsFygNzVqBVK78x
7UlbMcoBkk8aNCZqAUU8xPDAyWE12Gx5x/adr9vnGGaO6hA20CEPLBUETren4WuzDTEUOid8+0pZ
RpiFAOHXhCg76w0Bwxspy965ldNEVXe9fHPWv3qfVA3WHdgL8aNzE3GTLJPq16rv7iWlBokcZu81
ZVOQkAJlTeR/1NGHDvillcBVtexIzXzjJwhgfh8Y1vgGXE4HPCiavLqiEU5ysc4RygTgyc3DFSZj
XDqA/gXgBwiUOdRKH+0XJqm0IoOG3QRbgoMtyqUsXi2hn2K0NelX52Jd8eNmVbJdClggQU2TejTw
S2MrKNs7486wnbu+Uk+io5iRMRhkLXvXq/DZ1qpjnKXvdifvyDPG8Y1yUi9eC2HMc1dCXct+iVI1
JUj7NCj5owatKSM7bKKaX35Ks90TsTZPVXOHx/ix0UDAZFax9WoNvIW8oMM/cywL4Kl5TnyOuQx7
GcVpR2zsGLXFcJiEhg9r5+3795YZz7/vcpZTUfHSj0C+tarqV5+9RYWV+Q9v3+XWvnDKsaQQs7Ll
xSYBtiTCZtPS5JyNL0TRtuiDPMJHlbrgAPNhcqcDWzmRJ/keuMWf2ivXg6yfJJ9dZtUyYedFfoTF
8TDoRcu21J6Ghfcn+FBskCO1hyjB7B9weK1SWGThyJmyIhNltGR+NgwukZGY1GjoHse5WLP4KxkC
PnipDLdOg5MgdR+rkn6WJd1YBq5tMBRZ5xiJwdsej3H/nRUjq+4CH4DISqqUidIlj27nbORgrrj5
U1r073KGVseJDnba3zjjqFdmRIXJcNw006zVLvf7qsJbTbBhuhoc5RNc2wuw/2eCX+e5nRyD7K1W
tJW26r/M0VhmINzxXuTU2qWO9i6a6piQkTwGSSyzbKxULcsOAYXqJAvqPViq7OroFdH693f12uxK
TUsx2e+zH/tx7G6grXaFm6arNkDRZiXrvKa+E7fHIkzWQxZu5NZaaB4OLVSafcKXQ0cyaeX6GFWo
IywP64x3H1nDn6DTX2Ihfw6w4ALxpMT9e1jKN85UVx+votCWpBfDme5y9dUlO/ALUaYr7HT73GwL
REPPbpVtZdk/uGy2kqib94G77IVxM1foysaazx4rz6pi2MzV/x1bTHltVeo5Y4vwlKnKaFY6fcdb
syRazJCCI876jTfIn1kkf1KnXkBsWyatszfU+og1fxJWAhkz8GlNTu5+f5LXtgN8OY4zGnswTm4X
s27sFDrAeZ7kUKUv4MYW/WC8BAbTpetZE86nOzmhtuQaxt507Y3euc83vsGVcxVPRrY1YXLAEpfb
wMzS/SpOqC7lfXMcn09r2iu3BGJeveh2c5Tl8DmNzV0Xir2PnwydRxpoL0E5fFaWe5AS/SUBsi/p
uGYt5cbbeWU5VjRUNbamsyb96M438C2TgTo0Suiac3X6ZRj5KSoZQL6bH0Sd3GoGXxssGjFbqqGo
SEouJyJGhpOq5ZCsqA4sCPicFvBMJpBXZ5npHQOv5w+7G6/z+IwvVl769bKhaXSgddUeZ6h/Du7Z
0HaF7FC8wrF8HtAxdnjDrerOTZNbhW/r2tP+97MuxpstBWGg62OhzIaPVfoOBlMFUhcnHMV/z7sU
AJtA1qhrS0/O90OWWphwxFb0Ni+tOcOyfhqJvrFuLVz6eUXWExqrnwHVx3TySScBtxQNy0ypfTA8
8rqUshOWWA+EvlZRrIUisbW2WV2cvsnHSDRj2o+w+bIvPVFWvca+0GjArgTDuvSUdZ5Yc/L87nv/
01WtuV0mKOmsjcCDTclF7dJVlfZLObe3WdHs7Rjoi9Qvi6HcS21+CgH41BJWUwygUXMXN/1aq3Gp
5fXfIKhOTcm3dJN9l0AwiZ3haER0SlSbSKMUk/bUt0DYRN0wyT7E2gs5nqU64byxI78QZfMaluaq
AFkm9Vo/BaRtd7NGJiRHg0izyPGjfRMubS5loaOSxI2nb0w0QVbg5ou4Qyktx+8Z0iwqiyU5WNV2
cPsIFmrCOmLmJPmkjEDwAktdI7BR2K6/4Q3GCUqrZRm4LcLNqoVNByiq7QMCIurwsY7ZJGq2Dhgk
kiN+xEjdR5YIK8HYe53lLSELIRmngj0hhOHFydFZB7a2TIgFElJ2AKOHR4dRP4jkAOp8pmXsxyy5
W5cJS6EBNS7EL9yQHWSHXzb2IMsvT8IRW0MUX42fHtwiOUhlhZbCQfOkY2lP/5RCOasRvsWEaPig
W8MynFgmuFsaB2cLOJKTYfIGUmx7K8/gZ4XOnUyoVQ04QPOMRSWtxyHRmfnB7q2tMHtMpHzJcR4A
kr5E37rUQriHjrdr/foltdxultT98vfp8ur7o1iWwuSgIVu5OLCaeZlXvcmEpJbOrDCZkb32oc9I
vEAlpPfmvB7sLZd4Yx68tkmh/sHpFTEFWqWLjzW8HoaK2+Mio/2jyPY+CWPq+cmNmejqcmSww6TD
SckZ8M1/pyIdcRDwepIxyZBe1S3B4ySNNDFuXaopKXI6oJvewS7UO59YnFy5vVO4NuOzqFom95gq
7OXB0c7iPM5ag44CHo4oR3Fao39vJXPHH+8RCnDoExPHHR6Z/Oeej+IVJOJOLgAkC4qPNYE8VVUQ
EEykljC3TqzSwTKAJTsE0bSQMyexkvAKls7KjZLP1K0ea8/dwBXf2n0DTIG0qcYocCgkVPNdgkJc
DMRxW8/61DxpNRi4kOmy7sceYSRN1QJaqdePTie5f9eSYZUMBO541lSxrX3syQj5P9WSdOihwYBP
rtfE0vzHPDsUIkXDrmMakKvhfXyaKWQw/F9dOBOB+cxRKoxNoA09+KzgQOD1FnIvO5E3R2oRLowd
O495Q4OjN1Ncn0JNE9wJNqlkFRBj6lOFKmOrmqkBGa1dAcZRASEcOf6SyA9SCBCoV1H2hZEKMKkM
m7trwPIjjGhdnUiDSj9lXZsvejT/Vla54B1sHNoKHAp6j1ZjbkoZE2VUuJO6w2PbBM9DmEHfiEeR
OJ5P3+EDRqzg7+/gtfXS1Dii2+jdGKrjO/rPeunLpREnYZNAP6THpD7FZrTtW3kZKsTV/H991OUR
rcngDacgH1eeBUkxgS+cUGMHkzhtK+nGZV3dJZucq9ClIEfjOPff65JzNUtzveC6wlXpkabnJnOv
Sxfjvj1Q+lfFJV4MJzu44RuXeW3XQ5WGkhRbLc5hF1tks0BWkERMLx1tXwjocYzlpar2lmdvlYzn
y////cZe/0SDSv4YbPqj2gCcGnULHMNVERQYwIoTVJl3xenPaVR8VawhUJ3mv3/k99Rxuc8a9bHU
OlErW5fin6HMoPqToLAKusib6oQcNmgcMVvaBI3KxWSozGMJm4ksuDY6CnHKQyiORc8eoWjHVl+K
x7w6SCxUJWZXfKZxxY50jA3vkTYYUgp1guQRKza2IaI3Cl0OprhhbWaWOR2KYek6WTW1BO9biyuN
rAFq29sGju6Md2Xr+/ClaN6WU8U5FhHGuAomXGxrqzRWnzo7f0ikpJ84VGIRNM+8ilRwm5DgmUp+
ArVZ4sHD0X2el0CTEAASEpZOOX0mUzj+r4GAOmEAx/v9rl4dtYxZjVYQrWk0qP8dtS1pyBLkvXjV
5tlX1D/b0EZCZ1iDr9ur+ryqZwF+x+FWIfPaAIIHRCGTgq7+42RQNlLvZaoZryBUfwUDj88eyvc+
qt7jUYPRFdkB7s/p94u9tvrTeULxLo+/fO+u/5l5ZLsIESRDPgxZQlJwNVMbnda49BepsQmEch+l
+Wncn/z+uddmvH8+9/L8HAx61KSGHGNs7pYiYowFoty3qnIu0mb/+2fZCg/s8jWhBIpIjGMps8JF
qbxqBYEehDKttCR47Ii6n/nI1l2qsWoRVcS4ZH8NwtzoPg3LXvbwsguYGdQNFR6045TWxChXmvsZ
pdCPTLO7D1ztAKuyix0Ap1qEyE9SPskN3zulDizPMV4DNJJzVUWW1xG7V8IY9ALAOcbwVNUgTYbw
yNwIuxfy1MJL1uxpsUXjNilxa5Pcdv42l5gikIl9wnZn78MUN1Iucd5QwF9POHlRME7Z60vJiZiN
EksIdWdHWbqNQcZdVZKmRzAkUqp5YrSvzaC3hMBx7FEqY4nca++YLiTnFvglmSYswRWMiXDqqjCE
Q6076JG3GffNeaGdBTvirmRsEKkwd73urLsDMVjVKUjrPXEP2dwKpW0XGvMW/KwveX+loejnhldt
yJit9kbhkRaF+ZWE3htLzLWXxh4DqGk88LZeijqjKCvRXWbU1TNOV6l2bsBRVLJ+NjJjS8P3XBFR
dmOmV68NXhtNBm4Ii1bx5XjifOmSW8gEYUbWXgV4j+zWUWdKOc0h4fpjOpQytuBK316ZTkCkYezs
Oz8IVm4QH4uatmam0vaNSe1Qg7+Jk72gtyfcqhlGtES4hcULL6EGqA42ax41WIAVAxrE7+/FFaeA
jscCnYfKdEOt8uK9cKU+QlMZwTxy4gX6KRzuMhXvrlD2esxVkb+VTXxMfVIPfz2UPML2bBthdp9S
IXcxIkp2tWxqZuEqOZKqh34Lq9OS1AKcuPDbifSInhtt4Zga8PgM4mUlEUARyWM0tEzuq994q98v
6mfiN+hHRAPKuJkSlH/GEfPPjGabvYgrVYtWnRrMc4rqoNTEqUqJsijUbqHYTjZLY9DhsaqcPPgK
nOET7L0u2SBVEi79kGMA1ErhiRvz0DUhBqJtWkfjLsH6UZh1O2PInIbJNhPervajdynKD16KMdrQ
MSJXZJwUcLxLozsBf7z3uurOoPU1aRxOnlVpPbeL2Eu+qpAHBaUemVv81ZNWYLX8iDoRW0JrUPvo
0t8b91S+MoOijUAqgMCNxs5lV1MOHNekbBSjzy4IUgrx+9U904Yjb0h+RiPC3e2G1F+33sZuQQ+k
QTjc2TLshtb7lPtcvaeBRnc7ghikOWM+Z52jelP6d3fgdemjD/Ihk3mbVPfQUeGekKxoZ9Q4EpO3
xfAbaRbAVSW3k5ethzpuCP+RyQpAZZJaqyi0ddJ2E85SQtukKgk5mkddeOx8wU3xNgDUgPRFFCia
ZuSaOl/4FB/PZa55aA1taS7nGcpTSXsUhn9OkCFNtFpXJm3GXklIYhfaf6yWKdgM6k/XkGeOwW4m
aVYI2Wa5+Qax9Mt13E3nwn5yA2PmaulhXE8a64kYzLdxU1hF2rksipNS158qvT765ufGVxW6//xg
Ta5OHnv+tm3WdlbRIPe2UOubmeu3f+8cWdvbrAauHoRLqoVY0oucyBTbOhCHzPERIiBTbAPzK6tW
QzRyR3v5LUn7PzfGwrWhgCBNkxGtcKi97Kr1NBOistLiVRekEVhIbQLe9zF2y27JeY774/8PY2fW
FDl3pd2/4njv5T6SjqYv2r5IKVOZSmYooLhR1Kh5Ho6kX/8tYbe77XBE94WJFxdQFCjPsPez1/Ie
Z6kh8dzXL+Zsikr/X5Il/+bQwoCgS87c2nf0fy3worvuumo/oHkNvz5Vtq+2A2J49jp+NsRJz97a
HTfmSA8ZrOX/7VX8b1Z/SiX0dCjjckL81+p7TY99UlVWn4sJiWRb52fZwDBzAN0HZsd4VcMw0o1r
PVu8Bk5VnAIPHc5x2+B9Tkc3NOr8Lp4642KuuwJw9oAQ4uUS1mWelvgWWmaAMOklcxGHcrYIOdVw
Juz7v+1i//Fj+X/Jr+bhb+ef4a//yfs/mhbxapKO//LuX8Nfzd236tfwn/tn/eOj/vrP7/JJf/+i
wbfx2z+9c6yJw6yP069+ffo1TOX4+dfx1+8f+X/9wz/9+vwqL2v76y9/fPvJTw6IMNPKP8Y//v5H
l59/+YOFc6/t/Mf//Bv+/sf7P+Evf9w1/Zj+yf/WNwRvv/2bT/31bRj/8ofmWH9miNGma2JTF+K+
ze9X/fr8I1f+meQITQOhS5vJKZO9o96/7F/+MO0/E8Ok0WOxp5DLtPmsoZk+/8j8Mx9Ks4M7riV0
zzL/+K9v8p9+C//9W/lTPVUPTVaPA1+Yqvy/HFeZdePhIh7EiVUnP2X+8w7mFEtX9eWQnzMSlKG9
tF8sd41DAVK/bo3pMTcdTDe5iupKL0MxJjoFTWE+8be2h6LapshC40zE0n5qtc5D1GrA3d60+gYa
NF3rTVoP1DrdpJ0fbICGCUnr5waOMfpwVd0MU9u+mf2thz+7yMT2QSG/hhOpujtjrNsrAEsmB3PA
iGOmO49IGzxG3eLq2SmmoEjQnnNLZB01tPXEPIpxtbhXYIkFB4oUPQ6MFKtvS7IUIMmw/Bg97TZ1
dY3vnKqHrG3ifktMjU5f1bvo+wBHx/I1g0WgdaN1bDmxh3llN8Q3GULsUme+mGXDWTyZsLB/Bo/W
lhD2Nn4ZyMQAthmB4LgUcGyhp1/qhDqQVYZltVVcepu7dXtc41ReZrf75jlMxTDDFerdUp6qzHJv
cntLw37STkodW8yZd6aZvXkkao+OzTAqANsbr7qZ3WK9DpwBY35Yr2SnWYZtmH8etgKbLr5mzX3A
re+XplyM8Px1YmAnK7YODRBs40M3B7iLUypt6mkiEH50jGca536WyAqfqQ7eQQ4NdKcbLJ3eK9yJ
R+FZ9UMyLe+xostWLSXkpWoHGfdMAXiIVgEdDgq6iadTBllm/UEu81Pdz/pdNTHHYVdlGkJ72UgY
aC5sNlIKx7HRkEn3XMzW0TWiwclwZEsmW+KJGY5sqx+YCidb3+kA7ORPXkfducgreXZWW9xnXlwG
MS6YodDi/ohbe3HT4d41KsN3gK2zse3LnWUs9G9HYCj8ck5cCkIJp/Zke6KH1gjmIskLYFLVWgZa
3k3nsaAWqbVWetURijSD+N5qYj2vSWc+Ci1KZth2GOcAekwe3gG+KCLNzDyOAkysCemY7Com9dnM
AJXG+ynUdkGFzJ75gDLW3YfxsZuZ5UdviuKm3d8gHb3iI83OKd7DqyhKnnsEJ95gRlVcNJHjPW2l
Y9y62WLcchytgoGjTZDJ/LnI2lPGkxW5MXMvKl8jF9ruA5oq3+5c+3ExV1xtKYltG8cA7bie61xb
l0dPZNRBOqoerVyXB/RnYOo1x4m0GR6QBD7HELYTpJs2QRxfX+sVOzMep9J3oP+HOUBAm6ruIY/z
LTT22S9ztdFmQBrS23w6vKilnq5UTb+jeIJa0AFpsFCK1W5eBg3+Jt/ttHBzegYMtydFELLrWrB6
oqJmo+///JWEBcH8/rxowIBGQgbhuD+sbTxmjDDYMhh0QBXrXEA6U8WbAGT/4DXGs52A0YhN89ZI
3NeUPCf1qTQYMFcfZjtp3qtGD51+qP2aFfiW186bNSYZKxdjNXq5PSKSoysHZpB9Lr9yYWIAQDPB
ddZNGVhTjFdipDuV57SYJ0HRnOF5F1srLgAhWSb6prU5KCwwIrKsu83NNCR08iEhZASN2+SR6NCV
ftE8iKYym24bg2LT2vfuxZtQ5ApzjFI3WwMLmk691NBRZEPdmBGFQS1zJDbv3fXGLNx2ZkhuVeRH
Y8IpkqaZqzVfsxxYjXBOU2e2t0k11ne2tyzMBeLIK502vWHWkLI41yVoVLoDxtyyfZIO0/3o9Maj
LMS90Y31vaucx22DswgXPGEBp+LQefGhcjvnuwK71zXWBRXZa6LwgLhV6x7roIE8fFmH2DpMepFd
ZnAkATV070jRJQuzNKXjZGj5OW+171beqGdkGPdNaTG/R7rbpqrg52XfHNmHoI315mO9Tm9iZeXX
fwknNe5bnv5jKjJxN3hAK2vXQU5HujRMPJhZydSz38/00vvB8GXnfEuy2Hs14zW+k70OFc0khN/G
6jxRPT2ovIJIWGnE00k/nuwtP1U06h62lJnTnDjqvWNqX1DXXDESTF8a5zgYNBwOugM1Ws/nkxhp
hGbehOHYmEjdNemNVTP0qIktO1eFXK+dW7yXmf6cZIt2dUEDzkVZvPTrj3aO76fU2OcttPfKma5t
C6l1g9ESFYYCDkmuysdhtx0rWiro27r+zkiriJER3lHrxybqD0gRADgpN58mDuiXxKpB/CUreKls
zM4eT3wwxl7/6HFDkebPBNPha5d01nkTyUPmUkuaCpe+/FoYvlqzp0UUXVj3/K/O4YGBtq7oLwZ6
681XSRr/nHX1e5xa8NqLCsZZkc7+7OLUXDgAh3PcTif4z0Zop8YZR0/zMpXA6+oBX4etN969S3ta
0B48Ob0z+haWxBuva0ew1hxV8VSpo7NU2yWphQoIEiIdXuvkTjEliPSLe4+Ol5i71RfGBJcoy/WH
LasSv5e29UQpTCY4TO2GfPsYw/GaSOCH7NRtYJRgLVVn/DbW9Vs1Ffrrql8F9thXRo2fOBh922rw
5d06eEBmhy/J7KXg8MQ03GwdKOzCpQ27KsQY6r0dkJqZXmB3beMPXlvcGlKHtrNvJM6aX1IXNv6a
g4eXXS/OPRUjmmojQknyl+gwu/aYUqJ78MqSkrnxzegIAxZK6JdSdOaNUZjZKe/YqckWM0M41O65
Hydx6HUQ6IybIRVy2dYng7tQ1TDEDEmoufaGmV+aiirJVKwIWUv3zMv9UMfgasunMt7ia7fEeTjq
zAn2XaFDS4VfOM7e1eyacFY9yFFL9ZFj3ieTFE90L5ahTa5SzyLmuJpLW4wmMELtOi/xdmJUgovy
0A6PmGVQVcXxnuiacOlU+61osG/mOo3sDtpA3pJpYHz+V7d1nAoApvsTwG0mhI4t97inhPbMOGjW
S6/DRRxt4dd6J9DdJ6HmNONNlX8gF6gv7rj+7IXVHGsPvVTKpG+aufntsiFFIFbX8v3gPqKkCv9s
dss45Pd8mIuk+lB0bE6G2Hx8ES6USEPcZdTyGNqlWYRITgC/GswjlgciAgyids00HM1xH/mi3uBv
LuCrxp3uZ3vi8JhDqgC8dI4VAbWhx8MLtcY99LOR3thW82tCkX6Cgn+yqUcdBinry8DN9MHUtDeF
jOEqu+fR0Zpn5uj3Y0QhGrob+lNe1fpJdLDCVTHV73N3JIOZLNr2oFvFDyfn2CEhHnUMcty6nAuD
Nmn7MN3Aqzne19p60lKp7mUsvzEQOYXVdhbuDiTT8+FRN5iuGkf6/mV56rj83AgqQPRyruW8/mYo
Jr0Z48Q51MnGpgBYAhToSH2trorrqLfBlMXrsdZb5ib7fHyoOGotUiXHJJ8QV2zVTcVPEeE3UQ8p
k/KcmoiPBaCFAy0i/UTh77UyhuGgFZs4V421+YZTQICbxXiFGkFskpK0LJvkvLrrF0msJDSN+AWU
f0bLXmToWdV9ytntUPfbpW4nJpRHXvMj35FtwAKfIiN2+3ena/kKQTvn3X0r66OZqEfPyGCftxHp
4IZ4vIwDj8xihI+u2U/YXW5jjlHTFvRUdg+xPS9PlQRcvCdaJ6u9uHPF3tluT3vTQmTpettkNEiS
ZXlo0I8gxNUvwyLNi7Z4R8LcoPs0DuG9aobjPBRkZ2mTY6PDe6+Z2U1RAwPNcHod0tGRd6M7T+x2
9hZy6wKCppnMKKaacxpcuk/5vqMMxfxW9TkGpf0wxPd7aBtGJeexfR6yCYZdPBn3G8jaGCHUjbP3
sKayxatotM/OEifI97L8RLH4sahkfsufRzTymIspUGxphVFBAN36o65mKgxy7fzPQ5ly1HKTpxAN
MfhAchlz7ypU9cH0M2O8Wk01Zsq7y1yLOnDwXd5YxGmQ2NlHz1nbo2t369Gj33UmmkqhZi6OeYcO
OltK67k33S6wkRCApmc9tNAbGXTu1BN0Df2uh1j1+YfZTD9BV+1hq9o1rGOmtj2reko8jdcuy3Fq
C0RSCcnddSZC0nHYPk1WDeDa2McyNu+imRx8p4wztQZjnsxOc14qnspOk1mYmsbZGd1bolzK5ytD
/hTz0V3d+thMH7PBCcviHnCAOHLM5fLbcVs3oDFBYmIsfjDXxQvSpF/vtJRTsYBoPhMwsIMHc8Oo
3GeAttAvs91jTNKqqPTmi5FAEaQeYdw1rY7Ur+nS+GxqBo9ACoWvTPL3vMCyFQ8uMut9GeBXdxzK
19zuANxvhgUi0u0vY1cAHUUwOtJJOts9ZE7DSO7otNcvelu/02iLMmaizwkHxsBYWOvjdUmxKy3P
lbDnsBkFJNHYnLlcsdMtXFhE2TrnaspetoGidFaAEqQix/iAt7iB84wPd8LGt7GKFlPFBm5DLrTj
HsufNodlvr7hqNHvYsLPfjnEcOb3x7I3moOuzDmqiuK2Xds3PMo2jx+IL7c2s2tbr1+HCkLrLNfm
muNeOrkDWH+1kQvrsuKd8Xx5mD3glMW0DafZtW8tQ6sjSzW8UOLGOZV2nhDsLOhuyO6id9ZP3e1n
JonrmMljJsfrrNTOSxIr9tXBDNa5ofM04OTiwp25K5KHsXpeV/iFataBC+XGcUZyd0yT+QdUHX7d
pXewOuhEI5dPIiM0t7yqc7HBYNAVipdaVhE7VKuWnPrOEUFb1PDUC0zOTVqZpxV1MI1keLQDvSOp
e2mQOcI5Fy3jsoWOkFbPmltNmsy0c1qRGYF7XWLoPAzWjwzLQiw6+nsqMULmH6FUhZ4OHzwt9qYI
6/YpxqaMBe/HsF0YB8/O27B4tyCXyNvVtXfbxdqlXYrh3C+5GUyOuTzpxmLzO1zVdW0HruUji3CL
6qY2tvgWJdsHN1c+AA0nkrTxzSWtcmkNa3zom4c6UyG7+Hgfsx+FcldSdS0/F4pW4WQG4A0hqSvG
Vkab1yJD7eVJ9AXK5GRB+jhsv9wcRN/SYb9dWi5h+ereIBTUX+zENvmNbCUUNOrjBXdTdo/6KY37
C901WOalSzl9TNLQdgvY2NVwQVu4NMztG8opL1mNENF3asjHujOAzl83TG7EYFAjVFlYxXkWEgFa
OKmDoVytmujm2IKTWIKxSuPXVB/CSbTFKcEgHegmp52mBvblbTc04GjW4G3kRjCGk1fuBf5EENLZ
oAWtVJ5tsua+vm+BS2+Im9jLv9j9uNy0lNxnIinb2j+s1bheK+zhG4nFF5oq1QA8mZiIdcu9I8zH
2n0YFwEDWtvrOa/FwqFL2K59mZK44UxUsaimwFq9vEBmT/oUZ6TPdom4iXGzYzMgvMh6Yz7jO4qq
OlUXbXMf9WrQHxokKsPEhVU1D61enfRh9I7NVlmBxnZwgcfm95O80lID9lsDWK+Qm/4N3eKQQOdl
nF1W/XbiOnybFeq9HLXhtWPCS5vr7yMz9c9M27zHOVzqJE4/PnesvEQFMBBB1fWuPjWb9mWmELPp
dv+cFqwvZm/eFsbG9Akcg5BFzriwrHBkfzQTmnmpScV9xU9vevzb+nUEZFWFVTYb90pI5TdDnIQN
DzmyHZF2kY1hDbaJ/rKtxYGLiDh7Gg81ezWNU/61i2YKbs0yu3i5GkMzdZhHWENn4byXKH09q3i0
DjLhONfltNMLPfltb876UJb2Ga3r8LRwBDRWTFxT+zXfx2pG4OK1WSQndympTUlATXX+O5e9uLWY
B0Qp3h3oixqXXMfl7C0GRYxBpHf2UXqTe+kWADI2kpK4C6tUaZeBRN4V9XdNdM4bT8nSoVptGu3c
udMzUSq+/75At1z1Z2JQdTinNG8JJQM+XtPstlQW0wp4kA6oqFYf5on8PtEl6OSltdTwrmP6kLB7
xgMr+b2slvRc5jFHfJxmjAd7t6L56S5juCxYc/qBqUnEgF/BDoyhS30GLSelgITd7WGo9CexFcSS
J24znGzUQ/fhyo28ldmD0jbrSMZxc1NVmvWUpmmQD+ItnUfzI9He41iboNNbETmu+MKERnLN3RLP
IG4pe5AXCrlQmXIXUU/GOs8urgWaplGMqcSjljMShYd4vlP6fMlLRTXXdIvnekL6s9Wwvqx2Oc4x
z2yzF2tNNTxZWU8xE0MbZ9rUATiPPaCRNYuFAJ5fPC42w7G5Zf8wzFRFSG/reykbqpHqBeGmcy8V
Ej/HuvHYlw1dweoYFqD3NjoWx5PQSWzQo3O15Mji3Jh6I67Iqnb4S/ISjwyBQz9RxeJrSaKdsbIl
B7K1SG2LGEDtrOKDMQKcsVq0Mp8Vi3mb6gOcQLrhWYP/pKQzj8yrOnV9XyBhxl/t8FLfGmrl6JMf
UDY+0Z4ipW3Lu2mZ5lcC5ySn4p206v6YrcZ7LnLde24lFYKF2oQrH5Strb6ua95ecs7JOtoXXKvM
Irhx95wCI9E43N2qpHgbSD5ELJf4AKkzPFIf8ZsFtKraluqycNajrE8rqlnNc10o3G7CjFZ9Bcli
En3LOoD1yvjKSDH1womQbzlmb7bTnoHlvXbWj3ne1F7hoI0oxG8bYTslS8ofbsLJOV28C2nxLmpa
hOC24mA71OVjvjSA1UeHwSEmCspV3nHUSS6J2FULaZof0rkZMCRpgOcZSfDjzrAvs2Z4/jTpkZUw
pjd6PUigOe8hgxx616k5H7FX0Bsu/KEeMDNltq9ajT1n1R+WyqxOrlZ/czVjF3QmYWY0ETsOKX40
5xQZXGyuWOPO2Bv9omQ/sm2KComjyJo7d45AIDv3/jIJE547ZeOifNKQCJkFOjN9fyN+LhmlwapY
z4Yzt9GYWc+CEsppjOMPrVu0o2xYJic8VRzuNzI0VFw1PkircxG5U3peGUby+04xmzCLe04g5knJ
foqcgdi7O2k96hStOVtTd7RHti9nmNKDR/XqkOWo0jZ7up8STtVL6p4sUIiUjRDTmo2KpiRR0UJi
3OXHRu0WcL/Tpw9cK5CZWlpoVliLEpCgIrfvhskuQrV1jzI2uPCW2L20KmmOn99nMQPEBznKHbsc
S19AMdS8hsZ1c5tLMpoL2B9SKMuZIzWLa2NYvp4xa5QIBO8/RhbtyB7WLsrXTYXVWly6DnHu55uE
4zrZJXFZO4qDSgGCRrQ2tyP06bl4o3f8s22ajLUouakGe4zqjKujaZW/nWbajlMyDVyLXYc6DXJ1
pubhpK9OqJbuB9hpdlEA3lpxk/fe1y1+/3TIGpsjz4B8yS86Q+Tsb5ICPjTTHUZg1nUbCc1FaFHB
GZL7I/L5hpLvePDovwQaqelIWk0RxtN8Uxh5HyERVMcmVd/H1CM+bRTPDucgn+PesCeN6UvI5sL8
MAHXSnFpmLkRQqI7qbp4qgkHMR2M8WlgqNOebCCyaXOaed6jrapuVncxQ4665pLw8K7HgkvWYTEK
dcw2Thha7X1PuvJnI7dwbJ2XLS9/wYQ9CUCvNG9oZLBL2jwrF/RwAySyJD0ZqXiNhTNHhsSKts7r
B3n7+QCqmlNgGQ6L9gDaR7+srWImAuCgn0LhX8UykUNfiDGt/CI6xF7mJoNJiIFGupwid3ngyWUL
bKzbSevqyJZ5RbotvjZqSn09b7eQ+gQPT5K8znI2vjQb049p4ZwtFgGQYc50IuiJE6Fdv3j08YPP
Hsk2NP2VnDl/190NwnBxp7nkO91mDHIsfAfLGbSo1XfpwWKchOaYkajXV0Mt9hFGNdoLF+J27SZh
oSnWbOhi76ttpNweIzjKMjALqtxUrFaU0LRPuMvYri9Tb9yT3cmRbFV1RE5oQp0hmDR1EfMWXbQO
bX/iqvn0t+fSWEZWUBPZgrS/yGy+7VfnBWiSNb4i8nwivRkftqn7BhlAUbnwpkNd2/dICi1/m4rf
i1gD6Y1rAKKSVRgwBBRd90JZWGNAfmRwH0c7fR1pntvaMSKNT04NIlVy4HdsgxPYN2Mi7Q2HIh5K
RqmpIZ7siXv7D44png3Sfxj0INPkjSrlExVHv5wAimvS++Ya7YcgRcP3dJ0LDsD28zI8bMnywfgP
S4HTcsFR87tWt2/DDze9q3R7Omrxjdh17vO0X6qNL70YnsHhMUZOWWadn1p3CipjCVK2BKyvJI8n
LFv7dG9XeV+KPj3CBv6S8qGRk+pHZebF2fKylu23VWe1aTuLPuk680J3Y4qq1OBHbAOrOQwTHaGJ
E+9GhazrwrSmok2T2bfHDPz6jRq5Dnb6ivtwbRgzXnTfoJNUBZZReQEXVnQ7xSndEsbMsVtTfU+e
CgMJ6VTrQMuG4k5qB2NjC1+z54TyE8eXRBK2nA+JqbYgxf5+aDYPJ5stROTAUmhXJqiHafmZWzQA
UXyl6G92dyktU/71qH1bQtOXfpPntLe8EHR8oNujOptr6TOQIc/6vvaUpJYYBJbR1LULVTRDOzsa
qhqjPNm5V59nxb7ddh3XJNP7WaWYr41k48xcGYpLPqUv6gO+Rs4GloB3m9nOOwdipiHi7t5lwYgm
NKqcsC39nPSJCDPdHJiQWL/SmeCKkYP+sNaE10YsckQcU3IcGgRtc6Vk5LVdhVJI3Mwx8B/Ok9Tw
JhGSZYo2K42jquNYvTgoFuxleat0b4bDtb62+6fFycCG1/HbATnMCQHlRRnfC9afz+3u8027r+0y
y+tjbrkPnUivi5Hy74ub4dDLtosGs3zuLIslNjY5EDepHswyObLWddxVDO6F5QzBwwfYLKMu5uee
Jhsv7bq6J7UAhy/m0Ads6U4IvoSXRJg779txK0K74IVeMGztqhY2Cn20se65NO+79P6df/6XKr/N
GS54Z1hQWDTaOw3Mxhd19bo8mnXp2/xg23ZggISDb8txhvIsHgijHvAD426UMxZO54n9Sh0Z33ry
mlyeuJRukSUmmgC6zgxa5dx6i774cz6/GU71bUrsxSeluvkaaALueGTMdc9EicXpxDp6JsuzWdNU
IzoeaBxPo6LR3Sh25vrSMxIvmU8OJ129WhZ7Bss5Iru4oB7vFYDvS6DpVdvhDXFdzJklgzWlF7N1
lXiGUm32IgAxvztpXaRFHXPZzPBz36aANV20AVaL9iIzwoj7k+Ka8TVJbIBF8mkghxM6gxP77Vhs
VMvoIjjzej8N5RLG+WkRNs1JHAfS7F7XOU94vPs7co1Xk4rQVYr0uJq9fDL7qqMjgZGvshdIWNVI
EEC9JLNi/rJjaoIzqGv1/bHyMBbJrP4NDIRqAn5DBj8s/OPlm8srqZtaJgnm9VbJ9jy+FWIyLtuw
On6tTH5zyVwfpfg1qI7TEyxzn5UuDrOZYp6KGU7gCngo3KG/pyLaxxlXlsE9xwazjbgIlkhNS1iW
DEg5e2HOdJrkVLx0O1SwTtNH1gmUkCVlDIvOtktlu9VZGdHFXxA2x8cB1VmOEflA8ZZkUCVA2+Gd
7c0uDq1iKIG3orClYieZ5tZOU2WJi3CHU50MlAsq92tWusUFVTU41/UesOJw7TOXagKJmylT9yNi
WZ+DSdlP3+K8/i74FR9sFz0gqAVwPT39ZzV3H7VtfGALL83RuooW+LTIv9fQqW+aFds7SD11WSxs
gFzYB7/mZs0Ye+pr81NjqAs3Hp1d8pB7Ao1QZhpH9sc68IpFYzNw5oCT86sHmRN790+ha+dBN3CY
tWRhutKvgdc+5DizAyDOfahXGFESEKIODdvzsE7nYo7xZ1i/YiB1dNqSi8Vd0u9tAvpe87uHlfDu
1ZRXhupiDCk2yrDzygT8Psk/JWt52kzrl9cOQO1QLRxInlK9ZwSF3P0B1Lbrz1l7McnMH/kHJCcB
XdWXFpBetya67TiFP3oOIo4FUnws7Vcegn2iBsDv0BrcjwgGJHlg7Z352KvuM1UmZ2N8EjPRHQ0v
zFpkHPBkwovKr0XyzeTAurdTfthe4QWCd1TuHLYsWcNyRKowx2R1GaqxT1qieIFXF6iQig4RIzbx
qhIqTc9I3pMLEazVJ8kw3E35/JA4w6klAFx5+k/K99aDOzFjE3e344aJZ05aLVQZ5boJ5gwttXud
C7ZVMec8JEnIApWf3QaQIlfp92q67ICAuFfUJswlDzPPI5MkmjaMrTqMKQyxWnFKwbZS4rdmhD/2
nPnobOuVsaDdwo0wqe/R8khSW9g33mBmN0HT79JJ19780XLGs2E6v+bbjTEk6n99FTMrJFG1N3ZO
s3wLEMTQQDvFufww+hfTMfvLpMgoZEsOwt1ZSP6Q/jiKnYupU+RqYCjbRf1IuMI9OUXZ01AmwlC5
50JqbEcFyBRIYp6FfZCuDNf4iabjuCr6jYp2Vy2vi9hvayR0mizMnTK52qJ5dxY7qGzmF1gFnW6m
QZLlZNVp41KzYNHQJM2moai+e6pfD2L/xizE9biM1xujjuU5G9CtZKnxE22G3YmrZi0IGNPipWw7
/bo2yIY6jfvdXDCtjdlAY5sjcB0QB+sPyLr9PO938Vn3xC2PTVqUnd9m21GXa1BmQNEYmRGnHsG6
paFKrFTtZ1v1WFEoCMxs/u701vM29jNsoilo2/wS3wPFqSia0jai7uiX3nQRPeYvufRRMxigsRhy
GafaIykD4CZWdA8tVFQSE85S8LMDpf+k9YnnpzwdbWFFNEZLv4sR70oNPodeX6xFtD45S8hgDpT3
ZNB/0Po1fSbEzGDImUHZjOVB5HkVLE/ccPqI8TJ0kEZ2ku720WXIzZu4Gyl6Le92c5t4A6PZLUJj
hdbXVY44kZRnpr6ZvxL+qfYeXcwguHelEayFZQ8zlE85le7y1NdM+zUZwpBh/yrKFvLUwVTrJCmn
sSkdSkGX3GQinMj/Q16OXkT/xg5kvP5uRLqczdq+NV2ExVwhSFgXTIobjCa6RYM4NknvC9Ud4niU
54l4XlXON0nt6gdTzuhIeFrbrlWB0BoazfQtgmRj/6WQcmgxtCZa8rU3Huux3r7smiSeKKk4WivD
0E9ZDih8YGac6qSg1uso1F3Cu9kt7QE98eVYMS0/1/Y7M42T7w4Ql8UCHznncm8Zqb8MSGFEtT8N
A+bDrDR8Cxdlr8btKET+Mtn6G7yhU4Vn6BATE3X1JuU196Ukh3giosE1neeDEJk5PJqpm15pU90q
gofgWe3sBFmKAfX4LfWaOJhG55QnS3a1ZR8VlYUThyr+ONgEYybG+3PO/5vWB5tOx6haFXYhmRZH
clkPHcSs2Flwcuo8Nq7s0fgVHfa6KoPSpgCZtevX/G6Z5A+z5OW6tvWXduzo8s7eB8Qs45R6WMXS
ciUGp+9lSBCnG1eLGmzAYU+DzYCDsimC3HRsuyvD5bQe2Zc9WmGc57PX2LJzDh7wPcqEOqewxkjV
+ytx4QzN2pfSCt5P6J2Y5vHa2l9geGB+2k/uzn66/nzzt3cdLk72Ku3Aytom0tauoMjBqHFVIdM0
98LC5xv9H//1f/3/qpy+88jFc/NKGUDUq6O4metoztFaioV75gq75+T27rPgSlg08UraaAzjvlAR
FAgVff5X+o//+nz33/1/nx/y35/x7z5EShTnVHumYJB6wUrTYRce+vQ+Bah/TPRt8UXDQPu6xlug
DZRn0g2jNzBkqeTPZEr6+yzP1DG2C+cgO2StLjjk1hb1SRJH9m0+Ss7ETEcTvgZWsVxvI9eYKQii
wmNWnmqhmtGINxzXhs44LStnkslLl3uloSZMq914tqJ+MUY6lZQ5LFq1BzllV2j3B0CL04kciz9t
Z4pt8ceHXujerSx/s2YCxRAsc9P/5+7Mlhs3tiz6RbiBxJBIvHIWKVEzVaoXhGoQ5hmJ6et7gXZ0
2GW3Hd2P/XAVtm+pSIJAZp5z9l67neAE1iSOEuSzssRHmNiY44OWZGG8OYZIWCUhUw7UhDTfxbEM
rHfF0nETyE0x2l8rK3iYwoBAdkr4ZYht6OGbVUlxCmICDIkeEzB7Ntk0kIMR3Td+YtMztBE/9iiK
LOz/1nKilIFx0fmn2fr58yDeOwGjaYijzWwGr2FNaE1KqpTddtWxTFNQe+SJkYJiOSQb7tNKO7tg
oLIfxvLHPCXEKExsg2Z7MSbMNCRyEBGssjPHha2iIlpFwku3sdBPOViB3nhCRWRv+FCvA6FHVOlA
NgRAMcuKv7c0KEj6jMfd6Pc5rkn1UhgRZEH8aRu4KB1hq/29PefvSg/PY87BwXRjTjy5n6HpATbn
hOFJgS7bgz93jxg43GOvlXt0SvWSgYnjzEtFN+Zjt7SLxo03Tmo3Ns0509o41r6nIbHIgcHwj9rl
we1q/sKytY1jOSY0sh5DOrC11zWncry3mFWvWDR1s83YaDZxnkariRQrzOf54zwB/4b1xnjd6jdN
T06YIUbvKPMarMuU19vWLZybhHFLGtNOJXxun7IK8u7opef5tPcb0jqJQbhRkY9R3y+3XZoPhJ1R
4/VllTI/WEJ6Ae9t/ZJrIUKiSRxvfqNQxJPti23oD9GhCppjVaVovkdxuH5+0dyDMKCFMppnpuUA
TiZJ5Z2/eWn64I72QzKge4suToAKSIEQQ5ZAY5mm9JNOOO9YtJ+uf5Hv3tqSz2QMtJwjaew6egZ9
1MgDug0CuGd6sfh7QtR8Kjh2hrXPR59gwqjH0TS5e9s1J4ZWFlP18pTGLsvZOSmSY5lrXrenp08K
ZYgH3HCDowfKlcZiFqJxpfpPfUwvPeRzakHHa1GnYh6cKo5vWUoid3ynXPHWjW6xtv3go63ErZ3I
fZd573ORfRkbLIExEBxvCN7tAJIWhhj93MPRN2eTRN4ITIfLyMyxHSTPUANbHXwRtTZ3HnD7dR1P
72lVTUz86Uf1iZFugyTgizUj87l0659m7u2bKE2eNEKGlVmD5h+y/ZA68VMRMdnSc3bxMErfGRnn
dcqHrcdEitG0Su7zNDmYRhDtjNKJ7pJO+jdjEZt7P6frMji35egbBx03TBwbn5ZQ7aLxju6FFpQz
H9LK0tti/ijQF0219zTSygmZOFaIOnbtFD1mSxU1eLjyrRndgmLywNwRO1A2vKiMPkemE2/dLlOH
svK/JbgPUHPpYitUNh2t5fbrXFr1fstlD4sZ+F2rT5FVcb4n625tciJdY2eO90HRnqNQMreqkrek
wnvqD0kBh4FO/ux17GL5FM6sfhbrn5D5OgnRAWvJ1GEatxnmlfU8+XAuEzdk+WeXjXpMxn48Hm09
Dr/98CtCZweLvkEVN3eF6HuSQ+VZ2YiCMnIjszk5Bp1lMkaoHnvh3nTLQOP6Q1cIVFzTIINWBZeR
6McVvoOKsIVYb+1+/JFDrFsrH6kzeWAnjkxluuwgKWGkVvhS5BwUcU4MEJUYtUgN+tJZfsxlT4uQ
FETW/Lg4Ciu+zBV/Nm97djVp6ZNFjPScNz+sOC1orvI7KAAorJY1TZrWJ77gDh+0c3EakuS5NWAd
2sw8++ZOoW96J7Rsou5ot0UwvjXLBLtUYHPNIf2BXCq66VVl3vct6ncPdlIWxsYFvWI+B5AarYHY
ZsOBnuKloJJa2bJrjswBzKRcV6oghzTQ0Wk2Pif69VQSzkm2sbz3O0baxSyan6raFuvM7cO1Mwh2
FfvLoBkUmyZiLHdQ8T38h1v659keRQZp7Y6+y3n3jV+UT4Hnfhtb+zl0ovndKMuT7w3jz9yO7/yH
wZ2j9yZnpj0bbswEp0KdrJJ2w9TugpdxnczusOsTOvgTlgFIgWrtW1X8xdL+uz24zY+pffNIGsgK
8yHsHEm1NLgbp7A/Aw8xalLim0walWyD3qI2LBBs2XhRNiIKI3rewc90dtBRk8YbTcgAw3Iu7iYP
iWgjZp+wRyTgftmorwJ6ctU+dKb7JOtYb9wmTG9apXYqr1/pUTG4yha3QD7vUMZ9uMmDM8bRS9EI
2uixu4kZ6vNksLKRb/JhQYI5AWjPAfDYescpu7pxQ0QlaVk+l2jkqsBs0Re3kNRl/TQgG3V8u/+u
OgW6gnnvSxVVx4STLYbdJznpjji1eVtPojgmsQjQCiDsmuoqxAEjMEXxPcrIq25CRQ/Wmn76dnZb
hMm+TAfn06qjGwXkEl53KXcxsIS1r233XishblgK9d5BYfGM54s6F0/TTzc8iNmoDjhs3Y0XzvoU
Ri6OGS0eGhepNpk8N6Mn5a2ly/1EZspdH9nzg5Y62qdWRAuYdtudkuZjh1wa+XJb3MFTZbqa0Ezt
GxOuWqbFe2vN8S5OLe/oLWOK64+cmvCYvg1RV90VaVLd5U0st6qiu/rbv9LI37edQ/AXZ5XJmYcH
1UVfogmPV455mgXVegLY6m5sv0dPVcfVNjPqxSbiG+s06taB4Xqsd2NKKEuHzTSQ3U3ntV88b05v
Q3e55hWdGycVzm2dGq+utvwtfYBi20WfwgNEaMvpwjiop0ad0UM6qKVdxsEa/gdfDyrHtkoRuWbz
sY3c4NyjB7Cz4RhHU/qgngeZIiEiuGCtSo1Awh+zdVOIbTsgx8S8wZHYcuglVZhmShbjA9mVaqsC
498SFdxfQbcYBskiUpAoSdXAPPiL5V1HQRZDDksO5K9i4plb667vzGNsdf4jl2un6U0dU8cuOjBK
zVY6U8suzuR/htTG0SBEzJ5NcYaiJbn0cM3Y5zPrGKexcUC+kpOMI0lZGSr7dyuUnUXWumy8DBx4
e5CgDY4TR3gUA5l8ITulxfsBXNRO0eGXwiI0XZjzln5SdLCq4D0r7OGu9evkxtL2fRXMJLr99w+V
Fy3cQP0Sipq5lsM5qUcBZ06eBMSv22pbmeJJe37wLzgE51ckGZdR2YJ5l+Mpm0v5C61oiDBEzFYX
HrrB+0FOonjHVA33wCbwEtONpMPRx1/mL9XUovmBv72hjW8/oXYk/zjLyhvtZPYT89f23nPmHZoF
DCxOjv2FZvczDy5mHO29mBPgvBT4IPqS8GFME7nh2rfbUsrvmWjaI+Lg6NHChojkIvpKJjCaonHO
LyIei41TOjROHWBcyD+Dsyf0jRqn+oQk9KGz8Ok5bX3TMXfmfNaKi3KYn//BVvu7Y/XPDtW/+lNh
a3IEBPct/wqqKWwdlBG6gIO2CBwv8n4rg3ZfDSUfN7EmjpIuMPqm7k69iZQ16ncJ98B+sDV8AGc6
B4Vv3kLt3XpTRkrlYmBLwJkd3ND1tznzxvUPt4LOprb1OE+v+RifRzMHLIbhemME+TvO7v7ZGJwT
Gp5//my87t9+OLnAQ5EL/yV1sphwsRb9jOxdkuyLvJT2KchBO/4KqQ0LZFjWPEp8EUyvIHrXLVRm
Iza+qZoY8b7kENxk1cFJ3Iyka4atzE/7FZYp87Xx3WHjNTmtbm6rVTuXiFeY2N6Htpf94Z9SNzoD
tOvOk06IprfS7nvPEinNqXgjt6HZqT3in/GIK1ec57ItNmFoeu9Bld/kDtO4YjQvZpe8x1Yfv3K6
0XtSodXB8bT1lCEEX6FFQog5TBKJuvFG10c+Y5VIVzqJnW1DzbEuS5iQNXOTw5TJG2lveHLEyYoe
GkVoVh0K9cymd0RartdDnUW3lS+jM8UsC0KAl7JJxuDU1sVb38r+Z8+wK3C6r6WeluwHpKCW+9T1
6BhSD7KbcDvnuaKXv6/ysTgqCuqNITCS5jVyPk/38gsUz3vRzO5PltYD3c/gJOWIoTYOglWnVfiS
BA5JOMKVZ2x2OC6M/IDpMmafoAcZ7di3m91sYFEZdu1cte/Y3hCOtzc8u/h3B7+7tYArFE7PdjQ0
1Rcimv2Vj0gBLZZzTCI3P3R2M+3hnBiHPrFAiJadvc04ZkRBKd7/+S60/7oSuZ4HXQFytGlC2Vkc
4n9gmDDgiQ0bT+7Bp2F6MJEu27Q277z+Leuth9gLyPYOG7mlmUjmpUiBYsUpwcBOTMWvhm7bLDPH
2LS+5S59XofZ3d4zmZObJKn2+TRtZh97h9XiFNCLqn7u1MqDGbTOJ3qQbaO2dgnvpwuid4RtiDbo
jq6dfL4zO/5kpgZIYcwq/+VjL/sUUyOor4vDn+aKQE2B6w0Ungd961fKiOHWxqwtLzrMXnkPh8W6
t6aY8IvMiM+hq095YeWHIixeSstHJg/Q/oWK5t4YNAVm0+qHFoar7j3yuyY3vDOCTC7NShuZDJ7l
qkf9HeY9ysFFCDmPHwL338qGSNOHSfLKQ1RtfGZiadOepR0drdI90I5OdxlEsFXj1e4ms3LS0N19
y/xrMzPO+pdLwAf+m2sgHSIG8HvQffwVn+z1ZoUjGIZFb1UwYrNQ3enGZl5mfZFe1z3OoYyOdRh/
9xy0G05cvQ0x3E7YoLuFs7kNc796z9L7rhfP2ZSiYs4t+yX3QsLNC0J82ERObt30b378HiBTeOiH
/hvJyebBqid8boZjXuzEg4UjedLaBL/KVN53doB8nzF2VGaXgsHb/Rw3b0bYga0K0uTYGo1+9r1j
EBTVi6YjtKnzsTpoXT5klTncN4yQb8dw+qrMtkdmmu/aakId7spLOyXufUd6zD3r5ZfMic2NtAS3
KeiJJ/RD9i2sgbNVa5fSMMceMhh3GlfReg4ddxuTgHrfMqrZdJMFjB9tCWv2TZtR8vcmQUUupKan
yhVPSlflSdfNk2136nZEEPWUUwxW/oziGL3knlnrySjBcYoOWq3SLm6KWe01+NMOGu9xHsyYJU89
uoIce0MSnxR1obMdDASp2BTDijT5yqvUreW2BqIl5C8j0rId/Y8f3uSbW9zU6QoLWLEedBY8ZLm4
p+OQ7ZM+a7aVQkncFmGzjSnft6bI682oPMR3wkh3sZUWD2asD0hOke/F1OXBTLPbFSEYzmhITmi6
25U0aJq7kQq2ohbWnhwCloILhyvOfxkdPSPC+Nx+c0VF52uekHLN/bvp2e1+jhCh4Izk7AdJCAkS
JIU+oW5o5uizzqwHdJt3AsnW/ZDTHHVwmCqEOStiVZqHJtP+VnquvR0nGi7xJOAo9QVaQA+1xRSb
L/jMy8csGuP1IPnNKJCc1Wd1QSm2sj3qPhSm8jbXEwOeKjBe/3llgWX718fKs2BcCeUIZ4m1//OK
GgmDxlDvGXumqaAumR0Biw+CNYpuazXNzo+eIvqpqJJgQ0BXtq08pzgOkfjaF14IPYHGnZHAlSjh
Xz20hhXdaJ9tDQrNi+ur+NCALNj13iAOti3fusJcj9WU37ml2953k4F0r+4JM4qy7uwTwua7qqTA
exijNCLHfYofOZDirSARnpAGVL8Bw3noM8le9V23yrue3wtpp4xekbEL2emdLBE/9C4U1wGr9J3r
5IzNSyGYDJcfjM3pVCvCCKOoQt3P/Ri7wjtbWVevbRm3u2gAGDQJrNv51L3lg+U9DGm8tXGbLT49
QFPH3NDtd29qb2If9a0wHizrG+2L/mCUTMvLZDdziDh7nHDZSYbhADwE/QkRrwML8nboeZXQki5z
qWA+2DJ86IoEyQ0lGKO56Qbuhbu5+uBdj2RY2npZUM2HnI7NKpODf8FGe5eSOHlrOI/FjOaKg7d9
jFwfOyBR5gfs8xHOBN8mIyvKVzPhnvdpwdEcYdItOsy1MCoOGxi9GgLnkHmU3olsHpPoSbWI2hYl
BOJq9C7uS4Lzhs6Xyjd9gBYzScv5QGpufY7Rg8xgK7ZOiBkPlWQSJvl3P0UY4CfWSgB+O1keXsXr
Hfv/ls5juksYyP9M57n7aNuP75Fuf3Zd+yc4z2+/+TucR/r/wfujYKgiI4R/w+74O5vHs//jmhKY
LKciCt0rx/53No9j/QcglbegHSUOiyu253c2jyP+YzGw9U0qOklhZ8r/DZvnryTnJTiQZBPhct41
f2VJ++A0jLSioWI2w7l0gIChVveiCl65wvkTKxbfP1ykv6m1/u4VOQI65KlgVvoLnDsrELYwHagO
w7ZdrIGzql7BtQwOPPkhiPS/HD/+irZC6CKX+BaiJRxHLYeTP5w7w84I5qZKq4PIdkjEi7Xhoe6b
0w+8jpd//mR/81LKpmVh0tzm0/1abPdeJtg5ZszBbfqJI/MzMOJPmC0qDb/98yv9eqJS3E4Ltwm8
MvfAX761TkYz7RtOI1g+sAMvm1ZLnuE6HeN/u35/E8oFzlywvRAuSfjXr6e3sDJzp4z4VKh/LDzU
5gVZPvQhieYE6B2yENQOOLuaLoV+VCPn9M52CKzM+rccjl83vOVTS8vygVLZQgKz+vNXiU5UGZ0/
VAd4ujsT9LzU0xNc3oswpstYjU+clX8GnK7/+WJfP+Efz/DX17VJJCM8VfpIlv78uoZwS9sTJbeQ
kd4k+BawTdDeHZ7qDoGGNmIkk7dJMV+g9wZIZ+OPxml21YThJnYaGym3fElk+vJ/eVsOtnnf4xTw
Fwy8bEptZVGBMpD+yCrM3IP0eLXOJv3dVN0PbXLMRv3d0Uddm7/JRR6nNMdmrftn5aImm/VukCHk
sf9eBf/mAf/br8kFGM1czzRZXv58uWad6Inc24qJcd3Q6bLKTaN7EIdYxgeHJwIoh2d178Td/Fs+
1oJP+1O5df2q/vDay///h6ddAXrsDXzph9HlVIdEZ6XD1F4AByurGS8IULgUyXgYpPwWx69FE/xb
NsnfLQLyD+/glzoXYkmEroF3QI5yygx8vMgx+ZhLWqQJS8I/X2rLvHLU/3xz4k1WivsSC5hl/Zp8
CS/TVXlZ5QdAvjvcCCdZpp8Dnjkml73YObii6gIuY/xKOI6LdsCAJKWGJ7exD51PVJc2p5Pid6Zs
OvkB945t+Mdx8HdVa16qMF77aX8Gn/FEL/mJE9Lolm+ALz/9OPmQosVl1I+XOdsxb7ml6a8lvdW5
5O9Z/ryWeCR7e20N5R7fFgZotLWlNa9bhdBoPtWSGzRN+UNuR8fW1udibmpmYoJ7xV2XASfM5YEa
++HJcbBWWZLhKXZCscimbAidpl/ceVFMHKMjyk09fQztSFi5gwnORmIy3pQArlaFCf2CcqPzAJOZ
C6gqz7XNYCK9yWsaY4G9a5P50tXmwWl/pDr5yDzzlNpIf3p/Fzspyu2h31p+8glp7RNjzedyP1k+
t7Ag9WEVE0zu4jJYluLlypjpYK0jC2EjPXdvtL4bHnw6s48+ZRTvSdi6Q4AQIL8YnsQoD7jKXrJO
b123ZXw/Xq6LRyfHU4TmGkFiZazHKf8QvKbTcIEA0V0GHxPOQGKtiBVftv4YDD6cmhmpYftB6oO2
kbnBauh8UONiTFeULqzRSPimHE19wAK2XP7ATT6HNN1apfEComoJtsw/m7wlRSj67LzwDrUjeLQp
N9ZJZJ6CvvruA5R2Rj6qMbD0uLN56eP+nPg/R8Xc1VXDBeznhcYajFfwUknlH+tI3FelpsbDRb8K
1Aw0DLEjm7Cv+iff55QMkT1KOZG6PqXnI5wjdpcq/PBppMKYqTdF/KPuR2TW2cfyEgtXLsJ9RcaC
5uxvXuKp/rpYO3wj+7Bn84TCuibcyzuPlTx7qXkxBuhroGTTMv0QSf7Re6QD2+Olrjm/99FKleGj
jS4YTBakFLAKjtlxT4Uuk5lQA7Yo+cttWkoTfhhMLETZZtQ8BdpLoNQnFKMEWHC8mHlHiKi7XV3F
BsPt5OMKbmB3vEe0/RPqFpIcmy+rkf60r9Nz+TMXW/GAtDRYd4U88lzdXt89nI10NYr+adl3k7ot
V/GHVdG7r+sPShO+fufWX2AIo2D2yTBllUXmZbmVySPgUUawzmgM7VqQHxAhcZ+yx+5h/qytoL/Y
DL12bVO2N2lCXzAumltn5L3pLMLCjXuHBQtzZ7WrzWDk/rAtRLXJ/fV2RLLymSwP7pxzHzRG9gUB
2qPXFdY68BYY7rKU4Nr4HOR48TOelfLAcouacrhcObY4QhfdJVJ4Y57wXwXIU/3og7KQbzQteTiJ
BZqm53bmTHhdtvplq49wbA4jt1DF9H8cM5yU3XQRyxcFiMH8HsyrHisEJTEhHJ5+gj0V4buriLY0
Wfq6JiQmI331mvTDqJ1DHXdf3fhIN/pz6Lld6D1gvQQWZZrQpDRbFm5owmyVyFcDopD99Q/4eh/W
Aw+Z11/U8kE7g7c1St66TRAPJRQyL/ahTWPY5xYE3VqhL5662wprDeKcxnMQdzfjyWxiY5OSt2hq
ro0PBm8/mPiJIEs0nrUBXjHuBuDrmKvCeOc2I0oTXW7w7l1ktjxdsqQW5n3LTqMhqXjSgeEh9xcd
uvJO+Nu4g9pWLwzDu5lpxG1qcGEqpfotORyqdIZjZQGpMzEkI2G68TpW0ZbWNRKIMViRxhbvJH4J
ni2ExahuJsNQa6tr7+rJwLWEiWlNl+g56iWtmLGCwVYlr2PYE7VQOPnWz7hwmYBtYvBcZRHXSg7T
xVxovtcb8np4kTr5XLYDM88+XcwYhsmlYYnrugK5W2f+qAOTXK9i3ZvicQj8E3OEHRK6chNItAu/
fUXU/NrHUpWHx+vNj2oI6zy6DUOt8DezCSTFh4BivhWLVbSd0t0EFHntcltHY19uy0n/1AHsP7eU
z3WBL3UIkht8K6BGc/ABGYofJg1Bu7PD5rXWXJGwjXeqZpbuGyTh1OKb1K27CebUXAkf5QYQlnot
k9pCLcHZzA6NfS2xhk4MLNYgRrbKy3koK6hy1SiXsOjw6A08Pi58ctxwi/yduFuUUOWmKmGMTfMB
rgVaNLOdNrVQHQNPHyRFARi6q8dN7mFajHkIG4THRYUEW/Uc29X0s1bd2dKsWxN7Jq6SnxII4jav
uUh9quFM4HvVaqx2tsuL9SzmdWLXPML91k1Jpbh+d2XGM9TP3WfhXNpG348jt0uXNx4jbesjjcAi
pWZs0GWsN0jqiL7J+NoZDHzwi2fLaeN94SErc9BGXM9EjjV+9xO6bAhf/M1kyJWfAquoENKsSCYN
6fxRX0SDvXFyZJN6OcsiGEnW+ucyQEOxgbKCDwUT4anoJJMiHoEo0M9zMTxay1rOAGVGubd2Wx7R
cLC/MMvvaFvxdbgamX0iQP3h1dELmpS9rWrdy+ipn1fYGimJrx6C7c1cMBG15wpVROwvQdH8E98K
1g813taUBzunoikDv2xjOyHO7HDYdVrfhmqh6dDf72QVb9FS6o1EPLF12Bc3SOHIFAxvW88SPOEc
DDTP8qaoR/dWFww+imcLdBPxlYgwrLK9s2b1fcqHR+Gp4VsCZixK5REUn/waokUG59QZAwkGzm3f
29WB4hsT8hB/UW1vnnJoFEBRST2JwZbZZXKy6h6gRxUjgBjNDfQbGCNWCGksQ/1iR+X32MeMONfg
uQto4rG4+CGL9BQTeT1mr5gyjY0ZIzOm3TzVuOJ8E3YvALYtN3S86tCR7eHVImJsDDrgcT1tJmva
lqm8aSL7zmyt5wJB+8r7eq3JHW57hrzbTnt71QZiF+Zjg7HntgB5vRBWkQtizhFleZ8uSgvXoKcb
Md+Y8EGRkk0W7KSYKE8lM05i3VKUNWGuH0zR84c9NNZWC2our0+1o+sd+nG0zt0EgdgnMiupux/G
IM8EShGvg+42tmN/P1b5ibj7mociffJJlHLzixrCHDcjz2czsqOmZmus6e/SnSzlFpmg2giOea73
vRvZPkw9iF0HZQlAwH1ji9uANuw6Nhow78nGVJy3+tH54hjGvJpCVnIjBIaZhBQmtQ2XRUue/8l3
Dj00BaLUoz2tbbqtNYLBuXI1DCW2gN4C4zbEuGpR0+lk2ro+PHX0bGrvTXEFUUxvwiY1mR2VAzWf
C12LlPpDNDa7wZvq20i0x3IKNTvSiLii7ffKbzAH9Okaou20KTqHIUIKm9Jj3mb2/TtJEB0S3KFf
ZUSd4rTKNoWK071PBgkQK3PjeVFzQOa8bc10XbdDtfZDeFWDdg+lQZ+6YYfZdDhpN7IynZVhkPGx
DB2EEXzr25TbadGVOMuryw6giYu/wJXRp914R57BbH/d6a64soq09062Yh2MoXNDiE+6D+kTsJwR
H18UT1btWPRQo2OsQvugfXsTsSvsRyPchNg173wJrzYIX7MA1+fUt9+y2gh2U5hHeIHTryW2CjAC
X2pZMEuz+l0qWg5FXYzGCeOz6uSL8tJ4R/UmdwE2ajm1r75C4Tbl+ChIiWLoG4wb0+JsMGt1UGPI
AbHgmC4WciViWhqyrGJKWD3hEz7BesMSJSguhZWCtZ44phsck92YjvpUZR/Lhvlbd4kQamKg05jz
D74x1uuWxEXTeetBz02lha11ORSk3tyvEE6dSqNmf7c4Z0mTykxhQ6BHjoQ18vfXYyvZcox9Jt5Z
+5Z1Ezss1UwCBm7X5MPD6MMeIyh+j7yYd2rzBQ2AUTjjra/XZLbVS1mUD6xJbwTRna9H3W5JhFYW
asM2Ti6W4vCWht0T3M3S+tlNfO7GBFRd7ZeTMjr0S5GZ4GwqxqSF2TPewGgWG+8uaweLYLCCNlds
scYdlv/5Fh8a9cHn3OiAQzxG3BCTroFAAPQB/wkRh2LurnG7pB8N2Jwwd3Ex10w4jI2N2/k2UluH
whTgSbMGwRate0fz93O6UJr6DgPuNohyHlwgm4ao0WzxNSZLsaWXXoterkKEcwHfovcatMm3uTQv
btLA6rTTDwuHPNOZloqTOs2QfsKsk+DWJEtWGRUJ8Hwubpk9eP14nj33OVfy7NM5rJYAjQQ7t6rP
ZbA8Yu58cdmn11UM4jep2vWk62d3KUOGMX0hHqw+GDXsRaHaeSMBdtp9gTQS3HZYq3EbxMU7BBNQ
1ZeKxFyR4j1fVt5wiYm0lytrpPz47UjVFY9ewjpXUHxNNdroqg1AVLGhLmWp7PyvVrdM5/lOHfHb
HRrqNl0R7H1K8myDLA5GMSl517etlSRAQ4TrXlAt9GaGhc68l4NdbqSifJEQEjANeM9E70EsY6fG
wvlk5/6AMwbXtw21b5hOccPhWHtceE72FGjwzONPg/nVNtH9U1pz7smz8BjmJbMkTWXKZHa2rMv1
O9BxTgwf0X9Ea/IelnW1KJfaYqmPzWh6c+SE1Bw7aNXEE6o2X6w8e8L4v1TJdjYfRs84my5HLWnS
rJ55DrEicnMtb8Jqy42/lLaFzO+WwxTXiYP4UqxWyXzS7quXIJAyyum4pNTLmmeidafHGoa9502n
LO3uLdoQk4B1hRZ2nRb8ieWvXvofbth/G8pXxJDrSsMQT7hHCjsCRJ0xZpOHUquvVe/Gq0qMt8TV
s2V48Ye9lOjD4gEKQMsvm9Hy5sWy51QO96uV06hI+O8itj7hqG2Gkt80UtDmPcY6Os9LvYv3uuWG
T2N5RgjD748nlYvHUcSSFsx4ZyfsmIZ7bzB65sq/LguGLqovGZpSkHL4HoRcxXbDTcrlMWoKHZW1
txw0OART6+GZWNn187WbDDbYZqv/aihJ88yivFzwxsu+jIht1c3Fz6bnmV6K+r7kyK4F0wqvxFbG
5LCTHejQoIS8GKotRwy0kVTC3MH8RmgvGt+9MEdgmjy189IdIxTnR9Xh9Lne88quTxgYlgcN0BZh
7+3XdKQAWRbaikD6/kdT90/LUrJ8q9GsD7J0P4ip+0jE96RYeH8yXWdZwTJj3GPIujP9El1KzMde
WhB9y9MTAsl2vZdUR99rsZsLuiqNtNCy2DcEnhhwNbgmffA4zuOX5WNKY+kpsyhWnTy7imamZ/Dd
L41L3VpUk9aykbxaPB21pFExOE66HcGxbK6zAbsD8ht042Lys+u1IeZLbbSfY5U9MebezcO48SMe
/5GDOjSZ4masS2O9DDAIM0T41VrHxKTp1RfgR5IZfCp1x9LwccPoc3IwBsuBdx2h/2PUsxccEnGa
otRbfsTN0pzCyIqppzbBKJhTdJCZPI8jt2BbM2BiYLGVw/jgyWzaXhsL0UvmougKFpxhPXDjhTEF
eOejwaq4wcW0K60MBRsnARhLgpMZffaUrkeeQQtaOh62n38UjT73OEB7eifSXWpr7kprzPetIfFc
0Zwbr+2zxSGMaQl5wd3QVXxwVnWfi4PoDyF49Dk2wzeah9u6GbaZxsOmyXAgnDT/ghrl7vo8dAFu
JblAM2IKqslQG5nLHy76o01aT7xyuhDWNqGr3khSOmBU4ha/Pn6t92IjDt9cS+0gJhHUzo6CHmNf
UrNNYwYGjBt6Ke/Z7/FVfcqQhdvNgAgNlEUSB30z6KeMwLmpsshkoPnPBHxxbPeI+JYTtUsX9lpp
ga1OiT9mZSgwT3RdDoNg2R8ZuKyuPdIca4IT03Qr3NsBkukqiVgNJKwrnO7Ouq9CmlMRX4ibcUuS
scBCSuduIZ1GcXWgPDXWgRhKOoPRvtY9Najf+ZiJ42dykv19cjPYUbFr0gwNPAWySZxQJDlNFh0Q
lwBBDH5Gl4k3Io3XLoSf0eMEWGVu9uOa8HCtPSHcYqdT0SZruUSdl7823XQ7JLhYp0Djq+tyQS6D
9+GJnBPDObSdszPmn9cujQF3gLxalDzVf3F3XsuNI+nWfSJMAIlMmFuSoCclUaZKukGoHLz3ePqz
wO44011zYjr+2/+GoVJ1lyiSSHxm77URE1i64+xUpK8V+azrnNHk/WZHqZh4VcXHFvrnxlUorOOY
8nSyf9goBHk7eR0zX/KhiZ2fhGTwT2YgOsrQXN8n2SXui3Vt8tolLl6elBp5lbuPBRiN7XKUTMsu
oHTZIYVG/kWO1q9uBNrnuAWjbnsTmeGvuHzMJm4h8cxEaS6+NnP7UGq03n6R0ESligOV2xthw9qK
Ju9075lRIDNyXu5tiUUZ3drWz6rBVr0Mq+dlNCUU1yQYQZuK8YEpw4plNelPDRl9gbuFYUiqtoI9
Krvss+4jhgbbEGrR5X4tIxChRy3nh3s1d/9FKb3wJCnJ2bwQM0dazOVNN9GKW1Lb9YGI8LBVt8Yp
v7ksGAGKXIAiv+NXZd7AEsAP0g87gndrhvDf+9j4YyZgSarroToUBJusl0/9mNyqBIYD8kGuyirf
NQBdNdK40SZF19l9GuzA4A3w25MJ1587r8iP3aXhXspRWiPzz7NjzK8GwRUIRUlTUE8/fNP+osm8
3NKe71TQcbi5OJErN/taVu0xKDPgE/xaDh8tlZOdkkMXqb5DzbS2oXpAGXvQ9PJ9Dhx7Pdn0un7b
nBsZlIc8sTX8rHG/UVN6GkQkLqPed8+Tnr1mSY98Q8EdS5nXae52VqQmuCHeF8Z360jXyhWGE7WG
gl6/4WSeR4U5E51uMZvVmWjG+MEv5Clj9tCNottCa7iC+8cfkfblNhG9g8fHMcGed2pdVWmzTQ3K
hrgbH5rI1DH25+iXw3mrg1XZlL7f74N4eKk70zpkQEQGym3ao08YI3LjO6+KeDOVkRzclNpHW+BV
NoIgJpzQISRDT74A0JG7oVPJ2fAH9Fkqf8wHB5KYg9vXqmBr5Qtm6g6cIou9PapZVZiLkHwL7Hz3
B38xK3bvRd4bRz4L1p8PqsANEU+U/7qrMejITXvbT+UT8A3wvssDuVXWUXHlQBgqDk1Q8s+n+UMa
WQGRHZqXYDTehMbA/CBkXmyFnDRGFWCQXoxYfuIKCNF6s23S9Huja+LYZfp7jsB4m2Jm8Yimw+gw
GNnx/hAl/rtbA5QWi9mTHJi/Pty/h4nE8cIq+RYV+OvSgoSPOpfHO9vn/tVvfzQX/yjGDjjKFWBA
2Y2e5ZZMUheIz78fygH7teGWsddXPiOcCvDEIc5rCgPA1lrfgXdOCq7+aqhIrucUWBjggfmcDSD2
BtSuozlCpQijM2xYcbw/dGFiguRcrisG/t6//yL2+UFpsvBtNdM43h8Y94s/vuqShBzdefkbe1hm
k7rA2FVF1aOrwSIrSv3WJIZ+Kyr4OEnOaHBRxoV5bsOdi15Nq67OssXdMmiE72mpHhx5l24F0dUZ
4IVn3aqXbPDxahkA2MwkjQ8QkiA5R3m0tiAZrJ28NlEsauIpCvXSs+Iw8lyXQKfWUM0WBbvi0Jnc
huWv0/KBWv7IoL16HPgZ9z+NgzKACIzaZnBz9JAdTycYpvI2m1l5g+VhMxpnTnH/nk0b1rqd9Si1
hxE7/dNcXRmKTVt7jt6lXqQPEVGiBJOajIAW6+0sE8mNiNe56bTFI7p8qfLwhzEGECqweNECGCYc
Zr7CLvXnV398T7fgTwN7c4Y5JPAK7gU6tndNt1uMyklFmhQY0wyq/WJMvLsT71+NffjM4GzG38Md
3G708RhY6a+YRbuXsDY83r91f9AXCOT9q7JuY5BWZepx6KUHwZ4BqTwXVPjBk3lKej7looCHq1J5
nZ6I0UVZvjyA4fnO7Ugu4YX+8yR2xVA/K7JO/BqUmyNNTyxXsb1cnS0y0V0n43OVLTzE1vfAW7Zb
Ju5nNRl8RwSC+h/8eTte7a5OTspkHG7WACAjjppNWC31ae1NrREc6+USb6KaSMK2lLgWdeMgo6ds
oXD1iQWXEnhbe0yXg6bwC2jKnbszZUXCQpAQjIJzyVrp9JS7JTmHnAWPVaLY+4QT2omz9c3mxH9r
UdCR6pQs/5SlE6wbZ85DF7fhKUmNGUbJWDAF13SKiPx7VfGzp93djNlLvJnkZ0BrEAk1xv1LQlfx
RjiA1BlFjOvcjyTMBV2C9eSr+4Mv6z+/ilQptpnrcOfsDpMNkh6CVg+yDVjhNIR/fnX/ngpeh4AQ
Z6bHLve5kfF4SJwVHwFYTyQVtJ7QlCRTt/lAvXpSkc0teuofyzD6moakNpgYDsKyhm4UtK8igYKn
xlU4TbqX8GFm8DAEZx8oE5amcY1Po8QUoRjSWcFB0vLkaUw8VKl/8x18y/apAYVM9OcHYStvs4JX
NVIxGtBaB+pSOl+BpUpQwgeT+UrUAvu5CMHmrIUPes4Mo9E05h7yQxc1c4K++VFRlLfocHfw5Urv
l1mi+DQU1+zgqAPgS8szoLsOEBwcC517kfjkS+OWi1X2rbGcbzQmiImREIM++TZW/uckAaPazS0P
YPsWs2IfMm4DLTwsv4Auhh11GaxlmiFzN0POgg9Acds5JYWRsF/acNgwZFnjo9pGHMhYQjjbKndt
mPY1DTntausjSs33euYfWUTGzshtbuhQlIeMGlGmfglKsg5QM78IN/hm2u03MzeYez1FiTWu0oAK
Tinab+y6XwcYoLN5nCvBMk6w77WyeqtmgFH61IpzVkRfOYUuiR7WB81gPWVX5U503aOo4EA5YzcR
monQttYk/mLk/kPEDY5E0zW7OFC0TyMpyh7VbH2GHckY085+xQKAxH3KI0nkygv9tPwa4dIIpPFL
j9VnhSCRijq97+t8pMbgqvaZXz8ZeOg7m/bpPtGL3eDXMgoa7w2VzoQFE9y6FT4g7wTvtRreahcP
uiJ+OkZuobc+DaS5VjQ6QqNvkXHFgMSuH5Nq8Ewr+Yxc/dmkWGR2SM/sZO06gm2Flpgd0X2EhJSg
YyyUEkIrKkdb7SUK9/+ut7nHcP5NbePqdAXImohEFFipftMXNTMK/a5hfGVipMgnepXSgPpmgMUZ
2ZHYZfaNSg9Ma7XwfSBw3sddLgu1ToBdC2PlNVTdDCgiVM1LZ3B/KXFgraSzSU0A0IJ2lpJnGQs3
1zG22DIrmsvOp98GPDsQpWKZfAi6mJpQt/dRAd9oYNpTkDGybap30sI/satpa21YRgfpdua4puSP
N3CVzhYylv/+ohi/+8uc5UVBQ2rYUi36x991eQGBEw4jkX2dGW8dcqI6oWVdnlI0OhcCt+cB00m9
GUcC9/77zxb/x882dESB4LUQQJGg+nfBVyN7lTHqT/flsvHOfCZG/CAjfFOMGTShrgUgdQu1yDQa
b44tDu4ASoYujLXoDZoixl+pg0TQWSm3lzqFfgCw+x8kr0uS5t9laa5u6DaqeUd3TZOl4d+fZV6P
eSKthI+Nw7MMSR0GeNQMK45hmkmgrAhcwEGXVocP3EVXhWSsGpJfi5gjingXs5ztSIfxoqAjRmvw
aS69nJOi/rSL/DOus0+8EL/4TGyloCgL4vCjaCKK28e7BBEcAb31Mg5sK3mtvsaTba/GgKbwrtOg
TfjFItja2Gm4Ej2NvCAecEco+DGYR2ICeZaOiUG2garMvTi9QDLbDxN5Dpnqb1MW/iQi/OHdtdLb
0rAx5/m06uGW1g1ZxeMXsQwZI6s6qJz6NvwsZlaPtTk9p9hn//snwvgPpxkfR0MZwlSWbevWfwhW
yzEqNDyiyT6yElIVdAkHh12HWPQm9XKSySWjb8jwvc9oIIjKycBRWOJq9HJrAVLjdsBE2bGhvWgg
yU9kvQ77pofMtdyvp4F5zpyldnYMA+YntdvfpM8CuDSK8wznZtvr868MDzaHW1tsrWra3ofNQcjE
AistDovPoNEQwhnMqyPeumWhmEcMyeKBs7+mR8G3xSwL2PUkltlzLPbktkHThARaM26zuIV6cfuI
Fd2lvBsiQrrSr/ZMR8xO+zMTBP9ECyxu4uSpffsjhVC4uv99SGwKbFw00J32M40HgilsvIlt6cV5
+z1z7+P6DLgLAwgvhYMe6vknrth2nRFr4IQtKy898/Kg19exaS+rkSgACq2/Uugxr2LiIxnNJaLG
40D+qqT/Bm7S3u6zdjDnV2knh7DUfoLchqGYE/Va+OrdwKUe+RKDXpzQYOnoypoA2yXr3lXeDDuN
oAjyEqpyy7okxrlSHspPYRJFOSCbgv2p3hR/yYbgGBTDNzlAoLNyQku6i1nah3IRCVgRq4batfZm
rX0EuP3uT7U6kFj3UxtGUkoL/GlW6qyMTkcM0I2E+inEGlh+k6Gtj4Rtv/7Dx3U5HH+7oxhKWIaO
E0DhkfntAAs6NCZSa5K9ufzKy93A5nvUcO4PrT3ldkzTihMERU608otlebcszIpFSScXDUPVpv+g
3/1PxbdrutwkFNcREcXid+99C1UXsYIR7VMVvJcZPAls7cvoOx0WOOJ0uMfvFEP/tkivMif9JDrm
i+mof3ht/o/D3YQ5xKtj2hJJ5O/S8y7qet/Ki2jfhuPi8eWq6uB7NuUaZUu7Rin+vaZV62f13arZ
vwRIzptlvkHoFPCMMFqTzZJvMt950YkcgqE4YeZBYxeV4z8ocV2sIb+9j1LnzEEhD0nUlL/rcCmw
JWtwEEi43/2NxhYdZcVG75t47fjwa13+uJpTy/YUb9sp14HY+MPR1mXtCf5HBtRnmAaD10VO5qGf
sNdimUZFGQ5HU0Yb5qyktDQI84rOfVs1rCQ9HePakVdIwwnqNgeyH15xuxYbfUYVK7I6YMQhMYAq
982lFxL6TdTPGoBJ7z4TD0jUotaY9+QBbpj0uV4/MFhLv5SqTfZplXde2UXhlsti3aKsfLUysbUy
92qF03xxwQBGE3sLjbjLQJbWMa65bMyKuB1hGPM2crUvddmkcC97hquu/nVKEetq5n6ZOd6lojkz
NcfVXkIWuDr3iBBDdm9xIM95/uwSa4TgMJs2mQkMXFePeRf8UoXe7SwTQB9O+6JxGGjDy9pWVg14
ba7OlVuWt3QiB8UCqbHDCjbuiQX9CUOv+KP6+P/W0WSgP/jL8bQkmv8tb/wSfeew/sz/Zmb643/6
08zkiH9JQ4DRkq6lnIUm8L9uJlf/l9T59ON5VvTEOBL/N2lcOv8ilkkXLgwCS2fCwrP4t5vJImIc
PyReFk4dW/2/uJmM5Yf89TLEdECXIE0go44upW4uldhfDABwpEZQT41x0nzjua2r4uLPPQNUVnrF
4H4bDTiheleAKkpb3StEND/UFWkH7mxQKvInYi+cY5a6T4AcJKjm7GtVzARYLX9SY8oM3AhhjpfB
d5npP3PRPBUadPqQmRT5imW6SWjoj2Igf4Qt7ilILLVi04WuZxGcTyrDTlnl1W0c+3cidKyTbfU3
siyDB0HR/0rOMa3yqDdHYTuI14fsgdf6EWHXeMPBjxjTWsjiro77u+6AAbe4GRRC8wcpWBD6+o55
SvBkqLvjggC0SMG5QypKQQaPIuNK3Jphr3NTM/LnKomhyPmO8OBwyANiHNZVtimfZs7Lte1bhKoL
7RkmJwVnoz+NzDdOkdJ40tV3qwiGZzuTw478hm4TZ+wvKjF9BKCZoPhwtNixwtOeWTVF6XhqF+5o
ymTGm2K9fwa4tEeW4J6dDu5sGibZwe+1ec/bx3rKpKV2ph7SoE80ljTi8MwUBRunAkjTTgej1fpr
QfteyiD/ORmdfe6Gxn12ZmvdCUHYaM+eo0li/aEQIA2HRRUb9cjcg6jpz1ZrPVt66O+EzGLqbiN/
ALSJTCazzmML4KqJAPI3LIFDk1G8YqgOTdW/4iLvtaB+ZF8OnErDHBFLtRGa2az57dgtBNYjSZX+
KVTBE+7n5JLZ/W32dfumgFZNlmivqK9HTwOcudEGpZ5QyO56FceXsNU+0gnQZNu61YmgbdZ11RvR
ysXJ6EnEY9Z5Gyp3WCu7aFf3QOoR2gRaPNqa3gmaPbEXnhOLZC0n3Xhs3HEgbC5GApZDV5hMPtvl
8A8d8e/FgqCxw1XHkcC6QCnqhb9fcE7ToU+u5/o0WBSDvU8TgQbubLYjmXxddGn0LjwoM3puw8A4
5FHzDgG22YQyRnYQoMj4y4H1+Efh9FeSCxlNy0/8S0XFM5JQ5+lFcTRaLifB35+RxgSm1Ii+OLkB
yWRpksVbxaZlnZZLDn0mDzoTCK7JJiGrxvrIDF178kt1qolFqlyz/lLE6C194CdtmoH0T6FGIB0J
SHgdzhaddwaF7d3mfVs1Zhy8uN+ZihGEQcbKqe/YnxkY91aARa1dDu0Jdrdadaw41z3BIQ1o5Asr
8E1VuBMKUf7HwMK5HriIQwI8x9DFVbeSNv1eq7r5gbTfS99lexiH9qFaeA9EdRuptE5hj6RBNwi3
iWuyx6R+AGmQfdMohza6r9k7SwsvtZzjlwBI12SE9sn2bWBKes9MODEIljRIBdSM4EJ5mhC7iLa2
IwICrhXC00n7GOiPb05teqrW38jngAZoNkdLaPJxrv1d6BvhmkGes3XdftPGpXiBH1AkGBHiUT8Y
wXAbSxHvaVJCOtJUHmQ4HgzNzvb98CsjDmHH6PTVqC0ubkhcCB61Hs5xeJ0Wv04H3gM0f3y24hj5
XfaeZW0AHSFXnkxdckUy4xPmJQYhlsK7pOu+2AtBZWoTXHpDtSkhdR60llwyu2TwH7bhRssaiKFz
diLxmBnSQiKpE7N/yu3Oo3DEot4WZPUWtcdel7VvEzHJATU9wvDwfHZ8WOeqbh/bxkoYEBBcQMCA
jjX24vPaMCAniMyeyKS1zyHB4ycqwr1jNw2+FtgsvUoOxrJgZd3wTiGpQ1xghJwGFokCLG43bTtr
a6WRbVWy/UOLxjVSK40cbcQ6jT996cMIo8oUb9teYjuk4yoQs7pwqBvhI15AUeYiwYdbTCsRSnli
nP/C7/Qw2/6zZKRNxCjyxMawrumM8yLtRuMKn4KnhCLedh2dUhsARuzKaCt81JqGeOurCW0NV8da
n/wlVJsMXhYHa1G47SmEslE4pntWvs02H2JAPKCncFIIeJXv4vJS0UNtwCBpndeKPcIhdaeYitb/
VDACgGqRrF0a4Y4mFhis/6x1dMYp0MaLpM3rMje5gdUMYS1scpdAMnfsS3wRtUHCltPvRll5AC5e
mtYYbw4AflvjDuA32nSZGLjnYI0OhNt0CHDUszka8gHPY2nM5qExMWVVolyPS4pqEvkvVPVvhSIe
gUDXHVPTyKviojhPuF3hIhhAKh9TiSplSvJribxv4wvd9fw8ehMG87reAv3LrTjZxDFESZv0LkwG
+JlKHDTF4sUIm6xbaX2U7xanzuRQKLeOn7BZTkLC+TgUxlo9BzWFLSIdbY24i5oE7qKhU8VHFTvN
ifhfpykID5++ybKr99IMHmNGqasWhc1uUdyMLMp2lUw/GKb3fNY4eYDFfCzsBK8PtWXCXL8RS/7a
dIptaAn2gtml3AzL61DU6qSjbdwkRb6P01nslP9id1+ZchC1YTy2OoF3C1t2BQYZ9pqJysW1Wi9G
2YImJToXIZ6qMNXUbijl9zJic2R+B/VdUDNkm64atlIZv4Yo47OI7EI14Y8ImYd3xwLlvv8YWvXe
yEk4MHumD7QfhEtzxpUJEMlaUmQ0tnkuR0jWE+nzd5V+ZqjqKIf6oxiGeK+RqFNiNKj19qPMClIC
HYmGrcqdVdyLXTIxGnUnRfTlcuUKObGVgPNdLuhyf8hZdt8U2oBtpzeEG4zqCnrM3t6vSMiRwBrD
4mrbcG4bCqqaEfW+R2xUzEX51NcwcuVcnwmhRYXWThWC8MBCQtj+zBA0XbOu2xp2pxHDUV792nAe
0di5j44zIewLhmYlCZ1fAUA9T92m4rmBRFlavIrFwkQ2i+Obyc2atJMEHHFaokEJGgsPLVyntY3o
Cwo/EgzK5hc/Na19joYB4aJ9Zm6ApEVs7BiyPrghcfEnRC14q1inhBp7LSc+ZA6mOZL11Hbq7F/D
wPVHONm8kU6kn/rc/Gkti/8EQYQnjZFtuhvYWzXwX1CV+ADwVQ790yEUoAt+JC6BBlXCmNsvinfd
l/GxNrsnMBtMNThMrnWqxCnqiK7CbkVUuHAPqRwhpupIUxvmWnmALnaR/hX5FVMJBBz2BWaWHptU
+B7UteLUSnxUrKo+gSxNW2nhV+lmO3i0A/cCooWCLLWa87KDYS7ccjN6INUJznojnM2k49+pOqlW
M6LQdZ5NOICM8rpkfF6AM8h1EwyfXSsFwbVchEBLhKcC5IiR054tzrSt00MqVrxia70njKFBALLJ
nJAbBJEbK1wh/G4aF6PUKnWw65og7JhxHhjV/qzFw5NWRPbm/qch0Zq1tAn55VbDIptb7HMKFlPN
s76vFAaGHNJRnwXjis8Y7NWes9wIxkPMaO6JOZnS9Z3pOP6XrERRPvXo2Il4fdB1tHPkULrerBw8
rax6e1T+Xj3RlvQNDok8kK9T/VGyyvGK5YCNlqO2C2IW67PS18SPRAejm76a2RyeheMTlFIakFwF
esG4STZIPLjFg0Zeh+GtbZ2fScp9OxGa8dIg5+hcqqaUkpa6pf5Bntqa/YpxLU3jhacTk+QY/RwD
vaXtVwdCzXgHR3A6QVC9NqWBVk+2ywjZb3dDhaq5X972CEnNFeniWzKQTM5RpDM3QdbtXttKOyw2
S2kmvyIdD0wYTjudzypDSxZeIUS3JuFmMBvfWY8js3eqHXNtjyz1IxchmdvtiHCEF3eKcZjZuXbj
1oUw2EByqT/qHLt7SXLVJhvxa9Rhah+Um73bRCWdqsgis7LKb2UN55D9m/RgS1fUnSVdGIQX4GUk
YDEkuZrAhVbgF9H4B/WWVaD5igfIc+thE4HXfsT4gvKIPKwtMKX8dH/ocv1HQZ7GVmghDVgdTCfS
uoKEJNy4cyFz8i+sxcwSriW3SRulv8gRenc/YifatQ2TltZSxfmPBrKO7PmGqCmKFGaljvsyuRwk
f8zYhyOqwQ0r2YbZkCkX7fu4D6H5rmJHBPveJyK5RshXDm27YU5drkQ5xmDWrHbPXPyn78NV1vp+
4D9F7GQFoTzg+WdvIEgjJEv+/f6pzPAIPPZDeE509eCWVfkYVosqdFTlVqjxW0iHtI5bEh6KWheI
WJakHPD6LOqrL4LujuV/zIq2UbD1o8JYkyUhP3lmPL2W0IqAmn5DQmQGi2pC7plOIXk6TNyWo791
GnwC3bJ3EQkW8cGiDS034Tj43LfMgkRmcL12XpJAEBbLJx12jpZ983W3uSJT7GyLE8w5kDZSeSbp
jQc2IzdTI+7C0VIo/e73sRP6UdbRTzSV32hxyWhpKntvCPqG3nG8uGTBOdZxSijHYG3d0Ew+gDit
U7DcRKfpNjc5LmW+b+3QOCKU90l9yTEbrCrFqC4QB7PvjXPfiW/GRJUTELpqToJgnxKzIvuYmaUC
Vhc7wjvdhxLzAaDvtXLCaAOYkyFyL1B+hM6TL+2AOw/myabp/bP6wB46XIfcuDGUPmoGCrjUzwkY
gvORqqJ4UySSrP1cx1hc2yYuQMwAqWc+Fa3lkA7azbsCdQUCDpbZGtgMSRoM8C+m85Qf3CvM43fb
GPVr2pPaJl343jkR6qbo5kMEPBALQvBeZU79nLTiuXUmFDpVeg6mwT6bvFgeDb7A5R4kvDGooOwg
Zoku5S/elehYlcSAZ+TU4ng6yNkYtuC/zJVomuKgwuypq0CKRnCNRY/yO7aWq8Al2UcaHABuVn3z
k8Y8qw7lfyPtk4E3+tru+zx3CD4maroIXRNcjtacGexfis5PTjyxT3+c7SfliwwT37KKFEq/6NTc
26Sitg7kY7vwvCNiJjxFvi53ski+UeU+p9Oqt0UNdr29UgMkZ0cNeEKbh8kwQ5SGyfSoM8gx7Co9
YlEx12GOmoXPpnMa04vK6vI0KDfZZO6CwZPqsqSe/lHN5cJHDBYHl9QndEZZdA4Yz9pVS+3uZbpJ
2tnUkC6P42yIwWHeH+bIqxGRP/ghtt06FoiN22Lt2IW+t3Ka2lgMPxLQXkcM06AMqK0gz2m3Ie+K
08DCb9csY7eoXAZfs5tSKzC8cWvm2RQ8BwwQ/akuyE/wyaDhnLJCkqjj6HT/qjKyjd9H6dGVrbU4
XgGAOUV1pkJz9qZhPESAw2/MJ/MHFl10aBwE6yBG8i/4HlaD7tP04+SRayV5HFFGbMyO5rEUydZG
RPJQoag6+6I1iJ4xRmpRLUxPlPoJER7c7KB1N2u4vj54LcNdD/icHUr0+DsIMFmiystuDECNvTF1
hidaLVgXw5rgYXsrc/+dYA+cwOFyZeWWu5Fd7Bw7RRvR2xWoyVpoL0OSf6HS7dAlEeW1yhC58pEk
pqbwPWAB04ORzfViYIrQF1XZKWH2QI5VcgNeDkzMTMy17kJpJ3qM7AmRPQzL0EsbzWs/uqR+gLgj
JyuIXgLEHUcMschCIz184ZSez1MR/ICzFNnPemXbz2HFek4zcsR5k6rXtd2KHbfx+KmYknUkzP6k
FymdSs3ZOJHHhIzuAw0q6TNK9czM+oLY6Ew8do7/3NOxo7tz4z3oAPwDYwEPOHEO9186NpNtESDc
m2pxwXFlkMLDZ6U1jAPdMH5uUT6WOH5X9yFkKazkBCPR3xDr+8O3+mhFnQzI2e8fZt+b9Hx4pPta
BXNCNGw81qtocCbqZTveMAykDG70S1i9znY9n2umAZdasyDBU6VVyljJQiMWtHIBaF/a9mc8h8U5
GjiWbGAPDPcEN16o8Lua0osUnMg+FcqvIT4cOuUGFzgMK6aEydkWMZ43J/GJWh7LTeCghCkDfiVo
lGTzFLxTjdO84DVm/TAm7b6p5yuKP9zJqT9c2GT5aymq6Ko1eMPu+GhTj8uNDi5gA9oik6sINe7c
+7eMldA5kbLepxzo3G1BE4Sz8TOHi3lqhjTdhBFtUtoTHuXDE85jlwihkThiKaZwNbD8Pd0fZEEw
/DwMz6oX9qkfdKT2JAbv7wWIo9XHOagzGLIjokmj5YfPxoEtbUBOtZ5uFuP6jirFzGJjg3TlZ+nm
t9GuTkMOZ5ET9TMwWcJFzMY9wR1q67ZOhxF63zD0AG1qOgdNMfuBv2Pz6e5JyzJVxR7nim+sgRFR
vdYlzCJjcF/z7CIQ6yLfioNrlhvGRWn4K0fNhhYZCtT4nKBV0jiPc5vG1LvOE/jseeMuoHR3JsfM
icxTVZcPdUh+4Vg1X83S4Pp2h8t9C3w3iio5L6HIL0SPAESF0lA0GX1jh7nDYaBDQgwz2qxA0Njm
yAf59ZuJSWphFZ9RM/8sMP1t3eaLNqL5hB51MAkW8AOdLE1MHqssHUkFI8t+NxeatZ5SkrPn4nj3
uN6ZEObYH0pNN8+F1j+1eRhdVJB/DSNtoPJ0P9XS4mXpOl1K6THvcSlFGRuF2Kstf+Nzlz/mp0YN
zBRienVZCeZNBBYhiLHIoWKc3bGq2XLQIAHnGAdG1eJ/jti620pUO/o4sXWQs2+GVPOgKk6vMXo8
1I+E3ham/hIolK9NmbOFLwtQn8v7T+k24Sya3bVFNp7Wt/kOzAutUNrHW3Tm1M3mG3qQ9mHK0mvP
FPTs2g7dfSDOc8p6YZogMpdpY16m3Nka3SB3mkvUoSxp8utEMTPBXIt2APfYPZJp8oYEkhKvo3mg
Ehwfm5wLXatJ9Kutlny76dcgrOrScDI1nVNsDSadmA8Q3IX6oI4AmD3pZPGeWVK8CQcOwrqzOSpN
Z9XVeb3RVI6Fw+mtdb/k/ZaR+WINtDNjaeeENYfhOgDOusbJj1kmBBGKAajC8rFWCaHu0cSTI8Sy
093+2Pg5r0LAFJNKJzp6pqEHh6E3vzqJPl9rad3uWdKzHrypUBFPJsiUNTWmey36Z9BD/o8E1wD9
MPcsPav3JLXjulQVzP2cMdeKYTtJATFxJ4wsaDKYDP+yc4MAjDTQnjuWO1aBPv0+TOn86itrj1s5
Jr0392m/R3C2Aj6Atcgi+CZ7w6AoDwGv0sqsKa2kVfww6+g4TVicO5PuItc0+6iqNiO0AuwamtVl
CorKM/BRkxXG41S5IXYnYlipZpDUktBoW4xtLMl8h/l7B2AibDZdSUSBZn0kA4pnsnmJ7hR2/tQP
1ZaUtiOVl9ymftx7Opm92MSZy8aGzD1k5SjYPsO2Hz7cVr0UnBxzziIq9i8mtn8wL8EGswOWvaRy
aTON8t0RA55ANx+8HErUpu/JwI7ES1sa7iGQbXQaO4QW/jBbRz6nX0fGWRFT0Pvk3uRzbcuquppt
dGssGm13Jty0pc11CzLpwsh333rXudbJTO/gY//v60E7dUUzr+8Tic7kDLdjqi0nRt0n0gEPPPuv
IPgSR421t3Xo66QVMvGegcFgpY72pDT4R1BcZ0R2NJXIZ55RxTgrszLxp/tBubLMLnxuJoJ7h4Fo
JmWU5cleHtD0XlDQt/gaKVpCMT7ZRaNt3RSRuOCj0xoOxm/Hb7EAG03M83aqUwyJYpkJ4NRyreSg
+KPmiuxM/FN2zi3tzSoKe9XWYbA2QKtciyVjOuSobltE4cYCIDd/geIjOsruP2ChOEwzJN1TZc/e
0BKZmDaBfWJM+ugPMGfHpKzODfIdfSqD4xxbH7oWVLuiKGOmB6P/1AzRF+7/34qqdZ8TTi72JZVN
lEpX7AlJIbc1HNMXlvtrDffReo6hxCPVE7uSvemqNHmitd2bX8K5/Z40NN9UReQ8x1awkViQd2PS
DZ475uQ2dc4qa42G+zjJ17Keqk08FtnL/1B2XjtyI9kW/SICJINB85rJ9LaMXL0QUkuid0HPr7+L
2bgXo9JAwsUAheya7kpHRsQ5Z++1Zz0/1qabH1oNG147dsx/A0asaVXKDxyB9j32F/ivfbCZMz24
kAdIf8YEQdwNYt157vzauBz64d6Sxer0e0RJhBck+Zuqhm0E9va1tr43ro7ELnT0+5zUMNrjbFub
cY6+QpSk29AFE3P7wZZFsBWqotlhDOJkmOUH3eVy9sTMRLMLXDyk8+esJkpHyM8CnAZb6kBiJSi4
jTEQ85xPHFBINdvlDAOPOnqZhL6mIJbILlvGkUxpz7Nn3UObjzrL9PETStGfQTpTDtJ1O7v9uNVZ
Sj8XBJaECb2btKiizTywsfAVQRyu4ubeo2qnfXDm7jAuSYxemBxJAsoLTrVz7EK8XYArReQ+j6Fn
r72eiFpU1dU2GdGjJkn0WWsnjK8IBn0jy5A/NmSf9ZmjaMalau+1nDDtIiY0LairLxXyRwB18+A/
/l/2TOai+po2ZnG2tTL1S4aP62qmnrC61eCK6dblFGkJQTC1nO5QYwj50iKCRBA5JvY03LkP4x23
OsQqjAOwQ7sPQfS11ia0RUZgoQOkaUJNhEqeDuvFkhN9ao+zfFdEGKKw+n+S5fcpIs2GV0ATPLAG
1oiaqMkuIgE6ycfTOFAxarX7RPlGE5YR4KwmPK/5bF0Ku4ViFCRozBONu9HRHX9U+ZlMgZSRDXqf
eCaGUtWquRHBKM668dP0QBctY+0UkvXRS7vXoI3Vizt8QiZ7tzG5rxqWEfI33H960Mi+imdCmnHl
vYy4ME80c+7aNH8fuqJ9DsWGBr7nS6tGtz2btBiN5CfmIttXtfhamPqrHRIbIHUv3fqjhU5x8rR6
PYVTuG5HcQPos21Rqe7iJLwlsnuxTIKjKD422LRR43OZ27b2nSB1Qh81g/iPjlKiJlip1JpLS23L
Z0l0prZHH+ccx4bbJ9KNE/VNzMeGy6PEfuYWebMDG6SC/slJkxYJAGiCqc+/G7oRMntYL6MU25iH
rVG4o2/k+ltLrPia4bu7HpOJmz7uGR9oGbD9agkpRkibVW9aFZvcMhxdrHSdVNJb2UN91nPYolFk
e5fHozDUzmkzeAfAB53ui0z0e/Qdn4fQxX9Bl0CKgJFYHYWM9vnxePT4oc2NfuxNbV+MKryGRY46
rI2+10Jgf22yOrpWwXBoyn5CoLL8rlt+NzQ9tBOLfYJpK/I/2zYwjjgVeEROYNfHD6Ro4bZDj/Pv
74J5MraqZULiWGNy1UM3uXL0nw9hmN/xsCcgrf/3949Hhg6rZu6Vjep/C7CJdkpXuclR2uXZ8lwq
tLL+wUbOEls703KGJEtaKzQ/6Ud9y9931mHfoWemIezXYHzpsaT6EZfnmzmBBwKzVa91JOG9liYc
v4rSN+daEQKPM1WPp3kDXhgLFhK4l5TW5Jkka9/QvWfbnsP1ZBH8Q7Ic0Yj0++jF33M+WeLNQQa7
2TUu6JCJwH4bqLxWVRl/gH35sxjijwL9HZX/kX5yy1BioniuaeW0k0BtHNN+V9bJGBmt5KLF4dUe
nTJnPD18L4ovtt1/NRj+ke5p7Id6ZxqYJjPnU2ZIxmpRs1WhffYmmsXUdpza7E6toiJ8bpijptLp
EG7XZFLSOVsZVHGOh1AP8f6kkesQyWhdpvpX6FTNKnrrjG8O8yIqKQtj4ehsilpnatOH8NKS9CrM
gnTJHjJS0WWASxOZozMxDaK395ZFGKSlsHtY9pfZyI4TgO/VbORIKlznKbMzRryVusq531K2IqAE
rkJvjXhFxtGedgiCKlo8e80mkt1TQEt8jSYdZ2vWXbX9iCD7k5CVg26F80HCoRGbF328Njs7EX8Q
DcOXArMIyS0Ny269YdNY0zqWgGf4m3q2VIXNPtWmDLrGtwya+yqRYD76uWhJuiGa0NnwOsjAMtKR
6HeQMt/S0SPbroyWg3QJAcywjfXgpbRttkytOA/nxDKZpP6YzPMocsT3eQhAHlgzYnX54lW4puf4
+2jgR1vuC6WTPB1H8cqqnH9mYKC4INJsF7ko0itoi3nwxOy4RqxMjpOejvXWVsHJFBD3utDbNETO
rJHfTNjA5avLmMhzyAe28JGunYhE9hRCqMPUtAmXhp7AhdKh9YQat89DMfkiKHY2XvL1NDTlRu/a
I//2y9DjuAKJezKTyVs1RaOou6yXCHfwyrAbfVMlPS1QSEijVJ/MMt2NcojX7B0/JJF8HNu3ZqpD
IWxJf/McmvHRFq0r30BhwHGba7Sdst7mM/AKtKY7oTlPxN0xUQgxR/UQO8M+rMhXWXyI4t4puo8W
qeYCUOVGly3Cq/iHs7BcGmBRDCuhc46J33lExraBjvfcUTtTFjdMjWuSOG2m9Lm7bVP9jaHkFz7X
uLqJUeMCR7G8LgGXbfSWAX2nbZhas8eUtFGqxlpsTpzqNb6fAEnEpgsIlTdTQufaZk/NWTBlkwxh
yOOjcjEB3A0Ao/CxDFNybyCCsv9JY13VnufTQWPDMRfcrGjUCykbxAD1W5Kr4ebEJXNDq/GLBmTi
nCNMgs+phlAxoLeTVTWyVYROfYZKheMf4Bzm6Xil42mobcNHU7eJkTdtErcCu58+lW5irQPgC+tZ
w3YRM9aZOo0Iv75gVlbQ3/IMcWUcigPPmDHAIKJeDZ7+rc1AYRg1R/tUZQyEsZBp1Xd0umKdVzTt
ZzDv6zz4UHrmPsvppSj4kT4D9xfsQ8UKyk1p/UMAM9OV6SvKpq8pK9rKkeTsRghqICHY2yHQ3+qJ
lg8djFU9io9gx6KV85p3Bm4FdPBgl/aO017KnFFtYNOIg+iKx6j05XLetAbZHmK7xwDKIV53h3TX
V28Kyct6aAEk1XPzMg0xyRYFSsoSxqKM+VJt3d5aTXqgsPuUJOk3I4L/IFmMCzVtvHiIdjiHXqfx
VIvgi8lK5IMiGaGrWM867frIpblsuVS+cfoZU0gEesr8pyrDjwtcMfFwSiXpyEG9nN9yL//h9E21
I/MEyNohrNQXwu1DH1ITo4b5XCoYMzSHaEao0e/yVm57rb8bDSyURAtiaCz6tzxIWj+zmJtXSQlk
z/6OOuAtLPvhYLfuz372foAnMDZ1pm0H5ep/cQI9JOu/itMcR/C/h1tJYAj6VZxWl7lwk6wKjtio
fXh1nyq7wr1QIL2KhlDsTBAZtCVMi7U/2JAnQQCddkkp9H3cvQSsw3ZALGlHu5DT0Z+1c8Y7NL9J
QoEjJbpeG5GvQ/T4ry+OAKHIiZglHLGWiYNa2l+2F7dbJ7I2tOjp52fexSPzbOlogWZwI2c7x+vc
ZjBLovSCuQooUXLj3HYoUc3p+S8vcLHXvf/0bIeXhymApVB/J+3rIex1jRcGR4syL8QLw2miQJ8+
x3A1eeFwaIYRPhgTxwdhNLPX2PjK659fxm8aYz4mR9dxdSI2hij+7js0cABqIdLDI2oahhQzwSGx
7Ze5fCttDp3Z8mVWoCsDEvT+Im9c/vSvHwAOMpdvxhW6gVj6ndqyDj2nQh0MIGEZSTeMC5M4djeS
QOf1vDBVQxsVfeOAPPvzezaX7/7dM5M1ZhpcuTphTu8tbIZbJmWR5ZIRVFzfkH0d20HzvaAx9m0Y
76Zhgc4242sxuz9B3Crfte548Dnt5bj+FsddPmapP+EaOCvy0JjBd6csUf1FyvJrbnOIR+vwN3nq
ezMYlzSflKu7jiksLpn38tQpp+XjcTIGA6vor2jzcVgUBCVDBz8VVn8XxppJgdoj0LMAbKwDc87A
uTJCD+p+2qJKTAazPANlPDka4FDVNdMed9NT1VbtqYM/0Cn0e47QdsyNEZHP3/PBBePbJAwcGE2s
iB3uzvjO0co59ppWdIJ6IjF3jKYvHLyN1z9/U79fna60Kchc3SGPFN3HrzdxWVi1zidtHzv6xquG
G3ili3pT993nRnASjBUNYMNJPik71bd/fu7fpbc8t2MsUV/MPpEE//rcJJMPqN8b+2iATCIDvNki
0sRE4gS+s7RN//xsvy9XrnQ8w5XSxiX0m3XKboVZo5a0SQXVfgxl9QGN978er9TIQVwFP/78fOay
vLy7B4B9Ch0rE5cVPYFf315a50S24rc9pkFAqBFhOxyJd0ZjFauyW5ody4ggLmn7h9pzVakCmZdg
ty1dmoDLyKsG/HwQYfX8EI3mlZesC0FVNeAYKqW1JWt0PbehvIUNkYwandy/vIPfF1DXlixffGBk
0vEufn0HMMyCachs6xglmgPonfZ90qi7QeDgcXS8cU844GfBIMz2eLkIqrqVl4/02BY54uCiEKmg
7wQdud3W5DHOsC/Qsj+acRW+zsWHQNbz7s8v+b9czp5J3ofBx85+//4z90wQD3MlzSOtBhr8kmmH
JG5sjwLwYJBT6BdLtASt8DDXT39+auO/rHlcyQ7Zfay1lv1+P3Ro3vLcuXl8kEbrYp5WhotypwdS
YQim+YHqp4vRuhV29ZZZ16KpVaM+rtD49X+52t/brJelDIOM5RL5I/EKiuXV/oe1pddjiH+ebRwz
m1yNh3poXjQ/d66/aDdXH6jKueE4H2qOVv7lzn7413699j1cOhJBncPA5vdlZQFc6kWkHytd/0JP
sEI5IqbP0t3lInueCXW/CpnTAg2WEY5OpBTnfIYkkf3mxAA2Ms34pgxnP3elvPXiSOcevIeqCGNb
2BzAkrYxg8vbaBlkbXPEqALr+IjcBUPSH6XEAm/2+q6Vhb3CDzhT+LfGNYzDjaDPssIwIrc5mDY0
tzbY8zLz/MTKn3vR7rvaK04MJRb7p5xM4HKsYHsLRxo4OQy5dgTtLWs4pnvKYC8zirdED5+hLTdb
QAbWYTCCfQjCgAvFj8klJL/PtHfD4gsNKw0oUz+9jYPYa9B3By1Pn9VCB+VQe276YWYu5jHsbKio
kk6fcfr37rlwspc2TO9dExlUZ4Xxl8vlv2zYWJspWYnLMSkgHovZf1wuBfiyeNICeQwHyz3Nqdyh
NPiWRI371Lf6yQ2RYaQTmgEw7FjQZbvw0V+7MZAHfVYMl2nBhjW6YrPLdsBp6ROgZWRYUqlDV8sP
kCjAa3Sz+ZcXLn+/48m2YpXFheq5wn3vpAyzHtkKZ8DjQyYq0ZjM2vSzC0P5Lc/Vm6tNxyyTziWd
5wDrU8ZMuujurbeECFdsp0ho4FsyyEP5cCZGek33WaAeVCNYcU0c0hC/pJ18DJlWbXqmfDs8yliO
KmYNDWMtw/ssEuBEK0PLLYBiTPJtZOpHY6zuj5MVIcfeOb/jmGJh9EZzk5kxPWRmy9ClxdOoMQvJ
1D/EqJUnf8yIgIDR2u1rOnhqmCCtvbmiwpSSE7iJDov3x+le8Anf8mAEzIwbbF+26LykOXz5y5L2
zqbKIgIjQeKOY0HlJn5Ybv/jqtDrJpp7ly0sc/cezZ5r47T1Bjkb/iJvAQe02C2NRTWallYJZGtJ
a4wQRaQe4S4q/cvqbvy2pRLNtayvWIhY26z3r6eOGwaXapqhmMvh4DRIKhxnM5a6usYWnYT2KW2L
cu0QdmtCh9qSbW75hcPgDahyc+7Iy/vLSff3VZ+XhKtJYMj22C3fH6Dc2USTTfPwaEaxQGYKgpB+
RUDaACAEg/aMibzOsfXpQr9/OtgZ1ni9N0/wMcTfoqd+O+8vrwWtsaGL5fAq3635Oe4cuLv6dJSh
sSB0ZHFo2noXMwaEK8OXFpgm0lfmnn5rawbRwrw2bahuYZoBIKvzO3P9gP+ms/yaapdiMk5O8zi/
/eW6+n13sjlQLEUJ5iYKhPelGcDbeLQrZzhqCqAkbkn9kIf6GXUseEnGjnsasHAQ0fzfgsDba96u
Lrm1vTiPzlr8LGZMKIMjP0ShUgfog91KKTc/Z9NwibYjQt/nqh7zxfN9hddbvbBC5CcmlhiOyOM0
O5bhMm0qf7JStZlL70tQtD+IQcqX3KFgq+ltjs6qKjw/KhCEy8SiubgIq6M6ANngSpSFdrMTKPWt
xpEHWQv4xVPubFqzbkjMCMuTjGhto0zbwqx1dl0DMrU3nGJPs0AgD7KB+ZVF7JMLMN24p0lJn4cj
vdEAeSOpGSVsvNMoGAs/flQtYaX9VFq7RwFSMtBD/Sra84xbEndIQZg1XEG/3+SdY34wJo7zSRp+
gO7wJWsoccM422hWaxxwcP5UOnqQXswuSAV1CSNQsHbXebfHIprQNDzpbv8y1d0XvZzxRmibAaXV
OTa052aJSw5HtBSOFV7C6hMD/wTPgecdbeBQj0o6DtTPsUDBnnhEMlXsBOtiDo2rkcXscXmwbyw5
/uXM8fvFLw0qffzGnhTgU5Zq4z/WqrjAIYOai/T4VFCtQYxbztDVsHHxAG8BmTMXmf7/d780uO0t
h0BGbtj358021M22HyN1dFM4H1ppXbKu906JVmRAC+3Yn12xa1vYIIsqK8fM869eQXa2e/7zTWW+
K3CACHDUMtkJMYNJ/bd7qsD6YdRKWoymtdfacYszNxFbsKRhi+x3h33DOthRcNGsbvIXv8aMu/4A
NtH7mKTaNlIDozJ3uMRx8Y2DCI1jk6wChI6jlnN28hjlz9GTYPznlyizye2CMJU2m3Iczb+t9O77
9pLFe7GFbQveC6QETrC/fp9WxqTSQrR9jMY69l0tMo5zLvVjDjgsXz3+GcuicXw8Sots3VRTfBgc
QpoTYgtofS8P3QDJE3ndebadhPYRpvR8fPyIOcUjcR85eCoJbIjfS6KsmD6VnAzqdj6aY8pAoW2h
NyFF7/Ra+GmKgeLWTfAtZoYpiS2OsUzgrETV+H8PdZQpGuQuwhxKQXS6O22k3fzMvUkD3Ej4rmya
bk1kViBhGJYEcAc9sqVM5HtLpvuEzNZjn1jBMUOuHbgVb3uEvN8uDyfMQgwkjsXy4/HIg6gO8bLQ
+Yk7mcOq0J8K2WKWUckLtGHc0gGhZdSi2X60rZ3p6shsxuil7ti0WMVQzNWveZsjNNbYBSJz3jnR
hygP5c6psbMxS0AvrtnxylTR68OZ+a/9Cr0gljuyCeSIH6ibGMtUmVXfIZAb4E8CkYM+tCDotYpg
IoFNCyJFGcL/gmY6oiUxGW48J0ZvvBZR5zdoWcjYThkVZAxYjclSJw9P0C5jlV5PueuenZxkl0EC
37cg6Czr6DRUdysBr1aFAPkyq432LUaxx6tkBn4pmL0fIMfFa90p5EsLVNL3Uq4Gyhcm80iEfNLV
27Mmyu6cIH6iuKiQ3JuwZVRLr6kt+nsQ1PprEureLkQ7rCwveMHzv05r7iFdqwX7UlNpfgQ1B7Wf
dQlB0d7qBMFsCb54DSDFPjzsOmxb2iocGF1pqkdMQXoXJj3s8ri1yFimSTkWEeJVoRW7aFTUCw3l
tCfDcts0/+Cd3YNsNl4HC7B3WocaHlBa8lMpcxIljUXtJM8yRXkGdC/aQXhMdji3SMpoqZ+8GgRY
GtivCMbMDVnO4a7M8UOmMOxbN9aY/4Qf6RHdsFrRhjKsvZtFxsHMrX1IsY9GfTY38KWPUzysGX2k
RW18LnL50Sryz24TIiztInyluOIPZqe2GoFpexEaWPmgrdo6Fv8qwtWnevMTwlnOzkVGeDjJ6Psm
2gw8adKp8c7LXAHD1w7/dij1FNmhqwCEolLHSPb8MKZOiyx3rL1XE30XQxh6mZKj37kYu1tpwDIq
NKId3AF5FWGGn1DC1rve5TJ6uIsDFLZ3C2z2Wovt+B8VfdXD2d55jZHthgh936RngNIhWmNrpVzH
ZcD1OptPM8qY1wGNOHz7LEKcxD9mdXfByGOw2uo2uhG6C04Hj3iGdn+PFad+0QPaIs4h2Te1fvak
VuxFj+8ZjBSaPQx/GwuGPy7sQDyjF+DpZwUmM3N8Hc5lQszC2rLdbJWw867dlJFnebAmu3qBzBCu
K1V3DE+sbC1mJqxFtuiPsN4SlkKIGZZTBATZ3gpLD9FQuGy9U4jYVkcCqaIzzZIIPCOrUKNzQxSi
07ZKpI1PiLxOFLTMLrYJ5hfc38kD1HvhUuh5AQKFHs6C07Cb0h/kGIUntH3VWY/jRZmC4SRDWHn2
yDk0hvZMqzfb0ID01rWTiC1BYs4608rw4PYNp0w7rF85165Lt7CeODFhWfGaS9F2xtUTWoIn4hnj
Tr7CDMUa0zTAjPvWo6FijcOJ9x9BtYGNpbvjPZHFdEdBFXEFgHMenHorrci9a2Fj3Cpupppydh0i
xjzG+OCXBu5w7GvtnIAKDEKGZJ3+uaxGenLF8JqaXsBOOU1+W4U3BMTuS5r+w8bAhLURLqReqh4q
yTo0sW0i5rV2LSaLPugRQt290WiIepHGVq8ncN9RkR3HLDzl4xF2j4O1pP0Kekbt4lyE67BKQWsj
SzqVpfsMkhVwr/c16sKDh0/mmHqI4CbE79uYsfbKzgxIhqpfENEfukasR9xWpxg1+b7vqyNTxuSk
SbY45ckAD0iFrtGxOFZWLCnPWhpuK2Df5NR6t7IlC2pUutoFafJkFbT62oobv6wKy9d0PGkdCvMD
uHr9EE75B7Z8Fio0qnzaS5qR13QYktC3rTkTe1iQxt7PGAbvwo4ANPBaj2lqUqEistzmVCGdjldw
VrWaEF66V1cvET/T0PYnQQoLugBc0nKUmxjVVBEy70Y4W56mnONyHfh2Yb0F9WSuoCGY29aVnJuz
9Ibqnq8hIUiogfTABHjA+aXtwgyjAG6x+cpIkkYbqCOfMFBvG2Fb3uCKyXfBXOOV8ECeKv1idrq4
UragVYNPcxuUwMmPrHWJOhcb4irL3dgqnxwF94yArtuUsoy2SLd0wt346NuMwIE6HQ9S1HjOlz/N
UDheGwutBekOhDNnfHmA2ByWUJc16KU2wwTSWzcinrhbUsiXmqUyJz/mPk9lsRv6dljPysZw0qdY
fILOJQlRNzZ8kgBpHYmXkiQCLCPxGfYcqrwZIKDufbTTK9GSzhcb3kYDYxK/VmmtknHoX1CprR/a
3zKNGbNE8mvu2KgKkyw6eFq7qQPNuuSFNW1Ur+6UlN/NuN67vTcfDN23OEpRGI3fkXPgPsybJ3Bc
5DWUhtxbHXTTNLya9LhvZjORIVMFfhZmZ7PRvb2pcn09C6S2ICbJZQsHY8cRbdPFs71vME+sHFqX
9OKoOiJymuyJNkPb9HDwdPuQpzX8t9p6eYxlulakB1tTxJ0lxZvQUXC0vX0mBfBkLWLrMRTAbNJz
mVjqYKYd4+QgxGjdtxbCvGHcC57FyKvhBBRrF4eRcZa9fZrd7HvdJt41QBYkaPDs2lnd61GkvI1g
ImZ27o6xEfjRfComr7qiL0NSbFXagckzkBddgdnj44iBNNAKgiAwJc8lmZ8XiX3CmAz3XCvbdwkk
Arc3fH04y9sYjVGdRxs1N2fS91yCTSHIeC3xx8swpK2Etur61K9rw/BHpK2bEZouBw7P3DDPR9Oq
DyRzVpHv5sZTRXck6f7R5bZGjGCpgNg/NCWrKAAVKHUM91aB9d6usL4Pi4URhyg+YSUY1EXfkBaP
+6oVdxSthT8lqkIE0AVHijx08lij10btKmi/XbWLTfk1DoS4yLlZjErJwdSzz8E4WFvmocYqyrFK
OHh9Yr1oT8qxX7ysWqdWoh2DJQzULqlA02p4KUSjnzor9BmiTut2sgqaxc3ewPZrcjR/prf3mk+m
fspm9CpDkB6At0rG232/ASwWXZGTbIcZezOAEudsdC3Gk6GPj/QfDSL0WH1pC+YUzPJua/FHlnF1
HGge3cj65Qa0y4NwIxaQNr12s/RutE7sGAFlzEQQgSVjv7rp3+j+VU/20wNwEqbOeH+cQxFNbzNP
RGfO+4JlHEm3Vrdqo3Hnw3ebIU07IZrCjotzJjTParsDIo/GD4XbP2necNDHUL+0ndaghJdQhqRN
kF7k3BLdUjstJ8gpmBHewSxAqNLE35w+nQ/j0OFY9fJnZaRsaLn2osNW2yWi8VjuYUDOcsAMHgcH
b6yr54KgPWEQm8jOGe6Diuca+/RTL5qXOid72hiCZ7pF6KGq1Lz1mKxpDwGYmZIGMV/q5vsmpWrB
24Q1r59PcaPPN7MDPEDcl/Y2ieyGE6mzNednEAE1Rlv1lXpY85XZnmPFdLSe6YK2qXFQacH5xuLa
yBZTFQ6wpsJ51NvNcBb4Q/d27X6DDmDiHDvVLVOyOZjyY1rW1caSnsC4Ad3pXxFwA5wA8SjjVMxF
KxCawxGOz4dampvIq4imAnN+iCN3ZBTQPbkid74O3GDejC2oy5riGCKOfK6W3EBWk0McutiPxy7B
oB4sewal1phHx8T6bNca58GiQZJcNZXht0jWjk1Vx4con+5hPZdby5qDz3aE2ma0V0OZ9PewJ/5D
Jo24OjO7skL6PcWReQ+EdfMkNDpjENmZeHWoHZn3Cjr1FCPvu3S1Rf9iUk+yqZqnvkcR2VczGHPq
h8d1O6AJXw8KhkvTofztHDE+j4MyrkknvI/sPt5GTujhMfpspwogQY8+1ldOp3xvmA6zRp1Hhf3R
8gbrpOU6BkvdLHZ8M5/ITpTM6BbaZgKn30MdWqg8fFqQMhWA2tWUjhaAJjG+5C3QgiHtyerB2E3b
0H3J3C/BLAGgGN7LAH7lX64It7VaNzPJPo9xQWdie+Jqw7xYBowRC8AtjbWQRVO1onGG5qoYD7ne
sk8qC0RND216iaItO84DWU3UlJul885buLaEtFpntpoJPoSJAKkqftLK8DZMVeDQqpzMKXMkX8HA
FRGMUmwTRHoXYle2iHnSU86w6dA67dkco/o4MmRxpbrz5xD/JhMS5jStdq2HVGPUW22npqndlYH+
UjADOE00pB/trbmJ/il6ZrgeztdV3gXJGYs1S7NpvzKCfx2K6ao0XF0WJ7ipaBIcj+CYtSaCTajw
eho7Eg4agmpgIjSJhOaLB6dusmYTLK4mrPrNrar7ZleEHj4rwyUEou13+KvdrUnzy4+75qvZdgIk
WT8zTUC5s+rDZQ0rJu2Djnw5lFQG9qT7mWteGZaNXzKJBWXa5llmc7QlUiIYkLeHFQFfVtFch7ZN
j+CSj3mblSeXtIqwraHbhiOODospWCmYhz0QSS362Q2yLdLMUsJJaEFdYeJsC9moJ5FwkAwS9W2K
vImjNroswmIBU+Z4P03mLnY8koDMgOHUh6045rGkYVZKAPmlG59lTtjWHF7GOhq2mAC8lWJUggQc
zInNkFVGfIYFzOc1fQvsZuNw6Bxl7+NgvIYILvejaf501CQvue6eJxdfRGPhSamnZNhHyDJ9XRNv
ForjjU1FQdHUz+uez2/vqI+Dy9JgCrb1bhieHyAozkY6N763MiCzPTATSM2NazDFq76O1EWT3SvZ
WIB6WgWg07VJnapJr+pDIyMIahsM5Xge5Hh0qSGOFQiwDmXdBsVvClXLVicnMW/G4DbP1OdcnotB
No+vvZsf3dSzbvhyT2WXjYhurfBO/37J4K03Thjqfusgq5y0qD6ruiJJVNU3gxy4T90WTfmq0kN1
axCiwzddO/3cEKMgT2Ef8c2Dh9gGsnwbFP/iw3ooB5CoY1fcUqxCvhGivqxxVaxSt/1Yd+K1x4aM
zWgCdmKtnSQAEwaDaM3K/y3XIjxomVlfBp4TlLb8qJXeG2eVVW252Q5bLcdcmhq7TBUYaLLkUjdg
z5cqUxXTv43SrLLFoYCX3BiMXmfJ3qUvXUsSPa+1GXHg7bKXQPwwgHFhDyc01p3lniA585MbfIWi
+C0c8cxYzhBsIpOIrMyg7B9N4W6wWRp+0LThFmfbPsQdk86i2Vg97JjIiy44B78Dhsa6QWNgZRu1
JBoNRxCCadxq5msqaIkZRmd/n4mefNNmEV7KqKDacY1Xj6jxJrS/iF72NzPODkp3slNS58+hovCy
hAX3JRifiGTXUGBpBNmSR7Fu4so9xK15arpw2jSDkF97I5YbbZIHOy3EjVr0zCVf2s14QI1i+hop
PavHCa5kdTViphcxqmPekudnNhBGpy/QlLThbtadn5FBPwpXJkbvDlnAMHGvEri0jhzq13Jg2fEa
8bnhWl9F4dQexNyPOKu0YuPp04ZlIt7G7XAyJ0agvVFf/wVBLgIy4E+jnwQ6OcmCrsSYWJnvSDrv
AQGEfd+hMy5K7CwEyOh58uKRbAlZB+Egat+dWxMOjP6tWgstIE09DmwMM8kF1xgZeMFcgN7BIjTP
4w/HBs4364lHR3CMFq/gsqA336skVntYIljP+/mbtoPLg+PHuw5mNxztwRzWo4h6/4HvgioAO2lE
th+abXUcTJq1D9Ekg+L0aNO8XKUSoIsMx53lKLqwlHVuUTU7a+DY7WWUU2xBdo+et8BYvmr7dGOG
ZXHs2/Rr19rxhaM8Ofe2YO/i3HSIyvZpaD1xEI3DljLpj6Ypnbzld7qazkZuhL6QRb8Nh/7LYKl2
O7RZQUYYIYHg19XGcwcKvXGxqLQDQpuo0fePHb9rIUmUZb9VVFu1wBfGNYkNFajdmOXDZ7sxD7GF
69nRr5hodTmSOUWSHksEeDGsGsBNxzsST2flKCalutqMnUnAIIssSZzNadb1p9lNjeugAIQQO4hj
exi4dyhE3aXYydrgmxqgJriq42qugWy4silXujckRwv013p27V22DBN1vHmUUQNy+rLeMT8Rhwp7
0P9wd2a7jWNrln6VQt8zm9ycC119QYqiZk/yeEOEIxycx8356fuT85w6WdlAA31bSMCwHRkOWRK5
/2Gtb3krxIxdtGKs0qL2gz/D/CKGoE9T7SSn9iKm2dorCwZwZun37qG+8yG2WEyLCDadcLrss1yV
G6k1BFVa8qkphHwsuszYl0bPKFEp77uLNZnGg5nHp86pf6pO4QTNaLShgziBQYUzbJn4ateWo2pf
sfWou/q+MGG5TSluvogDAYP5Hknz8pgW4C0Ic7vpN9Jz9li05CxZQ6FtuH3c29YCLmBqY19k3KLX
ZLFOVKLjcscMeaN3MDwyaKcPaFZZ0rXWQj7hJLka8+VOx+WGcZjQPXyQ+oPicLM1hHR2EZAZ4jxx
NNIrm6wibu/cFioMVt8hBH4KoMusYhbh0vBrjlx82BNBTbOwSSAeONcUwbjaTa33afnlJLizFPK8
Lhnp3BcVrnzkVh+DydBkKa6yFOJZjCtuU/SPYD2aozDHX/T8yQbTVMnOYk3uOK02BulpJwmoZKvj
2vYYa8NUiI3HzjSDlRvnU83NaEmcg0nRRI6P8dmQ8feC3uDN0RoyWdzuy2TeGefPTuXop2FQk7PB
DVlDU3YSA+sDh3HLzqzWL5jMCdYGkudQcRsvUfROR3QtmRg91jFQ6jTJ7/qhUNlkpMt2TRIMplMK
2j8Gz1oxTleyaHnqGpXLp19MPN7tQNLlRPLZykwqsWL5gMfrRVACnfXmpIhUDTWCOwjTSfKBbVD7
kpuDJC28a9+dmxUhmpr5rm1r9WHSqjf8dM39Usvf1QCNTExZEeaTYr+ui7gR6lblUi94P/JpNbaC
1msnB5fkel2Rl3i+H6Ag1aFdRBvdzm7hMjmu9iniXkVwUo4xqc1PHerpQ5SuDACJiVqxyODnQSZL
/J3BoMslCzkR1dOUza9RrczbBITuiZzFo34bjVjLOFJt08yVdbdc0NEtF8GtbKPMM1PdYXnOh9i4
Hxd+sGfw0Np2ototepbQQzs+JVg2d9aocnHcvlyaaHhS3b1hFepdQdh4bdfac5xMgS3U8r1juxIW
YCq2Xa31z3Zb7in8N6OF290LIrzKvB8h1ICKVH5ozfI+AT15SVxs4I7rBATEmkWfn8oVGZlbmnu7
hz5FF+9Y/ZEoXuDD/Ns4QEhrYCWd4XcAXzdYQfjIf19f96NHeJ6f8x/ndYDWMoRbdSTH5965Fq/W
L6bBovEI1pjIJasgubA22vRUEOkm9WGom4HLXRg6wLIDb9ydJucunZ7QsTewirsNqtnQ2ATBJbi8
X3CWeT9IAvAJnwrmQGzNQ7tP79P78cV503+DvaHqbSzAgoxzfDyifJk9tn0wmKw+grzcOp8z66qd
ui+Oy/10L67yHSI7y8gcTxTxG53P4Doipr0muHM7TCGzfNyrKEFwkKiXZCkXIgKTazI0WwkQDbcU
i8qhcZodIMQxjLLBwIrfuQQxLMremaoLtrv64gzJ+1SXMxeqFbC31j9zCgGPclYBDZrbu7iqT0U+
Tj/qBhjAMCv1eUFydz9M6ssaV1s5jcUrn2Qok+qYGjMtXpkk+2aHBCE3kxZvuWG86qPFxCyj3Myq
o47ho+JBPL0Cl/fw2Czb+37a4Mg83OeAq6Kne/sBX2XbTNbGlEt7+P7QGk17aMF9/vmlnWTMERtc
P5nIuoMNte0QtbI7fH/5/VkueWsMZXnSWKcd2HydlORUMrndtmKuD25j1ezL+exvX3ZsR3arOW4y
MgEPdWlD8kjilo8a+7LtXDiP33+yRpbpp2bHhFgrq0OU6SebBeH2+w+jeqwO7RjXBAWWp2kSyl++
31Q2Qzg8ONVEYuD3hziLSi5uPvzre9+fgbW53fY5swtcy9rt35QV53W0Ru3qfz90M23oK9np+rHW
YMMZmkMk4zpcemJVjmojhrAG77aa5j9+upRp9ee/87fvZS0AJ60rOp896fNatcm2swVGJpmk/YYD
DSKU0lYHOp+KzLoCzky2hugYBbcekeAQYlEtCvWvH76/F9tdwUivPiq3Z/37A/tYZqepm/NxtmZw
NwoSCV3lrk8+NZStrq8P+e0fmljv/6kd/G8L5Od2jObjf/7v//Vz/vf4q/6/gPyXr+nfDl+d/Fr+
C5L/z7/2DyS/rf8BWt+yXcPQISwhc/1PJL9t/mEiWEdbh5iFtdS/gPzaH7ql2QgyTJcqUDeQ5f0D
yK87f7j8NFXlT1R0ZziY/vnw7v/UA8u/ff1XHPfNNoSq4y/CYfSGJtodB1GNwx9qfxfUiLarSn0w
u52cZx++lHJegRHilp0ZSnYoVGSM0g98PjuKMrkyrkMMD+jmIMt+M+RRe41JjxmQom6yPstPhME0
fsoMw8NNJ73Zkdz/ijrbypk1/43obZRzdIxS9cJxZW61ZdUP1JisOTCqta7VhPobQTtIESS7/7o0
MCOCWNpoPb2ywT5yw/gjg1RIPlH7I9KyT4rL7EHecoGRhl2qcp0wm+Uv1LQAORRg7QXYvI2UbuMX
mYLuZlKMcCiaewf808UZi6vTrOfFZMzTzbHcxwjHFFV9weWkBEnupnQBy+8UFs0Y+wCmb6fYHPuW
QnKoAaykHSKJQKu8G1M3ug6V8VOZso9WJ9OjRtV135LD13CN7xle3pBeHjTU/GDTXXqqSDP/3DGd
qgnLOWcc1BupdnIDRHj1ctgXW7Bgyr4zqmu2ava2NXJ0I3SLkdHCU4qzMuzi6XkZOqzzU0iOchXi
8oBqbBFaEpcp2wTQtH5dY3VX4rcYnrAnO/faWRBCE/tKDujilVN6KolZPrAeUCAdhYxktuXA0rhN
Aa019Qo9YYyu33F95JY1QUV6baYJia5C7YNkge/ounybJxG9AXukIkb530rxYaAbx+JS+aAFdj0T
Lp5C8vdkjyLfKaRfZ+xa7Lnc2g1ZgAW4PtC47yR6VqGu+/XU14+1mvK8lSPMrg44+ghYkHSHhWUK
f2OyANtnEXMKJ0Mq7WZ8D5UPC3VT3vc9AjnB09G5pPfKmUiAkYXH2r2oQJSbNtkv6E02uk5DPbsG
8ncC6W+9gAlsw8lsnVrP7p56YhGnNDprqw1tLe85WjQGz4uYNosZITjQRtQp+YS8h+yA2a5oD3h6
WRYLe350OxygyD9o9fLD4jAc1Eeth9fBpdHwpks1/USWdhroERpnPAoDiRjJyr6Et1pnFBCYMGUK
sLoUO2q/3tbgWR/Ea7vXk8nPZtcJY7cki5i5aaUVrDxZ9wnCVxCcsnacdOLucXBW6x1gP5tJLnhI
uy9wBHyLo2yG22wTcwzyXksKYZCM06dlvTUohZ4G5dXU1uz2okLjGmAntZYSQqJyTnPPk5Svydsg
2S3pE6PTbolR3uh1FpSEPCSZqF9a+wb3k1Y4w4bfQZ5j8thW5r7W6EF4K5yciEAKtYc2xbTyQbBZ
Yzg8hlbZP9QdMrpIRKM3G9DT7bJfz6BIAGZY6qbrlBtkSvFc4i+1NM8ZENdIg0gHmLDB6EjLbgNs
RWgr0Xc0FxAvSFZ24PTNt2FGlwY9K8qmdnc6Agcilz603nxgA50HaVfgp12JP2VO7cf3S6kQ1+VU
8snRAdYvFHWaPRYB6pMatYxbbIj++bLqCFeDw150MvnfegGrGSMIedZ246/zdGUry5hvHkcvKhLp
u6nLbVHqXq2NVdgYDcMjDLpzNbn+WBaf6ZhY0GKyXzRbGRPi9ppLsLFoRHomMry8WUfhyKswbGxM
1x7GPWVrgjpXtGFn/I6dOmXuyevsuOuORJEDOzXNM1mxnZYeCUNjJ4wQ7PGpuIkbyGVAcN8Z+qao
nRfFmniLOtr6kAN6mpSvXM2f45U4dU0Z93o59l4iscVXdhi39ZcDj7yJKvMokK6CMP1U5pKgJ7RV
fd6IvSXhZmOa/+ykQkYAiWQj6noGiyNvaG2kjuYC6kSONqKlFUhugMW5xPw8ONs8nY9FZ5fMifmf
GBuUPEPVLkZ+yQK3cEPs5hvkuMvGnDIjyHYoYKsPbBfSh3CFk3Fpb6b28uogq9hO+nJydd4KFWX9
voKrzD0O+GpnIyvKmV85JZqUCezLxqibaDtUNqiTdIL8WksUUWn8hWBwNwy3m2r6K05GJLnt6CuK
OuKyrUFgLD2lNjr9yaJ+lDMSFeIAgjy+xWYqFVn2dYzzXaelrMiutVLnd2or4mTVYgzXynqXjWqd
Wk2KbUEKC2rkSL1AGgt1o5RBV8LvJwRNYxlMBPGgj0Sfi769Fwt5WlWh7OKuechto7mzRyU9VUUc
JpJwOE/IHl6W/QAlZUS2OSonJ24PpdblD51sIBZwqijwDEIjViJMKAtaoKw9mnaab8H8/JoV/RAr
Ijov+HuYD4rfK+yLmyrD3Fbilk6ftpKJcgWoMOfW1HN5VgKVJJhGPWid4Sjr+R2eOsAS5sq8DXaA
6OhsM2xJY0Usyu3cGpxq69K0GMvcB/hjoBPQtMX2QVEQq+AwviTWkHn6rBIQnnxy2o9+dvtxczk+
zd2PkcmKx6YWwQwsFG9V2xzixAyRtU4f3ZXVSjychyXuQkozfuE0eZZtl2zRYw5+rCqT/30xrkPi
jWzwABJE+B2SeWM6cQDlft0Z4wzvjv2oNWvvhYjd0Crcix3Ny9btXoREzgNWgIUAuOS641aj8mN5
F+ceNqwLnOh1p1nRT4ecFA8NderrEwvKamIUrxn2jsbbRIySqWjW0sdeweStD082nT1dv/DJyep9
ZNk/VsF+a9LGTXWb2S7OhLJ9YJvkGBVr13wcN3kL9KmtJkEkgfabg9m4jR+yYUFxZg0XOJG7RQJn
S/sexkXZvet6f9PzErpIlrDUcpjtTgfQa9Ew5uevNcbnU0RZeDvKMML3B5HOzLQokMwJINjMaW6D
itrYqggr3YoOWkIfPvXVJkK2QUS4sk2zd5mqqOayWcMMl1xdQ150trMQpOE6GTy5fh4tBALUCqav
xnhtlBsgHm+Fl2I13c/OHfm93Rnpyxbp7EEFZiG5yVGbwGjixsDcjzlm0ew1wuMNYiCSRT1yFhKb
YcW219AKnZTF4gUdptlXLTZoOPumPYdi5xV1Wt91pHWQybS4j4Aifzqr8WQ1EaQCJtSdzJzHsnqq
e2a5FouXY66l03HCz+QO5qnmbC45G9n76zxFee/uOrUgQr7fAsZ1wRzZ6X1D03iI85U7agwIEo/d
bfx17RxiOvJW/5VF1fqUE2wxS/VpmHH7x+P1+wMS8udlXrLLZMvxaswVQdhLPO6Q0RWBpYp1G5Nl
BHYtI/ckaTamxU/qDRbyioIKuoaVX1uo4yY95YloK0bOTW9CdUHpYxAkwZFI/mMUqVu2Uy0Emtm+
qrGw97mBNY+5OkSKtQekGQnz3LfruzWbbILZdLIPn7RHamX8qKV5Vc3FvEZ5vlVJyX3481uk6/Im
Vyu2tySWJ71xzWMuDsK3xh1bHGQgUyvCRVGWgKGSAGnXz8+awuWrwR7EjsWvwDTzp8lkEE4kL67o
CdZrf7IUJONpFtW5UhuUuI2VXlxcoR10itFegUNh8phyLtecNh12+hAzQRhvg1x1DzcZ2BGvm4cG
CBYawXiMf63xuSgKm0Fht/g6PP1ZGA+Lnd8hNI18ZVUOzdRhDo418Kmmtfjr1F91KO9uK+WLNZMO
2KGUqtwxmIbIpeBHknVLIikAUu0MAQ+lVG4Td1Kit9MEchxC+usEsNtIWJKgKJUM++s3eAV4SGDW
kCwudjcA8LqwaIAwzHI3rN0jMDfweaATNbd6Zsc0h2g7eQqSHYaHsLR4hjTKhV3VieFCw/FQxcO2
1EjkbAG+bQYOO68vPBXPI8Tzwd4mKazHzJgx3I32FTgnXJcUOPTasz0wy3jbpVivWqF9FtwoNsz6
CUqGK+vhWj6i1fd6CF9eXK0EgfoKGGm31YDfr2v2lmK88TpCwW431pagL1VhBOFAIx6YcjCL99R5
/JV9SBK6HqhFSI7kzeyQf22C/ESgerRtk3nhrUIZlebUCfsKY7e9a1lXmYn5SXHeB8bqQvuaB/Sb
06fMG/2B282xa1nQ5AIYoOX0FaOjuDvRTc0aFKdCF/oOsjA+MbAzrp3/LpNJoj/mErDa/EkFBiDM
Ze9Qm3iOa9Ic684XRvurqtJNlnIWG9k2O0dxtko5PcypWrJL4dJFtZEm+uIZb7FpnHWizcLRsupN
L7u9Fi8r5lpWKGaVPZmJ9uY0vCIl+ycGsbanO7EBgCc+49OnXBxZutbjSemiD8eiWUln+TRWUbeR
S/8r5txdJ8acfVk1PrTyN6elQc0bKw7WmTGOTBKG8qP9sTQjXSyLnj3BSysr5BhlVo8Ohr0VoCms
AKlFF6EWjnoSFBL8drH0WpENp3QlBovZ+h6fbBHH+mNLbcIxKLyFrTnL4/Q34elbIdcxhAvaeDeg
XpP8su2JfIOirn0EEPMus4xxZ/OIN5rF0R0RXgzysVI9f0Z42LGICDDI2MHkgqxwh+g5xzftjzkA
9tW06aAm99ghe3EHpsKCQ+I6rk7IGrRAxmZru4gp9tRAXnbj5mRpZX831QbUUR30QCIuBuzMXV7H
d0tRoICS/TlSh9G3rAWgpUHcUO/aYLtX645YhpQ3Sv2D8uBnbqMG0egfMCbbc73u7LU5qra8xmSC
oqRgvjwZSoP4cegRO2tc8obyYlamEk5cXN7ccrtIRcKJT0wWUzaLqoUIswxe51bFqbZBL52Tm5rm
oZaXAAiJMfS/JTOrEGc0PKwjuk/LHvqjkZCZ2zqHNGMiX8FhvlSsXAOqw3bvptwfhnZ19gP0tQ2j
JZhYESW10yq7WlDl5f0ZLtg54TwCdQC/NU20M3FkBBFo1n7Q0GmQxTuyq2y4Rgf3WTP0dkOB9VVl
zeeqzPmeGzB0fq7YDXp4duF9ypQ6w15RuurVbH8iHsIWQ1DKDrnhxloRkisNDw7BUVhLqwvHYfAt
Ghljxf8Sr+q7qDT3MLtkCZuTLrZ5wlEeD1SNRmQQxmrI+1gMmt92xTsIh2ZBOQson/DmGBLW4zJA
bjVUuw6KjqV1k8xeoiLZGuoIAOwqGZ8a1NnQsw/zGDQt6rmFdB42PT5VmKZelyYmV7vbACGES4eB
wC6kG65uElOnVOwEpHbO20J7uMhlDmlcMSe7v9H8F56buw+tbuEVYMeVSS7uKB4YUZHWsMFEhMLW
1YN+QoOrqMZT2UUQ0A1K8lVNNF/Mr8AZ1XDo51DTmKB1fUXBsH4ZgvwznBIfEQU4YgA3pBz5MfY1
STI6B/tDVkcfRIyjYK1YK+JhWD1TOtw1VuMnYYS4xocu0BGb+mryabDr9gBMKZtBoURzarwBOmTI
tac0pPUL4EXhsRzuwOQ9kehxvOnKdhqlELJg2QfkN92vc8/VngNwT8hnSCW9zEBpwBonjw5mXqJK
sj9WW+3e8zuUOsCw6y5BDzGAt1J+wvCDSxF/aDo/gMSZKqyUeqNNoMjBpt7bFbl5I6v7daR7tYRF
c0CkxxaQBG0J46ygg7VRzSA46CiJAFgpmhCv+tOsKOD4s881oWUWKqOYpc6OgDuRJQ0Q/JmvMUZr
outiouNb0vL1u4vLUDdsFP0ScZiFawxx0Lxhp3iev1sJR0b8VCpGOPU9TOvtjGUvmOL5kKwPE9tP
0BxQ1iRJ1EC3PFLrSJDI2sqnmuhYMVg3xR6znWzlXdSCrutbcxv1XL7EC+FDRqq8svgvGdWUSOJ3
tUp6dMzRH8h2QvlSWiOeYOMzU0ba+4mckoQeuRI1NrxyD5lA0cy3jqArPFa0xFXLftsShM1QiS8j
QbuzGsc7kGpPbp8rbD9Z2MRFq+1io70uDvBhchDvo6Xl2E5aQJaybDZpE90VNE7nsV4qdl3xzwkk
OjuN4gn7YgEXL3sgsOA0jIk4AfYd/J7GO2BKQpDJzNAFu+LySATX69BCyru1GoUEgI9U7ggXKvGX
mnSxQRsOMA7BaZUA0IxmfoJ/Gky8R2TmVmSIAFTDbfknKuS/7eJBw1X7/1o8nFOcA0OX/pe1w59/
6Z9JwO4fqksHawsLLNS/dg6u+YdtQ2z5jvL9t6ru+uQ//oeh/mFpGrUOobVwu/TbP/7PfYP1Bxwv
AfpI01Q6EMf4/9k3CCFuEJ6/7Bswy9rihkiBB6TbMA7+hrjpNIuLr42TA6pJup/4odGqPsxjAc0g
ET1GnQIURh6F3199f7ASDZGjmu3UJW/2o/bre/X2/cFBWIRK5LaKUztkVUxHL3lKSImRIHXtC2uX
OfVHr9K1unFFzYeQI9HLL0vWfsxE/wxxwUtHd9ou5LP4eHIwmpXZifyBTUxdN1qDdodqPqUcjEHP
VgmrEBYclTtkwaKxnXSG9WkECBw263ochgmJP6acfaSQk9Y65bTBLwjVofUkTKZNR6HldQjh74i6
tSb70Hbu+qoSZIuG2h8YzJFCs4+q6FM2loVlI4IE7Uk9HbaWpLuiOCs3NYZrXzhLtXGIX/X0YWbw
bEZA6KNmDBjTZF4fE4KT7MdOizwo7RB4ufaEQjyFTpRoShQa4nmioUYEVxoO2zlOfjBChZPfZRVo
ffVLF1fEJAtz60oE5DXmgbQSZMImrojV4fZfE5QbFFm5W5vxuVHLxO8jk2ROsWxvNnC9yUMoM7+t
zH7MWyH2fR5zwBro7nT7vkjie6dZ9j0JIRvVwj/FZtw3WglPexhDuIPSQe8SF2mQBpzsYkP+27Gt
wNBCho7OU4QbPxEx8a2tfW8rhBKxy0HLmMs78kRg9+FiYAzEI7ZXno88yhFXZ+QtU9uQ8QBev8YI
O6w/mLLN7fQ1u0j2YT+SiktqARrwYiML1QyKungyJ3fTOK3q1xWc5JaphQc7n6ARt54Dojs5hbss
YoLU4WJSpnmfKMVhnR9gBCS7oilYhdnG1S07luU9npXRIcIV8wpPzdHGJn+MTf1rXMvJGyIsFJPG
y6uYyn068jBNDem3Fs4qv11XAHy1O4n7a7BHj3CxbEc4VMVKHhEzioBlP9VLGuSd9kA4iM1uRSRX
R4Fgi/jZFzdmQluoPQV3r9ypgiczz+O9qY7v80DULX5KpuP0b5VmMfRdNgLYMaQ4EKqxUhDajIv5
UMnqV1o8LEnh8ghUUAqTMbBGNp/H2uXRC/MA75zRF6pEWo1+zwDe73W9e7TijHQk0eIJ5TpzmKzt
mXUtj43V+4Nj/CoirfzAPSxbE1tKeTAWqjkN8L6h0WXYzjVeq3etGhDCpSnSijRat7J+jLGhb2tD
7lydNoKZ17IHT4N8eAmzBCmqmeR6WNob9Hy8eonCdEwdk42b1BFBJWKrJcNxTKPFAzkNfJaLh3kg
4a2S2r32xy4c1vheny1iz6ytZQyrX46YvPuKbEIUsTCPSK9obDH7bY3gqrlNt5CO4hPA81eU/jhg
bRY6yhlStM9CS+/E3NSB4TMWnS7l8txLZQ3Npit9xdmJUomf6EjdcwYlWlWddyDZezlhbdLIrWUf
ej+XvJHL0h2PjTA/VdweKemWoQW01j+lDUmgKZ+jCEStE6fP6SQHb8iZccYYxyJtQI4OAu2mGtLX
uvfVCsFqQWkYErTCe8O8Xygh70Yp35Qxec2MPEK6XS/Byqxm30VkbfMzGrP+7DILt4ZVbFeUfYLl
QBBXFhGqrvoj1phGoD8vU1DI0RQHsi9/J8V4GNzmVwSw+iKclXsTxYRnolnxuhn6XrOsyYYNguNF
iwHMHh+Qx2wBVkfLaJBszL7BR1fY07lXUtIXM7C/hXZcadd0Ws6wtpomyAf5aZQgtmrX/Upb441E
MexoFXyylIwpbbmlhM5rC0JWZdk8dRhoDWI3ubWxKyVuKcOSuyzLjwXbHWiblZ7Slju1rCHmpgl9
vH6ciK3gJJpPdQpYjhlrv3Xy8iA6FGZFKu47EXRs8zJ8BWHT0yhLPMCoXpdL62X9+mLPBsReiafQ
WZ1f022XIDgitGg4MQC6b2mQd1mNLW5Mf2aVk4FUTQagvMhVk+XV7nOHktjJGErPfIJpxjDXH13a
cb10zi2jhaUT2TWjR7QWe6G0mHa5Ov0m+KkOtNw4s3pcEBZjSsjmlmi+VaG87oi7SvMH+pS2rs1f
9vRipcVbb+f505S6JrZ4Tk0szbFfqNNX75YkM2fjI8t7h957XrxKd49yhWFBU/WR3vRb+TmrooNa
z5u5r3mNy3UzRNpBs+DTNwX9chS7NJ5sJ9yGZ6kfx5+l+RoTPvikJhWmCsldpbwsULRClTm0P7vq
iy4fBjSdgYVwBynL0AQzwxTP/SRNw9PchYWdM43hkupPal3mF5Ek3JjbfNc3MwHJtwUpa34uPxrw
uG4/FPwkzBwFJSzhd1t1bHIf2Y8eJNb8bCXrW2o0DU0+GoTJZAaQDR81A4WgVvt3nMIOhOAY5oJm
Tz5pRwjn6y3GIBIYSTclIgkSgMYGxltS0qUA579BBcuOJtx9k4lLkJsqW52MPEN2s2zC3BaV96Iw
846B4k4ktJnTuHdKzIG1NpX7uOJltVta7sqSWAVtMj4bgZVAgmEjTjywx6yi5zGZ/1FsFC0hj7FU
o5Cz9s7Euu00HS5NtU4OqiCBe9CnDQkQzamxu5bwMLlruxgd9FBYW0LlXtgWvekpi76FTEbGLKo3
56iFoKz/TJZxY3UmGVmN4TkC+1yjFRjIuJ8jttoTpPtooX9gDwbYDU1UJ7mMU6n8BKzIZEK5ump2
F+sMuWjSL2ANi37tD26aLgFzSO46y/qWEyaGxQElFem2KPoq+capw8Zp6SI6bA4z20RdT9dMhjWZ
O4POmIbbZnxXx6knG/SmGHvBHs3mzS9L6FoxbVWFVAMCoffdLD9w+aXM0e2UibH2lfbUGQjgwYK0
WWja8Rbfk0Z8p6PuzbhkZlbCQG/R1tPIa9o9brUC5EvxPGNs3a52zqaJRvTSTdUa9K5Dv3/TkiLu
IwKQWsEnV0PT33iUiy9dCLEgfuIXiVg3sF1Wb7YeDoxSrK6u2M+qCUpFMztwebGnUSGrmPUKPJct
Iqp/ayPLkjsYKl6jJADUyVNOwSZWkK6xDm9QiD/UjaA/Z+Spwj/KSw0COcL3DrBiWCGGlDiI5aiT
mWfiYnNTcVTniMxL04C87NY7i6UhqjznPJhX3p/Q9Sc1Y//IGN2oy4Mylo5fToO25/DmnaEzPxFx
HyAnrSjNWGGpyZEWnyy9oaWAUcQXumHJSAEdUA/XZmbSPRPRu29jaN+kaHkZVuNtkwPgMOoE3y2w
cT1j8ZnyfKL0JQDgduskgQuNjrzTG+NjJuWA9KzuuLolkIvc/KicoseiypKkVzGYioHj8fvLdoTk
Bx2i5JBXOUFc9z4bKE4XNks9FwdwKISp6JWeVCQ329JO19Ok3u7fhYuV32jGEONGzF2wfmx1kxV/
XmzZtbUvZSwPELbMwGyhf1OOIL1Xq3PWU7CbJst+smza9kFRJ+hzlZ0A8llvlLSVxqDNMETb9xo9
hh8p6BJ0XvIy485dNmnEm7B+ITHYOhPyekfOLysxQ3IIK6QlEKRKADJqoZ2D5SKwLRPvb5bfIKBU
w3gJT6vIP+dsvaW2Z7mHT6vckM1zNLTewnzX3LnJSOytC3/dcll2DMXWwUd9tlKx3kno67MFw17q
oeEa9B/2uKXnkK8rIyIPueJxcVOKArV+qtlTB1qCA5xhzxFMinUCtj4HMmckAvTFBTwpHPHI8JkV
oLsXif1OngD54XlCRk9tIoMQsZ9N3EZnREcxlILtiLt61dOER3rGyJeDCuAXcdbSN2M0SY6UwRp/
JJh0Dl1PxDUdDI3DW+cYWSgFx6roUZLk8idWXeOh0MpjR8wYuS01+2l4ZV1TWQfDbHbxIZF2FCbx
+JNoIOfM9Gvwb5babDFIvc/GX4Ur2y0z4X6TKo9j3PUviWmVYZr8kiCft7h75hNrjmOhCOw6h9WY
Wy8f3l2zJBgxuQOEkJ7tlvXyiB2J2pVBR4e3pF3fRl61H0ume+2cV7/jAJ7Rmdd88S1VG9CzrHcY
dbmmE6clUEEgC5hXQFfulqkvbyV02iqqkaIT8b6z0l3jDISuoJP1CAL5yTCNMksRLBMs7ox4GZ/j
RmY7k1BEjYs0qTp3IxbeR6v7aCfDqYoRi2Mb5hywnX1taEsIReJRUVkqumikfpSZGUCbDlKgW79E
hpxn1Li0m7alwmUGBj2JURSQT0iPl3mBxhmnd10viis+HW7QJr9/oxFnSMAemR8i2sMVMoOuUqmV
eV4IIoXEsqrg+VfMYyFRwqa64MO0pify5jkiU0g6qjqeohxLpCw5Vpe6v5un9V1vAD+qYjiNxii2
qUCGWOLOKOrqVlhJjFlGxeWorQGh1IyJ5fIgRn3yCVB8KdERby2a+9kQ1rYzbzIOe9zPY2NtU/Bp
IeilKbAs8drrJBIk0TTtlUJMLAl+AiopuE7L31nebpMuS8/aiA2NZpsqM4cjkAm5h1JydXPNOnZG
v26SnDN+1u0Na6H+VImJYqxsgcroEaVlHZ+bRn41lmIFNQkQZmE/sUBjiU3CcJA7QCGWhgmAWzXt
uc0Y+U3dS2fHaeByH9jOsIG3mjpqZ6fzuh7/AA7O2u8ZK8+FDY0B7UEq09fOAtT0f7g7kyW5kWvb
/subQ4bO4cDgTaJvss9kkskJjCyy0Pfujubr30JQUkmlayV702tWhooIkpkRge74OXuvDbMx52Lq
vqYqoHY08jJbEogIemc4xJRYq70x4b2x28zPIXM+AUnyz4QSe31yJTs+o5hjCWPvyX6w6PoaLiYt
8/CjdosXf/avrj93zBGHak8PAvJdTO6lM9XN1WY4i2x+jfmgf84QlAyxYubOhyKBoK1PbpP9XFx+
XOWBZNA4fcup/E7l+w1uUk7HQd0lI8d23XC22VVEgGjf+g9Rwo+n/maqE2xqirdOgkaxyXgCcBI3
TI3tz8z6TNpiyjdzuyXy99EK37KxEGgJycWcHf1UI5G8dLblXrhOyWpzew4g17vcHt02bbWJNXYV
bFvrzOS565t8F62YtNumE51zadbN7SkXb7wX7lgSoVW6l3bdpOXoczvq04cgCPKj66fMS8qIjNwi
Pt9+27C+hdum9brhYpjG/vNN2MoGS4P3aj+t9DWzbm6P/qenw4jnsLaGs1zfoL3C3Qb5rWFIf749
ub08rZbkwvQ/7Z7IXkoQlt7zQuG0vtnbI3Qpj7gPrYOeQI79+lML7TiHfXIu1y8NRpn760vy8trf
Oq6DumfN2w2UNtQi2G0uOkWdiQJHKtffgZeCA9zXRLosw6VZN7dHEf25X49AOaO64m8oCgB37/Zx
tgtG36XVrtSFnom6eDSlN8aGf2NpbL8E0Y364q3/bpoGFqDsJj+O7FNvkl1Td+ayMFb/tZnwT9MH
/+eLhjsKRwmiNda6T1aPtDOm104ZyaNo3fzxWk21jjGbKKgpHi8KpsOvTWmZ/lCE2dsUrO026bwk
ZHRe6P41F5PS52+1Qaa52iT+2DirjJ8iu710Ef6M0Gb8OjZBxoC/w0NlFe1p5vZ8KcmiukhqdA5o
lK3oXDr2EI5+Ci/966lV2M4u0kh6/bVDmFcBlAbOxLMTfMDlGC+Ec+HzTLO7yWtgMq2b2+thUzBU
KjJjbZpwEWTFYCTdzrM2l0iyhEdzpzmeC4X4s/pw8nvck8zbJ1EOp5ap5MWSJE6O44iDIWnV5Y9N
6U7qUgTzdGim+vn2Or8/J5hqm9sLLvjE8QZMVnq4tLWd0sXDKUTcWgsHTl48URCV16Z6Ww2Bgkv4
j029/tLVXc48ZX3xyVt/gtMlCmwMP5BJtboww7CpodfnvTUDLCtJsov75q0RHFW5D+jKmnC3SC6T
kqmOZ7NMqmsbXXEyNYdUvUfob7ZYJ7imO/5XM3WKidhIX2TBx9/RnZW5dx4L6z42wznsZbqx4hk3
Ipy0DSB8Iihhqm2NiD+YEz0nKYNQ24gDhOdXxOKf54oALZzquDYxdnX5E7ptIENOp+5Ry6CKDYIf
ufWKCKtD7JbiuRfh+yySOw/r70FTreNRHaNDNf+osPYfQ87jytCly93yobQYgeYgEiHdw7SpWTSc
QB6iogkvllvl+8Yr35MQxQI0sKgoK8RZEYjAKjFcUsvXpoWyklTqd0o6DUyVqtQq3rMCTESQc720
j6acxQ6EKklva7ucyQAartgcolDqx7zhxyKQaOhSNvdwY+pt1Y3FIe+B3paMm22GZpP2fqxatlJB
OykDzOq5a334NsdFMweSswqnSjzFOzMyRwui4JtVvg8VaXqiD5ABlyy4XGghOgCu2YwoFaJcXMIc
zWtR9sG9rHt4PeY9qs296RtkLA3LM59PtimHTj8NDKkGy/vUYexqNMUyiJXPgNfeCPVZjiGevJ5e
2dFBlQgbgwk3/IDmw0SV2nhSHspLVfefM1HqC717ehuWe5aO86E97qoycOW+qSf3nIzvuRr7NzpZ
DO3GYxFBz4vKcV12ls9TAi4CI/wBzFSOSMeZ9tLRX4wIKfe6NbIp+MbApvweGP1RSxSOjky/q0Vm
m5bco1WLAXkDthUcmfo7X/hnlJn7sJQQ6PDeSXhaiXF/mMq8IsPFjsygPYmfCIaZoQ7Q94zIU1MR
DRDaEqtDiHxDCUqhQsrjM96gkiGbnvb7I7FPsT1hFltVOl4jiyOD3XzbJ31K0mzyEzaZQAKHJi9J
1+6aeV46C+mjW2yXTrOys1EjOA1SZD/vmOZGn1ghANadWGLCYAqyAevA8HXE2L5LxISVgw4joxBu
JWnWPM01mJKixZPthUxD5vST6WsXZz+yr4j+KlrY9Fo5T/0LAgoc4GBWKcE/Fi9Uh6CdUS1pQyMU
fcLU4D31yMETrgETes+pxdEl/Id8Js0gEeLDrzLcFfqlqcBSTN70bjuVj0ZOfY0tXZJQTPw21SNx
HnlK5yKn8GmwmaT1R8KOYR0udk2SoqtS5MhpVowD+M6+7jL0n+SzOd06hKriN1yrK/x+DUmWeb5x
RHrPybVZRxklyg90ijOxPhUCPK9sD2VWgUqooOb4Ty0eQEysqzGCr5tejHexu/AbCnAY65jiWJ6L
x9ZtEVjkpMlpWn1zYMEQzL/OfggYqgWL4kAVSkgqz1KkDk5sfwny4iuNbUy3CaPnsT23oZNcubbu
60YBuuTD9goP48TSLoXiuYPKutHce49CkdM6u/1bymCFpckPy+L/8SqGMpMl1iRFfC5ecAhL6zfh
V+QSG/v3HtnVuEzOO3rr5UBUVIGqpnoLACQxVUPACqxU7yWxuAdQ7ISLGvrPEZdh6mnMqTS6UZxX
7eNkbcp6vgC//DQWyn2y4UDuh4YjL247nAfNgDjKCr7VQ/Opxh5fSMBjSC9J4Q27UyfwqNQFVsRs
rk964cLulsR610m49xJup9nIFZy40kOo5jtQug9csHBEZixuXHCOG2KFAhaXD2n5LkwmtkHfvbtL
Hl8sghi7KFH0Z7PlfQT0DiDNpbO2iDPIGrzKHi1a99AiOzyRjnznZ9F70WY4UUPfPTqExNEPqY6E
dN+bInFYdFUbv2z3Mp2/JyTVHyFcFJvSBG8Unp/t1LNoY01HYKIjjhJoRkqZDaJyiMP9sLejzxpa
6Zb0QIdzZnyHVUY3WV7s0WMx0kLHkbME/ebsl9k+Qp/1NlhCUFIa0bJUbr41pfncMTnYOMhtkJR/
y5oRS3rvvAwTFn/lWpuqI5awapLxztj6cajKnzQDfdK803kB3+DTF2NuiSepiUEKrK/d/uC2yVbX
Y7WaEQHOvtPXzAHMU6XcNkiLWgqgSxVWKW2xuU5OWeA/jLi37ah/qaoBx67Y9t14KU2vjwFxj5fb
JrYpV26P5pjovG3qZASzxc6uRT0NgyFrXUYr2jLXOfaTIxEIW3wQQG3tZJ/Rk2RM58c7xp9ETDPy
S4DQXaQPjRDz0n1VcuPBCvWYTtzGo9wJnW099tMFUu+5IJ6dCj+bEDuNHZfX1sVsQf3KTXKgQqGI
DWS5cfOhOd9eh3rsHitCqtswfO5o3+8XxJJY7F/GWAUH26sisqYiCmsDpUJkF2yndAqxwNH8qfKz
DCmEggFHQ6mA/qG6qTeuTSoSwNXqCo68vC6Orq5+MtIRYXmVzGCLNyMCGhibDYLWgNlM4A6khCaU
ncG6uT26bfDbs6S6Paw1rtvmYFK7uNYZjaGp8Bzmw87PVvtwlEPObSjDLSsrqDx0y34kNhZiZQV4
ixssxLenLPWI07bUqZ+Bb9z2kQR692tvwc4Zj37e33WT7HahG8El6fHWEUkAUDLOsJ2z+Ntm669C
HE3vPKk3C19HnozPdkUImecHFRQYsa9mysA/Nh6xypcBrRDWrPXh7U/moCOXj/VCUaTVNVUJfKI6
e8Ae9nEzyM72hBe4yGAP1SPIh/U4/fWaCoZ7g2mKE5WVX0BkEAJipMDr0X0z8d4eMY9WZ12/jyvV
+sazrkzCmQCr+GYtjrL24q+bm5N6WfyihCaIh8Or6M38D2ZqkU/o+ElaQko9ZFfX4NOq6VNnOWIj
j37exQJkFQ/JJYt6enkece1u24V0m9eyHms0zkbZc4ytpf5tIzMdHdxEPlTrsk5l4c9mpkvKbf0s
Gc1rL6UMp4SrweBgh6EMx+olWbZMtA1WTQcDuwyn8YCrWLdSbp1gDjbkYrLm+eeGrKzy5CQsYWEx
lxu+w2q/ZNbvvuHAsfK0+7WJ/vnI65Bae5JjVBB+eACt8lB4sfolIAl0t4cU0J6gbCJIg1ViuycV
+FuzrhGrdbUYCWLFsIAk29uOAE6L+GQhRBdnpIQTyfiazocaGeJTkrfNxB0VPNu185yrYgREg7Ka
rOMisHYn+UI/NWpPqVRM3pK2MUc9+ye9ur2rNn6Jo6gmG5NdT0Y03OwRfjm/aIj9Q+yNzypcGOdI
Ta0eEzkrfMWbNaCgXY15dV0IWYJI1qL5Mqy+du8mdckEdSsx0ts/ud5vT/26V0cvUme1LvIMdvpd
7K06TdDgaAXXtWCUdhl3Ds0KZFiYDKUMnkIyMnxPfw/c+SUHG4DhkFUo1uH2Al6UJPLb8ykx9Dz7
jO/CNPoq8RKe0cLj8UGCM0ErwTq5PmzW4/Ofnv7bW0+7L/iW+vPNn9+UNIe3cAfv5cAuNDdb+s2h
3pUwg4i0J/bz2tizd06D0+1Hzvjx//7Tb8/tIvv1uxlVEce1btxh4o3+8dwYDxqfvzxbuviakt8Y
jGl4HAziXzqpHF0cIQ7RKot1iqf14rK+1vsBLAemELvbJ/alrkuGTHwPuTV8WfBQ7/JpgoHN15Pe
1YhxLhIKxkUNmFnHwvt1bt7eoiHQYQObhjnduizvq/A73pZP5doeGTrS1eEMPN6ewTH7gePN7OUS
N5Dcp3p1wSF1lIZTZX1bt/Pl9vS2WdY/GDUYdxPRc7+982m2uoPnuXfRIB4Sv0Rdwt7NJSk83CDT
bethQ2IRaEZ9NlUFecnjlMdcvaWD/oU7mLXJg6o8tkX/bJWHsmtfPR16J2LMH5wac61MUByzptlN
9Fo2JPfdm8x+ooKgGcmVyy0VRDmDfTrr4L7icdfHzkk5B62L2/Ctuq35raWvuWkgaIat+yVXwUdQ
hg9d60Q7VpT+EXykz7ct7sp8WY5tnnM7t9VFgK8bZPshNFkTnbBfLOHj85Wocma0zJuh+ppE7kKi
slth/iH+Il2hj3QWjRcWCNL9T3q+el1835QsJ11B8C6WiHwsvzZDyXXWv9cjjkVZNL/Rjh9eDL1K
A0uon1A1lrF9UtRjGObUlqrwLDtL7Uigi3d9GdzTpn8KQbFt5LODD2zf+sXMzT17nEoq46xVkNFn
f++5LIwpUilU1Hhu++Y3zshlE1sUZW6G8Nq1QSaTPdjDMEb+wLQAt0wnoFp69XmuO/29sZ+EjP3f
CLYDZzKvIx6Ml9pUyS4c7ffEtx4jGhf73Cnwn4zqdwffldOl5nnqMHwOjYXjdL2O0HSGh5bnDN96
+zgGSOhXdkbUuzBMbw+LKXHP3XxGhsB1bVbOo1Mu1iFKa6TalbTPNwHj/16JJiTHv5Zo1vXPoVHf
/l2jeftXf2g0ySlcRVUku/5Jpin/hsRHuD76c49EqAhswz/EmtHfPLyBAQGSYeB4bkiI4N/Fmr73
N59MHVCdyGsFkZr/X2JNlrR/1mquDAobAjbTAof//pQIYs/CozGKQM1MeRQxQgxiCtgfdEnROqZF
uUBzDXMboJCF8I7CP16y+VPLhDz/ne6n3/xsHbRwn0iunZJ3pVGGErgQ52P8zXFru/gZuFHIxWCS
zakOmwgpp0/dl+4IcLHy1zqWU7gbiqL8glQFO58cXTs49UQB5CdisIP0MNFQlj/coq9Yadh5GMNH
iaaXuAjdbldT/PoHhsI1ZhQU+cndDCEwuLpNQ/c1Sa3qTbR6ZO4/hqE8DlGc0o5BcoO9alzIrcir
ovxOJDnEwIZqhrpGtr7ZlqRCETWoa3dajrHRxW/MKitBerhd4nKpVoeRtrGrUJ4a791HWgdluxNC
QvdKIUjRswlKYOoBy/N0uMZRl6JHKUwdZeo8FMTKA0lamKh/87lSlGcIhnSjhqIi/2Nxy8CBy10l
qGYLchLI+mOWmCEkR1sQUFdgi5zz7wqMIf6qCBfeXevJPoTmHzpEnoxVNJRHlIzg+sUEPOGjns2Y
0zCzDPgEaKre1m4YArWttC5cUYJu1ZOX3pfMKzz9SeZdLF+xXErzQyin+4R9K/3hDEQQHdsO8emu
IX04Y1SqCNxC2qi+Vojmor0d6Ia0HhxXoZxh6Ney2nLdl8PexHR5gEk6q++9swy9XCH0FnQgDcOh
slm4z6K0Pvl5qsxhHHChPEdNgam3CMY6362LFvtCMh1FI/Ej4bDTyo9ozg3KNE9ZTjt6b/IqbTYk
cth0KTMH31s5l8EIqLKMq3kTxqZ+yuCiWb9PUDNAIhInu9BRxbvbI9my+Ac+fQoKuHmpyuBq5YOT
7hGeTgzQJlVHAWrLIv9hM/8PgWg0Hi6AJJ3LU8hEdEFz2McxafNVJO6nMO0oE0gXdw/2CMJv2EVO
nsWYa301v9NHi9szNLZRXfoojF1/2xpCrIp9mw0eQ8jVz5I814PX7BNDgGsB6pwJzoAB3J2hvTc0
3IIeqGptkm4HtItShrbt42KpT74YxIbJL/EN7aQeOux5dynXoo3NyPucOqLZIalzjuGg7L32UDTW
3WiTYRXL73jWgjeVyQ8Z4/ClSsiOlU2wwK0Fqn0fN1qRT4fKLuU18Hx5JCi9PgvHTqisJv/QtiOt
627ASoIVI6CTs8gLqkJ9NzZ9CMdTBTs3t4IdN7R2F6eJ8xqlKj1aeeZccsIKwMxnArMXjrWJ6vbS
GvfNaHKw0YGLV2PxiMFKSeHmDkdpg6Mu8gDSXVR9CxofELuJ2uax84ZvWkTLjxr/wYHTbKLcG80j
E56YNh8kwgpHzq6ephX8QL95CkiYs5syeyEgrfg2GrKCZkWtA77cHEePVgClSFTc2/ZKu5GAd0sA
gMcQKfJXLzAFq5s0uejcJqiOK9s+zwkHwM9OQ2cenJ4m0qRolFOZVB25IiNUoP1CAjr9pMD5FCQ1
vI5oWeDnh+2LCZfgHhrKcoWnyn2/rOo9gCp3bf1l1yD1SetZSvw2iwPDwu14NovjPFFgZLL6PsyV
fV7GKniqgirforBA+dGU/qNbBFhPdZofwEVUn4aQ5UFJI++6jGWwhyRjfxJ8DJryIr4vK7s6jhTS
e95//ZK3ORhDe7CPxWQh3m48c0n9uqBwYPc/MLBFCB/O6btq8oHpLlkxWnsJR46ytgjBkVUhXeDX
iQa5O0iXcNMp2Z0ZpvVfKOolLeym2MUyjNCJwU1uwxS9VyP7Q2mJDFFFaF29QImtUuEMsq0f8EIt
8mnpRPas1EJdLEYGSinAjJmkVJrMSGS7nsu5qPHbufyTcSN6kGwdq0NUsCwdw8ESz3O1uqfSYN7r
oKXadH1vb7gpHOJlCR8yRFnnUhHDEw9zfFA+QLbRov4cIpfPOOJJcJmzHquicbdTNo+/pYHbXwZv
NSLoNVA1Scwlj2OYpnR8WLMCHU56OsagE+Yj1yuib+ZuPkJTnE+9J9Ij5lamKpEpzkbW4gR0TnKs
ju5D1tnmmnlCHeXoQFwIRHd0+yncJuRT7PJcV5dsjpaDF8kYD9XcbBuJrDlyDNwP12LfVfBVs45b
GapR7GAxOeGNQIDV07zagn30z2oInG0aWfZWZol9WBd8XMKC6aBj4+yqkRGN4WdtFcJu9GvkrTdY
w3eyjVsq6DG407D5ybpRkpF/5O9jidqrKT1x78AfocAGhx4ni7PPwjTfp1yQ751ByDtTsIovK453
CMvkEoZ9e4zgGe7GAkWQowI62xIOcjRz7Y501UMn8vSRa/7CKZYSaeTkNclaVn2Ik3E4Z3nncmXk
T1neR1uhoWcsKmavOga0XGFNaOOWj2gE91hZsWRSBdy8hWSOtw8tgVeujcJoanaMiqddgHDxmAlG
lrbIo12f8FfUhHacEbTeTDRUDwjZ/I2C2wkXl+imyudgaglYIcMi1Ed/gtJcK7zSTukLGjjNiHU6
RbWDXeKYi1wTQeIj7/XIDUsjQBCQ2MUZaXW4h4HZbFNDAyWvfMJ620BfaMw7KGZNSMFemDs0FRRO
WFu/CAq2k19ANIR14Tw2lel2sZlQyBeNwgWT2de4XEWMzCk3OdI9Ui/KbguxiO/QLsataznj3o6X
31FOM48KwhkAX/G6MEbdpgXM6Nwj/cNLce2BnmXtMgt/10+ev8vsuYF1ME4w7h0uRiL1NlHgFjQ+
JV5VpkuPpmTPLYiHNlyB5622G7kZ0L8+4BtCAdzKbh+1aML8xSyHWVflXqkkZWraoxlcqQZZ0WK3
sCD3W4Yiz7hMB2RsLbtqCHHO6xCnqGbwmy+oEAV65M1YuhFGtMZdHS0YLchJ43NUOPhNOO7w8GGv
GIZ5R8aF2rcjMD5CuuUehpb1QNJTcA1ipzuGFoNg2vDuDhnovIuIMOa0IzTTDTRjMArfgwIQtWX+
kO+YW3zNFq84+ArTtuV76UHbNjfefkGHVYzFPnJqd0dmp78pbHLKJe5CxNBlgZkAHbhy8D5Ojhm3
Yv2ZMoY/1GvBTA0e0bkUjYJWhTc2K4Q4DpJMQjq9Zmfrqd9ZEQZpZAUlFgtbvoY+Z2cCuGg7mAJK
q7ASOi9lsvVqMvhgPDPuCDj4hOaUbyyCXPTNuJUQ7Gos7DCJsJMDlpzPgw+qm/Sx+cjtAuFdg4IC
mYl9clNyiaeiwVPZtJgaXRfDoELLHcd5e0J+hQG2ZgnftzomLLshITVvxpMMi/QCmoSmisqrXRqX
8dEGBf0yToLUmw4LErfE9jSipuKesfB3hsL+joTevTdTT27QGHj4CJgM+a5K7tUkoJdgtqfdw7nh
M3AC0JWD2AK6VL8HeVz+3nBx+ig1/uVdWMRZcz/VKoJlRcc83Qd2EtC2GaRNu4CDGkmGA5dskIWu
35KOKcphVEPoUoLA00gL0k23urT0cu1DCxIQNYrdHHSUVC2SmnhxZ0zy8ZiOTXtBgB3FJL8VXTy6
v1Jq/9eurFlqsqT9a+riBwC/f1tY//pH/2AuOn8LcVCGktWz/LvVcfw5qP/7fywZ/U0Gtm8HdHSw
Id6skf9YWIu/2Y7AFWMHOA7CQP7hgsQgycIafOOvxfgKcfwTZfEvqYt8nH/1QPqhWKtfWOwCjGMY
BKtH8l+SUx0TdMa2yeibOQ8fjV2qF8KoYXqkm1FjkViceNnOkU9aU/y7CAq8vGvg3r98aU+/LJf/
xn780+r+9i7CyLH5mvgunPBPTkyDogzYnFOf6zKiSBTxK3X8/YKZ8UEszEIhpN33AewFLDpB4mC0
ForxZJseuS3nnFSEufz1W3L/nKjKF+PbvutKEsbd6D/SXXvLc2VLdXZ2AVUg2qDJZmskc7BYflQq
t5/KiaBulnWgAZPvPiLZrRb4JFnObGAtvMQwWve6HvXRE9y+kLEAjYs4D2vbFVvJHe+IhG5lQalk
H7Yxc3nZn6wVBe46zGeT6dNffyJwnP+xq+FrcrSFHFAhOdr/vqs7NOqwCPv6bEeLfSUCE8dP2vSs
5GLAMhAH3ZhV1FBM7slpfSowiGFY4BtFLTTVbxkk7sfaDT/HLsGC/+W94QL+82EoONDX7s56kqzH
+78ehmpQFDWhrBgUjC/xGOwY+5ZnYEDzMbEj4hSwyG1nr/sQkWa4Ilw6vOQslkE6ocMplsfKgq+O
M/+/vK//ODBxwqJh4RwJIpsd9adg4Rw0Y+tyf6VMOXeqluBpUeYIiwgNzMJ3SrBqSlW0Xwg4Pbro
adpqbFZFH1orsTj3lUn/y4Ep/pR1jLNBoEZYeawR+5KY9n//qlik2UsSww/3cmc8oKGwrgExI7Yb
WvdRmfWvZXxfuF7y3I1l/oZ9cj8LAKqLH2SHqjdMC+J2eqh9yhn03/Tsp9K/zF5yrpvF/tyjxJEm
7u8Xj/S8EsMmN3b/DZ2ccwf8G+yif6idnFJ4eszDFYK14rCW1l3gwABICyeWJPH8vdE1cxwrmrBF
NnfAUA031eEsvOYjXRlfoAbJQM2d08o/p3xDJbVSyQnMCmcAp5TEe0DArK1la3byxhFbiWJB1K9y
c2bKYz2a3Qx47K/3uOv/53lCKqPD65z3NrzclXj7r8ciHJ8QlqnSJ3dkYuJWzYOXxBh+owjwgNef
8w52edHhJpoImJmY6VxJtqif8rR+sjQDOlBHyNrw0lwjtKt9JefD3PEFzfrHmFLcQQGMrwX85msa
y9/ajvgmfEYR368LJ8sfd3TC2g9w69s0DSNkxnQQmtiVhFX4T7QT36I5NWdMAvaD1bO5PSIjMkGW
pp9MRJfMI3YAq7STPt42ZRo9gFNp8OQ6MYvH5ooR6YXdqBGMEBs5KOG8Gb+en1MM2GSYPtWqomgv
FudtIbC4GPr0McrbjhIaqCIHz7Ibkl3gNrip8JweW5uS23HaBLQX3gQEGfW5rck48pfiXkUtZlPx
fdYueTKTk9y7sEYOy6LLM/rbHd24nIRmJhK22xcnAg39u2BMdvld4TTqLgh596orEbKzqqrcJHmu
8s+zxdSAW9uwSVk/Xm/h5RR3Lg66B6DFT6HoLBZE9HLo70Z3Y9rh3QLncyntaRV7tYRc9gU2Trsy
GyZsBIaEGnYFeUB3OqN1opb5YqX+dDesAqdKeyeIl99qYz6FbYPKYd1HQZn22y71HPrBg2LeZX+I
NHIuQNCYNI+MjoijPnuV9ZCskxdplfKOu+o56mT2zJD2CurPu0udInuOLZM9A2ZLN43dPXg9jCvL
6pxXepMxV+YQLSNtKwwvyZ1AEfyA7Wt+gB487licI3Uq0f/IXPpoQLrnKMjyM8QwytlWfc1UQkzD
hIR6jvSw1dIHkCEIIpXhuPVm7vI5Up59aHyXX1LmdzC38rthtr0TNeFDga+clblKtylGn0eUmS9k
3+JjE/iHJztNDjlDQYTgwEbroC/PJgWkQry9/RQjociyPGN4o79h6pyfNOy0J6Oqd7SrVwQk3mlx
Ju/FtzsLwL5PvcEzz7ffYE3xJa8ZpTMgDvAx0UWUKF+SSD7eNoKp7JlGVYoNi9eWqA5//UEh+BzK
sBq9vQYnfpRcoaYjHNjl7vaXvYicSRHWuA/I5j0wQjJrOGry3K+bslrCMycJTuD16dxxMe29dLr3
+wDEMS/50BeY2Ds0T4BV2fQ8j65bJK8FoX3HpEAhywXGerltbISfaTkvD/SOk1fiafWpDLHJei3z
Zi94um0UI9ULJt/fbs+qPlzovGS7icLxMg80ww1KuNfbZjJIvhZZ4wsG7DqwOMU7nhMmIlkR9SU4
7GXq2idknIqmeqRek1oC81fLndWiXtKkwzmEGqMoHcZXrzFQIZL3tq7kKRVyPmmRq00TDOSv6DXi
OhqsBz2wHtOL22ynuGs/QhijWfAD6U/2Sc0cxLZB5VKKd0fQcwwB5p8dPyXntcNshTrkt7LR0ROJ
2KV0v4aVZ54Q8rI8fNeEOfiBJnKcAK8ADHxdgxBkvgdTGpBeDoTiCnDvPHFe7FnhbQRQi7MoBRK6
UZESW4k7TbwlzcS+PxY0i6FzLuN2DjFSR904H8uqgEQ42oDe4FudMfL87nJpO0Tt6HPlAr1Tjlwn
ejcMts4R0CM0GEQKVT/Fz2lZfVWeTg8+F99ThZO17nX4wMoz3VnxSPAC+gO7zf0t1v1PjI/nDZeu
7ilIa0Bv41s8YZgZE8x6k0jjC/yueleWES0CQq7KFFPX7dssQU+dF2Jz1jHamQnPuMnyz0Jr9YTC
dpd3BBTdrk842723mWO5H76EttU+c6d6qLxlvALvJcIinF5lMJJ4IK4TRcRxKXmV0j3A/z0xoB+n
r/7gLwekrA/aHeGHj1wkmAjSwkD1PrSQEoiNPKUhykPHS4lAi5CNlstrkCT+3S0SrK5R7RY1g/CJ
HpQdEcPWAVFwaCVFKZY29t9TmIChVIl8wq8+0TSI5b6bC3qrqTyJsgF0SjSxphRGAFQj8g6ZQvHR
CG2pQlyYWdKwWKfN3FvOd9yxPfWq3jN9r7ZjDc4jN8x1pkyleAXQwKTheOcnexLmlwdHm2vd5NZn
+tMk0vsQINL5hOqnOCFWeVhWoCsLsvIowXccfIsU7xFMQmE+Zw0GvXCK32yPFHhMva8Fmai+Bq3B
4Wi9k2NEP39qjpE2EtB2sjyF3XMvcgcqUZYADJ9afj3tBOjR3FjpiIdTX5zTGc3XxBzg0a7C4IIu
/D4j+jZhvHcu6G6S/lZRgYPt3czQn+/StQ6orAMCuh6Fmy+YSWCysZM6X1OL6Dtj2sxPnm7vu9Jt
HuzoZzrS4CY+/AtFjTgXov+Z5Y217WzC0ywVPTrakxcxLz0oiEqsiKrxV3ZU4C/OtZY+t+MQnCDm
THm01dQ/9SuuytSB/w1WafuRyfTdFKPA1NITeuQTYqPLimh7xyPxTYMyIx0W91bLoIZMVpL9irPd
BQ9IxGWbJSRmAs+3BmTLRfDk5FUDRHyH9KI5dxFAQLUmiKExzpnFxT3dUN68pdY0Hh3dN0lrIR+m
bSRAg24Vwsf7qCoAZWEfTqM37K49lwGTrR5K7v6hn6LQyT+6lPQARTqXzyebrV49MrAbYEdk1XVK
GeVGEOsODTVqpw2qEq97LHvTn6bhMAxWe25Ma05m+tmLurkfG7pvS9z/3i7o80ec1+dctNsK6LmT
d9bhFgpYNp534aZW7312Hub6IWOpWpO6W0hk9AOXQh1Pn13TAh6Z+QjAfapdAeX4jM6Bk6bpTyrG
cljXTnfkCDp7GlcvtmyP9S0+Zo/RKjZGAWFAce+hS3Ogu3VX1d0e2I51VxJADU1eABUd5J7DxGV2
jeAu+Fn62fKEcc/NpDy7GMGPZGNtSn8OEcJp0PvE0x8zehUbgxNtIF7vjU6ctrpwn5CHeB1pmjep
99YTzhImPUh73XwmCLA9qCx6czUE62yJd3qEm8PbwcIQ1f0hDMIcoQtSagGSgD5l/tKDo9PD/+Pu
vJYbV9or+iou3+MvhEboW+YoKmukG5QmIQONHJ7eC5hjz/HYv12+ddU5GIKkKAoEG93ft/fao/XZ
dRqZrpQnd4ZG4EhIgZTGZqfOKZDK59Tmq9u0CZemJr5zape5qQXYRAsHAAPzLsLu4cKVhUPceegh
uUZ1KPafiFo5JprcdmXvXEHe9Gfl2MiMR8e/Mk2lbW8m2Rcj9O+JReh+WC5OyFrHmEjouymwGlRZ
TlMesiaRD2271TvzNLCMW+4hrtQ5eyaAs5KC6TZOIwWEaH6uWn6qVeeqk2IlMjdcp3nUX6o2UJtW
R2maZyTnOS7xXlHIMklUJrua/10aJqW6Xum7yM4+SIDXSMCMgstya9m4cOI3ve5S9wyoCa5KXWhn
evyrEinWaXlKDcsfB5C2Hyb5Ew9btOn08U6zY+uEZ9P8tclTPr2yI0U9gkSL+4LuMW0nuB16kd68
KXrXiV/YafqdwZLuQZT3VMyde83m6lP46lFPTftQUsHBqDGqx+W+1iaZKKA4va+VpTGV1mZ5dliR
WxmC8GzK+2XPx3R3gr5AdNf8YECeFxRiTuMcgH8WbR3PVltOGeshcUzrYUyiYo1LBikYwk/ShZv4
WFpoxgbHGO70vrmA+ytppXKUPevRNbzghBQ0OwjB20HxXV48mbwYyAIuRuMdPdED1NRVsNOD0Hgk
gFh/DGkdwRMs7/1GCvQGOiswM9hSmupXZjt/ffAjw6g8sNwoLtSoc2gYNo0dTbsZtdRP46Trp34q
JkjZ8z5qDHKTiCii/+usYhZIZ22Ex2FmKXAFimgnoQWPSNiq/WQN3hkyJIJIJnaQn6fTskHchFH+
9344Yk3F8DVtTY4zl8zR+REZ9QiQ8wC+D+ZoaT+kOPcIP4IUwby8w+AVguNRCNiGKj67RD7th5oE
PeJTd2Zkf9HowzAN0/MN84Yj1Ga8BJGXbluysc02/VIVzle/0nFWpNVBl0B1siwidFKP+GCDB72P
7+QU3VUVy5HGfGaGdwBdBRKetzoaOJHoizFEEmlMLOLRs3tkfOPwUYIbWpdm/AZ5cmVMyHTiOHp2
cpZeFbmIzNE6H1ks0lzwF5n8BiHx053cQ+91L4SAtOtueicDfto46LnXwXOoQEx0TVzsiRlgBegF
nKX1uDbqHitZ88Dk5C2crzCp6PfEItQ6GhxVHkwy/IL0aFbhfZI7qE19Zrgm+kFjZleSy5ozVgQX
DWdi75IoiDGTRvJn0T4yz/e3fomifxqY1RiVaxxj4NNruxsOnRDJPiXq4ABmhVauEZ0jnahR3Wt/
CM0FmGYnn0MyKaQc3hvyw+aIDgiLJka0IHWOlNowkKSbmJoSMleGy2WT2UgnkJwasfyB0KSmKlvv
IXweDQ9BhBD2A7m5Er9uQosDSaSWK+LFhL7DzoF229I0ekYmmFvtUbNCMA1l5wKQT78OsmUSP5d3
QGaUifeqI2Cnce9FqFIGuXFGSG92BWsCCA8gaDzdUcdyqMiMnz6HWvU+Uaca123NYCLQJOVn8m7F
GN6Br5XroCRCZa4g52pqvjNw3BiGCJ+1THnz6D2u0KjD48iKn709CIKB0R8Zg7RfA8e6k7MrJmok
FVAHp28aCtZXofXiSPWlaqP0FCmWwEL6Gb3fPr6YgNrqUpEY5s6zr7z6iAhFfOMjuWqp/1qhoSLE
vfx0WpJeUqec9nVPl97pUh93UaKvbMYQFu3JWSCgIVXaomA2J8prqdyAk63umgTLWt1orx3DTx6x
ao/HjvhIxeXL81W1MQ1rtm/64aFJNTCb+qOc7loVFTS8lHqI8DHZcLKzlmBo4bgui3LH3Hd4nFTh
Zxc6+CQEti+60egX2rMK1GlDbkRechDN6izKpjorwleIxKtKBG5kJki7+cgpHK3gHc8CZ2K6KoPx
y9ZvVmq49yEF6lxzkIIeOzHqn0ondXMKXHGOUzkeYj3/KJlL7ZPOe9DRcEy+Ga1haNp7zwgNbDuS
uJCegJv0uaeofMAICn1N+eWtKKMnlyRxbfI9gtUk8GCbepIPbXFLTujWi4uMBurkIJDh2390BzAE
NLKbzXLdILXhhY6VdWSiAGAw6DdJzbtPRfzgIW15KeJ8V6jx1ZWwgPIApIE+oqL3wgq/ZkTf3OiT
BzR+jFsD2lED4ZihJnjGGNkRnPnQ27K591feiDq8S7SMfFtkpBGYL2wAuu+zLCoPfQ20CLShh1Xq
2Dd4/eCu03xUg3UyZkO7k7nFznenF89GbD2Xrqf1chO7FKaUGoFt1KgPr03J/NOfi1zutGQ2z/e1
Z/xlplesKZUrNmn51ZvSrzEFitPEHDBfdabtnZZ9vIirIYzCozMr1dWiVJ83y+6yATiH1PyfPuzP
cWq/n92TV0wLNHzyEC8Yql+XnfPuJmW7rgVUqS1BUZhy8+QAxIVAgPkJVKZOU+GRt2NjupPQBtHg
l6dl08WjsRu/h6zBrbnNqzUXP20jKBkZU69bq+jWtBHsLUIaEompngAvYpZV9olYCUunVXuc9q12
mkz8Vph4Wet6WzchKcdwCPOGozQ9+uUsdvanbGf0wYO7r8gFf4rc7qXSPQtXAOYFfbY30JhcDVVl
nkdj2lh7JXv3qa1oq8jOg1uZFc8SRfvz5CqM6MMKgvJRK5zk1FveSERiVG5sF3lbUigixVIQzl2K
kz7UD0EDLruvWyoZ6Kkn4eMKnJqM5K1BI3LbMsErBuIJalOuVHKSxfSdD9tlyNaQPfS5h8kxhsWC
cN3sG3nXh5O1T4kPY6G4jqOJq3FVF6wAR7HpCo+ybkplpU2D4mbH9dVDN30uyZiSnMkbTc8lz4KG
bRFFvwbIBZ0u+eJkxJD5OcUGP6rzDZi+8pKkOTGehfaq4AnuXOYIyH+C7kFqcprbD8038Fh7FzlI
NzXiyXXDYs9XgKxd/KCvRe6f8zzWPrGQqbXwjO4OK3d6xyWahRJxAYrJ+GegqPGgykeeI967IHxw
/Mj9AZV+0zXVGja0c0t9qwPVEpN5rI+HUtTO1yy3yMpu4NO7COQOKLke5UBDp2sp8rKgdjGhErFm
aj2s74wgE5IJJgJnGDpGCNJcW5qa0ty0KVQf7/Vy2FPiqE9QBUEihq1zF5RBSj2wMDaa02qoPrRg
M9ZSkN+Z/oRMcWBB6Rwd4nxXgUuAudEZzxTbcHaB+U4zOZ5tVnCjVYRPVeO323nPRYC4brPGvWtM
ZFcIMjTSM2ev65g/h6wR1nHLKjioMtAnXlfshb7wQ2JSHAoNu/R1jG2X4DSUPLrmfKu8ejwCgBqa
5q4lLXwYNIQmunkGSMqBkYY4EtVKAIrq3GtfZVcvzqOLkUpSdPXhTHeyODJmYt+K2wczcz4T6Cah
SKGuUvG9j/VaW5shFyljQKLmtI9tzcW4DnQPGNn0vS6z7gC0fOaplNqKvlW+g5UVHCrwi3GFNdcd
ovqKJaEn8gBfmzZhzEkIhWjb8T0MG6bofWXcLWUpbEp72kbOo6F/lpYgUaEouIQ13hdHJQqzbWid
0mgiwEOpHRQrzrGhousZTK/RWOYHqD5PfFrjHETBGihBMgMpHneFB0tFuq0JdlefdmgTHxgi0rVD
xjewApA6Bc8PrepNNuR+dLSRSgK0z13aXChz2pfBeHfb7JaTefwQTnlLBTpokCRiyBBc0qq+Hvb2
+D7K/k7mUr8EoCJsDu9pjPIv6eT15w4ZdmzGzl0+9m8BtsT7tvQv4If4BvYIcPSBlk0yOjepyE9P
TGdFok99myhtBy4dG9G38MsJrT6TR/84OYTiefZ3+KYk0JmIwgKNyXYsSHS3EEeSckJlUvOYH2do
8hBUOY4dbIa++aYjNz9PSAg3dTcUB6JIKvJLs2Jor2HZobIKqKRp07UvPXtvjRWhVeiPtkvloM4A
0/hNOeNg4bajIjl2CRbyyAO1PSYcDiHEXZR57nv1MjIo235zG82uOo1d8gReOMJirsxzAvTVKYW+
HUYoi0moCoD8awNp1Amxv3PQRAT1kYUnyKA1ejJ9P9Us/ykVqzdGe2bheryDcpt/NNNxjKJTa4no
zkFPvWWSVAO+qXz9FsFkAmzfDPcopJO1VTXaJa40XtQM7nubYsBQTVdP+AbetZbUFRYh24CuxNqZ
OH5MbJ1ziFTt3BbypR9kuS+BsKxRf1oviPiI28v5IfJkkOq0sqOjEptnxP4/OguSoCJ58YSFHho4
NINR/9I2XGHdnOiO0OAjFqkw9qqawmPQhuMat+UWHsb4YGCOJOW4UyS36N2dM9ADVkz84kZcpkBh
tR2KV2HE4cWuIcsCKyYdXSFhH0mu4CTUkgePl9hE3jChpo3REIUz0JV4MfcQsf4/1w1wZluOzrlg
zug3FI6Szmz2rHDLq63p7WkIqZrahXGNQudVR8xOEov1SqsC43MO0gNzJ1MLA6cQVOaa+pLJ2QeI
gvyKsRergcimLVcHraFpklA48Y39wukRsyUTr1C3F9F4MZhQXKx5E5mMyEgIz37PjFDpYL9a2lKn
yKHZrCLjuc9S7PcxWZFaiQ+jy86BlRvrutd+pj4G9br11bNFpstNAwNoe+9LHk9NdufzRNG/6ZP3
SO+w3qVoj+3WP6AXBSQxW9Q5IsRKsk5sRmWjDp/o53kNylsKZ+csFRhhIeOv8yoQ69Io8/OgwRDJ
s+GqxUz5Qp1wltR2yJ4wg+gHrG/IJKEtTg6RIkfZgMlD4BsZMV4SNwHD53Bhp9xqchPV2XRCv6e2
PiWLlVMzYPAGYWPXdAVWsiaGB+7aIXXjUSBDDLpjTF2o6nGYH1RbzzpGewBMOYCUjbi+TKZPQoFo
VH8X2p6xi1Ma8V3evJgW2WM5EW8jHW1aTCk4lCu0yEkyJCe1e6vKqr6BAa5vy7CT8g1Gh5Ic3OFG
05K5etl4+Z07t6nFYNRXe7iZgR0evJgRnsSIlP6ZkdzC+ZYbkZ2HzBLNW+8cehLrDVN2m65Kuc/P
r07R1RcRw2thGnuunMHeqilJwdBmrBTCkC6rywpUWi95lXKZFLq+1YRP+HMeONe+Iaqhz/RrAllH
1nl2ln0SHksdUjTjHlxTaTgUY7N6nxbTZ+haASvkTD61RnTNm0p/9y0UjiHC3a0+GfdtzcI/y1p4
pxzIdR2V+V5UBYFHevrRG6QNzwEsKrfBqDnChaUC/TLDJ6pbwTOa03PUDyNA6xYZHEJ4UE/etzEU
1X70i36rheY5pG/0jqFkMzkwX9B1hneGCvyrGHAmlna3FRRQTh1TPcMtjK9JX+7QUdI9YBKawy5l
bqthIh1NKjv7zjKBJJa1fI4Jb8AssO6Zu16GlHpCl5knw6jKW6kXN0r02yQx1efQ6T/soP1mF3lx
8GU9PivK05QWniMEpIe+obi0nA/LmUE05V4w5dgq1NkbM8uA1QVECXFyc8bXyYuocCB6lDP2dS6q
h5yV6RgSg6RbpJmVlMroQ310YWOsDa4bK5rx1SWIjWca4CAWCHrEmFKgtZr4HSntTsideA/BrRxL
7B9zvg6mhaoYXnNp/4DwwF1pqu+ZZ5ovJKzITT6ZEz4LBmEyTMkFQru/t4fmG+DY6JpVKPLHriw2
Y05ns4pNbd9qrg1v1X0Ni6J5znUprqFlviblg0P//8lJ7OhZVgYV6jwy9mEskQlIvTqJXqFYRrzB
5WveWLNpf7lFUtpfu+EokFlFYOYzm1z3Jorl0VqMyr89uXnev5E5iMsXCcbib29dRed+8dP+upnQ
1j7245Vi81854YubdskO/2X9XazABdSPDV95II2YnE+eTTGZcsmcHP7rdh455GpUVmwjUUiPfwR9
Sy9yAWKWZwMW6LG22u9Jk5WQE2cj+GLYXlK3l1tGUsA5kc7bLzNtN/vZf91crO2L1b10GY3C2s42
9JVx7c8G3cWlu+z+3thuGG3LhF5tNBvPlxdYXvDXS/3HfaSabyY3KA4ZC7AJvXfqo1juX5enJct9
ywskoHwBW81u+z9eMFGIsxAzvpbUSE+F0+MYX/z0v/bnO3HBIYFGlLHJO7zSXgq/6bfRfLn1e9cP
NSaqQcNciTLA7/uXw//Hfb93fz/Pos2TQCJg1b3cmQZ2Su0AZ/TyCuHvT3HZ1zTFJxHBK+Dk12lc
RuLki0qc0j50rHVjZwgyZLLve09SOsQvyBM08VWatToO7qDq85IRv7yuO+WcHcvNX07XJT1+9rwa
oQcLJW6+LU9eHlw23vzgcqvGpQg/tjj+frnl/l+vWQwU/oRCP5fNeDMqeA2ZfcBGllvLZnmgjViB
ExCFxUI9QU0l/UCFVHA7J91iqKhOaZkBAQFrZAZWelw+5nDxbv/+WNNk181fquXrBPegPC2bbr4l
nDGhSxLhSgv64VSqfDiZlOcp6rH7e7Pcl4UTK0NCk+OkQYbcpFmxXf6QIPZnqAGb0a2CbZAg3T9M
Xv4i4w6pE3qBFMbXCp0LLEF0TeEA5KnauY6aTV2U+6Q+br3MhUBgo9jynjV8RNjrnH2c5QOXaNg9
ZQmhLHwx8vzRSijB9sN2pJW/onROuERgIDsY90zQzLNns8Q3sCOMrPDg83Uv0NVvmRl7O3NMvnuS
9Q6N8Ben4BdmzdxZ5DuN++7NgxzQ4XJc5/jI9rVlXYldYqmEAzwJCKihCvpqlvatMePgEogAssxc
bJ5NeIkTnlze4KpfuWP9lVocvXIaoysEYGQJ8cnwgmgygDg047bxqf6PpaC6SRB2CvBfMdM++o51
9QV8Q6u9DnN7tW2A3DjxTXflWYy1DzX83DUlPdJ23Nh1+ybS6p6K2Z7MMxxzwJRG75uy3xonw1rY
yGMdJN8YrTc0Afl7gmgfax56rXL8NmFU1ETGx01j1hultwqU/WL27iemHr3G5TW4BFk29FlG6Wor
06Bf4NcAGLKRDk5osljgMh4JACM2/OOoTQTsOvx/1ICuYMg/yggyad/CCTLM4Uhc40NM56bLWFv6
/n3k0U8kumcf5qS1u4q0Y7mxUmIh6OZQkCF6ftdTQBUN4QvoUUiqLowGqYNH8jBuWIsjV7MSO/lm
dwReBvu8HsOdClP659J4L5y9iRlmZWVM8VUFrKfzH6LmLgeYtIXwDgujJV6Uec2mIf2YNW0KYWvD
9ItGIFEQ2KX3PmIbYthKgpEFVUnTjK6ysp7GxpRrHxfxGm3EIyWqK397vSJSAkVxxLrKJaB9qACL
xjYhFMrJX/l2/jSaTTNRJ41rGtxM8I8i4OQyDPPgT4IehhXupy4iP7DVv7KAqPnKmka14dzGiJUH
BONR4BrIhFJvY2Pl1KSjr5HqYSZ44Kp16W8Juyv5g43H0bW/+46/sfuTSuDmkYngE9Oim1vfxLhq
5Jm/rwZxIPKAONM5KlOfQzObkPhMcw7SJCNr3DJLJpN1jtms5sDNOMD0JOYQzoE0zmyO5ZwktGNv
Tu+cltBO0junOcZzuQsL5aqaIz71OezTHoj9rMn/NOcg0GxqYL3P4aAxZloK3qZ7DOzBBZtHgqI1
x4nSV0TQScLogLr4KFkkroo5fpTML5fiAZGkYg4n9fkL6jmuVMzBpSFBZ8UcZaqNEOao4Uw7OQed
ws1Ah0sbjcpE3T0PA4GoHcmoXCi652XTwFeaw1Pj4gJPeHqKSVUt53hVcnf7ZxdE7CYme1WLpx9p
BF3IjProPrKIneiznaV8k7EqlQfA7fPXRIseg9DFzmhdMMMRK2x353Ky6RE0wL4y99FqLPdxMKLd
mE7dvd6aT2VefQvB0fIQ1u9htPKbI5qKhbrRHz3yXRg1KsQ2hTHgF6rUNpPVHma4dWewsuuKvDkj
/P6kzAwikTIidT/QlGku+osbv2Yq9pj999XWrwfOgv4ZoUcD0KTvV4YnmToppoWpfi0dT1xtcxTX
3ESuOKBr2Dlk3/JNjkloUyR3FMpdR0FokLEiHsqOHDbNCYYt5Sp8+dobiGbnajVkvaO7OkxTGW2y
bA5Dpmy6qaJmVqtn4RZ9+I8xNZ9QVoRPDeV5OEXZi9Ofx6mWhFs6jCvJW2aM/cWXo7rGGmGxs+qm
rKhKRgXm7ak6dA6//n9WFht/xE0JD+e+Tc4Ubg4D0M+fVoupM2MZuZY6JIaXHPqOpneT+doKzeCL
h2jxacjqihzOcWfP4o7BaaL/5S2Y/8XtwXtgQNUh6Os0Aq0/5OxQBRqgiY06ZBpyJ+xJNzdgBND6
EPpr7L2nJvNzBAFqJ4suvBOSiDwzM9aaKrp1XVoZyrggPM9iU4DO2a3zgueG5vKR5ap+N6tAl2rU
/3zgzFlw/becrvnAea6u455Ahw9R7w9BNm6G1IqLgQMnQfyltuEdg86/M2D5bxEviL094+uGzjh2
zhjuWTYlwBUPhki+Rv148WshPyGhGF4IUUh/LSjmUPyxfyBQsQXjF1NgqjH3dUHKZhZF0+l/ef//
xdzA+5cmLgJPOvwZi+D8bx6bsY7xzBhOwVCXM3UX5A1GuLMYmYDyIqg+osrI10ieOtJr3C+dEzE8
CHj9stkWZiG2aPsJMPlqJ3F1mBzvi5wrIGWs3vnm3ceDUnsokz14ghBgZizuRJO2/8+dW3Q68ZD8
c+fWHFs3/6fUn8l188/9OxXF+4ehz34kdOSGg31L/uu//GXeksY/HDrsFpq6/8ChWLi2dB2+qmPz
26Up8RT9e3ad/g/DJfMVJAqeDcfF1fF/cG2ZpvGnC0Ta+D/md+ZYFoR0+w/DDOHdpQ1yNDmm9IoO
sm8+WuGQNU3aJGYJ/+TBKJFaN+2zIQGvG+XHYBgTJK/0uyrTRFOGopI55X1SWc0ZospN+kjVHU19
pkOBBtJofwwZ0toimIoToZq0NoP+Z1eYSMlHdaPyReoI0eE7CLH6yoqBmI0sTKp2i5rrzoq/4LDd
JaZZbKah9jZ65ab7nu7FqrF+VmY6AeUIzoLy4dm+bwNc97qqP7ISosTQlu5uRKi8weYRtt+CEC1q
44knJx+6dRXRfLYCgrf9CekU7t9D1jX7oSXkjVoAIgWy3Q+LcDxOgBaT65rvYhJspeanNITt5H5g
irvGtlvvoyFSkP318WRkwTetIvpVkG7z3IDVPzSl/x5aMQne81jo+kFEqwXduDv44yVGZ7ytOoyb
AFmPIqPMvc1rwm+qmBzQWhJLL90AYN9Qt1ydZiQt0Xtb26Iy5+MXjca0uSJGu44SW6mddNexRnJT
JGpPfEpPKt30xMDHBDkm88jTvw5dgbA+735U6Ecpur/3ooXRIKdhrWE03Y9xaWzKfoNWctr1RY3/
mMXgBkXVK31ugUhhfDZUPu5lXfFCRbkqNeKJwCL7m5hphIc++J7MmAnzcjjuC1yyx6kc1zbtmIs0
ylVR8cKWp1nbqKg+LfxYy7PHJrwjCEaeh+gx89Oz5wsgeYoJjM4LxllpU5Oa6an0LfEfAJKwlCYP
Y5WcfGlWe8/ijyQH8gQCJTy7KHmwrkbfutCOEfey0cP+r00dRsnfdpdHl+ctT/nvdpcHaIHp+8EW
l2VPo9+yzmiwrKu4bQvaif/pdyyvp5ZHlptTJuSuDJzHP96GiFloEKb+Vlp1dvr9Ln6/FZuzGst8
SZtm/gv+6dtbfnZ5VMyYSo9cr9XyE78fWHaDOICQvNz82/v79UxterWdFH1oAO3rb0/8283licuv
mWq1hRtNuARF43UI+OeybGrDJPZo8mhqclG69AFpTaLL6EbPMFDkb8nOCgZyzi8AcJO/bbRRJBfX
TLlPQwIapNBX5HzfAK91Z/kUTPv35WeWe1tvmhcXJqSHQJzsvn6rgBVtS5OUbzplNG/H7hJq5TUa
Coz7klPJ0DPt4je9dlluWWGGuQN26qqhzHFO3eFERvd0pKjYb6mgrXKq3FBkDk42WRf8kNZFmzfS
jswLy/DARGRTt+kbnUALgAMPmQ3dLebwF9/VcBNpaP10xwx2HUYBUkMccVluNcQdrepxfKSrJGsQ
wmgF6P6YsX2hdUiGuM4x/H0fXcSt1VJPGeZnEBP1rZIhngPIfIuadBGOhj2KEiMkZkjMx30aQou0
Y+VVF6AEOTVPP6a0oGobyewchr48a9mQd8dsef4h6C+YsPrki+lYBYNn+tkjq6AOQaGJaW5O9Q8/
26xVrU3+H/XykNFraozA2pFD8i3xKW9ZZZztct1Q18xNXnPV4HYpWYbUpST4sciw5LXkW5HUN1xc
xx0uYwzCUCK8YEZF/ty8GUgXwRpZyS3z4OFiVvd9N1nnjJH+1NvhXXiPy8fBP9EYK70r8A+S2ROO
eXgh3TO8QPeyTjXKTn0g0DdFVOrVVgnojxfsoooaKcmgVyv/cPCHXiAK6j0Z2RWZVbs+17C4oA25
6H41XWqIWcdJ+XAVuWu5f+qDckUEerxbdolj1X898LUUJ0t6xWVMj73mhbsoII/YKvkIcvowUBwU
1ldB2UA1VEB0r9oZUYdBgs4JqwjeSTBp8aGbnb/NU0elhTQCcRmRDh/HrD+IokEMYksWW/myskYE
h/sXwdt8YlWWNsxh0rSdPD+9loRZURTvZrX6WO2WXaHVyHoEnVaUvdkV2mGx6d2CfMOqXjs15ERY
ig9pkKHdJ26qcD1/U5AFRQOeRBqUeemxTcZ6jVgSnEURGDfXzvYo1tO3SMvTg+XHN9LbjYM5k2OH
BQvKMomK8AwLFQtOFlYaWt+eOSpy5W3ZQA6hEMFzcL5RgZ5v/brz9/7yg/FSE14e/+Ppy67Jx7OT
VntbfrVrQmNRESmxf/zA3176100yQF5q3wx3xe93svy+5ddPC9+UWE+1DpyoJNJhLkwvr/m351d5
TfJ5kAfrAPEdZaeSPsKy8eYi6O/dxIQP/Md9y6NtJ0K6MtTavL2pGeaa9razy6HUWqjWtDEFIe/H
fOGcr2UefAVrW26QSH51JvcDlm53bWOUQ0kXpft4+mLPjXeO6zEdyCyyBXUMIW2T9oQAeW10h8pP
XNDQztwWphjRiHRL/pLa1Wk6HjNlvGmyOjpmSKWaDL8JsokZGngyXVBNTn4IWfg0Rk86L6GR60AL
b5raGlSZNoltRRtFwMjK6gifCBzShbBYIAsqIkaJKT5mqX2hldkc6I8QT0VkOkEycY0xovcwYtMA
1kFpb+qGly/A7aNQVls7ML9ARWOFSQcOm902q+gPumYp12VTPxswRXL/LezmjADHaQ5OYY1w1ktS
XybvLi5YHyVhvw4z7SNT9CjbaGaZDN6hRCqwqW0DLUxNAJVH1RljJZdaBkIgnQBHjIKc8lg/apWH
KKSr5ZGSLVAed4rwqPrHBOcQUxQ7QtVLTG5EM9LEY7cxSwc7fBDDYPEAvtrduKLNOWyNsga9N8GY
9uqG7Fo5lJuo7t9SgxmYn9rDOrFcUKXjsYrItPJdzKgZohZOupoeThjOy+z0U5HHkcDAagOqGon1
PbKLEErZk2PARQqEuo4aEBIzq784Qe1vHF9024hiejJKefJB0hzV3LCKgNivtS55VqY7QKeL8WJM
zkcwdcE51Ksa8BO6WErd96PdZpc8qT7yV7dNnc2Uqn2vFRhp9fZLTbLPRg7u196F1EkE2yZpYAAo
h0o6CMSVh8t6Y/Yak4ohgGKWlPz16sPUY0Jrr9hH7ymqUqrGqHc0RnM99SgLe/wOKStrHAAYsfwf
YUv9Clfwxp1xflFL1Y3VOUfMulazUE8/G1OXEqMa3vCT6Ju+lywayG1g7UGWmK1OgFiqFwTMocxA
vRY/KZtBb/Rb/Qygse/zT7RsqGb04lDZ3eyuaS5I1y+6asMrcVp7WXEELWcgdIr8CxnR8rYqebYi
6sAmOQqlYX0M0zg+OFa9qsKkukYI03TPQY6AbW+FURBlsNLJc+6eMsDSXQSlngvcuqD4trJ9ySdF
a3rTkxwRau22FAPKv9in2WClexiRKwAcZEGSpwDNOdNQtlIQToLhgo4Qkr0jAVnwr/Rw+AYvRum+
ipguqe4Hh67SrUPbmwd0b9HJpXxv5+6VEveM0yPCp0m3hVHc3JH3aJP5mlMYNDyBzjOI2wORmgcj
2bYWhSY9Fd7G0g9d7EP2s5sXx4o+h7nePoBV3mSYL4CuQRISzkprGFZsgMKr3AtxejupthlH8M+6
Jl8w77/GCXGMnUrJVqtKAh5XCREN2JVygEZEidi5ZRG5O2vvMQ+e4+TmGIh+Shzt60jPJ1I5yf8S
XcHiCAybDL74bUq5sB6+YCNC8Ns3d7TnvUs7YDht8pute/q2AW+GArgxD84gtc8hrNIdimzyT/D2
IK+kh6RgVtgleqFM9ussxmduB8krmWXa1gyxF5gqRDYnOT7tOG5HC1icpCa803VqvBHQry1Y8us8
xUmDnlybFEAlUqVVAW4M2Uu4LoIghUI5Eh+rtCvstAgXQJVopBE2BSaYPnj0Hemdi3aWUEKzDjWi
rLvR1uE2uQXaVO9+zjrJBzdZD59eQAvL0Tx5sBlDtNiMmEhJMsl0pvK5qU7Kr+TR03+aPkZwqHl0
9QNg8iJBz5K38c3A98UinENrGrA0icsZXZVvZkxnbOPypMf5PZiN6F89CyK1ACq1yaPhgxUrTn/E
hWuUTwR2hoUxT+18QtRltBY+xP3Y6q6VG6/NOKs3GpXwjUZSxhVKP1kXTndsAIkgGewfYVe/511l
ryOKeTTcGfGWrmpTxl8MGODb1E9PHvOnKSghoASCxqBoUPBn6dqXngVyz3N3nSa+B+2JMGb/qeag
rwK4gKhU/THwVmMgfoaUMFYmMjvYFyDJQ4d0m4FADvlOC/BYpSHLdE18mFoVn0ZjywIZFVVavlc5
FyXRND+xIyIp4UCvGFeRhczL0dDsr6EWdgw50XOFKX/L5OHegkOKXjz75sOiRDqCJqlCXVja+NB6
bIMIHLZubD8EUsO/YgGq7BGWdO2G4HHE/CMGGdL+CE7J9TvOAibo2U2PvMe8T66B/hj07VXfDOm/
cXcey60rW7b9IlTAmy4J0MnbLamDkDkb3iPhvv4NpO45UunuuhXVfR0GQE8QJnOtOcdsSryuEcKA
/owQqG2lms+Rnj+OFn+DrdHBpNae5tGjtQyEpNpECQ/lbc3Ms7FwwJSgqH1AnDhW3V2qaeZ2dMI0
ALD2YsKNBEXoYc8hctuL3/W0qnxhjuT+NslZiAMWbbGHVazCAWJQhrevu444FpwimzbF5mXOWr27
rl3Ch93Gvitd9SYrV+tzjPgXC/BHTszFmFB+BWf1bi+xemsqf7mITkUXebeIM1ExMRtCRbQ3UCHW
1vDUpgws3Pl6RKJ0nIrotRTsXgqg200R45VjikN1eqPXkA6qhBQ7vS38pU7+Ghvzmc5YtuEkMm1T
mvHBgnWNPeUsr6hr5ZHOn6g4B88lY5ILY+nj8Eg3RIO/9oU7bSt7FTGn8bOTWK9GKeXVFLZ0A2lv
SdEmeqiL5SNealKQzVnsBGVWJJ7aAWndISR/tKr4X8GAEuiMETWxppe+LMhlcuf00BE0Gk+3CURu
csze6Rihb9m7Tc27KocZs0XfgASxeoVz4oA2Im0vBxfrQRcP4OAy09k0JoQAuCsJLMLqpaRGA5T4
dh7LF8XC8IvZAFTb3O77mVAhcq8f3JRoKDnk0rO16d9ygYYrGNLWZ+67kN28SwjjcJpoDyZ+V47W
heEN6j5viCP3rGHX2IRKeFGy8zK6mKWKg7vKkqDtll9ViVVpgGNoTCpRGX0NhMGdCZ61jLPByQ7Q
d+2tOXrhpmnR+EAk8PyuDWEOTFfz+Nsy+nY3FTQIsVaYO3dp4JYV8S9BXJ6PaOKuFOojTkBj78ZM
4VMBcLEyEA6eCBIejy9Ztkbo2C2buUXEY7pn+gR+HGkjydVm8+RhXtxDxfwL29tfEeY4uqaA8+o4
gQfZVbAaIT0AU72swNdezQWlDsVD5VeZzD5jNzma7tGsXffgRhnDCDddNgx4+/P2Ju0W1QdYofm5
Wy3XYjEBjxDl4zSQPKuaNnlTxw8HQ61eajuIlhyL9Ug6molQgB7btC2Ityg9x9pXlDqQh+U17JQ+
ZHwNxMMxo6vRMPyspplStDYpmuZvHXrCBtM7uqCexhin4mHrpWp3zriuyrS3mEETphGAu8RJ7VKC
UNGEeeOOlOFpuRARUa0c/aeEVm8IzjWe02k/CudXFmJFzfRi8MVCay4zUJYT+wyy51QtLeLkYkzo
/xkXqhI9IB01NtbiEtDp5bHv2MWzYs13PQI2rrSNGlhe+0wx3D7aHWSUnZnp74LKjG/pS3Ls0WyN
c3NG68rztdZwt9iQcs3UsATioowFflXBRVGBfBfVlwOhB1tHgRoPjwUUfd2c6651EClpmBFmiXmy
V88p1k8aHuyHzfWgx7fIDYAFItTeIqi/V6NzWysJCukWrC1YJAtdY+vrCpovT6jEw3lMXvB5hyCI
wCeIX11ItHA/rn8FMxyC4i+djkogbvoruwCHseRgryPrGuXWmVX0F5iEK+rj4oLthE49vNJjEMl2
7/6ap87yIWlhuxhvs9p8bLDjc5SgpCyV7Bbcbr2J69kK8kAjn2kTvyASgpjh5IOfpc2+sump5wYY
3PE2IeHzUCvxBcpaBx5Kavub2izSU+fu5wwks9GVR+EQo2qAp9nYrXVstCG9FKK8zDuASOvZoq5n
ZnPAsg8dVf4Y+5/+RHs63YYjDVHa+0CKVgJGnBkMpYmO8hT9gzhXB7l3DImD4n/dMkpeLPzbaxA5
b+fE9RmKXfdQ0Jslecx7HKhd/7LjHkLg6obC0VBSWv8w8jvRZDMl+cjdEztym+h1Esyt48LpzU2/
jv4qIJufNxGJbcirRFpPvupAInDJYwnCNk+CEfkN/2JZ4MhPDhN2IMXG20Y1kRJWT/4ImnpmPfYW
zLNvFqaF3YHemEAlHyLIxWdvnMKGNCj4cANDlyuMbhcZHg20QIV1DKfxXk+HawwZ7jYkz36be8q9
40Wdb6sVk+nuWGH/JPyO0VGPKYP2cjyfuYTdbuAr42XU9PMlt7E+Q5Ykf514NdiIFsP8NdAeGMue
aSWSkuh3qA75ISkdnzM5qMsS9qrqMNyAsHFqBJB6E4jWfuBaSKMaUSvJmmQ4IX5Muw6gY8ykB5u6
dlYM7ZFeA20KVWFe6CgGGvtdM6f3wEdJ1mz62wnqLcxtGu2dsKnF4abf8F0Hx8UeFHJ5F85pEF2J
bGRmEFy6BC+xQ2k0oMlRa/BAWWBCE7MI5rHmElinaNatcDt4C8lwXC1hGMFH16y/yF1Nzuoxek5g
3ffIL/rYJP5KWC8oUTl/oO/VwFltwAu8zlGdI90TjIMdOBMgvTzqzduow7k0VylXrBxEzAL0KYRK
Pi8jlAX7vg1LxdcEko26V/WdxakfJ+lzFE0MVUr3MQpJzfIchOUYVaFbCSbPaqmTtFI3+6iLb2pC
sRi/0TxSVYyOzYtByVrrHtscDbopuuqCFJ+Zv+gpm2Nms63y1lKk0NTJOO8IvQuYkTg4xN2icW6V
NSqD6vupL6eaMiAw5Swz//KW6HHuenrgcAhoJ2Ha1I3xtaq7Yher6ePSXEYpdM82LiG959geF8bm
Qdk+lpjtuZ5QyIEABZi52Vm5yvVjIgE+K1LXbxY13A9jcQ9pTAQTxmYCOMpfnUENeJn0YMmWD6aC
i6WrQUnTqJ7zm5h/jBp3ynX+2hgZQvcqNYgJ/pjwbPz76e9sMq+GYrhvldEhjp2Wh9bjMOOoTJlw
DYHx2oVTsVcaEivthAnpYtgtsQfJfc7M7KiZ3q1YCM91pn3i6hetitKb/l/NSJ65avJI0QiSjqk+
UhWtNqbZ463nIKUe6c/MF4k1NU9jDwgcZk32tgxQ6jAh4ITC6IJqL/R2SZ5jqlKSrYjNPbTuA2Y7
mLIKxDSvZ8/0aKnuVWfcjan5ONpkqM1Wx6wsXn4vI9TcXkGG2bjqtnkPo2EP6ffOxT0iounDWsS0
hwJyat3mKZwiQVAg6bSx4a32Te93IZxpVzfWC6A7DeYYeJ8ux0JOl+WK3aIP8AKaG2SgEKwKUMLd
enV0Z+UajqaHhect78A0uPW9MajJLkH+shE1MXhddgNQ8H7MsQtqXVdQs3d+NXpGExK+2qbQAkeN
mAMvb5pZacHUtGfxqulCZDVQXyVFOAQJnpt2ej7HYoMnmZnOWF3V7CIc156zzccopnqMWd8w6iCu
NQPEO0IxTUfRSo0F9gusugPCebKsi/AUOfPRaNHbVqqfRuaHpTj3bS6uCAVF+5RNr0jZy402u2jE
jK2T9t0F5Ulfibr8oBR3Q/eWNpA0AAy/FEDMajwoPsFpaODwxh/t6YMxZnrn2HQbLQA8C5g5MeB3
ZnMzKR+DAXp2ZllM2hLB8JkqGBpPEhTpiv4FO3kDstK61En2xLfXUXkpr3WPxnNsKrMftyNfjTN2
7Q7upWdU2sHC2LDPVeMji0S509r8g1yQ5BA3IvQdy6bJCP97YzK8xHy45pqTwLzJOaH5So+xEyYL
Ght07tgpLuBLtmDgGB9qo7uv3QhmPOb+1Q6HZj05wiHauYmZHLI8Yddo5oe5Ry5Jvz7fzdgtiZZM
T+aQ+sCG6EFVbrOPBd+4shYLe8cam6hcdOlAV6UtkFd253NJ8bAl2mfvUDo+GQPVl874VYUjYJfS
ov9gt5cJw1crpz0ugKD3ynitJJpz4IihatBnNx7h68E4ti0GMuIHcP3tmlQb0RZ6/b7SvOs+V59t
C6aZFhODN8AVMmzUqiSF5N06PUrdaVOqAtjasC/U8pWZ1cWiHnXMuVdj410ixAspCyovPcEKFwOV
gv0Mt2tr5N0FTv5oO3lpA1bSHnZVDHnMKi+H8iOZazA941HvuG52hge3W+hcTsz3xAb8Eld3Rn49
QoShSL4GSIRAbWoFSqqCVHPbEJu4VagyKMotOU9jZzIP1TrSojKgMRNgDVUF6lfF+1IhTyOzRgb1
uXGRmPa947RYi3qxb+e89ethcbZNkqsHgabZm87tkHLnIIiTMGrtpnTnM2t169STMxyTfILu0pAu
blJ6tCCPAFimGj0wRJ+SwEjKmyXTX+lNAUo+QpKegGiaFfPQhCr0aKF2V9/a2ItuOTf/duKQIopH
oz9N9YFYVDgxrXZMXCe/TorqvMLLkK00PiIKT12oFEdtydqDbgzXdP5JXk1LslFSbDJqaFPIySlU
Dw1m+6j0LtRp+BUTJB0sfcYGzoQboMWzqaTHqOqpQejs1LpKiCSsxOPSUVKdlZfQ6XYooIYnZ7b3
oAPG6wQr+NYEUrkDAj1vMTIl0Ascsa/ceDmNCnYq2gNiz1Wc8mc3vTrsCTQkDr0aD+wfHXoHBMxb
Wz+3jDW9hhgxsfaJpEdBhs1ZxUjj8WtdLrVrhObXffIlbqSQ6CRfI9fl0o/nJHSxt4uVgH9a3wHL
PAHvxZLmO8XV7769zeen/vEtwTqUkAQ6AJvyq8nP4WpIE/rrwz9f6aTlWV9hO6bhy5wyDA9D5hK4
+OP7fb4PmPxzfCje7tvbtq04Y84EiG21rn/7fnL984nyl3Su9RqP4RDI58SUntgU64b8fOH6avk8
ueHkfXFRxlunDMHRr49+bVFUZ+U+gYeGsP8B7xnFBo9aZZLWL7neKn6s2pWPuAZuqwBJO+QKM5eB
Kybh2Mwkwfv1OllqxcCkmDHzzaVt2KrvTroH5STd26qp+RF0FkZs4iHnDJf2OF+16J0pP/7cCvM3
l9gxSO2Z03xBtKBH+x5suxIKaG3zCsMqEe6L5jAb6Fms9DYf3oacgBOLrBWY7tmlqq4tkxnR/Kw4
JWSUc62cz4YmfV9bGO2MLTiFe1Yby2vW4fUS2H9H3dx7aEk2DDEca6eUyqVRwMHJF43rE2Gb+EN6
kkW4noxFeK0anFBTB4WAYSXs9cBu3QXZKQdsuXhXdsQpssQ2S4IA+jrv1DZxESSGCUfLhgzvpRuA
JBdTsgxb28ZUWxf62dgXb0vL5q1ocRm1E0QqiAfP6B76Um83EZlRvrNyHox8OnJhOyi1u6eQpm1i
e341qOXNo/KETkfZRvp0jjRna1Cz3QyuClw1aQm36cYgjo2d1c3PyHKYOfS70IW/6inpzpy6MEjG
lpa5WT8SB/RRjcbkD838MTpFzwTR5MQN55HoUa6BGtr/YFie4ki/r3KGtzVnMn8Y6syvfgmVKui0
YHjUAl1XsU8riXUYMxEGMH89kidpoAM0gH0GRKyBpuhr2VkYJprfzlQGTKPERNNzNkVPH20E8XzH
fjS9zaKIp2Ykhh1yyP0YMq6wZX69+kyo7IZCmkM7qn2b/UjkbzMXNex5hbvrSzgRiY3SuNX9xLTu
GkqczdTCMnLoyhdLeclpLPDIYqZHoyhboq/48o13Upfwpu5CgrCGpQqmzn4cDeiVLkrtUsmbXT+T
sssFYfHahYyO6qpfvMduAfWR9a/FlACuomtpxuJZnYQdWCRhoOUhWV1qnuwa7Ow39eH1vyPQ9VWw
913kSrtItwzDdE2DoRK6Ph7/JhKNQ3POE0Fxap5puhSD4p2ILCEaScuvcxV1R2KG91bdGIFSEC4O
hDIEPEdVuBAVAl3j2LX6nh4KCIMIvy5cHu/GnMj+i53iKmNHqJzujlNB9L988X+TNa9fHDmzTmvV
Mmzq/v/9iy9J2cILqrnijG52VEh64SCpDKIM6JwJRKx+l7r09PMY2kWcgJr2qv/tO/xh41H/IBZu
lUKisv7xHZIGzN1EXM0RscZ8Vef6McOHfWTkp2GmcJQDGZ/uLmR2oDQMGYR6sq+WuKyf//OfaPxU
+rItkIquPH9ddTXb/oFYzwiaMNvMiY6iDgFLuq15FD3teZWT4NilT8MSVfsqt++loxtcznRIKLYM
tXmsUfdfkEHUnDOg37QlIfERghmuV0QxxVo8BmbEaRpFqHYROtFZCBvS7cfuolY6fY230f1WoSdd
5mS3Von2arvDcJjACGde5UBn4SZZb/p8efrPP/sP+64DIh9itqPhbPk3eruAeRn3QxyRkaRD6ezq
Kki9bA60yNnVlg60YmnPh2ZkbjksB0uvj8VU0t/PgY0203lZ4KIo1NE8aFYxHMOVHQtqBJtHHQ77
fIn1g9DHOxFWxk5+8/9v8yg0x0WC/B9UzdgxXsvX/xZH8fmafymakTP/l0pSl2OqOIAM1USi/C9F
s6bZ/8UwQUPyZoId1FQ+6e84Cm8VNnsqpgXqw+jY2a//znk0/8tgfkbJXceAZdum9n8SNhvaj9wF
VP6qrXEeoSHugut0f4j966XK9DCc4yt77m5CqslrQ6Q8lA3UtUIhLqysSEDKkZQJovTI2Xuhqtef
jMnWmMxC2gLEIdSSbuxCJJMof7uUSXJsPs9QTm/Nuk2Zl5gd8J6VOsaYwuk9YkvpuHdWdVOM1pUX
69EGNZOr3mdz/7YsNNiddKGYS+UIufRznE3vJXwlG63wVZ7N6s1aCsfgR9pPRnk+FO7GspcDF42J
IboJEK/WCKq+bpblUbGKX8asJPvqdzRWBHG3+9alHqIJs9zFbbbsG5IlIMTm+4iXIQykTpUm0VOe
rzwPZ/6YTNxRbL0tpxdqQgMyFpN50uzNp2h4nRY1uyn6KhBeCx56aVOkmc6ZMsTmQYD5Yio8U+kZ
mcMkXvLRQD0qh3xtCalAXwECYNNWXc5SE0zgBPJuYXYUVvNq2us1DR8rs09qDJgk9siKxaoDR5tf
bk5CnFOzrSPLxthDUTeqC9cXBAjpTNr8VJ+vyecqKYtcNSW+5Dqz/N5cKyGGd6ckCfHorXrdDwiT
hUJ+JCTDCuw36Y4aAUqaBTLDzJ+0ll5Go+evmrDRKiXAxxPPQiZe22TFuu7OSLtnL2VQYS9EEtJo
OuleNZ7XTbxDFBGkmkOFNW+rXWJTUozYAjnt2jGY0GPlw629IAyg3a0S1Yx8lyDqfjsvC11/d75q
xrg9g5b4O80U8iwLVNWAAmMIkihWeQ+mco+03knpclDNxrn+Smz9dDAo9k4phs08i0sfqWuI+KVZ
/9jpUjFgaaegx6ZkFWCWqkWOmatBYy12HCkY2rw3DR3H3s6cl3Lpy20V0yoaZhxcgP8pvGwBxr0W
PTFBCsUZMj7SywZPu2/TrdpR3TR0G8MtUxmvTUfwdgCYcv23h9rhGBfiSU3yJWgnUgO5ugMHTBPf
QFOy6e3orLfB77yTz1Wc0lJHexlXEBgMC/OPCuI0ifU1+hJiQ0tTOo4fQ8LAoNWhqesTa+T70CxO
SawTHWC9hiTTKbmduq1qUxBqzHci4Ur8SFgDrhxlLHeRVrtozRAFcHw7GrQuoGSQm7ZxS/rG7Fa/
PAxetHRpYyUUqluvZGZsOq9FG370nMC2UCOUbTvru2ShqjJPCU1sytfldGGoULr6dKRh2whS0BLC
IzS6xNuh08ptnaRip1lU+726PqBh9meUEhGY61YzTrGWPjWWOx0dph7X7Qi5UZQ94dJNFJgIkduE
8l24JqksxPf5Ij/wrxVreSHaq4A7Nq6rviRJT8ALMlrX2HEG3oZYKdniwKiYeJ1l43WP+6LVXP7b
3hlIaCPerzSPE/tsG6HPtNGWqhWAnmR8zW19R5TddLBEAlPVpshoqwaDrQT/KX6Q8Zjq8VPtxZdq
5bZ+7FJZRGpLfFZWqygVcFa4tKg9+qEItaqAmhZsVLOcYKoVRMeG4w6EGKa7/Cmq0IeM5WTsKa9B
r9jE9BhFC9hqotCRm+ZWU4d+B+z+1TWK2yyPX60yuQIDZ10pZLFtxhCZEAncN6mYL+KHJAnyXJt9
LYVNPKm4MqJ+T4e12ql2goSSWVFP/e7QmjOtuclXxFFAPbyKU7LZept0rVIMZNKWCbxMZnlje0pI
ezuBVe/QF69drEg9+7pLPqOjpKo3p8/XfD62vvDbuh7HyGoWCj+pS+ZrtlTjSS5po3G9KPaHkRFe
HuPdlTnsKDeZKViQAeWqvMlau0DvaP7uh2Vcto0DeAoi2ZVmqtQ7s4pccCTNG+GO0VW3dKg06R2R
NosSMkZBzonat2NH37q6o1zGVNDUhQJeAqAAlnQBUqLXKQ/IRXnToQOEiAi2fLGA48mbctSKE6Yn
5N7/3Kf1k+ZDQqbGOS3ODWpF5sp0vuL1TJgu7a2RAB4swmEX6ct95ZZ46Cv3EnzcIe6S/DCb4kpV
8GfImxpF58mM4iOsMQQprZadGuuM/So7xZZ9DSj+Vx8WNx1wXz8CJIyE7wKzN+gNR6Xu29ZRcWgz
PUCFyj9nac2u7aO7ya4oBMj7umb9N9t5PI79Q0Fx4UQ7y826+RAV9KL1MtpNk/u6Epv61GjO8tH6
zajbChTXTvep010hCvkXySJbORSqcwkCg+6cgRX/INEXjv7uDau2D3VaZEeLTwVtDaIFHSJvJAFB
FB1fWC4C5UBjHlU9PsEZFmaL8beHlu1MHhdw8vlo2UJmt79qWbJsY2RZdjJvaP/dmWoxnIrqFKOJ
J8QuzvehtrLI0FBxcL6oGmlsJM4ek7Epdir9iKIE+EVCAyUZM8rZT1ayptwDDFWgYzSHhHRGtNry
k75uftynR4Ig3JGeSkGZQg2SdYsUXYotqqYZN3Uot1s8crRqm7++sCByaVmhIT/u48oIX4HIezTu
4iRvln6m5J601BeWSpm3JhXKTUqHtDbJ4sTN5I2bYf0cSY6QN0aYWIGj6U9lNuVyd1gUDt/IpJ3R
qPpvHTAZdjJBIyTcj+6cxG9xHr8rU+zO22bdvad193YTyBBfqwWh1cVBPgJwo10C+VCBzCXb0Hui
rOTMSGM+nyEfa4FhmkMXp9tuNg9f7zSU5BIihsSmvH6OsR5+cunzbT4/Yn1ELn37GLkuCvHgjg37
6T9PkUvybT6/ztdHfT1H3leFFrRBWAr7InVefjz4P67KB3685+dX/fw4+fjnHXKbffsZ3xbls0JX
QOabpgz5Y6tU3zbWtzeRi3/8Jd/e7tvj3xblS79ufnxpB6AZSECxM3MG5jir4rMJ+PBZNWtTtGtU
0Ant0h7kAyHyNGrf63OKCFMIDUUW5bpVPHCQcMjH1p3TUe0hdLY/ubmrc1H/42JXM8RTmlTfllrY
I27MR58cZNq2TgU9RdFBZq/RtT36W9bljYYZD0G+5k/aoEH9ItTFr7sJDUFzVo7rjzBRUdWdrvrk
66FGHAaPpG/K+hLXOq95tegCxtaPkvrKKZpTvKJOyINn1153Obk6EdUCQ+ifdXmnsu75cunHS6ox
7w8DjDRlBcbIm3bl48glnUBs30wZB3jFVJzkm1QFQqWtXBzCmLqy/PhC3isXv907usZTaTEgsbu5
AbfkIQysmmdbAmpj2H8ihWwExR/4WuoClJ4y/QGbzGuk28yD1uNW3vTrUspgeBVOp4E+52/lDF8w
pZusLtNZZhJK2XmCPBpmYdqkn/rBowFY9/SQoiBct4XRfxQj7RP5hpIOK5fCzsco6kDTHT+W0btu
ChC/8ndAUrkLmzEjQnw9Icj75Gbg3Osced3X99PXK+YwV4BM/tmKtUQ5ZSsVqHDhcodWgV1nZUIx
UnoaNNWAlObRf5VPMVesUEuHtp40K1DbvCNDcT0HEifX0EpzyDA3bic0ggwJJthUNkrlfDpIt40u
GsQIibZq3x1do7XIn+Vl/WWLznQn319+rxD497HXrxajJEDXNG4+n/jPXytXSyHeU2Mm9LSqqKsT
C79s5aeItZUyrM0GpYuZesj1TPKmtOJQV9mcG6Rfq4GGBJeue1+OF0J1zEMu8ga+FWOfcSX9sC/8
ruOCmvL6r8p/opNv/c+qfCBxjb/y1UoBn8u3YjQkZuNAgZe2HHcIG7S4FVKl/En+M3K3jtQBKTfT
i7AyP3dZ+Zi8mddz69eq/K2fO/R6+PxpVT5ZPkU++vXaH2/Vl8PE2ONCHnJyX5NfRq4WIPoBN62H
6dcR+XnnkiDXViMn//y/IkXYB5UmsHyy/FjmmhzJcnGSh9rnojy+5bdh5Pf3AZjJD/r6ylFdkiLE
OFHxxL10OUkrU6wQJ0wyNYcJZZNqAXxjvlRtSR51TNJ71cUxnPh1mPC5GK5bjbYH1lSGT+uJQe6p
cunr5uu+GRfbbtZ02AnJ9usXy98kb/pB45IvFz05OpGLn9+e8B8KvhdThTx9YLmr5mWHbL9gcJx3
WM3NN1d+EbM96a6uHuXGxmsN6Wo9xL+2/dd9WN6YmUeWsvl6svzIr9Wv18qlr7/x64Gv9/vx2qR8
EJnScQ5j08gTp3BiMo/lujzy2OJZfybXP7/8UlPlTpRRhTHIbiH/0699y1teI0Upj3IfS3TVmTmU
+A9iIRjKyB3xz4vyLT5PVVM1dwe3zn00zvjs1ht5LpGrckne97Uq77PXUfD/6XnyyWP4PiJ0P8rP
l99vkDvo1zETSlTd584s7yVcXixk2P993Mmlz2fJxZ/r397127N+fsDPVykaeSA9hfNFRUS2bkN5
GZFL8rV/uu/rKfJRXY4C5eLXjfw/vlblknzd//iugEQ4kL9eIp/446P+dN+Pd/3xSdF6wp/UoBUx
mHQ5tKeSYAwEFnxZIeXS4hoQ76XN8ccjX/d9+h/l+qdd8vOZ8nQr3/zrqd8ekYuhGQ1wsAjMkHu0
/QmrW3dueQR9W/9c/HmvXJcvlcfZvw4xdEtTQnMwWzRKegyOm3fQ5uBYzOuckHUmTz0axdrb9w3F
N298yKYSt1gn1AdOJxMyjtq5oS6MJncRzQM90aPZ4MpYNHt+Ls3yAOtbeSA510MtXDW+Hg53qIeT
XdVOBJWlgEhp+E6qbd2WE+Y+zQgp6hHteL5AgvadiJCZwizOFyeh3EidBBtZF23doWj2pFVsNGSK
O0We437+4M/TyYK4S6yTqqWYfFeKDOTlVV5Yv27Qhvx9tf12yZWLf3r6j/vkpVve9/kJf3rd5yeM
mXdud3tcTUz9ODTljSuP3a91bx1HTpTOKYvJ43ddJ7Xy7zv/+PiPl9srXRM3OPEj/XpSky+HM12m
V/KZQwaVWJ+aG/nALA/BPy8mEaISmO7vWtKSxldhT+rmEblbj88Zif02HeN3pzwXSs0fXT2iCYSb
XD5lsIB3SdceKNiRkaqSQMA86gQr2Hzs6uRaa20CjL1LoxxeSboitQGGBZRf69kS1m04qe+1Tqd4
PT0HCUP/w6i5FXo/B210Uo5I8pfOF1qsIsMhP6DpyNDEB5T7RboaQakz7ntFnLUvdhRbOz1iZAjg
m7it7jrK1YgMzT4L8rlaU7L63icCdkH42B28sCMn0srONK6zBy7xqwgAeWblWL6ihI+2EM9RPCEL
yAt0KwbyUepsVPkGqmAUwjeNu1bgQ7KIPQezhjNNBpWC+ZJOHFUK28goGRbEWGTRFhNZHsw1S5aA
/RKNC7JZYPpmF+ZrnOuHonlXJhYvpsr93q6V3yDc5qBA5BrUmDQS0h1z25xp4DMFryvnGlXfKyTw
6ACZbEuZIOiq8Jewmxu3ILE+xXOd22zVIcdy92Z4JQz8uV9QLqNFTq2d04agnIryY3bro6UQhFTF
04TKvRDBnJXXTaV6V8z73h0MlScVRzseUpAjOvVrbcxNuDcxyP7VjFzWO4jltDrsdKfD1sOhk3dU
bvKAaRuV8y7eNFVpH3JwnUq6Qh8nFVwAkJuU5NmN52KZ02rcf2hIysFVQNFTttCAWBgrS0Ipjbux
atwza25MlBzIB5vuwVtCogucyAtM17tLp37eZmqX3KSWeIrp1mfFpNxXHurjxdXuFSx9W3qohB8x
5TkTWnhRLm25E5HMxSGxMk5U6MrWEpSDZpHMaO5dryFFA40CCGYd07eJBw7NyblDyNHeVspnsijL
GcWqnvdEA2FApE3sPBSz9srsk1klcZi7sqMHTDQNP3ei6FxSZhIKKn9teLNH4NmeWZ0QA9nnjYHF
wKnhF3L2j431rEe9yZ9KkswQB815ed6KaB+bmkDSgUeL2CbVVAKlTp7NKZp2GQXWRrQHZI5keDPP
pVfhaS0gru6j8KwuyDX73iTDbunKD6fW4rfZUN8wA5R37ZClJ6jmeMXWQAc90S77mVo5/Zat2RJv
uSTuHbTqc2fk3Elaxa4ao/MJ9/5htLiuVHTYhF5F+1n8FTlJeZ2N8Di18ZAQXxhA66Q519uXMxoZ
3R7vdKG+LXapX3CmIJXKEER+4bvLJhwneBfaoG2ap9XAHCRe62wVPAdDlx6tmZ0tE/HrAswBfU9O
EEieBm1oPlU7vRqxj9jdiz3SSkjnp2h0ZkJEdIKM9Re4o15QKQn12yFQu9u5fi8bK75J1WJlyJfT
Lupaik04UzEmt+eO2+Iks8dn3bHZSagRg9KP2KWddy2MbYySBX7aVXtoG23gkP1ELrlzj0Wy8LVO
p/8fwsonlXTrdZwxkJLjR0OnOay9RNJZIFfW3kdBqa2YiKEP5+U8j8sbp8nOKMdOATGBmc1cU8t/
efDiKVS7Zcvup7TKnRvxGR6kIp26Z2lZe9PIbnQXdmabXHL5I+qqRYIDd5H/MZibO7zb+nsEV3Ko
fgGyDn3TxZQ7Er/U5WxIRcvPxhRQU8vH+dH8qFvDL29E05rjz0VCxp9SiusCPP44cSI1FAijZl3E
B9fsAXY2HLXCNAy+tIVHBX5fE2I7p32UO4FRdI9oFcEgeM6ISxiKa4sRz0zDGz1MgqoFUemKvvPH
hfC+fC2SqwobAcC+K5IDdMYJqrpCZp7ZcYWYuS4VUbNsaQDM54xnNs3Q/oYXaR8aVHV9nGyXEHXX
YEBuSNAq9eZSHvsWV18xivLYmMwIbd1E3qRxlEdodfFkzOO+50+dm3G8IB4Ciz1N5l1N0ybx6vaQ
rJHiqcD5zpmfI5DUVl4UiV27qu4WBwRnM5m973rPdU/PVG9pBUVq9FuJ+neAAMu2N24GkiaOiMAA
SrRgOM2MEJqp4P+Lowtj0R8stUa2M5PJjAH0ZMyvTVcrlzmJWjno04tRUbCiFIRS0pRD3TzY25VJ
gZdwT6GAMJNiwDgyEArUt2AHIsfaQIrJf3F+PLMx7cPXYEctZ2h7BicrXYM7YTjZLZV5H+9AslfZ
Yn5meOneyOKXVKsuUxc/Mso3ZKRroAq1/AtdGa6XPj3zWk5vIrTfmDHvu4ZirZdc0BQnjA394Ya2
Ho3QMLrQbb3eisa9DFUsBgaJDhsEQXSr7OnGSixE9P+Pu/PodZXbsugvQiKHro0TDifHDjo3kXPm
19dg+33yqftelVTd6lhgA06EzVpzjrlwYYnq22t57hw9hcSb1cjheJSllxRnxSqgTL9ylmg6LXqT
GyKl0y/fp6svkV2+hRK/wK47NDyvvWyW6156qNIk8lTDfIC0uaMxl4QQdigeaWQETSdn4BAHFL1p
0Cyu57H7pLvNAeqzoQJq6t5Hv2VkygsulfYB1wsBk+Ss2KTFdim/UM7JpXbG+KjIlYO2clOXp2Fs
nEcyI4dDrZPXlhEXSEoeowHAwhmeX98ZyPuaYLihKUc5FmNym0zQB+2gAX+oKk/NHGD1KeNxhKOb
XEUEjaMDnGekcOqbo6dOnUhRzUxG0xX5OVOOTFKRmmCjSpAimqp68ZV7awavNvTIKz41ALaE6/SU
tlSwq1hYNjJxGRR+DINeFKY+IwJGWhE0yU7dHY1exfBDApv0Pg2JtQu0gaM+lep1HzUf8yDjM9Xm
5xH3RUSsjZvnCbxbpVDRGUo7TPLA6WzjY0KpMWblcZAIgk6XYEBtzLBj9cOr3YR7xcqrQxsDOyXv
YeYid8AFLdHZD7uDYwI+xhC2g74Fm1e6D7t8Rcwq58nA1chleowBJbWrNJR0sNAyPnN/vPgEAqBz
MjaQPZNVjZpzwljcG+GvMp+JJ7b8Df1afomIsNpDYQUzf1B/N2cy0N0nVBL2qokMySUhqOSKuYhF
awaY5exxVaIT3FUcghGQKXAgPeoLNzCAIRj9wUFauZLB6jlO+Cebkg+UJpg9qEuc6rx9VNHYbUGX
GPsxsH+EWfJsZItjOoDU11p2Cy9mZJikGE+h9ZZx/0M7GoJmnWJqVcrolBlnS/q0grDaRR33DpN0
lIZ5OA1Lr2qSzG1TMG4JWoZinE2LPAkfo745WsUMfdcP6NqTNhtNnJQrtUrdSbHo+g7YEbpVkmb3
qqbFh2HoXu3J/lNXRHGWGc4Tp6+4QpF3hAwgQXm7Nu122gEVIE8L+QJer0Mk3UNXxKdmci221fqA
DhSzJRYiACUmzgMHSbBhcM8ALMbwvZG/irT1Qt9K7/mgMlAvnOKoLkDlzD5wNdSfIs4Oln3gjP5C
7DvxssV0lKFfj4i602z4OePRJSmuR5s/bzBux+tMP7dpGLszEcGx1DuYLwqXFCoOYbJbDoPvX+QG
FlRQHXC5ppuIfuccdcMuj6saGByk8yAiUDODzFymnPy0ZrjvxtFzGAcxqkrJ1JlaaCnAYypnYBCe
yDtpxMWitfJ+jDP9gWAURC80QsO9I4Uf+VRfGiOoLy0ZRu4Y1tJdGijbuiTxiRjMS8sNNMq9/JJE
4xYOArcmxAHGk/2ZZSoNQsxy69LEvAKh4CU0K3diBDAS+hpbkAAV4EM92cIdKeIUY5vYTZHkpvm8
CWhLujGEwalSfllzkLqlEXOzYPkpuj8tW6dZvOO24b0qQMl3aA6wvTX4/UnUsEEHkPNS7Z28ht6I
koAAwZHP76lIzAdEC14e33eytozQkbLbefaFTvhkQcImixWMhEPE96pTYBdShzdRDB7Sjr1wUNv5
4qTZ09jZPw0iSN8L23mr6rTGlJL+imKJpKROQW1jlftRY/9K9UudGOprWltvDcoeGqTKpg3M1Jtz
IBE5hkvyyIYtuu527VfBXsljPG969gTtyHAzOOvjjNgpjqSXPJ4i9J4gSYoJOi2+A+7V5jczrKuN
PKZoQvkvTSNmzykaN6gBX/ojGfMm44F6KkrXRpi2LqjdKaHbS9pl0HB4VhrUnnLqSW4ZsU7DbBjU
VNkFFlmO5rxkySE5r024HJHOQEcdx2EdQExxLXCUYPYeVK43W8mCbt+nXHITNF+KQSaYFSJWwXw2
g7orDL/jctZCia7I7QNHy5AjtJLNQDWUuJ3Yq4cJNTgJTEGL1WdqKT6n9imR4aFHXWu8ZdwuwbiV
weL0mMDrGroHEra5rxDByG2GNcCQVzVtsbEecATETe9mAeoxxsF3bQwqIuXmgzNZmjSeYU3GFkAI
Xuls8vFsDelqDmdzZercJfd2s8tQyadZNu0h7D5kplUACxwPHNTIT/2Ij9Jad7mfoZMeMcWZpozF
s+4fSCDn3IB4K7R0Oic16jSZgACXu3MOOPZA4G6c/YPcULzQ0cKtP6WvcqxxmueiBXUEYowFmq+x
Q58A5sdxaF7t6DHU29e4LfDdBgn5xfa2z2PzwL9RBw3512AunIA/T7fnJfISgVVXcUBD/9EKhP52
6LyGJT4E+t4PMIDMHYqyfGfpBEIpMZneNX4oZVaUOyS2yOl8BjMKIFfyxTaTFf5J+S3XED2dXRkl
v6PB/EH/frd8xENsdp8GVa6Vb6Yv9ThQDZvavdEGoPviDERRXrtD9676DeZhB5HwNjC0zk2q1jj+
qQBXkC5PJC2XiEeVWxDCNaFN6RimAx/6AE43GU0WZieuwgFe3EtXkC9tjLjiKAyjwQMJW6ndy6x2
75kSqFAZLEhPc32RMVLQESiI1zHyZkOQRL5dQPixvfRgTQuIF6EGmTTddRUosAawtRtVeBZyjaxT
q4uhjSrtVUv+/1YSrMmLCv1/lgRffvdfv/67Ivi6yj+KYAVFsIYi2FRQrptgFG6KYBWE+T8SYBUJ
MK4EwEiGjbzPBi3+D9t4wR4bJs/augqpAb71/4FtrBiLBvm7FQL9rwVDWUVSrjmm+m9q/rDVxz6v
S+0cUouIwQptrHoJcqTQugrCLl3Tb8nxerDfhV9dN8frNgmNE6xKMA5q/eID9GcURlGCiHWsNmq9
gcRTSqg+W7rV67ZGz1OoVNAkZfxSwn4b+kOz6dAprged6EyZ9hQJ9fQ6FdJoR+ulzvxp48Q+lWkl
v/chhe8U26uhK577yWSMbljuXJcTKKUo5nQ2e8Qu2Ps6bp+0bqxOtaE/21qgLCq6Fs8qxH95IIwZ
k+BBbiWZWw+j2Crd2Ly2Qf3M4YdzXS7eNEAfWj5eHNtvGPShFdD6gWgFKUaerFd3CMb81YTsDeUZ
pTLOMCQM5gQbD5Zy9FXiaeQuu5fgw1g4CFxHRe1LjQ42apw+SDr3Vgk8qVyV3zq8LbEyHx0j3Rd+
UH4URXMfydN5JhjGHfpK4TZ88OxQBYvEGW0zyvNDMnyAIYLToZjNppoBpQyz8oi1fFiJNSjqoys1
nZkwuhxwstGRLQ3ocm010KnwLqZAeHFa+sm9AcaQ0VnWbLStMkQ7JQNWUFQ6P3b5p+sUTrRytw7b
htTFKN/S9Paxnv+CVx2tG9tfp6FmHil6+xfuXkzlOE+NcTdwzcEvf6dXVBE4syN/cIY/VjN8jEZW
7blH3ARxZLkOlDtusy2XVPKQUknK9SxPm8Ps61uDyxsGV3hO1nLXYADCD3GdMWjonHUhg6vkIpI3
yJxbuwe4wIgnsrBJMVbjND1zIiUX/L6s4T6R2Rhv7No5m+lEXdECB5pCYeDG2fPvg1iKzmnSMxzj
tynmWHqGG1OmmEFwK5dbxs8cB/aEaJkBd+laaprel5V8xMbUniwCf4n2DJoCLWj3x6h7/1wpxY8c
b9+uWeTw3KIQHcOdpOeX8lugAwIN7EHn5/GPs+wUB8CkKB4CfdX3vXbRmmY9ZEF91LTKLTDbvyWl
DReVintNyXoECJ2S0XzEHZiRa6PPrrLY2/UoeHHAVFHn1dhtW7l0/Uy+qOHY7MJGzVBvjDDF+BdR
DwC9I1+bu+ZkJHRSS/cU5A7mwPXEb2r7nk+9t02Mc8GQGhtKzQnjgvytgBd3WjJz1432rKVYtMjO
fUqD/EWWpd4t+tTYO9HY4GQ7jv0QHGuqDQdwQ9Z2iHx7PSnD/GpGEdw+MBBfkhadlQGOZSo7DY1u
ziG2D9BCkg445+RLvYzc/VmyMIJnb6qVFedM5WapLBiNWVZs7FI/1C52Zp9CXc32y+kqr9YZ9Y4A
KuwHar5zKxMEX9EdOlmyf5pJc9omcYo4gGrekWz6ej3BpnNleEbnSGKEiOThQzVK/xhU0bjhDp+6
fUOF1bdbbWVOpu7O0pje+U7S7E0r8g9RqadnypkDo2yGXkHNyApHXL8x4Iq4YV9wDTZDYk3qHL91
T21AJiNiV/eQC+MMSpzl+68tKvLnDiY01W4STdRIXyeZaXuFLO2aoJnv+Z7tpPFLqNO0inqqQ0Wc
nUJCFq8PaRyfc8M/NJbO4cZfLpkKXIKhbe8cbfyNJMR4SoJIXzon+AOm/tiRw2QYMGUq2fycpJKy
d5AdOfcX6xjcLb58nBXkyjSeeNCWKeAfDAVv82Iq1+B9wXLq/nl9WpLgxLx4/TZ7XVI8CVWYLYmX
vk2Kl0bDxCI4KvdiE2IR8fxfW+wQy3oaOif7S7Wj0uuURRI0L5Hd4ZLMfZ0khhrt5zIvpsRC4uG2
TmKxRyA4Yhm7iVj99tJtndtzYm3xAi0QrIkdevjJSjtC1ZZN/OdPIInPJRa4vp3YyrfJ62riXa6T
FOSOHO7p7vbhv2369sH+43e9LvnX9xTrEA2MGdOq6/Vtu7flmrp/moyAseDtdxSrXb/g7avfVhFT
fy8unvz27cQ2vn3S2+rXNb9tXvwEqKRpWN0+YVmCDDSatED4JfFLi/XFg25WjbwR2//2IcRL4kkx
VTqY/FKjRvo7fgSUvK4rXJca6bwlFBkIH0BInLT5zJv4xjkuYN5AnASmGkYAgMbyIZOUwrPIsPTA
OiMsw0nH7iKevb3U1mq6M33J++t5MWssK4st3F69bqUJarb1bYs+kPC41BpvrJLqiBwsliEhRz16
lJWYlCq0gNf5KaIEQlKj7X57MvcTksqKt+si4gWxnh+SLD/Kw52fRA7nAckkADBz0Enm08ypH8ZI
ajvHKpFLZCxIzsRUraM70zrSAYk4iQEeeKieLpHjo7VfjndxiJbiVFCqF5juKkdkcQRSx+Uq4T9j
DJwf7MZZwzr8bTW/OZPrqzyfPlMR8KdYCPzm5WFadEjiwSTd+z/O3pYTq/FvAEHtcZNYsNbHsTyO
TWMBmstBRIw/8tCpt3Xd4I135lDDKz18+Jn5VPhc5iOT/k+5yAmFNlToi8RsNbYLqiHf0yTQGOKg
Yu3wXzmS6TkW3FRqByC1gmDwxAOsVcZoRcLNWZbRm4X2xQ/T9Syc9p68TInZsp0J/gXUIo2ELogH
+qGglSeu5gWirmLFFTg/0qEp6P3wlwrRiHig37tSB9/aCx2CUCSIhy6S/pSKMWzKokQ76fhatDNH
874emug40WRYT6gf12NJkS31pX06ooYz6I/oIpUT5D5dPFKmqDgz2Gy1uHYrFfuNZTUaDiaJtNUh
RmaFMsWLa3ymMkqlldlXHwiBzzUjEi5n/FXx+EjzFl8WjQt1oyXQwsyq9RdcqH9Ap2lMM+RqKVQ8
RT9a+lAyNrYZ+i0qOqGkElODabjwdYqrCHVUae+kqPQ3OfctXhZ0Klcs6V9TkBYYZBUGlUut98R/
wJ5dtfugI6qOAQBSr+X3t5aHobWVQ5U+QjldzAlo7KnnJFy6Um0vV7R2bwqvxDKQCAulzlXJNecM
DRjmdYvCUl00Qkbl29mefhyK0QVhfdMYCQWSeAimRTevZfplkHIF+f6STSokpMZkg9KQ1YlCZkhw
zCJbve2AYuqv56a2S10oZaChl7OhYxXEywfbhlFgCjpcxzGwfKVv8+YSMcr9WYRnZzm5/CVMu4na
nJLGVkbyoSt2J/H1xA6XCVXqDUdv+yi7LflwE1DdtFi359pEUjeLZPkvPdJVw3MTM2LlwYfTgqcW
R53YhcTU7eEmiORqwnA11veGw8VeWx6CiuuteLjNTvB3YHSm63zC0hgNYE2FYvY6qemjs+ptANnT
oqDFk88OLfbq5eGv2aIB5AwVDF0Uxphusc3cHqbFNiFmAxg2xOmizB20kTb1oP5u5YmWm+a3nngI
Q2I/Rp//i36Nv9f1HAVIBxE30TdCsSt+uv9RxUvwhdeosGx8/MG7DpMnbTZ2oxlZyjRY9dHssKiN
ZUye3UDRH2SgQlAp1zzxhXQOaaNQaLTKBBtcU7SpBYFbp0vNkUW0toobI0Z00cvqne1bJNb0FsTl
CSLWPKnUo0I5PY5afAqi+HkgI2YTNCWIxVqnsLscEJ3AtCxi4dwmzEN8n+tRIMkung6KhTNmNKwZ
wRH4F3W5iYbbIjVttSzZIsd/FhpP8ceLqdvOYJEQ5ulP+QiosKYw7wKvJXUv/RqVQvOcOjeO1vIA
1XgrVS1BSwVRAq24qjlD5MEBzQl180yG1vtIDrd92L12pSNtA7LG3SrVaIf1YU0apGKcIuq5u1mk
xuh5t7Oa8qFK6IbpoAw4zlNphUsbkyJWRreWqR4C0cEkZBGX0sxqsg/laK+UzUGLcf50JDuvEyEo
1DnF6TRDkakv8wqMZ/oqXGods/O9PMdwpit2tXZshtHyMtYel6uqRcNmk3bSK2FIFAv6S5pBpbca
596OsfjZdf08mDvyEwPYi8vWdUJ8ud76tiveZ5gLbV3JpwwuYmDV1Sojnl5psSmYYFOyRsZdtVzn
mwFbXagU0jYCq1MqsjyvxXPi1Tkmkrpu2uew41wzz8GL76f+FuJecWz0HzO4ME9tAtiJ5FpFbG6k
S+hFVf9iQEhYBRlsXMIxYOYlM8XG5QfI7bjZdYl6oit0R7Q5pdHZYhT+BzdDcQyr/l1pAiJkh3bj
B4O67WlErEZcHDg2OOiXh1ySAjRI8m+d+E3PrrHjNfKT7VfRvvbiom29dHkQU90ElNB3lNYzdSj4
Vn9n2WO8icOwW+ecSyiVAhq/LsDRiwbjy+rrbotvlWYg+Le+BTol+81w/W5h2VsEpQw2OMzlpLs8
9Bl8vp4ii5t2nGYmYL5T/RpI7czN9qyQ2QRV2jKTVyQHKMISguc0AJGEzeWw4UHh2C1XB/HrZNOS
Pq1HKh1PqXCwo6Ej5Gbz38WE4kkhFiQt94hLP9yJhdXl4LrpBcWUWMy8CRHFvNhAEuU0xBT+wOWN
vi0nJmETJBsABH+u64rnsng4RHCS17nxM5FRjhVpWrlD0QYYs3WJgIj4CUjzfHZmJXkkfmfex8Nj
XONN0VRa4bW1lNCkaQs7tUEzAUB/cn4EQ/Y6lxNNO6AhoMd6c1XOPWnAc4XswSzf4M7tMlvBDZji
zg2hUpNjoNKkIUorqMcjoWb1T38kP2Eonc9CeFAmakp+X1lrvemGFYVUVKZyAjOun6XHWQ1/KphB
yKH7bIhdpfM8+HdEENdnX5GUdZ5E05dVR2QDFeYLzGq8i0GFZbk3+s9EOorXBy0ltANtnAdG2geV
072Y4zx+6WGDVzvzrUsVlM0lb0jVXUouX6FaPOaqjw8xLQKMSpFxaGcwdOLFBuD52CVfjZOk2w4S
9iEOrPylDueL2Cq/Grt6ZOhn4qOHO4O68Eq80NrSRxjTGxvKWvUMnb5zNpUdvSbG9YVM8hnZnx+V
MlrbPAcKWDXO/DqU4UF8iYmMJ2S5kXYqm0q55+6HA4Lx+r1tooVoJoQNxD75D6R4KEeEMRPVNb7K
TE1hdszkPZPqeWeNrbJT0i58x2BEU4kfoZtICg1pVR4HK7UfjMSm/SR+nQCrbdRG2n0fTMop14Aj
iE1OeF360aC3mcftvpgKZwvJefjIwvK6ZljAn2gbjbwiw0qeun78FFuU08hYZYE/3qlTpp1ns4V7
srwVML6LncrVC5XB4tCMNbJDEk6/INmJ765X7E5R3ZiHfpC75yiZH8UGh9LI1j18u0s4lealQLBw
/QMNorBVmVyMakzSTdN1iacYMS2+5SeRSRwHbf9JXmQLFk7z9yokWrow6UlsdQ4tBcovuxhKGv9O
7HZiRb1CEGsU6qMuT9ExtBPHFR8/J0imVa3iNSpQ52byiGKp1A+hVTgPcUCB1SFb9mfe6R6WPfVt
BPu95UY5IMG7Hh+CkbxlsUQX5AfDlOJ3NL3gq6a68kpOSA+NhD06QLD6Mxr1nY9C5L2LcmcTatWM
2Y3qqFKYewcK0XU7GZT2UU/DD0Zb6iYONNtTkNTeT9iNr9uB5reJB6n/SBGYbiQLCdmo5eF9XUO8
E+8UZIWLzcj/aByr3CRlNhy5MVDuKBNjTV++Tw2wAElA+xlMKn83IcNk1GXVneyH9XUbJt2urDXs
z7myHHcslfiUF9ShSfAD6Ll8n45Gaj/PzZfdGBo4f709IbqQL8YiABbvMnIOcGL7Ky3s0c1HSTs1
NO4hVNOdFptw+r1J9/okFiDXpHEtglrObWs5Zy4R/nUpmo1lPFk/+s5EE2VazTmx25ldkKjnoW/S
n+m/PlBBc3nUB+2s6UNxJniP4Jd6UH5Q17x+nkq2iQKQwosv1f4JeEHnEguS/siko/g8ylxq8F2L
9lKST3LqfNTR5DGqX73+JhZAFT2ta7kCoK5M5UnHLu62QStfio6/B6nYmtJ9/YuWDqXIoZUfUZuU
XNvmhoZ03j/OtoRvWDGrX02KSM7s9K9Ky6R1GrGNiv3zmPMZNz0991epDR6vW3PCp9IujFdfSqUN
3azkaCmSfmFnQn4b2v6XzZ8lFk20FhhrF1WPMMh7cheBkmlFYTwWJg0NsUhejOuc4uwXLfXYLZOq
vqiKPhwTo0E/3pfVm5xW92JRjp7nTq7bV0or5F1zSHjVbId3AwR6Rj5580OD2aIv31jjpnZltqb0
oEyTumfwJO1mUwOgGlCSRhZa/8J+SUe6lz5jSc/dwE2RWl1Ca9SPbWCPmyjj8NJB04ufx1RtxGd1
9Ko3bbVFiauQIZ3Xd2MjyWtVL5eR0ZtYcu589He9ojyMPsEQw4Sasu3r49hV3RMeh+L6e08BvBvd
mT4lslTcnr7+eZCD8DR2CMQ63wrf5y45i+/ilM673Hfai0Xm53bO4fAkcDjuFHgeqCXZ4ZT+LH6g
ijs5vLdz/dAj6TtEYT/tWnDrT1EPqkMs4pvB1qZd9enLnKtt1RkIipKKk68DkTeipn1XMuUoFqVS
9xURIL5qs6E4ojbJdoo0YinLHfvBnLOJ4qum/+yyeqM6tfSREH/jDm3RnOjpE1cZg7xjENn+yOyH
qcuMn6OUclEkj/5OQxXrlZVO17/ouzcUD2exrbCV/0hxED/TX0B0OHYjNB0u3VZAhiSf2vjZRw4G
Tl95dwjr2MxmOB7jOQ/usoa8iOs2lg8lZjtiQy62zM6kLKcmsdqyvlhMC64BxP9fW9qaDlDuf2tp
v7Rf4XfE1b9W+KehLUOrQtsCVQXRjEpi9K2hvfS6YdU5Bhwsh9+XzvO3/raiQmyjAw7EjnCCW3/b
WuhXsgYcy0LeuiT+/h/626pha3/1t22dzjaULRlYnOpA0vzvxLyiKqKwIFDjbCoSZaUkADZjLY7a
b5Om1YG47IXFVkz+vYCe7jTaut12aAgbXKO5INvCQFDoFC2JRcTcmAPQ/sIYtl1BhOVURbscASWX
/WFfd/aJE8/A3aBuI0ae/4zI0+8pvdZrTksRO3gSY52SzLWkLzzIMbAQ0KoThI3gQpGm84Yw/ggl
QJJKbIG8GqJ9qS83lsO4U7OuQvPKqQ9QXoNKmMShrEuwaIhSiPgmdubkhFYt35p6tj0/iUk9m1Oi
aMGvuL2PUDiUFq6TeIl7YtzG4qf4thnx0rdfSSwlnpRNe0cKnrLrQC/JG2sptykJN0rvYtLvhnRL
cN+zwIWIp8TDlRmCLtn7T8/pQ0uXRryS6v4/k7oo4Ik1xUvysvptVjx3extgx6wo5v9t8n9/d7Gh
23a5/zQOkDdwgS83zvLSfxJT/TIrpm4vNMsN9m1WTKEmRUYpJm+r3DYjVhGzxBuCF4WovP5PCyuw
zhBVLG/6bYvXZ8XqBrbodCUmI4uRUBVeP+xfn+n2fmJbf72VmA2XnUJS9d69rYszhuKHmA99G4JD
2ZOWKu5dc/EYLS73QY/ZO8UkWY25Z8JbSIO62Imnrgvmywu3Ra7bEEtfF1pevs1+ezm5mvqW8sp1
Uiz11+bE7P/8sniLb58SHR5g3eXmauWkxDXES4krWb6KWLISsBlnkEq3bpWeEBhqQCvunP61kFhc
zMJWiT2CSpZVxRO3LXFvwkpiPl02L6ZuaxIRQy3gto6NqX3VZShA6pArZUm5sSXdi535NtmhJvMy
hUKmeJ1MjwRRqENMmBTQxFbAVPcdxT0cBaSh6A+EcRmHW2c1jzA4Tb20tVpp2s/RuC6F/1RwS66T
ylJUMPg18eAuTZrrpHg2bK2jvuDhxZx4ECuK5W6z3zYpnhQviwVv64nnfBhN6yLOQxKgZ5vTcVb8
6KcqdGe/JqyFyp9MxsHKNCxuS9P2UxR5xYPWjJzUacTwaC4nOSWrS2Sd+Hr0bhy8AYWCp1u+uc9n
2U2m6jLr1XNhpBNlz4VVIwqXJqKmDNaW8NDeStZi9vZcbpJmXKhzfy3qz7UGPyKrYk7stfamxxXJ
ssTb75GgarsgHEaPYtbopSb0JUpCzxEmIGSAQSN7hIE/O6bx0ER+ty5rCldtBIERLBHpoMtsRvVO
b/kWat8R+T4msxeroIVWka0geuyJZRNtA9G8otTngNijgBVVw0HpXg2t/9LsTtlmTVAdo7wrj6SR
o+R1qAVmsuZvR2V+8vGlmWUn76tqbjyHpohHZMG/phq71skv6dZYNgiiiOqQohB06WuDZDHHN+XS
D73Z4cVU1Mt3Gjry7a1fdWso3J4DMk1gNZ0SUQcXD0lYNzuSRw60cKYMZrMs040ChdZKO7Mm1lcq
Bw6BKUM8ZuKpxEFEDlDd3atOP1x3REyNFFuXh9tOJp6rAF2toFFSrLPko1QU6c5eSq/lRMfVEOKE
27yYQkhJeZ+i7LS3tdSVrH70ktJa/mGtxO+JuWITifnQ5qWxotFOM6AHZ2i1FPr9DnE38YsLh4zC
kjwTW3CdbFFid416COcZUC5WyYDgjFVQyqjVUd7YYe7QbEX1Jh6q7kDuNBfkLrY9PD82LZ9ZJz8x
r0lKXKKBR4x/2Kq3GATCcaNxIFNxJ4SIyvT00MTb6UkGNRYemqfx0w53HVmZgBTy9fwKHfoPmP9A
cyuafORhdOsE2fYquY/6XRm8dxnbou69n7r3zU+tvFS4YJu9iow33PSjut6Qz4nEHU1ciChiDzoj
mi+BfK9MYAd/df4XjiE2HddrQgq4uUjxqbwOCL+kjRx+ZdppyTYir3A8dvY+DbZQG2PqSMV7SMju
/Ful2mAsaHgvGgiXPGCGkiUEv6uB5hCZQ4P+Yup73Tho2rEP3qzfFM8m48XAAtiRBoAq8FyYryFI
PcKjw42tAj0/kpaeh0SsHEqZe0JidDcIzcgWnpEjdoCFtF3Dz6lKq4YTjs7HohxSrTvnINlrDdXH
n7EkpkzNVyh569FV5g1b9Mu7kE4wXFEZrN9pIn4w3Q3dW4Y1pgvuy/aX2e9qzz5aCa4TaJc7I/Li
aW1RhEgPIWFahKTpnQcAMkgeqYx3Ognnl6D3THvfZAA399rXQDMwL3Zy55XJQU1OWUNkAcq4Cx3F
Bjk3v6/2HGmv3Odl9xP96AXus5OLVftHpTv6Xr/akjfKe+1PjJ2P8dqdcl7iJtM9MCwz3OCoKRwo
wOv+NT7i5R/uArDjL+0ZUqW9Cdo18XXgppP2MJkHQIWUEukAGPXv1iJ75RgUZztZKxGqxq05n2z1
RzwzjvTmusMyDLz/AXtoYe7sekf6QW3dJ90xjrx+5rgAYk2GYJz8KQJur88B+9GRDBl+byLj5GAX
892ISv2TB4zfUdW7ErvpGHrlEse1MfkD+x3GQuMPx6xukC644c62Ul3uk5U/Rf2QJwdIDpq8/GD8
TgCogIxTwndVa1/ZB6T7WbbWqrXZ0+det58FVqlxjYejyLdTu5YQJjrrPAZovcFfPOhryz7K7R6k
kHwqHw1po+jPDi4Gea+HbnPI2r1fu2OztYoj1E/UpDXKwWGm1++WiAObFSBCMDab8XN8wfQd01je
pMZDqx7wrVG0ORkt2fJb4oBQ4xLShla0Iy9rPpqEtPyOP01U9j18wWYH9GpQH4eMnPit/KxKro4S
Lj9H1l30ThyWNu/M3lNMRuDr7MOhhMqhAPRsEUrSoIkeZ8yJM4hajto6PsgRCVIEv4Jrgw82YSsh
9feoUqk1AMHQPPKYpss+EZW3xAed4vpHm+Hj1nGJPXf2He6VOt5ngOintfkLobrzYhM6sNEuNHT8
cGVxbXZWfu2F/obsyeEDIZ1p7WKQDvm2zHbcFhXvSwGTEyfWZ9OVK5etNBJQyLWTuvzmF3Zm6wxl
4JjtctA7G6ndch23uxXV/BVW+0BD8rTmk0QSkn+4wC/cOGkU3o/du6G9V93eSjftvntUf/naJqn3
fDSqVSVFm9S+1OWOz+Q3Ozs7qWgAtRVqjZfyDVsq6Syac0yPcrfx5W2hPiEAbikscipWhlM/nEx5
G/7oogvZel13kOCH4q3G6zAh64suPWRYsk3idfSSv2VnMGR3+rO0aefHMAJ3v1IJ09Lu8O125M3D
gjKIOozJF9hp6VkZT5J+rhed4iorX+ApVsSiSkcnfUAwQUpW9hCRFavvJWwf5WpK9+298wYgwflZ
vFrHVN+Pe1ooTzlYV/0QPMzAv1YzqUhvTrO2px3GZQDCEI4JCJglN36XNc/EhkXvhgpWg7eqXPvR
2gldpLkSo2COvlMpPRvSupuf9Rm1y8PATWnz5cinFqs04t2FncyfTDLAyohpv8L3pWH59NyFz9Ps
2ZSXQZNGsdelZGbt8u4piP8M00ePWpr7yVUUvmVNg2LgrAZ3PS1JmRl5q/UIPXap/Shjma32iU+V
fd9zZok8mKtR9TWUJ0U6NsmOXyjhUkjTDiArOTwAo0N68iunXc1M49L+ZX/xKe/C90g/svXkyA0N
fhOtJ2N5FT5DvdsNj8US+OTO5IthBybhnPtsV6s2YHbbH4q1KnZhvUs69xn1MpFcnrqWVvGWpIva
/WkQp/RWTq55n2zqg/6gJdt5i1vjON2b9Ub79PdEZhQkKW7Y06xNMqzlXyWng9fgOY7W8pN1GeIN
n5yoAcx3b6PjEpICLzZ40e/tX+U+OAfn3/UbpjzjEuPkoL2LOhETFXssM0AD1u3KeGxcgjv3BGSt
ohX94FW4NR5/rn6Xm+5nszXdw39xd17Jjatdlp1KTwAV8OYVjt5JpCTqBSFlSiAs4d3oe4FZVbqV
9Xd19GvHvcGkJFoQ/Mw5e699E235qOzzpXwcGRRYAFzUfv7G5K/xKwlkEgS2V+0J57Fi2JlK6d0L
zjjK+RfLMjftCZ/uVnrjJgsFH+wxMLxOJgfJN+NFUztIJgkU1Qysgw5x5iyh7mhA/LD3VhQrMZjf
SNB9rxfFIfLA+okigokntkuEMAWgtip/9KK16nYOYlQZ95aK42c/rRWyLCT307LJoVvGsteCGX9d
qa3bvwekMW9HD2YG+qq98Et8AR7VRXb9gVTLA2h20pbZSbyE62RnxUwJdqY7QbzviJ++3BfEKGSL
6GReCXHgb9JrlnglTIxPgMGhl/DScqJYVneHnRbh9lzyu8jG2XQikBm8scFhfxX5hlEmYvd0kc4y
4QPP8gttQTf3u6O2xWveHZON7iguJ7uPxl3loDnalpbEvjtWq2Dxjjps2k7bcq/4iAXCJa3RrXXz
dny9M5zaNT8iMK7QrzNn2P7EAmHMn7kF+nKbnc4WX9e1WWkdb5zu+jpYv9cfwzbbowVGbrZg9bEl
dm5L5NLkgzlxEkfwAKvZ2P3seBc4mc1NXBoXvuXLTnxsViRsF+dkX5yFt+hpcNuP+GzZ8dmwxe/y
BUnaSrMLdJV2cw1fCXzXXOuMo4RER3xfXGaNXbkYJj+bV0YyTh2OMJYR8g9ZIIZE28xjeH+cnqot
zbdileyFpeYaW+2MEN8NnHxhHXMn8o0rXQsBTuGOIL3p2jqyQ5aUwwhFzk1o61dBWd6xPnINa7iz
CBcsSlbphtPhJT432/472YMP2JYfKaseKl9v4vdbto+eRi/4xuf5O1uKHAnGGG2jbdqdJTgTxr/n
/Lnd5bLjt+/iJTrpOCAYW+yaL1Vkn8WvnKQYhALOeJGgENtn67N9b2Q+2WRTnrKl+aFequu4ZyBk
gFQ/qmv8iwyofRy6w3OySTbyBTn4sTypl8TDRGeLC3nHpTO5Ak/wCTWE0cevndylVqhtjaXuoHd+
m0+6pfCKNZHhjS45I1z5jqGt3UV0zOdXkp2kZX5gSlyXX5yr9wssgdW0if36Mm1Cxpjm9Z549x2z
U/L1OO+b1/hAqhf/D3yL3GGT8XnFbjMTy9cKzhe86/gHYI+wJ/1qJrd55W98maKW+PUNrr+IQ0M0
LxMWhwlAMXPG5/QZPwuBEydEAoF68nH9q+MCI0IDXP8ifIo7xmXd0fxhRX4a35ajvg6Xw2rgAxn3
w+/qij8eu7nP+Z6fe5bkv3DMQdN8EQ6TL/nh8s6MFEtLZJ4iUTRvyUJchatoNXjMxR1JkZ6yFnbK
joglz3jKvvDbazCard8JuB2I9TJT5nBMXk3D1rF2n8YncWEcpm07npIdUHqG2iHhuyJewUV73TI4
fkWnnkNNKC6h2ZMLuiBcx4foNL0OjwHwMUoErG6ZiFS7vpCkTLCwzTvXPnEm8n9Djh3jB9PgZ7/T
GQhemlXuDiuJrdpHcyjX1meWeqTu9E9W4pgfXKuu9Ny33YGMbl71tAVPXz91jdOiXcLc/Wy8ipfq
kBCKPC2y07w+eJc+y3deIrqxSHPLr27cTq9MiN3nxMeIuDCfB2MGNpYI/a5mWBo9gAmVPa5H77Nb
ssJjr/mEAcMlRp2x4uaEXnVgLGWafJ+yXT8u6kt6YMhLD/2O45osiYv0hE0b2tJBXt/4hrIEcqR3
cYVFWN9anrnii6/CeHHgEbv5Eg6wqy+sA8EI+/sShJN2Dl8rn0RuGOL2jWHsJVx+3tzC0xYom4Ll
cNK3nX1nwosPvO6h9CQGSdEhO87OXktmnE/j93RFGKD9lq7awWTujn1rn78WG33VbG61Yz3Rbu4N
r409pjT5yHKQOgwn7YVAAYbnatU7lStspGeCmBasUHnkxdF0tSfWFP0X/o3yPVx3m/tiWrZfHePE
MlvCrXKkZezHz9EpOWmb3O+f6NE70isaH76tg+DKl45v5onvbPBCbZEPUP1SUH1FHpHdH+NHcazO
yVO2b7Y5o6DxyzrczsazdMDqO62CNXFEe/OETNyNr59EEjwNm46vs7Kc/4MVcetxjzn6i/yRHgXN
i/EBpUhAgFE6wptICzayE5ZQEGntN/O2Y6YRX+pgi4SBdfFaXydetLAo767YL5xiX4J1NZ+18gUE
P0AObH39ajiHa3VlTdAyfNn0JuMLIYNjhqdEH/kUJ6z15+ZsWW64BrkAPSs/35+sV17EZ7hggR+T
1/hQ2CYdCysMigp7I/ZHj4rbX4DHP7+rya6cJYePUtND2Pu4RqoxPZ25JvW4GE2p9QmWO7ELoRb7
0LY+Lh6VqJ8fH9fCEVmX3CsqCQXUdB+vxxRTzC/WDKqSnpN+Gla3EG940BcrpehR1CE3lyBn5F20
qYX3jmKONNGXTTuvxM1DEP09BKfOMUJfhYdyKZFDuRTF8CBTk18gRGQDPF+wddFFQV89ZK0Pyu3j
Wk0e7XJSelee+fd1PFf1pXTuKzxk7Y+rSSNGzAI9w+UM+cxvuCMjUAuxeQlNAmCnUKFCkudP96kE
YPSQpk4x/aRRKY+VSm0wQhy3fkRwDsRmr283VKPNmHxK8NGziQyx+MaKuhhCGlSAqlmUY79P0h3a
GJZBsxqXqhYdATEWDUfDXWA3QREthum+R8fIgFsKB2q0ywrlJQMnr0kJFcxg99ehMwwIhWMGX2Du
pRhze+RxtR2ATtwjleCzR0n3UeN91HUf1xD806zry3KTBWG2+BHz/iuBbyFAFqoILgnzOcPgId99
iHu7/6rwFWfma9ezA3vUQR8XhSCUsve4qgfBqWmzzn/UZf/UamXUPezXIi5nm/oymi0J4mxnGB52
hv+8BncVRv78u8fFXz+O8+0ed0serogMfwRIPArd9Vci1l/iYDr0VhkAZkuFgNTdbnBZSLPdwqr2
aVPwvh7K0dESq3UpKcMixqeRBeRzEcojzwaOcrZyFHNXapjtHY9rCY6PabZ+xNOAVkzPJS+Y/SVk
dhjdRlJajOCV5HezrHaSC0whVNUBgegvhmy2qz8/Pf5gEVPlRoDg7H/88nG/Pz8/rnaDZ+VGsVEm
aq4aA75cNfc1Blzqx7U2a+//XH/8+nGR06tcp/PFz48/fy1riCNll5JQ+h+3ePzxz6MobYVK/+dP
ep+fzNZocLlCQiZEWHK6UdR2EUH3hN3UY0KVobOD2RrUzLayYHZ2CSrGIUsarvfZSoS8ZPXzt8e1
cLaZmQ/n1OMOysOb9PjT46J8eJcIDIKYPkv4Hzd63InqNX4n6dFGnJ9vePjJ/jzUz2///Py4w+Ou
jweNH+61x9Wfx/tzy8cvf+7+c58/D//3zYfZ+FVV3fNfd3k8ITrzyuln89jPw/zc7u9X9o+f/+Ur
+3nqcra4yXjd/tzl8ZD/ePX/eHd/rj7uGfwc438805+rjxv8eYPWbM0DV4NJb/78Hq/k/3hMHs9s
PPx/j1v/45l/3udfb+Zxw//2Cn6eYnqfGvVCm+76SAZ5ZIT8xIP89bu/fnzc7q/f0QOgrvXXw0iP
ptXPzR/Xfm7zeIj7nyiGGS/610P+3O/nLn8/zeMufz3sn9sYyvTU0G/z23mmhPSEajmMx/uirOM/
+Rg/oarN3Ob8+dF4dDh/YlT/JMA+/v7n6uP2d2pN6FvbP4Gufz3E48fHxc/D/LnJz6t5vLB/db+f
V/I/P8zjdj83eTzez++GuQv2ENT8/yoZIsnOQsvzP1Ew+v+1/MgAqETV1z+1Q/9+z3/XDhniv+mS
ZEo62hxkPv8RjWfI/0aaj65YmoxaBzsY+Xf/oRvS/k2ZdUYk0SsSbAzlRzekyv+mWwiGEPsYEmF2
ovL/ohvS/lINqeQq8ki6qc6gDbRNvIZ/BoSqoNbCEv3icsaUJZG+IwzLM8EzXsptujR0Z5L90lgH
sgf+uD03H+qv8Ny8UEQHWQoXhkDKgYqC8NpQcQ4WZEwTGUw3Q6siW1xasZuByYRuf0nYpufkUT6l
CzoRfv5BpQQDCL6BLHBvF+l3ubFcY2W5Wvx/y/GEL/JP8sef9wjOydI0xeCfOefzHyGoVSBDm8/M
CXS+8dJK0tOtJQ/PVI5xj5yvar8FgQJLkURXLZKe/nFC/IsEVgRg/+LZVT4pHHCiIWrKX8+OUH8o
0RFPS/Ni9Rvx+/5UHYjIEt8bP/u+BZT97PbbeFaf7kAsN7S3kmfBN3fWs0l1+lAWnnqSqp20xcT1
ke2nVXKiAFvvkXX2p7Zwai/ajx+mOm85tGcjXkyxe18OVMJvW+UoLgrzK8Tg4AkI4pOvBDH/Ub3i
mCIgmIIb99nRZ2c5OBen2vfykl06us3KiiJmZnhoj5XJhgSKKXKiKofPa5ttgVb9Zn+rLOFUmOxl
DRcVjOlWz+Veoiu2oZ+wVtzs/X5h43/7FZ95O/7wmn9PCyTJkR/tgiWM3IR6+0doLvtte4g90fTj
r3FJLLs7UQMN7KSwv+VNWTuNRaaUsMLQU3/CbGsNW3CzzxqinuoKq+q9M91M9qoLQBImRBqp8s0O
z7Nb9EJrI41P45HsdurHbHDN8/2UfNHCoRUk7O5nbTE9sXmhR9GfxR7ygMvhCLfjG/n1Pq3XgPD5
77ikCaOjoJcQYFEapxS67Ey/B4dFDHUI88umw6CPb13GOb2bJJQCWI7Fkyr64F+NU/Xeb/TP+zE4
NOwXnnu4jUCV78uIkmrDrjxaCHsY2Xv21tMyPOobWFxU0lNgFE7xka5LE2aWfTuRNf8dewQVt+TF
w7ey+88m9hJQM9Q6dFdzgjc61MX9GJ2b287cqEC08QHoDiJzL99MC9W/eSp1APr5ua1dpd/BriDV
cDe9kbRiudkB5sn7bSfvlJBDW6NDoHcu2RkdscmOF8Z2kOw8Xowb89Uitlol0s5Nv6oTKLhhL5OM
dxCvMnyIp3BlVDbQQyVy7rLTE5h77jgSlNsbkCfbsrHlZfzRrionO8hPEm3iS/ip79t601D9ew0u
5mmKbE5t+JeNC7ZQWen77NADtgFxtzVOterBYi6W+Wfv54UTL8tl+ma5jCcIXlsn3llH6wWD9h2n
W+EMXuNkfDvs9KvbqxzNjRyf47tTHtD3HurUB6EqkmcF4TJZ92/y/KGp8Lk7WyZszqWF9qEvIzcF
2e5ZN2fyagwlvnXS1mFr33Z14egU/ZGjeCoWkF+0f+Y3qPu5Z6w6unTUNKmCYcPdjcugWKqGXTnV
nj5su7rtkhgHOWOg0qCigNtCw81pdbeDI4Nf5nd6uXnUMK4QcFlP2uOSkh36n8VILOkqvjTvo7sc
l7eLSjseihVd4oNBThpV+XPwUX8LmDkBfu66bjW+si/yVMu2TigjBorIi7GiD2oPiyF0sLOZB6W9
WKdu11xvaxrnxpWS4KvoZu4N/tATBZn+/zI4M/3917F5Vr4CszYk2LQK8r3/OjbL6QRLT5fLZU22
W25NyDyNVzOq3f95GP5vg/D8NJolG5bIZCfr8xTxzymgEsZWDKRyqUn9eX4KaxxWYzh8TTWtxJGs
eHEqmeL/cy3wL4Z+maTt//7uVFnEdKurBvpckWn8n0+rhKWqD1ZdA36Z81mjwNOGPF5SZqA+pCvC
u6TVdmqlflC8xKGlupL5cVf63A0AGnYGxRK1GM/3AHTMZMp81VIo760GRDRSxG3SDocBC7tTmlXt
S8oITFiMVM8cZJMCnFT4E5pXOynrfTMwZKQT7Y473T8lpYI4KeUWtQ3+vNhYJ7oflHX9IhetBsiU
kmAn0qVJ8zumNpOVcAbwjrPcEMJxKdMzJDjz0mgGfUytlndoCUm2L+DuJYZgEyBbrKym3g5GHi3G
kIksEIur1d1XoQZDMjP8VPvVhr1T5gBvKx3JAa0w4Z6xa23WYpZIC0WcVtQ/ILmRt2Cr0BwFHclO
z1YNf2vk9JBlWWp0xyjnLfCxNwwHpp1b+JZA80CXgUcN/u5VLirBBdVQuGR9fLdVk+zlHkhXdBef
Ez1Qd1FHpTqfkELcZRlgvCasE3NcamV10tMoccQx84cIGKGq5Qov0vyWzyB2GFNzdBeccoEdps3d
hZUFwkCY4FqWpMwPYu4LMnFUChWjHUW0XQy22SWwkInPUA9jpYwLXVA/e2tQYRqRqEM5PmiNdNl1
MnXdRqtXSU3Xuo+Pyl34Zcm8slybzhoJsLxe+25mv6u7Giy1Qmc+m+RDTP8YfU3mNHedzIBIf2kj
4O8qrfGe8GMMLywSupo1WjUDyXT9WZvCZ7Go6FFIexHupzBqR2n4XQ7a01QIyoK42lfMiS/FkH7c
Dq14y7x6qJ+GW/4cB+FZjurfsTkAjOYEntQWh3L9Ol9Xew/eFmXSSIh9LVPccJjh2aLAW0ywwDEl
5KQAa3hUsJPIroq628viWAHdhSul0C6RPO0EATqXavFJm/L6Ht+FhZCqwrIiFDXuQKMr1I3squ1f
8gJNl9mDfylC0xeGL6C9riik56FA92CM637MwbVZCYyyZCEk7WjrhBgyUehHqHShTSs4bfYdn8CI
QDbl6KTTDouRWxQhqPTngiJdU9x4HQhPgRWo422Ri607f2ZiIPhD+mWh6TIgPys3ze3hIVVT6jRm
uVSPOrCOTMOfZFCpuYNJT0qyPFo0D4AfB4Ncw1VLDk3WE6IkvWuU1Y1KtBMWXrn2FYOGH56nTnOV
obuYdb+10LeZhuirQMpmeFg9jXbNEq0bIn2TGZW+UUC7LKIsO4w3jcZyGBiyx/aaSaNqlW0gtOhH
QmM/YRu7k4mpNWqQzrRFd8ylcgXoeVzGWbusE6j4YNiGFltU9STcAQbA/qB/l6Byu2vALuA3SeuC
kc8uFLN2zU4OlwBF11ILfzMJhgDWce6ZkhgBO6GTWUO3eFzoI2W9NKpYs8lWc1uUjXkMGjgnEDtq
N5ZoaakjyY39TYQLpvbJ2tA/4mSOann8KjJfyVNEexxlkN7nG2k3K/lzrZN/8Y2IN5OWIzcIJRHd
KtbykOw0+9akDJ+DlQbEJclfZSgLviyj7DuSYEzW1mF6qnv8zA5LgGJpuvXuTgSaHS0wRbNkDK7y
ZVrK17jwarfapbthJ32kiV2jwXB0y7XIdaWg6STX8Znvfknn2xm+q4XkdawQtjSUrvb9RBtdvCL8
UQ+3j3qr+gMhaHawv39mG5bs9Mqot77xGelv5qZ+vi1pL6pQwRjnD0aBcR8436wGQJ0Qo7YEPqC6
Ve0Ye/GIsppo3TBxK3guWN1o6VPJpIB/gp8T2nTpq6tETLmxRefA3QwWiI6OsO3TRGRhrsqvqLve
YInGrjqLirlj912CN3npt8hjYbEJaMMSVj1O0rjp3loYL/czC/nwaNrDi7EwFuIhWhiVYzCJ5Sw0
lO/0fYoXuWN+Tu8I3AwKKN5dZqVtj8xNTHlY+DZInUq2Kv5M3V3TT0g7BlDLMeM97dhKW9BkRbIT
yv7YLwfyuFld9Z5SbyR1he5k5NvWbKzAEXcVXbfGo8dKYZn+cFF6dK5m9LOKQqTXj5oEVddNTuhl
pk3m9V5k+qjQ8DiiPCO0GSLfUALLc8LCC1/TZlG4GovTvckrRyyzIva9epOLhUIKRu/cRwfBeKo5
OG402n5mtOKCpjn6dkDqtmaiZbB1t3/jGCd8v/CnoVlSljLHQ8f85su9E9/srPNGAYWQHXnR6c7R
YnX5RYVPqTbVJ71kPp6SzraH0RkpRXqw6Fkhow2Xev7Ud6vBugp7hjBrr2lr5AAFvVpOi0xYcYjn
aPIQdY36G8GHmHhsySCjVbS4Goz7rBnNM2G22KDjvRlt9N+E3p6ml+DA/qm+VqTO5E/NGcw6zx2+
s/R9y7fFqvvNniwHmPSl+NFe32Uf7d1BPdO89hfk9UQPWnu+NlgB70uzdxB43S+FXz3f2Go1tnnl
G6B8ZmzW0Hwh+HnolFBjlZc5/drV9slFY6k6uaRY67FnocFxq9eOFme/pBEPfITdT7vDM8B3kiUU
qZDoUET7jOwbAZRRLsqLdLNHZLS3WSDQdce79EbSC7oo09yGmhslHn15DqLBRnKfVGhRpNIzNsHa
ZAdqsq/hk/J5jJK+wc0mYT14aZOXkA4zwqdkkbYb4VPNvegplPDs0dtZlCzE9tZhBjTj3R12w6rb
Ilu5hz5nLoVaVCqLatPCBFnjaNyhg2Blk/4eLQcFmrWl95gv2dvqCD9YbJOW9oksHuXgnWYwtC7b
eOO8GkFzRTDcnQrZyxLs7Wf7GXvqklTxentb5oNtwMd4SxeN7rAYYANGCv0LSOPk0CwCcrh7AhFs
FLQCsSWyjc6XjiCIjVD3+m3Jhhy1xY5wXU52hmZIzO+VwMbFGTTndmJHjhEkOXcLVnnW2bSc9vXO
CmdYoE1YIQx5k3x5oV/SBcWcKyTVieljle4iX7nk1BU8Y7uBxTU995k3HEu4yMf0xH7m2vjxHKSl
7hKGsdAtXPiVxm/oPuEy25MG/ta9wfB75z2c2Oma+fK27hbdhJCcd41uc/KsFaEEwyGUnLFyRCgA
ZH/vgydyL9AJsKsrnN5lW9481QfhWm60Z+K+mzeTqHn7Hbn4htwQj2XCKaB7A92EUbt7jkffnFvg
wcryrU/Zy16YQpsjvXdpi1p2H+6rX2CrRtSMuwQ1zkEAwMVy61J8tq62Y4RVz8o+uiQbhFjyOlTW
Koqb0ZZHewQgn2yLBmH2UT+pO+P5/pKBsKEbj2YqdAPOOm2Jkxm2NwWVaiW94VWYDmzp9swwlELY
I0afDW1I2YbPSkJHbbj481Kkr5lbBGuOe+bCSN8gJihQQ75JiqcgaD6Ye61x6HcZwqILljdhOUg+
n1NwA3+KNOMkDts7fB1a9LiqqCi0fr6jrNLfWSxs2VVKv+vyk1WFBcGz2aqn2xnlqWlLvnmSF9Yz
HnA4PZDTyZqXZ9CHE5E+Z1crOJFQ14dtRLqWZ1r7cl/dmJD24C8kvpXfMEqVFadd+Dr9QrQ1D3Mq
6pLsneoKDCfpPQuXLIssbzxmCyxRpzAiRPmT6IvYPIX9LnqHmt6nmwlCDtEmzcaED5HqOwb/dkRp
vgn6cwttIBS+bXSmpuHd4yPjjwV1MrXOyRo+oAcx41WwXHYE/S69UoFQ3qQDBZAOYeAhXU1+eYId
gXAkO4XvzEsMBoryYdHa33WH+1NU29qvxg9rJ3sVRcdE349klgNAsARTGeMjmHfmYZ0kictQ0Lxm
Fe4k2sKagd3kVPkSo901fkdlnhxk1qWn4S0InhEuIG9pVgpnbAwukKASb2rt4D0MbRROdDSLz/Jy
f78HW/WliJ7io4kJRltqy/g6Lzxh33wMBNzM3k+3IgEF0c6kLCcmildpCXd70TojNhQKIktx0azY
niKnwmNRLUrZb79MdOiwyzUXHRuSyfZqPovTPnjOl4YXXNsvgiYQysnn7m7PxK4KQo8d7kUvu5Bw
HBzvJ9UJn4otIZ3JB3q58ltBVFZQ3/ge19mHrJwyeLts6mCb7LpNjzmNRfgzc150IqXo2IlYCFbN
OvLGdySP5YVRXQEQy6NSG9sTrfMMpIZZRFmaL/TUAdVZBwpKH4ovfvGDpC36kOgBcgagTixmfVJJ
cpQTnMkjzDfaU0Gx5Obf0lP2pUysYr3sSyOHKDlN1iaRfFz/ua8Ye2TV3bHTVwHT4ii+41Znq/DZ
TSKbE7Q94dsEIQGskI0p5l6jp6eCxca2VxnpetlJCJhJWQKViFUizKNFz6QbUFaTZFvdAZ5I3wBB
BbtK+a6rXxXWkSPvCXER+rlgFX6xhskPFYuEk4KQJnRSVglro/GqykMqVVzjljWurX7RyaQfpSVs
P+z2glKZ8/h27rbdb+MXclGYkCHyzvKLXaNVu/fKCb5r3R+YaMhvMEFAo+cMB5s5S8wdaYGrYTe6
2TZbzKIvt9ftfp+wzKhAC6kLuEpS5xaklyLCjDz0VSAY1d8I0VonWlQEgmzUXbmk4MfwUnrhPr3m
q3iBxLn+bAuPOLzbudzca9I1bGYKVEvl3sRwsBi+ui9zz1kphE52nna3Xf7LOoeHZocRQ/20VtFL
tYX4QP28fBlGf8y/pek4aphscGg4Y7zKsf5U/vDLMBcFbQqLrQx0Yk508vaGKKM9boboFYdR3Eyy
ynEeSi1cwyFwbhrOqT5MpQ3hePxBEptdl+HNEonY8aCWzU4X/vq4eNzuce1xN6MPGciTpGZQbqWN
NUQSwrf51ripi3UwHtOwWfZZfDvVokT4yqC4M50nujHONGWtuqZYyZ4hc7wKJRwWWaGThwEazL6Z
uJbjQ3gb+GJnoPmzgiwdODGnyLptUI7w2iwwRYKaiegZmEEmQ8SBkBMx1yQ4ueSOvJ5WA0IEE9GP
5JgVlYBYIBhFrzbMioQUkWKUpfGWg1voNXFzlRLsMmVb989SBsE6y1O/lKmwixYL7obGllsGRICn
cvWMlMd07wHU2pvKxDUrvUbFNdIqhGCUyi55WZXXpxVFcznIfCUabi9R5Gslhg0hNlDphA3kZiWo
/FJDLlHmTIV3Yj6eZlOTqaCnhmeC4QvSSjqQG0h40gZ1D5vXZKKQYvab24wgDwjT6kTi8G61ctVV
PIwT40PcEteZj1QyVSF+Ku792iwMAGuMo7dy0xEDIE1pw/qRFXJ/D05pFLwTQ1avGwxQ3R23jR4z
/tWT5qeJT3wFCcPGfZWEG/bXx6YQ4c4B0HBHGQX1GGXsREYWFVmDB6G3LrfMuDkxuNVbh6/NCPFR
DW96ksuAeQT6ZI1+DOKPFD3HTPP6UgtMQloHmaMb43ghBhHzL86QVk2vqslmBQSq5UxmIYA3xIRA
ctDTFJ4y8EdvWftWC/AhBrG5kpZAeRkSeRycS+0banWF2j196W4p82qZDNTUrO8yNzYS8CCbiEgq
J7htAyL/0P2rXi+bAlvf6VUARb5sBsR0pXj7ngKNMhK7IZOAllvf3ZYBtbyynS6lgZOM1HbUOII5
W3p6Ogxh/zrOTybL7E4x1chWgN56AFddTRaGrMZXgTLjkECKVd/kpVhQno4UazElKmbDHJ5SJW/a
6bUvhdcuv+115tDOUqg2dnfEuGzGHvfNYu1bNFeJVDBYA9qqqadFBsLDITUPqY5voRrFcyOqb/mQ
LNvS01tgBCzvyUljcW29MCrf8DGGvII5F69+hXWwJuwIVkvOElW5N5e8FIAwqgpr7d76rPDFRcGn
qrM0jrqWvCIWzEVGB4HgLEu9Wqn0RrQYjguVBhawRqyT4xYMiB8WbBnkGy2UuIxICU3ThVRl4erp
ps2aw5EdXXIrF3cpYjMDOksujZM1Gi9CDDmmMyrW0+I1KfrPeGCmMfMAMiL1oAwRfNSsKxkklxVj
ZlLjCwI20LoKQ0oqslu+IdRxIbd5TaZgXxzlZmlGpW5beaSvO4kJwAjP7YBT0FAWHfvSuOlIFRVE
Ashav65J9hKic0BYpwZHheoTeS5m06zkVMEVURfMi7KFpa2jbiGESr6qSyp6ER1EhkhPGYkZq4LW
FRX6bWFbHEwrP0V9dZHKcS6TjaQC1lg3pObJ6rHFlGJ/yVQge5GMbDUx5nCEmrZF0JDeeqedLBrh
EuuJFuqCT3T2SeHQcnbK+bJSWdJqlYqdJmlf4zu0gSClF8MYnm2t8kUx2aJJeXw1Gov2VUzQqUrY
Zxya566Pt5NeuyQeJL4JJPVO1pY9dDfZ0wRhdONklA8FfUABW7evWxGCTjRXiTUh80+G59hErSyl
1keZsnO93xDZQnWJOj4rxVLQiA4Io9Sk3BeUGZom+LpBYFfAw5D3i8J5xCqgwz73gMbRS8dSW3fo
UOT328BCtmiuor4JpWJPX2NZGCUnQFN/WQONe3yOYl2ywM9391GZIYXhznm6m9oqK8tn0TL3Q1Et
uh6dOtyjfpVV1e+C4MlR/AjDjOk0x2QDwxWddI19Dy7ONRH8OqH7W2m3XXonhopeAgsetjjj9UMf
rdHRYBNG9a10QGKyOhPkbdNSFamEea9q9k+YeFl4xNFJrHDspxqxPSVt3+HeOtPdeg6rOPPTFrl7
mxTLup5WDV6+IK7EDcAQuO1i+jR0zbUrCNArs4nliRyyWWZNlOUdbkvhY+gIeb0ph7DLATSR0zBY
eFWwH9tAHiMbZrwpGIOf1jfdUeGI2joxVcsggX5LaAKNM/In4NIZ7t3KLveh51cFZbWq7zbpLbyI
+Fdr7LNJDeK+7NOU1mpP9beTFzWjma2byUw+UvbSROhTN+oLUhJae0rXmpZPH5MWbSTQ/SsiM0+Z
yRoUReOlH1I20XrzPChUcIPeOLWcp86oMsDL1kJR68Q1WwTDA73WUGVb1Rnaog4KPykVN4iKpaII
i6ig0KekluREUr4i1WnTmdGzwPt/Aa9hJ/fkDcbsjZmYBLWKiUzKAYLnVi+u1E7ciBaKaFnJKCHH
EAuTSo38W8HGHlLYrHPVmfaF9r6KgSe3E25qkXwLP8i77pCg6OtiVJF6T6pKKFsuqWqY3enrOHOQ
FpxHtob6+KEmuCV6gvOcO4beSZSW2d1cqXHTeqYgCTa8Q4CLdyK7p8HtUWyQaEz47SQDShP5/PVg
8pUb+zISx2b3knAc1SZbaQU2jcokTJaEAb+8G/kCUOx3X3aUcVPCJs6dIGqeqaNcH2O2DnW7q+Ub
oKbu5k0EfI9m81xnJnXNBhdSiwXaiKhBVNqpz5hyi6ldgRbcJxwiJwqMbQH+3MWJS+AX8O80ei5H
dNplrb3KQ6E5YpJdk0C8/G/uzmM5cmRL06/S1ntcg3CHWPSGocigllnJDYzMTEJrjaefDx5VBRan
aqbv9i7o5g4VESDg4pxfDHUI08OG9Rd53xwdX02zH/fSGuCSeE120Qf2bwJM96aJta00rIQkTe7A
acQGoUuHfWGYv6EYK89sm5iAu8SspZk+zJp2GZbzY43bKDNdgZssMtXMAMTw5OaQ6wLX+NllXX0t
0CAljg+TTpTVHtmbh6C5KFLn3TYjfdvkME2y6SMugnDv2lAhfe5QIcSuG4mvGRoztkiE5sbGCbga
eaud6odTVYxsNo9E2PjZth0be5vsjSyp0G2AtpebxrOvd8FV37FQEKAjCr+DxxZHj0mGxSQJGuT8
XFBBFanspAcCsVhWI6Y4ktGYBuIaQetcIyoIAsMorx19hCnr4c/eFJt2mudDlPe3vbXXXJO8fNhZ
MGhzcWyyQUC8pvalOaYFKhcFC9cqeY/IDO0Mq5LHwQ0/F2qbW0/eLtKD12CxpFdF1fMG0GEZu6xk
1uYb5nd9Eedo7PwHhrANHo0eVpE6JFS9CtqjDHsifGHAohQvEBgwFrSWXsOr0SammbJyC0po2EFQ
XAiiTnKRXE+q9Peim8p7LcMFY15U2Jt4gspkysI5mos+uyryHPxJ+x2YroO60R9FBLwAA9jqIm5s
ZGGXIjNHvk7VQRWW+kM2uETFLJnf6f5gYgAmk6u0SsRBZbv/c7F9xoLE+jOfv31r3/7rV95G7XTz
lv36n/+++TX81/WvMfpR/BXYp077UxTMQsRL2JLxWrcXeN+f4D5D6YVZDqkvVwgHDbA/wX3Wovwl
gLJzluO5rglY4Q/TK+NflukZtmsZnqObhnD/HXCf63l/xR+wBNMX6JkUUhrA38QX2EMVi3Qegjy+
ajA4h8XgF2dWCfgtScermPce1wANLH1oepVO+qqxgOwYG01jEhDiibqrQvlDZCEYAHlVDMhpM3YO
p8ISaM34pgsMJ5teV20eL68aQkCLdk/uer2xU1Ul4KNqqkgcv8KwkVETO8DiWCweBSVUjSrrhv3y
5hxVYTQNwDJVLT2YAVH2013oBd6ieqIK58+aanaImu+mRf/MXxSFV2DvJ9xvO5PUxPNx2v4jdlbt
8Ih6h5hYn0eLhn+wFNai1bQWsmOC3Al5qdSzxgaYvyqihZwzaFLbzwgPqU2lLyFKBm60qfrF8ZsV
DKWtJL76onhISXju/d6C8CF69O5PVaczh4tkfJDlQkiwGkgLFd35qVDNOEItwsAjocYNfLjExIo4
S+OQaZJaPCIqCmYE/SqcCf3FWfRnm013WgfZxp5z5u1edt2G3W0d68F+avqDC7fozNES2J9d1B7S
sV8m+QfDRxfFcDPY7GREyrC+GQyClpOD+2QZB3eYqlYt2kV5gnr5UsNXujigCfnmMydyLG2JgIp+
byWJdqYhLLcrhjmNmJrGC51HdbcKox3b1XM6t5U/k0MTL+r/h75jhEiuwL38ThSDTcJw0ZcaOkJn
PoLMiILYv3BIbHY2rmFHnufuqGqwRH6vrdtgNBEEXdvqmLW5nqe26dhNEIWA6VRPXYncwB8X/P9c
5utuddnADMnrquppP2HLOa4/fVepvtyX76Ca//62uiSFkuQz89Llrqgiq/Xfa1+29UQlD5r09oWz
//JRp1vw5TZ9aQJpGkjHoYKvTg4HozzUsFZWVbNV6UzVTnplq5KZ2ljncTJvVo2z00HrmSKaD1NL
DCU0yeqo7evOtbluWz/+JKq2HrN+8nrMui1vCVZqjKHbv7vWetx6PS3ovH2d4HL5p5Laeuq6bf1t
67akMW9rG1eo0881bee5qHPUgRbCjbL5KZui1nfK0AfhY1KNX6vKVkibgtsYbDM25BWuQbrBmG8v
4mjqGuvVvjTVtVgbQHdVez4ZDU0+jhStn54+7+/OU9tOJ6vrqC9yusLaVjV15JdtRTaaF8QbC0yb
YeSVBNt2w6Izz8KvPEZeOuqndpQiLY1tHLs+VZXdEAqCdKNfd5XdeYZNTLtQJSJn6Symxa0gisir
Kk8HRX6sFePk00GBOlTtUy4P66Gq2dnC2E8J4hOLZmS6FIqmp4rGgBW3zJu7/Tw192qbOk7VpNJt
W9vq5LW5Xgb7ut+vGurkbbwcBYh5uTtZXvVHVVOFLLweNMicbz7taJslrQ1ApjNwBKCH/lz83bY2
YYysgX0v9JWT285SUx4pJ6qq8khRewJjRIqzNw5jm3j40y90ygm11L2RRzdfD07UeWqrpogz7Qy4
20xDotbMH1TR9dDpszJAgSh0kPxaBjdVEJWmU1yaaoeRaOQTy+KbXo/YWi7eJKowQdLB9Izh4mKx
/tu43CqrmdFRaCztGBDP2414np0Jw0INbaBzkh3d3yDow9dCbQsL+a7n44LdNWcIav587Jcil/ze
vG8ummXmnixTa1WLFwkKUaC/1bnyOCyFMWIqjlnJMdSzgRBTb9b7QKDssBiHTARuN+p/rv6/ir6Z
+jMPjNrYqWdHLgsPspdpEHG+Zdb03jYhARQqSTovt0jdGJRVzwm5OZgH6uLodZ44qlpIjOtUm+yu
2CVdEWHWhPQqamSwTk1FXj3xWEdothgDEuQWSO64U9Wcm2OzlaOYh0duVHGUlkZctgRxJGVtkVwH
lIdANGEz7FLa3UgwgDB45B3TrNNA0KDLPLpAAkwk4NxRG3bK4kSo2dsXy5PTRrVf7VFFzqInwakq
NYmvjlAiVHvd/+kgFsXkfpcZYppiGW+a7fXpkov/4dbzY6I9mvXoGgOoTfwpMCJy6E6Urp8qgHJi
Hz1Y50Z2bhuBxOyd/ar4W6chddJ6DLaqZDi/HL4eU9uEKMxZh5z3p+3R3C3Oe6rNUwYeq/zTkktt
/LR/skF8I8VPsPmvx6gD/xfb1CGnT1Gn+NHwM/CCeqdaa7H+1H7EBkRMmbdRP0rdrfXnfmmqH5po
BznfKyrgWnwhEq5MTqP191Y92jywi39hoUaz9TxVO3Ea13PW3afLRqmVn3/ZeOIzfvlYdcw/brOZ
w2+s1NrbekDAa6HlquITH/dTVe1aibVfjzxRef95/6crfT30U/tU/XTt0UTOSy6SqOrS/9d+degc
FVg9GD8/fcbfV//+k9YvnUzG0+SVKBqsHGVVXQ/5dAm152tbbfx0+mn/p69jpQfRIA2AUq75qUj/
bGYFACZMxjGv54h1+3qCI3RwUHP6um7yRWseTZmSxVVVtadLXeP0EcXECjEDfM5U9agKxRyfF+Oh
JBaAf1R1pZOf6OXrkaoWpqGxnZROrmKfq412tyyWVfXT5czF18gcyhLUy1JV+0+fpNpxPT/NJXCe
pus8Y7ee/vWa61dSV1e7+Xc/aEaOx3M2aru+Nl/Uu7K+EaopAtsAkKF4vnYflzpmqH9wg/WsRFEo
IgnEcIpusSLWhmoGNCzU2bVw8xbxubxDkWesoJQo4yBlNKQKrV/UAFQ1mxOpb1TV+1V3iDyO3uI5
p5jsYnGDHJc529rMxn0cH6Xr5odJgxzfuOErcx8iCJMFxKLpfk2d+IkZxiYtqsOYFAGh0UfcNOpj
0aGwDU7yMmqAF7SGeA0n4e3U2jrhMoV36eG3tfvCll1X+PPCZhUBw4zW5TGqdiZAjYAJbpgg/mYx
mNsL5qaKSYHq3WEQoNj4LVKOlw3uW7rOJIxnh/xcSjSZnIUmt9hU3a5rVxWKUKvYbMSvsLJJ93kD
Ibv/7DibwHD9/xVnu01gDhTZ21+ibKeTfo+yeeJfwjIMB9V9A66q9D5J7+tLAM62UdA3VbiMXb9T
aFWUDVatY7swa4WzBOD+iLJZ8HFRgHZtqAXLuf9WlM0ktPfXMBsbCOSR0DT4GoaliLyfaT51n7j5
iPDxUYuQHyzQIh0mpN4dTG6wcX4ZUGgox1kD+D+a2057TFzD2gAOwTwIRkKetcMl77kN9l2km3Hx
86pgIeqxQHDG17SjLnhbhAD1CoZ916HAMuTRJfHvUgflg0EUulp1+z5W4ALnBspPhgEjtB2SBMa5
By5+L2zPPc5W5vHSBT2I1pF0coFgaWnLl1JmCR5oYMdr9FmOfUNsWdXWQhOb0STgN6HDIh0PDsZy
pBkYDaGipVoNxKqTLAD1pCUvXjrhdzEFvxdBU5pH7KOybSIXhN/STDJyQVjnmShd/nGw2qGKaDlE
1dRVVG3KSQV7kngXKi3brMZPbUAoxM1AM+lpht84hW50OD3PSGBLVPIUy8BbSAenGjQdGEro985I
cAeG05LyWWRXUXTFOgD1WM/T7juS8fsFSedCWYEtY0PWDPLLtYiNPtrYdgKUKPFj8KER7IzeA6Jg
SrO8jOzoqvJ7OII3mS0hOTUmiO6ECXlcZ3fm4P6wS7qWvpoh4+rpb+mcgaCIylfXJZZPgv/eH8i0
6aGNdnG8+KUWpE7rwNm6uGB1LiplVp/u+0qDa+uN83mxMAtcGZ0NdecAcKvM66A1jetxmMDIJK3P
bQuQ64xRK9XDKUHdFwVGXO1AxndGeKVNH1Zu5Ne9l+KPu6hbNQsSWVzWsdVd+VO3i1vzPRhwHopG
gOy5rpvXlUbTqLGZtWRhXZe1XLQyARNHKUDKooQk4k3IVXberpYNqR2N1DEq5Dyd7Zzuh9Rrzgdh
nTdlDsQXG9uzMKv7g0UekSRfAlZd1qhsMTE4jIJEuauHpESz4Sp3fHFl2YgX4mB+6Y6FvMIcyz44
7vyi9mH5yd3TQB/65InUAXZsu4tlJIYurnWNSYZ1bSzfum3Cl14zp30dhXu1b14OsCOoM6Z0tqE+
P9s4TR1a0ZIIJ552VQ/8rMGOuB8yPXim9sOZ24BVf2Ww5obpIKfu2laqLM0i3Q+nydk3dvOXbUP9
vQ6Tm6gNiHglYXapmR7K01q9N3NSSTVuG0TZdXLsqqo2rkUe4raeEUyka0RvdlnfGYJPjtvpUrWU
klKiw9YYZ+DgthmQ34R8CKVtlsHzGIFQ4NkwLyFhjAuOSY68LJVlA00zthamakfCGdo+CfobK/EQ
85YghL22xj5T6QDZuTAuXHioxOKOZeyaqKlmr0q2alh8XwsPAkBrEnlRqlCnaolAf20s2lB+ifDy
j9TFuFbp1ptKvD59E5L/HMoH7Vm+pLCyZcVdQ/9tyFecq01ejZqxYcDmqS2j3tEl5IQvgCSSAg+B
JiKriBwV84AqaUluVNhlJks8IbXjH8kItfZk9LtYoqpluBJVUttGdKrjJCW5DlfzrPGBvM7I2wPL
woOk94B1l/BJHN97s+plGreEBNRXmrPgzYhqiHrqTnYDsB8WwRsWqvUxR4U9ssbhfPKcamtKIH5k
fcBr5hgjjTzYmyolzaq3RbqxApjSJ9vedc3a6pV9Yft7FZpo9Fw/trEFdgKRcF0GQKkrqAheuM80
Yoh93D5b80Rv7Lrj3izyJ3uxPIXh2GLlDWEOCuyw0ZBq3zFUsiZtLW87ROiVmROi5U5DuDjIr5q+
QjU10n7mVg/MUm6MLkdyUSLWvITUbCVvsgqIqTiZCvYM8NQtNwJNUCxujcptQD0A0zLHVLWGqWyr
dyX5VGbo0bKQtyXIoA2eXfnR75bBK/UxDFtW8pnTTgDX2uGo1bhuilx0wBwAXAWtNR1NeF6m4+g7
iQXV3pqbeyftfUaixjpHsHlqvsvmF6TMBkGnYGLGv8w5IXZJ3tTcw3N3NHDMDl37I8JxdKeOTAth
IflKflYdndhYJ/g+ZB4fcK2TxVDCBjTPpNXu6+migntKUgrzvzO6w507TdoWAug3MvVDRbTqy29X
zT7SEbpJ5uB6akL3dBuauN+YuJSdfGPVnTk5KY/2VWpO70NuMOOMbQgEpIh2soT4UsyefjSzCPpg
FW5SfT42yfKAJrJAPwFBh9qEYAkSMsbvpveO883oYDxtY0XQtHmHYlt9NcgCJotJuqyzx3TXebGx
xRqS6PoS3iMy6ETEneLFR1fX9+XIFH9aLCb0PnzUWzqIjgDezosHbMZH7Ml1KISrrNg8QoE8K3JI
Z45Mw50H0cwrLzDpQpiPKE4GFBrPLP88JfN4Torrn4Mezdzd60Hd7lX3pgoV1lqb+hLVyoCpwIpy
6m1YBIyt5GzU2x/oBr2BqqrC9STGo74jzySuefhvuWelDo7NHv3hqIoWAuPBJIeh+qBspksPYRXk
GKqeNWZ/q+EgtGuF/qo+V/W36rt8ac6+rh1yO9srVTcHPUi/dS/8pAQE31fTopmbIrYtwJe2g35U
RQPHddtk3JFCD8SVAeziYLbyI2P+tRtDLbw0hbad83KERfak+Xaib/LlyQxFALGu511S76anIq/C
BoLtkvbeqCD24FfaRSnP4j4kVTAE30EC7GJOjNxq2DcOfPxNZSWXXdEkBxX4VdHgk1n2ap69eluo
bYTSWNZaF0pjcD1L1WI4pJjSvlqLpB+Wd/J8IKegWmuUfG2eanjsXUCDRy/UDsggL6d+cj0ppV2g
/1gVB5GDhrL4xbmZ43wSp/pVDMv2SmJh0JeaewicDC2ROv8FHBdrds0yjlUJh97wvPvV3EPVlEP6
yU18NUtfj/m7bU4zAnLRgmSjjlsLsDw1jEbSsEs4VRVfzlfbVtfybqw08u6WOL16ZZlFw616C6sa
wboNlP5lwp7Fm5EOvUOWqvIRthwtUMzrELo2Va2fRQgEaxlcVVsNs2szs6pt1s/TsR0R68kNHUON
RVtSRf9qlaZWbWxDy3M0HLZ9BqYKVCbrYFW4+ojVpNuCmuqrYTMALbhSxejA2pwYkTepjZRDaeDS
4ZuOy4hMF418etcTqy785jzqE1CrAO86iNJLyMAuYYpvTtGDL9GET7s+VaMuHvSdijSos/Jdp7Oa
nx16n51ajq+yYKrZZXrz+54ysef6Um1l1VJl56qqss5GaBfZuapO1sjrul7FbCRZBmfsFxsIZAVP
CmQnrbLTxT9vWS/5BZIwNqZ70SGNsCAVvhwVTqE7nfacqurTT19EHaraUeVwlGqfPnG9lB7noLI8
uwUK6SAq8uX6KzDi9LXX3evV/xfbiuwydiq97smL+RezP00N69EICJRpb6tdU6J6pA/TE+DFEVvf
wdyORnUjYh0BZdQ6Me3KX+LI7UFcli9Jidq99EDX57UuwBw4d00ylr+xFP5giv5G6rfazSGMrWrW
chwJONwoBOQQE8UDoKfPo8z1bQdJ/GhjqSBCWP6Zjzdq09jTLo28dt8W7ZNVRIw0RJvOZkYULDD6
p3lwh21X6d/sAuZ/a2Bh2zuX4GbwbY2QqDfxwUiWnylGVgFD1+xTjYHPdvbtMKGWzvx0M7Zw4sFA
Q15vcqx0QWwcyrz9BXoSmdgR4F+o99/Ndox2NrzuGOkkp4whCizi2DWy76PxamkIzPR7uAYdE23A
IrONEpNDWinjdTlPmuQYaty3tBGXRdF2dH0RVNo2vwnDn8P0nno+MqEQYvoY58wgD7+1PX44DvA6
UbEgxXsUFqJ1sNryFoA8hgQBkL4m6H7aoP5L3ZMH0yciEds5Fgas3Lq6/aY5cIKR0LCXAEY2MbYu
2HoETR+SkdB+spc1OcemxEZVpDYi+dY7tqf3HqGJlz5717t+1zHlup269C1DFlivQC9akX5XTc50
ViwoEGo1/J+cFYdA0iqwX2dwgluBmsdFkaR4uaYiuIgtXHNZZR/GuuI/a2sZvu/ppk6Fd/Dc9k2f
G/xn6+ClGRFdTECxoCfa4XLD8nGXG/1BEzgdjJncjTX0lKgMYTdZ7lvMk36MGak3QvTzXg+jp3kE
yuiYPjMSTXktH8mlkQ+0l/ynfxx0vFnCcrTOhwCp5KEW2FYUFyEyAw+RcB/dMr0ZPFT44wB2XmsE
t10TH9pqHLazqe2QWitRePHTQ2R7B21A4yvIuqscisZPrW+u+Ks2dZJki099sQkjOrgGz8PNHNJN
RvhXnVULGxPQhhTAi2f91osw+Ulgzxx1J77S+2m69SYtuci09KYkJTU2PK+GATNMlPahr6qtUaTN
TgyLhnE3W/vRdCDKegOMSLERgaiOTdu+m8va0gX5fDGU3zTh0q2iTJVaZb2NhbuRGRyxPG/lNeaK
YML7sAK1nMSXwuwxIuqdB3zg40nfa6nhH3KZ/FZZ8l028kEgR/cbyIZvJV3UZurhzLkVMedhnOuD
OQ/9ta5fR41YXINYRQoTltrUk3lLrTPfr8ebIt8Ku2s3Q2KgTN81d9C/9Dl6LKbGvqRnPdPRKLl0
npCa0r3koS6LiyoYBQEs7edsGC955O/TMDzHbBYjytiFsRnYLcC4FtevBC4ied+ffpjKrS+8R+mQ
JK0uu7hB3UXAjK9AWZxFMCQY/iGu2cLndZPHmajWEczfbtAQCsh6/6pJTWh1fveLSS5AzRHolU/n
VGSwods0PkQdDMms8Y6ZG8IplvFN5Rvtzg6S1yLRGQM8UOdhiqlUQc/nVExCW+I+ZpnX+yT0v2V+
H29qGy47tjnhoD+Wjgbypk32oSO9XVuJy0R3qnttFBa2NUOCfUzzc2i95uDTR21Qt+l2OJWT3B9Z
Rbeo0MfDXdBb9r6zD0PhPg1dQlTKztuta+o/I9u8lJNlbswhepuHdCNcbKB8M8BthOdrn3v9tW/W
L1aNmdWkT1gK9dxo86Xv048yIiHverVzXqBoL8kjivKNMAW/qYdWKozku+eP57NdPBmhAz6tSH52
kC42xRymh1hA8g+FlT1mtrv3kNp2DaO7S52rxsrsQ1OkD/1kYG2MGtNuCFpEu8oIkS4oaGVctjtk
q0vUIN4QHnodsZjw5uG5hUBK/Aph4SZ99KL+WZtYnWVmQmohvJy08TY37fc+37cpXU3kxEevt61d
haRh4UAvGvWPIUQ4ejD6D5fsS4IrKEE5rDPymccP07QzQpnzjbHcoNwNkz3yR2fhiCaBmwgfk1QS
rzAecry4chN6m5Nuxy56L4edSxJkF3f9YUi6lpkwDKKApafLUIUljNddpxZW1ZYXwO+ORLXRc+Pn
lMOIj6PfhKhyXC8ERgRN/w4yC5kQr+S9QJMkWqSvgV1uzdfeqUyS4YlzThyqhNvQ2J24CZoIBbIA
PYdpIeKgD9JC2fAyOyHrEX4X8nrOfCgkmIqHQxEdhN99hyd3LFgN7+sBBwnbtm8MZTy2gK89kH8J
ZkPEm0GBZC3UjcDLtx3hYWBc5X2VGueMwtXOa8U+diJssOMZXYG4PKvi1t71tplvQyaNZ0NflNgG
Jvd2VMizhhi7FY5vwhT6NuY/0jTpSx1CDUk185dZ3AWSMJRA4QZXcjzWtBc7MS+btzKMn8WsvUH4
qY6jj4sAeuZwEsb6ZvKRWJiD8NbqjWsRImUpy9ssN+7cuV7kyWKg9Nq4m70Wo4M2MC4mQWcc+tW+
663ntoKG34WMywQQHoSGg7VPB5lEpX5fBnl3AOJmEebRHkSBlVrWwXXq4RJ0LfTnEMPwszEeAbZ7
+mFum7ukpuFEywMxX0V6djcWaNjH/Msyx0G8bKJ3ECkMAMe51PIgRAGhlOeihsAZbzw/TW6Z+bWb
wHGeS4CZHR71CHs1l0UvUK5AxKAkrybgtIGJNncjjJQRQXUIcaD3fUPPz6PW/2GE41M3cx+1uKo2
qY/sBOMYvB5YDFsPO7GuR75PWkcZxDezg8S0ZrUY3jndrmyQuDDicCv6/D0t8M1BUwtMbdzDt0eB
wpLumx/3EUFUpoCW19zqE8TqsYSYa2GTBQ07kEXwizWHaR4FGLtvtZY/eGCGIEpESK/o5R3CQgM+
cQgupUczVrplurdLTGtfdsMDq1wGat662tDo4TAyHiYAGKMISNMa0xOa3I+F2SRXAzD/IQUyo6Gg
YQvvOlyWIXP2IPHa3CZ6vzXcBBq0Vd4bkW5catCdyxznpRgJBqMuO2AmqB3Mc1Xee31NrNlF5yKw
kBIKynFTV8UlIfGwwsc9rx1WhNpvmkMErmHttUnEVGyKxN0TbcrvgshzbqdoP7aF90p3BKudyfy+
bBfbtG7EnKAGOarrR89jBI8MGMJVn4+7Lo3IwAw7Z5LWRWFOD6WYxjvH0tEj0Yx6Sww8QgqjhPRN
ZPJc2DFOB925CTgkyLPicmqSD0dCFe8Yk7Z6l/8oYvEz0phrpU6n7QOmVvgq6CPEqgH7pqecKeHB
LEp7Z6fdRTno4abIjfncomugQ/T0+6Edr8KkMvHJkBe2ILabDt6OaZK2kT2aK6xhN5lsbhIR1qy9
RvQ3ewKUngMVXdMbRJdaWK+RwJYCqunBsvGDaFNk96Fi2SkuBq0Z2fuCzA1jx3tnZyjepfTKkdng
WYHDQwyFg4lW+BE113GOQyjjK9NIJNOy8sGyHx3PMJ78GlJ7MEDocJ0STbGtrKrvTU/gvGvNF2Ey
uUem9z4L5LcS90kCePeGC9G/qHKwUMaMHlbj+Vu9mB8KU+vhysJK1bnjU6i1RHyA9MRAElNMKzoI
YdLRCSaPD50NUEwrhmzrjEenCxHcyKARk+jctPr4Q+butO1dNMHSjk2aj5yQXs8vrrOsC9DjHSyI
hMKH2TZozWsXkJkzysWGooQZOZEXi7CA7NCfyidGm6FNn6asHjcOIHord1CPyhyb9RiqXeDHQR1V
5rGqfplh1kK+9jGvTDpMgb3zorbltnbIDiZhUZ4bfpVuYqcsdykqoqxy8ErpYrRDsmvotdFZWshy
4zUxY4N1q0O+Y9aV7ErYhNskAj0OA/q1o+/fWB2A3jBBR6CNOzo8dwdWDgpU3b3ZY/uUwPwRFVH1
Co0i16hxQJl3NTjLM2sa36Y849eZ3rc+iyFHIv0zl/BXuxl2cxyi2Gd0A4KAAgS8BWI9zwjpEwDK
XA/Iqbb8SmiRMr71kdNCXWJosv5YXPZR9C4jB5JdjeiINF+GePioZ0YlOcq9HfS/xIThQLL8A7Hf
5H/Gsk3kmzSrp/3gFc9utUj0ZN63BIvw0ul/ddn4bIbBRYEgG9N68PC4fQYek+Xcsx/0Jkevb3xK
gLLbqYYvruwO0LimLcKHMkHfVbq8kMUoom1vjddFMBwRg6wIAr2ZMzSpcgi83VwiFBIFJJqDDA0Z
rCSMq043kSS1q/GyFTekhgIA/6D6wzl71hMEh2ckTPiX4XuTTresXYgESe2yZU5KL+wRrtHb7mXO
reKGVYqZ+LjRzNyycvKHsxxPsilsf5C3/Qg7yPXNTOAxMHm0bfFML/ETQrHE4NA6GH1Q8WJguYWG
L64D0oUfOMIQ03oG0cDFAZUbHbSkFjzZ7zytegEB1++3sRa4D7w9gyyhxg0+bFmXhF4a/dTnECmu
TH5He6uZZoEaGco3XvQOZ4+gH89k4yCtNpKuhmvrEB+Zo61mEExs6uIjnCvUHULkUqPpHUSNCR8j
vvD95QvofX5uhDVaNTlAEO23LkC7g8H1hjnCN6u1Hmuzv7Ny7d41olsv5r+UxTD04mz4YSFcWrWM
Tyzkqw5b2igKnwPHNwCuensrSNxjOMFftrWQFXIY3HlmYRzCDA9YVqHMANJuYbNnOTNwBGQbejUk
qzcjXh3QOiec4Ji9d2PODVm0R8Si+VYg4zMG5G7CCd0mfcJHMXKFcZUQYYgkQJfUGd6sqvnudtom
m7HJiRAyP0uH+GUy3kLT+B4guHgGahg6zMTo3IpN1BvNDWo8TqqRKBltyHiOvCwjRmWBYixwipl0
/yXRJzDVlZeep41e3fTpiFRc9xxNEvGS4Zi6GIX1pvledAKiXwfVXWMZT214mEpnb7S6vuuT5MOr
yU9rFQ7RDpD3xkJxInRS5prWgLbDBBkmwwIE1TRnm+JjjHLFw1hoz93w4YVEvW3jeYDmtkld91WT
z45jM8pZSIKIwjn3U1aL5InOnI4ewAn4/Boq4obk10VYOjey1LHSKwLjCsMUDmKmCl2KmQNKTmOB
tKLR0IPogIIyt7kL4UQhBSboHuI7L0TYotPfjcCvDxNfYVMicMjU4iy03AKtjCvfYDpae/r1skZF
OtlHTgNjXcicTD708VvXoapl68Y+1hZBhEAy/bYr9D7cOxjZqK8P6bbzkKAzZu85aeqPNis+FkyJ
zKLbPi8QJHpmRGDKW0UvIcIXW+xwNkmENITUfrOi0DvrGjldO9EPkWZ3MpvlRTXXcKWZd/YziGiz
sq71RnsGTkWW2EbMvfchfr5kiKyiBIMGcYFaqdGGP7Q+iPZVcg7xvdq0WfnEoHltlfO9E/B44nOz
/J+MJMYqtl9cZVNuYF/hpTUHPC16qJ9pTmTugrBEU9Z7sAbjexGnKGoBf7HsizK28SS0nMeQAPSZ
K64TCcQg9UkOBuEd8bjhTA7JnSNJnwKzqJrhyZ7ip6ifH8YxQgRquoja8qZtMgw+bmRifod1CgA7
WCirZchiY9DuGonln6VdjVEJ3mZ29svCFKt1iPgzE9rAuLWS4M30refZ7AyMZLtDF1cfceigp8Mq
Ae0Xdy+1Z9ebzkupX/dg+M7qCF+2wufnysp+RWXk3uS/ZfkCX8eNHopH7DOeKjFiePsd5KuVMkFk
Vbpx4j7btxlPTC1yfPtQc2rRwIj0+nV2nFc7qwghGNe6kX10jfdqdd17nr8PjY8iEQmOTPefSSPd
V1q1yez8w+TLpnP5EYTJYyqLp7zHSZiIJbJHufPu8TwfmqT7njPBRgiILimupuTMaou3NK4v6tp5
zCNSRCIlUDBeiClHyqV8lDK+rBv9m2M0j4OT7cORVHHh+vfuiIoDOI6PxE3uIZgPors1G+0qbOOL
Tk9/lDpZpRq31lTr9kBGnI0ehGJf93hjywabKdOovmnRXTlH3xMUC7LgxmpqoExliTpP615DBkS0
O7z1DQALmnXt9PJDGlmzCcQSrDKtG/RxkQQpbaJIzLTDctc60dFvv8GWPw8DjKoD7SJrJ3RgWAo6
Ogg0rH+j/2y+K4spgfr0P/Ndv73hYgG4pMg/I/F+P+0Pvqth/8szLGmTrvQsKQXuGMOvpv2f/9YY
gf7lWLZlLkLbf4LwhAc8z/w/hJ3XcuPalmV/paPe0YENj46qfhAt6CmTytQLQulgNrwHvr4HkLdK
J/PePjdOBA9JkUoKhFl7rTnHJIBBwNwW3H5YXQ3zf2NLFXhghWYbhuDT/d///Db8n+BH/g+2dv3H
4/+Vtektx8FY/9d/iJkTnidjkGfe9//6D8NhKe8IVxiqJQjZmI2zv5G2J4K/WqVurbtUTYLlKjl6
dRN4TaAC6W/TbJPqZBo7VEqNK+TO6vMjMqac5DSkyXXhlFu3cvdx0qpnJZE//7Il/xUJ/HcO+PLp
UAdi6VVdw2ID/ZEBAePJSOywMe4WTeFyyo1zQq1DDqRielEi7lCcH00B3SHLgRSM9BRXtiUASwY1
8dspeRwyAFjhk9cQOmZ88id6B4BcUIKJHi6zH21pUKMJgGKt5/7Xf/Pxf6en/+Pj66pKQohlW3z/
v2/cKmgkjWhhgEMbii/VlNOlnAhFkCwDVsUEvzkQoXvjVI+19MsYqM2tEdoxtWwyKEIjOmm02SD8
ZtBck5WjwMlwGvHiFpUX5YqzzlJoUJFWVl7X1Y8a0rSjHwjOrWm81gvVPtHGvv+bv2ne5L/vMDbl
ilAd13HZB//8mzQ9CujnJPqdHT3DrkisG6LoYMvpy2s1gBJ2KMyTZP/YFpLAej8vlYMpwvE0GH6/
Y17+4gxjebRTfUtfSJAq8KxFEeGssTQerYRGSZAJSMNBs/n7jz4fNP/80Tl2DI4ojqrZx/5XuWlW
ZH4bFK52FwWRaRYwq1Hs+rQkHyCNfACaXXjMppJW3yi5VCXDW0GIhtNvTVPp9hAN3E1eNYTXBdOw
1dscErDsox0+s1XJn3BUYu08X/Xh6tYuPoksvDqKDsq1V4+hATLOtsFCxJF0SQ+z0fJV1J6WQV1O
XiEgQ0BSgIU0d1Oy6oN2FIZb+ENkXPRFvrf1Kz0VFVBlHuwnfwrvBd7k0gch2Cqu8MoxuESh5Z6X
G7BLdmeloDTIdICsdx6HMgJvRJYglwSWv4hLIHGNb26OIpDV8mun5O05Rki74VQx7GrVh58Ri3hL
0dxdl3u97G4ybkid1ZX6Ude0/KKWvpcLd+eUNGH7GXFnyWdrMkhpGKSgTWs02Liq0mPiXa3p7n8f
rcH10qj+jC6vf5gGx7gzGKOxUFf7v/++tX+1q1oU2qalmULVjT9c/E7v6O1gh9pd0dpTZ7fOQ+JU
1c7HZy/bxAAGrl16nekMw4+XMDLJeSftBvBsjjJW88WZdfuuha4lZDWdWGrce2UdzO1F3R2n9VS5
Z2S17uu/+di/x+7MZw2wByhpLBski8b/f99NLYVR1GBWAs0hozXVCh8DaV11WwJssiDks1ZmlusH
LoBqJ6PdWh8iRT7V7rvqqtqRZsJPZ+5U9Y4BXDZ1HxTkDBu9zCY6K+0/rue/XVF+u4L8i62MdFt3
bEt1OS38eY7uXDeTEMqA8/hOeVPHOSpevkV9cgpbIEW4Fkq6zOARM0Q5WN1PIohfIuk03t9vNx3N
+p+HN0J3FUqayqfBDvH7dvNHu+HSxLfUZt1TKYVxqsiuja0Ts9KHUFXaT2n3ReaZ8RRN8hxog7tq
ek27LpsSXck2GvvkUmWNgRCsXWEBVmPNK0qs/fRP8IjGyokvpyftO9t3Q2p7WtQ9dnDWLlkJA9cX
7jbwGTdWzPZPipKNByVOPscS1Orf/6nav9hFdF3Fgmki79f/6UyGkCnHTOOr9xoQh9H28bF3VDrw
tF8gZZqPc0/Syp07AZVwsPwBB5CFdHfsrI0W6dO2gB+0G2nOe6GtHTWKalB/yrCb3ExZlzTFH/7+
A1v/fCG3bYoLrhn8hyNh/u7+kiMiiliNFL3T7lXdsOhKo27HSXo32e23AnP6FRQHlMskQlGHEm/D
cC8/plVseLWO8l8SrgDlcWPk9PeczjmJUNJudPI3QxXdigtwzylUl7By42s/0UbUrE73HOPVashJ
UkMdOWvOQirjX9i3tX4IXZhhc0DZtlJ1Ft3CTk9tOqYnteDgDvKjrQ2PUtWcUyM7MojjiszgwYbM
PU+onO5SOp3HVcGBxEXvUM20W1YH5k8lBvYeFeKutPZBj9sAwql4Em6gv2BBqmhI5MbBrFlAZZCu
fUtXDmlIwsL8R2kVYax/v92N+Vzxx9Waxic+L0EYmssJ5fftHicBbKbRFXfXnbXD9tQ9juGUHyey
G9E0WsOj4nYgAKkvTuMIGjfsR8/Kgfp0SlrtU5UBbVtDCHIEojHlgloN5TRSecBiQechoVwHTj4e
i+ClJf/K1x13W5Qt6e60KeHMURtmo/EUZORkd3F8lUpmPSPHJyFFO056q52dHHBSSX/srEljO/Vy
Xzh58oTKX0cKbWzTsM22A9dBYMZ2sUlN6XpMtdt/s4eK3wN1lrOurRuGA2CG7WWqf2wphaCXjlgT
cR+K7NUomQ46bfhZJuyIdSmAi1rK+OD3FS5YEiKY5TJTbdOZxD8Ux9GH96YX4znT4aP8/Xe4RMn9
9Tu0VJNzGgsHVZgqkQ9/fLK0CbRYlbjj+0LPj3Ev6xuJbWQEyBdUic6JReNpgMX4oBRRBeUjyXbI
V02CWAtltey+hS67vTlWYLUYM50rhxi6qO3U0+i750nDZR34FnZDrVC2RiNnbMgk100bjptM3wet
oT72+mtvcV1UeqTYEzERe2k370qWkN2E8VhhnZgmZrnJDdpyQ1LsxnICeFVi1jYQu+FkYOfX4dmr
HXOqFCnR4IftjPnCQGCjUsgMCSo9cIutnqqgzNAf6UKMFymJrxjbU8RgLOHUTO2BGTXXPskUakPn
AATskP1t3aCvVqGLrqkOgJ8xxCXFPcIKR5ZO8u/Ov67xu3UJUCjfAwcUWYKMSfFK/XFCmxyJMD0a
g7si+/ySYurYGkqCBRWTAdqGk2mW3yN/ACU1oXVu4ujg6ln43EwKQxkCTleh/dUZKnnB9mBgfbYn
XEcFfEdKb8+2Kydc9c2IcDcgdiy2viZ1sHRAfCyQPcHndbRtGylvqvjSNKV4JDPkpeks9dzmt9iV
V7VT4MEnDZC+uPoWoUmgFzk3ikjSfew7zXoCy3uQetCSJUDyWEb3pYuGrcMh/YDUqz3T3tvC1BHU
qjGdVjdQYfmrMWIOxpND8siENSFbmiqps9y95QTwxNESFyG6E8sZs51aMeBPB0Nb1ZndYz2Rw+nX
Pa29D6lxsP1B3wSR759EVG9UOcirCX4gzYkX0JWKUIyEPm8Ay7k2kd4zOBf7QGqPCBD8+7jSLbQ/
FiljTRm/ih7laAw/aMD5sZlIYAGQOrKnYZXahRkJd6UdQQB2XNqVRbez49re8WtnV1VMpDXoPHqT
BoH0eDpovc9UY4reS5l8HishvJbl9WqqVdRrg3bAQzSe3EJgmKg3tUs9UPn9cPcdptKCsc6FmCfG
wr5rbfQh/QYaedxnVcjfaRoXWsInxeTTJKu0DaorbUdUCLLGNKUDTxxsC0w6zgZmZPQJze5HrIFn
V3tsUV2i7iyHIVPVjiuEZe3d6Nl7+HoRzaX2dxEr/g6EHuIrkNSmr3aXGNjrrWvit1qf3jMnC7e4
Naz7iMmFa4bwOodgw8r/XMXhdIvyfmvk6cw6Z4eIDWWrIDbal+j5t2ZefzcSTfMGG2181TnqM+Zn
L6/V6cjXFjE5g/Tk4pzTTR3Ido1PRxkmUuWJAlAlcMVktG7I3aY9RoHmTHB6lfs7NwtPTg4qXeSI
U6o6PidiZBxu6fU29Ov64o9RfUkqdz3B5/Mc4aRHzR03tDPmuTrXW7ek0z/VfXr2i/rcRgy1VMMZ
7jaqjFmItqLx228tpvVXJ9HKBxRDxZZBA1pIE12E3adEQo5zcJzPKiwgP0sV8tInP/OEA2xIbHcv
6Na7fGafkisP6oGBth+QrmdYzEwxVoImp6nsyoq0GN06NlaHFbZyh/mp6hpOQX2FKDajvDU2a6gm
xypBWJaj4yEhDnEdkuBPBu86KSrs8AI31eug8PcTa1hAjcX3YKi3pGnU2ziN/S32TKTrDD3YSHVM
TBIAL+Z6bsEEJoyCS4Gfo8kN85SG1ntLq3VjElUaNYN1FUmH9SXH/8PwZgYfTgy8bBKDtMr9BuR5
lXT62+A7pBzEtY8EpGHcbrPnb4h3nw76FHCuDZsfdhMPxG9xw+CUGYBDU4i1HUkgJP7uuoGAjjQI
blPTN56iwbJ3/JVSTsYzxKlzVfnBObJ08dC6VTdPjz6lpdSerEA7hgqzwkjdgSJloKjT/FXYbb9G
0/R99BV7l0/oLETjdqeJzifFGEEPOC2OhfkSFqyF5BTKVWqIB8Od7NtSy4DdvNaDEl18u7oEoR/u
gyL1d4FEK0Urg/quK8EP1jFDprrLD/2cGYQF6Nbmw1uJmSpBuvFkSGPjm1a9oVH82WR6tE1LGxVD
S9QJmr38uTeuBWRwTl/iynkqXLdFvK81Ez8I5EcEZKg1LLILG8vibd1Ajlan/AgboZNj5d/0nKl7
7bbGixDai8LADxIL5LkxMkGZkBGPI//j7sLRHneDhsCS1Sy99pmBw7Ko+PVQW9g5y0+c2L1yVp62
xixLZEA+qRtUO8Xh12MMk1gxa2flzrb3cgZoLDfhoJw1u7bhgbBZ29Ks/nJTuQc1KkzPxlvEbIaz
7MZ2yAxTEbkjNUPaZ/vNbFvFEjff2AGCeR9Zl2Jp3b4UAN243B0AYHc7TUu9OFDGTTp277+eDqNT
aGlyV8yWm2q+SXW/ObQRw1TLMGMSJYEFpIa/hr5e7aNhwKi0mOOXm3B2LykqN00SfsN4VaERgXjk
u/W40XKVqXOWvARG8FJhOdw5HTNeN8OivjDzkhE5sR6GZLh2Ijras1luqjqyuqbxSQs5UacaJlyl
P2TtYHrd7FVYYHfLzR8Ppz4mGkYpzQeb6f6mNxgSd3X2SVP6jOIA6f5yg0AUm8f/PKxGhbQ34pTc
OMQePd8sfLvl4XIvQMeAL2D+CTDgLUIdct1saJmDeIpn2S/YcWY5CXElhLiNa3jZD1UIaLa15LQj
/PwZaGpI0lWLNEOOCILwzipOc0Rzo2xs8UMtrHPfM+nUVZMAWJu8IelYuFBLBhlGUPqowywVpWSv
rhOgpU4f5xcCQZqmirbMcOVG0ZL3HsHk1EezY4hJattJa+33xdYGB4sS2F+1oUkK2zinTiVEq/Zl
yoaiX3HoK/Wn4irvDGLWkWJzeIascHEnelUMKIdAkKEmBSvoUO5Q4pwcOWaemRPxVnLtTwwyK6Ps
PVOibQ/mlklRjZTBJFwBh9hJAx88r9WTlUiUJ4x0RHb4De3MoDDXqUBaPhKSRWtov2DLksW5t8DH
5Ewq4/LlAYepd8tTEG3ROM+Iw+Xe8tzHa3+99//744/fYIY0B5uOfKE//810cSR9/DNFqSL+Gofj
X373PzBoZQcLPcOePo7krn/88mKuisD1/6gwiE+b5Qc5pyeCRfCJ+v3EWm/5V5affLxv+SjLQxkU
GjU/yrQAt55ZxYTEZDOYgiMkd0zifGB7Pzh58z2O/Z0y6ETOTD1JVAsL8AOcN2kgmtpY1Vdm3HDC
B0uB87VZZQJp6eAyvXdMyLgxcp+jild8LYFhPtArpxlWaN/COLK8SIVEm3UwaWVvosjITBetdBM+
9Y7Dkbz8eLlpWQcdHDQ4K60sDPAcesSwfn43V0HzQEAAXm3k4MvrlqeWm+VhamYG5k1zXc+/ZHne
TEBWLfeKBCI+2ltABfMvWt5AJZ9wJWbykBajszfRmcSO0nipbKaDWXHx9BFnaZj3lZXDZHkffw56
/8lMTWez2Jr8wMSwvdzNyNqYVnXhMABdnlhuekuFTrI4ovKCIqwtGS4utsfl5pcVdPaHLg8XW7Ft
kt6ILPG/n3T+597Hc8v7llf/8WuGoE42LriREuk+CQ3t4nNbrGvSgJMw1+zPQdNHUJor9L+LcfXj
Jisx+//lycXN+vHjPx4uP1iwch8vCRY/z8fjf/UWygF0CIJsyLCl14HgdkixHeSw1Ze702JD+ngn
GoxmZ3LJMWdXbKj5e9+J/vvDf7zs4x/FAZ4ePh4u9/543TIN+3juL3/48pM/3tK7pbKZ9LOrF7eK
9mmDtHD+0ENLqn2xWn5P4U9187R4D/0Udfx+2TKF7DLcVar9UKe2uV++s49vdHn4yzOe5gnLsF/3
l6c/XrrcW77oKO/QL/96UdcJBc2PnU47PY72napR9/cTCXJ1m69LFuKLU7lCtjFtlj2A4NS4/rx4
FX9ZJq2K1ZEoyZwaAE6YWZaSw0rxtLi9l5uqdoDgfDz2zQD3Xh2aD4WwyLSZTFYYnEeXXxrO5FhT
EwF9CZ+pOBnTJkb/CBz2atmqy/dSUfhutTJ/Rqreef5cwWjzFzw1L0mEoHY2UP+x+Zfn/vIVIYBj
N/211T/u/jKbRm375rTBN1uJmGKZEXLPHKH01Dr4+ks7u7eDfxx80uGSyRwecykl+RmsuEhld5Ta
2UZxYe8sf1aHzDNMQxLHaKNa3BRYnnadS9ZETimJV2qqzowgzlAoylfzRmqvfnKyuy/MwIMI4QVq
YM+6GyxEofg6idq4lLn6bPYd2YnNpcVndXRT406msban0fKVuHikLBfDlsnGAMfKNY8pUV1WmF1L
6xy14fNUIVeyE+M57st4Z5XO15yT1UObxMTqEE2yUeboiSFy38oqE5e87QnzNHTfU0d0Cn5Ba8xS
31ys4NsO7fm+ccQXUwbTZuyRw2o4m/IAy5Scym3VkjTiq/5A/CMLesUY36NpeMuULj9GM+dPVVk8
MWHSqA1ca1vVkhW+tLUHLJiDh+jl28QAeNunirvzgzq4qQQF2RDZjeoeB+MnvK2IuzP7e0YCy1at
W3fvm2STEOTzWGZB9IhLn6jMLn7piMTYMBxO1gTVBmt9zJ0NYjTzXcP6utIRpu7qIPKQRqfXIKdb
FYXEapZRfnZj9dUcDZNLrA8XMx0CJM7VBf0+mU1V9k3JVGggxYAOZ06rLtsbJ6TyaExW6CVRcolj
q/MSS96hXwMF7gKdssj4Omij+qlK9iqOimOu2PYWunSObWTctTDmqV1mrZ0TbDDNcSmMS2g0MP0h
4fTfJhtdh1uYx4jU0Mwf0Elr8U/QT0yZVVLWkEoKdDZB8nBImQOd0tbJPjmStZj+PNSV8w43EciI
1mp7kQfJzkaU1QztSRLL8EDYQ3nTahwEZi12SS3cU5mTOdcoEG0UdKVlDlh+xFxli2F8jFAjA4ZE
t2S2dxx7tFD0kRll6shj0MzxAChnPqU510GHFF3DD7wsZogZZ0BXMaq0zb3BhrhuO8M5JV3xKehs
4Rl55JWdn2xbOB8PqolIusJst3K60TwOvfKGRFga9xFuyikJyY9R07A7RuKrosBXhBRtcnUNRmDv
jbvyrdL0dIvguFvnPkxE9HC6KC5IKimPcqf+nuILucSu+MT8hgqWFfpWiH7D0Z1fhpIda+zTlZ5W
2VGgAAoLXTul7xMj508NUYfF+DhGmY/W3XjTkTDdgsE3DyTSnBnhpRfTRnRLrdJ5VT7AQsvrT9VQ
mU9aKc/kQIEbR8CcVfSogja0zqOSYq/smSMR040DLmufHSXZ9Go8bLJUIv2u80+97hQe61MPUYS6
g5lx6pDFY6HpvIK5iZVn1bET6KQ0LebTsYGJkCEMOhmnl7hIqmc5PMS+BpNE3wZWAIMVU0WVWzCZ
zIRWMVNRkdiUSEAm42kcdlVkqOSCNQMS0ASXgBKoJwfX7y5PmB+AdgiORLqsMpOcH43raiUbMpiR
nhxRa70OnZacjBq+ZKe101qd6BGOAFvW6L/0I3XUgClfQ/pV6qu+wOUrMgKf0/gz9lEIOpOjwLdp
PqP/Jj2yS/yzYmc/xib7jDZxy0vIm9N89m6818dyaNtHpAdPWqXRT+DhGnqozrRFQe6NxiuZxCUr
nEsbytobbeXLjCG4NMXsZYMuUuhWdJCAfU6MXb9pav7sDvVzE2DXCQq8WOZ0jtPic65UF8usBrKm
mLW6wxe1kWKdI6XZxG7lr+fxo9B/qLGHuL96F581PyOjGzp8VXmF3YrnaHyLbB33QWe89VprkQLV
PTZm/NMkMHo/kDo/0ymKJA3xkvfVc82E+oFJQ+Wl46MTlahCB3IoiFIiIrSjw6hnfAG6Vc8ibbIc
Y+VFaOretk9aEpPCTtrYwDjgZJaIj5k8oNVUSFccHUJNxkD18rDadub4OhlkDhdB3VzMLos3eV66
G9d+UuHAnoKsodFPkvsQd85O8VkBjood7GL6UQ8WOUxZBHNITZSz2ZKJ3BZPmAtoaenFNWwR7zuR
aAk2/Jr3Y3UHu3KH2f5EKWfhJyl2Q9KPn/VannU9waYWh0+QmMKdCGMo7nVVkBTXhy+K7nd3Gwdc
NLnIfyarvXfjt0gzqq9KbZXrokQF3kh2WrqRGctoErVsexhXcFR7ekCyuI8N1zQnqQvcZAz6OCCq
fTvduwaQx/KMrwfVUR+yHyg1k71FUHk65tZOHbKTg2h0P9XUUNoUheva54Ahg2gXFfw7RtwV5yAm
qrg3ye8ocQfRGpbxy9jMUKocmJaTxtcGHxW7dcrEwwXQ0g/ZFadtcsBhU23YJ1Y1xkE0qRzRVgES
oBm/W2ZzGXOB6m+M3mGr216QzaftlF70mJF+VFFUUnpV7jZpBlr3I6KHttlP1FA3G7PmQVdz0xtI
9dmoIG649BrKU4LHl0SGn9lILnxhxgepWrNPAg1gnYD9rKNgp2KdvYFFe9cJ3zrXXUbmGHPqQ3NX
bIaAVoninxP9jrELS3mDyGqMdfS7U65hdEU1y+tyq3+htcLuC2SWWCR4bnpgHAiamWul/p3mvLpL
gF/ga+1d4lhcxEMTWa2DHC5Vfw+KL/yTk9ezFdB6T59DC3nuqIbFSmIUYHKvz/YuWqY+W2ZVZPZL
k0vKCwW5aFqhBRVSvgYJ/C0wd9Mq7LV6W1kjrTmV2W7hk7Ss1sQ1U6liB0xeOkJSMo0Wq+uXzXqM
eot6AOuBmWmIy0i46vvgOlR0P2OLDxErur2KnGTf6yORjJFCcwVmi2q9M7wTF9Vud2xIPU37L3pW
i41lBj+CislczpzpPgzo6fGqnmz3NgSdtdYyjFYBu3I32/1BLCUbShj2inG6iknHVslauW/smrBV
E5J/QGYxq2Y6yBM5Y1Z7DgLfXJXmOO3AYq4c39jrsfs9Kodkp3Ycrg0Cok1s1xdFNtV6GPUNXl37
VTV+UtUle1fr7XVmZuwubfGDYc6j2eJmJZmARrJrvXL1KjYSnbkw0FUVif0STun0HgYWZol4wjyg
l9SMnXSOmMjB3WhwyVwbP4ti9i6A6AOXUPWTWmZfbawxblT3Bz8S0wMGQYU2m9+esBW6xAelV2HZ
1PWoR0h8a6N9LVlpVNTSJ5birSvtu1LPlZef7Fu/lTspnPtUZtW+mdsleJyZsoki3yZJWWz7wVoT
OdPSFialKYQ93cHUYaEsY+uLGyRvToj1xUys8tQT09n3Q3BUGwy3UvbqvpElqu1AvzlZ6tzMrN/5
uMCZhUZHRoJ7Wtn0VYzpS+niDyPBFKdHj3O8pQ2X66Qkom2Dt9TqjzGamVViWs2+VGqqZUsmHsMq
3g34N00o9sECDHhQtdNiPguNAVPUS4FX+aGBJISCFyYEpv9bMbgjyC71C1FRxToRXFBgA2TZ0J0o
FRo+QaHvgW98L01xJfWz6C3O1antH0vp3lCBXjVBs0WUmScnGE8NYWhRatq3Ms6/FEIeo7YgxlNo
hIZPNuGrTN92dc/HoayK0UQ0nReK9DEelc5znVauB8X5ScGjHxUyDR4q15i8QfSexbXtiv7Jq8qe
qqJzMlq4w7tVM4AxlDZ6MVV5TY36MAw+ZZNVk3VUAduRgB+cXDc56KF/NYl1yUI9xQ38Zhaj/SOr
/Xcj/xLp6vBoxeo1afUvOdLSq+0Wr5krBWmURrrRipoAuqwneio2YXOJ9pjLvtiAEaxXYSbSs1Wy
AubCgtyySy9osQ7h/DtTEwU6uU6lK567hPgwxU+ZtE0OtHVi7B3VeZScf5OxNSFZksYZj2jnEBem
O7Ug6kwYg7NBbfuT3vhjGOKlELnN11djbimscT8FyPt7/0x5VB8c3dqBDp8uaoTaoBpunTzZQfql
NHpxw+daPIiyLDAq59N14Jt4KPTKJw+MPj5R0blo9J0/NrexcVpPmv4hN56sMjHOomlMvC8iP2th
d09iguVyKzrjeR1XBaqpbSKKQ+CKcGU7DhyyWZ4ZRIm2MZQw2XJ+XdEvqRlymBXTIPwvedgV8GAp
xqUyXL52OvObNgamaXMZTYlFBldgX/qx/iYcEAoMqE9Y8/aqQ05da5Erz1YYGQED5NcJF1v2cWSy
axmkhddH/U9kiLtQlLxXkiLQMax5GDTG1dFATakax7JNfhAiNZHzOqkURzkBu6hHLT8Vj+FD8Cl0
lBNTGjLHhzelQKjp0Im8IYgmP7Hker/cSMSu5zIdX3sJjIvKLz1NqblPHZwlzPPxxcQokRKnWYUA
v/csb55rEJON/FxXxCLXLmZZ3yqAzaEb2fQ9a5Bl7ARU6hD3vn6O/fLTP1oDCWCSQCrHnCcHeeJ1
QGCQm05m4Z4y1iO4AjV4n1xs9tJ1vsdkjXMyaI/AUu6llOIYxJaBU3k8jjqOO181lbPh9tPKL4HH
iAGTdD/+YH1d75XR/KoNWYIrLAv3fYj9hTXRMTHNzwz4HM+RoYsgV/2eT0WPNgiOiGqY9bHFi820
ooDfl0smYgrwFqXFqak1qHSNFtyRQV8opwePa9pdGX2Ja8pNS48WsOaVDQ+hfBjoCEb1oNiwv3KQ
jps6wyofM/jYsSKu8AyjHaZtkxyzXI0JfJ1uVpIq61lo01bMbrKozB8gdSJG2mSorzZ11+4ZROiv
Zo6fjfpozPtTw2rMow5/ZZ+pj7X+2NDVuEvpXpSCLg2eKaJ7Q3W4jYTvNg0hhuymEV56w7ibrnKk
v/BQG3F2Thp9mwWpvrdUPN0sCUl2L1xKBL9NwcwVYONipV11CXFPAlkX5IoUxqIRvc6+rrNZZf7K
DAj9pMEVbZLQdnfhqMoVOsx+p9jUmQWqXzJ+iCn0OcTGctxbtYXardL8Ga/cr5Km/l5EnX8eiuCm
Bd01jHz309AIJMoZ9mmuu2SKFg4MDVaLKsJASIkw7tLESPdYAomqtxN0cma7YepbXtIZCN1IPQZe
WKQbRSdwOB+x0zXaozHGP/KeGWtQZ8NO+mZ7clPp7k0GZausET+VWsVFUqeEHlflte/7em1F0WFi
L10NldPuM4vxOUS++hr6ibgoKaSdPDwVjLwYruDCZD40HHIbOko4xQeL/owS9te+tl6KQjlbOm5t
wxYNli0VKqYYz03sGg9NGrRnO0iuSllhVpsXJEGJARma3OvUhlu7k9r3nmjQNHU1ooxa7aXnlOhC
nHzuqobBb2dfylor39y024Ks+aZpbsB6XHsqTSXaQ9lRd9CXca3rbXpvLSoSwHpbXyn8Te5ONZV5
AdUxyW7IL3VSyzkakiLcUIzVJLpa8cam97BCrROv0VLOS4a+hXdk2bWGgM7uztpQIorKSaPGRb2v
CkDDGKVSFN8kPTTqyGp9LkpiIeIDPvd2y/iSSXtR7UtsjdiNEDsWev+smzCRfcb8DAywLg8xXoxG
HvwhrLea76wNrYVc1ApsVyUWhhoTJPM79d2lgjLLim0si884BhVIpFr8KHSGIcXGMapxtVgSHIfF
iwp+iOM1wMoWBF8NU0Lsjh8DThcXqEk/01FbmTpLcgcK86oO3XQzdggu65a8V2ciGLZiqbdijqJs
uyQiBLCWKzvr45MzXpUxzFg3jvh0wYjsnPpFiTM4A8AuPUbwOmomkIuNDw7VyZnZ16mBGb8ZKdNk
q8GdigQDJ2PLEZ0hlORArZjl+cpVywZGV5WxCWK1PaqSqC48a05yC5oh9ICw6h6kVpzudljs8q58
IqDUQQR+1hnh79F5E3WfGbBa5v6aWj/GLhV1VbjjFcaxsqqUBG925r+OBXHtgeYQTZsU9VXvb1yN
opNS25+XFgxmUWNl4grdyy96nghmuAiCyF3kcJvAXh31jtjIQLY7pfoRVSbAq6g3bmSAfjdT6+gm
fr+pYxWlftKbK3swn8w6U1YlLlUPhADVQe7eO1eMniwq1qyY8OmS4lqL1bteRi9pFmjrmpYpSYUV
K8kCd2vT0UXpZwlH6KtvjYhJKwmkiuy2SdcpNKitFmbWVWtVjOrGdpiqCOQWAxTCzaatApZjT0A3
7T+bylrXi+RRE8mL00WP7hAQyh0AVDQ6ChBLxZGnurkBS8C8DLXdHguGCOrFyP3xYBb6jxaJxUmk
Job5uAHTgnoCvx67m2v1qzjFcBxIrnARlcp6Im+adbLAaOzMBUaHxrEuzHMoO3hp0r/2mbp17Nx8
74uzNoXOSU/pI6Ux7hMznr5L0jdXqdqyP1VT6ZEe4v8/7s6kN3Jl3a5/xfCcD+ybgSeZZPaplFJd
qSaEVFIx2HdBBslf78V6xgNswANPPSmci3tOVSmb4Bf723ttZu76558ZPp78r6px+/cNWhVoT8eP
9zo/ZCT4wt9cRQmy+epMk/q7WPV25saEOc4eD6PxxcCV3uRiovt1U3Elqvo4uiliY00lRlZjT835
Nm9Rm7elGrprrfyLkxjVHd3W3BopTe9MU6+Ssuo962bcA6njXzAcfdhN053bhIzE4Nl0vRUxzW59
IaOZvlVC9xOrj869uLFL/LbEk5TV53gcdDbbVPR6QSJeZlYSWHXxh5Bu3WYtzAFcxcOh143LUjT2
NcYWPZFUsefnuRDN0RFdskNWcrb/pEea2eFPy0czn1DptRnkuczATen5JXO1tzFm/+Lj+TwneXPr
09W8GGihufaBgv9KTiq4N17mnf/9Umg2n7m+vBdebOHctH8Ed1SMw7jnNkqrPufsgSm5vlS5O73n
qYfvVIAYE8Qbqjx4aeyAKGZBH18fRC5gdb7VOWLcVCBx5ULecML1N7Px9wEUR874SPeRXeE/Rl5Q
/G2DUY88qmcvQd9crbzUzyxZ5HFeOgaSWlDuieefYqRLS4HQazpl+VP3Zfbtvkrr/JWn8xpqBgzR
tXtbM7NnHWd9VBqg6rCBztfA6Lbakvd7oEc+Jo5u2f/TFozuzhVFA9nXpHvqfWgzZf+h+1160L//
kUfbkdM+t7TnSq4c0sEJZ7Ak17mEKV6nHpb7jhYnw/ydtoMfGSWkgNqH2Kx8VN50govPUOvZ1XQg
44CGJUz6ss2W9KmdHuasrDmCjPgw2gBA5rlEWyp9fzuu8WQuI26oxe2z3lvTXhliJ0kN3ytv3lsS
r17tGw9llf+Wy+qgGZv+XuUEZpWiO5q72rmpHf+YVQiFRlrLc6uJfQ1U8yaq+o2XoInshRF8toxH
S/DjV2wot5jby13rZ+52qMBuWkzEezy63clHYRFTjWXPNS9zoX1panT3ld8sOzzA1a5J32RSTgcR
EwqXlTsirKbXuMrFNilGeSl8OE3xNJQPXf4VwDJLfbMEREeg2MK+QuInuTa5VFFlWtnOMTJOI5hH
oTMR4tCUYf1yRsThXL7ndQHuq9derIYUNFRqiGk2sLUWqAmYqeWJ1qzqMZ7+Vizlo1Fwu0DymR9d
EWe3CbKX7lW/Or3pwTctLdY8fSWcLCMe2Upeh6oB7e1wfzCpcVajcyV05FzdIP9TJm1xrP1Zu7Hs
fw4Ah2+R67oHIC6+Hq9sxe6ZZ04AJ6D0IE9FMRgzwv6DdhiDO7p3/qxpf4tZ1nt2hjAQ16uOavLL
hDJyLfQCJ06S8mnLUnFxc+uWwV27BYZXPhT963/+D3Pkc4Ele6ulGPZcaLBnzcKwqlXKjlLb5kXm
cvaSmooPiZGMF0s6cjMO1CLTyeAd/gUuTMUEZfbcKFkV1Xtfx96Yuf6lHXmkmolWX9Scva9Yb183
9MeahVUvBjcqJjA2XmN0KFHm4d9NkR8B12+mUcIieX/JeZ99R2Kwdb29mS7D1tPnmDs64h2kp0cn
4caZxE+dMCYy1FzLYn/eFcosojyuJ3AXGJx4s7bMNEaIO9S7ukv7uZTZuJvW1rE2Mdyd3eUfyXqe
eB6Naq3UnpIeJhwMwOmAj1EDv+R5h3FuIy7VT0VlqSt7A23fKjBO7bp2bHoe+yrAs2dDD6vWibVi
LMYSk22agYcDYpe/0chfbCoJjG/s67NO+ZaaeA630MRMYG1RFvfn1gEaCQpSAbYib8bPhCdR0is6
IMglk/E21lzLWvUHATM/zPYsdrEq/a3RdB5Be+z8limtS6OMc6Mv2Y17csNVAAQ5nc3sIqqmJiya
ILhKx3hB0B9RutFYD46n5hc7s7OnhCMLNBamFm+mzQyqCDwcH1+ZsR2bdTyD9BQv5gVxgaBRprEi
qWc/jDsoGVTQbmZDmC+UVOCTzq6lbRKvgUvBCdb8uFZuHzXm4odKNfBM7TDXUve3RUbRcyHrDJbk
YBr8s7EenqWnQ8TmfdMgdnXN7DL8GXnYZWl3MCnaLGirGHHzkaIVICkJBm1wUAcXllinOmmzxxE9
YwuNGpOEzMDsY7dgp+k+NOCcw4UL16VzzffY/Q0FRL7xZr2mcEzZV3QgE6wBd4E7ce+ERLATtvk6
WvWXbbbqIfb3Zhn03J+5ADVxwPzhlvdFEEieOiiNQ/Nhehrdi+lzaaoqooxKPi51ebTbbFs7otj+
28zB5Ff4HZR/kMbMu2emCQ8c03gw7ezszS8D5AOizEXAAQlkphYUasau+nB8ix8SYJJZWweNm9Kl
sL807Lj7ZEhClhItj00IVGwwk+1cuOIsa52Tw8jjt5L+el+QHqkMyZp4bdBIwTBwUuBgLhY7CXsQ
XfuqRIKV6jzMo3p8STArnR2b9qDsjdGpDTEzZzyQ11ZNdzn4scWqRHOto1mVlP7k0zmwJxpZ2BRN
PWSzQeXttcOwAmV0+fLWLhDdtMrzv3+CdlSdgVC+JW0H1N6ql1Ni88u/f5oWKs4nbUZLKvqrpyFs
uwRtpYNPoDPieWua2Mb8NME5PdR3RXyITTJvczUKbIkZXCsa7ckrgBN6mSl/2bYeMfYu8SF6VmK6
dqzv/8XLKtarz0v2ByPWrbVj96PnviIC42Plst+tIm3OnmoJv6tm07iad7byNVSQIgb29UIvh1RP
VvYbW6LzLO18b88UTKY6RM4ScFk/gAsFVJLLv3Va/hJM/nvWD6i6uNd5KAPUYLY9sTJj/ipTyB3T
L1svOeYEkMDAt7hEltnnP3/ElECfiFXaXhdbJRuc0rjLFcxaOguavS/GFxFk5kUTnJTIUJ8Df5EM
r94GN8VfQzotnUx8jTvdXf0q8jza9ltpTHfseUGYZPWfLF1K6MFaCITIODmLc7VjapB7SXo3sAd4
YjMXQ3+EoWZr5yAuL82Q5KFqiPHaNVO3JQfiGkFNvaf1mpB7PzEmuaFky416ytNBgrn7T4tsZz6k
zWzt0tW4XGl+wzqwkBC7wFU05Ogi/N3+ri9RT1JladsZ7J7pNS8UlbURbdAcqHpM8Jzt1DarZrnN
aU7e9BOCeQc/lq2OjIml50CNymFktVc7T2nqFvhTnWN2xQMZv1p9yzKe034buDhSUq9AG63mT6zh
LUT+U6Jp7hUpi7Ef9mza6+arX3g/ZYsviufmvmTzUg59i+vdT0ldoukuDlijaq7BdLJfVFgQKoHw
3I4HS+n6QSu/CLpQ8FynN4EguyFZ0h/63o16V+3zIfP+qAM9f5Fa1AATrbv5gmKPztGKUA3on4Al
YI3mo0X/UQAHiefPrR3lNaNyZ1PWv0oktQ1xIo/zpWk2ZuPJnYq55XmYJuagaqNDUEhyL6437aYE
ROrglcV1qoY/U2agS8bg42fvtTVYkbQepdOTTZ2ELUsVycZBUGVdySRthq4PaYULylMXG92pcbqP
xNIhVfblo3TMnZWq5Nr7xuM8iAWhtqBFuy7nk0gI1K9lHDqBFZ373wnPo3rQbE8/dkt//5cnkLbx
gkWzPkrJXGTb2XPW1eNhqdw3aUMTlY03k1LRvh0I66jMeUsRWhAQt1HE9Ng6wdIxrEsl5WfStfKc
jvNqIHX+PweZ4EEhOfh/B5k814MU/2372dUYrf+3WjHrP//T/wUz8XwAJIZOMZhLIJGA+n+xTHzr
PyxKwVzbAtXrr0ST/wKaWM5/mLpjOHAMLBevLtVh/61f/8D/8d8t8z+I45BxJKdv0FVm2/8vQBPT
Mv/3aB5+Vs/RHd1ec+AkSKz/My85pGZeMS3Uhw6FmhNt9C5cq16YSXwElvdOjf0dUjSoaIptiN+A
q0BNH4GzbgbH9fc3rwzqne3H5QMA4JhdWxgsgMpqzThZdTKFtojjKJ4f5g7BbtSDP1lWEGxYgC64
pEy2lp3BkEj7dqOYJMLkwS+L7DnI9UjvKuuVsKhPLs7SdsaCqj65MnLm3NpL2LGhk3BxKzo/YT7l
Mtcb4Md1j8MNP2XG/INvnVXfDu6Xcw6cNQxBZM00jAjuu8Z4J+oo6JrqWMfpyZ8mkmI6STCrS4J9
1YBDof1vF8uEvhrlPvQQZvu+KZ49o0CPB15M1IucEKa8sE2N5qxPXKxa5QNsmGGci+kVsx9AXnxc
RNj2w+Sn52YykScC1X9o1jRtViZRkmUB7OrUfohlRs8Xn5eTq6pvLDFMHzXlNGNtGiteyWE+WYct
12HJBBSiQFub8cC/yaJikCYPbqWttSfidTT5VNGv4RmnQllfHZL71u9ZVxrJ0UsN5yVoezuq0/ZY
mVyfUQvLC+4rdsFmQs0TXKuYO8Y0fy6Qwkvr1YHAgJ5eGwzg6m4B/scgwbBDs5gPO2mD94yFFANe
LBmjc623bwiK5bFnOwzREUU3Tjz97AzaOXfn4iQQKtaw3RTpQfM6Unuys4a5RdUSzqVoUN2FgEMK
2jruuxm0Nfc9S6hdt94kltp4r5qlveBZeJtqlsmWk+NoiXXvrnKJyZzQa9wOazYb4SwYRvYliv4a
F6AucCrnLYaXJgFxQVBNkPZTa9cW2dZvka3bsnrU0aHPltvCaMMeCwfCXc5zvjSbSTpPnWfld17Q
UAvcw6J69dJoAQMOrrNIK5ivizFzQ3ZEPuvvGk9dnuAV60gb4qEzPdd7tDHHbGrroymN5hPfZnYp
4rF60sa1R0Pvx21nju47iI2DymbnUJEYC9mF3DzIrRFlBRRWJi6dY+18LYUHd2x8gWfYnMVU3n2M
FukgnzEYLKeZNkpfJOKMYRiVJ7ZAXyjnwHhH+1vTHxqzTI5GlRyIcnYXYkGAASQYDOgBx6xoh0j6
vr6dGGro1hn6s9SWJ0yM+WHBSHFevjONGdRL9Z4PUPkMT/PBLNKZzF/8jXMSAAeoIt7Xyl/p/9VO
tAGr8BKjjIHJKyMFiYfGnEKtqRTLZTY2WJcN7bc3By8tGtEtj4Efts6eN0qogYdy5l+0AGJebdD1
5g8AzfMuf9VLe6s5wXoFqG76Wi4CyuQ2mVNxq/bJA9emM5eUjN0VUfo0AQtoZ+ZpMHz8WVo/7iHt
Qa2pcVpOzbDPx0xE/cQ8oRCGAwmzac0id+YbKNotStEUslxKH5LEQ0IM4CcamvcY1+4LR5D3qNTw
V/QWSckq7rdpXdaRW87uZYX5l6S5o2AY4DDrtrvP8AmzC64pCHDbhylJvUstKVcofKyYc1oQWZAD
+0p/uJdNq06EOQSqzVzhphisCFYyZM0mSHl9zN+Gh35Pz06w18Xw3bv5LikSc68lRX7ILDJZ0u5+
vGEuoomLBCq+JiKV+eVjCBffP6tOe8VIZO5SK5dEMmrwVi4Y1BoH90Yk2uMisjlaJrGWm/l/7SB+
6yyWvY1RWZtUc+19/c7aMyXLy1iZtXHM33u68dJuRTqX97b6KQs5vHaA7yCNAvYPnINu03dlEzc2
mBsnnOoyyXB7GibLt5goo3LItoN0nyACw/T0ZRF680/cVMDmWuTvjuvsTvbte+agg6dj54bYPEIS
xr+6vGshvsAXx1j6WkHICOcJU0TvxBfQ5OaWdoU/i9+eBgwAIVLOn9JIWFzmknRhNrIsBZVbF0Vk
GR4VYYWxN7iOQZ4CmoUfiIyI5J6TzDtzTvlSCv2tmaceexbxCoApDH+WCcabRrkpEMfWz72LbWvT
o28IbaMwd3Sufho8MozVwsEByB4NP1Elxzy4/8WmUKjX3u00eZ2hlkTsu63jHDDvz+rLmcpp61oI
3mwIyqO1tB9msnz5okDl6Y7uZI/31YY8586Tr9spsGfDCNnaMZy6GWrqSv5iE4skBJd7mvlqEgwg
obtoUZXbLH0mZzNWXrAzyDFtO8vA/wyGqTDW7AVopmgp2OXq+tUfneUmvazaJk2lH/wq+1oWJ4HL
DOp0oXKXk25fk0HYeDBfkt6pHkrW/vhlygVwVVZGpWuaJ68iFelUGd5jAKYn5KeIRrn5EOQ2NHir
e7ekKw6mTA1ogykikEIcF4BJMdMcFwqCN9JdnNB0Jj4lfMCK1uSA9frgWDePrpslr1OpHcppbXZJ
lkO/2N+z54nrkgmLrofV2SL/IgIbL1V/0Ovyl+Gp5l6OyXvdLn8q0ssRqHSI6DO9pLXT39rNv51Z
RrBsbU41hu7Dd/P20BaJCoNGjWHsZNmWOKiLf2spnw1THvMYa0DK+b2DfGw+xvwAFgDvp8B1o4zo
3S86M7Opjw++STOA6Rn6Dg07PjluggI7QnpMpycM6uLXaBo4huGxNtngvPix9sqxtGl4Sd49I/kW
aGdbN8/7By8daAFkgoEjX+uHHDBImBNRfrZThWW+ADff6px5emuV24zY7a/JnX+bs5QPRlrZYZBd
uDrbn6MORVd5KiasbTz4bQqiSyj8jK70Ph3h/4qb+JMmSXXU7dJ+qQa6W/DHexfRkWEeve59tGmN
laijO99vk7vjBoqApSCeM7OClynVr/itcjav090ux/FqjV0VmovWHNzkkCyx+EHiQnJyu+yZnfSw
H+lloFjVcm4YVXHt27VLIt4UB6tlpZkr+2+dZByNxUWZ84/w9YsnvOZINpnLPVDUpW2SvRIEJyBG
wwGg1OGkAS715kFe3OqelyhcrWhOAXXeLwFkM8zo1vhnqt0t+s499SF1wBbvjw0iQlHXax4bm3qf
wmyW1rBzY7zQVtElZ5YTn2niuWyc/IE3xcHvbLTo7Kl4cbPHdc4ay2VnFrG790TlEMVqX3n27twu
yY+QM4Zw0J370PSPpjrGdef/xptoMe8uwfPi9VYk4KheWU8CEcHfQ2iOepU0hkCdCHbgtRY2lbWE
2vrBIXafRbReayQPEE+cyvqb9coJAQdSRFnpjz5OpKV/t5XTfVtD8BGbTfpLRzXejnB1H1WGIrk4
aoetdesm9Rvkhz6kEoLSHc1J0RCyGsP0Ij7iRxKE19hT009C+kXAbvuYe+sZS9AXGIj6TvMj3QbD
lfOIE8Snw72w24ur/PRm8LFErlJy76pfjoIWDNuBig5i11G9GN1PLHkfqSF3b/5onxdRapGu/bXi
QZzbNcKa6Vm9BdmjkNfYoxoevBxiwmpTmAr34YKxaYUaked48wf7xBwnQuRX/VbHmjhSYfLd+GCT
emXMhzqe3tu6j9qG1Ber7+CDZfo1bvnrZ56nH7Czb6bUfsMmJFHfzb9q7Z9g7sE4P+jDyUrzasc1
AST6tMldczhX/QhNeUUem2bKZojCS64egGzrsQxJhQynf/8h1vHhJGyUbjATJZDz+LlRGr7dOieP
sYdwu5x7XbxVeu1t7XH6pp+XHl1w+ZyBOKeVH7+5OjIHg8d4GhLI3v9+4Xw+Cr15wtmihyQRspNI
AbzxiTMz96E2iJkzgF2h/CRRvGYn//W5/ftFrdWM6ag+jBr2iZ0aMNZ1J+C7YXvbuYtGl7K4PGHF
XowsgZcEtC4pB8ILnkTE6QRdjzQPV2HeNECsGmAkeAh2g2wfsAmw82X7tBV4hbepCQ5H9cM58QYQ
NcLuuXG2LgLJQC2nXwARY7aMsAiuY7P7JVtq60t0IbqecbKPsXxppzkLezz/W0gMu8Qs6k1JFVaI
N/WpdTwXYMzgHxlPlta71yPlm+LLzfEPym8xBgn3h+xWOoOzlakiDmNQazEVyTHWHPsyUTFXpfo+
l9gzk8YWV0OLxa7KMwrd/Ozme4AeMpHRupRhxiRXex2X4q0WNQp4bqf3XJE+bjFYDQEDsshxnJTe
vnHan0AX+rOWQTNQGRjLosJ1Swc0LaXL+KEpDcbtwnY/T/xflUkbRS2RSgNnMyi+kgBaxClDApTK
kqi1QbAFc/5B7P0wd6M46FXxayi8Dztz97IxLp4SX8IJYGGU9rvWXXHNbloJ2DduoYVh4up5KZfb
IOcPmQe7Re83uiLK4oPNDXEun/z1ZBP6vLLNj1xMznmVnWzUQ3Ls8WrpLcwQhNS8V9yKOzGOh2oK
FGK4ue9nPwbLjSOQhC/jLndAEjAZkY622RbCXfsg9BtZeO8UOxfSHPbJGtrPMWPLNaTOXetxNQc6
MV/yw7huxVuu/E93wmsMjKQa8vfYatxTIMuTMWG0cD0qz7rbv9+opn7r0Db5oY2BMPQND47GYmuj
dxvwH+9mUprnuOZ7LMALRe2IRqrqhgak9eM35KXiFoR8IILiHAeBifEJHb0s5/2MKa5oC/dEiXOx
x050G9W0lQSkj8FctpGHKEqGjJ+pp0VyYxTmGKYBDQn6PDxz8DylA/WrWckQiY0JJn/HdSSyFHxv
Vd5Sm5YVFOjNfCM6ZxwbiNMkqpPk3DlJDMfgm00KBqPAw+g2DBqXwO7Bn0jhpDmFFnNJvdG/n7/E
zsutZ61eYslnrx4FKsqdUyCofHf4/ZqG8i07wYSjG3DJ5/VMCwb1bC/lR+FKHDH0fQ4KM0itMUcx
y7zg9qHeMPCoDU4aQgUi+cM01DHXJ6QjhLPXTedVTbEVBqN2xwGYGcPd8I3VsKwoK/WwAfnFg77Q
pZYsTUYGsn/TXZzkmiuuiVd8E0Q0Nv6IGYn8lqYzK9OcQWcP6EJW/vmK88AHMjbuRodg7SmSJoMx
/6jqo2+n8tk0f9wleCunNNmZGCbUyLoiHyxQ1bNv7gtxK2eW6abrwXLR6uNQ9GEsJoMGQvlltMah
EoxMi+ntpek/ZonxezBIVQ7O0R70D4kGeKp9SsXnxdvIYcgONdTOuE9CkVkDiK7PAEUCs5ncy352
Injx3GLmdtom5k+jtcH1YUCc/W2ilPn9lhgMgRiUscRPzm6/Nlv2YORbUwLjmXWY/AlMB4mhP7fU
DSuXYJuSmTuH5duUltnFZNTfyq5PIr2gZ2PsaTi1I/DuG1osaV1yjG81FRRoEjjddSgjfC7dc6wl
FEplNOPgv8fLyL+VOfWr3sgsWlz6kkpnCQGmOPSijdO2AEkcaTZ9RtgfTXQalYfjYBIfy9MUz3Rt
sTmfaYfnBtzysT50xRQ1S/GYV+1RTvVPy12XViB6pr3R32rFdGteBekFNbEzAHYTaAD+C1E89msX
TZ/+NgXlz7pT0KG15HunJEchOdBqpJDFfOB7vcug2BMS/2kkHwf8N2c7buet0ymaMMaJ7xWOe3MO
F/pHN3ZTfeqYodrWfW71DNhYAYslBslg2jDACL5/znhJRounXGD1DybPkk3JNc7DjUou5+p5Ds+F
mpnFgofK/SO1v/1MfKMbBiJ7nhLKz3LL4g3qfuVu/qHcFXd9tDveuXV3YBNzcWLnSST8wN1YfNZw
wsZp9cbiRcLzFgLFPHoyPiR69e2zYZrqqYoK6Zziirptlin4SrQGDha2xlHqR1vGzYVL1VnPtMem
jjeoPbekW4H2zTNAp3Q94UFb8Sr0LknUUCbNU5WOP64JKKk33PdkpP3O5cVBouiy5o7AdEpN7SuN
MdDTBwWuODvpPvlVm2OelqpDTH2g0ZY7DjVtY9nWYyddmhQnTtzRFkyt70vQ/VmU/ZMt/WtpuzQX
TVHmq7c+dg9BNf1JMeGGRjdftdT60qb2eSE9Ombp96gbd29RoR6MRwpGPsbCgBZRox85ORVfVD5O
GlzEQE3fhqwpgZV8fXgfuKg8YPrkMTRYR2KW9Qan2SuB1uPc5Mckrfk+lZuukR9167wobgGqznYF
h3lR54d+xIdK6Jid9b4svVB4NaorHAF6x4HfYsHf5I2BWVi3vn3wN6ij2FUps0a2KdaENX/HuL97
3EIIjvF/+VoL9b4PMcySYnYfxdEuv2tsL1rXXa1O8WDVczrBFVu2AgdVLdsvadrn2JmPeI+RVabq
bYJrzEUKzH7OXCZ1dM+6+JntY6Wx6qUBm9uNX+J62ANE+wa09mGPTkEpH/NjXVG81VS3dmmwsDzS
6iXpQqn42etcPgZ8phIYam0a4qcHIK54Y3NMdg5e/bVlQZI6Bcq/5pupT3Op32XjVWDv6Pp+0w3M
1sLBtCW4BcWZ/ZZbrzmVJIGD/lHzny9o0LKiGTzppr8NAadtkwevHeZ7IGPLh/DLkT+KtJqV6duM
ci3eUPG3r6wH6dCw0qJqD/4QmYRyQ0tU+rWtf2Z0MLeicM8S1r4afO3gDvd2Ke0jhmqBxkEalmSp
TTHRmzPc+2AqtoU/xkcZiGsMBoZbebErlhgDQpre6FJkMEXMqdoU6pnG0Ws4hgt/VO1BGllHQ4wd
vUjTV5KL31UL6zYVZ0+s1QYxoopR4ieauxMNq8O5YDUhDnbTjvsRnxN3xSTMSvqmcF6uDZl867SB
ikMdOMwS8MTze+6YnaAwIp3ZEPdxPV80vlZm0dI2RWAgKwxn23uNfbQNfCVTOTB4lmSMquzTFYk6
TjrFM2Ww0uXWde1EfQl8WYxHqeNepnxvTf6GblBy+06JwO/RZe4zAwEfHUbnNTF4lRUmMuOzKv60
8Wi9AjM5Vh0ttuYKM+xn/C2L56hjRmZxVyQ6XKei2xnD2GG8NpkxDHRJy45ExaRVkb3b9Sa1CBlU
DC2wJdZ0xM82HbmpJ1oEW4yON6c5dGM3PDi3ZfijNxRuqYXcfMv5bGPU25naXIeKAt3Z1IkMa3fC
WbijPCQJ3QtEJKAu5VWwLnYAjBaEfdMmn/Y8F+2DOQ1Yk2Teh4HjUbsVV2/ULT52SfLSBIWzAZDz
TpQP9Qkc2cihFRituU/d4FFvbeohcRGYvkivLjAo2o8KC7uwc296Oi2gv3FtycevTiQvkvov0J0J
506Crso2OtL7/tkvpM9pEHghpOGWlCfOZEnKE2rPal5teEJAWF923cK3E4I8Fl5bZxax4NzbVY8n
j2ltpt1I8jm4dMFCWZ0ELCThEZq+/xcbR7mtOKvcxaiisXUPoiUilGbvILGaRxvLh9HxMZRVEtHc
hgO0pKGSctU00Olxgi3kNV5+MtFEmECKP0OtmZvafIX11sLR4BLmBCUFW8nyu8eAzeearqaRvHNZ
tK9U2/c7y8E+5My0k+JWCrUy/mwG8unKID4yWgH9dTPVTgW/LWFlO2zHN9T+gQX9T9bPFIaX30oS
1TQxUC8aHl+3ui0J2EhY4i1eIirkl19Vn6cYM6rnyeMvpT/haubkQdXvHOrL7d+mp579CgkjMOiw
bRwEhYS+FA2rIVZnQMlQDBsijPageKkTDM3dDLlYT3eZXRUHY+oPhocbI9c0tvesv+d423fPMZJO
SjHYxsu4wOnYQUpImlrsPfdWfGMsQPqHFICMmW/0zApXY1zQm4q7ZsYyDCJ9yB7iPnd2HhLipHBJ
Lz4F/3JuJ+QEvsmUXz0dkia855LNXXM308gIMoZve19i/sUD+rtTkk9s8eEw7rrTdElFskX/3TZa
MyOGeSS2rfExX+8GFqU7c3GV5bs7sTmk9IyZS29/loLOK1FyS0Husva5Dm5iUu9sF6Oyt8LO9E5a
MPxdeElGx/7xp6IL9YbfRRHO5LOXWp9W3Ed4br5LI8QI8VSDLtwadH8RVrmY+uoOjGVUju5T56zs
sHwbJLiA3eTapv3v3sujDlsLU56NhwWAwORdNZdMWcetlQ674mUc5K+G6N36e3VOfq1q+8zEupfW
rzbotmwsuGxNJ4Nna2qTH02rc1LeIMr8Csz5UenuPQDMJuO9u4y/TNODJ87DowhNwKpOFoe9sxr/
OH2IUFTGakzDJs1k0tVOVHBIAUhjJCYkRbkFVx3QxFbDUZmWxrM/Ly9pX/3CMLqVmPAmb7yUbnO2
VP0KC4ZXLeRbCmSriwb2Id0U3Bw13Nb3a6AaOSO1zh/5gDdHr92nWPa/VYOqtWS4cOlBRThSmFEo
BNdAKyl1IOaTbcyi49FS8mQkaoVhED7JNLdPNCC+Q6zh5e55Aph308UwKXHRuITBsi7qLNB2TfWR
OVa/qbP2qQ+eKsN9aGdx7DB9uqLAtbb621vnLSUx4jq0Yg3Vte0GaqFyjQ514juBesoylCqyaCxr
BJ2IRZG9Tdr0zVaRGjo8pI1MHq0hv+t+RZ6yGA+T7M52wd6g12z8Nrglm9G+tWayywbxXRcsXEXb
+Mhkb2jPgpOwg0NlUo3m6ubNfYhhOWi4BefRDKsJ0XrMDnqQ7CtlHmpuyeVC5L9Ch3pM3CmSfEY0
ElCpbezTTByHTLyYGYO3Zu0WOe/zvjnEsUa7XQfEhK1LA+WrmdgqGWHsx8mmcIbn+H9ydx7LkSNd
ln6Vtt6jGlqYzfQitKBWSXIDIzOZ0A4tn34+d2Ylq6p/65nZ9gaGiGAEyQDgcL/3nO9QBIbNsmLY
3U82WcEMihdmmWyLRNzLE7/T0rcyp+rBPa0cMGaWmOHqTWN5z3kWnxstuMrhpcBof6TR/jxmxGU7
05kVNsNVrUPZ9Z2VPv8UFoaYqWhvZy75lQE2ZFUOo7YeDXFm6oEG2D6aerMvWgPda/hgUn2omL+U
hXk1JQlZydUb7euXdvIPGEPojZvF3hu/C1uQFhtc2NoC5EVsNEZUaDMSd/SjL+zH2fQf25i6O8WI
H6JzH+bM3WqaeXS7+ok+5uvCXLEPX3UnvLWX9mdWx49CZLvMyW7pOR9Haa2eabSirwhECiV5r5X1
AyEZG5pUuyTI302dPrBr3YMMIg6u/04Z5gDhfe6zt0bT75q8fcFtt9NEdUGO4bNZjS9jB0Ypsi2s
/h7WouJmoQVrlfS+I5Ncu4wbEAp9vwhOsZduuMccfTd6NJHMo1fdWL7/g791VY/xOm6bfUnUIJ00
l/tnbRQ36fRAf+kjnP2rOjKv2jx7xYu2irz0kMfRBRClK5+AUksTl4tlnxur+kiGjMyP4exo/bPF
ReUC4XJno9gk9Ewz/TZvkxcgK6e8MannscDtGUy4wL4BhL1wkgQqC9nIXr3CFX2FjfFgDTRT9G68
tpbqejSbU7dY2P0Mys/cL/3o1IbZRW+MDxSX7hvuKauFjkhpECQ3L+SfcGozepLRIdMITyFxnX3F
+ulOOKO2Imm3oBTp9t2ZQHJWX02zzU/64l1jfgOyR1g6C+05XsuTJTSLmzC6McJmF8ODXiXUrxhn
NEolLSGnoaBoBRYzLKwZ9US1K5uGJOVrewBl0AmQlz70VqT+pWOtOnKiO726zrt523v3VjoeSehG
nECFPzKfnVlY+2KiBIQg2nNlNQZ3D/SZ62WwL9PZvCGK6N2agMk21T4ulouQLipkG4Iu29eiT+7K
4iGI43Bled632X8NoXhNzvS91Co6KYZ51bXZHT7zZXocjfpt7HdD016Mbfsc2/MLXJgtdkwczFxy
QhIt2+77bCaXNlVw2iL7Ssfwo5lMp6ymPE6dCSYzOmSehza+o7OBLoYkuPMYUIsraEZnWI7jZR9m
zJEYMbYu6tJlJNfNm1xvhebG3PaG2NVMs9ZkZICDizaDZzzS3boMMJ2gDjixxjkkdv5kD1z24xLx
6ctZp/xQWe1BGA2nH4Unx75hzvsx83po+NsgmHeTce3WxUOZN/vIup0WPLNjc+86DnF2TNX1nnI5
MbgVVoe02mkanvqOGHbXsH/K35vN7q1uBee4ji9jg7pwYyLVkb+wsI17Ui2TjZSAT1F/F8TixLLj
QMDro1lgIRzKJw/V8HIJCQif9oQ6so2Hfe74Zy2m/yx/aCrqb70XsdxLPsw2xu9ZuA+lWd1Ku2m8
Jnw+L8W9j6TEBlqUFaCe2lB645w7fVm4k0OnZgG3ApVOZXhqaSMuTzINL3XaXaW1+5aYQdemKALB
DiModxsQ1xSY20y7HI2iXMEVBf4yHhpvuA7wexHQcwwxJ8DUuZwjPONxt08X62g/Dz1F7PlhIJ5z
SmZyzftrO3mJZClzLD/S0X+n2np0ic2m5o5O2HuvyUJ0zUMU5h+h7V8CaE7Xs1sffb19W0L3jrio
7dhDThVUcHprzS8wV1qbQ9RhiKyKbE8Jb93P3qugm7Zx6JDneXkyMhhMaLjsLZJ+A8snngmPtuo6
7QqkC8gG6ECJNRHnzG0L80UOmbCzn92iBnpXwIjScN75mFvhqtUEdEAbYXhENXHpzPGhYz6BNvgz
5+E//pZX85mA9r2s5oZTvPvHw//cf5RXb8VH+7/ku37/1H/+/SFv+vWhm7fu7W8PtqIDFn7bfzTz
3Ufb592fgWvyJ/9fX/y3D/UpD3P18b///e0Hd+BNguwo+d79LUcO6SVSyf+banPzlpXdf9Fs8sZf
ms3A/cO2fVR0voqfc2U2jqzIyQA63f5Dd23fsmU/y3QdIkREiVCQdDjnj8C2dfo4vml4nicTd36J
Nm3zDyIzKBq7VmBQA+Zdf34JN5/ZFf9tCp3lyRCLr5ALh2QitJ+6bhDMFUilKAl5fw2ICeDUdST0
amecJSHhrmG1FZza696k5AbpF1QMI6nG4MhCc17jBwJ73D4vhXaTz0jB01onWmskdnJwPXCkCznt
B4x7M3lZ2BzGm6jf5F6ybEK7OoW411cLbqvZIhSJzKt8V8oMVSOlyhw44AcCwo/L4q51uYMSIBAh
BKAeJK7iSezr2r8x5ElNcjUwucZgQtaHsmj8osOEC4LykbbD1WhP35mlMTOzGd2K+WwDcoPdjwZE
XDiZ0VNx9S5BO1pr3czuyi55t9KF5CnuQJA8akzJ4LMZJurE21Y9ZHb8D1Qu821uTs6FwUK05V7t
F0T0Dvi04xxJtT2dk3InKmKCW+iDwOuZebfHYfKbTUgUaswPJ7ga0E7Zj3izWLZmT2C78O1Y/M8O
pplsbNEjUpLL8JSz7DG/g7fbwslCaFqbd3WeQWty7ruRSjLmOdCVfbDxG+21c4YH0pLeOgROGJza
OT0aadOsTQsUcVYuW21qHjE+oLMZWVMx7jvoGNcu5vE+cgG5eR3+ric9HS6Hsu7x6xWXDkzuPONb
aFlkI5UZbpCplICAWZlWZPlk+tGllttRzfYX9L1Gn10sTFmhUYd4X8zkjZXCsNLmhGqdnzFtv8ki
hyS1/t7uo53LZ+yyvqLfkJCdMtI7Nq0qRfwZZatU067CDB1X4kzvTZHhrdAA3ed5sguWO7hYlftd
n4BkV/l46vgS5qqc7uYJ4eo8ZNvg3c+Ss1bBMKj68MGZQGdxrM0wKfcjdD44N9nKn2rvaNgZd3LM
Cg2GoE2cx4+9NfqHuOkus8qs8NYOD6Vvw7vM+4OxONlu8JiQOy3wfw7mamiJpp5T41uRTxbJO6q9
ItkiNUn1zbqyEdnElAWcNr6CaE7CEViCdTyI58KvnjMEI9gpngCFfoOIhq9qsIcVYp2nTIjv83Cp
B+LSLLKdn9GuqW1gXIbrocWadlVX3peje7cUZKiRV7iaq/HUEBTSukVPpTm8cUmpN4kv1CJS1mlv
Ll4JN7A8OAtUYsdq+q3OndAqs3M3jcaatGiQb783rYtXrCS0iXJqhM8uywQXNGQ4eovtCtFz6HdY
zAENZj4G2SVH34pt8rGqOEQoTrd06dbGYr/ASR5WXYxcTKBGgaSHDHmwbvNusOlAaCyUqHjXQ5Nu
SD3ZBA2TU6ejfyStClaC7nT0QrIP5N7Xc1rNWpJuhiTWqk0P5ORzr5V7cjDeTrb//OtFGt+cPQXy
4d7+2tcWiRzvSaf+fO0vHwcNj1YO6MfKhEY3jdh1OTE/H2UNX9PWSGihW2bZQXclwYc+lod31wF0
aTPHOfl98t3TWV1WvV43B0h1iPuo4BYC/AhkEQDCcpJOBw+bXFB2p2iZfu2NVnUDl4bS9u+n1E+k
0rozJd7u6+dZgvx658y9ZLM4kLO0UoJ4feIGKmvZF4tn7pvETKHQyud0uVE/ojYCRtkxovkp3/T1
TvVTkJl5V1LKPBmyaNRzn5/Uqc9TTwwJvIpgaHZ+w9ntDOV921Piz0RiPwCMPc/zvhqz9I3Vuke7
guHGt16odhAHasBbS/x9XXr1jSHndGM32WfkWvu+7ohVG4h1mClr9WZsHlxDXLmS0Y+2I6LLIpJj
2mI6M1fIkpY3pKR3iKspf1Ldo5y1swqWo1OdXuEtQF4xDw9FopVbAQVvFXoAzswl90+NZwJciMrH
VqpkPUu/0KoKpTLk4G2epNsu7s79QrmGaoE/t8gLlmfm2azatJfF8iFwaTjRpyntrko4lkDAylO1
tG91a3gHTTAzxxz4bk/YdbGBxQciLvzHJAhJQcZMilDN3VaaXxw1P3qp5/5DxH17BwOnvDFJIbZo
mnpa1z8sogf+UoqbPpwI4Z66kqpcRmZDfFekcbiDuNhsK+AK29bTn4eOtUYW1f4pC7jhtka/iX/0
1dRcmfFtw9kFGyugtzjX7ckQaFpm0debMOqyDRVALuMKL2yEmJussXjvIqO2FWFfQqHjBt3/QT32
MblZQ3CcyL8rCExAdaQ2aOKvh4GuvYJET4kOiBQWwEhLwpaFocEJuURarkjPG4xjDp1mCmRxwLfE
aekTFylbgLZHhmGoTSjJ0mkgT8avx3Olm/uqn/d42mEJmlNTndSmo79NngNnaHNy27k+TSTIuyBl
jxXdkxOtlvrU/N5Tz3099JbqSRMof3SPz7Ck+hv/G+kVs8C2yVzhAJA1pDIEK1+9ius/RVsEKK7o
SPcj371dVWJOjlAO6pPaOAa4dvx1PPZlRIhvOd9cdwA8L1NDHGYFpj3gpYCldWLt3p1oe3Bgfj80
YhqXGB4G5OLuQG9b61sAFXKX9VhzUo+10R62aVZ9t6OFjE0CVgHgWwDl5NdAMjmomHz2ZrDi/rqT
qqlyxlIQpIMD7p/juhRycPzkfleFu68JjVNHOU6XDd9whRub9IWvo6yQ5K2MX1B76oV8zj5QEqBj
kUh1BQr/ooV/PVR7C44K7GRT/HncKYkhmJSbRJ4G6lyoQOThu2zcaFe49aM69jY+5V+ngcG8gSqH
1j7Tt3Yge+vVUU/e4Ql0J2jX6AojQf9TfY/yK1vkpsNvse0F/RX1UG3U9w06x9g7U3cgKKCRaQG/
NppMVfl6qPbUc4v7Updpd/S7kY6P+k7V6ab2kHsCeEPBt1bn29fm6xz8OhGhgB91Lqz9oOnQRKLc
v85Euex8OdypDdp77mnwlPOVejwmABvzpP4YZf7J57H7vEb1kmW82iWUmqEtw+/z+8B5kQZZ+l8d
Q5SZzOAhsKljM6hr9vPK/dx30uq7l5ot9CCOztchUkfsH895AvtrnQsKYfISVlevm1QlkA157NRj
9YoJ7mZb0x81cv3Pi7dp+QbU4zb1uO4SVDxHpn2rRKCCIo+HS0ZdSjGK+M+9r+eMyNh7rUmzOiKw
B4cK82ixdrwWUJwxostqNIYD+drnD8jnoKQXFLowb9PdaE8YGdqT93vvH8+BCok2muQq2D74Je6N
XbLzclzkU7zAgE+WvakGjoGVjtoTQWxskSq8qkNoKDuJPKzqIRk6jGnqiFaJcA9tSjCLvBrVJVm2
caxvo8hgpHQyf0t3MDo0hs9w+jnOXgVjnX5ekhYxUhSFUlpN8pJ0W0o0RpvHW3VxuhT5fr0JUdot
SvnmM0T8LyR+dcl+pjE0dcjJ29NSV+kUgYqxUEf6L49b36UXmutMPMXEOfd5hOVhruRR19WTxQC0
IevSnYQ7fw7PjsxBUg/VntqocVs9F5bIK0QdHL6GyxxuNF+SHDk/d/n8Fxg8OCqy1t4FMiGioI5D
mTVDL+arQIlJBU98vmZGzbJVPzEZzI8Oale9xDzs13vVw4g0T/ztrvY+VFUcv4ddhsFf/ksDRrmT
2vva/KvnBChnLmD5ls9NIb8atfuPH59Yq2yLJf6pns/V+8JIPzuOlezBsPz5tn/13n88l8ULDrGW
mIHk9y/Wc+/NG50RviN/Szl1a7ctK+Qw3Q9jlLcjYXD52BFXk9oMrTSD/35uxK/FfFEHSkhDbz+N
+bnQ+mJvufJYqHdEc8Kueot687/6GPXCX94DDWTrpNiD5T8fN9Y3uBUUheXv/vy4z58dqqnkiPNt
GNZAnpl8XW1c+fd+vjosNrB5ThTNrhgmqGgy3TV0feHuVo/H1q3m7dADYIcilVGC1zySmmOfaYEQ
RN9yczfkBiIB766slFGnK43stNyXcm6gyWynWs0SwKtzCMMC4oztAKrnFoU1Itz51UivBb5wiPGN
9hohABeA+ZsVg4w4IYX5tVEPfTXyqidpshsMFzR1lR//c6OGbbVbdRankD93t3hssZBb/Y/CrhoA
eMxFlB1NJVWph7a6I6Ti0ffAsaISLAGnMPJgsBB8bRI+yv+inlL/kNpEqeHuhyLfd4EzVYdWTgbI
7m1wqnNr9AMaHEQgNKdIzi00bgxSxcouWrZs3ePSBxGWMPapnK+vxK+2K+ITHNlFDqBOrr84I5ad
XiaXtb/jywxn2GA17cFvMPSqbDO117i2hEssB5W0lsihPRtNTkFDjtjq8WjnFJUQA9mdo5cHRS9Q
iWuF6UCii8Jn0GugODU5WVQJa597ugPnGJNUYcH1S+X/6ddtc1J7+C3QrS1kr9dg5Lam7D1w5cp/
XG3cnuaUgM64quSkggIs/7cuJxQla3n8GrG2YBwMi02Kd+U0xjDWHax4Sz5GiIjlpTdr0U3tlNNO
nTiBQRYQamtGY7UbovuUTbqLOiD7EIRBgTu/p8amdns5pRaUqvcC7acl5+CjvJerPY4R94WvJ/Uh
1jbAIlGvyH/ia1P4qbdfiJL7esqRd6AuQjnStSElEttpdpOm3apPG+SUQu19bSJ5U+qM9huoBx/0
Nr8gV/cutetOBV+8nWZrqxmcQ2ezGIOVFvWHmAanI+fgalOrU82JN1aKk03PNA6wekErURv4Xf0W
ykOjzjY/KHBxqcdIndmNMcFwcK03czDP8HRmJgNyQqc2CTVCsB8i+kmxr96alDn5aGxbC9KrY12J
6URG7XTSdTtjsf/7MX3Z8ZABaAibDEdk2o0IbqVx1qhRYTH15NkkSfjjHPFdiHo40UgaTlHIRj38
L8+lYMrwY0OjuxhIpwQRUYxXfQgnHZwU8xoKRUNCNCXZzktBcGfnaveDj2UiAaqxi02iBHzgWntP
IKkivRPEBR3BbaP7yw2I51kX3sEOoExX9X3VLv4ZJf4DcR7hoU3Q9HWW+2Iac3whDcpNueg3fW+U
F3l0qEL/kul2etnPunWeDLRoqccFIQVGxtxtEwPDp49kiWruk48u/JgNldigv7xLka1QhemsFYCi
05hRqCR4ALZmuNxm4Zwc6tbrztU4XAwWyE1JpIWV5ewwx06bxdUue4/lx9ym9cH1UJxoI2pY4hzo
qLT5lQgNbYsPVwBw4Yx2a7c/InY+EAZCN612nKvIWy7SpNcoBcMJtgLSKbxRBiaNwGA1AvhMHFjH
zhyvqWzV5yZFoav2+qz+aC1ApE7dVhdWrCa5Bfg2bSI7mzrnmhhLVGp9M0gHnHESkQdQOkSY6OR2
cgXuiMInq/Fdka5xqCMvsezykNL8JVK2uVoGj/4Pnm0Ct/3dbObF2vAC/C1CH/dRjr6e1tI6NhtZ
BonajUOvhTS/aTeT/Xth+kKH79SDv7fNFEAtsDTN9y8tAY3No/+8iqnN2CkaCb+6dSrtIQ+gNfke
up6OQioE1e8yFckKzHFLqZWYEFrZNMlawr/jYmMB77XD4QfoYVHOBs1ONFV1aD2QX0r+eZWkB9uZ
HyfdxJCQQglUfK4KrvY2JXqptKcG1xE5fQ2V9TnV392WIq4YfiA0M8hj1KnwB4dlShYZB3wpWliK
gTWau0YSDJc8vatdo9ljoOt2ofQwC2fSb1ubmyUJkJtFFyboJCAuMA7tdUYDdyBuG5ixsx0ogq+J
fHFo2kkCNvJvz4GMRnqktcuKcrmI5gjSM1P/nTUX47FazHlNJhBdVQS++aEbaM0yhb1YtPRDNyKy
7Zn2YT0QsgNZrVqvKMm30FJKTfziyiG3PgejdYX0F2xP4uH/tErwpD3NjMSvPzpHzjct2pMZC0y8
wOWmJ+aBgkTE3bzToTNPBREwXXcAfLYPMZBvYJKamxB2l1W3AYhZxFyi9a+h854Dzc0uar876HlF
VFdWv8NsLtelYXWfEeb/Y5tuFqaN/67p9vAhxEfbfnz8rVX3+a5fHTff+MN1PA9BATSUL0RKoP9h
GY7ludBRPEsyUn532yz3D9en/QEggEqmaqn92W2z7D8C33KDgE6cxHyRNv7/023zZbvvr9022zdB
rRqBrRuWqwfAWv7ebSM5xoLE7EgKvaet1UzFkKuj0ba6Y6c/qSlTaaHZWS94nQnuLfFX/55CqZc1
0lqZsMpJlHr8j5TYr9mVIPVzPfV5SK0NI4mckbRyzqpHESsM9fhzlyz3o5kH3V5APD1wc0eByZrK
kxMWtac2vSoM4ESZd1oN3lAWAwxVylO7YwjCGRE+z6qZcWan1PUMq0KFI7vvMDAwII7asbbdiAsG
YYrtZ09OLmrK54SzOljTuuU8MhGdCsyKoHDyAcvLOIKeF8C1RXE2aiLbirbGvxbQAENEtsvi6A1t
q6AvUj02hjUitfG+a9eWrb9AS4ivZjM9wSjWdiRDhIeYNQNuJht5QJVfd/pwM9oxxrgZ7uZsQFki
7GqD13mV95FFr4a5XI9sTTej5ODYTJSjKTl3HVFhoySzi/i5aqzzPEUp5BpylWGpSYY2DSirv51y
okqZs66pStQLTYDxMYuHeFeA8O9HQO06kawmZjmwTA/tiHDbJcqIyhYGcTF5iMCLW1zAGRJlF/et
Vjk7P7j3I2Ng5mpyBzP8Z0FfCJzthG8N5eisw64YdH1lFCjY9bkktAPSDJFlgbEbGyQ9Wk1lG01D
qS9kHd+NXfqSsyIT5DxTO0IOhZhtkzHFpdnWjxsvsLFzI+8afY3UaPLkzci5L7gADzrobdoKsDV6
ewfJhjizBGSKgdHJ9KmZp7F/iRtuOtg2UHOhuRuRmMGpzqsbK2vqWzM7OUPj0VnSOnQR1SrSPXtH
X7VBvgTHUBgQ1ittufOCFtlRi7B+9rV9kgekmlGInRqmab01vZAkFq2zMjGQu/g1k3b3fZSf4s6X
WTo9C8n0h+4OUsdfXhOMcDuDVbC6UJb7Ni8L0GvTjS7odDKPQnQI+2xtx/b3qHMBM1peRgub0yZM
qyPQABNfXrNve+TKROvAuMn2TQGOX9PHu0CXBt46bHdjDQRfRLNUxu6muAs2buZnNJIsZrsuS6oh
2eEiOi5Y7KrGRY9LL2AT3pK7e3TInBH+MKxdGVKWDO95r1GpX8rbriOm3CAJUeu5NzKs7arGnI8x
lmwDzpERVhhUab/SZgIo24x4OqZkXU5ZQ/CLs8GCyYXYQZAXENV7/PIT3qusqo0zSrGHRscuSH37
rC+H2rZ/JGaPbyojk8Et9QsmHkpVHq8m0F64s8p3zg5kXv2YbHVSxdGXl/FGSHq2BqDGmsHFTd6G
Du8zRbaITsJercuMAthoJuyzAc4cN+i4MzoaQmUJSNzBjymkyIjF0bbVoj0RU4ecFopWotEDEhQA
2KluS1A+ZO0+t2PAlMK2zO1s6xIPWtrr3opIbQN5dgQgUBjua+ahSDN2iaNvxrp4dQmOoAYSj6sg
HPyVtRuZDXgfiPG6g+u7C4cDCaRt2iURG+23nNPs4FmAEKIR58rCekQTOhroGII4/rcquDRsncMD
2XyQaiBH7FMd1XkcBO0GoVi6D5qRLPfR+FHPx6jAuhVhBDaoPGChjXGqc2kAMAARIK5d+UtK0ksW
dJ37mNioTahfStvk2iL056bX7R+AMGEiIG5IpptpSLorxBYz2L0mgpJ0H05B9NR6DoaAOZkOyPmP
DeeY3kP0XHJQsrEJOXNOopmkeW+1INRzgizAF6F/NzMeFXr0FgF8TGzmYRkWHsmWKXJIFPHdHIUa
PKr82haEU9cuplLScKIW7K4dWzOjR7IObPfJmlApTAl9e9iAsNeBCSHSloUdYhg0ATkc2VK5XcYa
CSn6AdhclHlrsBC4IwaBwMkZZ3c7jP6HPTG8DKCeDnPAdV4doWSixXTp6YTcqfymeHbsn1pBoJah
OQMRNQkWsQSHf/XTL4V5ysLhoDVGf4jG/GEqyJiYsElJYjIJHViDbxzU1qloN4jCwuNiMG72P6oa
vEe4WE/UrYbNlBkak78RepIIzC1n9bAzGaYq29hG+Xz0WCj5LLo08kaBSbTrETsZp7A2HqEkYhU3
igF9xDt+Ez7H6pwzUjCAJa/DUL9aLFpWpEm0G6KJkNhg0aM5I96xNr/JxCD8+utem7AUVRg/9eBE
fQq+fXCteySbzoLsIs8MX5pSH49+3HOXicFZFPEe8CTwhk5469xa8oOGYGff0IYeHVtHYLIUNxoN
SOyPNnEmpnTxlO0xnl1ahl1zCqZza3BJUk0NN02ckvSYEnXw1EAzAVjOl1cRPoRZYEa7M03YqmuZ
9I1qFS42p/A6g7dyLSTco8zihxrQ8HYxR6BEOrTJTDBojNlPJxqohY5WzhpxRk6k9+axhfFRHYJh
vqx6ZuQ+bWR3yb8BoJHhD+iJoBEyfxE/ReBq68BBuCpijE2Cm0rUkiSQLQ+N23a7zE3ni4HMpoXc
njWtHvsuMpJtqi3OmcrpmXH6KnErMPZW/dSAPd7PunulpTsqjtOeHI7rJG1ijDr1soVAp61bgenK
td07TXMOgcNil7CJnZy+0FMLN16Hc9ydrzzh3HPlPOsSLVBXFeGNWXwKmM98bjImElmb+lvPvKsc
HyUUdkUnHmWEhoNnPi7bTQqUpajH8lgsgX4q5caKzVdayulGZ6UINsjb1vribJYsv43pXK+xDr5S
wCi2FZq+KXJII2IVzlhn19KB4Dzog8DNEc4vug/IbLRxGsIppgaqFyaGPfHGupD4PYmKGDKNonJX
FHd6Br6ZBfyaABykrZVzYO2yot5Y78LgR8giDoVxCI8GRSn+CvAxzCdAdWrvjPntDrHuddQNzi4C
GUMt1rbW7hjQ+XNt7llBjk2/lhlFM7QF4pB6M5mlehMPabYJCy0/dqtGdwbiMuT4nWKc/2wEm+SQ
7ygZ3VmyqTDS68xXyAewilPL3IwWs+rMIpIKhpAmGySqzwt7hOxTfmcrFSZFVwJ8wLze7l3p/wEl
7llUGlVPi3Lrg0W5FEdzcqlQFaS+DPupJTnEjR1g0vE1ETbjabYR9lJFqddxmmMxgDeg2oAUrmpA
LP6daDuciMn9HD9hnEXl3WObUn+OG0AeypL46AVFsssHZBBGPcFBD7MTgg8Y6iZBM5DxyYmk6Uzs
Sk7cevXw2Q+fmUnv+km7pN7hHIteAV3sleriRfQwMAwU2dZIjY/a0bptVpCGW7u4B70aYGJthBiC
kfR2yVBv9KRFARX21WeXTTXYivDVbkM0dUyWWbmT2Fs/6ZZ/V3QAiEdad5bptjvgVUNMTXBsgY32
c1+sMs/uDtjxtwtihF3XuM9+1OqnlprNJg7QODV5tJxKXXe3nl+8FgndzyWn/S9Leh7zqA60gROJ
13q4L1L/Y0wYL2K9xL1gaPvSzE9BbT1OrMSzOntIas2kkiKhJK0036fuW5BQml2cOASby5FHs4j1
aKyYm3M5GVH+RGolhg08aVERPDMPjFEtpRclyPpdVuo7MAofA4ylLfXWMMogqOnxz27Kz6RaWKdK
f6jAbR6jzppPNCCuO+ziu9htHWpoVbPuiZZiNkrGkgjKesVphMEr2gqdOZheVcT6TdmtVjs1dvNh
6/h6ffjsM+dlS7juUBGe2M7HIrhrZhfpt9yM0XdiVObjAghoZ9biyQLAWaz0xQj2EE4gRxKeoUVx
A3nQafcWCzcbhxbtyeqFGUWwcgoGG8/edLDbqIHqEMmLxd9Ek3isGWx3Lmjbaia+N6nvhxFzD2Dh
4az503pefOM49wePGMtTm3RvzB6ecrJYuKzasxMAtutTe4dOTYcZcjJdINBIT+pNTzn8JHx3b0hG
R+v0hOd6ZMlWRW6etKz0jl75DRHMtM0Zyz8vanssbs3axP0mVSCp7AVQQCOiwS4zskm9eRVGpbHz
hlcP6B+x4xT0Cl1r1lGfX+QTfp3U1QKGFRMuRjFxdfvwsFgRYiqnBLMKZlyqTQC2uy8gv5EelYB2
Ps03RH/25DnycVCyH8o5cncwzGNCoxb32FH5xxiLg8JNi10Qe0+RB8ks9hbJPOMkceozEbDpCX01
ojl+d18Rp9QjxIzgxq/KNngC68l8QYo71Gk+xyBdGHiQK7ovXmK+xlmFJ2iuLlLTOLuWRdhXs5zz
yGEi5GBHqpZmo6Aajc6U2nOoz8keVJYT/2e/FgIXt1kWw6b2fypWh9roulROho51iwGHc1SuXe2o
/LXJq17y7afdCGzp8/naxSxkES63VZvQ9Yi2yalX6rqpJunbhR7yl0aFMpsBuKB+c6wFpEGCthxz
18CJ6XSbQtbME9T3p5zQGOCdLgRnShJuYXe7mOjkda7Vw677ljAYIa7S7VMCEOJzLxtd5BM1ozX3
IbHKnLbBH0nHWWi4mnF/aJAGRvJWaqznY8Oy0q5v4ELEe92tvcMC3cerg+A0yNe+Nuq5PKXvF2kT
0HX5I5BGwpObpncY3DwSociys5JbU4LzIhHO323KLOtZok3SEmnmqnSDq1qLon3s6tyZAy/cdDVt
QAxvHTID39+iQnweZesRvwhhImWcrUvP/Ij2VQirs6dWUGQ+toW8wZQMK+mWpdifAiHZ6w7lXdIg
Ggp5dbec1EbHv3oQvbmxEHkybBAbMUlxpNpImqaluUd1W/t6mty4yuEamgvcebrcLH31IDpbJkEh
+5oT+y1ss2hnhOZ4XjxOqpS2w3bhHD1ERSmJeOOZOJCi3PUiFdtqymuW6jkmLgA9uL9DM9gxBpAS
U8SY2+PCvlEbgNjvel/eOyQtrrvAeKwDq+fGGcK/J2KDkIxz2TiIL8yu2jctd7k2QS8Oe7ES+5kb
gptVByOEW5csyKkeq4cYJe5aaZ6UDKcPIm9DtYn7t2xQarJ5NCdZgay0BWvfIw7Hw7vGbKaf8Asv
J7/pYZ1o6YN6invYfLqp86CnHsFmnnuZGWjVQL2IHMFT1ZwGWXfr5EajGhwgM8r8AN8VkCmKtT2n
ryHTZ+3oMeuh4zQDw1xkxbsvtcRsNjesxlDDyc6xqYpllek+EtEONEb2oNVG6c18t96BaYAJKUeK
Or7hC5mP6nVL9nVb1acWMWN8oU/V2jVbJkVKFan0JGpjTjAhwpbVno7mtndj5K2KMqRuVhTiQSfK
/zw3UnIlhfGkZqgl01GviA20jIY4TIJWjWH8MGo/3sMVO+LGpdXuVsHZBCNelgOFnoDlMFYqlskz
eOQq4q4+TDmREV1Ag3diJVD3+16fBZGQMcddu5mMzAIc3xmQeaHv2ZP7AQPeOM+2f/b91KBsI/UF
Yw8A7y6O4IiR34IAD6RBGmYP7mKlTDqp+iUSLGKFRFNUZX2d1vyuoSbCjMN1E5lRuB1CF8jXTKgn
QlG6ZaSyM1s1NzEQSbpp/hJf+922GsWwL+kWRX7OmUdxlGW/RC5y642jm97ybtL/w915LLeubFv2
X6pduIFMmAQa1aGnJIryroOQtLfgbcJ//Rvgqbr7vPNeREV1q6OgkShRBJC51ppzzN5GL5aGGO6l
PJK29JCGyQ/NCIw5xlU6IsSOMOuCCCP4p+qf0wRkERkA28nrUnAP1HoNH8GqId5pG0/wdD0tpl2T
PGcxEV1TUbCpxc8whNEn9de5C8kD9FMqdB20u8ZP1pKm0EpnxKfUXFrRMgUrPqVUWAdGwFCuDPii
+OZHJj/jcOULyTnoTQitY/7Zaq7zjdLw3VprmZU4K3vwblIAZ5tuVl8EP8GuyIjpnAZa0bx9f351
BnWVpNtajum59jN6K7DDN5WGBQL3tKI5t+E3syiloMrajrZGOc/X3STSvermx1Eg2mPTkWyTmK6j
tnBh1FZ1g+OblpSRiDPDKOKFyYVGQMxUjiYdCa1LI2HY0YaGEuLXJ5ceV8bsZjTpxQ1+jYKX9qfV
5B+w05yDzINpZWZMkdr5Vmjma5YH/601HmnQPm7rgL55Jd56TbuOKVJcDJ8mVdEqkVg78jl+g9sr
H3TF29Z1QtezzWkUsozHWfjIBi6xTi1zJbqZ0aOeK4OoH65UTOXXRZU/uTI8KfYyjMqj07h80PVk
1zcqWY8ERoNFld+q9shVal8Kn4C/DKYQLfsXxyZ1OiIkYK/a7DQoSljfBR5EmxCDqQcDHRobU0IS
UqNAHXUk5IHx6ClLQDsURhqsO1LYmvG1S2J1xLL85HnZTriTv6m4ZuEDbpCkEPhGjvgBaX5LE1ZU
u45Q2QgA3IG04wfgCRg7MyvYmuGwnYV7cmmhaA2oLMur5irXwBdy2K9pwKjYwKsjG4FTQO3MABLp
RGLRZjJqCrgBXpGT9gzV2rUd0qLPfeIspPXb8NtflowwH5TVOjTKjA3NexjdRR1IsSnEDSCxMJtW
KggOREsXYIH1HJcBnh4IrLMIboPKrBiPY6+ca/5ZJhcV0HBG8+E09s/4XTDdWWVhcTIm07nJw+i1
SL6pMCKaLm26RcjczaB7TVey1UZMHyPZnn26DbaxwzpdPWmbA0TNj7VjeuxzrY0d2sV1F3+UXcuZ
NrjBenbfEjEMlHUWVOAJxHQaNpsOEluVQgauymnXD5RydgQsIzQtvOCUxwsn2MkTOAhvZZL0mwRu
jd3Kr9iCK1MPyBKiuXwhZrrDLxOnq1hg/e6acteOI1scukDFJJ4YOtbNRJAn51zV2U9B7DeHYGEF
lOlTanc2tr252Liw4t2ctI4owaMriRYIBVPUykFCDSt1bdHxXov6gVxS4N94Altr2LkF3EJIwKlN
Wz+uyHYo+42njAcQZ+0jqTuv5eS/F2k10i2J/D1xzzsdubeYZ0g+ZBw9DaG1wl21bKwTev0FqxFh
h6skRHisF+6Oykr0DlN0hQJxU8B6MI7dQL/Pxyizda0SmkbpYGIVPln0vU1weGx8EXULtwr/mdDY
/BeBqxoxP3kN3hbV74EBfXOyb6LG5GMsxgUSKCmKIgKt5Jlom15wptXJM5NwrJfQs0EF02TWoXhR
WRtjhPCOs4cNkkB1OyYRWkks9nbZ3KT+DB4s20XFdNYI0poMNLdpRZqXOc3syvlHpI91Zf3IBsMp
rW6OHaznCgJ0EPndMa+zU/SEpYir4bXrFHTua5d/g89L9FFVnwJjWGkj+8B2xGYlbl9p/hINb8lz
QlMH/o1BDBW2InsGWWYRK5Bl7RkAGyEE/ZzDUiR7aYZFAmOqsqUBa3fXNKTptqrA5gIz26jrEj60
/90GAGWjuXJPYTIf++WE0tT2gQECwge8XpPC3jkVpwjrhMamRKedi4uzjLH1SO0wdZq9q6m2nguk
twgAgLr0iqtiDebxg67Ud42qjj0Z/PrhqIRvPsWloo2P3c3iQwJV/R1P7XU6leZRzkD4x/zomovZ
Q4Vb75faiyJHjF7gljGSpdTv6Y0CXoxMksNl8slkpN7FLWACuq7OxjaSx6ZMXTCK6UM/cYiZI4OW
glMaIxvUkYz4TIg9IPtdjV9flVc58UI7ryaAAVXuAyGk5gbKRMPZFXFRVV65w2ZI7OV6pt9/FTbk
Wil0e/a0aI/gFNdjfiAb7q3O4L1kEsJL3YtTzGBqyIpP+ztxMutWVsAzu4bAQqe0j3g71vOg3C2j
ZBI2C11uwUe7q87TP1xj1Lo2lbcmEf66DekKj1wz9qKnYxbN3RY6wRck0Gs1M8LDR0mVDnAggF4i
lpZP2dtl5u1buGf74CKQ+vcXtQj1LlK2P09cHvtz15hFi45uEXvVhRYY6pByFReR4d+kh1R/NbSm
oCK9cDECsLL9bxHY376/CSRzyzx7ri4/fvmev9386+WWly+XItCVnB5iEa3BrTmLWRAmvzx5+XL5
2T9344v+8aI3+/P0Xy/95/7l1l8PTgOQzlDMXKqDBETOv6VxF6Ha4CQIiS6/WhB9e8hnE8NnKJ/t
59FvjwmutI34NORMg2DR+vkDdJf/crOoc31Ve5Pcokb6uIjSLrrIy5fkYr+43PxLInm5GUmfMNLL
TW2q5Cp3aK+B4ygXwQef1N+ev7yeuijbLk9ly2+73Lp8cSUyrL9e6a8HbfIiUKKy4WXp/PN9f/6s
v17rz/3/7nv+u8dso/WOSu8v4jxn0eoNdHagX07WX9K9izb0ohK9PPtHL/rn7uWxywtcbv355n/8
7D/uXr4v70i1SCw+i2bpRf9Dd/tHtvo3Me7lQatqKBX+PH+RusYXse7lwcv9yy23pmjpvOOwdGpJ
DJgF40FuBqVCFXW5eXnq8gWaAR0J4/jnx//xKy53LRPp2UXF8v+vTkfY/xedzvip/7NG5/IT/8cV
b/2LrRWBH9QO5A79XaeDDudfriWlMj0hL2FGf9fp2L5r+wy1oQX9J52OdP6FccpB80PZoDzf/H9y
xTu2gxro7zodIdANo1FQEkGQiwJviTr6/nyIi1D/r/8h/qfZGkZflyxidtL0B1f3j3WvUVgSdU8a
ANtmH4iHDCD7hywe/jyByPRhKqNem/gWmaE4DGbSYdmfOR4zCif/bDTjc8NUhwp7T2T2T74NpMfy
o3tGQI+YTG9gSDFom5110EcdaQ72c2q45To1pb7Bs/tZgGg02CAgggFBAetIsOzG4kok9Jm7ClEm
ewMI169zQZCBHRU3yFsThLQO3SF9C1vcW5fFQCXhjwzUa7iNHUDzQs97Am93GKCuZdeGm5B058b4
hveMUzuVivBRhWket6UScjOUMVsUAV9XHWEWmitSgMg2T+d9J7qXnBbdDKGCN1bsDSN+0j6126Bs
KnvSmeZ6IJGYZN29GZIT2uU7L9AftSd2XWPfdBcQpIyOQHNbXMlEV14JbDq9mijOaqL9BoM/QOIu
rvpQnmAkm9cqIRVyuYdjUZ4ut0RDOmJmkipBtuztTHXKnC4mP4IAHd6FrW8gITDeNCwXfcQsNnSt
jXPhlOFdAJL1rqyNfVEO8808WQlbwpZQQKc278LZQQ7MVeuvu10Z1HeTvUrN2N9ZcooAF+F8VT39
rFL1Nl33PsJTH7yGQWGcgVBRj4Vsy5XhBefLF1haxrmS5WNvfeX+qBg5qxbybeaCswlL8O45Tkc7
5zGzIW+NdIRDEhsJPNEcMjGhyOXGckqLXbOkmqgKRd3P4b1ujdS7Gdho3TQTcEKanddOP6obWCUN
V7mg2sRZH92NjYpv4yEjkIKMP5xsXbduTDnus6G48wG+n9wUlrSe4mg/hbHedMppH4vGse+FeYsB
lBiv5tk0Sr6YH6E1B4+XOxJVuT2U/Z0ivU4Mifvc5x4ZfWRTsFnMri2T5hVYueRtruCeUcmRXKGt
t7HU01NgtQRgl/1XMuQQzmfbvu8B91yVdTFCejQHVG2Ez08c0xjcjd+1a3AAj9VtXwub+tYrtyYu
iCsfmvKTdK1b38Wj65oDSTSNfITGPP3y6vwYDvRiQZnSVAEK/V4OnOKZz6yWYReEAPchwrz8IdAo
U66UHjpYNs+IlKKdHlx/5RU9vckEYG3N53wP+ZMIytRzPrw5PFYMkL7obq4DJvf+2A7PWpXzIVqE
aJ629Fs6l1tSGuSZ9k2HEIz4rtFwiDyjxHqBdgoXF5jb1lvUHHlqYZVxQpMqimf9Qe5FR6BJYisP
CXs3vSotXqfUKO+0Tc9lbAB3eIED4E/r/lf+aYgqeEjxCaHEqK+zvPdv9Yh2JRSuv8/G2CPJBtEQ
oEgarS64nIRfnWnE2TRIenJBGn3l9vLZl/aJkVf4mRtxvWpCe74rhTkRFR8hgs1RtHmcbNeUS+pq
9IDgZZk/PpbGMD4WUh46h3irQRfI15bHh4iQtTaexPbyHZCkfPidUBQYYq/x/k33KYLpe8duh1MR
x1d/HuKzTFGEx0zbXbJDSJl+NSsL0YxXGiDOuTsh6VqBM+GvygGaD332SrLPOcCpfY/GKH0mRXfl
psOHS7PmhGK+eNJFdhsXOjxf7o3hEBIUjHqe7i5jHoBUXIHIW8qn8IZOs/mKTgb+huM8TePQ3TWO
/4IUHRKPm4Hgktl9i5S/GDQSDBdANxaa/GQ3Y3Yy6JuUVkeZEko3XVUYxK8D+WRLCwdC7KldqQLn
sbLdZjVlQf2bOryrEwT2tSIA0qh85OhpcSqoBM58flRdfR/t1RQUcO7Kl9A29KNRiPy6Y7nc5AH8
WQWZ4VC51jlEdvbL88TZy0zje6Q95B4zFU6vBoKeq85frMLL3U3ZR/am6Wp5bLQNpW7p5EUifbV9
36dYQWdDseC9waECG83htWLASho8KR5vBDFZqnnDlhFc41OtUTq1P73B+SRdca6GvH9xDVL4zFjk
x6YPYFH5GuF8aAQwBp0Fpcw0M2iV2nh9bd81ky7WvckpXBceszU/LzZ91wQH146qFwXRaJ3D5bge
4+I2KCuftC1ERlGowiv+5ORZORn752x6k4EPYdYOyQk2y+7e6/NVjGrssR5srtWBWx2I7spuZNLe
pLXX3wGBR8fmJd1r4xi0JUrMlQRTPY+6Gda2KvSxqmNoV01Ne9fkHV2eLWhZpAY7gnw+hqHZBSum
aPOd43b3IpzJoLg8ttyFaltuq9x8IRijPRHG3qLM58tQ8PcMvRNt2xGc3KgkpeNyC8Y7Qkd8Cxua
LoD8Q1bfseDyZDbaJcqV2L5YyorGE+3O3M/ru0wMB5XqH9xxYu/3HVkINixUZMAsg252FRcB0x/U
XYjnbSSdvnewGIqvOfCBJtfvliuGYxqHhygz6XWUMei5hIV9QMEqGxXcVOBeRNEmt5LWWHOXM7y/
N7jKrsioFTvD/S1mNkQ2i8I+N+cJtK6ur/sFd+LG5uMQxMlaJIE4zFbAxM5r/F2ZVkfLqt9Dn1jc
sJfbsU+HgzM0X1yEZ+LZDf8cTkR4QK17JSw1OfX2+GnXsDc6RDCEVMK1SV21rqbHuIcpLHsYkojz
+bWIMwk3a68s9a2m5GlOiGSb0vVgRHRAmvFeOADZdVP/oNxfd11jbpiItvTOxB1NyCXtu/9ljdMx
a0aivCCx7lrDqVeljb0FqxXWERs2EpJESMzkHpuZ3Cl3rHdDXAXkECabyq++Q42Vm7P1BeDmjP9w
6zsW8uUw3/qx/2LV8lvkxqlV5q1hBuO6s9+9KtoPwrvvSlxTSTb8Vp2iS1gDe6Hafg47/ZIqZ6+R
b+/rDlRzNf1OK03fJDPWXTu+OkH1DfyiX/uw4dhqKGsQG3MyNy0jvyGK7sO5BMa9Mwez3wZ98FES
Z7cqfgFk4GBuuzXZltCYuoCObyNILCABZ6Dt6JBmv+7jcBEOJngynfuKaUOdfaObeiP6dQMxdl9M
DbEKcX4TiOyqXsh3syNey9Z8ZDj+gDLZx+LP+WT+DOTMDNNLQPh6JSl3QwfwoHEV9u05mJmwQenh
aIL2Dq2pvxu1t0b9h2s3Mh56y/hcCEpmaB41/aDEcA+TKg8pV+KVJ8cnJBtIAo0K2jnW0BWsDcgQ
85pcUXjC2QPilCci7/MNcofFpFZvOPsRc3ruNxHY0c6TnJJNcqyloxGZkGU4kFvqWi4zeMJL7PqZ
9MhV67PWk41Y1ed6mYk1kb5h/0SyAFU1wqvVKEZa44OPhm3QG6xH2HwkbN2gRi6qztoHEtRY2JuK
4FrW3Fq23TEs7m0evkHYLEhS7t9VXl8T0/RdtGa118b0ZHI+btpmSPg3WodczjdDVdPZqzkRfVOs
KcQWOcp0JybkeFaSFuvWIwkT3io5Kt3jlObXuQn9uvDMZj1ZKKGDRuw41DHPeGQFzqH5YpbWLc1B
Oli+FW9rJ3mfawtLTcb71l649mGmzL6kjaX7F51b7/h+EDkI5x3l563VMZeZPAgtEwFcNueIZdTf
fRXTHe1Ql7nPKvc/lCe+Eu8XK8Bd0BCDQhfbgdC5wjvz4+XTF+OVG9mCjTWLvCEPsLtLtTOwTrqb
2CD7yvJeJmH/7slFmOL6xq6wkyB2zMv8xi6io6P5yCHbf0dOfE9OCNoMp/oU8G+I9JpYvpDHmqxF
fVx9wLeCBF57e88ZD2UUndgwvzGTXPq3AMrcW6/y7zOgwcRSLJkm47vpwYuGI2CDU2NrhEi3iX5h
lWUswAEIgxfFVal3fZc0K7q05yZ1AcygMnBgdtDTUtmm9PRdUKAUGpqCg2TGfmoxFhuM4c4QyV1S
2R+OSQwf669LyPWqHGd6v7oD8Gcf6t4ib5IgPtTISZPf9X1Q7Rn1EZ0Em7PJ83PodlyyIhrIRMIY
XRRuoJ/SVvqwU/Q2WBR+d94AgR8nnUYICZ8wSoJgzaYB2vvspgdriM86k2Rpif7OIxkQsiSAze5Y
GgoHRC/qdQYeqxjjU1f34HVbIfZuHG6EXZuHqYZxa5SfKK26o02LH/6V4dxS7xMLUJG43ZWS3RL1
sfD4H/iERJ7sBMaWr6M71QR0m5ufdNIweHoCMqxsF4Df+w4fkkevsx5dv4if0tJ6DQKWdkTJBlnv
w1Xv6HzHLksfHZ9DqvA7VNGyONt1iwndJtWNlFRkgxO8WjK+mg28+IgB63BiPGg+GNlTjHFgJZ3K
3mQWPLiuJ9qrJi9l4moS9uO0qf34yp4iYg5dL1jXfeLsjRFBcIcUOmpjGsJecVbphLLUR+eL3fM6
5VO7NninzBGPk9WH28rMzoYxyE3teOdh8DRahnznJj40MbthzAeyi2FNBxvIGD/cRnVH6sSjA+qU
rBuSGuBdv5NZL6+anCq+0OYv0TbohDKDbr4PMqsiIZkN8bQjf7F+05Ag2gYUDYX/IwPaxWzjfkrL
GtZhybXvA/+djajUng+tR93s8uGvagvtWBmre/LumVEV3rpuvAcgExQTjfViSpflssngWAJBCVvv
TFLj/RRwgccHetKd0W+LJPDoiRIUam5of7dIM2wK9GoynjX2Z6P3403jx29OBh+wcQb2Q+YPCLeM
pSwuDlWah1tR2xTWob/THdqIxkVKgZR7gQH8+/7lQct3X1M5q+3l8SHHR+/q6b9+3+XpxIyvqMbq
/eVHG8KAyphmxD9e8vKkGbAjtEfz5vKSl4eGGp14DTJvpj+8DqywuAYpgc0C4fMa1Li2nOPQlLfJ
RCOpGH5HOZvZdjLfRsm15agN4rCk0R5L3Z7ttoESKhHVtv2q6Nw3BxNIWs2/VTL9ri2E9B1yY02S
pzUMv+cUpE1ZRk8sYtd5tK79diQYc3FYkztDeqb8PZFNiORo01TiVE5Ibfpf88xgKSMTBgKKuKkr
qPYxigQGouZaEWqx1l4luHIiagKC2V71E4Kmy605I/GnH2q1lh3YmG4w4czw5OVL1Lb5jsCP5zoF
pdRDAswj5qakqR76wa4pVxUCYdQzo2x9oldIbzRt0HVMhmi5S9CJUKIRgl7uV9T4V1VHTEF2XzrC
3OsEeRITlmEV0E2awPxepW5GdJvD7myW+Wtmz9FuVosLDefDqoiSj9nDudlbobw2ewtvy/JF/vuW
S/+PrVTISTwS/OX1+G8YMawKmTxmS76Wtm4N5fySLj0487GV4QsO/2ud5htSRE+oz7+RazwrrBbE
uDhyvM3dzZDmNxidt9JAiClImEzmkyWGcuXa8iY06q3NsEx25iYu+z3JANQzm4ywxIBjgyJloT+S
GMbYZjFWkHOa4ue5v4hcJwBlrtq2vvFRi5CVQRVw4fxf1eQdY42KgC2CQ9bFqkGO7mf3nXCuVbHo
mO6h9KKIIRyPxCqYJ5ibYUcieaH3xxYfyS3g8rqLPsRsnqyawZGew35hKNJNaVqaDeadV/j1Jnoo
UhkcrG649XHmrQybjVS2m7V9TSanSxBtalQ3WGL2+Yj+qKsF6748yyA5p0su0Zh07qohB6WnoGYi
mvI2FUdwUWdPZUfjssyuHKooL3uaJgbEtgxehdHvoU1TX+Dml2dbNQSDZe1X4DHtaZLA2UAkuZPJ
0TJbVPRW9ZNWBCwiWfUmT1/LtiP8lI6ABxWqH/3ytuLCvxrZtaCkO8pinFZZ1VdHsim2o1ehaexu
6jx4LivX3AAOQGeksOhW58kuvH1jv09B8EhG95LTEF2VyV3noOdrdaXWkRM57BsFWrt2nxd4tZD6
74Yyfw06bzsKC51wHNFhjeKnyt53uVoETFQBbDg49ElIqZrHme3+yvOB2jcuE3dtT8/IabmO9A16
9vo9ou3gzWTbeuTHN/rbLtVVi4sA3U3ynZS5h9uMHWs6DRs5nOw0+xiDrrmyNAdnETbE2FQHknAj
8pmxe5ZB9GuarO42ttk94tYeU5axzPNfk5RZfdB1TwlJK8rtQD0UA8PReJ202e/B1a/CRnSbzt8t
WkoESSkDVqm4MgQDzoXHTDYSuFKHiGYkU8g0wJXgNbIjaHJTJ2G7OtdmTCpA/JAr84woc1W0030f
VsZRtG+2rQ9G+9qpGPNDtR26+mhm9kNSANA3lbgd0FGsoU8uwmnnpzEsWP7BFv7muazJes+DUwYC
bzVbk0UPBYh7/7uegTYnd5aoX1EqVEhEgHSbhYsNzOWK5jgt0o7oxu+D8L2rym/hpkdLGzej3Z2D
8AUH/r3VswvxSI6pvOBeIFXehGxFoL891tp8tZ3kmuTJx1DCYs2w5GTp9YyuTzcKOXtztNvyM60n
kj5irPSlhXK3Tbv3yPaR2832V5C4sMEJi1jnTvkUReljPlc/ERcKOdc/FfIbtBr32ZJJp8TNqCEy
lMXXHI9fARcFIfIfzxentoNep9THlFQfHdkiXKc22i5AuJb0/ntR5jsUqmuVzuhQiPV5b+wxOfjz
/KQ98YjK0w5sMJ/GM66i+8zzPioy2NZ6cVEOeEn5A+eTNwLVnZ67vPV24cRkedmqkqn90xotjlnG
/lZggW6LP7tQnG2fOR+a0JWYil05qx0QIURZc3hi6dvRbbvPELAYzrdkCaswUnEEv1vitmP35k7F
bTkPZLyF9+hgH1ybTdlMpxjojOfUG3dI71D3D7wV4zyS0agd5IK+fYoFPrTYUo914ibrZjo6MMXp
+Hp0p8X7YPoPEUSA0IvlVrE3NJdwqqHG2qUy3i55pvy3SZ5ey4kddLZ1QzY8czneL//iLq+e/MxH
iskVIXWjnWyjb3Ls0UhVJdsc3kL0nsyESAO42JAGg+0k8Z/lKE6Dy52CiOBmhg7iEll5dLL8zou/
e+1MJzuOkOw7xlsWZ+8WCHNKK1i/c/rShNhchuehKAU/Fp8vJ1KbcehXP2w+nvMYV104YmxrkcoA
TK5dUsGGyafbbki5ViRV0DszVpM5virkQEyx2LMbpL7QkWKZTOeTFNRFIAoYj/FaPbHWHDGs6PUa
tUizjzrzK4jgSaXRXTyIL4wJXOT9+i4ULec96q2prDgrJf/AJqGDvZTbeCIQEIbixq3AYIjUv+XT
P2JHitce0YUrY8S9Gdq0jRbSY+g5h4m1Yw0HG36y8+zU7sfowOxQ4jmIaHD0ww973Jcue3Rw0+zi
CYzLQCQ1xxbkGIvgRcZOrCuxBxiHQED2kRP4aWJQKPp+nME1EWR5u3ScHsKK3591fbdDbcWCKuUX
gMUarNRVMjnByem65yGD8ajN+nZGFHloMQ7gILqWGZ7pzKXQXjQEeTc5tFzZl2qaT6a3inrB0G1e
o3ct0btLRodFmNChE++z+ET28jIxglnlKfpNf7lC1vod8fyna8EF8oZo6+a9uPEy9qGZR1oEh0qz
Gkun5TrabsaAtbUfC/ru0kbhNqNraTViEwXtA7mK2wF6bpwESHWGSJ8GN0jeBItx1aL0JfznThmR
iyy1XVqvpKu1kYfGRYlVEkfP4OhHrlgNeTb+6wyFyBra7672bHLa5olzLjyrzL/Xki5paz229fha
Wf5tHzLLyGrjjY6tYxbkLkdlccC8BLiUXGBZsKDF8fQVR9MhnkkYo8z7md0Z+0dPzcqcbz2NEl6q
YiEY/AQFmOMfg/iLtr3iFIIVYhO5bMl3vXRTWDZ+jZ65tXPFBxel6Xau1n0o1MPK1Wj58CW9RHa3
LVv+gD4yiVto6Cpj/9mKvAxvDLx3CMn7lSiX6WZPKkidW/saF96uFf4325vncKbK1TBjw27u2ZNM
P2PUfueNvWtjxd7Vj+UqECi+gmBnFoRa4WV+ET71U6fPI7H0aXBNcB9i+3I4G2Vkbbp+8VF3PvL/
9FmRQriKNmyWOvtWufV43ZvEIWXYXG4QrVI+IAR8MStJ9soQ+lsmbPiM9ac9uwRt9aQ7B/2pGG20
iB7pIW000l7TOy7P08YhHYipDQWWhipgjE9mWgEn4JrnlxRoaYRx1a8+bck4KQqPbT7SxOp/e5VJ
bhl1k0jkahD58zik0y6uUeX2UbJzXFzwqTlvSzHdTqX+XWBmgkJr7Wz6/KJ6ES1zaTdWNPPi+Ku6
HnUOErmHM4wn2knObk4ySzp5vzvt0f9nrlcs5GJjuQLkNiPoYcuflu/yOm9WfZ/DIyxQGFYh5g/p
A7/lP96E/WfRTTG0m60vFo+m1Zlo00mO1OqegvYpCoZPclnVamq9rUWA9r41rfcmV9M+aLtw3Y/N
h87ob4mYFMBoROqNH4fFSZC6FG+cwKyAnXHlswxiVABb92Nk01Qn8ZxpylYGLOls2YGoKYheOPjZ
gmbeAQDw1dQ54ybvF6+9+2uwTSoYBZGhs0iANYW7SZDXb5An/8I1Mq6HInlSpOCuJJ2AdUOs4QoV
d8NvlgwDNhAoCJww9IdDssZqtNgYk/S19ZUXr0Uzv+DCCLj2AEcbPMSJbuFNm84cvzvFQw6RL14H
vcYbr0ImLxsaYzw6PrRORz59hMwgKq97Xx8W9fcqIBViLUSDlx3teiUNFKTl/DBpP9hMYgaBXRft
VnpuvhlicxEVsJl0XgNl3dsjNu8gpkvoCcwSqngvQ6zg3UuXkIcWlf50wN8orq0GDaCqd4Rpsrd9
UhUq3Z4LzFU+g4Nq5S5mrE+IU8aZzOTJOiTKcFZGaJu4OnoLvyOLTOU2E+uP+B1T/K2jkYXWd3ZN
ibAH9MCQZ8d0mm6iQQ+HPJsh2dvucfBZ4pKiObKXvi87hj3JEJ0Mi2lDnI3HOAU9ZGbmMcwEOk+P
bYhr28hL5/Xo62BvdCnibCveFZotgt2MOw/EIAtMi2DcpSCftfFWNgoLU5DCFtnourwmunhcmyEN
FavxIJhMibzqsx6PajpzLSpxk0zt9AXqYD5lZr9heoZwOX8AMjKvaxJIgi4dGdJyYsAhKcskvSmC
+DHoBjYeICxozy5keAePAK71OEp3CdPJVdt0D9Sxu840ffyfTGr7QmVXfVHu5/hKy+LOKRgsVNTZ
K8PLHoY+9F8DGHbxqqwc4xfdue3cunti11FAs8zYvj4HEigFfoN4z+/7xCLGVZMAzxap9nqEhLyz
+uKLANlNqZMQ/ILiGmtY7XaiI2KHya2DE58l9KFS7rGHcLZx2g6ShE0AX+Ky3wywVa/5KZpt6hv9
T3Fwujzlqo5NWrBGuSUQtVIGDB3o+AzMI0Mlvgoj1NddZZxrsqwjpZ69CRxTEGTp2UjWTpPtKt7S
ISzDCC+NuiZzgtiUkHYI0ogjuQprJEcztvP8burmG0vF2Ybhzsps9V3epIw6gNwLXDisDkDuVd+G
DJeomBo1b+c0erS8wlrXIakvpDsQKBiEjBIN67n2y4c+ajHB4ObmKmY9x0G9m+2F0sXQ8UgcACZg
HxU+Pf+dqXM4D8V8lxm3iPJAwEkaBqlxi6gA5cdC7557+hLUcIh3Yph6s/FZR8mz90ZD/zozXgZ7
OlpwnTdDCJhB+iw95m9rICKo1RmJAmBk6QUxcegwQ+DDrlAIIW+473sM1X7KJzlbIztXL3e3tkso
MtPo1156jN8KazfNVY24ZSZhobrvJ0hdUegTc5jDu7BK16OP5N0u3t6dNtntySI65U2mbo1UkTDu
IIKygL0E3XuMemg/kSDFYR7QqDjB3H2nO0gl0hKc7Mp1KjtvRUVBgE0TbZl82LdZjzeTSBKwsweV
5xihGS4bmEZ6kvoknWyW22tUpWJd6f7LLW1j5dh1sbH6N67tFfNJ3Ezaq9eJSog0sExvm/vdKd97
Qf8fhJ3XcqvAFm2/iCpyeJWEghWc4wvlsE2GBpomfP0deFcdn7vr3LovLltWsgzN6rXmHHMztAnY
Z3AoY079m/dqFxQEVDWUsX3KloqmfGNBr2BmWW3Y0wXrBeAXGjkrtgMLpFU0vh0XNXsTRdPFqtBC
Z3F5HAWUnrxHyYnUZG973XdsZLS58m9k5/5mES77yrVCt0mvUFejiwD8ltgfUzpcB452ZRpZGE24
R/1UPco6u8+IS+FfluGPHB4n/hpTybcpfZeOhAeNDiVEFL9JXK/a2lVVhPWkc6grmBV5md1Jq3R3
JfofoDo3pMxvKv5rbPfL+9weJUQ3PL+q9qBC1vmXmTDl0d36ISI2BdnEa8/4nRgIFqKgIbsoS/ZU
0ro3e2ilQRqSovnNoOoJTS5LOa9P1xanbv/kGeO5m/xoG0206waF+LuqoVmkxbs74fXIXPMIr/Er
cisqWmp/6lv/Qbm7BJrgts4GshCaSxBIorfShKiRuA8jmrjroTa7nZ93Xzkx92w+qYAL3Wtu+8Y+
AnALwlLm28bTIqxu5r2Ue+J4cwaFOkS9JHpmMNVuaVbwv5GkrdbkH+Ud1p+Si6dNR2OdjnBifE+G
9XJZ8pORdR/wBtdxpPDZTpSqCzWumM7IflK4yMTrsvvDKI7MaAvhVVwxRKJPV01BAU/UWjD3YJcZ
dtHRtNeu4oDjqVkZss7etUfXa+h02MG9lhQO4ovuC2kXmyjMCyvTneRusixMbR2MLMfEBJ9SbBrG
06xrX2082ledqA+tHuR3/ongtDGpjl1MJn2dufQ743vX+uMWWXdTZ/NtTMDCGvt2NCbjZZxXnCLs
uDryDS2oJavJnWGQYFuYS3WuJdAd3wJHloLkXTWuBB/Q1c+41vUXHO93reV81E7+EpdEXtvZpG9Z
1ZR359Bg3Vlg+4l0wMfC1p9pWCWds1uyQOY24dCIeDe6BwohdvzDKJ7zbh5xdAOJ0J3mo8a5cFUK
QrGi/kYKS7IwUGLWPQ0f0WokVEqxiWNnl0gkklMn4rBp7FWlFZcIlOTBUNN0bXgZ+EtYJlHaElgz
69c0DuhhZ/OuJWGxYTHWk76BWgqyJU0HfbESc1FfwmfioaPAHrpTnWbRV1IyYhsbgSEi2GluVIDW
6MRGN7Wwb8ZhCajfjU50geXMNcviMPBVdpkm996oI+vOLupDMBBSOsbGfcosaj/qJBRNGJtqxzWI
0gSvz2D/yvADAnlMyGKj8WjQIXRsNW/zSNcWYopxZVr+eyZoO5IFW2zx9TI8xB9RG4pdC/www+5J
nC9xbKDvyo+Bnj4Zc5cQVSnfOyCWEIUKsBI4zaaWDlmUyB1esW5tFDaaNdzkKwcr+QEdiM5S8kaE
ErS0odK2zN5JtEkZA/EdYaKpftM1JYgOyIozsenKaYxr0pvDofyIdCd/KqLiNi2sD6cgDkaUcFoK
zB5tFOZNsO2T4a7gUEBRK1vynJfdr0ZCo/slW/msNX0Qpm61jTyoSEVtOruG67Iu2i83LilMA0zF
thTXgzS5UqqroRYk1mIWZ51iN1Ulz0OmsfpaSPvKINqNy47zK/VldbHT9FXUXJdL2tXwiTBhd/lV
yUG9t3wbAq/GTKWhth7qJdU19CzKp4nUYovNMNiftSvwR+o1U4xUvkRmm4ZBLl87s43WES08jBby
z9CKguRQ0l4Cwi828CgwWFQUyP2AE9TztqXG8ToPPbnMCEkKveXNmlWwjmFl8f4zxhDeUbDYeEue
q2r0Z53qfuMp9aDH5Ko2S5vYrnG39rUk3CSQ2NTciZ6Tg3I/6Sf8Rzwuy6OrySE6LuvI4zSdcm3W
QJ2Eaal1O2vVVkeVj6QzacLYmt5bWX7LfBQIpbybGuT1zg1mZ1sI7o5w5SlPKQGHuXrqBz432yKS
r/BIcdYberzmTPiTGB50hU+92ZDvO5Fx7SND6Jx8zYjqkATxyB9qJ8dgiYjQF+Lxz3f0UxBr/v9v
M9m9A0/+zx2n5Rl+n0ZQCq1diKPV0ciqZv1zx5/7iMZFaPfzM318n+yJ/7xilAt+9fNzOiX86ucB
//Xt7/P//Q0oAHxih//nu/j7Jv++Ite7bg7/+5YYcvLGa2DDHN3W4vhY/pifV//7Rn5ezcTJUO5/
X1hoOSXEz12b3F2yBpZH/X3yn29/n+XnO90bod4rDtJDoN7ihcDgl119AP1qHuSCszeWIKCf77CM
LXTn/+s2f16yGn7vkyGyoqv2n3v+fBcvK/XvbR00PPw4xDott/99hp/f/n3w72v9Pu6fp3FAKkA0
jI214dJHD9PeMKgb4uvfN9KYGhOIn+f6r2/rjmMVODuv+/PkIHRx14/OY17+RB/k+rT1e1hOC5b9
50u2QDuS5cs/t/3++PNdJb2TRyD89p/bfx7/c9vPk/z+OFOFsveBp/vz299f/L7Y720/dyloZNGB
X97aP8/1c9s/T/PzYyAbOEGdk6zpgOx+n+/vn/vz889TVb3I5vU/T/P3Tv/raX8ek8/BVdD1Yucu
2VRdRVlmQJpn98WPXgTC01m+/POjPkpgUf/8etCBVPrbLFg6LjpIqZ8H/X755za9ViS2jiC+fl/h
n5f5few/L/W/7mcEEe/p97nQF5L9czX/3PzzAFvAlf/7l/0+wX/9/p8X+fnx319rQSn2U0ac2v/6
CH6f9vd9/M+n+bnjP/f5uS1BQRYOHrSAFOMvOl9khD8pINUgGX1gmG7lTSyHdPt3uRisJ82BxDSf
E1M8/qwGNS28KwLH6oNt5R5kp6X7UGLMzTVaimzZXEtbLmKgDgzjXeI62DH9bY+A5dqjs3xHt661
2WK7IiRQwdnxN1/MnNaZ7pcPetTq+yDJdvmoHpo+peWo0dL0iCxYjeQxo16ItyJS151Rn8Hfoyzr
qZm7crqZhPqCXr7JE/QEVibZezCHpQdIAnIxTWDOINrDwI92paF/BcX4YIgg3yYNoohyrBEXtc4K
aGsamiVVUpyfy7pJVi2OQtwzIjm5qKDO8TKHqYkxH6byUhpoARhiO5vArRAEUAozRRe4XmV0K5r+
MOqTB6px1olgILt1JijJctmujt4zpQlbG0lm4NBR6Jg+XuUUcmkLA1NTJVt9PtNNzV6Fnd61bcIO
Y+ajhREuO8pBpKB4X/RhfrTs4lAJcUali724IyZvIJOpnrDz9yoNHa7tVCinJGYiBXs13rBjrzdd
dZiS/kRXgj1GRhtQ08HExZmBm54pQCTtdDs0fHaOtPaRnyQPhEADOTdxu0d+txFszDt/us7V+N15
fDC+Cl6ZqTMeVQFM7Zwsq4LnWYgphoBZx+zsZCo9QfSUsW9pk+dGfWcRBaSuUxGMs+PvonnlaULu
pcn4W2t9cLcun7RNO110gx1SGz9RS47brtHrdSG7Ly+9KePFoonWdkUvqMp3ljZNd+aSngIDgcq8
mNeEP711KkhCxvflnlxOwDB9QtDcbAw7WxZbH41GaNr84TG6RpBtt+PikwewoZ/GGc1njBWAzAz+
0eTBEaZN+JyBdT32dcYGnEvSZGefaN8yIhC+Hc/LEWRmrjwXyfyHETZlcsd4oLHfpOZFl9rsP5vS
HNcmp98aGaBajRNSuSTxxNrWM5v9lHdiTDFsWrwhZJyNG0CHW8vOtd2c6+id5cRQpGS2iPLlOUpz
xPxEB6JZU6gHDd4wr+WiJNtUclakbagJx6KDjk7blnEX3U4G2L3G/yBF0YaVG79PSttKHwrPYFCX
GdaZfkJyTMhdd4LkC/swdI4RuLExzi9BM+GMt/eG9scLQGKZqZUeLEMvlxDg21lGeM+nAsSnepgM
oAJwhHuf6rvW6LzmCiKNln/mjdFv54bCmMaj2Gr+E3wp8KEZeQVtUfUkkFT0QrT6NHNKrwc50BQ3
jOuYjLywZPra6+9OY1P2YO+Gq3zf5c0jYvpiHdCpdAPxakh1YYZWrn1LbomJfKr1CBZvl9EZh51O
k0ax3zBGMgTiOkI+xbgj85K9Y2s6dbIB8M9+Iv+ssbGtFQV7pK5s9A2591eWb8ShDgbUsBBcFsX0
DMXmPYqblqlx/ZXNL7MJ681DHaqnIPQ789Fvkkds59WxSiX45CMMZd1Vwbsce39DuwrWBshKQn2h
3JjfVYGeWndfs8G5oMt8xpJ/gg0Yr0sDwqyO/k7OdhYuzAMpuhMhiOSuVtMuT0AnpXOV7KcPV+1U
VDzkVf9m9BVzITnd2JlGXCyeQZdOIiYJ1m6bQVgDUsioehqs7bCJOSbIfOhRx2XvRECj/xEIYbBZ
HMSIBQubVrOW7BETnZrdw+/TER4gtm3pRLeoUWQ4RPBmlhGyOxIfUPUsBBodh6J4GYCrbYygWJTx
tCO6rnwW5NqtHTltCvCFGxB588ZtdRoyIxMxVPYhwIMnNzNv1bg0p5+Vy9S3SXOslAgiUvOr1vKv
MjU/u8aiy9GictdJsOi9EsdMT7lWRjngBYQ0PnSdVTLFLwYqhbFE1zlM9b2eNZemAxpSTSfR0+js
aFiZA284MbdBh/VOl2Ybjpq75A2La+ZW5HW59sbyYvat8Xggwz3hP1LlLmH1TUZ7VIIlz4wDYT7X
XudhHipqEuVpbFneoWnc9y4VYT3aN6DMyo2tF/vE8JpVHEm56Qm93br+cCWZrMfughHgqhv2Voau
HeTZxtWY3SDum9A3VOMmsrRPv2HAF6lxZ6UWk4EBjZIHf3RsH4i5A3tS2rvaNnfOPJzzpHqsRlhY
RoEQPUEeMjXFa0o6Rq3VL4FeEwS2jhN/5YjmDg3wAzS7p2mBoNht9wAM5LMe3WezRldDa5g4va0b
j2fwfx7x5PBWkLIarnuuBTKaumOSWjOUcW0iLSMUKqlLbC7YiRSl2itT+7cgLh5c0Z9G11ll+oDA
tdh3dvGajxwTmey2Zk9tYKlTMiMiglod6i1NLSJ1b1Lg6lbL+Zkjpy327LpRHxbM+tLBRWJfT4TX
Om+THN/ijpmgVyAJ9WvaBCkT3zL/HLz00WrGV4CsfzKGtCq2ACWnh94uH5ivMpHT6zuBq7RPNabj
ucEXK7m3ZwQp9ZyqEHRSDxBi3tlB/N753SHuseXQ3ST1ukT6Ib0/nd3NG8kVFjQ1EobKZvykI7fQ
7AG+tF6R54xHSFa3eQzRxUAYEWKK2o0AkV7LLlsaZKTyjozpManFa22ya+LtuTZr5rEpevbL0cK/
8sz9oqNuRFSthEcOr/OplxiP9OGl500ddPGcihzs0lQ8BYSIsPLdp20EOL73+OjjiyEoExxzJ7Nh
P9bRttvDJ952fCwsEkglUixXq4Ex4VsyMRjsPXFJ/UW9ILtQ7yZ3MwanvK7vix5sJkMhTCqcvYMf
/SkKcLb5AO9obJ9RhZzMQN70frH2+uFWyPjNIW2HOQRtqGwoXr0gQH+A2XPdzTS1LJve8MyxsZCm
CBGhbGiNgYpmBJChnzgld3Y/zQfIeFFdXvAGoLbBDIRnhtOlf3YlbTnyWUfwLfV1kdEgweXDp2mj
57RK6Ixu8UcsxpVSFgPS6/4xpRG/bxOmKgh6PFwLeAzQnVexOiLdSsDoRG/YYDYsuebWJVfH69TZ
aoOzrAUEpggtfZHi+WK0bmnoCrBQlznqVD/2tJU1OzT5LT5kj4/R83AQlKisNr3pEY2Mh50+C5PV
8h49teCYQ8yEhnrldG16J1UoI1c+cIGjkrwNvvSx70/AYtcwNpy9H8kHzZ7YzQX9G5rf1TRpKXbZ
/q3tgm2sfKYa6cRvkcwVNGlapiJFXYO41zVOHoqwBk1gEzM+Y9aHILXMAV4o/0A+4TNRMeR5Ic1R
Ah04tTG8K3yd8Gmy9GTjx1LxcD0GGYdLk94ZLD+brudci6KcMWFzitP62+tS2uMG4/Lceow6/4Lg
5MMYUaXMbUfpjUkoIv2Gce+5j4FgUizGNNlUEF8oQVZZ65zNNH+i1n7yXUusHbgdyHTHT7pSDFt8
NV78gEuNO20AEr7HIuVq7t5qBHKCWWyQbjecHQMcfHq3jiqZNrkFoVk+NZhb2NssTr/VNrDl0akN
EmscEnKNcXh06iE0TFDKU0mke+qxD3b7G2yoDHu1/MaiN87M9YOWWLVjzHbdNDNTzDlRZM6sLACL
G8OvHlEQfbBTbtZO3iB7NZj4exw02rcZme9pnR8il+lgmpB/ZF9KoUNmShATFyWF6OwAjOpyfx1g
yslm59z2wQM5en8Y7ViBfUrHKETyTvIAAkusRqFU8QKcsxGRNK9jm1311Xw3WzRnlHhrbA21aoBo
DFjKo7CRjI4ievTB2a8aPabuxJSPVhYDuI+WQwchgDiF8cq8h5xOfqbznvVlslJEJ9mxa25ta3ow
dcxLGWdgwiec22m8SM7+OAhKNgX4FvaICWlxqTu+QYdj7vNYeJylZTk0YWnwOdmDfYnH8gxuG2ec
65uUY925y51nDcYA6UN8UerF7I6asXX1kTGAo93bNTR3m+0Yi1SNMdDHBzo9+Yt3dyD1Ks9Z2DTr
CIHpVSXWB4mM0zYy1T0U33CSBgiquACS2FIROgFHf61NQUhhAqUvySmoLC4WSPrq3Pq2GFes3LH/
w1D7Z92EMO+Ya4LkblPU9auk8TZ5wOxeI5Jn5Tnmu+P7f1LmS1gF64NlDns1mQGTB+OucQKkU0aA
qBjal56TVckDwjQFdIoAaz/6OYNxgogMRJGeQa5AjJ53bQRIeBB3gBNrDm0kjxoCxaZG9NcV4jEr
qnOiu1eqBZVUUz8PMmAGb0Bpc4vF8pdtgMfOF1oBL8L+mpAkiXLOAFchJrO6/tarhlevGz7TUu5n
htquabyh74TYZw35uiK2IxpbbH3zwECAg0fY9yr3bnuGoQTXl2eFY0ljRrmqs+A1c9CfoH96iORd
b+sMQtm6QzUF3arDOGWodC4c+2QbTD7zWIYu8U+bVveuBbsOBViC4Az9JrCHR1Npj3rQV9s4me5w
uBHtPnq3JdkmSmURQMn5xQ/uCBElEdosSU5njryWxH4HBgXmkhO2ycx6Mw3OFbKxlWr7nfQS9EO4
novHBgcoiYTRnmNy3YrECseM5GXkdtwVEFqomS6d5yuymhC5d/j8YlLcgh7vaeWFQ6O/aEVxBQ/U
3EXjtKvHaFurAtNL4/VIquRn0kDRdKwD9QWecAqMJY6AqpLd13Ct5wcqaeegLcoTlQYoZJTLyxBW
UAQAUa3gpWosNHh+9jV5yUsikxC6KKkHqrfWWWAiupqeazstwsgk+8H0V5WCp9bhanEzRnt2/5JX
TNgjpp2bKOO/FrgtWphgwO1oYOH09twtW8RXbv44jly9nRpBqwB/t1auXAd+Rxh70leIhIIru/4S
kRev8kRcZJxsrdxJMb2OR5GbH4Ag9lGS9Wza0CM38jMdpsccFRvE0iBYNZzxYaBBr7ICTqVh6C7V
tA3g8U7kR6D1lNDF8phRaB2BmIpCu1BilWGy2xQRvZA0/aqj4qR7aJrYgjls6x2xmtNun4y1JEir
81ZtbX4NFqaO4hH8brVD+PbmoWbxZjBvU0BAliW+amZAW68uvggPfKeiHraNmVzmGKFqw5eFy78a
9fm6TYK9B3K1f+NUBORfvadmtDUd9Q2S5RIF+LxS1ijDa8NSeU+BMR6nVkPJ0bCLr4krUK2Nrozp
n8f0Kg/Mnba0whMxnQpHl8QuV/02RcDoMmwmdmd44hxFDWIIRC6D7YYtqRo8bgXjL97AHDsQ+/eI
B1XbpEz/nmwT7cjQRLcy+QrG58a3ntHPPHhlT7UJdcVBZ7HuoihdIepAkYSW0mO3QMHLuYlmt252
TeturVed7IjGsJ7Gstf4QNu7mg9vVQ3WrVYQ+yxt60XB/TBisI3EoiGRLIL4hIXgIZ7dvbHo3uw4
6SiFiZpAMOKzh8WkiL+rt0r6cLgelXkTJPGt+MPCG0G2HBrrRLjjbWGzU3NbKNfZAKzN1l+IrzZX
k1lfnGJ4GNEpbEHW32QgC8nr01Y+M1mbMeyGTeBpwOY9Tta98Y6U+t3DudzpHJi58+Ql7r3pQpSN
03MSEGIvsaCQn9C1nC0x1ml/3HeW/tJL50PzkITwdx0wVW1x49KMybj+A+QG926qQ9Nf8sY9dywA
gU18RiuN12jZvPpafJpbtBoEI+amO9O46z5FMy5agaeib9AyJMi1BoA6uu4gFok4Wqhi+qom7k7H
TeUwQa4j+VHZ6lYkPRmgmcOepr8nyfuIyKJbM6SgpkJq7zOx5I1pZCWX2R8KAIOhjClXdlZ/JmWy
z5z8qsVbrOfOV+K39KnaVpCrbMTbMd2Zk7jkbj6u26Y4CDXiJ9HBSNbOe250V63JJDZwCLPI8d9m
0vpIouq2TZ2Qt3Dsk2sPGkI3D6dKg36Tu0g3UvAXg3UXSQ13RvQ9V9qDuXjWcOw8aPmbQuPgzCYY
eV1Qc5loO0uxsaTx6fXyYAbpPUSc+FBX+ZeMlg87Kd4mQz2DEWYJs3AadzV/czpcpnw411l6j4Xi
nRLiXV9kzl5NFKOY3noRDytf50KulUEOrpDEntn0kDf3P53KcTeyZG6sidasnppXqNbpJiRvxOqk
y0z1VBbxERX0XekP9srTtdc5Hk56E1wlQXU2WcKBouxkXSMxGExUNcRbDulLWrT2+rtxxKdjFR+R
EIQVmPVtqTUrJGwsLi7umAjzB8SwuRrCCNurS0evyA1xtIryHjHkqvLQkFSoX6YBC1NiRM9ZhirW
6SG/QAA8prNtMaZGTK/V8c5tKkDMazmP2crz0nw7x96xqKt3127ekI5fqzLyw5TjlDPkGbeDF2r9
Jqjqc9r78c5ss7U3kBzgadXayuaLFhHHVqh51zhWSGj5Ek8GocUp1r7J2YWKUu0dhcJ80VOPPha7
5Y8SVnA3ejRvwDSxK6ei4yiuzlbxBEFmkxT1TZvIl0ShfV0OwXlqzFVFebSNXQ4UevkX7H47OuIv
kScvdG6vI3Jj2SWA0y8aI3QycSzs8l4m5ms5uuRPyISydhA7nzy4xJZcGKv0HvUC12GdpgzNY7Fn
N3YPZPdFyOyT3e/D4Et58PCDWNW84NSLF0ecWhG9Uh70hyShRIlo1J803w5bdFRrxPYEFpfmvtVs
2noZxLrMbOJTOWmn2hPahb3m81jS2517b9sSsb5BabHETSHEwVBDZ9wucpI8z1WtMSDgCWBYaZ/s
e1dTrx7sNPL346xdBLtyQptymph+fKXSgU0jcXbW1GlrkSG6FzCGp640rrQCLXMzg/aOc4+Nmp/o
uzIydtMUNAdH85HjT4G/xgFW3mlTh6YGMsfu58e/t0XlPuO8XII0yJXP0QILk2uVdNjGl/WuSAhs
qMYX307PDH76revhqWqC6VB7ZY7jwHtz6SMbGKhXntVre/6e7WxQqPYkzralQYRU5z7NRdvtFBV6
O3ANUy0NyFTeE7v93ksQUKnL1WcmuMg2VLDzom/PI89iKhgNNfSN565RyCVREXR4U7R+kliYKO3d
wfiDG5iThgq7jKIPK7PB5ri00KEq2QEWeSIP+JtcliWfXOdhKdkSDdGmv/ci7zMJTMwv9iqbWISj
PjpYc3rSbTpWMjCfg/zSI0XAI3xulpdLlwmM5ZJkOyRvQ+A/+TZEDL/ak7+HTH3KTrPu3pXiWmRg
GFDW3FcxDneMTIdW2LQ0vWs8jKvW87/aEQSxHUPycopbYvVoyWslbcOxPdpgknFBWJwRQTWFvS6v
eoXusYnJDa0nJGsI3TitrUOl7D8BQUpbHX4KOvEmT+iEulG/MjzRcWRZ3sqcMN6BkLpuM/UCiZhy
aMywNVrl95DO3VnmchfT3tYddspWHHCBhTwc4KoKg0R/SSfvHMTfqKCyo94uXgQ2nCL1K5bH7L4c
niILW4ry2aMlMfLYGuv3KGtUwjXKjCBj7+why4Mhs8tS3XjOA1brXAKpy2mxQINydgYxEEuErKvs
C3vsB9IgnrvSL0INEO9GGSAoYg1WmG/u0kUKl6HI5J8Ys2nX9zadQ5pU6DRpe2L8nQtmJViaBfkd
s+ZeRifPdyiDeJR5tJiFbXXffZ8xJJYDrcpIMVxRMY/qFsabHNnDaRaEparw17nrkkQ+qwejqClU
rQZnMaSflUXDyhFfedbctEE17ItpcRcVeEZM+yBLSZxjzGCqm2k+eV7+3tPk42pTa5hN6ZgVdXKI
M7UU0Oar4+J/pVsZ77h3e6OXaJYGE3nbMnqK3ho6LBiXNGpXecI4gGkQQ2VcQNOjGLmNwLwAmaPZ
2etasFMXRerQWpQ9IROV01LzM/Zw1eAf+oaOXzr3A/MyDpjAiskPTEj3oLxbjW3e3zYlQ6DO6fjX
DDVBc9k5duAqAP4+jQVy5IG2JrWUOGQKCw27qV3S2GAHSOg8S8buOEpZxDzTw2OTnitbvw6Ebe1s
vW+2aiLVockwaORVmCxBe3PMxSGO7e440G/PfSwNWT4+uRU+UF0+MjXj/1/NwOboyEYp+UdFTVud
fWuJ8dU9tpbaVrrVroemSk/SY37atDTthTVqx5ajGAYYsECJ3JMNxEsQEDbpLPVnLZ3jrA5Ozkpa
pICxYfzv8ZxlLGH1dGV3y0yo1bVVb5T4try8pa4tnNWC6SZtjsNCG2zzyLyxlJxobLNc56kssI15
RhWtiYuoTCgRziDwzXKKdoKsMze6LkZeIp84ha2iJZvTti1UdM0Jf+2zdPlsidZyoezlaGg47Tfl
+NS6/MWNw0uaOQazMYaP3DGScX317ASOgRS8PPk0JY9xfavTQuGIYtDNfyVM8g7KI0iEMOK1DTFt
rYYl1FiqLI9ZT+iSPbDOYrW32bivdK3UQrO3qx3DYpjK1TZAhpkkitdr3nXXlnclUW0qm57BMZyE
8hTUhKxGT4m1gqwobPAABAhm5k7at10SheQ48YewiHXzfDI4mKHSOAzMoAVgQdvcFV+mLPiIpuxG
LU5dP/KfikT5e3xKKozJL1tJNKgbs2n2fXVsK45kJ8I1xYkEmUWc7YkQqHqsyEgwcXZSVjgcc7Yw
vgghe9fNbzXOX33V3AYEAzhOczN3LnlQKcbyLnpHu8ejbdPF0P0QQZbajIIls6DicbVBXQZmzC7+
qSxRYZdor0Fr+0gVWn3NeoekwNY8Ihj8zyS3mekw9gJKT6XDPsdeTVSs7Gt3Zs1aWY5TvuGyfcis
aLpyseKsUrY+dtVTzMb1uCUNb1eI9F5qhb5t/RvT1igM9elJjQCqOp2u8Ng+SsVExB3w3cVVBwaI
MEl3LGbefXxOOvkKibzrwIWr9MZnt88mmKuiUuOzbbId6PGrrZJAo2bft7WTXMcAtLXaYmxArTJ0
6Hlr9Qo8Ak13dM77XJHt8DX4NPRFRgtexdqDpClADFawis3KpflhPZKrQbe1kGWIFuRdY+veJt4E
OSy1D2WW3RJ6u7Dpodt4syCcL6B/bSj2fFDjaP6L6o9uDR9S6VQs7rA3WHt2eVXD+iw+cJRHPBZz
ieazMza99o6/KOOowlfUCqfYJRYYT2jfuZbtSx22UBtZN00XZFc1uuS11cBHwgs4CRJEcPJCpcdr
k8hhuAisWXaLkGUEnZX079NUX3OFzaiCiUQkFR0maoUORGynrO5IIGXfgQVL3Oiz+Mo6tCAyye5N
PYjWSUPrNakdCH0NjRMMdP115a7TUvuk1z68afGe6Ssyds2+qI4x2zxWn54HH9Sz2Rq13aVZnDmZ
oc+7GKrddbp8cei+lVoAKXz5CZ/Kp3LoPCwpAFwK/AfABeO+RCC+ypFA0CDKt74WQBZs1bQRDetw
JIyHrE8zjgP9uRPJsDFM01vH1t538YzZc/BM0ARQmZaedt2VQ9hGbGRKctFX2aod6+bQjN2D8sS8
MzEghQqY0pjbMbNjpnOwQJodJw8uYh+LkvTx/hpM4ijhWGNdVPbsvPI6tNquvyjh3xUVH2g141cV
RnuRgSRGLQVJyeMRwGuS8UYzZNdtNNHkp82Io/Bj6A2YpB5j+aw3niy38VB3vImminbJEvRZgy5r
veuSiRihkDZyYpTzkdC2ihGrUWjdpgZalmHailyFNby+ytt+BCfeAA+LLkDJzrHLXoVtGTpYAS9W
A7xfG+ihA0EeWjr+YckFxub5N4bV3jZ9ThvGhcQxMf+0uS7FhWQngDczUjdZhGs8dSy1kVVJVGUB
/q0x/G/PUXgP5dMoUZrZLeWGN6Gw7bDiW9b8ZY9Eg1nQWbNvz+UAncviswHWTvNTUvsRFy+qKSaf
Wjy2OWIKycFldg9j3h2DFoUPPs0QnfmjkcM1IBj301YtPnnLAC0XmBZRSR7ZyWJVMH8JVeweAiQ/
VyIbH40ZC19M0IhT1HwAnv0FN2DXk26AU6QAc+5nmyErHiBEMDf1cPIjI0dON10ri+mBY0evyQ0K
FFaVdTTMYW/KjabaM+CxYocs4zCp6Fp0DIg9ehG5QdgEPb2M5X96LivnTzuPZxu8AVUq2SPJEUNy
teLo1BAEddvcxqeVL9UZc5RrN0uwdOcdhk1l7RtHHgyISX053mvTbJx7tECmcLgMpHu4FA7Fu/XH
zC1wxrAitFrO9Ln+D3dnsh03km3ZX8kVc8Qz9LBaL3NAh/fOxtlLEyxKItH3hvbra4OKlyEqY4Wq
algTppgM0uEOgzX3nrNPymLA52aQLVwjemq86KjopVFzezEspU7oP5ntPXLGlZJ+C0dZWgt8Pj5n
hDyvQub6kgBmS987fcZSDiB5nekVmbAx1roRu5KhvYZ295Ja6RcFUZnRb2yHmvtixcMKH1S6ceYW
XC1FyCTJ15qW0EEz8fMZJUgQCxcbFQY6tjYfc49mGeETM+whUckD9//W/dLgl/RD6gWUaSn6t1Lg
O+RYZYevYzvetob7WmXqyZvaO7oQUEgTjehtV9F3xl1WBxwHLH1R79BH1fBcOxZ4IxFJ74LEuZoj
Pxk7yI7MY1XrX/RgALNUoBNbulmFIrOBkxqwsKLa96Nz7Im+IoXV5QkqUO/lTNyBoz2bXfzWGDix
YVmPBGIgawtwzzevhds+EaVLNboor2uL9C9WTuZ08j7lLrf6yxGgBN7ZgebJuvNiJHWCjMCQjWpd
udnaXmwuTD7fyDSjoemto1lejkjS/EK3vmZ5eMYsHB1gCB1Ge343lF9WAMLYuOcnB1BgWhBwrCZb
rJHNkUBJ4acrCAocxvDUqqrehG19iw9sLWxSZKrUOjQcSkNVE4zbgR7IZU3QeIiRLHmNIK5hWlB7
s9B43+AULYcqDttbDmFOSGb4gAUikkcqG6uxJW3es2Nyr93iPqqaG5P8lxGoA5cR+wM+Wt+jWr5q
qPk5AHMvatrlq3iCoeea6Slx6nMI6/bCGCs6ViNNjJHAF5RTW/KHAJRU12oWOtTmfoNrArxayqas
andlAeqjoyYcF5B3FIHrXjRfxvCrV+S8FGtRqUPoJXsCWxGqozjSATCu4dc8xRwWsxG/S9+yBVAh
HDg2/QAgvoU09OoEsIIMtdjXJuPFUfW1JdQuJ1Z1rXT2u5nCHcK+WiOYsIS1Pdyo0PxSWcfQZNYc
48GlHfYm0TiUlg2xspev7qReKH5ZtfdIB2U7FiG9kvRociiNQrYRY2hcu8l4TbDvdTwQN9zp+yrM
8o1OecDJnZvRwAxHearZVrUgWc0EbdYYT+0I76amYGrnYFZUn6xk4VwVs3kXmMmtxZyy8dxumzbz
VlbkAbKSW16y6koaZKSQrJOEaiQWuASLhFGPpo+Mku+8kM1OhS5myeIWKt/HJahq4utdpdiVUGyU
xYgEQMtO1th8C5L+W9rSqyD4Sa9vs7rreGgmrDDlM7r7b/Fov3Z9uSbczDdFVm2FNtIvI8hMrzm1
O9EXSrI07DGQUTzTrs1yvo9s9zFxx50gFRRTZu1ryjjFxDmBl0Wj07Eg2i1e29MbWup1LSoWjLZZ
9dLa2DUrrBi+IFm/ydIvlrkADtI9Rd0zljCD+1c+zYH0G9AHWJ30B1k2qJHkp6jDdU6n86SBSbhA
aNchnB1Pdu7d4bWiwJ17D6LpT11QXv//HVZgC8N4f4dfx/8Vvpb+i3r5x2uhYjVdveSv//zt8bXJ
sZ59iCv4/jt/xBW4+u9QMyHFmUIHBG+bpAUMr63652+aa/7OLXGF69D1FLrt8EoFer/on79Z9u94
+S3ds2xXmIgNfvtHy8l0+Ynxu2tIXfITmzAD23J/+9d/f7+4mzKbwrJof/r+H7Scbsq4UKQPOL99
iCowpG3rUrpcIFRlyxIWP//6Z1SBhwl7jkuAKaEjv3rdkghwRiQ7YkKt/8ip+PDaP76Wufyx75e0
//bP32wkz7rJOyWEwSRkAaPsxxcLur42CMIOdlOjpxvDW3Y6PbIvHRnfuoZpJb6RJrbvSJCDCi4L
77nWxn2WI5SKe6J+XUoGGa3zZkAnizzUB8AS+lbKM+wV8QNl5/uK/tLKccxjTBnHr4x68LuGPq+F
lmIcXSDydnwqQ283tCz7GvUMzrnNzQ8j4I8P+cc36rp/8UZtR3iCc7COpuenTzVy0ECZqSd3U0hv
X7E9NhOPZLEY+it+8VRHg2CjX0QH+EaY365aKkZxQess4OQWVwo2Yr6LRP6WW/kpy/rB91IsMk5D
imRh5IRoQlwzSvg7ZTvA5qQe1+HLNrZpl1l7wzP3PQo8yJ0Wrndlgu1IiYKraG+ZcCpKk74I4ZPS
TR7jPxNWowIzPg1xsbII38oaxDaaC3Ldtrhs1XN8HFyBdDYlFdYN1fNUUzyJwnoXefpDwSpH2wr0
OsXCXYK6/UKaps2vxG96Mu2KarjB0grXhpxl34CUMb/WWX2TivCN5gWarTS+qzrqBMPYs5FqPX+y
0k9lvWiKUNr2EGNXuYNk6xf3ahl0Pw9K1+I+2VRYeUJ/GpSisSozV7MErq95TNPBfWKmn6XCXItq
EoknLsCmAOIeWrTqMNNdpCWSWSRqu1ZzEdPDaUNZuQtT0wOIFYldQ5hTAAjIN+LhgNvSWdu19zy2
tPwNzloXop8Q5ic5wqVwy1ZwJNJaUViZzvpTL9A6GuiS7ES2HF04qNWuyem8ZNzXvbZuhkGuZ0t+
ySJrPJhN/QxG7gQHwYOFZycILall2ekxN6rFaHeTlww8d6SJN/Unwsg+Q9S8CdoJ7+Ch7If9ZDi+
oWdXSaBds/M/2eSoYw8zRduv0A7RNjYcYDTcRatgVxl58iz0gX7KtFTgk+Raysl3AWqNbfrGSn/g
Rt3mkhHzi/v0F7fJ4+Skk/xiuY4hPs4dsDy6bnIHuYvNCpG84AjqhfYE2xQMpnEHve75719Q/6uH
mJQZk3nL9oha+Wlg2PCXOOTyiubIRtpxbmaPXrC1PAxO0T3RE7oC7kJj1ENyMS20TaSFWC4NrDAF
jYI4fCOzMazDXd99+vtr+6sxK4XrLSdzphiTdePHWZvCeFHkWoZawTjJlh2LG3FprGQUM23XZtcD
Q7SY81/cg794WUvolmm7ngnw2vrpHki6xl42aN4OhfAb0ux7UTEfkCX81tZwHsMxpcXq3f/9e9XF
8md/ekJtg//bdZZl6j/WqCTUDTIrHG8nFAKWOLwOB+Sb0ZCdgkoQh1Lp2YXVo/G0EBm69ykSgot6
NIhJAAqu6xITOY4IybLEY5dfOkl5rBMmmUCkyC34Mxk56BMZc6hMJtRKAvdGlTmpj8f4xlqIyNkU
PxWNdi4s51D0fNSTG2Y+idTrmtddZyMSfCgxm6QaFGPzhqBC7LYOW+40y/fSYQEIzWMhSrzWn8OJ
JpFbhPTTIniWLv3eusRs5njNV4Xco0oxhHdgHIKFwR1ANEVf8lmRc5faXNmQuqmf1mCmA4SdbHJJ
tQSDSAZz6iexwmubI5VNwX4hWnOQn0zLxJON88kKWQyEhfdm4rZxTtIcEsFiumzEoE33Zl8+EOjA
f8vSStb5dOsq1pxa68VFF8t7GMtcmOTDtWvz2Zlm8NbL6jC5WHZqgBmEOQsvSncNeQCcVggXIC38
Yqmo/2JEGNZPCUt0j0gc0BmIhus5UtrLs/vDtiUwgqyLyLzbhYsoZzA3SdFfIwuet1pA46OXZ1xD
Ez326tI00eVGyr2ch1mj5xzup9GSfr/Oes9cuopABz2x070B9liOmClHewBAsKd9gpSjgyKjiQ6R
pKE/dEmrI4FPaadsOiZ0X3UJeCKrl3SEkNKAH4zdJeOaPhFNXWNle8SA5JlCIufanArcVWvOHisI
Uqoon95U4RxcIxa+ZcsvBEY1ONtluQhjILwg3lNbI7WaS6ri3ygYossMpnukm6gnPRuiD7ViZFLV
fGeKCIlRcevV3qJZbFDGlSBaKt14ll02bAzL3SC7xtTCxn+tsITYHvL6uWOLFZKjoWadThTpwhhy
uk3Ua09UF2knRdPWy80HiiifAuCq6MjsJwI18MVn8V2SIH+oUW45gebj7AI2R93NabWresYKR3SI
3yv3zOuS9uzKXdg1dNW8iXjq4c5Mqh1F7rUn8hja6HDZ4IPEkuhioeGjsh7VkFEfr/vborbf6OpS
mUBgUFSkAeDjS3zH5brB+J4jNtYrcoWoYZIZkVLfXWWzwe9GE55iSuhowXw+qyXKmT63tmhPaaCt
0drtNQqpVZXuxzFnJPO7K0rML2zNAJbDmE/UlC27U31j6TCsOP2RTkUf3YvqQxc6uBLbBe01x8Uq
TSB/J2a5H125wGgZEnEFzBbhCOL9BMWqSeYSGOUEYGRq0Aexxb5aFmczJg41i9Tas6qI+lr+TGnj
Ihnr6JHm2l1i18eYLOLEiYxVnQJogrC3y+FOkI2M06DaDIQ3RBaDYcI6ItySyGt7TBl2u1pwlg68
slsZkzzL0AHHoPV31EfkivrtQ87jCs3TPEeDqxH5mR51+FRI2A5Oyp9hKXEInbce7domAIkYgVaP
NKYhc1sIVpd6rJkFjZA4rgh5oQ0zrowfinQ8JjoJ30MpTAjv1cNooEObZUZJYizNi7zTty5Otp2V
spZGKXRvVILjhp43/AtUVgXc62ECL9vP7jWYguMcmddT360rTXvJ4Weyab1gtQGiYBrsnsacI3XQ
f+qN4jYU3P+8EeJIYNmhdcXe6Nmh2uxWSrvKN0Wn3ZkBMzMynWtphcUOkfoqS+Jz4hU8T95w26K1
JL4D5b+lGei9lqgHnaca+fBuSmMq3BcjPRZafSOZrFUwQcMbkss0IQEhzbd1XX5qzLK9aGMDNQ2S
Egi5SMnGzHyR6hBE3TfqycO+GXiO5dhuW8gfWV3fFZ69P28GGV0CrqZirhWXsJtAuCu/cqPHNAc/
6yJv6EWAe6gig+nYOfUnVXf3sjU+U+dK6/lQTxAQY1lCmptczvZNkaxmd3jKbNvvVMCmW21RpF/N
o6KZXYA+TFDYoFohIDbKH5qsR2uQyZfUq5F0p+NdRoH9Ikcv5KBPW4RY/SZjqi80qMyqyWZ/6iNj
HaYBKtFR30J9T/G5tYhQslNfBPdUMlbDWM70TVAXVUb2icIh9916rMSQ40iNywvy4QWKkuFJGqwm
WiLSc6XJYueW5DlJvT4jO9c2JacDVJE7bVQYKKZVwLkR8cCEisBwKI1bgL74mwjbW4SJZn9bYyRN
Fo1sVRroUS31gHvxrMH+SE2V+AVAigQe7YXyvDWGCMSTs/tA/E6xn4vcIlspZo6c2wrZOrYGijB7
T0XZWpd4djEtvwTxPcpatRomJs3IPBdkg3Po6i4cc6tGQlf1CDpfzUyaNM4hXUBERLkoMvwkFbYU
YAw5gb7tWu4aea/JVhI5+TA8VBL1ZWt08KHn7kCFDPAVy+2kQfvmXqVy+qLFn3nK2zUhpolvS/nY
tfI84kW6CGX60FbN1hp1bj9RZhdn0eTh3mnzbVrH7tqMptKPqhoiC9hSkYuTIJl9xT6S7lZHOXQ2
nytJboyF/AItC1ZYYpb77mg7BYKw8KsJzyoLv+YW/oW8RtLBbuoBSku8UoS3+5U9HIygfRKa/Brk
8c6pEG9NgfYIfWK4cPXS56zf1+tyTHedsJ4REd3nTC/kcHjXVMIgYbvZTvbSTweOkWlGspT7liQG
8kmv4UL78mlYpKEuso6hiK5KM3oOwmeEIVlBdVWkFi1xU271agRgFhm7998dEB1TQO02LUDjaUQK
YEq2BoNuT1C3VzTfaOmEw1PkDIgjNaIP+wRLYONadHa6+UHrMoxmfbQjmD3zR35e4FCaVPpm9w7K
z4ycIfiPT+W8BGMIe23UFvHnVnsgCBr1vyGwinrecWwksF1ejLgxHrUwe4wqzDt1BdGnDh8ig+Oa
ueQaDZ+UVlLhdZ+NULefteaM8uaW1l6zpheACVeb5WrAiobKPs8/paW2xc3uD1OSAO70xrVd0d/Q
pP4aJaI5dNNLoZybYdBgiFBF2GvV+Kzc8KSiALofRphCi1alrT1MhKBgZYe+N1RoY9nwQAYi+ZZl
IIP3Yt2kFX7DYm81iHM0Tq6ttQkcW1DtjNrlANh8/2LPdDisMqeV5thntqvzpjQhw3op+pdu1qjr
UP9GcovCjbfbHUYy3cij5F9/fgmXAkWeEMojun64GN1gPvQIHEH1elsEYlhzM0EuQ83+W83l1TSm
8wGT/3xIcuKhZDaDBFn+pKcMd9uhX6rtcGd58hh6hArCyLqKdKJ807p4bLwcRGNDXEEcGKwcA03Z
yI1q8p/1bWcal5UtLsG0+sVgEAqmjMvEQL+U5g8McZZdK8U/EkLZ6kJ2IzYN4VqDcoRq9zh79IFa
xLRoIF8Jf74Z5pxgeK94tfXs0iXGM+bsMU9kSAbjJdukEal+dDOU7UPRpnd1Gh9JjnxthvEYGzgu
PePF65zP1gEM43PaS0Xrp3w1svDGUCiNjCHn+INvPcHWwC7jsu8c1vXuYeywvzXdsa+XbYoV+YmY
WfoohqE3RmJI7Ig2pUymileZYxBRlcw/c+6bDrboJtCJOAN6nF04rPQ8p4/P42oU1r5HwHioqPgv
YJRuIZI4Bi4luysfHXZCGJFCGrfcaCJ3jlAaypUWwxFb+G6H9y/FAG9fxOkV+26Qb0vq8dwxjWWD
vaVIA35DELdOS74hrL0p75NU0Ztnr/J+d9//9T5WyFHV/XgK2GebYUfwtQ4eiyCa/PD+L8/qTMo8
Dv6kSCLPk/eOAVHPzucvRpnriMWiPbwvKO9Uf4a+eAy8YFssBQ2RpG9JH9xzYNqB5MKvVdhYOcMH
Sa9sOzly0Vjbu3hkdSvQfV7gfCNAgPoOsgoOrj1JWDwE+3fKJn0GRaucw7oFnUwDNbC2DdrI07B/
r2GqZLEG0rsM0Td5xCRekGW0mZvumVMb2yNB5I8zXzoEVyT8wGTeXAPU11cBH0+jkrfeoiC3WLLG
PqHH0fAGlAHasCI3J5xp/lhsMQ8ux0uC2HgQiTxc185buizrS+nv/ZAYIH6qHDQfFhYhr7R0BAkc
ueeev63HeMPyXu0x4Xj+uLxcHJgPuj6tJWFynF48+rCUuVBq39ci+0xAEPta8GIXIku+tgEswxGM
rMr2zsj7S5qrSGjmaghRqRlCkIeqxG1ieNTYkPihgbvW4E1eyJLVlXBuYuWZD9ck5MHXBd44hvOm
A+7XK332dUdGvmPcBOhtWJ7ZwiVxRUB8cGc3BRxKy101Zrpzs+4ldybs3b2xJ9uOHnt8ysgyJfjQ
QA1ZGKvIwcjlUk8FgVZyglpGDF4/x6+XOqYzk7ARbXqd6gEArAqB0ohveopXofBsygiUo+mbIQso
RLYfbZ7xbikrDiWM9mAYz8qlq+RQESiG6VjpIfv1nkKFk7RPgVdt0RhwEBXlo46ykq4aqJMkHY4N
qRbY7Fi1h8ZalyabJmruhZ83LgxMjYtyNHUz9sTBHDudh/v99kTMNHEEdMQJks+KG7Hu5+LRECxl
CZXBwS6viQsqSKSdhyX76Ha2RiQoc8XjkZpXmumhTqNwEtfspj3p3WqLKHwEcrlSfCpuQhWDLvqn
uIvPGuES30ddOkY4/gSI65HdyTCSp6WLt3lm/xD13wshacPgmZEtMbyQwSz1RQgQ91lCTh+6D8y9
2pKT1+49G58AL2VGy5F6qcSgvj83DX3jajE3YXCmkPQaa+KqsO6iHqnekqv0/pHGCVROeAFLoZI2
ytL2jZfcPnlfplDT85KNTx+d3Hyp42oEGzgtyAgG+HpQpCiM41VCyxzlKGe5PLbotYvMIGRrVvTO
9MusQg9OseHCZqHAErQsbor7+l7cLijGUdke9rB2iASgwqM5ebEuEXtguc2XIK1kbcDsAKFrxTtd
gVLJppSyUW7vOzUAeJmSz6FFFUbXTr1OUaJJykOWW7eBh2oIqgDLceQe60GP1rSywQr3OGtzMnfJ
bVA7GdxFbRtvo2DmoUXOzvGr6Eo4ukmZbrKBk8Isx70eT/tGs5+JjnrjVIBhpAgOKky/DGHa7+GR
Joig57dcwBRlANsRhTVNpp/jAd9zE3A8LniRlLoZCrvzULnb3KQ6J2D0rmY7hnMJDX0ZeNQvMIin
x/eeTKYlb5RXuM2Ddx9nxhXJZWdsAsaaDVSb5Wrt4lbHGJNevI+x2cItiHAN6QEUwrhvjDXi1HPb
WpwEyvRNzMy0XXNpMlWSk5EbfjDhHEOGdDRQ5fkU7EWOrM/Afzf2mQ9njbqaVu2nFDWviLh1smy/
YuK4XKq4QXpSNU7EPnwSOQ/16GDIWpIbZN8udTR2wZit905gR/7E88w7bF9r8ixXUEePNs1eTiWm
vkssCqQSvz3kfOaVaNapP9Bqy8Oe0DRZBeshvk2d8aWp+wNLrB9A5eXAv6QuA1SlYoiYiF3iyDEH
DHWwNZR2HaK5KON9We8aYRDsXaK4GbZhBdGTTsFTbKmzAGRdUpHSjSQkXgqVi8uxA5B2xP14dBQJ
Jh2EaH9wPjV6RqMjmx4c4Kx67r70nva1USVZDLpmIV+dN7W5d3S2hXESU4qyzVXD+aYykqcKBy1a
h/EzOnHtogU43JvZKc11zjWFjs5g8fH0TrsY6Xa2Mu7rplhBnb8SNfl+U0w+JaETWR6fZpk4F0HW
7GQjwmNdOl/0LnsmPv2Ux8jJ5QJcSDLGo7vwFARidj22n/VgDjdDS0KRtOotJVvooTPBFwsZ3lJd
z044LY8jqQkHR51ji3om9NLdNOfT2rDN12A2ao90lJpUYZ1LDWjOH96/hKLu0PX++/t3WTKMjoPW
lt6xqfVma2rhbcMVHPQ8m1auxRzSj9p0bLH/M5fUPrAcCqKzEAcg/hMMDrTJh/fvZYSw18QQl6Iv
p7poFqeAhiyO/4JenQt0BilNFBvhuhgE0lGiVSfN1A8qTbFFsGLqh8oOjcP7v96/wOaiY8ravc7U
ZBzevwRdFnHGRdeiotT8/v+9/2CO4hM1/3EdJtQJmxLmWmjehZ2JPNgPYUvlPHnpkqxHWWRXBPQn
KZlyNG4XLbpHAM+iyy1ZtS/e4U9/frElhnzT6kjdJnsbeHZzeC8E/9eHjvL3bvbXspp41iL107f/
2r6WSyO+/e/lt/79X/3r47f80h9/dOnff/hm/d7LP3evzXT72naZ+p/m+fJf/p/+8A9FwP1UoQh4
AT1T+HGrmvir+qALcByPTvB//fgKH7QET3H7lfZ9XPzFb/2hJvCc3z3cmbZuG7bnerTR/60mkMbv
RC87hpSMLlpkNj/6HzWB+7sgY8/ydH5i0O3nMv6UE2CfcYW0HYuVHlnB/42cQDc/9Go4NVGLt01h
WCZ/TnfMRW/wQ2GeSTxKCbNyjgCWGpw5arxGc27rRbOz6xE0D8nQwNyp0+gzovoQwn0hpnXsmmLb
WcPlDx/fXzTi9Y+to++X4xqOkJZu4wfRed8/Xk7Kh1JRw7CPpm3QUK6iiqT7r/3kVteieGHKBSrh
sVPX+up6IIbl+wD9MD5/FALIv/g0XMvh0wVi4nk/Ny2ZxmbEm651bMbgU+n13Z09EjytUGgNAvH+
wOTr9xWOEBsy/i/e+0dpx/t7Z6gwVmykCK6wfnrvtBKisEt16wi00X4pgyndLnrefII+lTSxca8l
4ZEqblq680FLkm9O/k43zo9ApdXWbFFKERFNyNfQzrtfXBz6lR96et8vTud0TltV6NLVfxonQ51y
hMAXdCRhC1tTW3+ys7ra1HWgb/I2xrXRcrAOLeLK7MLztTjfZt3Sc+uNuwxoA34M8IOjt/n767I+
tjjfr4unQZcG3GTPodX8ccCMZdbm7hhbx4jY521YB6OPpBAEWCDf2LeFD8DatqaR0fCYLTiEWW8f
yKGjl44/eJvu2sQydmYLFjGrp+PEdmBDDDMAekJcroV+kLL3rRF2mVmiz5pcLMFOGOvHwRm/OVHj
sAh+gl/q7sDE47+ZAIfEYfnZUfJBSwzrFmXzDQ9Zeil1hNgq0c+OSDZZaFQUyaZzFwZvbWE15wC2
EzY3hCBR4n7SHONJGIU8/f2npX9swy2fliN4rFC66DRnKaR+/LQSPWJZCQNQyGSnoFlpLd+xdRDS
fIwgKhYr4FgDBiwhQXhF85WkOBKx/h8vRNeZeSi9kqfwc2c6TBDbRcT9HW1PDYdOECAA+e127sZt
Zai7aSZDuZraI7FkexIm93Dvxvu//zD+c+Qg4aLbaiPYsj1h/9STj1XVaA5qvWMfRG+asSPhHfNc
N+3BO91YcbLhHv1qevvP2ZbXdAwUXPwvS8JPo1X0ieVyxsA5Tt1hxBDia61xh7zppgxyMuelmI+5
Tbq6YhNOaMiloHvLfsV8pB7wi0fH+M/5xhGm4SKhMS1uxM96CQ/dfD9runksUwVSZjDx76tLCGwE
CmfyVnjTV9tFakobko46ldTN3BeXsIPnPeSn2DejCgW4Qmfewko+DN7EVs/Jbk1qI3uOP1ioGjjQ
nirpGbTTJkXca+v9Ykvtu18oHYz/nLkdYbGOwT3lH+gaPo7swNAxuTupdRysqTyCAw2umyaEyzRG
+XZMgNkH0jtVGsUZiqLWPmttOoqT89ksq/q2JdlroBMBOiotkJHSPDGHBrpnFfX7bjCP2EC0q6wN
1wGqbR/fbc4JJp2QG4ekqrr4L5WTThRrOE0hBGp2fz9WP0pbvj+3+NKQPCzD1X1XXPywSqeZBNOX
ouMF51HvRq1CPCK43IEj4bHuQYjBR/37l9SX8f+niuP7ayK882ydFG7T+Pn5GCuvIfakRplny/E2
D8PppoqbG72qkSzbjeSw6kXbKDO94/sXb8ly/kZVNv/Foqx/XHtY6NGQoJ6RFjsU9z+f1CpSJe22
SjuoAIsznNI78BbZ1nVCgAJjPG6NIRGbysOdCmvUvDTalpUQI+/OM9puC8qQ6IAmvONQ0/xi0bY/
zqjLtaGtQfHpODzSKG1+WherdEbzo7vyUEvy67TMXeu2SlZpn5PyHSK16jsqalzbpXBBI5EW5ldw
AFBh9X44ZAZNB5cWUG8SkGyjFSfuanH1c1SWNc4MWwJIZRgXhe3uxsEj2BEjYxy2cj0a/CKRdTR9
puA46p19or0bXsqk1q+82Kl3k/Ikdb7gLABgVaEnidK1gRZW4aalggx5gSOOt+z70iiPt3kKF6PB
3MP2COfcHBt+kpRrXevljrOXuBl2sV6Wx78fZ9zCjyMNQazjsobz4Ephmg67v4/PbuGNnLRz0zqE
oY4f2HYexBzReohpITpFfm2OxHoj3QZsrymEh1z7qnQIeGSHBvEsaFKCoBLWkVqgtI8xr12ATpkO
uTlRvMVD8X5uilHkYO+zPiPR3M8U5Rg7C6uPeIbDlDjmQbrOeRyWeNKUpjbItN7XR4IoIDUcCq9N
toMzXNVhAuEzJCrJ0dz2EFnhtGpkQMsWIyR8wLEhmhpOJcmpEuj6+/djkpmkNy8hKw3Ag1Xlet4m
mEnggFq8pwxPjEJllsc4oj3qxY08DOMORdF0VQzzBuVMfjSIGIFhi9WB7QFDaIAgiCh+NU/ejnkj
PjvK1La1SeU4Lp4obfV7uOS3CIVvmdeIvGFbRKeYAJlxPWVRexcZSNH7iJKNRLNLzRi3KnIlxI65
daOYQ68HTZXIJ2eCCUVFkRtMZZ1E7SlvPZroduiuU1RIWApbeVJhg/pFUitrbWM8YP/DnzxnBGqN
xOiInFxkk1J3UhvPrqBaHMMYXZn9+ELfU7vLss9JkTyb9o7eT8wZGn+428fjqbWGEtKGeCr7kLQH
3X7pVJetq5akOgxvOBv1oNy2blYAbMY5rPLePGxKgEwXFlLMvd1fxZ0JGEYmuDfK/lggLc6UdO+G
cJY0RIJNDYliK0lCP0zz9ICpZThRqNoZtoj2Indei5E+UBvJep25LdyzErSjpRMh50aYM3o0h4Sc
xjsTsPvntJiuLaAECGn6W9fgng8mG3nV3TrUqU5Bhl4htINiXSekBqVwWIjwJVpdDxpiMdl45Hmz
HUZH7WMPoUZcZG+t04a3Wh+8UVyj3GSn+bqPMvCTCjV1a2fzZRE+phXtMDrUfgx+8QrC8XRhkBD/
PFSgb5Lisk6AlQSRVW3ZqCJxC1xweVlvLo6w5r5DpyGbattpwcr02unWy6OtXZIWo6HTMQEFELMo
Kt9hWO9hEzYrBeBp7QEFr2esLBk5UYw10y/BF/vakiJoSiItIwM4XZYuzMYQW/z7CG8KWuh5wEiV
/Avt7puMm/aIj/6bDFmDJckxN4NXXjGTGX6F0WgbmkmKn4LIOPhkut+2XzQejYfARJWA9iqNUXwQ
CLIyOUlviXlOjkPRQznLoGNP9V1rhtvQGoIb5Sg89y1Ii4SwCum8xoQEru2cnA94MzoxT325z8P5
2GYuvM4kiTCNJeF5SuoXqi3tDuEA6X9h9hIg5WPCIP7SstBDZ+R8d0nj7hG5vVgymI4qL980qx8u
Q0r58EOpLQnuKibELr4PbUZYER9aSrePVnDXGDGjouvcb2h5qWfflsZSpESxBNkGRFVbpGiX8/yQ
0cdcOfWbHHQNMltLwMvi/yGrLO/mL6EohgMBAe2ayj9u3rh5jsU+Ayj1RF7C5xg5VLv4j4maAJZN
bBnZXzK9DCBeDINrHuyWFxwhi6xUzRQ41xQA0KZDZ4YYIjTulsCGdSEptpKlpiWnstYeG47DWxuu
yKpB+8VEUH7N2VJcLB54oJnVTQUtbN976YmSZ3CJ4QZD41zciTEKNg5x9r02f45sWCxJDUdA19xs
X/ewtev+c0MHqMvbrSxIOeVs1ISY96C2oXg8xZ6+Q9R2maDGOZtIW3DlbRyFCsiym4THrmzXTas4
hlKlvi/cXUjb/L7TTfJuMiQzdNJOcJKCx9qyXsNFeEh+Zsoxmivpi848ZxVmKqzRqDSoQV6ZATNS
4mbANCM01SzWxS52CUdFTYOQqX4a2aGBMQgbhAfdeMp7eR8hgeN567fmqFvXS/bqaNF2w9wLiAAi
wn14GkXP7toSLep8cRWX1OXJJAXvnYTIpDlT56O9b9sapZfSb+qgXvjk3SloW+9Smy+b3iMVfTmc
FZyMN4ZaTOFNAw2RCI1y23SFuxrgcrBfvJtb6pXjaNUkmQTxGSyZKotxrVMePwJ0vClUw0dmICrA
dwm0J2nvKY6R5pb/b+bOrKeRZM37X6U194kyMyK3ixnpxSvGUCy131gUULnve37695c21YWhdeZM
Z0vHUoumKCow4cgnnuW/2GBmQ+c7pm3pXTw4aMCiQLsw2xYtAL0TXxqJ8Rm0VtSXCU4CH6ttrJfP
Q1+6TN1Fc5HsMHtXqIbQ7sjrBa6ELTXD3PNkv0hhV3FI9FtXQd7ZNKglHDz/eHRDY2GZlVxkSfQR
d9hoK8pt3xTK2knzeg6H3e0v6yGjWsy6m9IG8i8zd+aVO2Ob6conp9Dk+U5pgJOMrlFdnVHGh2BR
vMJSFmhrhHAzYJgoSrzpVEt80NsQxUALNeO8db7mZf+1ifxi3cWyXgF3+IYuaPMV47FhxlDaXKgu
CJEkB9gVDpDjs7G4sGVbPuH5iKkaypmXYYoeY93RNcpl8jMuhTe3FUNsc8+6rcw8/oB4PXiyKoMZ
XdvbpqmKW/JwaN+O4y6c3ejEU3iXUSkh1GtFukGdIANss8EzTF6IfmGog1ii5kXvOBEedDqhLnDF
NS/avqO6FNVcOgoqzoOmLjuAnkqHFLledd22KYIAUGlQ8D4CEkWdj+pf0r/RcrvY5rayMbouu2TG
GmEc1LTYaKzUhJLYQe6Dehx6i5lCydQc80OR5tC60f8CTeFVF72p4ZTcRNdOXTzBHuq/+4jJAU5A
9AQ1n66UmC8E9XW5M/Ek00IHpqNzHeSIkwdoFcA/FEjTVbS8dHqpXP56sKw62HchEkrkyaG9Rka4
g0mK5qtd6qOdlAQ0JuLdMhZ+cNVHNBzO81wxFvufGORevcpM5tuh8S1ytXYb7BzcUzlc80EPDGSr
sbTj5tW3SL3BLMErIOkNRKgSe7GrzRB6LP5RwsRUtytsFe6HsuRmBMk0wJ6s7NGrvb0obfm9Scyn
LAsod6WKNxMwQM1Rf4TKzqckib15qzQ3TVwZS0jBnH8weVkhisWuGLY4LFzjw0mhIqtvuuJcoC0C
wzrDCiN7lob2XTg6T5cOyHfXBSut87k7JO11fKNlE3+t09BbNyHjdWy3z0vNvOsYgC5p9zP3Trzv
pnk5NsM6T8A9wHaDKuVnlyDk2ujxD9uqvxhleGGp5tL0O2hYaeySxAFfaH3G5EN53/HILlBdZzaf
fS/tLFzFHX7mfdwgJ9xVF8gNojklE5iLiEbsPO1K5lhkYXd3pego+akJQE4NhubHhoEnCFDx2eb/
vcbb1lb9d/Cv5tL3OgbGoBgjA+l0t0kf1Lh/qEFx1r32aOBGgjwww777pgelndkB7MlMQjz/rNQ+
MlSh48x8o2TCZTzpoKtxdkOHBSlWWOjICHe8GSn0ACbhKK6mmc6YrzOuQUOmiNngqthHIcj6rMzg
FeDjUYB6Q31ezjw3uW3UHEJ8j8spJqc7oWhzG3Cw2vtsT3DuFX648Kx8m3eYh4SYz5+XLYrASZST
/ZqYpNYp/hCyxEg3vU4DWYEkXFqYS7AV1X2dMb2OcpQM547j4wYnURkpNbB0so3we2kiMMvdWjNB
rg5NRu3hoqhhZBQ7Vbnu9ZBLFpUhpUEkLRu152O33Z0PGfpaWlAVs7zbzTUf8TiKvrTyW3LZyEOc
lMmiOeClClIg/FaH6vfYi+2lNJHirFCGEUbyQbGKVb3DZLVxCOhUanNyRAbVpQ/4G3gJGorPVLxr
CZBvUchdMm8K+ZmL4YZc9EkOUC5aIH6Ba2UYvrXtHP2WW1vxETwEhCYKI1+iW4tMhZZg25zki9D2
lmToDE3DizhlYFbD8KdjjytI/twblBgiZSpbZV+KXSvPHVpJhohJK11UR1NXv1c9okUcgxIdrPRS
BnE5i0V4T1WxGdoyZTSNiwgvFL1w0RPHzLVTZz6eaQKd0xJqYlTjS7ALn2zPeG47gztDqNay7INV
31kf8XXtF2HucREEu0Uc4/Btuu5W1US+FBWQx8Zucjgdu9s4C699u73LSIKJH+DdJQDLRiFUNgVt
esY+7tLp4JEoj11uzkVj3IsWAzgV4n5biCeRxbg21DTOY8xLitxv5rm+7CAE7DQTX4yRT4AtBmet
wiRAq3+I5GaIvNFKXUGA31q4ijnDwI3+riFSLKrRA0tTVGABtVSJW65D/SlsWlDeaYP2KFpcFsRr
rU9wQYRo0lYaCG2jmJlVtHVJBCHHNOvEQuNJGplFpO28L8OqystrG9FftCgcdxbJ8lbXWVMZkSG8
kAtjx29RqibO9AhxKCyHb2gos+IadiDVunWbNEiTmsJgOKpFG8P8ZhRgCwyZdoDI17tAR/ckMFAj
aQCztxhdn3N0bfY/vMbEPV4gk0vviWbVQsbg60ZVrkb74SON7EDf7LqHCMR4pzhkyjZ6nHYtQELM
oN+S5xtxMINSCGgWyLufuHfSRB8oGyUsdj0w6dI1t0HB7YoG9iqMrC9CK2A5oKZeaGsdIV/LbB4K
42ukV0/Mq0lPqs14hemYhczdUl6WwkcO3i8EjgTa1geYOvNUTCQAR2xk6+Fw635O1OwnSCKwfsig
Ba1DOWzYs8qOrl1uuZ0ee7PQMW+Uqkc0NMJej/b0GmV6NHlV567FFzAqk2ZLC7S9R0hOW1BbYETn
0CUSQ14sDHsU91HCYKFhZIFECYQY0TuA2+R3Op4qeguoejEu2M29Bm19zUWcJmzwoKiVBOgEqkGz
PLd6LI18fYVGzTP0O+3KNNMtGjPBRvNJtOeOtVQbwGw6tCm4EV1wzTrB9f6zqEuCa8+Nb0TvDRe/
v15WEhLB0EPYMFOfikqF0qnzXOz/uP9AUZIhZjFKwmWiRCFA4k7XlQjLNFGONo8QIeosKfY5+a69
qMavFfuv9ajuQpH11mlXuNetrqxdtVQ3Vu651/sPxp+fmWKnzjq3R9LOtT+J1vwqI9Gsa9TEMVAp
W+fCc5UtMx/+aLX5NswMjhBKcY7GnCD39UXmRyiSLNOszs5xQ4nX+Pygyhb0iKVaDYITSogsSKx+
pyru5hY+EksH284Qhw4Voxo/zp7KJIBYEmKMVe6aW7tdOwn1j5UCz4dHMao4kcN4yE30Jfe3alob
fiWcZZe1EfYzWttXozyh1wCUjxgeEjhjCalNeTKMYjtIr0TGm/6YwTUTGjVsIPcDGAN1JVO4Tar2
gaaMO/MHqjnY7NH5OVPacOkHAPFRN/pY5uKh96FQUZ78rEfdRFPmPEBjj3HU5FZybx4bdKlntERp
pBdWcVHKwbuDsr4tdeHd1LAtNN+7alE76wBWXyFP2WzHSNmiGsHN7ZLWJoG4BGQDCM+FWW6EVIPp
UMYzmh4gsTPcKWy8pVCPTT6Ugz9cI0WRrrik8K8SPDy7wFfujFpbS7DAI+1HvyjVzriM4uGpF6l3
z/TiytIrb2vbubIu8FoEOLlzPiD4lhhlcauGEJ8KUgv07zTrXjO4THYuhksKmPDL0og/lAa2uZEb
tWtwofE6DHuHiF11KysBodujaSS83AUYqwUXSM/NFERMidADWJrS81eF3qQ3Kq0ykNEpaDgHa6AA
VKXefok9JEQYbxhb6KL3Zp5/AIEVbtMCza7cMq/aDPVgG3DHOYLh9op7s12Z+U2iltYC+J12a3h3
YWTnmPv47pemjK/tTPN+IDKEThRNN9O35lmOZaiiI6nH0/ItRRp9Dd1tOI+6XEEgCQxPan0KrIrw
3nbDFT8LSdx0iWpmQe3tF/dRcBHpMr00vPSxyIvyA8hafz00NmJjkPMt3ei+O431edBh+mAFEl/y
q3urLNabRde5m7QVGxJVRBBtaVKhSPOyS/DCprgNgcZftf2NPgiLp7F1wZIhIu9kJvYmJYQ3JoLt
eWkU/V1Gel9hbXyZuilWNzHqqhAE1og+Kls7T+6dPlw6SpovbZP7H2npeJvG9E/chsKnc9wviM0+
gJz10VWy7/pWFlsAF5/QktQutU5Hgo4e3SYbELZHY+9OE+KCctuep7kmZ/viU09hJlaNeUWnyL2p
S9c7jxPs6kPh5quY/uEVwFv1KpKBdlWqWD8zj3WWyCWA59t/cf89bWI0V/Z9goSvIs3y1pOqd9+2
iKP4zIBpWJECzFqPzATR/FskRBC+CYzR6CvCF6ROpbFNkUBCBVr0OJ7KpDlvYJduRd3SHUnclWV/
1DKl2CBCfS0GHHfSJO0XOeXPum3Nj9gjOuu8iCHdpQWqru6wytrcQRycGTgvnbmW3sJ7Cyifox0g
OAMSF+f4DjDcV7X7GrS7GpkWH6grejmliiaxZSFK2GedgrT0DmXnhNSTgKVShy7QKBU+TyOvliCn
x/jZ7cjsbH/dBni+xSm2vQIRMQvikEyuGOej5eWjihjDAK0LKLYIMbdAwuCyhd6jAFW8GBSl3wQ+
XjKe6eAIp+gbqdfmhep+hi6D5Nb4gefoDj24R6nYRFK7w05dpdUCuI45fEvPfv8Zfk/08LNALwEa
gewNKje9VCn6547YdTywZk9ebrArkU1LEzHrdtNEyoxsbDNopX/ZNONQjrofNUeA9Mq8sTUUKfHn
woJpBMDC7RIZ/RNbbM2EZ0MlNKuu0i0dT7uIMa5DkymKLsqCIkTvzfu+NR9LF9A5UkRjfNU+tnln
rCCb3rYFQr0d4XrRGd0HP4AZh7Wct4PDjkbniNwE9YQSH74koqX6r4ONJ8BNWgJHIK9+jnPZXVjo
gCp4GhHMB3NuAl4NQ7rRuZv+NIpQuST6r+nCYT9Ry9F2b+VnlHy9KVqcHgtsFTLnUzZY/q2PCKaN
HFYtcxPsK6+4MxTczyqiIyUZCPLCvdJMdAGzGCRmoARkWUmQnscYZq+pYl3MB85zIie4efQavbxD
36+Irmg0YcAM5pHhCcBBKAWfRYO3EuSD+65Qxw4IOmeuifsBzX3brVzmZA6+DTSonKj4jpR+f4GI
EPYaESEKGgVDM4CvtVzUHSDloUQerI4AuevoTPdtmANqoQ3W6z0MHO0cnczhRoD8bGH+0eVfwVm4
yxhpod5f56OEdzBAxTMq31nUKCXTBjG9VYzHpmZkEppte6H2UK40C0LOThHffE1XV0pUXFWyiC+i
TpszvEVZDw9pRgr2zIszc4FnDq057CEonQqTNJT+IlwnSaMyf1JpEsWRRQs3H1s+HXhbL3uwQpQK
ve528Hq5xoLwRnMzgLMOGgNtYl/7sL8uUt1DCF2pESxv61maFoyxtWCRYVu3oBmC5Lkfz71BTS8b
s+Z3sz2yuoT7JjOfcxnXS8sJbwV1NoVPMIuU9IvJxbB0sfWyNbneGbtvsaO2i1zDvoLmADzEEEBl
SlzCmrLz0eGadz11NYsxTEETbm5k6W2D89hSy36UNMPXpgP61XOgLJt3rgTtW+m7p8LEqsZFmrbZ
4U9C4vfdB88DQpTkWkaM0nKLOsj3rI2aZ3JJgPjkafG9qtvuwjV339oYk4oAfsASNhckrBJcQ0jY
XxWIxmKkZK0jlFacRHzeuS6ao5gCZKLP8E633TnuF9o8dXyiAtWqB/0xCncMUwXS5UqOMnPSRYuB
ur0shX5t9cHnyhNMPMLiLijqR4ibHEVEn8kWcsZOqIxkl+jGWESKpR3QFPHrxaB+HQrkRxIft98o
BJyZoYg3ODCuFajQFpLklxTwZtc+OtnY4mAiPW8l8soF4mroz5Om+zMzUFdMhLnxog5wltZvNVoU
S2Bkn4wuieZtGX02TFwHfDKr89ggaXYyGKo+LnHzMDJvB0V+h8GAiJi09Q0aRajsynSBoGExo+/c
wqlGPMwcLWQ1Bc2TXp0XGBYszF7i2i5rWh7aJTq4Ahw5BjVlnz8BEePxsMsndVfq866CoVAFqLrp
NeTvUboVzX6oUyTgQ0MjA4egvIW8F6e3zmCvHAWBs7Jq1U2eQUHMZN/dNCp8ZRJJml/Q8HyfGSld
bQZxHaYbrhbcd5Twl206F2Dn5j2pNx5MATmpiQMByJoAvXo0FBQoaBvDLzhB+fANgZzqE0xt44Pp
IU2Ap9WtXmI6Y7Qhfl42g9UCps62jYgJOyULVjoc4mWrksTHsm9QU6alga7sso4vAFpm2zJfwUL6
lNj2g4nQ49rurXUeVtaHDEy9Q59+iZFHgI4shUWM+IyjldEHf2igjYnuPmZkiHZk9XHAAvLSk4m9
RZiR/ErOW2iQq6GWziqzSJQyXOhoOQnqYJ3qKM4gMyA2lJYm4/we9ilzA85frX2K4K8sSvR6kzDb
KI10743Bf64VPPIomhEhTbtro7bbVa/j0KJm8WMyNJQYQVmuhWI/ANnSEa4U6mfdRYyg8sW5noTl
OkNxo4Z+zMC9u0lIuDZeQudFOl/Scdix093voku/xG2hnTNcc9dkpY96ym+TNsg22HHMyAja7qoK
LDgWVQUL3dRuVDdTV4kVd3i6kq74CIxqqEB46JcmI6HXdhH5TTJnhvWQhwNWqjIKZkrU8IM+Gm7y
lFr1o8zVcIWBxZWRmvYWvc81GujRRWEjNIqIxyzyUrFCTwemicENzQwJqWcvs8gmMned8M9RFEJJ
KakRUGxVu6RnNdLhc/GDeTR2wEF+axOLV8JGVLk382ymlgX4wwTQf2D213GkYCnlY+NZ0L30jYwJ
VydvYaOvTEElGuch4IVibvhEtxryJcxbCJiMFuFoI3xI0guV0Xfu6sJQNzsXbSG3s5Eo6nazMo+v
EqOFW9ljLWLlLtpYFiauSc1Yknm45sU6coFcujuvt5bC17/tGt45D3BEhKYhOIPwArOnAB8PhqI0
dEMD4tYwEtBwnkZAjy4kOTQdwXkZlOtdrngbsUDGSsXk6iB5kNVYaqikIimTm5kKLhWSEh49udX0
XDWmuDASV1tCpq2RBwAe5QxmdgkZ+zK0KoT0i6+FFSerZpwNSvgkaE0HP3sfl7ysFT9QkVfXtT1s
JFrv9F1cd16V/QpF/mhbjKq4SAlj4Ox77oWihMr9LseV1JgXPkJPtKPjD6ZlFbPkeTTVcLtMbtOq
M+dAVOR5oozEF0OH3L1MeJc+IKUxR26Wyxv0zEx6xVpBRonpWUuzFRGnnslaVZY5DLOME+pVpIUl
FBlVqcBXwJoAmoM6v7lbixTmeRBSUCmURa7OSFwBpzSjN06BgPbPEp3ideFacqEXobOxaRjfAKL6
qIJKO099CDWtVJZ2RQYX6PlupeG8YX7VuxhLGXKVLfKJrBh8o8q2uV0ddbkrjJ9oiWiLwAYyqCHH
6uMwVXj+eG3gb5U57YYL9LpBTUBSliJ13DAf1cqtXhTFLDJdILR1tm3M4qrJd9VSpP2lbNIIbRBI
sOWgWXQOEK6twJJDO+2audmgjGi5pcfl1Wso+uefrJ5HBXuTT5laZ0tv19IvV8vLoYQknYLLmBuN
MVzX7Bx4mmojLX50VjbF+eDYA6Qfl6GaX+MFka1dvVoLJ9epcBUIwaRyjB6oXYMC2zcLlx8ONrCr
ETWPrBUTlB7r3UCL00WPwsBNa6BlwY1jL+w634JaqBaJHG4UMykXgipspqNbuxisCsp+KePrItP6
VYM6+nmhW928CipKUAHVNWw+BzOzVFHBTCFidzu1XFodCBIP3YW6zgVaLbTd+45JTtYwM7Hj5s4F
KngfO/plWLBvOaZRm52KhEdXLxCr+ALpppmpLo7Y2YATgOtctp3zyRgCeDPemryw5uoNXn/Yf605
/ov919Auz7kRoDTZaqgsoN1+6RDA3viunm4Cy/Agloyf7r+4/4CqcjArSxMR1iIpVikQzV1eFptA
D4qNMkBl48bgz7+/iDxtscm5u5BBGj/df2e545x5FUP22LKov1uiBVbzo+jz+K/jZLjcpVyTIRaG
Y7+O1+TtX87+UzVO4gu4B1wgSbb5/SFvelQ+f/8ZrYh64ZvBoxIg4ZLz620GQ70r2j5fSiM1UK8o
V/u/+/0Nar4zKVsze1Yykjm8Ws3FZ+V8/8L3H7zxl7XqZtvkfkBab1Yb3L75MG57y+MfxWGPKdku
3TBWhc2N5rkx/skJwe6ZJq3Q8U/7L7U2BmqlK++xfYqJoC6c8RBDQZ8Oa0UTfohXKXSpdbNjzJrH
7oM5GE/7fx6O70wm7QJu18cSXwJL70iOFQfIwx5l959m3rwi6byj3vypajkSc/Zylh/Tv/dNr/k3
7xf697g8ujA1sJtHXJ79Wnsm0b9aI3pAPLR+gigkjDMDCzNg27CRHYZzgIwxcHJf/hptxTPNNoTl
UFYIHYYgQEd+4KtNev/q33OY/t73/Kvf4HlPmRolPUHbA66dtgnyDAE70LgCUT8dngoY99eboGna
mWlKhFMt4cClUUFqn9YmAA43Dy/qwAv683z+H46C1M4MHTEzuAuqZWioxB7vguOc2eyEiuweqqIq
COpT2wXoi7zmaUcBZVtkxdA5tlU4OJC2jjfBhvsmVaE60BEhNuH/fGqbgHynAG08aRekeiY1+Boo
AhuwkfcH/vUDYbNLmgbnw7ItAwzxCBH/jzwQj2kNjAvWJFbOR4xFfaSa/Tt78GaFV5HROZOOwfuM
7B2PF3txfBIc+8yBfGTrYOQdjKpenr8TioxCkyMZ8d/ZhTd80Ve7IM5AsNsGshOwe6x394Otntlj
2LThDhsS+NwhFp/QLhgIT03dBOsMBiPRhREHB4ttPT4K6HeemTC/dKhf6AlDs/wPPQ5v3sbflySd
s5FGOOkoSHlmSsgq0oTbcHinj2KCc2YJBj4cEwIQR+HkNkEnsk/eBJTUsWbnV9TIFzSYb8dHYVRa
52HRDLKm03wedI7vIYmbkCqYZwLGNtyJ37Hv9Vlw5Bni8NyfbNU+nzrBVGHkZ056HkxxplnsJe80
TxdZ6Jt8STPEmQVv7/UDww88odBIjje5fpDE/7FwIDJQj4iRpHh0EnTsBWCpsUUjSXSfT53WJlh7
gYBJJ0GQCjjckbrFUSBfGO0VXm8CV+OZAaludB4wyLFH6YPT2gQitphcRTlncAUllHXs3DUSp7e7
oJlnJkGRwGlC10YR99R2AS26w6U1ITJSRFnC4LejINMoDwi1r4+CReYsaK+QXtuaTa5wckfBJpWb
GBmFc6ZCx0ewhhLCQqn9zUmwjDMEKUgRRhqpdoI5I5Fs5LFPCgrSOpMSJRRYtNr+dnizCaST7AJA
fockQoMFcXL50ljrT80UdJsqSkeL4M8Df/w8UElKS9d1TVhA/jkNJ9daAbowOtJMOgtCJ3W2BR2D
vXHE3mTndVSwMeHh3jB4GFDOGcPGqYVGTfwq8v9+bKRKAkNLZkxiaNBEendNGlyTJ5s3j9X05NtB
kg2Z2thXQG6GKorT/vocjDGBq9jgnPB3iAad3jmQ9miZNOlpoLtEvKNrILhwCZBve842PWeEpRhj
qurYhjzBnrO0tKmdRsppYdNbIWvU8GvEyuTNWdCot8kPuBwcG+kpiYDGaSWNKM3YU+8HUgWQ1/Ra
+S1hM5MZHu8C/VYdYR+kq/DsGkXHTm8TeHemPhD6mUo6ROhHR29sG7wJCw7XA0UWyYJNd/ckEyb6
QlO7bCRMaGWgD0dwdOjkO+8SJrps0mD2QDF5mmfBpBsw8SxQSyLgBKTcwW+Iz8Ze4usrgrYzowmK
bUtHOucwsDuxsECqM7W3Iqz9LEoQ+w+XBI/Y612wDcLC6MBlkDeNLdeTK6NI9l6C1d9PmBjOcgBo
O7/qKx/twtiG42bA4w/BL/bq9KKjw9h46hOhnlFE0X63OPTkRtbbJ0I7I6nEOM/WddTX9nKUp/VE
8P6ZU+MClptkTAQ/ugccib+qqaGhj1cE+tMnuQtc85N7rliS0lvXOfAv89c3d4TpnFFXsAmHMT0K
TKeWL4wha+oTwVmge0aqgKCoJgm3b1JHhhBjv9XREZ7a588nuAtyctY0dl056jQPLPTK3peTlkn7
nQuZ8TTV62F0eWJxgTHR5ASafGCsJFEaOySHb6Pj2GBBfAtAw4nGBZ3x6aHO/fs3JcWUzWFnHsOh
/4uOI/kCXVmaTA7BYawoT+6JECYivBNvyvGOGMWPOQw04fl93xRTXKFnzLFJLH/5QJ9cdCSiTX4i
RnNqbcyRx87z+E4f5UwUEfTfAMkg/TFCFk6u4Yjsrz75hhhhGcS9MWlC3Rjr2ONdsKwz7FNBLFB2
/mrFnVhsFLTEJz4PgnYbZ53DQI/JeX9Pki+daSpZiQmU62WCe2q7oDqTo4I4M+kqMJxkKjXehGzr
6ydizBYsYFw27WcLgY4X5NQJzamFgZL71LNA6APZyEmA/0DVNGaGR7tgn3GDsts6AxlSyNNrwVNF
jP7QHNAJ9yStV57739vwJluw6DlaDKxUediD07snidzO1Og4gp6ZPaL7Dtp332U5PgsOZwVJcZ3k
8RAcD4HolJ4IphGHFObvnwUBVMmkYjZInfHeVd+0WID7CipNYNEq44hTbLFAQpleVoNvBJ+i6QD8
uCXfhQWmf6RMNtN8PhvzhcMTeEpHgTdxavpMF16QENFYROPmrwAsIwDeooYA8gbJ6ASDI5ALfWq6
QBEB8J2IwNDlryb2YDewsiBRAP9OL+MEmwvAFiZP5yirTQkdBH1yqoQxhz4OjiB+TbII6CL7xusp
7oKBStvUixL0BkBWhpM0mMfC+k3SdIgLnAYeiz0g9v8QF/6N4PEn0Wjm+dHTnmLkP5evHIL+12/4
lSW8X+CFVjNyZ0aU/NE3fsQ96LD0ATs8/vl/jlDFe/ziq7/8hWfc/5yXf/7yC77/0Uc/69dv9euL
a/+5eCgevX7/F/3LyxyNlf77v/5f9PDjIX547Ul0IHv8fiXvTI/+TJT+l4XL8M26Y5dy8rqFP6TJ
8cJ7otL0hcOHBCHkXy/xQIEacZxTV56hGfczLRL/6FUf4POT106jtHh4Sn+9yvFVH4CX01dOkufH
yn+sq6PF91C+qYvPn6OH9qF4fr3yAR83eeUXb64/0p9/zFLk7n8cb7tDi+bXTx2fqr93upfsuv90
9H6+gLqmvn4szwr3+CW/AKWmrrxmx33/1+++P94H7NHUhS+eHryjA6gdUByT140iP0n94yfyAJOZ
vHTy5D+8iSIH0MXkldP2+FjAYeIKm7rs5fvYdJiJT16YBerHsP/1Evfn4jBonrr0FtWo8t02HwaX
U9e+evCTo+jxMgSbvm7RRw/J0+vt0BkE/wNv4dVDWT48enX5XFVHZ/plcjX5pfuP2IU9HLP1DiOA
6UtzF5RpdXSyX/gu09fGmpb/suwoNtEhGBvW/8TqKY7rv1YajzdLj9OhyUunSfUmhjATG9E6U1e+
fv5RPLzJnl6IyNOXbh6O760XhsL0hds/1g9xVnr+8bXO+mOn9Z9Yf/NclM9HkeqldfdPLH713PmP
R9cYi4+d8n9i8W/obv5aaX8ED8CFyUtjPOj9MXsoUm7K44fzIGHwz/yA+UP49tk/4PinLv8B/bOj
bTlQrCcvG0ZkJMdVzUt7c/LSxbP7lhC9b5ZNXfjmOUlK7Ikf3pQJL0OrqcvfeenT8x8X5bu77UDd
nLr8Pco5f30QX7jS/8wPeH8QX8DjU5f/yO4/l+XzUUrxgjSbvjbWVK9POeC7scc8dd1P1YP3a5Ux
pohDv3Lqsp+fi5ib7WjlQw9w8so+lc2b4/0ygZq69JcH7p3ExYfm+HXv+1WTF38uqz8+/9WLP3QF
J6//r5yh93Isf79Q/dKnGFa7R7tyAET861f9V52mPym27/tPv5Rp/uqfHTfXxu94jJ4fiv/5/wAA
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Data'!$K$10:$K$59</cx:f>
        <cx:nf>'Map Data'!$K$9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Data'!$L$10:$L$59</cx:f>
        <cx:nf>'Map Data'!$L$9</cx:nf>
        <cx:lvl ptCount="50" formatCode="General" name="number">
          <cx:pt idx="0">648</cx:pt>
          <cx:pt idx="2">160</cx:pt>
          <cx:pt idx="3">848</cx:pt>
          <cx:pt idx="4">640</cx:pt>
          <cx:pt idx="5">620</cx:pt>
          <cx:pt idx="8">872</cx:pt>
          <cx:pt idx="9">441</cx:pt>
          <cx:pt idx="11">435</cx:pt>
          <cx:pt idx="12">324</cx:pt>
          <cx:pt idx="14">815</cx:pt>
          <cx:pt idx="15">1145</cx:pt>
          <cx:pt idx="16">862</cx:pt>
          <cx:pt idx="21">100</cx:pt>
          <cx:pt idx="22">355</cx:pt>
          <cx:pt idx="24">1806</cx:pt>
          <cx:pt idx="25">1232</cx:pt>
          <cx:pt idx="26">1560</cx:pt>
          <cx:pt idx="30">430</cx:pt>
          <cx:pt idx="31">100</cx:pt>
          <cx:pt idx="33">891</cx:pt>
          <cx:pt idx="34">275</cx:pt>
          <cx:pt idx="35">1966</cx:pt>
          <cx:pt idx="36">500</cx:pt>
          <cx:pt idx="37">205</cx:pt>
          <cx:pt idx="40">1450</cx:pt>
          <cx:pt idx="41">818</cx:pt>
          <cx:pt idx="42">4045</cx:pt>
          <cx:pt idx="45">575</cx:pt>
          <cx:pt idx="46">220</cx:pt>
          <cx:pt idx="48">275</cx:pt>
          <cx:pt idx="49">621</cx:pt>
        </cx:lvl>
      </cx:numDim>
    </cx:data>
  </cx:chartData>
  <cx:chart>
    <cx:plotArea>
      <cx:plotAreaRegion>
        <cx:series layoutId="regionMap" uniqueId="{65D4AD17-3246-4A6D-BA0F-5C5D4D0BB2C0}">
          <cx:tx>
            <cx:txData>
              <cx:f>'Map Data'!$L$9</cx:f>
              <cx:v>number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1H1pb9y4svZfCfL5ykOKpCgenLnAqHf3YseO48RfhB7bI1H7vv36t8S23d2KxzPxa1yggYFGLFbJ
TT0iayXz3/vmP/fB4zb71IRBlP/nvvn9s1sUyX9++y2/dx/DbX4WyvsszuO/irP7OPwt/usvef/4
20O2rWXk/KYjTH+7d7dZ8dh8/t//wtOcx3gV328LGUdfysesvXrMy6DI3+h7tevT9iGU0VjmRSbv
C/z75823z58eo0IW7dc2efz981H/50+/DZ/y01/8FMCPKsoHkCXijDCDYtNAwsACU/z5UxBHzlO3
hrFxZjBGMeKGYSDMjOe/vdmGIL95rLYP22faa79H/Zrtw0P2mOcwFPX/vdzRb98N7T4uo6J/Ww68
uN8/30SyeHz4dF1si8f88yeZx6MdwyjuB3BzrUb82/H7/t//DgjwDgaUA0iGL+yfun5CZLp66w38
GiK6eUaFzkxEMTGxSZg4RsTUzyjXdR0TThnGHEP/7mvYITIN4ky+B5IXwQEm/eBOEJM/PhATop/B
58+QTkxEOEaCDjAxzkyKCIL5Q5BhUDSYJX8E2z+34TumyYvgAJN+cCeIyeji+Vt9baX4tXlCzDMh
TEZ1bsICRhkZrlyInTHKTUwoZkznBDA7nCejGCbK9iF+pr72i15fu/aSA1T64Z0gKt/+eOsd/CIq
/IxhgMQwDaYTSjg7nincPDOEiQSsYAIhIoYz5ZvMHBnJd0yVveQAlX54J4jK1eLjUKH4jJomxzoB
PS4wwrA+HWp5Dv2MEsywCbreMHvUDufKlQu69tMiD7bRw3PPv58vx9IDdPphniA6lx84Zyg6M4UB
uhxxbprIHGp8zs9MApjonBrM1FG/0h2ic/kYRXkbVNt3zZtj6QE6/TBPEJ0/rp7f0Gtf6S+uaBTQ
EUIH05jrxCC6eTx3BNhjxITlzjCwoe9sg0N0/sj8bZRvwXTdUV/7Ra/rmb3kAJV+eKeIyvKtd/Br
qBjkDHOKdViwDMMUoP6PUcGMnHFEdZMaBhc/r2hgWOX+9q3f8zeYPMkNEYGhnSAim/Vbb+DXECH0
jIJTAogYJixn1BzYyBgZZxiBmWyAhfyE2OE82TzWn9aPjbx/h0V2KDtAph/iCSKz+kD9QtCZAO+l
Vy86Rwzx4QqGz0yGBQLdonP2s022ikuZy230julyIDrApR/gCeLyx92HzhhdEDDICDd0HXE0XMMw
PgNn0hCMEwG6Hw08/T8y2cXvQeVFcIBJP7gTxGT0kXOFn+kMpgrSwdun9JV4mDgzMNhiBAsCsRkC
c+lwFRttA/lXnL3LEjuUHSDTD/EEkfn29fntvGb1/Jp+ofQMwXtHuoBoZa/w8bHG5zpMFh00i45M
Ye48z0Nkvj1mYRwVb/2g11X+i+AAk35wJ4jJ6CMxwWewNjEIC5sGxL6Qof+ECScm2Ycy6fPr38Uq
R3EUPd4X8r58By5HwgNs+kGeIDa3H7iSUX5GMdbB9qWUmjrVB9hgHZ0xBjPG4DsjmR9jc7vNXchr
FHH0TH9tDr8+ZQ5lB8j0QzxBZNYfG7kkvVPCIBIGuGBzaI/1EX6IBEC0memv2GNrmedxmclfx2Uv
OUClH94pojJ+6x38mn7p48nwuiGzAu+e7KIsRzEyAxxKcDg5WNIAn0LtUL+st1n7vvjYXnKICgzv
BFFZ/vhAVCCerEPchUDsknOhC1ilDlEx2ZlugvmMGKxyvUFGn//2TsMsAaLy3m+fqf9+DdtLDlDp
h3eCqIwnb72DX5wr4gwhE8PihBgYw5BkOUaFszNqgMdi6mAr45/CyePHYFtvs8e3ftDrimUvOQCl
H90JgnL7kal8SK1QHVwWBE6lQuUYFBOB50IgSCnURFGpmcMF7PYxLz7tsyi7rn8/XwbiA3z6gZ4g
PuvNW9/or00aapwRKgjjBqKQAgO//hgfQc+wMCG9DJkaFQ2ASXWIz1qCsZzHxfaZ/O+xORAd4NIP
8ARxmYEV+fcf6K/hAsl9iFYSSNybJgXtPnRiTHIGuoUxAEaA7/lTcn/2GEPO8h2ovAgOMOkHd4KY
rBcfhwk4+ya4JhDiF7rxioIBtQ9+J5TACKJCAfogYbmW9650tu9wXfaSA1T64Z0gKosPnClUhxAM
rFuCol2ieLiCwUyBVBkomJ1fM0wjL+L6HdNkJzVAox/WKaLxgUVJkDbGmEDweGcYw+p1rE9McQZx
GW5wjhAWEC+DAMChPlkEgYxi+Y7E5F5yiMppliXNP3DlwuKMQVkSFO5xePs/u5FQiwQVMq+XWczB
KpbyGaV/r96f5QZo9MM6xTnygU496BFiCkSgSgzrFOr3wD08dB8xplDeClodal9NDoHKQRBs8bB1
35GPfBIb4LE4TXd+8YE2MJQbC3jTCNwQSJ2AtTUoRDINcOcxF4LgvopyqNYX0cP78pAvgkNITtP8
vf3ABQumCNR/P8WAd4UShzMEtAiHcBdofIjAgNPSa5lDLXIr8/s4yuU7TK0D0QEs/fhOcOW6gLqc
j/JKKDmDGQIxFkhHQkXYT4WUu/C9CYkXuDMg/DVYuS6yR+c9oftnuQEi/dBOEJHl9cchAgFiKGrh
OoMwMYa7PvV7OFOECboGAi8QrhTgtvwUIF6+swzsWW6ASD+0E0Rk8+PjEAF/BCYGAnXSu+9Q14KP
EYEwpAFlR+COvJ5I6cuGfsSZ/9Yvej0OuZccoNIP7wRRWX9gcJiyM6gk1qHI+2k3xAAVQ5yBWQyg
7GpafopDrrcyekdo+ElsgEc/sFPEA9zbD9MkOviBBrgcGBL19OfCPCj+7mtXIdCiQ6kRuInDWMo2
z7f3bpk/FsU7nMX1sfgQn9P04zcf6aNAop4akKiHEorXClugGAmyKYLChglwU6DCcmCBbeKscD+N
t/67QsPH0gN0+mGe4OzZzD9w9pAzA7x12NICVS594ndQRtHPHs57l59jzmGXEXiYh/Zxrynm2zCB
Yor3JLwG4kN8YKAniM/6I60y2JoHttYu4aXWrkObDLyXPqBPIXmsjOQ+53KITl8Q0f+XJPK549+H
XY6EB8j0QzxFZL6+9Rp+La8CBUiIEGpiJrja6zWwA2CrBHieDMw3UD+vOPtrqNZ7V9Hxi+AQExjc
CWKy+UjbDFYr8E8gGMahmLKPCh9bzEKcmRg2IhGIXJpPFvXhfNk8/pm9b+PEXnKASj+8U0Tl/ANn
CkTyYYPXftfkwLPkEKLhYB0gutsyObTQeiVx/pjlj+1bv+nvPZln2SEyMMRTRGb01lv4tTWMQLAe
UiwMyiog7fVzqR6HHIvJIA2J9F3N2CDHsrOuRtsshlzL9q3f9TfoKNtuLz9ECIZ6gghdg1n5Yd4N
bDuCaDIVoGVwX1UJGv7QAuitZwhcMsjuQx+Hctfnv70rELuOy/8P6/lYeoBOP8wTROfiI61ncF1w
XyQGEUpd321hOUQHDrPgEFjGgkORmOiLL47RuXDlO9IvO6kBGv2wThGND9w02a9mUJInoLQY9lH0
MczjuSKg2BJB3QUAsktdDlazCz+AdNh7zrHYSw5ROc2Nk9cfqWMg0g8GF+y/h/rivlxyoP2hbs/s
t4iZsHn/tc35uzVoryP+fmV9XccM5QcI9UM9wXnz9SOzlgyOd4EA8+Gmr6NVrK/sg+QYhDwZ7OL7
KYL2FTbow+lHj4/Pi9u/9zEPRAe49AM8RVy+v/USftE6g2MrDNiyCrvCiE7BoxksZ3C2FeQFYIcl
Au3/c23418fmPdvyn8SGcMC4ThCOG/CJ/37B+EU44H1DoAWSYMLEr53I0+9n5bCtBY4gYa+c/XJT
bN23fs3ry9dOaoBGP6wTROP2x1vj/zU0+uSYgPUIbCo43A2KJQelFrAdHPZ/QaIG7DOsIv/Pf3tn
GN+2MRw75zwT//2S9SI4wKQf3Alg8vZPPJwrR5y/fu5e77L000ToOuRmBuhAMllAuTFYa/ti8d3f
3qEzOBXv73/W30ya40P1jkbyf3Tk3t8fx/dyXuF4W2wn6qDDgxP53u5Vw4WDFweiR2vc0Wifv+/F
w++fYcP3AYz9I57k3njnL3KP27z4/bNmGGcCbAAIeaoagL4EtoaNFb9/hsIAqI6l4KHCLmbYyNQ7
qlHv3v/+GXIIBAo41OEyynjIe6cUROAjIDqE6QTE68BH0vnLwZKXcdBCfcfLy3hqf4rK8DKWUZHD
0Y4YRpPs+Ppf2dfuQK0IHPNIdIgmQYgPDM3kfnsFsxzY8f8E2MsiXPvsMSXxmkWI3DRpoI8TtxMz
XBn6TU1TfRx2mZipXmRqeNerZxHZ9QaB/9T7mqx6lGJ+TRaLrXRid+xUSbpUFzMI0sTat0XTpkve
XwY0z+mSZ0YtXxlR0cwd2mWr/SVIxGFT0lBbxv5cpILcOkkQroghnJHWN9M2QpO6dvlMN1J6q/Pi
wY+K+sJpOgu77iTmmTf1u7q9Y0k6igosbiunmTLhFYVtId7RcWB39rJtU3up7oxE2MvIdozM2rd9
G5PzqvIsv0XOhHK7tYqMeM7YrDu8bALM0yl4aXip2q5RXmixjf5MfOnNW49GK69z41XQX1y74aMA
JXQ06FBNdTFkFq/8xNdyS90mc+HU/kr1BU2jTRy38SaO01bThnTmxsuzauoktrlx+7uuaRorEywe
J3gW5yT/JlCqXRZB7M98zY2tJqniTdVfbM2HC09biyVRbRVF7ZSJRUMjHCepI2akKDbYKbqNk2j0
GkMN8kSvbGeaNRm7dp2kXjtJfpOGoT1GLmLVle97+XnjjkCZ5VclCoorGEc1j6SUO5rq6OeKJaTn
LFTT6HTn6i0h9aCAVXOSxfGibkicWkyW7bI2/cOLoiU6bw46FK2iyc0T5ibZtF41p7gOLjIi3Wvb
1tgspwYeZdRwr5u8xVZV583Y0+tilvoFWULgozxPeF3NTZzKDWs8YxKZXXylNyYZMc13b/2AR1bd
iGqZRCkax3oTjLw6976pu+DlLq81uaPt7zjR9bkXuMYEB5kcYR6xmXDt0h2pdh1VbOaEwplXuC3H
VeemlpbX7jVv/GjeZVU6dxpkXiV5lVmVFnoPblNPitQN7wq7xWOXanLNCt1eOcSnY7to7WlcUmaF
ie1gC9wlZsFHH0+TQI83buvGG8SzeNP2l5TXzGpElkxVR2a2LoZ5Az2aWzDLTJN7Xjbr1A7udC+s
3VEiUu28b0ZRVbmjmHfaOSnjO5ieMKCXZhbR7EveLTDpwmXHCpJa1Kd46UWB74wLSJFPSN1lO+Ku
38vxn0YSunMeMjmJXc0YlZXmmTOm3WtF2Kx9bpNN2IiR6fGg+1YFdWChVDpmZJlOEViYJa3lML+9
FB1rdpeIjkFCHlKcxrTiNOtmNgXWJmhGDdXbWcAd+SW2Y93S2yy8l7Uzb7yyuWV5tuFROvP7dURd
YNWzl6xfR1QzVIvJvg0AXthdJC2eYW9VVDhcuxnlY1A33XfHRisj140HV3bXtGPyNjRFPUHM9lZx
l4VrKcQTaxV1K4+G8e2BKnxFu0AhwkC7CCR0sGkMqioZdNRrnwPtwnEoS9dwzUffkMFCCt8LLF3I
5FxLjPi88HVoq9the8h60P7pdiibt50/0oqGTijp0E2ZOlcpa5uLUErvJq5HdpiHIztu7UnQw6wu
2OgorGGhv4qCYkcP9dglluo1e4lGy+yJ4tuLvUjs6UzvHGIpiX/+G2mUrdOojq5bM/OtvIrrL1LP
spVtuN6YGUWydfzq3GmI8y0UmlxQ0w6nTmYm22pZSMff5mGcT+G0aXNuBH7+TdPCRej5Vt0V143T
RZeaUbCr0C3XTsvL7y1j7ryDzOsE86L8HlVpaIVZ7l6ELHfmmcPxCGc4tETWuneVnbejEKFmVUVm
ex366SXv6bnZuBMUdvYilSy67Uo0UvRSeHzaFp4+s0PfvcPFRd02/LvdRtq8KjM6UWSnoovCS+SN
I8xiWdDOH9u1I++I7o3/4eszITR5ZNsIqL2AFQ+qMglYOPApHn99nUfMHE4ekw8e9okvR6C6POR3
dxR1xqhudbAZEptclZ0Jqjxu71AgjJHmFPmqy1ty5TrabQsTdorr2Bu3ge2vMoL8VZhkT3eKppnh
pR91znxAV7xNaTS5pfj23Z6RXmYkgzf+yuMUDeXeLHHLL5zReNKUZb1CRchWfmZ6kzDunO+F4V3w
fnIzm12mkEq/Vay6S59Yq04/YI15wB9ijVx6SYhvDbuNJzjB7jhzC4e6lka1LokuzbJewJSc1h71
HKu/QwH1Hcsp3ae7494hn9bIaePHIHHMF5s5Ptezko7MSKCV1naHF5HghUeMbDGg73l9O0Er1TRY
vCqa0J5Lv21La8+yl1U0FkcXeh00cyWqOhV9KBYKdKX5ej1uYn9qd0H7FZSnN8Imzr4bbSEtWZj1
n05SrDvfcR3L8wtLSq2UVigTq2Aiu8IyzEYai26w13gXuov0m5dWJxxyI2V6o1ehd4H7Vt+nWjpo
qj3nv5Lr+r/w8pT933PgL6jWS9/+7/V9+9bLL2NRwBd+IkvLw9Jdm4lDRw3T43HIqbNWNHW3v/iq
wwnoyMDNE99rzG5j2/O3ZzKHoN3hRAbfqS8aAf+kT+r1Ts/xRG5cqeluRrQH6aHrosvMLyb3vHXu
29VIzWgwCe7LiJhfwPSR6/SFbgI9f6FXnaxHcaq3vQlx33ApDvgVnTj8PrC3MhNXogi60oLJjVf2
y1e7u+tpqMvTiScNagk3R8DYf9SqW13U16buFCPU+VHLIBSeqIi7h5vYjkZp56KxFoNRnAZ+YkWV
iJZpbxSHMUEzFxE5Vk0UmcGXAnu7VtxzENtJLNmE8VKyu64IRqbdsmWQFvlFrdfJqJB+eJ8yd+TZ
RnMXgpk82XMY7MFm53llGgtOiG8V2AAja99OyD9YA33ebohi7+zC7gU4sAv2wg1QTMo25rAGmQ+a
E2CmWQyn+kQ5hjGeBaWufVUN35/XLNG+JtKIr2W7rUK+tHPPWRtGBlbhSzOxEfxgr7Z3vULy7Itw
2jECfcO6VF8RGjjzPEH6ivV3pKepO0Xb98aJrc32fOqulvUVjjq5qrkAH4TqzbRIs/zC75yni+qI
S9GAU/hMUywdKNmR6khY0DAr6+VgC+DTYxS3YhR+K6y3Z4rx80zh4BzCXlvYAt0f3dhjcGBwOayS
Gmpc8sCiwhnlUuJV+XIxcglfqmoXBQXrMHEmpJD5+Z6URgBMICsy6SSjG036dOPngeURN1/TtqQb
vb8ouvRoMBEtpqNBh+ptRACerS4nRSm0YhF3kgcbFFfeWOrh97SReMFill/kTZlfkP6up8fUaOc7
Xt+j/gUt/WVFK/2m02NxyblcZnVCbojfmpd9X4rMg768b1Faf43joJ3EupYu8jrxlurOq9unu+Dl
bt+7v3Nq7i19Pc9mb2MDhaE/TQAT6nn6A5sRZPdgx/QxOC537cBrUfbgF1GX0wlPxDRzW20dmOll
ojXVQrV2JI7tzsqish07sJ1xFOzaPbfq93zZntc8W7SRqa1J6LJq1or44DGqQ/FKqIYcF3FdWHaS
eSMv7rQfTI+u4iTDjgUBkrbg8H+HXDZ6lN7VduKMgiJC18jtmkkUa/Y6TZC30GWULkzDJWsflOYE
1152TcLIG7W569z1T3R9jvonUtvxr0ziZjOqJcQq6jS8h0KmWdrU7XdZhfak03h9jgPDvlQcQWbU
m8DzPKtQn2v/eTa0RCuuvtk6bROLESeYli89e8ZYL4MxcapoFNUk/yKa2ArSxr2mqXCv9brUx1KY
+VTRXjiKJvXHuLGv0t5/ZJ0bTXXbluO8byqaDHg4TQXYflx5nM5LOwJP7YtiVDRNeN64w17+RXXs
nxUqxzXSqYVzrTinqTtJCzPalE4D/nB/x/Uw3iQsYkucOpMBXXGozl5Sse6FWC+Z9ZIvj1Uciq7Y
dNnsHqtIA/Hjx+Yi/gedbf70sTMd9hXARrW+2BZOBRqs9oUhkdf6kQ0HMUVjyHEbsVV2KXjoCNx0
2JoQLlUzZTa2WOZ147gDn9BS3QNGz3Q5H+3YFVPTP0Nx7tnVI1VTPdJM2EWgk3AqvaLdSEoS3Srs
oNwkS0XpatJufEXmiWdPnRo1VgBKXbf2/RC1LS3OA3/WYdludt1PT8EQRbKyLGST2JkkmVkWEDEp
sxX24jQcq1t1ybXAXobORDVQTbPVAfOere17XDjGcqkFE6hNhscp0u7WLiUoIE7sqZ0H8TqPonaa
gM1ucYi9rRVNXRhEFhpL3Zo1XyWozRaGW7hPtD2jK4qnJyiaSJiAyr+Xf0boNeefDpx/OFZYIAru
F/j/sEJBCvB4uXNE5zGRFNqffu5PCohdEEvLzHSM47IZKx2x1yVmJZqNeacIMkqAVemUNiTp2O+6
J35FU5Kd7JpNdQ8rSf/UXkvtnnX8/N0flR7/i8NH4Ddh/iXsLxW/chFNL3c2Q284gAu+pzhm6F8m
3oqW+qgBXL74RcCuhVY545zGdObYgl1HneEtjVRPLdXb4IZd9wLUhnVAkSDiCgJ1ZwV5Hs2UbaMJ
vxzDnInnqumEaTnWAxzPUR9Md+3nXhV53/eqyLvqRT3zQBb7KLqJwzpcdEnzl93q4aWL3Gh30Zzq
oUt8vFAk1VmaQbXw9OyvEOfRZYD0btwIncBI4LDUcuoRZ1z1lqNX5f6o1Vt2kbaoXPKcJROW285d
zrVRZrvke9fZY8dJ45ndlO4YlIt7XaXEvcZ+MxFOoV0oUiObGAzZxB3XzAMdV9b6RBRlNHU1WY0Y
jsVFCqcjXfD+LmGOY0E0JVjsOxpf0HWqdSPFtqerh5RFVB10QKywswjSwNiQNu2WVZZCdMMHa85L
4kukGfdFy5vvbRVHUzitoZ0ZSdJ+t8v4wijN+sp33X9YCDnkcI7MXoiKIUoR/MNMfXU1MQYxsLK2
zQylXfNnk0GkH1lRo0WWQRu2BjvtS8xCOxnxgv5FKlcsOw9V1xC2zec+D+uRaqpLlXw1oi69Ug1d
wncD50XaU9V0ccTWjse+qFZpR9V1Je2//CAtl3qlJRuIrdJdnKtttUlc19pSxbB2sarAFO7UrQJ/
tOcjKoolSnuSCjbWgnNlhIUCLGU/CdBY2V3xcVO0IhwXPJlC2outSRBfq+C+uiR+eOlUWbJRLRsg
mARQ3zTZZQO8zNjzx7glowoM1HPqNWSs7kKjMb+mbbaq+ziNotPWp+eisM2vhZkM6aRGYA55MhvV
GDn2P1lyrM+KgckI2TWVNYP6xP4oOzgeqj9VmEJ883hpM1M9L9rciP/M29ocR7adLYqw3HhN67dW
E7nN2omzZq3uYj/KF0aWb8Cfy9m5Yu6bYW17rSXIVYACvhaxDOeJEO55odXhmnudMeFR2FyDZhFW
JmW45WGz9MskBwMrMC1e+foDb1vPihDb6BATXEMQP4IIl9lCXgkskrRDpmkZQRtdRty3BO9mZWjr
llvpvnzUIR08jlo3HHW96tlfDFfmK7O/7GlVlFgIN44F+5zxRIB5V1zFlbGI7Gwe6g25JZ4bj9uE
sgULNHJbGObK1kVyVQZtfeUV9hKWQP9bwi847/wV/BR/pe7UxeyyNre8qljGeYDnipaJCjJEuoNm
O7cZEk9fgyS3Z3tHW/nm+6ZyrJXf/cKrSIrD0JKJzapikSdOu9xfuippl2EQzsOw0OeEOElq7Xt3
be5CwsqwuwXzanrRGfW4jMJ0TfqWIhWgdZaoaNaqBWvME72KkZy2HqpHe5pigRzOHS7bfFZDjDf7
0yMomtRFYyxIZID7lbTOj5BEZASxy3YZt2F0izNvR49tO160rudNIDLn/iBxDrEo2Ml5QcPI+IJp
cWP0dDgECLKVorFnkcYjSCK1bldbdtrgdlk1tXEdkVjeFPFUBZ5ojlVDxY+oa7p9j2oEPZtTHbA5
cpp6woUdHG9ZC1D/+9OUgrURarGhGAgsB/jnII6nVEPqKBFRR/4MXZgvcPiEuVIXzey8adoGhbWn
UbdoK0uHQPiOJwoCtIKZx16kFO+gqfgZaiMrCGFIPC2uXa1rz71KQGC0v7QMjSgFS2RPMmSOrDbV
o3mqx3TH5hLDnxooN0eKRmofj1kq0ikUQTWjpMnDBW5S8TU1NDQxSAIZ3b6ZdDSb+4XpgtsBTa+N
IB8YJ4WlmiUUhFxUiK5Vy3e7+KvDdoKKEhrV3PY8fukIee+hMFqGBgSdS9rYlkqBtb0DMqChnuYf
8+1pGoPM9S7XNpAridkuWa37Vqc5P0o/9L/lVaVNsO6CSmkde210qBoHzEc/UOcsEC6Nh2NWn4P2
oT0rS6tqLJumnpmZyyHzUrkbs7+kCMK5CLkjVwbuxmBpiCzVq9q12WzA2aMLLdMDZCmaqJi7yTS/
GBG3jSYHcqmm81lgQh1A6rrBBemKuw62aHzzDDDTaAjBMdXMkprOuO9GE9XM9UBOiFnbsx1zYLsj
PaiypWo6WvqdM7e8MJwMf3P9fAQVhY+lXUIykRF23bJUrhMDf1daTJEgN7cE/1Ze8FjwlePTK9rG
kOdUDhkOO2QlGGJJe09t75apXj2FgNLAX9NsFC8aLM1z0dmw+hRl652nki7cBoWWp5uQcm/zJekv
Duw6hYQh3HWxH8NqJ8Z7krpTbIpDNdUFFTxf2jbOZ5B1l5bnlOZMtzmZxLGU3404bi3Ztd3arx37
m2gvXF7J78hm9rKzo2ikmroI6RjOuQwXqhkX0bKKsH3lZd4POze2Pm752DHs5lxAPflN4QbLLKja
O0WXPR0Oa3qVziGmfi410lkqHdoYwp+opsqJqmyo6tinTfe0sivmSYcWWo7I2kZuPAXlhyDpDc39
Rbw0bcRCi6VUzlSvA7GPdsedpbq37uTCTlKy9oSXTpyGRhPSEXPdgBtuOXWd/oDAQTeSrmEvK4hM
3iSlDZNdpj+or9GZpwfFNO9Q8iPV6VqCZr82qSt24l3PNhAPS22s6GAq0QmT3kqmpnZQ/kDixLO8
kJNzVf4AlgC+yDsMOEDRRBvxYsQ6sBLN0vEveHkjG5ubFnjl4BxAsnHcSC2bVB4ksBQNTgyADAa/
EWV8xBax734Nno/lJpr4QturDoJ78QiLSBv7OpFTRkr3GonU7jvTvvbBrgw4XvwtDQFViAMNAWc/
9vt14F+chX+eFk5cGcQ2eahFaRVVyV1i02oUgv21RJWMMotIDNfdvWEztqx4gka6a9ARU107BtW1
u2QsmXm1DCxIfqazKoyCXSAatmynMxO+zYlyuezYSGaxlgcT5ZAZVfzU61Vh/EXAVFX1C6qeQd2V
eXmT8VIu9vR9KUT93Kn4VU3Enk2g+sbr8qtYj6wu8uWN7zUTXoXddx0HMKdkqEGIK2u/i7prLAEx
3o0v6h2b1vFqHTaaPlIGD1gXaGozLHf5MUXbW0KDjMaeeWBODZr7J4Oekrssxv6helOtCuKZF6Ip
NiovGcr6C9b8+pZmLJ1QLyhWQvPFSnNad6JpXvg9J9kG/o2hdluqADH8swPOlQ261MJJkV5QBrZv
raNz0Nrtd5KzcJ63GeQL+qZi06GUaZXgKrJiu00hrN2El/tv2WnDmypp0PnuYyZG0sxJCD6uYlGX
ov/wXSO+KesYne/pe171zN2k0Vi8e54Xt3KUd242AifVv4JINB43OROTRDDvSl30UN51IW2XqmXX
2Ly0/e+qoWRcbusLUogcimVA5rXnNJGP/sHEokMLSzdgNwmHzSSkP9IWTlM7trAIZOIdLJLgTkrf
Mqq0vMREy6/8QvfPk9xPLcgzFVeKlvAcj/w0KGeqqTo6wodSjYbnbSwK7ZoZlRV1I7MRoW/Rcn8D
0fDwC0GOPgH7AYK4nBT5Ul3skKXTmKFtp2n5MnJ4k1iwTzlfov6iWFSTRgXIqdu98IGMek7TZlBq
/NZ6A+f8/7TeEDhfAwpy4ZSzPoo5cPL8xs9D242Tu8LVw3MIY7rrgApn3eRtOPLBVxuznEX5WBFf
61YdRcJ+5DlNlsov/3+UfVmTnDzS9S8ign25pfa9unr3DeF2twEJCQESAn79e1B73B4/883Ed2FC
qaW6XFVImSfPSWRyUWHe34xB27ZbullcbIxpDco52dlw+8QEKLU/mjrKj30bB9vRCcpFNgyBXpJE
5UuvEfVSt2O4bYh6LhEpruqyAN9pmpJL4GsnAtzqPcfcJ3vTF87oChktpC6zZmOsafTVTE0EFUz3
AgdGXXd+yrPEv4uLaWXeFHMB1Ng0LFYGXMhqVdwh778I61zfmxmtXyHfxat6Z8wGqqW9nnExYzpe
5acNLfWm8id+FP6wlHAuz6EYx/PUSMCyTmHrVa4suShixcOlGeos+1siYn87Jvm0yPO82NYj75f5
MDi3Iur65QQs7JbTsV8Oc4vMfXUWuyfLRDkRdRK4FCWYB1VxDQoXWab50s3pONOPGPlqrKm0V0j7
J4c4pNF1svpXs9N2dT6te2GxjdPq/KAkCXcFz+5kNXQnw/CTLqe7Imkz5HZxApqLxbI7SqPuZKyv
GYYhaFb9fg0zo8yHMfWwQaZfx4g5G1ynK04ye/+r25hR7xYnIHvG+DphzHFixjL1/nW2mFbjn/ou
bsPzfLaLmNAjNBnFHmE2uEMk0CfbqcEtiqsB8GhR4kMNyJMq/D5lsqm/N0xek8rPfobyredjCNKI
I1Y1CJfvnXS+8TDhrzkN8wVHfmgvXOAPruVFp9El0YlEMjqVQVfvuEPvYsq9aVnMfWaAx/dhAZe5
t60ZrxhysuC9m2++kMyBV+s66U/4FdzFeeH/+N2ocvLZQ/7VmIekE12soqeH0K7ik1V0akp1CyRW
BVaLyA2diQPC67KRmVhzHZV3JQmCvbCHMi2UtKtF5wf50rJpsja+FDbr9o6Ml8qKNw04f8ev4yLC
p7GGe8wWnydF391kEVuryAErVZe0esD8Fyfz1ZsqQ5b2DnJjgZ90+8gW3qppkXKLWJeaGbVyyqVs
W3piSkXnMPMF9uHI3VlxDR8lToKDQKB/aOeLMb8ubWNvtFcVu68uFVK98UY8NO7JaTu1QX5gBayy
OLtI3l4HJP6vsUVCRKBTtOkj38rSOib9umhCe2GG/XliORQEgVqOvG9DNnFZJanXe8mGVO20dxjn
x4pKZ62cFj8eFE5fdEEWPTdR8GOYAv4hqJdGCViP6ZSPW6tphzdqgXriqi5bjsghpHFft/e1VaQQ
RoR3VRc39zVR5cpWlK7NoFfK6JJZydoMmq7c4VYqgd/ujGnZlT4EeQA8RFMpAGtVjxXxqtPUCL4U
AejL66az2apkyB4VFXJRqG2JlJNpmk5zofPwZwtPhKtTwZGr+ppjTGy34Sb2B2tPs8KN0sFvy31R
kpehHpJL1rDk0s+txi2thU3FuDIDmtbDNmtzK0WwFy1oVmJbiYfxxXWRaByiZ9G72SEfRLfgQMQa
5pPpaeK2jR+uS27mkluPKmuyqwWM/iYDPhycsf32Ne61frzSYnCXps+1u+9xPRD4VRH4eJtqLJFY
ysV3GbBwmYRufSy1HZ0dZ9QL/FLYj/8wQ+S2s9bCf/EQzd5ywMUeYrJHY5Eg/8Oax+CYIUM/z6wd
a/VlzWNjGNIPBsz7UNWKXBUohp/3W1MhRzIAOP6MbgxPm3f9IfPBb8wEO4/SsZ6CuFu07dQ/ZFbX
32yHoyx1bT35PBiOjVc5qZ5nEaGjDWkKsTKjFSm6ZdEJkLEFGBfmpd26qq6OVH/EUr3u602bkV/v
gOQe28ickrSjsXccJvemWDRV+GbKatWHyIw7Ou5u5oL08nkQdbCSWXcJDM+n7ZBQLEqJXMdMH/rs
rMag3vQuMs9ZTnCEhRZCWZfyq/B6DuawpS+k2Jmer+6vqYUTsKsZqJgzzFPtyEo2vYCUZFvWtrtC
SqFLQcatPjpw8Zw6+4hYXCKhIuVjUCVQODhqOg7CcQ6RlQ5qAZ/aWn5yn6pyn4RT/2jnUbvv8/iP
fn/wyKme6jeWM++Gw2dhV17yYICpOs4WSanFzVgki16cPss+YSwXmPGiV029N4N9LpMl8pbVxpil
F8oNKSN3aV4tHNtxH7lWlAZx1q17pyZAgBOk1rM2ONo+ElEt6j2kOpPFG+69u96h+aPv4QATLvPW
dlk3p3FOCAJ82HStVb5HlcdSbMHqPptya6OKcdyCtNXfqilWqZlCKMApkGa+VdrCN9IX4Pq5rP9f
KQND7qj/SBm4ETZWVAuZH4oHJtvf3nfX2l2hmadf3Z6zNcsdknrzAenMF9MSRYVzqrTlrS0jsjN9
5XxK6ibAAPIA3SayPJKaTkXL+MQgrDzSPkIIVOcIRkPn8lerdyv3s2/43fr/n6fddi2DfNqYPGUA
QnBa+ADWTFhszNwn9GASk8ak/kD+MM3o1+SvtbLu4/SvyV9m3rX4Q5WVLezBiY5xXdeXeKRbNrM7
zAV4vbdgeCznBgBscV9NCb+EkbfwXbt5a+lopeAoyzvoNNytoAgii9incHQ9LyVDH77TLO0QO7yH
VFkpqwayFw72mFB0Io2Hir/kI/YwqxicjTH5ED1YdcTvuItkHNh5Z5SKYS9lVXfbwlKQGhiTTFMa
6mw8adKPTx7/IGziL7ri/OD58Rwn4aWhNCiXdWx3ezM6+tYiKXgLwqg9wD/GOzAvZrMyX5t38Gn6
yUMd9/xOJby5dX1wZnkRrIKAlDsFYt2yHaIAKQ2RXUsyc2RpU74h1Hot49q792zi7cLSKdZdQNpv
cfRmyah4+2thppzn/x5NQaP4VzQFiGrWZaN+N+pM4Nkqf0Wfk4dtwEpC9hQOOFyf8EBPf90VJBzX
ebVUvcoOVuhlh6Jv7oo89zfGMv3IrEVt+mVDTQPkHTSwrdY+240hQdBS+DVbRK5y0iibup3XB8Ot
aUJxrUO1yNtqvJkuXg/9ure4XBrTDPhuch+2CoTBeVEEcc6xK6ZHY5nLkDkC4i6gKj0ovyviQrcU
TV20qVU2rQYCqiS8pmLR2rI6BiAjPA8lWAkxGx/BpMt3DYnIouj7QM50qGnh+lG8NDfx5y1vbuVS
1hvfbw+5st00wD67IcnUXXwkvT4vgvpu6ldB9cdAMU8xK6J5hZnMRfjmeFkI/YyAPq7PFZJTCW0O
8nerNSPGRqI3jhd4/NCPQSQgfM8TrcE+Szu8/hXYGvOrrxzTCSy2o+mpsb+evmJg6eYNsmyZnxYx
L/ZQgFhPOcm++UASLsZS8lL5dfzI3Izd2VFxQdrJenJVMRxs2y8XbaCsJ4iUyk0IqLXTYKfeIMDh
N0T+5K7DF1JQO7i3CC5Noes0EaQ5mD4mkk0t2bjJiOgPVmapg1WP/SGp3FikX7Zpfc2J59nGRBxz
LgAyu70zbD+jkgLR+L7IxKOhURjihGn5hWrSoU7ANB8FopccUPLXvKCGAqyzyITzzvEvThkEi7CF
S+DNprnYMg8u3Bd3M6N3P7ZBGaWyp9mp7bP0r2mkkWP6qY6zp8w/0K4tLubCh5ae4/FqDKCBgJ2B
LD/Vyp12fNLMT81IVM7JJ98BbDsvTfBjOsSSnLDjkNvQRWlV6+pqLBFShvxFOe9G5GYurEKKa4K+
Cuflv/p8UcA5FfGC0b448XZ877Lee6ShiI0lSuI9Emv6w0LO7dPqmOs+Upr9MdZDFLUE9MqWuQin
fVAQe29aUg/TZ8v0QYfppbauQNBXVbOPgljsvdrJkG6LFK/Sz7bjQ6fISMXTCDnvXdyM425gqjq6
cQY9njVmZ6XZtLKQ6rzVTJRLnxfykQdNlGYaeYuhLz8IAqQfAXfwcx4kFAAlSf2+hBfdtW0a0Zzl
kHeoI2us+C0sup9ZKOMXntRJ6guHPdZQiS2zGGKk/76h/kO5i/LWsY1oCJsqNlMM/0WvomFWcN10
0WMhMzs1R68WqllUmlR7A18PFpSqwrarvTl6zSgru1+jtlP9Gv1aa0bdYNgptxZ3/2m9eTmzoHDB
MA7a1h0PvBnAa5EFT/9SBIQKlHtEd72bfqIyMUn00XfLboEAUD+KNmsXeRLqRx9RqALZ1bLci++X
4nmKy2k/RPWckYUJ6Mtexbk3YpOEGeYRqPSNbE6TdOrnIKgXzdhUGxXIZJXLItxC+9Nsgt4NH9UU
3ExkM8qpSGMQnu+JDoJtl9vNJpckerR671ZCKrXNg8LfekOzt7uavwYWqPlQSjsn3+PuoUjcYJXU
Yf/EuvDJoNy/p7KO/5oa9ZnzOTVOhudaC2sJxWR08mPIkpdOBe0UqdVBJgV8OjXm8clFCvbkSR2/
uWy6hbgp32yv+YiKIXz1BFNpwrLpGao1SCLDsH8cIogwWOKq+4rwcdkoRN22JftV3BT+hXOrX4MY
XJyzVtibQfnyGGo/2rrWkOzxxBO296x62EVa24e4aertGEIMmJR1uVGDiM6CBNYqjMfp6oIWjBSg
VjdO6mpJylg+dK2L4NTl+gkbl5cqNjgvZWRVYE1o61s0TS/4n7Q/4ACcoqmJPgLN1r6qi32OpM22
0fjv9D6vLmM9NndcNG8D8ZxXJ/ftZZc7zZ52EEI6lU5NPxtktGnBbVsPeWS/FnmwLaq4eNDqMuDm
3k3JSLYCUmkopbpygaQW/eE3Ki0aqj7GJs5TFSrxWGZVvnYDyzvIhuenOA/YqrKb/Jnq8Eknk/qw
KFkrFfjrsCbudgRCvqg9qm6szry1p+z+EIHNig0xF2vVFuK+YwTbZeGxt6CZ1o5o5YHWZbWIqIgP
SPxHnxdjhsjGwQcJiqUZQL0n3aamaTOCppn02Uzm5Z6c+IGWf7yMmRyXUi8iu652rpV0y0Hb7Tmz
S3evQu6uc7AWH0B45DhwfP7hFa96KqYfHAfzYmi5fec2E99axI+3vpW7V6uIces1UfPW5e3CrOFx
/FO5dv0omE/XCj+9Q+BBmW05PAKFtxiAr7Y2jkXC9tgN70vjfcwXb/ZSTH+rpnswP391ffUjK3lv
LJ25EEVUZff5Gv/PPvMi5i8MffXCPNAEwjIOlhAL5Q+qb7qzZPHVtUjxYLrCQO47JJMv9twVJy2D
gLK0N2aQBDEDnQzotjETdwTAFG78yCbdohv6FeR1Z6+a5CWUlryXRXnIKwpcxumrbeME3qqfYRpI
p0nau0l3aTxP3bsq/2OaGsG0ZMmzR6NxK4A7sUSDxes2cXscAnDXzMWYjI74/oKAL4GHeNfMqfMr
KfeQ5gKAM12WDr55diJ/9U0hbnTQAJqVGYWXIVBE7b+lOxA4/7uDHkMwgjo8LlKruDlR7/UvAk7j
cTbVhLuPyH8iu7DGXiv2eoo3IYCku2Y+yKck2UC2+cuax76seczMlPOxPvzbzH+uMzO7+TV//4Xf
60pqtRvd8inN+gz5gUxp5AuSo9314EzG4Xg2PeYygiy1sUiFUgT/PtCFFaIAg3zGMbOXScv3BQ2g
ZJhTbrjB63PQZltjmYvflcEGG0W7cIJCUzAQY7Xok3jcFNxZTOAtQQOokks0ltm+9MhdyUlyMV2m
ZZXIP6h8snBi/GsAcE275iwfzyTpVj6b3Gs+e60ja8QypFYD2gkP7guH2Af4DzQdmfvWArh8KJ34
Y5Ju8dg6vV6PPHP2TkaDMx54XIAxnHc7UetkBXgF6i0Z3CLBxD0VfENZWD+HXJNjoAB2GXMAXxG7
ViDX7cDF8zi55cJy9mEt1NmqOFsCZHHBv69D3OY6qM95u5qcDpTRzrJ2cCXkqmcQwW7GafoeuLVO
R9rLFaDW+FEJ9+Yh2fqD9cgJDDUkIaAGhdvKQyb9P8wAXFcvZea4Gwh5nPUkJFB6l7ETYmCxYsJm
TzjL3iEUyT5c91VJ1V0rKIv9bRa1OUInESAXWAVXXdXOngApWUF0EbzYwloXQ8B+OFb1awbevb2f
RWcrPBCvO3XC7xYFo3DBZ8ovMGK1qFrEyq4AyQWc09KK9eGTIpcVKj+W43Ac7LzJARGUqbQ66EE7
EqByh3Z/5o5/Bm5K31rogtMeVNjnWDR8AaeUPox96Swz/GeuVZnINQd1/BQUbNwOElSWseyLQzYE
9baO6/gE/KxaEzxO9A7fGIoyeEgojzkLuzV88OnkNSO0EW7t7XLbGl/ogDNADAlA4Kw9DdAfpKbf
z7pp6RUDps0b19AMf0yzaROkct7BrJHj1WTwaxqlkHjT5CeOdvrs4yNEEYX2NUe5g1UVxsVRkqY9
Vw7NFjkEem8OKo/kdvijtO16MUmagBmVuPtOtiXerNs805qdWUjDH6yqPril24eoacT/cn3nitR/
0m+xVSWO5881KVEo3IfcDeN/qNzkQJ2oUvX4CLZOcmv9p9hT2HhRLmMf9AkUAxVtXllJRBpaUl16
3Xh3g+ugtAb66URX/aiXBXQYC08MdGcCEWOWXfCnaUbDWh6aUtwlU1wdM6fU66IdxK1qabsYgHa8
emy6Kw0vN4l3Ioian10ovntjFT9bkHgumHbYDtmMn3iWhn2w7A7ZCCXGb0XEbx0qBt23c38BMv4y
973xW39sSFZftA0s2UT0NZ3stZ7qfGHifYMLIGMznEpXBLuwiny5CWqbp03gkU1U9fAsIRxH8i3m
7S90ONLOEmzp/hgRnsNBsgd9NHaW1/qYD4ECzD6QvwfMlFCEWGImyqQdViweHqUfXg2T0HAPoXKv
jnOXBdHAXSGiCiUmYr2E+NI+xZFsVqhziWDItgVKgJTDuyyhXHXz4GcUNzeSxdYLCgoEC0pa5zpB
rI793wEW93t5mYEzZpbjk/tcHga5/7Mt+9vkjflF+ZneRuXALx1kBWmdh/ylbUu5xtMw2cZqO/5S
ROGrynx9LZupvE8gmzXdY8LjLYonoMTPvIiPiP58t82OfmHL57Le+l7GXpJahAekPduFMQdrvIf+
5kLmgkC8zc4RCZqHXMvqoB2vX5r+nOcXkOqaB0+OS55MTmpXYu1LCRccnvwR5PE/L199diT1yq9b
LzVTvgaMCaaoXkGzFC257sbl4LLqLml4soK7YeOgLPtNSVhzzJux3lG4hXuGVPzBww269YhSqBHC
nLWd9zHoyxNbjYwMt6pKsoWIefdIZZ2lg+OoF7voaMrI6H13szmpKeqPVnTrkWZZkU7BJg7ARU29
MUsVzcs8tWtkFbJI/lB5ee/1Eyc/e7ADdiYFNHRgmWSK3tlzeqiOy32G/e3OjCFF8TnmzaL432Mm
yfTPdQlti2WvufupHkj8MgSpNCm2hoEJbay3r0UBcdaskZZ5ZK19XQlQXfGLVPeJne/gxuc/oVTc
FVldvgILcbBRDPRcJZW3t1HaZs2IG93HLdKyJUqzfJBwgbs/em+dxk4nl1u32JnqjYQzsB9ylEvK
G/ibjVuNr3WTH8qkkqfOpt4mApKXAvjMf4Jyyrjv/bSEfK2RLX2OFBXLJlbTxYvEuJ08V+y8TPlr
alXFAZVSynVVdM7Ba53yZMumWoH0RZ89XT2hDoD6AG1jrahffB8p6naIcCyuEEZgp2l4sc3b3ruL
ClogLHaDt0h/g8sMuUHFPX0qjUwhHIQ+zAk3PesVzAAoLr9avjMOqG9QT6k9BuG11/K1Fcnw0sfj
uI64D6xxJmJJx1/aykoexko3R+iayoUt/fJF1QR0Nfw8tsZMpvakulzf2kzKO13Te3eeldRetWVy
RFGa2QR4B+TTKn7wQKsz8gn4KATESF8kqakcI6ROS2D5v8lWo+qXFkpOXUxXxKNy21bFBrkC71DR
AYKLPEo2vuiwM9iVtewcpR5oOISp3fb6m8zFHcGvI0+FtaKU1kXKiTiMXp+/ycmBsD8v/Ud7On86
Bhb9gY36KZO+9yykM20V48XKmEnSq4Vl4U77HMV/S/M8RMnW/+anh/84+0LPA0DsgsHvJPY/FN6O
niCRDhvrQSfcAVnH8xZjM/UXWzO673SbrSGXrB+yGm6J77LoXYAXmEvcxF9zR+gadyM9wy3A9FLw
B9EUVSpqL/yazmxUpDIvXUHguv+cO790MKtJuky6i0+hNp8UKPVVdZBAfD9a6ewHVdNvsuv9RSkJ
v/q0dbc14o5tXjvkmkM1ugitOv/GoMjO4ZSbRb2OKFBQEA8mEAHceScQASsfopyk7pxuLlDw6oFq
ZDPnHcSM/bZGOv09Nq8DbSP6H2VlwAH72/uA4sRDDQM79PAPDPR/9z4A32Q+6ITRg4dc5ZKqkYrn
KshScKboBsyn7hDbGtpM02wVyG1yvnyOcH9MFqZTVx14bdMYL3IWgEkaTidD3DD8DtP6i+Txl6l1
MKJ6hAz9LcRSqA2k+h4OeB/f41EfcDrjXh0cq4mOkob9qkNpjUeUKsnTOQr6YOKIYgzBu1nErBKL
IqLWtoeY3yzqaI7bsoi9x6gScPWri+uK4l1pvYrdDndJk9eLcAS7A+q+75EMp5fEkd0CWpbgZo8U
slhahidJfGsL/aG9ozYtTgHy32t/0tY+KfynIgOgVoE1cgRElxzADyVri036gUMTh7NSjx8Z6M3S
xw8EBDMQGHryqGkSrMqk/bUIQHj5uQhha/N70WhS3y1KdbWVW34uIvNfmsOmz7+UuZZ+sLMQKRIw
Wja9n7AVB7GzfJpk/h3V0J2j9ijZT4IkcHaBMnYZfNluGPKtP2OQjWfXadCMyScGifJS6RxvPooq
WGob/E3LcsIX0f/sZp67VHJYt8BTtnFAorm78Uh9zX36wiKWoTwatLpd5z6jjGF2Nl3mYsyEVWsA
7+T4V7/fue5CMd2u+HijyhsPxVwAERkQiInn1tfF9NG8F1vKj9ih4h5xm33P6Uw4rrLg6MwS1CgE
n9aNeXh0+9B9NKOjsoNjm9zn7dDtXEa9ZzolayTpwnt7iIq7ttD31SwCq/0u2TqMhktrcr2VpVAP
qBYt32rg70tz1zrxyLfJGKtP04yyUOwyZ9wEQv4M5tBsAFF/DRgnRBdMizinBoTGW1a/e2NkHbtk
jE7GwS2cdRnZzenT53XjUE5A591+CXAa7gxFdTdtE1RP6wqwq+GqIcrMlyhXUBwFKdh9MJE/+ydE
fQMP2P08P1AsefXdYzWC4c8kNLZUFSvfvKOSiR1c/3ipvd7ehlOAL4AVU8qkjE+SFvWjJfOViTNH
rsSOAR9eaOqq+3EoxEbEHlmbRGFGmZcy6idHio/smZOrsJ3xCXSqh09WB8hL3nLyLHsN3zjas0xZ
p7iXCC+JbF4CSa/5jHX2ROxDxoNXTQcConhSXpqszHaJ1XWbMk/8W8UrN41BvniX7tqn3U8OrcMr
r28Ag2uICP/VsKy/e/4c4mAvkPTPObyR0asNcZ9JOYDMMeeIIsCt88+Jd0gZuaWTr81oD5lkU49v
cZTyEbF6hq9zASmBPFdlRI8qqEvUXuuiV8XaVVdJ5werlZ0mDp3uKjhJYLaF8boqdfLIZP9gZrSs
RMBaVo9SVM1GxbzcOZVqbmoG38wMlALfiKAfTwJ72lLO9Uba+aJtiGnsgjnL2ClGxPUhQWcUeotK
ReSRDeXZc6vmag6fGhYWiKv5Gc9jX5b08j+s3+uyDD/E/376J3b0z/N/Jm8j84PnlDv/rIXkBVZn
5fYwPkzJvrUcrXYlA8kmSfx+2dckPBhhhGnlKkMA5EPjtCRdZoEc1WdrxVH2B+IU6PCBTRwaf4iR
PbcfaESTVYitajP6kqzDjAMVnrmyhjVL5ho3skZ9ogaCtRJFjQ4hdtanyE+eeEzdi7HsfEg9Th5o
CdTGCXm2x77dLnMeBa9QXL9HYH7diaSzznTqh5RBYXYeE6sBBjHcFbLvIP5T76hfnby2QNbAXejH
Z+KpclG21ZWOuT7XBCr0Mo7rc5tE2ZY4utu1iE4ZYsjVqJr+fnDt6ViV6pszuf392HB3QWSfr8ME
WQWBs+49CbvUw2e3pQ6xtk0m38YWdeCYzwQ+j9xbaidpvzu427kromd/9LMN5MB8EzZC3RWhOFXg
pr5WzFuavJItUZdo1HVxjUhzp62C7IahDA8ZhxbFXHB8gnJXNyi3NuuEZl1V/1O7OG+RoSmb5KWo
MxTa9Oz2EEejvCAlhqNUlePKC4Zm3dLMv7TYnRY6a+J1rMEoSKHaRtUmRaNbnNkXD7yu7w4IM2kt
ap5mkRAIeMZ1bcfPRcD7tzgu67TRbbcikyKbsLWdBXYA/ZyEYZm2ftH/yCGHb/NGF6nyHnruJz+D
3rpDULyVyM4vxwiKhZG6CykdmWpWxBvqy+RQD92wDWNrn001XzkjVOxV16c26MLPE1fDugfRa11n
ChE4lxdXgJDWgUX3pqi+xki2fiDlBMwmShZ5VsRrlAuS+wq0GKP2w4R/yQL5OPXg4VfHIS/Inbk0
je0cLApO2txFLatdlCwOViKonZOORhDqtXgZYnFtQi4eQDN9cNqkuqCIkv1YW85TnTvR2SWiO41B
ewWzHRx1RghCuA9iK360y/yWQNe9yyNW+hBi1/7RAgCdrKYiZK86BGoslN2ujWmN4SUWCA9Dt9dn
FcohzS3OX32LlMvWVsXBTdQJvMMYhF5UETMKmiJBq0HNJiqKfMNG/avfDFKAmIBr5inGRrWxb1ZU
82WfjY/IjPBLU5FHeCfdeRwI7qRJO3utu/7JjrFTg+vMNgBJ3nHu6jsW995pGKJtUPlFuUBBLQB6
PjjV86A9ZvquH6JoLyb6hhwjZmhUSNglJeqSfdolKuKmI1STaTbwfiWALD/BjVErcMlxrM1m6IXJ
As8BVjuO+szrMhHjQsvOQvmX0OOHz2bkK4RJ8LjihZ57aY4DKnatRaHPQhfJnnfjtRlJcImZ3CD6
XPmJ915rBx4ekW/aD/rrJJlYuHXcrtvydWrBXCWIdEZFup/av9dxpB87WiTHJpugHW4q6ASogiqC
YEtHCb9sa+uSpQK385VZSlz53Ip858qw6R9Mlxns645ttPbyhTFBbmJny2nfKFLCdRcFD/9H25U1
OYoz219EBPvyavBul+2q6qrufiF6GxA7EiDg199DUlPU+JueO1/cuC8KlEoJl8vGUuY5J3mqdnsp
bO5T12HRiMhb+i1RCvsZ2sLyMW9LP5t6VQnGJou6dt2rvXIapwZosrerLDW6bRfb3xbT4rb4emAU
I7WBu7/PdGxxBCz1jzqs3ENfi2TvtqEHSmif75ipRWfJmNjG3EgfkEocNkZl1JfR5c7ayyHtIWV0
9fDLvCvzMj9Cj7g5xPj671pWuicDSqkbfVDHS1835ToE+OOxHVNIT5tSfa6yG+cWUAfumN+ga53s
OpPzfRJ5zWVgLUPcK+Nf9LA4qzW+6WkGbIFWiK8Jbw0fSL38aiDtugOQSt11VZv6damDboco6l6z
sZq0lOknQ9a+6xjaNxsHC13l9i+3yp807CF8gajgVRrKGuIi1R8mSGUxnoVfog6vUMZpebUK1u74
0Dy4+CptU92V294CVkZ1XMQW7Fh/VS3xXbfz5I/CPgOlCYEFfJmvNnLPX5zYqPy608Qj5F7aTZ01
5cnt+dFLkBMMI0VcQZlp/UIgE1CXvR+XPPulxjhmeQX2JLZrFhvQC8vjOBrWWQeOJIg9qX025XBG
DMRFotLT8MjeCNWuv7HYGtfSVesDwpTOYyHkL5AF8KBE1h4nYmHfctEmR4NFUPLLu+Eh96bji2V9
T7QqAs+gGXZa3LRbO8IWCZJFtxacrx8eYHIrrciHxyE3JSDTXN3womtfEZ5AggQebNo4u3WZ33Qp
SuAAxE51omzvjJ6918akPOF/mW4HtbEvnll7AZOTXFWfeLtBZ8OpqIAv75kXPlumKa4O7w8pmKnS
kCujRro36pvszCDAt0UGuVkTuCvCexnYktV7gn61EDYHUsRtIGoF6Jdo3VULTdNnVe2KRzUsETJt
rKPFu8w3zE7u21aL1qOrFV/ALPiFrEt/rT1wFUoj/smmZ66VequqUyqf6YjDDp5q7zvWDdu+S4vH
SJce4pWt+GF7HGKerfZLQcqiVpnzqVbNca1p6Rd34FVQFoZ3zacGBHu50hN8UENb0ZUVAkFaMHKn
Wsch967k6Hm2uXUT01stNii7gbBh4cEyrUJumdXbV3dee14ss7VtBFRDJ8fXQYnitVtWxVmJEAAE
PxD7587ITl7ifXVSwzszA+frWDyNhsF8fdQhWOuB5c7Dg4M6LOcKjAt/hL42oCcQxfcyoe+LLhsu
1dSwXTHkxQaHY7arcFIITLvVXyF3+s3gff8H8nMjkMrYqOC0zZUsX4nGK9cSsW88LrNoPCgZHtSm
Yt16PEd26qAkQVbb2ic7iZxdmCoFRBoLfF+17DMwM1kwugIbLrUaTmMI9EhuWM4msY0eekBpuXHV
wTmVddt2UFJqn6zSyXdkWxpNuH+6CFdHXM0B/Au7ESgSCvHqCilWhWOylw6i7kGXW8Y19WIcUYGF
ADtwmxgjMO9A2APfAyFIqddyNbLmLLmBIyAiVE858kwrkLL7Pdm03LBX3diAVKy418Rgzi/kolAF
wW/CyH2MDOySma5+UxVlOAB5Oh5MBdSJVQjtZDZMoYlakdgIpp8VwbIvUo1BfwQcaAIuuwiAxwdw
HDsIoBm2n/YuX9tgZFoxQ0IyytlJrfpiz8YC34dKVYLaGXWk9rzwcXDkY2RHZ3CjoxjiQAoCLGm7
DTVe3hBPAyVZqQsQsxrQxm3smkCp5Z/sckjOPeIaCIU0/FNale6Dl5rP+PzYz+MAegro4H8yxJ1J
LWbhNtU4xQV1hwQwEcRpIKlF+NBUP6hjx7G6Lh2ZBo7Dx2sKaayVoTU9oPbGeJ1tUPvY6pkL7MXk
QgM4LUAjRYEGDCyVTFJftQpsgCcBtd5z6lPbZm9XmVGla8hGWpD5kqJBHhY+8yWeRPhcZWq3gWQ+
dBEtSE4qKqjdueaFZ2rwMfD2LahDBrRFzha38QOQJ7emVlJ8/fFYxA7WuWljD3EUvDN7i1vOjWyN
Wx70VIy7MnF1CEyBqtRmNrLwPdTg1AKaKvXwgKyTcVWHwfKNMI5uMV71dnCGbKfgaFnr0Qh61TCF
EC5AsAadpZr4mQZy06t0kEsS80sHlto57n4ORolEaztUG89F4LZiqXMQocBebLrSUsjnzEbqU9M4
D8jyDpuuZc0aYVOkKCpQ+6SSfQnTOP2KYgKTIorSvOB5r/lNEkZPwKKwtZnw8GKr+FCw9BsOV0jA
txzg/dbCT8vUpUZ6OlC1lofoAIhaGNJ7xz4UMlBkpl8N8chMAaaeakN6JcQbDEkEKCerHs/2oa1L
sIE1hfnViHiAmVpZwEbFuFFTx+C4YbfVbrRIfbPxpm2RsNHrfZ9xc/aTmvaAhJ59SkvL21TJhBN3
NPPQMERaPGhYP2uxLR6lkCsVIrjPptOtvVRVbtNGPWyF9moAsXpCgCCcu1aV534yyGST61XCobWL
ChgV5P+3kGDKkIstf7hhUqJygJQHfNcYTsxmf7OgpOEPXjZuLS90jylXXuKkTB8lKH9my8VzNAz8
uQQaqTIa7aGKFP7sGdLyO2hU4wmLLqqwhFutQ2gmbMIHqwSoClyk8KFI7J/aOCavUZ7wPVNjZIS8
KH21wb1em1KwHY2CEQHtztisgF7BKMpMQOU2VZ5U11Qf8fsBGAvMvdOBiBeX9srGQfPoKCMAg51l
7CxDZAFURGxQgFIBwSagx0Bstj/lCCWgfoWrBojrY3RQtW1V4uddSR0LIZYY+p2Aia5pru510bbS
qnY9z20BOsOvPeJ8kzN2eGJTjkDG02jaIfZnDmM9dwHTwg/W0Ksbci5khvxmb0LOcLqvGqXFmrcI
jM1z+z4MHCS0t+RsdI0e8NgN59HMFi30LfJ6N89lEom3Dikh+hPSMVZ8ZFjTLYrx7CzH6y4dpO83
ORurk5segT5hz4rwO02Vz4rmdM85719AC/LOpVn0u7oDG1ExenlpG0jQsc4DE11h9mxrtG/1CD21
2dRBrODBRLI5VCvo3CY4MQNoHh9c6coLrVFwlkHzpGBbt+j93CkktnjMCQCfzo5RBCYzaFw/CgSn
vlVVrK+A8rAueWglO9a7h6YZ82trpZ9aNY1eQbDVD6hrAcVrr49eedo0G8Tahw2NAjwgfOQIvQON
liZ/ykXZXSPmGi/tN1Hn0U6PSzWopMWhGGLzQICIuRUJkpyoaQEZJK9CdZB1Yjl/XmbTpanlte5/
cPhwaeZatUkHhA8i6zEEq/DFxp/35JmA8fZe9GLg03YLs/JAPcWS5iWJhkfqJWMBCdRC/qAexx8N
PjKrkW6t45eRQzvI7ZGjo1WTZjQ2IZApQWIrxmUI1bfGVPaOIqPLYsaGvzpkYfSJnBZ7ZrbaOh6Q
Kb4bKKNEXdUh2AKLM7kgHoGzDnTM5Pvtwg4HRotr2icQvDdMNsMXd7TDYGwAah60Qj2rOsJdwE4H
LrReQOjmsc+mKijUoK7S21VmWC6+3gV+wx3UP6FR7f0qK3Nv3XcglNwNkDONylaJPoyC7IPyK7YU
iEog9jqvKoS7ysQI4F4LliwCLMNYHCAX9tYk2Cocsqmhq2Vg8VsG7vz+hcuy/AhAfLqi9Zd51F18
ljv9C5e7pZa5v32Vv73b8goWl7vlRTQB8+6G7+60LLO8mLtlFpf/7v347TL/fCeaRq9S64Z608bs
cfkTyL50f3uL37osA3dvxH+/1PJn3C21vGH/1d3uXsF/Nfef35ffLvXPrxR6BRy7Q6P0oXiBrR2b
vobU/EP/wxBSUZhVZO7brLnfmmk5rzL35wkfpv3tHchIS32c9ftXtNx18VGRdx7Xy8jHlf6v98dh
BkdvaSbYnS93nFed77Pc96P1/3rf+Y4f/xK6ewMOhFXLbrPcdXlVd7ale/9CfzuFBj689GUJGsmm
f/mdjQb+he1fuPz3SwFT3wYDKvyszGQQD20fO2sORLxP3bibOPBmIYDcwSgwWpav1m4YKK4o9W0m
UNRPcA87ymmYHPshAiYO4JUTWNf8oJeo2RTQcNStTTPzzsD8gkFHpm70smPtYRdY6ZW+1QfDCUwk
lXzw/nykGQC9nMq1zcXcqK4blXQDZw+SnnRp9WOq+EuhN915m7iYllJwYWgkUDkW2beQCWVvQvLZ
L/I83SInhXiUmpePQGXuzLpoHqAeVDwqiL6cLK+50hh51fjmbjyb9wFo4cUjuekpSonFCLYcyEUP
VWyRCmxNsSo5ZFUJDJeZaKtloX95d93tro6lhwii/s2dvQFSQnr4PSoMROAKV55HILGGlQ0xizP1
UWwy9vvMexteBsx3F9tU4FL2cCnl2zSaSw35ee+rWHUab0oT5F2tAqPF4AmyAHRJDaKEECld+h+c
Utc9A305bD/MAfL0T/cPVogrZq7fG6qETB80/FH6zX7oNOY80FWG2hVdV7TnOzs2RCzA/hSfobsJ
fROfujSC/MCfa5AHNRWOt5A1srvtYqOrOHO6HWiQv+7stEgl3COvRvtAg2RyMrnJ1UHua+DtgZlE
nhCFnCy8RY5f2Nyb7TRIdrpaGsDr7CN1RxLAo0sXyZSQJ29zaZowWRgwgzeoeZb3G0AAOp8lo+6t
oK8nrqtaQ5AERY0UfGoBoUbYzu43iVc2VxmpzZVrlXNwOveZTIsdelLPVt64OGvAlZoccOSNbUad
P0wzyTbfg1ZajHQf14mG+T40oFbj57zkYks0XbqCsNHtja97R92FCJ9Xreax+Zo4u8TehSws0A5N
4EGXM0YO96A2hpFB17zOxUGpFRvXoaLyv1w3msFVn9zDhnf9sUFp5FUkujwQifHGnU6V1nMR3QA7
emmMSkCsE9F8Mn1wuWde03iUuKBjf3A1lFDSdCJiQ75gxaDzj8JpiFmbBojSInPtYzyBIlAhUv2a
l5C7mSppLB6xrWkQDZa5r+/vQD9pDvD5hozOVC0U/FcLAZCgfMcGQaTnWNgRMkdTBBDflEeGLCqE
KyGLRw0E2XPUlWu6WTSvIj3pya9BNmz2A9RCriHjIaCFVonbpFCwYQ1PghhS77EPpGABOEieBDL0
+K2SA7+RTZtsLUjdKDmEGO2G+jR8t06vJhfRhtG+s4U8darVnTyJDPGK+glU6I+u/lC2ZV8E8wCC
T8AD9E77PUZxGyTu9Q76y1EVLCu0RfK21p0tntYL9Yc7s60yZavo/a19rxL64XflrYooD0cfMQTt
wy/M/LODFOBx9qH+h5nzj4wMmepHAD35YPhBH1dBxjTP2KsEL2xbTMXmqMnerwYqKrf0abiT6Tzj
zk5dnKC7LZD/n4Vs3XGFwCdYUx5IzLnJlPPSFKF465pRs2oBEznRINnnuR3YOH408nG9TENUPQy6
qtb8We3WBOEQNCgJdTvTYAwgYK1eK474YgxtHh2awpGnIilwMGWi3idjVu9TI3PVR2khdqD2buGT
D58cU6IqDB6Q0S2ybohDPpDJjfXSx2ZUQh5EaGrue7oNveLeGXf4mdMuILPqF7rKUQdUH1l7Xuw6
Sredct2CGA9cPRWg2pXWV9bWwcsGxQ/GpUFYD38JUN8BUyBiPQ8z04NU5fvdyFtMt+xLBSkZ3G15
ATEvxKkT5ny3D/Yiq4GOQV08Oer7MWP1FnFq9clrcwhVKqH9U0c5j7jN5Xe3KaTPQeq/hu++zHDG
O1/pfOa4TVZDTznSkAJoBdS+Mk8gnFREOwMCRHIerm2GiCSQDm+2EsSqsq9RYWeaMU+mdWQ8BfXq
2F2JaYRDmEsLaEW7j3fkcj9lWhvUWgbVd8yg0dKqg0x3nN6+ALNerF0BoWH86+yfdgyeiJbW32I7
ga6HJbJLzVPU/kUxw40Fnssz+ZJcy1991W60kKYB9EHRubJyNPwkEWdAoOoByDApuhOMWDUgFEaj
xDagUccF0IFGaW7ZIg+peobpcT/EOr6JPPmKT/WkEK9HBL4Gfmrp0mg9VaKi0bxEVRluAtAkNKj8
eu3KDDNxgVAJGDzT1TKw2OJpFAgObWsnYCuQHzUSaszzALgbP0dk+EYpkURdJtAt7laiWwxQO4Ei
NBYm5+Xe2fSigL4S5xqwJsMxq7U9AI7H7D75Ah4UysGoXyK8AUgWMkgNy1b7UlsaQFbV8DSUEvw8
Jc2QCY+0L06hOkh+quE5ykYVBRDxgZ2m06pFU/B9j3jvv1s17HVoYygK6vtg87i3pGtttbADMxv4
rBUEsboT01n0GlfjPqoR7W/cZHwu69LvJ6Uv8OfKB71F2aho8gJpEXtnGzVmaNRL9Rp/CpakUVoS
rDx5olFmqh+WLIYCiWKs4TblT6QUMmQYvBIIeqd9VCE4vm/d2N6g2JX9oozsgX6HF48MwM99xRxr
EwsLossmtE7lio9WvaV98pgw42g6hX+3VwapEjvwUVWNo5W8jb7ZaIQJ/mFk6PHzs5q36kj47IxS
PKVT+UYjy6CiY4pDo0pFPrx3kRSNztSMhbMHObo62wrq2WGhcic0lz1S4wHgUaXA4lEP2hb6uTab
o9GZKACTD3m/zVvZ4SGLCSO+/49OnjX+VH9rW0JbDUViGvVQNa1zJpdBD+WD7Y7bZYJuj+kOT1Cw
6mkCqMyW30A+ffaZ7zuml6os43kRA3qFl3hA4pNehQMYPsq2h9aKfKkBajoLgG2SG3NaflTcyu9R
FeFJyQI1QR2VshXyaYi47jOJwrdk64G4PQEV9dObBEzJVJcmpIJy9exMJgl0+iblNnaRU7fCoe/R
sD7TGLmbCXikXg7KTqOG5mHIwy/QDpFHL4rkcQh7oNDpkho83hUFdS3eHe696vcR8qFuWDZRvaI+
hHPZWrfGbl5z8cnLZAj9ZTata/Hh7XXMS1C/yp1nVfJoe+diCxW/qJH3KbY4Kqm0nnlwO4UBOziq
uKRm6dM4edKwA6msN0/q24vnPESuSEgMvhZBZ4ScaA26Wm6J2gSK4f/t3cgTZ9QYMnpAJqq66C8O
FPOCpNfSNXU7L4atM/pL547OSkKDYnM3EMrsZ4x8y/7eXvaHuMq1Iy94ZqOcChbp3Sd9qORDpEcN
wEm5s/FwsrxB1J6vQj7KPXWpSVv3UTW75ES9Okm0W2v1QYECQpdy6nlmFN1AzFym1FDhOLettQsH
MTLfaxuoDHj5Nw30b+ZD42XEV0SHeh1Nn27cm7HcCJYDp1RzH/AeeeOOGj+BCABcZfhEjZHYDRBE
VnjIJpsrAFQdRwXFXaYusvXtpYj0Q216bxP0DhAGC4UEyQQqWr52xg46qJM/sLfFqSudPxZ/UAMB
77JR3W5yqLt68KMuHnbUHZuqBRjNZj51FTczHovqJU+zt7tBFalG+NJ29kbWpEDdlAaCNu5Utwzi
mAn+siQKILFensnGSgsg4qVv7g0Q5aDVD4dwmkRe1KXGYHYCHE0ZBXcDSxe1W8xNbNnACL4Ymos6
OYMRoVSKi2RTDx17C8DHoJFi3CALD+l6l8U3lbmrZKjy/xiluSZK8pBvZrjRE80Huf9+PnnEUFud
PZY7vN+fBpc1AAqGOC1A6B6k/jdWDA2vlKOE3soGeefsKs0azIwIQgKW/MGbJDokE8Z6Rd6tzRx/
iI3+Sk0DGdBzFQrI2jfDtbBB8siTMN/Sa4JmMkoyWPw091yk0YRi9auU3o73UXp1+d+MZgiJfZjb
TnPl9NYVamrtkKuOwHDKQL1JK34AXBDaUgDAPvaxn7Ep4T9ZSjXxDnZf/EFDsxMP23VWu2y9zIlk
ma2GLnpbhwagzvv/uM5y7/5/fz1tN6q+YUGhrM4s41QKfdslurVvQgP7razrjNNQYxlsvTLjlNlG
cuhBAUZZSONEJkmjsw+51yDlrLXGA5dkmkKetDZ1lR7VI4I6guBTk9bDmow0PN+R3HuQkNYgX/EV
c1n69pSuBuB8VpVpDDvUxFij+h0zfQQ1zAOrcwvQbTzzmwg/eSgxgb5Hz3caRyxncNdV3TS7t31N
2LM9onzKA74g0cVtM3fTl40B8d4/beo0gPp3YOZwfbYXUN5BseTJBRXMP3e6Ve1pPplogoaPT4BP
CmRRpvk0ILvcPdn6oGySvAefQ1YnYCXq06hZ1envujRALgNkmm0+glr7v/vSShmLvjk2FNG4/VQp
huLTlQnQynxVTLYqU1D87330n/1QD1YBKhjBTDdb32ljUVcHjFcpGACz0z6OTNTwuIs+lOHOAC3I
QgOybXl01pwI5DPkl00zB8a5Nw0AmJMnYzKHeZseBpylfepaNaj30EhSAGAey1ddQxAeUSAIjk7O
2NHPa4zY01wTJ36KQFZ6RZPia2tiH4MKF3aOem/bsnIeRWijmuTSBTlk30UQNNkqwptHI4iV3RLb
tE7QvO6vI2RSrMFojxBBG66hiUYwBbLONdMDp6vw8OoTOz2N7tsEmkWNa2TzVOrR/N5Kk7UDKE1Q
uXWGWGc7bEuNGbcKRKt1WyFOZloWSupNtlAxG78qbTG70MCABVZQZisOlT78aiNLOyA0bNwganpQ
k1g9a23jMr98HcAVuzXT0NA2ylmz+11jOB5DIe18OKSK/sfsaYKsBXS6Wfp0z+XFZBHEqxPAYipg
2I9kzxqv8WuU+NjOSy0vhobpBSZONr+QZbnyVfNSZ18kegTBBBzsjOk86TKl2wHqD96WgiP9ajFq
wwjcLZ0XyR2Yb3hChX32WZZYBhbbsgyq/SSrEd9T1LrvXxBCewWhUnluysHalq1Z7ZqcZ89Q8vuu
A/j4468OPUPBCx4hLENSQIMKnowBIS8SA1Rj2wjsOv/YNacuOdMoOS9dGr2bW9qApzfAWPuytYxz
ngIP1IfuZ+BbtfAQadD/BokHKl+8UgaEaRLzjNiucSZv0TdByg15LJs/stIyDzEkno5gkuJfVSuo
UwlmaMkhIgYr6pj3R4SEaHSYXOiKGi5AkppH7vs2a4yD3f1ASTMbvOjJj5ajPoJILajQ9SEZIuiP
R2mXgwaNxhi1WNn1NQL2I35H/M6qC/ePLDPzI9DAFUKfLM+PAogoP3VCzadJws28NWtbhr1V4Sjm
GbWawVqXAxiAU4X0qQvVqOHixWGLIuTe26ildvw2Quv+DALeK06d5ec2T8aVVrLwtW0BR9K6cngN
a2atvEYUr6GDsoNlGXkoCyCUlWKBs9saYDQhbeAdNFSnnXnaZpKEc1cjqQeo1XzoLqPEq/u3c7Ms
Yr4jcSRvJvan0QIeY3CmYa/gOWd7UjtB+gwo9gE5w6OM6jXZekAux2AenqbkXamt+bSCCULX2tN0
vna5Uu0gn+KuU9B2v+hp8iJAMbipXa1fZF5nK7IXeWcGuQoYuTeBekF/xtZM+xyOdXPAGyBQeiNP
v4DdJlYi8sIHYAHHx0ppbmSP9LzeZKFpITCGmzDRbFoTcKIGOpuv7KsRJ/1POUbQ38dj7dZVzbhD
OY96p5p59IjjIDD0dmH/ZF/1Bvon5Al5s+FmJ5CFedtZQ28SzCfUdAwgYZGBA/Vefp6MoBpk62Fw
sjPQeM6lqBXFVyILv2bvV1GBUCnZ2PvVMjpfJX15bguIY7HIvsXYve7xWTQeqAGJ3XywkhBVG1E5
cHU3QN0hCW9Vlbt78l08IFyOSJgFzGmXRY8Q9yueNJ4l61AF7L8UII4lSlX5VudkP5o+8Udz6L9G
qC62Hnn60UNMKZJ/9CCdqCxhfs5iVBONFBA+CkhtbqFuk+NbpKjxJaQ6y7HnBJYKTbC5iHJMhxNn
qbkcgd+gMOvoQTO0DbxpgEa9zMWXJuPnQak4SCHTmebDtGlt5ID7o+DnZiq1q3cI+Bq1Vz0OACbu
pavom36slBdEsGYPA6SfVT5AeMhOQIkqkB/Wpuo9qAL+Daln7Qhl3eYROorDAyrp7IwCL9tXy6Hc
WIMuA/KlxlCzb5Cw047Uq1s2glPZ7VAdSFxxuPS7kSMtGaKYGxXKbQTicKWB6MgomuGToxcBUaAh
j4rjMOqDBMRydnVHW7m2rZ5BUPSzWOuUJxYOwxoy8qUNpgxkcamJbVU9KNbUAGue4ymCS2BrTR2U
gvZ7jmcjMgXTCLlPnPbfXRYRikBy0GHBe62H/sam5zXEvizkcDILx3oQF4pfY9gUm6Wk5wjcLar7
1agVODg7st9X/SSXIjH6YzbE5mqECkdAjjSwLEVXUSq2yftSd26pe1E8LRdsC8kVPQma3Aqaxi6u
VpXhoGmmyZbrTRYIneGkqWYgzrcq6oya/Luscm+jd+oIbX3Up6ba1WRrvG70e6UXNxr4rU2d5oLh
B2rq4kNTMi6k3w69FlDicRGIntOWH/KYMcrxbEIpP1HWch6etaP/83pOb5oGStLNmtNt2dqbrmw/
uSyA+OXK0vvsLIeui9epAqqnU/xHN51YxoVEhC7rmi313l2biYvMp+bdTitSj+zk8e5PdnOq+PPu
T7ckV++rXUOAqZpUq6kpq9Bei46Pq8VGV5N+5lkvPcjYko/lQpcQfP23eY0rQQoiT5nWqA0lU2dd
1ulHn2XFBsJrW2SjfqL6ln2oa+thfj+oC9Ur0KLxBix/EbJssxuZ3MJBFuB96tylkTsbIr7fwojX
K02X6lo0eLKRukAljJ8A1HeXCNBiYFi1FWkQiKjOT6YJnVDyoklO1EF9YZIy/89JjUjPb6kSjWmo
9G0WoLtV6YCiSCjPvEoruz9TP0K9l003IJVINmXy+egI1vUaTytnnk3DiAlryCwi/gbstQHhoeSX
iczbXikG40rN2HRO4EgRrRcbB70OKUQ1WuWFauJYjFLtcqqERQ2i1dBb5Yh5F30IBcepElZspwaK
UX8lhw/mttM2kLPNfbItayAmB9yTcJx5DRqwC8076xG2mtOt2vf7AQWUbcbRlPcD2HP8QOq12y+L
1x6+BpXZ4sPn6TsoKEESZiraClFDfjP0Ejxrx7yIAlXoURyS3yYHMpEDNYnz0USu00SAla154l/X
Wpb/61pD2Xz2WKIdXD1eObYlHqlJtBIV77WwfSvU0pQQRdJHz9y3atY8dl3uXbs8nmJUKI4iI9RX
DVV4z30ErpCLL7Q3bwd0nGuJo8y993I/mqFO65NtMHvv2mN96rWV9sry+LVPmXPrJbZ7dWrEe+oS
dccbnSNYaOJMHJ488aJboh2pQ04xlOnBZTSf2cT7ITu8w23aATXFLZDB/Ba14AJN4JtDM8gHDOS3
Wy1LTbdyEMRF2W28GK0p41vIwfOb1lDBvDpJ3Cb3psyWGhabSI0BsgBO/xrn3QMfs+FIJmoqqDpt
URRbh5gj3BB5hJZ8Aj/VAnggVZz6UPdm4qCSMMpu7+gokdJPHF1SAw3HMGg0TVvRMYVsdCyhq8W2
zLiz0QImsn4r1S3bdQwCKCBD0Av7IBoGsqiz52p2nOXEQHd9EwwrB762LB0SmR2q5W0U8Cc3fEqQ
jmmVb0AzSDf1lE1dRodI/9FrQNAgpcd88JSc9R1Mnro0WiHlOI8uMHmC0yNLG89z7wbmpabRdMQn
GcX6EN0CiwhFel7GCkpdoQZFf7fTrJew1b+iwlBxocG20VcQydOf65x7j4Meb8kc56gsZ0jwcHud
2S99qYp9oVZpQKNWJJR15CXIo003CFH7eL7BvGTv3N0AycQPN2CucDeQMgXqFTSX5mTFqY8uwi7U
zS0A+gZN97O0O0DA0z214cACYTH2vQaRY9Shf4rKZuZG6qUNUYsy/dQr/EYOAFA6ELuIjMsyE/Xu
4u+1hkOwF5qfszG3Nijugo+VBdX6rM+hDzNhVroJ7LI0ZCtQeAXytsV2sXuMy00NoCTiXKh2dTeV
ugqBKae54OmiANL7wsNjwvBhstqIV6t2qk9BjV22CFTRJU8AwWqmZhkm2zBGcTBKBIJo4H6JeZ2K
I1GMKHRg6Nw+LY1sO3HoKkCX3u0R0Egno4fQXvDnJSiH3Sg++JQN67dp433vor58gFayfubKhjqQ
hkaZZxvb8dle51uyk4WummmOTIV+xt5mMUeokAhNOyRZ/7Loh/UW+18WjVDhqSsEcx1fB3NqOlPQ
AcQKXXvb9+lXMi3N3fkDROHPqGIFPO00E/gyfcOSHtHiqbv4OtNqdcy+zicgGp3PM10tAwCa3GNi
5DVCOgV/EhkIfKoygoyS1w50hGvnebDBTIdgzR+oyeZ+0vD8RAxPC09jwvlRNwCERP0i4wnvuVzF
SqP+VJoLFa6a5li1/jYn1JTwJCKG0txpOaw1OfhDXuJUjIj21wbP51UHEZcLFx3kPNQIp684H78K
B9oP0Isc/ExAy9GRQxkgo5JcAD3u97Y7KFvdEeXN1bwaJx/wsAwPcsuTeNjA5LXvhP75bpLWcAVq
q2Z5azh0D9xBd/am9IYcVSewgQQ/iDub1CqMl5T3D9ngZj9SIwWTEru3R+hrcnBM4RErqvHCZfdA
8bO/83hf47ceILG5fgEWcOC26SfoUuRXAjq0axXZrRdrEBwEsPiZABVlrNqHHhpbM8whrwxAPVEN
Y2P0UK9qobe7rYyi88vSRLXtCQmRFGxelOY3AS06AC1JixKGAsROZ1601YZ2naBoCaDF2KaojrxG
al2cUNsAJxBU25q7VKSedGM1mBA7gcLKtN0h+2TiiVqcaIn3dciECpW+kyga3mbI99sAPYJ4BZGP
6DTaenoRU2W4No6LH20MxFTjeV+HUQ2DDAet2cNq1G4VA6TjAWm3sUUCAtV7PBVyAOJSVpmGAdRF
Gyh+uhgt6GCjbqOCowvNRtKmXunQfJh+kKP/Ye3Lmuvkla5/EVUg5ts9zx62HSe+oZI8CWIeBAjx
67+lxvF28uScU1/Ve0Oh7pa2nWyD1L16LW9VjRPSa6oo7ooaXKKka9436QhA1b8drWfgLKEdMTJq
84xsCPEt1o44rZ0Ts8FDfB6RqioqYYrrW35H2n6xGVGgJgG3VTQo82uXvUD6sviOTJ+5TEI1XSzg
m05oYAdF2FtAOSTrNjeA5zPSYKu6fuOanX/0VOT6K6RLsk0JIkWgjKAxT+7EYP4xwe8D+iEIMOZo
vdvnDE3s9JsBZr22gf5/6Ucwfdzs4MZZO3nGX/4S72k7S8IKyEYBLrIK9B551uKvVOckaWwGcbtA
2diFQhtyF2FtjQvHKzpooDb2i0Dlpe2QhERy4MLbvl4QyyZ4VkBpZYDvkIaO5/z3SY3lAJxXqjOS
VBXob/XFAE8l4IXQz+imXzbtSCFTBkUYCdiT6a0V2I1rK2hOqVDqgetLObprUVdgd9cjugDw7yQC
m05tCYvevOtRK6YRKB3BxwFkHzR+4+PNlI5tcZSD+YVMdPH6sNoHJuvmmSJp+b5s3R+Q6OmP4P6E
jFE/ZgPULqt+CSJ0FzUmWSPfro3koUi6m8Np7MTFjzI3TeBlsvGEI5O1bqZBLghraUl032BfDg+N
KYbu6AKWNPAWZKebGfS9AHDWff82oRWQ2G4m8y5jPqSMjC708Uw2GP7l+jZaqyYOVmlmqycxcORR
3fCBmcBy8bEGe6hnGUdyTtI00VAJoXXyBqB/2kGFOVqSN8Cr5uwp/ys6i9WTCy7oK+QAqrZt+2XV
GneNBLcYRVYuurMbVZp7Woe1+NMRrlRr8jLRy4OFflewYeInAo4jvU9ZfaBlKQJISBD2Gc0jjZIS
RJQ4cjYnWg05qx4k9o0CjZYHAU0HeniuNeAYNnH2HKGZFQWPBDRRkNbcSXyR9zZodM/oysajuY3r
pwbkGAtTQpmtwj9ahIRPDLkgsTLjdNz1cQnAhc6p4jhtLZOEN2DFw7BgFbcXQDNkZ7yUwNdSO2i2
MRx/lXaptcyj4rdA7kMEIGqKjVk2kLXVJThDl+AiXZrLkQMKh7G7kImcngCBjRk6ckMR5PB6EDnR
fLLdFrHcHhjdor+Q3RSGhCQNNLPQr2+d2r4pdzWPHqLJcED9RZRWccFAZGWBI3WK0u8F3uUgV9Ee
LkLcQgsm23gQw12QEdzNCKfbORTUleW671GWgt7yKgxfeNWpu1sKQBkO2gKixNhR4oAciXBGKDuL
doUHrH1PjpwJ1Lwr6wUEGfnBr6oSD76QbZ2iDy91B12Dwk0gqBBN09Js/fSlk0G18Kci+toEzUVK
JOQX4/Ra48CHf9WqQwfJ0PzInOKTK7PytTfwX4v+ZfWM80Cx4mUuHvqhQkLAca1zwMdpp2K/PzRm
KCEzy/71ydXofPxkV3+ywetLrSrkWar8FUX7j5889NmntC7MZVo6w92UlBuQmIGNe3KMrVMp46st
8T0P+4yBDLsN1qD4D0/o+R8OqKNbW1um5n0GQrOlL5r6syv6Fw3axvyfoDZCpXPKvhqWYb7Eg5+t
GP7o7+M8Mrbo304PSZaK89il09oNp+rJ5xEIo7ljfYOQxtuPYeHHMKI4/tbbSAL+8WOoKfzXj5E4
QfXbj9FiY3O2sU9e9iP+nhsJ+QoUIYonUMFWD3aHx4oeOaGJC7B8pa/KC5mw2xKrUNj9loY0nU/A
KtGws8d5Ovq6fbHUU9EYgB5zkCL7k5OsBpu716iyigcctQBM6Nwr9ATc6xDrJAxEkI5ka+NYo341
1xVIjq9AGBUPXvQ2HZJgqCcmLrIJTm+e+s55uwh9lwH+7hkD0KV65CXDhNxKbiNxqj0g54Fqj2Xu
TbBUrkjXwbGQXUAJZDqBDRaaeuZ3MkNdFFIxOop0aiiqnJQ61Y35gH1LtEzqGnyYSjrtadAMKnRh
3TBgfwwy6AT0j/ubA9IIiDbfo9XYrqsu2kGus1/ayJ/tqXiXZ+C+AsNEADJU4KzJC87rcE+Fv4JN
0JcNQC/rRdF6Bg5MkvNFFMlgWyVWa69IwNzSRmgqBFtSKif1c7ojLwOL26LT3qYDdqaXHWTEQRJ2
N3H7iRFLrR4pz3wiClvy6dHNpyPN98jf50Exd46s7dZGIxlgYZF01TrrwKFEW8B5N0jGMamhE6I3
i1Qqp8sc7XQ2unxRmr9dQmWotaqx+5Xc26WOYQOkkKhXALtWdR5mLyppa7T6wU7ctFkSgsmiyWd7
oDTDWBCpV22/xVvM+YHtm8QzDLmXUTO206XLGLpFZJ8g3QbbzRvruMLvJoAd6LRY5gW/xBZeXF0n
0Wmh/PFzGEbxarQLdqDqjl/dT5MSL39EST/VtcVDjhP8g4H/tN72ULgIEt9ZBSVHgVMLs0pbjA+N
wn8plTUGhjMblddG2/Afcse0r2DZWRt430Azxe1PRo7zGinVsNzCdo5xNBFpHRvIvpSApnNxJG+X
uwcF2opHaLw7tAaZB0iLnniBNWhJG3kw4JGyYlHwKoOCVc+vtWoa0O8AqNTYCb9WIO4HWUuwnEaw
zy4be4CmYRT5m8bx3rwZjtU0lUx/m68jyOmjwW7tQpMGvQOt39X6VxEzgblfOc0JvwrU3XUp3HR5
eyLvpIfkRXUcwRz85jcv/TXRkPvs49y/BdPKeKplJ3ksE39cll5oPBmx+tedGtmbTb7f/RFnpBAn
H0U7bkWZ2Uc+BiDd0V9a4CAeVT2qqzt09rHuVQ5VQ3w5W9B92zi9fLDTlzn6FS9TcIFOQyU9c117
PhJEIDE5ToKzo2Kdt4LGub0g283xtyFyCaxZ0Lyb2y4nb9VxSD7/4bD0+jneuKsusCHxZVj8ji5F
lT+hf9UH4vGXie7A6xYuwSmfryvSyyRjnQrQpngBKNB+j044wO659+1mtlWc3D6h8Ku3T/BdYLc0
a1y4ZDHP1zTjFuwZxTWWxd4wwLKJ7qV00RRjuumg8gktuYDtu8lsLqau9Bq8CI9mD4iBrvTiTSse
BXJOkFlooNuqI8hRCGdvoYdsnoT24n4lIG6mrCm6QI60Wxh5WH/papQjXVbwYxEN9Qv0yGZ7q6BS
BEEiZ91kbfOlxl7Vsqrq0S4jsBUVCkhjbR/0dHRAxbfpDSRXr7HXf4LIRbWC9l52lSbSLXRHNqlt
Stvo7v8mzqiQXihNcE2PI7eWoT2Bbl8/0dztNKjus8O4OioTmGWyZnlhLUeJJ0rNbehXrPsJJNgh
RHgMEORtWpFaWxK6mHz74lqV+ZgVY3afCPYPmSkqSAJzWzqO+qyjzNDf2gXwMJXhXLHXLI+Wi4cA
6vHulWwV56sRTY4Ptmu71xRCzSsfqOstRdAERyHdqQVgr2TTEwYP7K1zHiBgcQIQX7YGazd/AVy6
3UdDy9Zcp7582N3O/WivcCx61fF/s8sph/psEy34yPtLVspgk7GhWlclL55BY2jvoEsZLnnUFc+S
t2ha9mN/YYQYplOEpEQNekwKtmzw+QyFvJAzq9PpMQMJWYytk4TO1qqIK/bEepk8SL+TuyHzAhNp
OK871HhZ5gtpxdHesbeWK8TwDzmMCnRXx4KN3WEOh2wf9GYgQgX0VAMWlqkeL05S9S/dyhsd+WIa
ooPg1JgvaBjXvWaYNCADq71QJa0hroBWFhoWIxTMYldeUZkOH4LeO5MZ/7pgKIoBcq+zFksGUEEr
IASzI69vqdfIUd0my3G+u71ukR3J1SJBhgRaAB9ew/S2vb18o3Gtm3o/BJCPkwILnBNkXuZ3NU1k
yEEnIEM6OWB3xxnSkptBV9mKfuwekynadD2P78jUmwH0jnn7D/nIdJt0s/0+qRun5mj18h+K//+d
lPRAi4HtAT9aLwLkSf3xLkxjQD1qIe3mm2rjo5Fit3kto656KrPop6V3XY3fJosAm8kz6ATteej9
PiTvLRgZK3G+DWWGjjMrj5tVaOwjR3cWj3Yw3WMUU5/x8NeR7ZflQuZe8whICFu6BWcPAbPUBrLS
7QlEcMNBCojlhH4g7pBftlcGABPPUwMhDVU17beg4XthAW+7qADnBj8BhEIL+xuUd/hnj/lsmaHc
Ni85GJr20S/flpQTAEu9dN+WREv5KcZ3N+mE/GxUbAA1I+4UevAW0DmQn0uBz6Q7qW1/javsCTSx
IQhLl2NX8A1pg0VIq5w9HxQXDYiT1zRs+xZC4VDkJKUw0gyrC+af3+0kLeYhgYGXcZZiL3gOSsgG
L3DjRHj/LCDVMd98dP2XGBOAn8MwJfYm7u1+xSc/2idhqD77kLPuZVV/ElaVnnMwRC9G6Hp8prAk
yYw9OIKhs+n4i5oN4S7NWLTlaFZcoTHZWSeyxv91nU/9yq5y6H7QWHVOD1oRx1mPEBWCLqg3rW3T
3wLL9E/kqnhPvPUAXXV3dPduv5nIPrnWHE8U92RyNWBkhB1v1XhPdjKR83/a/1gf3/EPP8/v69PP
GRKi431tydxNiK62jWV4Dr6Qvy4DiGwV6+/6MgPveyMDlC7K9Ftr+1G2BrYd+Z+2B8mInjDH2FMK
oZfUhypMiqf0v5e6Wd6Xm6enoPT1xgIK4VoNwalc/S0S9TK0gnxDNtJO6MF8epG5ubAHBl5svEpt
J7b2KI2aM25MBrmzcEXQn32wzD8njf32Ak7rt7AZRqbDwq7qz2AN8Z6zX2FTN/5rtd/DaHoVxfgv
9vDttyccjKHAdNfVLjTp7cZ/SETiPADtKdE/jC96ZZ7yDswWFCkcu9t5nh2AK5HhUKLj2ykB1SFv
wXVLMcpwvUUrgKZjqLHMMfoTwL7sfvgEczWH5zKaTqCNuKdoWnYM8dyy5+KQKcbD6AO14kRGscuh
g/nJrFGSiPwoPtMQVH/btuiSqwFFumuh7JXSPa5ZbjN0PYlqQcNpsuwdyJjN2ZuPHECYsSx35KUl
OQQ3zjTUS6ocnHy0ZAl6nbyPu7MbR6BFMUIkK/iSUd5EX0RbACYOObgT5VL6uJ6giZfEGxpaGZdH
ZkKzaGh4+RSjbnR18jmVQgFtA8rn23QhGnMZ+v3a6myoFMZp+DA2aFVjWi20lgNoJ/wOQON+APvD
vyNk0B3bEa/6PyKAnEJaXJc8/rKGj/P7akxs6MNjz1KwNZA4SKl4toPrpGn3h9TYEJH+bJv9INUH
yX7TggXWLQ1r6zYOqhIMrKaogzUnn4YomcxDQtgQpoZLdzbdMDXvkwitQ1HvJhpR6PtEhnaEE4/R
Sp2y6q7PsyPkB/0roMH+1WfsE9q42jNIYn1IljfBGvntcU3OzjfCs0LKqtNOMpVlfqn8nIGVFrOz
xE3XaKlvNzQ9MIWFk2j7bZ6tJ0FKYwt4f3JPJjMYsKkC8fOWfoJxCPojhx7wgry0BkMNrjTZ8EAm
WRvoIJJ+tqMfAerazcFlngkAyK+fCKQ/UP0yHsnSmQVUn6ZvUZoMe0rACRDkbqemr+cEnkzs7oIX
7QM56UuGaixE31P+QF8wnnVo+/h9uijqesU9BvrmMgv2Cd4DwO4G+y5siieXpeVTgX2SPWbjXdzY
+I67zFm6jIsdOYGQnnY2iBKWNOF9Op5XBUhclb8OvCq92PaVQBMML6EVIL0T2HfAd581KCq3cky+
gQb3q9dD3wdEI+G+4FBj9PPcesVE8tNEVRvByk0BmilXhpmyvash+JbRqB3K4paGXogH1IXdRVS3
+SYAa4GEDNLnPktssJ3mqGDkWklKS7loO5C17IP993jUDM8sbHm/R+vyCAhrBqSCzvz9kQOs/aRe
2gkKGjfHh2RhS5lAX4JVs0zwDB+GClwaMnqAilf04FmosmB7HG4HyNg+gCMAOX8PrV8yCE8UwaLU
uh/7r5Ny3XSZh9zT9OE/Il966dLV7MCtXpJiaQ1a0m1aaPbpT2gGhuRtD/XuaEDTmz7Z4bnkQcYv
7vY0bJm54mCFfU5w8sC25d9h9KoYXChoh0X317BGr0ZA5vcwfY6ZVyM7fajRO+L2obRaP4BRecgk
gBMQJtt2U5YdoQuWHwvLcLYKKIQ7LivA2CsruPYRUtcNc6svLOFfEi7rH00KvbvMH/nCHgGBbnn1
ow+bL8rg5ZeiKVNI42T+VTH8MdcGz+8gUPH2KY01fvwUz0nSNepgLeiPXxvbfGONgdK0PAKzRRwx
H8zQhpxpZf5mo0magiOILUhshME6R+7tCpGY6uCiZANhHte5ki0WnzvpDI/SwusgdCE73E7gwrrF
Q/oKkEZhYpfaWu3DfHkZugmipZVz76rRO9h6s+oBu7GxMpWijD2JOxTbR6BdfzfO4vFktHVkunYO
owiCf6rMPJlgObnd+J41W8JfN7/FVGmoPiVd80p7ZNot00ZZDRCbF5G5J7sMgztuB8A+5NOXPobs
wC29S2lgbXcYxM4dL95Q54GSn+oYShWQirBWCeqMkJxLp4sdCXNJAW74KesaZ8lLNKu3Is6XYjLj
zZS4zsUA4na+WCHjp1A466GIkN4iB4VIyC0tS/yRbcg2oP9vZbpJDGG6XtwNEnQhnZuNm6oU+Pdr
KgMJSKEO2DSqz2DP9SFR6RqHXg8Z2zTh6L/UIK85ugHU+7jWjraKyV/2AhT+k2+UYMKqf9TKNl71
TZDVbzcW+HEzAUEQ10J1sbRy61MTdN2K98K5kxa0BbI2KQ4oGIDRIZrCdc2gipBaUbnMa5DvxFqe
rtR3fQC0N4A8GJsWin7paFrr/xxDgXRJU7CdcB19W4zuePG1LLsQxy37REfOoeLTPTOmE8mQZSlT
99pHJ0zytQzfFn04fff9t3ngQwHL/ei8tpBlWID4iF+5HQUbFQBjI0FjeGZpmKz7RlifKqP/WlQj
1MwT8OBhV/cddM/2YtSTDPZrEsC34xkNPSmYNQ3z0zSO8yTIqs6T2goJLcBNjGjIjknjGst8kukS
OafsGEcjSNrJ00Wpersl15SZSKC4xXSwRxTQSt1WWRloBE8sCK9DCyw5hREYNIxCtI+Gk9bLqhb8
VRXyznfR67UY5NdBBN0PtEz95IEbfPJzGzzMwejcZb6ZQfdJ8AP+Zetzpmy2Fk7gX1kqXpIo3k66
fkQXWakQ2BqOvnEa5zbKxZk7HiyqQH2IeXfzgKsDjToTivOdCqctQYKqETrlQ4uM3owQ0vAhULL8
3SY8MFCQKDUFU9z4PpdQR7Qexf3H9dwWe/Qg607g30B7iukbq1uGZXDMJ7CkA3OjkzSlA1Bg5Xqg
KtPoaH2hSRG0ndY325SGF8t4bXDsPiRBWOOUbBoj/g3j1TwcZeHdKVmk6NxNQqQLQJyU6As5wGQX
LWy35NsP0dgtr1qVD+dbsOtrYu+svn4Ig5B7sh7dogUX+AsIYsKzqGrXXnTIB+xDO3qpGYsuSuDc
sgL8fuPZYCCbQ9BzNS3SJDLwdFHFCngiiBrcnk8jy2uQWa/pwdSR3VG9cynzrlhJHUyeKEcFbmEK
AARTMQf/8fCj1QtmWyBbRFu6Zjv0ND1izEr0ZdKtScSHNxcZpZU6QPUBm6GnkAbehzg+WBVfUaCb
WGgPsmvf3jNHzrZ5BVvVuxYybQ5fFHUBuQnLcu6TbGp2btLl+9J21d0EIUhoxKXNlxFyj74RGz8C
2ey8ivmvnV+MS5pUeGmzk7kF5pGwV3c2lpwnFaZ3pieCU3Y75Ii8eVIEXNt9mKo1g0LfotCdCp7u
VKBLPTZLJK3Cs+1IC7gafbQH1wYH/RVaD0DI+BaHUxOYS0TdAG+OlM/ifbJZJXILfTTIG6OccwfM
8HhXZLI5Mw8K9YIVHsR3QIFiJq06VKH5QCNPm+gOvCX5rvd0e4KeSouQozTibGPWgN/5UVu+rRLm
ebdiPTKpiRVEybp0cNAcMwZCwttHobaEnwYImh2tNqp0F6WpuAiQKqyDQCZr+ouq9J+VmZRXKLmx
E43aKOzOZdOD9w8+uoSNKdceEBfrtArfbOhcfYgqI5j/FtFVW57ryb6jePpTBHm8WMdcNuvbQjIS
9zZki8+0DpLDoN9QfookEyhVas1/ZWXJTyFT/94dIN4tIrDWk114rr+0Wosd27gcn1nKt50KrC+5
tKBkXbZqS2EZSui5hYN9Ow3s8J+WnZhRLzwJGi5atohkebAJFtgavb1D12C0Ltyp2xALGQ1T5NY/
DLkeEmWZ2TbR+uaNJJISZvkzxmvheYCm0EFk+C1p6HBkyysvQCOC9qau5ojkNXCJemimwB4KTdNP
Q5QMknNWd9k8jJU0z3Ft/JhXQsXjksblVxrFwnUvQ2d+8qdpeu5K0d0Z0BEjH7dsft/m4YV8I5CL
962ywRmATwSjRvOADdYuAsHKc2JMBjBFakO+YmDWowfCQJrXu317VV2yJF89xcmTV/ys8c3byhRY
9z4qh6ssygy0XPlw9DS5E2DD9i5lTg0tHfBFzSHopmls132gUVrmDBjAxNrQcLCA4S6z8EIjmlRi
g75AgmA40pCW9IP+wc/SJ6VpT/KhzR4NnbUta+5sscEYIHfD6/2I3v0LhaAowy/QoNjfJnSFMLdo
BACCQi9Cl75IxLxIXDTD3gZ0eQGGiRCl7NpbpE0INHPtOMaCGS6HyJYIV04/Rfd1XkX36JbMdwnk
jRYmxTQMbXZl3V/ISxcKVocyjL37OShr8XBp8R2Y181CMCWZbhbvbpNun1Xqj7FSUNiGWemu0HAF
DEkYm+zo4h/nfS9QyARobRp/ePuPicrXvY8keN2Z27TPh52HbqFrzN1/eDoV30szROXAr54L0KX9
LSBr/edQVfUcgBfvsKsVDl16hRyHpUcfPDKLxIOmfWnF9dnPDfuFic0UFclL3YzNZUxi4LS1uS8l
32YAjm9QjLJfbpPehtitp8hkTVN1nN+MIwvxN5LwCu19kEf6cOkjAN74oKDyC0er3610B5l3/4ID
T2KP4YosIWPY52RVtY3yEmp4rhNC1jUXa1ew9FkU2AomXdz9UyFXZTDH+SlQxqp9lX5xOyQ1cuCz
cdLucTzE9vtg1S2a7fT0CGI38/QpMNtnlDyGdZpjt99qLISn8RGidfC69PsLjXwTbApTl4mlpSzg
O7S3D+SbN47RLt+4FRBTeur7/DAYy40ZgsE0AYU1cgFohB90j0pug1YFfyBX1O0DcEXhLDD4zHzt
5RP5I3C7rZgdTkeamOuJHTW3TONTkyfq4Ou2iqYLyour72gYexH+TqPhZE3Q2gYLB/gZm0qeKIwi
JiOutl0Pstg9wEf9MnCLBhVPZcy9AVGeVovEMuW9NQT1BdgXA2hWlE49WVf4ftZanPTXDDvOwgcQ
AoLDPHe++yIQR3o59W0SXiCDtu043vTLlsXDBkx67eq21dMTPJl3RzJJ0PRtzMAGSBrpUZF642uU
13sQ7xg/LNc6Qbh0+iLALLD00e9/B94sY+f25rBDeylQm3qS76JvMTWb/TTy6m6KnHKRqZKfc92V
miWAR0tIAs2jd7sr3FKsClkcShtcijeSGcBCoetj9D7YVc3yQI4cX691lTuo8bMISq69qc4NGNJe
+p+1tPqXmI0xOHLBihY2of0iwP+1SS05bigIrK1vc5jXOC/WdyfOd7Ipk4e+sfmVFTaA8bkJ+qo2
Ta65qNoTnjhfyDlxXp9BUX0uRy8/2SrLV1DGhcCiHoY93oALuqVLZKR4hGmPGjN4fAh3aqEeb03G
wf0GSFz+4Ci/ueTAjy66ITQ/83Y0VlXDyj0NM1QsoI4pnzNLH8GAs11wMMN8jtJmBLbCDPY+D9Ij
uk69JbZDiz4T4tNUxPxsGioEgS5gABCS7VZGFcSHSg91mNBhZtzwM/KV0ESLWxTDgMJagcqGH2j4
Hmbp1QAWAzcagQqm9hs6O8CwVVdfQw85dZ0xT81WAmnVB5cxLKsTOuK81XsEShJoAUilXHo6IupA
KU8R0CSqvsbN2xoUYUBxDlxE4EjGA8l87FBMW08NekDGqrEe0UpvPeYi3LTIUt5RRJGkNhAH4bhA
dgo8u37qTQs8bdSegh0bPdlCtcBcYSrNaPWaSEe2a6eSU7GsPWMzDu4XBk2tfQY6pkWnmWHcKaqP
NIRIjf3s9uJtGI8q2SRoVV6NjfB2dQnBMDqre/itd6KSyYoO8uSlIZ3Wb8FOJ6MjkjrpgqpandOB
Kjgth03SBgZAykV/EI4dHE2gtubqWBaBkmtEhZUmkJ1KZ60ak60CBmhe6TbhzzWRKYIq4Srj2Paw
HEA3XgzZfZjhjTZO/kMTlTABQ3AcWfB6Mw2pB0kEp5DLuMv7dOnzQqxSo8s287iOJ81Zntj7eWxF
ePk2VXmhJarCy+7V2ON8qCcDbzevn6PFFiR14yFPjkUssxN2O2+XKUgB9vlzzKt6OBbtkew0o4tC
GzSqJlHN2Bdfg82nIYJgsI9eSjsy2IJsrnbgv79algBFrW80IHSHNDrKqEDa8aS4Tq5yn0YBmIxK
7nphuE9ksY1pD/qI/l5o02CbzSKte/9IESUqEqtWQAmtNVoPOyq0SooGHFI0lUNK9oBmrHBBQ7TE
Wpf/8Um+3fT3CSAuLarwYZ+76JSemuLY6Usy2hj3ihfADE3Fke7IXTn9CHJiewRv4/ucmMLJT5H1
VIPP589b8hvt0KwhpZVsnTzOVqQbvi90d1iN78mKtaY89wDgn908z1a5yezj6FU/RJT1J0v2b5c4
dfoT2bwA/Hqukx/JOemIHmwNyKO9h5BnRAcdKJ3Bq1YYD7cy1TT4/Giq5ot47yx3UGYgE5Wp6GJ0
oKjUUTSiUJo48W6eOFe0fq11W/73tcj+/om3tdivT6SVWVnaR/Ri4/GJh1GTofOWELzB+xDHHfac
dnis3LzYTnwckhcFcZ6z9uy4hjyPTER7vNoOHUuB2CHbfBsAoLJPLetANrqUXo1+Zn1BmwFISl94
hxMEeLuEr54NwO+D1Hipu6b6VtrBS4AvwjdQQc83wJPON7+5zGj0P0Eq46DdpZ75P5b4P4+BBBi6
vMDfvXZ71z01o+csiOih4DnftNCpndkhbB/KLnVtupcOv/InFjwlE7Nf/jYpClg7s0P8e9KY1vZL
bDvJSZZovuwLY7ynS5f4ObQylzfLhETcvZfoDXnGteirqdksy9raWgnOqJ601Iepeb80oqaK5iUH
C1wd5qiTEvoTdE7vvom4tc0iEMGSzUGFctF2fglq0LJeD+ip30e+yD8pY9qWDQOoVdtNOwtvdhlX
b3YfjG37Bvi6T26FM+S7/Rb/u71q0L9G1au58KWrV6C8hCazmotlDWhrT33YPt3qZ/nAmu3gBuPy
Vj+TKGEiC5sEm1tRrHfiL3nsjEcyzXa+rCJ0lFHNbTKi7MTt+un20T0eONum4Wp5W6aNho9Lk0NZ
+bw0LWSCyvm+99hystAhKLwJicEckJRLXnve0mhFgT6AMbrMHjyh1B59Lc+FtlFcyyIoKAJBsqUV
5rm0wPsqEuw+aGjSi75fsD2dV7qZbms2SbbF+8Y/khM4sMfUzfvTgDb+1Vj42HHrjcy888CLr1YO
SrPaFIBnelflClRdekjbFbeMUWuTUXYkmxeA4ACg8DtyzmF6XQ+l8M3NVrKft2UNFXxcliaFBpJZ
qRQZzlHYBtGyAxityUmX7n3ZSOCooGrsqsbOcPd1h50d7WeCGDgIGtJ+hoZeMEg0IqE0cRuSF71s
+HvJTkGMU8+ADuJtNE5fww5Hotg3hxMIxbHHo7GvjXRHlyQqIRGbtVuaGoFlHa8NPYXGtxWiCgT/
9tA+/mGfV/7wISoPk4UflHKDFMewH/34ypzBfPUhxBpGbvK96NNh2Y5pcIHgb3cCjQfaCVUVfrWa
MwW4UCVeVj445Zuxrs8ldERW5PC2NjSmvkHZuVl5jUzOIY+LC5+APUBpK/nusaehtqavNprSV9Cx
LfW2OdqiRIzcg4BwJ9656rUwHbFIMju+L0vPuZADRwD0VmiHgRa72VEb4F+OGPooxubgWxzUiq6G
QI1CPpJNdi5QdmpQjw0ygxs7NuRdlHN2Z7Xmg9Cb2hSlJBrJzuAbA4z5UASGyGPs++yArMqemlpu
jS40hLqzewD5+eykeLLTRaG0dHATb/enXS8LdmjjUFnd7kO8ttMHZJPBj2jImZ1/TEf3LurHppx/
vFu/DYUBElkepzrf3pZlwNSf00AuG0OMZ89DQWcEJv9uiPC6RqNZ8iiyELDfCooNYxuWS8ux6hdf
tGjjk23+GgRAAUhZfg8zkCeVXv+zd8pVlhU+9EMfUQxKcUrJxbIO7egnSmeAcefZtzH5Bz16zbPT
92rN8Wg8NWZZHS1UVzdT4GBTCfKBRVwE3XebxUtjyouf4OD+1LvKeQmNEcl9ZN4vnmGa+8pB676P
M9lDWgbDUnam9aqcYS89K/9p+tOhV2HzCtAmBLrAfuj3YsHlMF1NVqbbyGmyQ+OL7M4JeLyywkG+
Akm/VXWW/zAV/9znqfo0yFHh9GmVp9DqnRP+squ1P/jVi98jHahD7W7aJ37Aj02buMs6TntQYLvi
mATWdO2EdQVPh/sKjWaoOUVOd4J+WP0ImrZvZMcvg6zM0MhzCdq6h1ZwAKmTYGWEaK4DAWZ8MYoy
OTcWx2Hftodvrbv20qT8DnANZLL+H2VftiQ3riz5K9fO89AGJLGQ1+bOQ+57VdYiqfRCK6la3HeC
29ePM1jdWVLr9LGRyWhEIIDMykySQES4++Rg1XLYAkMZrCMrzu4Bfsnucw8ALwQcCsTrRXpvQnvN
WRQp3vGY3JEJGC4DmenOtYNFb+Q732iiTTcVfeCrNq6Wk4QLhI27gz099+YOD2iB0cvvqRVILz+n
VnC+DUpyPPWHIASJ518TZUgYr3AxRRuDSkSwoH6fmHxUYNaL1Km+E9nbOPFxFrEejk26yMRE+TYT
v81H8qHDh3bR++OxRq2rNp0DJGwWQoLFI0/sy1yzMEIaA8GBaEM1Dn5m1WcAND5RJ5lkYJ4tu333
r1HhjjSZL45G5Ygl0VHwvPqSh9x8sBA0O/3G3pbZR3tkNV9EUr/7lygAWhJ7BX43X1wvsh56H2iq
OZKVeW39zu+KJMhJSXCDUk0CQdVS8C80VQPuCY/f44PJn1tIMu0aQLg3zWCbX0bceH2tgm94hIE+
pY6N06DFeAeVagdEGQAkTyOR082f+2lknSMw5MtiHkkOwgMIjEbaqKi40xFEx9WfI+k1mUKJIo0U
gcO+1Cg+Iges9IC98NepX/EHVIhHG3wZ7qmLQ/ANQ7x6Z9d2gbxAYEMtXDPoUdugV7Wt+DukizZD
oUYfmMRgDY4u83vEgSxExWz0SYysW7lWZ93lnW9s27FtDrJshhPy7BAfV3n5UOI2D3hem71gGfHk
xSjuXQQPo67AGFaoYlIV4S+1wbLl797bqO2/vTe/YB/eW2gYENmdsF8E3Qr6Ol3WdtAcZnDW1ETV
fHMg2FdtGQ/AkdT7oovjboHIKijkKFznVKpc2yEYA2ajRNp27fSBsUAaO8OutVGbHmJmy6D38KmT
sc5DPKN9cRonFa9+OmSaqU3tQ+xcFf3W7lV2MFAScu6k7s90Rgcd5WAo86Rc3TrK0vsW1sxbpJXq
N3bk23tHFcGDM0yQtgFUv6g8OQHiWXwmj4HbFvKb9jPQP90Seuz+ocetxL6l9T/E+OdTchrhRCkA
FYVi0/UBtv1goxsQ3BXKAQbFS9blVFZc23WzMBtUBrYoC3qSAiXSPB6/kJvHQHMqigIRuBZ7jTBs
mkszubU+sHzT8N+59bjytxlKESFjpfRzlaZbQLmR18OVt7FEMG7TqdklxTKCbsjnOCvZIbYkZMeN
kb0w0f8xRK5zj0Rzfwc2bSDWJ3/bdOWy1gqZq2naVGdb8h8i9T5tjrjxbkyBbAe1Nhh2Nw5qxpbI
LoZ72tpSs2BRtJ83vlMvEBvhhyZimeE+Khky0SXQpQ4VrvqhaBem2Yq1m7nsJKjaFQ+JVm4Az7h/
f0Wo0xz9BnGaZLSaE0AmoJdIQVR9gkCnZ238AqDyXPXdhvrpYKjwNZKFte0zSwPDgkOY+e05r8sc
UP5EgEHGkf2CjGFev/vYUutlUdfI/k7e1KGV34P/EkoLcYHkLbTW9Vl3HooJoS+1bHJINHYxqvmR
uscpVl7NBoxvzcJBaLJfkLGaeujMQaXMPi/V3c1emBaoP+Zeba/MAoWGPVYGAo/xY00XGi6h4NzE
HNccnQbOY2EnERTOEDenA3JUSYeQ7p/tBvxCGXj9yfJhJLXHODShWb6kuW5jICSEUPx0sFJlr3mf
yOQCerBmw8AFfilMzz4z/WxO5V50IDOdjUFnL2U0ZOsQKxWFPYjnnEY/XZJLTLbBzSro9wR8fZuh
CtkzdicBaPocnS0MqJId3OlAZ34smgxMChJG7OfcNVmbseIo3528hOJQOq+HHfmQiYv8z9E05a1N
PtTM81Tw5a1HmipfmRKCklWHhFGXhe+HCNHICnh5tJPeKUE45P8x2xLqIXdRqXzTpsYPikB+CFLG
YQiVnwDk6Q2q2U/YO36MZv4S3KTBjvCfjdD4hCpo+2wZ4Afs7GCAUvwQncshycC9pI0rQGjWsmwC
CzGexF+AMTJ76/14jSLFDLUfIYRrhBf8oaPyW+7L5ks1IG9vyIA9YMHjgHuyZvge83iPh1YLFpwK
aH4VryUerrgeRIbPIuqG03xq2No4mBXWVFlcAkk09dBBdqjMGkCL12M32IQWQHugw3hB4eUVYp3V
ozMW7glgwWpJdkODfDGvgvIu9uzx3hU91i/TgABcAcgY5eLIgS9+cnLI6XYse/bzsVr0YOQ70WHo
jPTEpsPNRk3d6XopEmuTjygI77L6XEs/f3ZRBftQO96SWVWAupZVJbPkWfRN/ozIK8obC/1Ajn6e
XFAl5dxRq4qqtz4rh3kS6NWBVjUJcB1Oc+bThhY3om5PzWQU4wq1QHxLzcYpkB5EgHtDzSH0auzG
KmdlTy8KrtBwj+yGvaReZOKNQ5mD3oJ6HdmG56bBCpV6WW9VdwgZXKkTS9dwUYiB7VLDsEewLccV
ABnVocHiAKGkNPbO+G15ZzozuuIL+LK7nWXmYlxYpdciAD+ACd5MsTFMocw8ndHBhyrAwQtxuDV/
53cbRiPIhYbdmv//U91e8pepfnkHt9f4xY86VN3pfWs+egFElg2ohOQLOr0dQPwhVrld9AsIJSTH
W4cKQUlf5umfQ6h963amGW9NOvv1BZIGGUlTgeXwn6cJyr/eGL0KvZPZeHtVMsqq5PlCcvM66hB7
t+lN3IZQc3ahUxpSFNFnKG+We8MO8/sG0pACqaBTNjF20qEYBKpADK9YDpb9buvoLIo3BkSNzsN0
BaA2WtebSsfASvw1lkbkEarlemWdb/aRAbs9JrgT0aveOgbQ63Syiy+ZE2BlroNWruMidJfzK/41
MaJUAG6Dw7uj1050hl1yaUareSoaHOiXRHXB3TxVos1iHYRGObu4hnuxQUK0BcOEPkjN9GE+U0n7
fvYbG7n0DlcJLmyMo0P219nNJqdpbrNSx81WgiV0GXFc8aB3cx+KVoGbKgCTOjU9EbsP2oKEdhdb
d8HkUUJebRc0ol1SZ8kd9yFHvCUtO3aeB3UaSoEA8SDyhRLRTNfZnWPbF9CklG/FKC6GZMUb1+oS
KJxksDheVJ9UmICbyWXeXlX9MxWkUxm6P9WiIxIw228m8iB7Wo53QJkv2IANQSKiexDo8WsURuqC
G9KaWnQwRrA5J3bz1g5+jExfg4q8wi3rpSM9sBio1D9WCZ/286V8af46iyPz3UZnbcLlSxAMyYLl
qXqZe/0tM93HWOv4KoSIr+C9lqe6GY9kgjhEfG1QiH/n4V4G1bzeX5Jb214DkDHdkxcdmqrexXbe
nanVh1F8rbL8c64yMGlMM5Opr8FZIQ3L399sbW5XSydi8ZZcqCPRKUAXOUA8ZKM5gxJyon7D49Xt
VX2l7W3cg4H6Np9vJ9ZemT3qtUwHbzjKR+fIZXOlYfQnoS6ihFJp8WF2swQNbzS/hdufEGNH2YH9
63IzZV5137sqON3emVZeuDBBkwhMKj4w8q1l5S0MQ6oPf1VpeSgjtUBXRS50cEdwgNRmbc5/FU2q
Wheie2mql7eXZU3m7IwSdeu3v7StWuPAnO7L7YNDgBS8/zrZ395dnwn3LvdfaK75O3T7Yoq6Dndz
cyz4AQwb3QSm6fbKgkiCkaf9a1Q3T1aSxk8RJBsPijFU6E526NnZRt5cRqzDUfzp1JsGVEZ7Jy34
swbRHTkxaZnLRrLqHNrCWBkiTxcaAnyPbW9+6pohO3dTSxbuuEGtCJiTS9d8rGRf3TsgvWqc2Hwk
U2uC2stP/fBItr71i10a5mw5DxCW/9ibG09rE0ycKNHDurqN9jQ5OHHjA6Ii5oKaNMDFj8WQZn8l
UzsilJj0bbWlyYE2SU+Rnf1BnfR2jdA8IoXr382v3tgdqs1CuabJHBV3F8aLC/nTwY2i1zxW5ola
PZaHW09ZLehE8AeNRu9fUamyok4y5ZDIXPDK6w/UjMfC3qkQwTpyobfQARnHxkcyGAoaL245sh29
AdB6sIOve2wlsafqws8stNvryJW+L8buzetc9wuk3Yc1FAGHnd+jGWhjBdIt1GhGrnsqqhQKfEBQ
fwFPIQclbtocizZE6Zp1nc0tFPh0WYIvBDGa5fuOGxRqu7lO71abHyP1cWyzYvGhUM+OaoiJm/aD
gbdd+N5nyl/7LPuma50/FUiy7XQNiR9Ead2nyYFS21gDfuP1VwNBzm+RQAFk3PEfsZ3cNclgveio
GaAHamVXaYft1imt/uCVMkacImZgDeT9UzxAGTeDQOf3aTg0SvmPEMNVimAwfqLexrMT/DQSBkjC
hCMPHQPMFmYM8FkS9J+gUQEuZ9hvbt2EPk9chTQiAmqzmwT2ntyAjnifbZjcbrOF0XePiA4geTyA
5hvwDmORDm+pClBd6lqfITtcoijRTHd138SfypafVGEG34DnSZYFyqMvWlnsnJsDUmv2EH77a2SX
QIyCRubSR9m2bbOVEUVIEPlZ8onOMl/G81n3G9vv/HxmMtw3i+RDns2Q9nAEM9juQ1ZvzrGJ4dEQ
o9xTem3uVciSrYVRAmbyV46OnGmWpKx3ZO+jZJGNSOxeirYothL0A5+ttJj5rGTimOvYdqo9qpAg
zpvkM58V1tKwRw0ItC3X+DT5O4iTAaWGMgUx5OBRtorOWk+188tAuuDBLoP437S7ZaQXXqi9oxtD
dgSlMnF+SUeBhIvZragDecL8EkJD0F5FY79CDZV3vLl5gwg2g5+oZc+B5uxQqHHUads+BZ2VrcFS
1m/m5ggiNi4rvCVLtU+6M0cQuCYn6qRDp0AYBlDXlVo0Wx+b77Nxs3ufzbcNf9PqrEHEy7HiBXFm
QX7o1DlmdaFWzZJ6F7lptaQmHRDkBTGnX1946aJgc/KoQSC25JOUCNl+M8fsMQ34eY7fvYpdQvu1
aME9GQy8eDRi80jcDB7USXcxsFbrfroooNEXTrHo7q6EaPcj78Yjg/jrGjdHdQxqP1g2zshPdZzb
nxjo0mfaOp3lB7BQFisfVXNfyM1LSn4ymb91rLwFqF5+oyumriFcUSJmcW0Ya46N3zor5sfhN52e
89J2v7YxaFfHZgwPLE2yx2kg9VdxDg0dC+VCdhjLfZxgHllb8s1HwCcImu4bsqXdsuVucB87pgkx
1xEso3Y+QkQ5fvcVUGTRkGPMViaSpy0YesH9wdmqpzMbW9Uu0w7CBTibe6czO3gVTQ8VdwcwoekA
Ukztb2sU9G5Fw5GU1bgTNVhGgN9fjVsX95lrqZBan/jS5i8jaIZVLRF0pe8yCdroCmW5SYPrXrhM
fE3AtQsxxe6rNfZsqeOog5ae3+0a2Ro7hkznXQdI+BJ5ufGl7PsTcWi7Gdg7w7z7ysoEcpDAXxhd
lD5lgN4Duo0zvyogG4pb8pMR6XfbrZfOMsbqdZdVYAbiuFECopEe6C17MklOsqxe53c8/SmyANkX
eaSB3kGxIHp20+KU54b7FIHw6YA7ynQVdsPXyZ4wPC2sIOAHqUCV8rN9RCJjkZt1ucPtrz9jwd+f
RyE76EPzfBtbRbgoWR8NC+pRQTgumlIE27wboGtmQAfBcaeg1tS82VScDDvUtlXXdjrUINZH9gI2
alLHzZbXqt6UntUuqcqN6t2wB74qLr091bfd7IaKxi1D7fAiIZrWm7KVa1dX5NbqdaZx9/AN07rL
YmGsw+nMl8P7Gdl+14vCUtDnoFZyG+HXc3CQOtjUoyqeqyp7sxFlfAvLeoNAXPfVTL14hfqp4aId
B5E9M683WaLk0spGY+E5qXlyiBGBAsXUFojIYZ3jH8hEBzVFkekMaQpouRYjhGhRvLqJlAZaeQLc
UREX2UAAAP0bW54RyMkv7nT7zbT1Yo0N20Vc4JZcGH2858zAU6KMoYHe1j6HmI4ZvXm4KhxLitfC
DaKVKUR6cWPmHIMxr9e9zjSw3sCLQ83zjdfpjyFvmycnCJut5+Xp3k8FlNKmychjtKG4HtbiFaH9
aOWpMVsp5gw7UAhSjTod3Cwr154S1pqaHcB7D/LdgdtiK9MU5eJD8zhmHqD9cZjukdMAwBAKD1co
g7zbSnU2vGifBXL9O80Kz8ajduocp1S8ygK2QsliZzwiuoZPoQv9YkXY/xipqx1yvRYeYVB5ApFi
dQ0QjJlt1KQOVLc3O3tpKBAgtLy1ngEDbw/cKiZuagfhwwrSELemBIEiPlf7HNk+KqQd6S7jiWEc
Uq2fZF35j0o0yakdYm9JjN7yT7vO7eSU25M8EyLwa3D5JhAlLBa4bM1v4NvQqPm3knul5QCuF3wR
iQjbR+ZUIByabrVD8O7bBmA0ti0dPAQmyKu1h0QW9objV86gzNPr4TPkYt7tVIgBjszZTv5jFnlr
3xiBMWiaeMe7MNggyYG8njPivohcOdhtAAqJk2RnxmnzhTyCJuTbCOJ8Cyy20uVMPd8YrN/+tk3E
88iXASUjHHdnSVDDBbKG+hl9pLr62KReRPy7PX3+Zdj9rfeXsTfndpqqdAy9Hf3x0A1IukIKvTz2
iABsssq0HzOUhEHmOBvfcu+u6DvvD3ssf9jCcZ51YmJn6ffeCVXg1TxGp4WxzgYgleh6YwOvtpER
5Ig9TWsgPS14uumQuKO9ZOz1hpm+4aoLkEns0xLiPhzI606mNQSKB/2OxL75QZMBa/M2feasZvid
dhW4aVJ7kwgUF4dxWZwBgs/WKHsqP1XK/E7QRkN+x20rfruNYeEYrAxPvGiJL5NQa6gwLje3plv3
5QbyyMEmUb5/EgOgV6L/TNXved5Cmi7whovDne5kaWxkwtIzX+t4drD7R9abC2QLSlSI4JLIscJE
WJgXJ5KhSaemmJrUa7fAdlIv9orWM/X+bmwsA2Qu0gwEqkZ2wTIB60oI0Fpl7xxLzbDUnOxdJUEY
MDQvpXZy+4eOlfMAPdoVGG799Br4E4BBhycwdQv+PQOGeAVaDX5nFFD9GwwVP/tJXq2hJDWeAflK
DrKI5XYscvvejgqxbIUMXlore0iTnP8AsB/1ja5+C8o/h6tAo3yjjS0Q+eNZAX4EF6EYNz2JpvVQ
PdB/osuf7BbP5FYV1aw+5A5Weg9s9zHLIIx0EyRKi6DZCh2ADHeEINGtwyw4BD+MezDYgImqQNU+
giuLUoTdkZrNkL83CXqIp8PH3uHnJvVGDPCwfzs2H1GjU2bpCtS2J1GrbO9OCyxUI0KRzSnT4Ext
OkwuXj5m+yhW4cnE4pP4DCLd/eGJPLiXXc8f2BhfiAzBzjp7i7LRaENeQzr+AZSef4+17exFZmuw
4dUn8JpWrn/NBf6K2SurC7nRTm2vEaFEgXBfsc+hDW44XNfeNQtq8HHj5n8GRgY5KK8NEHTp7POI
UnGII9b2Q5PXzTI3s/5L5NqvraviP6yywfApDyWSElslFr9JF0KrvS8YBNl8XNN+DW6UbkCapDXD
s2car4nh8XlB2cZmesqj4JWWabRBcIByXTh2Gx9oseZy/AYBhi/WxOZFvF6695KzUeFRMTF/kb3p
NaAdk513zvLmSnbIdCZ4MLjlAoS94xagmfSzgrx4ZjrBt9QDDFqBi+0SJUF3cQCgRqlBE3yLIA0g
GLg3LBV6259HxmY43mep/TnDyuYMCqbsjFVvdsYOJNqJ3vjk2GF4tKNw41tp+ZgkUXsvY4WClg7K
oD1iLsvKY2xHvUYrmpPvO1/nXjbItxrgjyMWR9i1SG5A8hIRMvKlA4jrNqLLjDtqhaUrV//6r//9
f//P9/6//T/ye5SR+nn2X5lO7/Mwa+r/+Zdk//qvYjbv3/7nX9x1bEcIDg4L4YJ9REoH/d9fH5AE
h7f5v4IGfGNQI7IeeZ3Xj421ggBB+hZlng9sml8idOvyne1OrApA0j808QAYrtbqDalzpM+z762x
mvexfhfERyBWtjGtsDoh2h1KzURykWOQbh3ilYNcKl8EQxluZ5XBOGx+agNHfAlQCHNbZkSxiFbI
xqQQCAEzER382PtoI+cyTVYMv/ED5IlRPTsdRJb2Z3s69FFTbXLc9MDI9GdvUukvINNPd6JlWLGL
VFaoR3La2YXGkjNNADUFtvjnj55bf//opeQSvywhkIOW/OePHvR4udHVSj42XTjskAT2UTVljuuU
G+VLFSNpMi0nuhE46NLh1T15SGCeANVmKBP7vVeVecYhDZwP83Rsotmwew2xYuMgRB28JGFlrSI7
7s4KkpjHsgBPxoDc1KcRpM/4eOXb5Ar+adR4T67Mg9KInwwnuszMarjTQWQfOLdwzwWkQf2H36Vr
//rhcIaoLz4djtIQKaT4+cPpnLh0UDqfPc6LdFkI4PJz/gkZivwKRdn2Cqj+M90OwzozNnTLo+bk
hXKt7DoU0Cq2AvcVMWC9liLNwJqGG1OQ1RBrEKL5YunqrKY1Ih6KD1nE8s/CKCAZVHRwHXJ+rNV9
YOTVPQrtN0jYi8d8YtMvwW0LuoPYO5INlGHxtinA/0i9NKAK+42YePkRNYNqbRVy4PbsdIngVLQf
VQbWfi8D5LH3wJlhd3G1rD2gCIPmEdr14vEXX27e19LaO1Du+GVpTwpzlhbuYeok+bmx9YFO6hD0
wPKXnUwe/lF1bvrUTAdECotKRCAAQyMNZbtoAT08pG6RPVnarDaGOeZr6qXRXZfMo3OQ997N8UZe
WGxt8Sb+QC7fNmq6K5vNhjpKiwX/4RfB3Z9+EYIxx8R/AcVsBRiysqfL6cOdCncWawCVjP8o8IiC
fBzrL50JemXCGYblJ9OtrVdahHGj7U++8PqLEbhYohkVpCCj+EyqsrNKLInHzvKwdFq5RVEsmknt
LUQRILR3ygjiMnF5pEHUQc1/a5sn81nsbevaQZXNYDvJTnWjeWTcMY90xvvYLhdZOKDaCokituNO
tL91/81nNvBKb//Dvefn2/70YYIASnImHdcCEZ0rf/4w46BiZpIy70H19YBUbOouTOAX7q3QcFH0
nZrrNnGzl5yJNa11yaOqAqD0Ot6B4RbEs0gjFg6wx22xq5FnmO6z1XR3/XAAyOjcaoi3wYHM0PhA
0MkMEE7zx2xZxSboXS2WXk03DhcUbKEOlhrvHcjOhIgSgNbd4DpbRkUBLhvPTa4SdS7//Km46m8/
MZsrJpRpgXKXcfuXTwUrKu5nTSIfGORyz/YkmAFqkxglbJPKLXGi+jKKVn1xDeWYrD5QL+cQNCC6
ZLKBPw/AWAdU8kSt7KkBdXC9bFZ1FRng4k7rJZUC5gL0HJBC9o9iqhiM/K3Shfp886olqtMUg3Rj
N4WGCi8CKUZo+Dtq6snWOUAoBYP9Nxv5FVOoaXae/Mg21A6W2tx4qSZ674XyR/6I2zB0RSw/AlOX
LPfUE5bQ2PIqyHBR7wdvl9c1BHK5ewq0Nf0Ehq/4ORWbyKrHXSZQqDLZWd5L3CMQVARrCnb8IOx3
UIwvnEVbu/2jNQFICgCRkbrFTmlqTX3dAAWlpEFYDhJhgZ+B3rkzvT3EvYuLbkLQzI+Nd3RS9SXJ
dPNAphyPrlWCHMaGmtRhJoBQMfP1n38jlvjbpeNCb8M1IS7gCo5d+NT/4T40uAyPu8EuH4LAnKLO
2eeorsJvWYeiQ6+X7B6ZnxDleSgABr9e8K0AIwby+95LgbTSBrqpYMlQMnz6eaRbtQwbmOHkpkYI
jCu4WGQXVYhJga6Wmk44roNCj49toMAq4mebcFLEK3IjP4MmFqWmUxM7jGbnqInlZmqmFchHS0f0
O2oCaPQ+JTUhhbwOUWq2dmz8ygkRFHpWvQ5H2XyAXgMtjpVRVc3AIQSqxn3CAXWbodciBZEElMDM
GXoNtbn8zrPFB+h14ff1Wnepnl+CXmcAMAd131asXixL6au0XP8uboF/7QHiebG1BaVwxtITKhTU
k+mXey8ozBewijQb3FO9LblFEfjPC+S6usZBvVOLHQTZJW9eb9Pa/ogI8DScpi107iMUX5xqzUfU
jUK6cSjb4Amc6xz1OYjWVareDzUyAoAVqCXYL8I3LJ+yRTqW3nPcjtbKM/rkLkNt6E7nrbWnmUSD
DOBtpo6l/oNb9AAnQyer9fqlBdE4BKeBTXamA9lF1QzrWth6acrx3UYd5NdjlM2YPc/hhFuIWNV3
jo8ISsZ1+hUE8AdShmyi5ij60X1BEaNcRmoIgJ+AfKpqKnPXhwjYm5Zt4x046VcnrA+1lz0DzBDf
MdwOrwM2RtC8gMC1yNsn5Ll8yNn5+VOejjVkAop2S01ZJnpftygcpyZEmO37umabSNv5FRF2c5Wz
RD1YZZ7csVJtzaFXD2TqQ69ZeZY3buzJZvGyhnLH7O51SXaximxPwVqIBoHdMJF7ChgFlCGbbE2v
UBvdMgDCsVhyQN32YmTmNawEgnp5vbe9qvzRWvGrHY0OMK+1t8Q2nd+Xpl1veVIbqAcaQdcAFOem
CHX+8Lt5knjfp0W5RcCiXZctJPGysHgoJjQKyiChkjwBUTIjh2hjnWS4pGCjg4BwAPnKEXcpJyyR
k++HL06er8YhH56jGAANp5Qmci3YsWN1ywHQyPEgncgNRVKsACzqD13VVMjAdW0Xn+soL5e1ydwr
+EmDre0UIRRn8uEUW4jOoyRRPUoLiQKZB843YKrWSerzH752j22DjAwNRzmAe+V+EG5R0DRu/vlO
aP/6tMSqgTOb4cEgTdPEPeXnGyHCUGVj9UYLwXgTIdbOQ3qJIAOgm7p3A23uQBWGiAjZWmhHBU37
NDayhOANWPKlKsxr1GZYD3Rl+j3HrxLFZfzzzQM1/D4S1V64UxPFCvGsaJCsYv/TumsiVdGTgC2d
QcIRwrhLv67TeR1ho/p4qfkQX3TQWPfUwZABuf/nj8H8dV06fQyCYd0w/ZOSdtgfngeq71Hn7TB9
ea9pV+6EJMUlz6B8DBIvhAFsawRf5u2iT3x7xXu7/PVmQCOKBEX+dPUHBfjskCmLlv/8lrn5yzpH
mY7pOPjmHNw8+N92nkCamhAaDKPLvKAfPVWBCd0PvyImnExBebDtxNvS9dj2TzM94ysTpVR/N/vg
bZzNzNbhV0ht3LzrqFErEZYZOJrWFOZMlRs+WwJcLnmyHoIaxMFIeayy2AweDL98P4MQAl91GjCP
zDf5apjObn4ZJPL+w3ac9g+3SIjAMx3bYI6NhS1dztD++efcDWMfVqOId4MHqJdY2hBlaUdIbSss
NBFAUg/d2EFQdwKcdDq+R9Fb9enm4Rl8RH7I6hed70G10QKUIex7SDkFIJhO8MwBCjQPHgVLy0M3
9VKTDj4SwYPs/VPAGbSq/hqfdSIGTtg0v7Hu+M+/AWuKLvz85+LidRRYQrilFDBZP/+5gFqkAzJZ
/m7GcNnFco7IILbvni0/Q+ISHCrVdIhHvwYPOOztkAHTBoLqRSzB4ujrFsR8TCFs7Vv2dgCXc4D9
AqC7H9q3fsKEOdV/+DXjS7KnaMCHP0YwC3+J69oWIjzccX6NYjGo+uYqDOptomN+0JALX6JSCBVs
nfC/hKkLCjwUnjuqAlKS9+GC7KgAUhtwMSIBHWbBF5flCcSOhLyYyDk8p8iLkluWi+zoBwi7UDMX
oKWuo46B1DHEarlvigMyZt9QbBX9SIsLFo14ImW+jYyU57xMVMNLRAb1A/eSZpOysjw1SasOSCJ3
26bi4z2w2f4Kt3Lr8zRP23jhj3F8n8cywPQokUwsiovpB3iAgEGyvaDQ/uz4cX6wcHWbU3hIg4HK
1+fReK7Au3EhLzJTc9DluAP6+ZXsZKJOOgxt6a1MLPuX8yuQsZ6mrM2+Xegs87dk+/Bijmq2eojq
4wdb2mbpqWHlSnQl9CZpCL2UAPhrayVV+tFGPoao8kkDrUXA4u/vGlLU2BM6zN1ipVXufQYWxATI
Mag4msBnOkm2AtrPEqeosBCuj00PNHnaaI/Uzp3cXza+GWJ1O6wTr5ZQVRvjYQkCZTxRZJM+Kh2o
88i9O8kDtCaTTjxzUTdMQCtEpMjf+Pxo8PTHzaMT7AdIsBVu7TzGehEjkYhT+0ZBZpnmcKeJQJwO
0gItzuTBkzLeITaOAPTUSTY75muEroL7+ZVSd9ikwzCu5jlCrHijMbpT1TasYzDFTeOs2snWpmuq
9TxD7pVXG/qWt0mVOYYrAD2LLc3Kx8K7hIl/cAQT+RJwQChSFN6wS9j8Oo3v8ROkWz6TO83TI62/
aECkeaCmFzh8Qu2grnN6C3QoffBpJNI60Sjf8Y1dVeA7oXdFNtsCHAG57gv5hzwEOYdnBiv6bIbe
+2rndXhywA2He0y7sQLOH0D0yB/sEVRY0JNw140UQbbsjXgBxZb0Si6oMbABYYMaaWhZ+dqKeLN1
W7AJ18lr0iXJph95uOeGVXxKRg8LEJW8ogKyXskmt45QHe0fjLb9ZpZe/Iq6KCwlssa8OL4b32F1
KhfUkcn+R1sq4xp6eXwa6yZZ0QsgMn50pnLGvB0uoOoDjX2Pr4JeJPGe8sK1wb7aJ9uk6NxtzY3i
C6S3lwOrvI2V1ICWukjjGM2xi0rkHjSCgUvcXaK9GSsGjDU+MkQe2aLoQ1YuPdzEPNPPrtRryrBd
Sez8t9QM/h9l57XkNrKl6ydCBLy5BT2LZHmnG4SklpDw3j79+ZCs3dTp6dgxc4NAWqBYJDKx1m8U
DzwTxqvXqWq+wxUxmovrdeozhhjRNtAJ5MlildfqPZTG/bVvO8LPxiqg2AaN8VPO5pSOssNk11rx
Fq4968poPmXGnWy71uQwITIQb9dbdZU2P/LOgtXKcudGyvsVIiLQhhoWTeKxX/e8xERjknU7eR9d
oZonw8y/7nmw3XvgxPn1npevwxZtg2Ijr5paINhnxyGTvlxgOcj7Jt48XO/rv92zHDQ2yv+45zCp
Eewn73bf5uN2UBJr19XeoSQ3BwetKwF2KD1bC3k6pV0NbJWcSBk51t6TLa5SwFbMU2zdrj1bSB2x
5Ya4ti24kGWOAUT1Nojc98QQGEnLOhV5UXGSp9fastdVH6hdkCvJWkQsAEbyHDcVfI4alTe2IOkz
vMv0ucpwpBy8R9kB0ICxUaFSbWSxVBP9icGyoxyCA5i7HsSQb2Vd45Is7qIVVqjToejT1dcw5m1E
Cy6nq9Dd1vv0WQ2t9n7S7N2tR1ZNHX9mV+zlXN3cemc+kbxfVWV5J/vJoXU4Ysemjs1B1uWjOpwm
M/6cq7k7uEaVronsxjuzHa2jmuTZORxrdurjOsjLg5sU2Fupeeanopx+iXmb5k7ze0rnn7xB629u
QXIhroMcTDjCd3Nj8mKpt+HjGKAjk/d69k3XXHLFDAIwy5tOq3+PLQMh/nbOnuSVx6mwjnE82gek
AXelayMvpM/OXRuLX8agV6RJFcQtbdc6R6waW7MMNdh0WGZPSeWt1ADMg9JsKhNhjhSUxXc3VC9I
aC/pT6I27siHHAMUEJFe/KV04c8KZ9cPe1STlTlMwXODPuUaGwYV2sf8dW1Y/OXxH9eNutB9hA8B
bU6I4Q2UMARnDUTB/3c9LLrh8xVNufWmEgVz1M+3NRog6yDFQifvNTbcU699h5jnB73efHoNVHuB
atxeJZbx5pn2scqWWWtPW7kzRkfG2Gv3eZSQy5EjiUUGopqeA08rjw5m0hs5IMt3sx6736CWpBjk
DM0BmL77Mnv2g2yf7ZiYrlYNF1ESnofdiN/5cqXMCxH6Mp0XfnbtYVRFsq30OvgW1NvrQMPtN3o3
F0dNJcKFyd/H9UZAzfpKzgeX8EJw1snfrIplQoBLxyLq8rfZFdNehwq+zdqu+0zKyZcdFAN+Ht59
2R3iS9WT52I+JS/VWJC3G3YNDyEYiJONAuZaNihWs/V4ar53rmHuXKRKdyIZlffC5D+/XBOJu2o9
CzclhQviB4/k6vpxFRir++BdwidbwaEmWEyE5Yg6BvFDIOmzne1wN85lvceFZHqbC3xWlg86ydBV
QAAzO9uz4gHBi3V/Zkl6JVn1Wk04eETgCfZFmGAbdk18k/220E4gnmWTulyEYGSDFjrPyog557Ka
1kpsPZXLwU3Z21VGrGzk8hl5PQ3uT2GPzXVBLbNo3hXo/qzkINmrB707sZ08y5I9dh6uGwPLcFHo
O7a52hEGle+AinlNTUV5TMLyTgv68H10Cj4cyJ7XWGRda8Cc1GzcyFY7C9O1QuruIIOPIEl/p6Wr
XmRpmVEHRfGaLzMiT4ewOvFLq+K6/yGLpwK/SUghJ7Cn7qmzenanfTXq+8Hp7vWlAa4bJLI/mpWx
3PPQtw9zGeNhBy7LPQWW/p/TSdi47MzjX6H2bTBDxL67PiMI5hnJSjiiXbmskbvKUM1khR3jTu9d
49LAN3maa1WcjUy9/+qcKyT8xi5bX8s68UIYmlWL080yWZPjQ6rGj2nkpU+kxgn4C+9XZ6e06Z2b
bfS24WsmL9SYxc+ubLUNSHR1A97ZQInLjt/TULE3meIVGNtQrAYk2QORlCdZHA19DwaNXVQRWM/5
XG6KKU/eQ1GTyVhMvdhIJ++4Jbi7Wg2+WuN0TNYoNk0H2dqrznezEPW9HKqEm9lQYSykVflA8OVV
XifLzeoobypb5ocy/u83JVszoo/yphQUPtksJNUumGb1JFGeV7znUsxJgPsBbzJXsQDZ5Soj8Acy
NFQCAuxLJ0eKCdwmunaSc0ZLJyvL5nXVhhte6VfAkuJncCDzqwHaPWlhB8uSOhRs0VBjlyVXMw7G
rCbXUlpOJyMshgfZFrTePXpd7r0s6aH6XCEteS2BqnzvRke7yLY8zH5owoququEqDvPkRszhfL2E
Wqc+v43gJLXBEVit/dybAIQsNxd0BZoFWureydacdd7XMpM8jWzF/53fVArStgvVV9vx0lWmnlu7
Tg6kxoqX2XbiXaKo2loWw1Rtz24dfDiqHfEtxqc0nFAbk41qy6UKo/GOeaMUL2PSF9s8JkQvW4fA
yE7NxBPtOrZFJ8VNX2TXLEeqnEA9G/floqIb+g2ODynZdybyUGA4gv5P66G5pAbWAmmSaWvy683F
qvD5BZTDaSzAWEw4NmyvlZXwaKoa7SHOevNA6GHCEm6ZQwUIkhnZRz2IwziDUUccMX/WvCG7VJG4
qIqmFIBFZ17YNAM7oaXVipr2LphAnAVZVTzLOoyuvlmZDhBrqYq8AdP45UVokhNMGqwFvWh4+jJ+
1IBOBQJzR1mUI/RyK5JefZI1mmCvN1lpspVtYkqGB8Ig1+6yxzBieN2VRJJk0SXsiXB//zQ74zek
ctqTrG4VYI18QfujLIZNZcI0gi4gi/Iw1PqL0abpWV7Jm6FXRKxeUJa4UXlQrTXeG2u+KOnDYI7q
xlC7fsOTptrmbeGs5cC+0JSn4df1r20qb15PkM2B5THLHBv6fZLGO11M+bPsbuUkZnV11r9u3w1N
3oGsdy/Bb2oFXxQ+frjC2Qllb8cwHhJnQWYr7vFWJc+S0dmC5BvPsnStwnCDtOE47iDUfg1H598A
Oj71K5QODqIcnU1qwnOYQME+9LGbXQ9B4y6GC8HR6wpkZrIGubtxzL/6GV43bDsHYz9PlNF6SELt
TD67PYMEzNbJmIqfwUGGmW/tqtn/13Y5nqU54+UvLbZkuZx1RYrormvh5kt39FtRiujcilCHkJ9Z
OkNTpDPb79dbqxzbAMtc1546HlwyWPeNof2WKWHbFUi01bW9kylhdm3nCSOCp5ZdqOwVxM7rNKBX
HGaDt716KOnaa99F7aNnetVjaqRvEglTxqG7dcrS23YsnaRk/cmGVgnJuNjddLZSpc5OgteWJIlE
CQroP12kxlYyimqNFM64mYYimXzHyx/QPYwPEiB1rZMwKXtsm/XV3A3PbwAi5YgCuq26fGgIKYvZ
BLKbQ5xB9894la1YjGFwjK9DmgzhdgyJ05XKgJqmphfqWSTeRiM79mAshwn1i4cwK39Mep0cZUnW
u53+NVTWyYNqK+N64qXt3jLQOo4Qp76bnKZ/sZKu2bSVaLbDUjQVzTnYcRitZGthxt59VZtH2Sir
yr5fe4aqPcoSfjnI805ZcYcH+5+zqdo2Cmv7Eafs9klJzp2eD4/aYn8+ZKTQvaBVfdkm6+xQwcYq
GggILf1lnZec27rTT32cXW4D7WlUfVn8x0Ajt0iLMwg+2ECYYv66khwQZ3mwL3TXTS85+wREFzRC
WKGzV5Rcv8uDwf4fZ+zwt5oTgP5qiR4RSSNKsbAQgAcMVW+dZKkbFesOY4zvsiQPQP6nVYzT+c7I
BoS6ezd86omnLoPlNEHUKsuvO1r3TYLq9jJjKyzrNAyKeLIFIKk0xwNyftPlnxQja702he0igcrH
Jw9xXd+lhqGcZWka4NGOg/YmS7Uz9Ke6cOddSubsFIUCR8nlkPx9ZkVet2uT6lP2SLXqq4csTmm6
sswyxpbQbJGghQQ0Y1nre6hlX4Yq9e7VpSFbGgoTMCuCsND0i8G7h2z8NQK26++51KHrWOmhXyAK
hjabjybql7PePGULTMHh0b5vSsIosoOsGxYxIAUs7HVQUyjmo+Ntc+dsW+PKTvQIsHRuXuRh8EZs
2PDQ3fYYKvFCT4NwF6DztLSY8BdHg5Ca7CdbARe+9Liy7aWyVu7ZWKLY7p0U1vI0NPZ92SDLS6sS
hD/BfMK/F3gJ5d6gP9/OQmUS63KpU0JazcT7s/XWbyysE2Y3P8QwVJ8EZ0mH8O+/kHfVnyqykbK+
xoOesFlT7tUxqj4Fr0nZWNpvfceGBwlOXrmX+tvwHJeauxpo9kOro1gz4+P0zosEAujLWb3UyTNZ
J1tlv6GvxT9bXW/4GlvUQb3yBqHvlNmAJNcKRJJQ4j8CQNnIqlu9PCvsNjx3rtnsPCuZX8w0OCuY
dPy1nACZHOQJpvDXGqfGyfdqRR7wn+jiThyVWntIA94hIvmfk6eNN2PW404DARL+p/ZykA3GrIuj
958RLn/p5UoFcjBuAeNhzGu9GNvd4FbaC/9KZTekYb6WxbQBaWwRtvFlsRkTXtPYKYR1pHcrQ9G3
wxDHYIcY6oFw9Ct+eXdKa2gvcuI6rgisLkVhM7GXE2sPiPCiEzy5DwiMbUqhjxdvIQclIxahqhWu
e1hPpLKD1jTeUQxD0jDJypXmpea7YudEa5W8gudWGe912XxOlpE+hMQ/X/5lkKJN6jovdPucY6ut
KHHCXmkdhqAu+cWsI3kyzGtWLHtvG7a1zRQ9301gvImPs/jKotGYvFkti68stvipruZMVI/TlJpH
PfWUFTJQ04eKaNKq76zsRMilfweTlpt4JsheojQV6Gbe+OG5iPYi+JSdjF6RveTgf+tlKHBBcs0W
REOS/t1UznKGsu2+LiuL/7gsvZp0KLaVMmhr8ofZ5XaIDfTgSvV8q8k01nEfTNaqrq3yJBtwF8kv
kN+7k4qw70ee8VtmnXnFJczeZ1NlbRMynx993azTBbMUO5gYhGXrnmKUYO/HHsvzK5iJkUEdJ69p
1X6N1ILsOlJ2SP8eWemZcR0p0U5YTD5ORbuP8Kr43uS7EcGq3zVOlH5V9varhUrHpuiH6FxXSnJX
K6O+9Sy7eCbSQm7L6c2f3dz5clRSTJ+dmKP3lmD8GlSZuAiT1KpmEb+DBJs8xU0gVmGWVj+iwUXl
gcxZErCiKmXzMUdehWZLI+6Ri+wPbl18sunP1tVoEovCeAm9p8n9xoYTTG0X/V6MThJYb595pjmr
oLCiB60N9L3rJva+MDSSRODvsekdxk/TLrCxYW3VlOCzY0HoNMu7BJVWvPRQCFYlHiF7zSuKF5VU
FXRPb16VpihfhmlQ71vcEvndFS+yhzW6+3Ce0gdZZddes4pdVxxk/znsrV2VaelathLEby/Ioz3K
S8kqV4xrrHa6R1lqheHBN8LHRM4dRbWytfFURhqWm7FDowAEW36Tfcciqy9ZZMH4jhQDM50oeyF0
denTvPhmRGCkTSR9jrXrgq2dIXU0WvFtCibUPDuTLwVeHh+l+kN2VzSwSaPLxl4W0WVwinb4LIyu
2uOs12xlNT6m69aMM7gUmX4odFFt5KS9Yh0Lfowvdt5CyTPMAxiy5CkpTHx7TMDdjdPjT1X0AUth
xVpNNPmpbEEZiamH5JUPycoO626PipdCgnQp/y8HX6darvavE2ghLqBxW6C+sig2tDD70bN4jTXE
yDqttHxZn2vjvC7Dwbh2q/Pxj26tm/7ZzWazdFDZJ5+nSFqCk0T8K0paz28cDb+EdjbfVZx3c/Sg
31TVE/e2XQl/Xh6i7A/6nQc3YyOLdmWRhydQcJLFwHjtQ7t9E0ZtXsYsTEhjMllvW5CJOyQO4963
yfn/hM2+VvWc4ATAprtY87xvpoGbHNaJ6hNiLf12TFrlLvCq7g5yt7s1olJ5jCcE3wQc729W3110
OX5OkIEaovqvMseiYnTaAYVWvIfLwMsvTjl1B2Ssp30cNO19NimoCmNF8kaC6FcW9+J3qO4t3eA+
Kk1/dVN3xI2G356ykMziuNJ2MAO6Yytm3Fr73NpEaH++qMuDgrf38YdiN2hZExPDL7LfJ4Ya7Cel
DtdtoxuvedS6+7IiCCGLE5CyfaIk8bWIyamx170muRaHkF9phvXZWi1i8zVVR7LlRp6zvlJsrXik
aBfXzg7p6n2FkeK11a7Ddu8QEbqOFYXDPi8VWA0uY0ub7Ekzadg/LncFvSfDNk7pr62ZBZG0c1VU
KJdWzyujfagp07U19QJlF/aaem2d0zjYkWKHjLHMXDskQrAEN66tlobTs6UjOC6nEpFq7NQWHVVZ
ZG3TdnPXIFuwjM3HYd7pVoBpynJdrdfHHfZtULWm5tC4ZbsPpvwV76Fx9GFZNmd54N/7dRYb904z
j6d/9pDdBJRXn0ReupPFpsRkOBcWpkmLfWRm6u7Zm1twRmVwz+JrOIij2NG2ChE/lZWynzyERfzD
iUCWypJstBX0J7ts2MbL+FvXOCUWlcbkwm518qzV1Rc9x9L0NneDM+udK6xjEwWseLJbEMO5rdDK
WcuJtYyHjx/BHs9gWd/dLhYU2I9USvGQ8EL+x/WhcDSIHOXxRva9XczRk4PlNuXpVt+FSnZEu/pN
Xvk2d5Tr7orAmHadw3kOHA2q6GK3Ig9KhNOK8HDJnhZW2X+q01RYrS/LOlYZf59apNLQb0FywFCy
tQrA4nQ9lV3bMlV80eLHJ1v+y3RtGu30ICS1sFxyWuaxw463Ilk2J8VFYsTTN1rssjdDB9cbNO9Q
hXzLZdG2Eof3JlGcVcsL32o83GS9NrrGoapVtrGArz60BiqY3QB3BuVsvmZEA2R9knnjYRYj5EA5
ObY85EjAFRIDYUOrkQqQh7KNvVO9HGSxba1qqwYQxWXdUFUkqcnxl76qqyaRqdg5x07rnJO0WXee
Md+xCJvExpYGO3D6DYEv1pUkZ58tO8oWLcK2cektlrG3ennmBdrXMFm8jq1D62gWaK7+qNJmN026
cgLSkLpmdpaHyYwQrFoO8kzWRSSM1uCg69U/GpAah4C4jJWdY6XfTWpZHP9RL3vIoaTJg23Ndvl6
xX+7mByr1d4PAohLZI7QbzoE01Zd7BGn5QCu6+tQSgPFFFrJwQ7VTS2Ltz6DEaor1VOGnd44sW9p
VoShdB0enDJLd4MI07coSB4lpWRugpivRftnDw8w+n/vEShVu57mFnlYDwVRr2sJXrVhftJVZ2Ma
eO3eqpw0RhzhVr6NqPWk2xtFdYYek51k/bWzM6nOus9wtLO6rn1Aax5mi4ljx0jsxCPdVzt7bKkK
v5qs9uFaWebNDkDfIuRKXbEcmjqNNrxjq2s5zbVBc/CPSVDTntXFxmnxdhqVSV2ladCtbnWxKxzn
Wi6kd9OtSdOQU/XlSFn5R7ssNw1aGP+Y7l87jssdyBZ5kDPamvtVdyvyq2Nhl33cvMIRZptAQFt7
ZFxGvwyn8jzixkhmp6jUuwpuimoIirKlCxq9W4dtDbeS//JWVtq1vZiCTEa8Tmq0T42heaoilWeJ
HjkH10sIlwx18qi7H7JN1oA4jfcOkcfVrc628PGIcth0WmLVTwKswFPxJLvLQ2p4bNtV17leQ9aZ
Qo0RDRHNXi/cYa9lKhiYLEvPBOPSc0PsYy9QgaiCQhv47rocZYvsA5azBY/do+O89JYNcCe1bdEb
SIZlqX4srKRvXoIMw1+rwgrPc8PnzIrGTy0Ds15bWUseusKULg0BSOTNdJwqSPVsHMMHhDQxaFRg
YCa8OvtDZk5/QbRfQUIZQj/tBrBGhgdmyURQII26FyUgidcbNdIdDtLbaprEB2XZd8FdKjbGOI0v
ZQOYPLJR1tfc5HCdCaNTgisBgo8dP780yy/BnCGi2pZ3hqWTx3WmtCQ79J+yPJOHJmqKvdkYiD2F
4dn++0BoDe77yGMti1x9p7rNp2y81f+j7zxWYsG2/esct6EicfsjnnwbOfetXp7d6ubSjU4RstnL
HfzjSrc6eTPJjPSyiwvh313d3Ix2lZ0jtBVazRlhWIzqndDYjm7WbOp4Br+fPXoORE6laN2XMtcf
SuyX7lUSqS9Np83+7LTpXT9k3sscdM2auIvDZ0Cr2Qz21mD7v9GXord46c4KEBw5U9zXGr4x4rts
tJAKegr4ubDnPtWJVWLDFvJTx3udY7DI2ZKBAssgy/IUmfThCKJ14X2M3msW4POdjsNFlqByPme5
OtxfS8IksOWOD9eS7eyzuVAfZclLiJDY6AbkhvMO/hza8NDO9/KgA4Td5IGhAlGgLq/Mr4YaRCWW
K667aVWrs2H4Ly2IqvghT6j9bYYKnYD7OBS7PI0wo/97Zsjx3iY3QF96mHBCd8rMDdpj9kML6ObB
LJx4P5kOzLK+BFqyHAyiIucM63k94G2EXSl1nRHujHoe2Z5Skn3jyNT92o6gq2Pv89BhmhQr40mN
pmGdEdn6gQpPpdk/apT21mqS6SdDKZ3L1JNWkw0VbHN8O9XPfrDgcM7tLwhZ7m5q2uKYYdaACODt
NAaefSSt28yrONSLY6vZeHeNSnDA0oGYM4RK26rLF9EDA2eFrw8E98qXjA3OrsYKey1bM8iF53rI
3ghGp+2qG2bf7aLmqVySqqjMzL7l4OLYhx6mADCksBXpcvXYaMF8PST58GfxhzLbGUK/SnhHVAhe
ynIWzIX4oygb/lGXLv1KN8eCVg7R5nbDs8Xa18CBRiHIeEyZ2DhCrWHFRvGjZtUwYaqm+tH09os3
qsZL0o3mPnHMYJuWffCuQCMYgdL8qGYkR/N+ai+xmhnnkWznqqrH/H6MhNrswhAmWg7KCz2MITho
TYJXZKMHD/py4K2pugwLkS0m3L8BA8smvRlwjaFRdmOJ/kX4Oj7KOeRB2BEg8HALLRVcmjBnvM2R
MjSN6ZtRlihtkkjHFaqLd1EPIjzoLXGJ0XG4FJVA87UJbCIRFG8NYilmZgv0ycCE6dag2FZ1VgBu
OlWOcm7eOB9GGKC1LGrnzoZY/D50P+ylOsAD6tAtwUGyBJUPgjnca3BdUcAaFNxRbeUEedjcDGFG
4mdpkHWy1dJ4zUWsnT7AYasVGoS+ks3OvdeCEHcdM/qhTulTU1XKSwm0a9/Mpr5Nq1z5yC1lJTtM
OGyvuyoxT3JkkAPVkdYr2Iw8ZZpKfvfLCqK1Ula7xLiPbUu/JyI5bMNMwUHk7zp5VseiWi3hjO3k
TT0cQt6M+ml0+WIyVh6sOtUvXvEiC0bBA8LPAP0dxsL5y6mnLtmw7043Jgy+9W1UtYwPjbL3mylw
drJB3koA9gELnxCR+cUV24GKr3SNeJvwfL/vSy30SegTcK7naedUjbOR3dyAFIFteqy7S+v/eZTV
R9Vrh/mSYuj9A+JE/QNsBKQ+DHySySSdbvVdlJMonmeX10G6yYYkVdUTIdaDHCTr+XsRfWiHJcTl
GPdku4mwD679rlrqhxTVib0dugPOLyVskO/X3PLNaRR73Xvg64xQtIcGx6g9yCzj3iqbr9F8oh+g
h38bYfeL6cLzVedPKgA6izSNsHBxigIMPW/SgLKh7cf7PE3UtZ5qgIEb9zxpqKpJRaq413ehGrln
WZL1S5Xs5c0i2F0Tv3peAPgzbfFcTnrwqGRPgIShvCyHGUumdVyN0VYWgYsuNsrVtKviGWFLtzs1
WjvdW3OGkCVZ9xWUqvkgGyNnnLa4MOcb2Yrf7XiX5fjwyNY6Q9FrAsclG2UVTAugtuZ0L0tWQIwh
aE4Brze5vl78ptPFTqMHULpOAaSvZPHmV301upHlcenTVEq7kp7WquOOcKO16dl1ke3UFYxM2fLO
zwqsHl4mxtdpKckqVdffkIlNz7J/w1d2h008q87SwwVG9NgLkwA+k3mQKRDZACmmY6OjRxfssdgC
jjx9yvRxUm12j2Z0Ji+lrrmh4RFZO52Nrc9z83Gs+xJwpZ6spmzCb0/pcQnoPsLW8h6So83D5tGB
251OE9nWNHN2JtH1ret49tYs0o8yLhVA+rayEqQn96RjDwgBR49ewMNdg6P4zSXQbbYoNGu6aaBx
YY4XeaZYwI2qEgFH3ebfGitDhn17uYgeeyviT6zShGKJnLEkD2qA23ETmGu30IniJguSfO+Mj5O3
7Ig8pH1Dro8ExlQcDb2eV696BMsb+Ywjv//RB8b2s0Bi76lUjfAQutmn14ffRRx6uyDSvH0SKMS2
eB1mlYz4Fs2vVjSlO3tBM7jNeIjrkr8V/Rw3wqbYtPwJOamHEibiViB7kASgzyvtpTO0b56mu74K
ImxtdgHRTsXxa4MEkToB/BnCbtUP/HqIEuR4TrXYdqEZoj54nor8OXlCX58FBCASERtAzw7E03Js
1mQ6NsPQsS6raXw3Alv0RdGeO8LxIRH7vxIrR2K2MtpNWGjVtmyVzB9MAKZ62q/QlQToFH1qdjd/
b6tuh3/hoZmte6Os1TuvAdvK4tRvvKjOfS2afgfd9zpHfZl3319IYfNZNJ+oDO5iL3/vM8AketlB
xS2edNBq/lBjLq8r72GerKy6YlmpWuzHhPk9zT/Q/doafDK5h2ne6DS/VLYJa8t8gw1QHYEc83aC
2Ytvxj0hA0UZVvqcpwCsrG96pM8AvtlTelEhVnT4hEy6KXMW2CnDbKoqk0tkg6yeQ/J2VoJHwVh0
O9Ci35Uhz1+64HeFhO4OEtqrQnSUfcJ8KUcCSFm0CE6NKYvH7KxVTb+Ax+QvmStUmQgvAJEcfqVx
WF+0ycAMLX3p+l57NZxjD4JypQTiRYMXsi5QNliPPAOIeJoH7MUv5jweC6HixJVkl6HF80mDIrOZ
E/4ZJHr7XQSe9BiFB69qN46OeWJQ1FjkmMNjp0U1m8+22kU2ooN93z0A/Vib9TSAQjaPWuEqvhpF
GUi77tmZCxKWUzGvuyCvjyIeDnUHNhepJVKzwNeVTt0PAxyzwswBvoLrQraebH/kYKFSkiZqO9zi
elwZosC+uA4wZ1xzRFfZu7aL0M6M1JUNAlIgvbCfZ3gMJhZAvhbk2pHXcnc1dApb96A+EMP2zaqd
QHGox9gT8MOrKtI31VQ1xy5BOP1enlbw3lL/j7ZZV6nIC7vfNWp3KEoCXaAjGSVn0WTzdYIQj6A4
0P1snIcdZI8ctrNZ+1i9j+hozM1ReJG+tTr1XtXL6giQfOYXFrnYpfB+vG4mQCadPv1irbKhycze
YyMWNXl2Bj6rX3i0dcQV8nAVlA4eVKn71xN+Tp+xywvc5FSRn+s/dNt5FkHn6+T0DiFc1Y0T9z/L
hn+P8OaH0rQR8C3RbiYDX+SLSHbv3ddpEqEfjPGqLV7yaK42aQcQue5+ZQ6aJQB1HWRTy3IzK5F7
39fBIZtd5TlA4DeYojvN6F5zqy22KJd8tnmqbJyg4Z+HsCPqP/1ZtUVPCp9EtdYUz03Ufwtrs0XJ
MLJ3iU1CpRy6bdDX+Yr7Te6ybNx5ER9IVqLZomdWf64KPiwtFS/ZQF5fr3h1CcQuibPtTEB5b4vm
lGUF0j5J8TqU6kos3jD4VGIThWcaGc1k2xbBqS5RlUj4Mapa/1AG2kekO4RqmvpO5X1j1c19v4G5
aB0VXRHE7BPzkApELuq2+i20ovDxpDbU+jcqPbE/mjHW5E2KYWr42OaGtkehtw47a40CcuE0z2oq
3ipTjXzPGHn1dbNL5NjhtjYG9IVDsKm1lx10jU1C4iYfbe3Nfpe408ppTmWb+q492b7wcgzfs9Ld
FqR7Lh2QxTps2ktudURzkSNBTA0eVitUNCmb7pWYfuyL3vowihBGFiGne6F6+yFF88RtjoUy/fIc
9K8s79MaMuw/jeGQk3nyI0G6mMV5XE0WcL5C99wVYehxz5tXSnYNNZs0q+7ioeUZ7I7mFvMM3e8W
p08j1d4gdI9gV+uTObneOi57vDMSyKliiO/koRdWfEd29C7NahvqsJ0B4+2f3QSCBZElP7MVv2vr
37FhvVnD9LPWW3JgkXkCjH1XwkJ0JuKIpu1Wa3QQ3hvMRjdOnr4gK25dRpZ7v63Tel+GTfaQTeDw
lKh7FN3sm12WbjI2dWsdYhaiWDEOX9oAljazV52Gs3KlCwNBIDfZ15kbnrClCVD7MaK72cusQ8BO
7SiiRDvGgwFDM8rnuyJOhn2OCPIJaLix04SYzn2UhWxmobUCj6m2/YAxIrkmbVPGifOQtWG0Cetz
1UHrMYVNMhUDSLQz2BLnFT6HEeK/qwUFuWoTlby5CSTeEsJ6sQ0Pu8BZVK9Ns+8VG7+BPHZfW5L2
q9qxOtT2IzSGO2BAxoQlExL56vtc8eakVX3xoVTkRL2kHQ+lZVprKK+N3/K4/BgtmD4RvJYPaMUt
4GSwD+BUcf3rhPHBAoazIlStj9HuOjx8hYq3poV/BnGRjxBBFJ/H+vBBPJ0XtqTqPzQv6P0MlNSH
9//YOq/lxnVsDT8Rq5jDLaksWbIk271737A6bYI5gfHpz0d6Zjw1dW5QAkjRskQCC2v9wUIKyZrd
5q+oZIpAx7D+CwrZiKg2Em+RYpwwHNSv6E96JCSccLN2EzHr10KBRTTGf80yrQJ4SSaY7kjuanNk
kTXNU2yzJw4js79KRFyvLf/reXSbHYAz9sosQJvKy6FaZo71QqxNRsl7VeZGeZMpX9lgBr3Np0Ri
KEXKexzQSEYUpouMJQuKmg/QKGC/EQ569mhqgQ1kfKeqSotxSvvD7TNKzGiDwPEvn9R0pl2PnsgG
pJAd4IZl+L1mZLfaGhx/EqmxTUkB+4bV7/Uy9fAkT4bdXF37tJ4OXZuE15n/RUnsC5jF9ywOxSuJ
1M5Hk4olq1HUG1LoKPoV86ttTizYZTMFJBJA16HcTWGKnazaJ10AmUHujMUEtSuSAEZ8erOHrjx6
M06rSDviwVLNf5ddic9IOe9rXPm2U+V9AA7edM2QQHzh+Q9nEL9T7Qr+FRtsCIbDcgat7djbMI0j
P8xItLYNOjiCl7skgTIkQjS+tCF7tZX0qi9Td5SRuLLzrtl0aIcq6LCxcAuIDyQE0GINraDzcsdX
85JCJMuDTEL7MVQeSXUr37WdUflDSVKj9CJ3k2IA57dUlrdtXNmbyW36E0Id9ksitISbbga30JIu
00wm1IIQ+uaUyaUwakC6xmVCmm7bW1NyhttR7wn8LT7ZDd20+qChmCGUNjxLHlXEoapfpjN3GLEJ
69AjRRPHCSnkydG2UoblvoxEFpjJe2tr9Ws0jbpPRu1vZm8qzIOYToXl91Nf+XEbKTe7arvraI+K
X1Cuf2nFIAI0m/nHVe8UY71RlKR5Utm8ku0G3NAB/CkbFCgLCwNtR9NQpkfz0keU1lW19Aq9ccct
MV5lS7URG0XvFIUujqm5+4KQ+76PlMzvXfVmktDZGvY0+ZpUTtIr34WwnUshlT/NyA81WprxYlZ1
sW2n9HdrgN9pEBXHOee17JrkkvXD6CvJ5PgjLgOSdR9VCJYV1c5PGHmH2ynEPUj0MKW7MMR0DekO
4Sh/zNEczmYIfGus4iDuRitoBfdJV+n5SRE9FFCDxOg0lkd36nEGccv6gubYVW3YUhlARQwsEXUs
NwDLEpGJ3D43o4ejy0jwpDV9u4dku41HBcpaLeZDbmUt0MrqTbblXVEBvCGw3e6dtv2uiUwPjEYz
ecIyHj7PvM3dCEtujo5uhGvRkhPt+jjdIgdNBB9p00Zl91F5sTjBUVKpXs1/t60BVo6wYMNDAYcC
n/VgHkfchzrvexYWpi+dnlwHMk1jhjZ0a98olY7XEZAhmkXtLnOjDwexmu3o6biZimw7j5HNZrjn
C+p7sbOjUN0KJ/vAEGjc1KTMtkiuqtssBk1YKhFCK3p1KUb0sNqQJSq3TcN3kITbKUnvBDJPZCDC
eE8OLjulSO/aqm6fifEvmF1KZMyTV0PTlH3Fg+SH02sGgGPIE3Fv2c9GFoVmw6VuIuCVyLplx6o2
OpE+O7vKiMZ9XtnaJgFg4wsXOdnkFonRIrxp+yAHIbmxnPQee+JsW26zlUjkUrfO1V0PHe8wO6oH
4xeRE+ZwqDR9mu86hN/nzi6R80rwYkBPfRdO6rZ13MaHrpztQs9iJglFtEXl6buG7s627trhqeWk
hXLYN7WuY/XleXiWGgh/1WEybjB/fPJTueRY3B+kP7OdUHC6mIyNk4GRiUjKgdZ3GhxNGgTt9DAH
5jOKj5j8DDzXQAEbCKhdNkFPSLGrLRTMa5QgQIeX8lFnULgMCoEeNf9mBEGfjebkq0TSZoc1GPPP
T2QWhrNIsrsS1nPQq1r4Ilrju21Sh5/76pR0qTgWE9O1qQDnKqlmVM7ZYZcJ9fSM9+5Gw4UuqGsN
RaQyhDoXglNK25PUC0BeY4amY1T7IQKre1Vhz9LXVvPZWDMoCLPMsUayrXvopfMOjiZmGCmE1G5W
2KmPeQIQwKuPWF52p3EQ/Wl99dVEttmd8gToFJwaVmqHdDv49v1UZO6eH7c6GZlanWzyXTs5l9cJ
sd8TkkjzKcnZtHnwkoL1aq6kGNBl476mwIgMzZnsheuT6r8KzWtOaV18NG5OAqUwh+YwxzlbZA9W
s5tNyBJ302kwOrTMnRYvXFvLc9+yUGfRC/PYK4shXrUfp7k4sYoUbILGcGt15YcdgwqQfVRyfVIt
LT67uVkGSlzG7KXc8LQ2hK/EoXF6tUi770JFbU5z16CXNVj7hunw1Kgp2MWYsNSvm/ItSeWvVhbd
53e1vlq/pni20D6fwtlF+aUT+3Bxo1z3Gesrd+ku1nz83pumKkY+NI09hsPJjt4hNVVMdFsNqX92
F1RlPSf5MIqo0IJWrdOjlDMF93mjDeldU7wEN3v+MYpvFjKUKEEQwbdtGAZMUssHqG992V5ThekC
Cd0gTqcw92M1DPdzVh+GtkZYocAVMYmPg4SXqBCsAYMdjdP6CRDzoC7szO+U7Sr8Kgx3DtaXrRZX
bH9Dw48lIEqkQqB/v5WFx9ZqMMnXYEh1AuignwQc86By4LHVP905+0nexeWbDdGQ63XLZXdMHw8s
bFBjcVx/q0ofy1OzNGt3bUzEPLjNl5/y/zscYkT/X2cPjtfupkGQXCz2WjUEmC1/Z3PSBa2JKtzW
VkwERor00Ne5R1GHE6IK/+/STRBLn/zGa8BnCqcGckfTg/jbTb8FnhJUAEdNkZcw6+JjpuTIud86
bAJ3Xdzfi7C6pMwDJ1SycUir8h/IyUUkyltoWh0es7N+a9GGJx2uuFsnbRQfYDTlhCiZH2GdF8zd
c77ThujuUBUL8ye+6++N6hr7fkkTqJaVn8YImcim0c+ThrXNHiKC8+wanmGvd8FL5uWbt9IgsR8o
IoiU/XBUSjvl0XGnq5gQZLMcpSVqIs/oId5Q99kpVAW63FIhrIKMdearOaIFo1j+TNXZV0ZAWq6h
+6kXmU8Uj4qqSk9eOf/mx8afBtDq0RwKvDX1RG5iSmT6IL3rIGZjT1K5gjUWJGwhNlbTljc1h9TY
s40KRFYlfpdF5c1KqDgjZIVof7GHaD9vqMJ4nIXgszGibIvHje7O6V+g/ptzWCRmgCVysWmVub6k
CGcYWql8VEyzO2ds3GOGL9Ed70xq0tYsf42p2DuzxHtemk/HEeWeR6A4hOTRP8oiRDEhUX50oVkF
yNP2IEZFdlVU9j2t12+rLBY/oip+J5MU4MBtfu8jcUcQ1fmTC/JprAt6odi3LCR8KaKk9hsV2zaz
tX+SmXfJBTBHOarsDiRLHpQG4bh0NUQrsiWbMmrTo47i/MbJzfmAium8nykdbEBpGptZke2W8HFT
VkOyV+sl3+GRkSrItErR2VeA/tgViv5RwCcxkjL+HiqVDROcYoL+TCu1XMgr8VY17PnRDup32Wp/
FYOsUSeHMEm1nzoMXi2Jm3joAA3FBs3l9C6SNIfcmk5MUls55dm5zqvhbC3Zuwmo72A09cHrG+Ud
6+ut8AxSqjD2NmGXbccoid5BCv4UGE29mI2uvBmqpWCfoQ5bt8tBNlplvMua0f3ekL9uPBdsfRtO
ZxKf0SYzkVPqqSAfUOTfuCi5/2i9wQic1NFu7ACMY1PF7b6Fe/aMTQnrnUr4nwb5YMtLfjcYEhNP
a8bdK7Nq8R4xD57Ri7tRh6Q2FFH8yqo/yArE1Ejjyp8b23uCNg53UexAGK5nPLbmdL6RYvg96fI4
T0I+h1a69w5hi7gAz4zRdLNHCZzpaK1/Z3zY01rzTqmlZf5X//PweuY6uPbXZj39691fY//vJdbD
9hyu8zxiZcoxIvMJ+2MxNf58WQ7YHa/99dW63vSxyklr/79efh3/On0dW5v/GVuvs45Nmiw2hlqN
Pnu7DO23oqhYVJeXqkMIQzr136NGbxIQLMczBcjuFj+2f/U/3/rZiokyoGIpuygV9WltqmWZHcwS
8bG1b7bTv/uoVxNF9smlnPToYWkqj4ObGwEgouixjlW5zeyemMN+HVsbFW66Gg/h5XMot9PXiGns
600S58ajiZr/59h6oGjnhvrOonW8XPxzLFFaX9N69fg1xo4zQMzeuJVmpm1jt4r2VoXUeKnU1lWt
TPUa5l7M0jfKH42rfeQAkZ+6qoynORT51saA6F5OM9unaPKReCu/xyAu9gkGkAcKI7CWYSdisrfR
dK/f9E1GLiUsXuyyby9mku1d1tgzTp6ESHOaHWGO7VO2/OcCydY94i7vRZM5V+iH6lZh28W0Etkv
gxwTInz1JR3lCTGU/Ix7r8BSByA3KKp5a3iajelJjn5cOf8QDrKTfNHek4T+SyEb9Tt6a8VGDHax
VWftlXJzxxazQ6axTMegRd1wbzYllR4VQSZNhyhH6L1J+159r50BwKhMFzYFmaQMfygsqCLjr6T6
bbRdy04ZQGMXWR/zYFabHO7cI4sRKajG8ie5/Om8DjWR3l29LD+uvbWBKBztWqjfm/X8dUx2+rtn
9c1l7fVxOVNhGl+knDxwalJsyjwdHoUIC2iw8bBVomF4rGNxSbALOOq69jxcOc9xnf9BhuZfJ8wj
UtVkJcGgLNdYm1z/Jx4scV8v41VzfFSxLvS/Tug77B5MpcmO61jNc3uRSnj1Wmr4U7lBLzF61eZc
xcQznXaOGy3pCabtdSyy4nteUEFdh6yyB3Wblb/WeX0diod5CtRK0/drN5na8jGRFf+8QoEFtg5Q
acW8riBX4KCvSZU4h6RlfkWy5d+g289T2pn4XAu/fY3/73mk+AvgkIa+W6/3dWKvxc+Rahw7m3wI
UHAqX5AMNI/GuOjn1PHor2Nr05dq+SKXJkoU4Jz6NC+aT1Bz/nPg62QtnZ1DpauvX0PrqykLy5ev
MTfJ/6heQ/TTxJ7vNm3yUuqUjAVmvZ+vvsZsRQIiaLzTeoZChenztCKqs4OiA4aROqrjSWVihqLm
8j0iEbQNiRl2a1cTZY4bQgfv2rHadxGGC8hnyRUuJ8eDyA+JEICql+4gugrHYHAmSDWx9xL2u+Fl
4NtKkwzz0jUpqh/0FuS+HDr7fSya4SAUIrb1aDa26UE21bSJTLjyvbSdU9gQlNgp2TlV0QQiaZn9
5vQFWzBPfKw9K9fS51InWHuxG9pvhmmhkiTz+zpUdhHRRF7Nl7ULYsoM8HD8XqPzsNHH2nuz4l5B
EixWtpbnuW8aodFBLQjq1m6J1Av6awQ568kG08UrDIbzejAE0fH2Tee27oNhMniuqupVXS6aSsJd
6XnFZT0RW2JiuqnDGQnjQn8dG1h5tqJFhcpjf+/FVQ+JhiVvXBe2dW1ydSck3bmUcWQPXSQwbH0+
OFm7E06fgf2M4n2BWshbNNyrqsl3noIxdDYsupeD/SRJYFH81bptCSrrXUl7slOZ+q2LUlb3qcjf
LW2ciPOZ5TCNyYjFDec8x9Cd0RHN3ntlpNjihR/IQWPBMSL+7HXmfu3V1dC8OcaR2THe2nhZOqCC
To6ue9C3UqSoi1C8tyOZrKymJAWNRj9oReQEgprAkuVzgh6kyzbOzG5HGmvJjbmE8/lz6owiMPU8
Onj6BvFR99Ve/GDWRs8OhqncjKL51ukKVjxuPd340MhwlCP56oy9i2JAi0woHgeRXUE11NEQRDWr
/CGL/jUMa/UNJ8MVceM3phc+c/JaaU2srio138+kgS5amvWVWGIMuzRfoiLKPoe0MYxPitE/kjb7
VdmucWixsbgKC324iRD3nNf5X8Te7S/XFNd+zLU/2GzsUq+12Czd2mn2CcgLathSApewUt9DXPlb
tOCvRdH4Ed4Y72bSHmOAvL+0HGE45TXDxuSh2+UZZd5iV2rkaQslKbbukFQUveNvBH31vnchMgjp
CfTpU/lq9mVDIsCOfzXihxrN9t5rtQWdX7ibSSVHWCSixDjbJWmrgoy1Z/0+J0PxNnTJwi7MxGnt
ZjV6o4AmLjDv7dewm6hDdUMNV8MYX+PGXPhlSbsDFZwc2hqNEEspDtg9YeKQ2c2BpF+zNRdaOTtz
40Hoz5+fqUFSoNgAgtomCoV+ilqZn+gyJnlj+6Z+x3XwEc3MQAZT7S4K9RK37wLUl6JV77oj0azN
i7vFbu29n13tLlt9tx5D+tQ7d3ho+6P9u2NyfjeF4z3zCnl+LDLee8uYcNHGhHk5NiIER64ZV9Ol
p6K3+Kh7MvdLr6dY/Chw4l176AFXj9ZLdyKsrHdZ1pjtFvl+PdZ5lnp3wubw2avM+i6H+WiqqYqs
hX5I62y+5ksj1eE8J1InXUOv6tp+17uKjZaRbl9HXXPY8065T0YHzYB10FiOJBZrzDTl51xv7Ks6
aBwNJzlvzTjuEaxd+uuhtaGAic1Tf107n5fK69aiqFqSRs0HcRj6nLRkKzBMc61GQBhCOWztlssf
oAhg8+4F9kzVAjgR3VHqnD276nzsxPT22V2PaE3Vn2IrveZZ/5dZJuUxJ+N17fv6Xw0KmM4WX7k6
+J8Dg+qNLzof5etcaTia4bejVvsAyJEWWa4SS5JBo54gGGCG0c1I3XEnesiUWqZGN54kSAJ2P0+X
xcNoHVvPc7EGuq1dtzZfYdyRZVje/zU+1y3yRY2toMsYNYRyobYRUyhgnNIUiSwAGEOxHLKKIvIy
FpvMnggBRcA5bPmWW8V7FdbiuvY8bwoXaCWO5MvBQSbKXhnshI100b2pdqG/2Ph+gBiRgF44owaW
yub4uXZEQ40Jvfr5snY1CZQDMl62X7vVVCTHcPBADi/vRMYzv81D/PmH1yHbmoK4yaLH2rPygRTr
gCbK2o3xft/a5pKIXt4ubKs6wcWw/bWb6Y712kDBXXvr55ORfsjsvHldP3u+4LxGK1Hw01w+9wIs
mnSt2q7dCnN5bs0Ct5v1s9k5MkgJQlBLb71aHPavWUWKl8IypTVLK9RAqdvmZFMsIJE81czVZtke
VJvKUIT557szlpOfRJHzAwDxueEVnnQ8T601/0Pe4mMiE/q96qCLUJQXT3y+WeoJDX08OqsrCI7s
UJV2eJLGLM5hqMQH6pDFoUTE86bnyUeGPNtvOTkPc8Kv3XGr30Ve2lgup+NJqzA1dhPQN+R+4t9H
CvEtGXw2BlrkJtdsLBKQOFF0pkS6T8b5zZ4Lw0eOE/hGldkvcu7K2c9rjdubJ7XP8tvaKLad3ciG
IpEd/nBQeAz6FAa6O9TU06K6B3AF9BwOnYrGZgeLxZPjGbD8fGza+ie2mcrR0vLpzepqbrvxVcMP
/gPftV/F7AYU6FHursKdsMWfusvTW5zE6NZmjrKDpq9+VFaiEbTKnebq9ruw95TEsm/GPA87Q4mT
ratk50jxfhGuqyezif+YcfmzG4VJead2DhqIUapsLsZZCI2NTZKhwAT5wRNG+vdAkSibLBcoUk2x
0uHBTuvR2+iC8lINEOBRlnsy8gklP0zPZZFg/oI6MVUC7Vs9R97B8qh8AnzPtrVAHtN0ACsNYOHb
tg8v1t8urO/rUGgPQ21PENFrnypUtFNLMmIWcpckXkbyvSqxeeMYt3H8W8fxxLiX0nYPU94hfzgC
UG4C8ozKQVOoq8Fpqndw53XkQULj9Auoh3rNyIBt0FeyN4VdLD6y85HlEYlNO/pe527znHUWbYb0
m0PhHnC3I8iY0ijmKC6jl/yaCkwXxwHtXKwW/5mhwVRS93ADjNrA6oW8U7zV9lZtiVNkFWTl48rd
RIVqfID8/DlYSfWPiQomtaA/cdfVkL8FyfqyQhxikJ2vIlJ3xLlveKilFr/WoFTW3trUltR2EOdJ
ji1nrE1Y6SBdRu8cQlZ5IKOiAftLDmAjtgleDLdeM9XnRGl16+nUuteuhZDiNU/Qgl8O9qALn4MB
GXu0+8s6ZMA+2DuxXW9aN9WeXm9IUJ4AiJbeOqQZFoJvMktP6xuW1edosDITu8SHUgsXtc+qe04h
kFYzru5rD0+qaJu5IRY6y8GRnQ31anlae56udc9YyUAIOEjSr2M6HiHH3itsWDS8YW0ISnY8GtiL
Lm+IXGXapnWqgkbgDKLq5LXTqT4sB5WlGQcSfwqkgeN6Bqnu4RSWqEB9XTJysxPiq+nnZ87joQxi
b3pOCemOydL0ZxtijVY04pTlgpWulMk/trTRlSZ2ejjCfmTD7wpP3DdymsFkWCPWJIXxVo3VL5Ei
NLEeI0WrBohTegcQo+abreFnqPTesF3PLQw9OtXY1ATr0UGl0oP9urUPzVfW+wowTDPlJ08QQUBF
ix9rgzhKua3TsNym/xnTpzj3o9pDvNvW48cUjaC8Qg/tb3Ofidh4umVnPNNZYdIH03Jcu4nidUdt
Bh6ynqINtvFkAZucPP48v2gpI4+otB7s5e111OyAu4cIosNtq5XOeaxNmrTMdu0wHp0ocR4SbfTr
mCjQzHUAaKUZwY7GkWa/nkxGUNzRkmNPE8oiAPXbbvmCxi3A5n9dr+n+KXMl3MLsBxiFbcoDLp2O
xV3bfXbXMWk2m0ZjPVt7mJiW+7kGYPfZ1UPeNef7EODGbR0ajZlyXpeo2HrU0XMdm+bwpBU8GGuv
kUp/kFZTcgZ/dG16e7pVgENePodgQeJoNXi+4RTxq+PymEu0s+xJN31qu1SKjSF6rI2nir1aGvN1
7Y2h217jxt2XehanwdwuWeCmdvz1aBmzymeWTuqsTZPd15jhpX88VWXR66v2rsWwyv44eIuOrfpY
G+4jFDx6qtVfY6E5vDexOl5Q9FEffRQml0az//o6IWWfgvJG2+6/xlzsyuT4edG2HxCsQEYosEZ7
uuhx8ipHL7+yBuZXSuinHhLEae1hlGmr/vrSy8RDk6Y8/tfY+jarLX82Mow2WlXngHwK5742bkOW
0IEQAEOdsUpVAOlSi2mGTQpH9dkkYfUM04r0mpfE+3UsjwtylQkQc1GUVTDVoepz74fH9WTTwKO1
RKXYMIH/VCp2WBnT7Dbq4ubZzNVDkih8Qe+1eZYpIremUMJAhQ6K18Nwdjqz5wvgoAA+taGQClJK
s5unOjXJrU3c43pwHcJnTCN533pHbRqq62SOZ7sRPb/nYLy35lCdvLHpQAVNUf7SRNW2qLaKOlSb
tnWajWZFM8CjsN2ZiuG89CkUjaQP08V+bIuP27fWCEv48P0lrPoXq49QbBfUpOAl/Ay7ZGcJBA9S
i51OSQTgVVp9GGP79+wWINiao9pHMCcUAaZb7fWNJAYJWqKPwsNfSM/9GZRwMMYKRNKQ1Xyt9oGP
gV1vgkFXleEEYuJda5x4H7EgkOBWgaQDUu57/azOaM1JTTEoLsBOcpV9Nuof7LuYbEAvbCpDveZd
dsSMWrnUXQU9th/cY95DgDOM96QdErZ/Lvtk0J55L9znnFvaaaKiTb5Dkkw0Sj8vJglnyldHnHRR
J6Z8O+EG4FV96suZNZLN8Iva3zXReq+LCN8EicGeahPeY2RczDZRdwrGKH4Zf8zz/EZFaBNLrdqV
tnTPfY4bDIkAXn4104ACvG3UZ0TLvoGwGHGhk/2ucgQ+rroeXvviN5cRJ+RWDB/d5yFwTIPKbalo
l5xYNbdG9W5kXHmo8/lsITgbCUAiuYLlYqrDyZvSQ6sNzanpwmaLfeSwaR0numRuM29UqX+LRvwD
QEx122iGoqHO1d0C/nGvdfNdSeL6kKPWeEEmEVwJa8o2ax15qcqSLIk+wN+awyCqp/4CkODQNQgy
yiYNiqbae/noHQtjqjcZcQNbK1P4Bm5aQdN3B6teEIFRp23NwU53AIR/ItX0YzETPZhUyQO+rT4A
DtcFqLORweO+sVsFuF4q5VmjRScBuBZaEuzYO4PV3rBh26g/61Sf4NWZzXkAaHBUloSH0d7XiFpb
wmpCFG6jjjpIJhBmKVIkI+JBqu96/qO3lWuWwfNFHCXIkjvo5X9m16hP1N9UVsK0QXNNPU1lrT1M
GB4mtz3lXrsZUvA3Th0YhYgvXVFHp2gkwsg1nt9J4MuTdRVye8Ny91Y5KSunR5PCid8x6iXATMmh
2nXT7IU9/XRN1b2MbioDUoFSkAr9BDvgrUZtyXaOUS9whIgg02gFpmVls2RKvkEEKIIhiX+3eYVL
dmweWMv7FMQK8lbNji/0nybDImYkDU/1AVMOWVuvJEZ0PwFdtgmT9um5LRwzt8X9TTXKo2iYBxPF
DOahb4OqIyfQFK9omqqXPo61i1wax8Sw0oGEmRW+0KNwa3Yg9YSms0NRnI6512q3UZq6AaCsXVxG
vxUqDygxxCgKkcr41VtD9SGRNWfRPnQFNnaOC6dJj6iBqCP0VI/w+CVqAfLMd3YkMqDuWVfmFVvz
3McN4D1LVMGfd6wFQr2ZIBffRo8Ee6N3E1Xh6IGwCsunrEEohWoHDt9MLiPISx/bLKIKNoVdqsLh
MSXJ6zmLdra3qM/W/e/IDXMEygzgja6eAWIwC4CH4V7MWDXqEOb9ToPKJP8MkAZjYL/b1gPO19gO
WWfHNwupBghNl1u17EAodwoGLJqqIB+JXkwUhRQWKvc51dNjFHZ7IdWYB3M3IYqWyxvs5QeZ5ta3
0JM/epMOClQPraNjuycl7L2TkobuyVpwOnXS/Whd71LFTLNmqzCNZXV9mFFYwkL17wEg6r7uur/x
PjDgBNvRVqnS6WXAq+jikDwuFwJxlOnPzHHP4B8mouwx5Bsc/h7ZtZPdiIAvJclWN7rQb0tIFHlS
k6iQkUnVrbIOtVuXvpXacg90vQQU51mAblgMdpCZT05BUUov0dxCOvZZWZ1LlqfUNmmS7KtJmvu+
qb2/Mu8NLlOnyvDXbDcbOO+spd4CkVF+xUYfFFYenfQxwh+xVtsNO3Xv0AM821vgQMGdUJJSQjZv
HYR7xypJeqjmhpjxxRut4TUb0Chy6CEmk26lGb0VuWKfv5p6KJ3Prk3kf7QbKGLYfF2tkNjRGyxw
jG4O0LP2vF0YhV4gPNTXNKa+gC2zr6sRj2JoGue5SSibEn38zgp9W0TpdFJn5JsQirprSfTHWhyi
oOpc0C1eb0Z2ZyzES7OI55jFqF1Us5H3oZfTVSbLzE3PqyJ5b2JC3brJ9lXkqCLIHH5GMGFHRbL/
6PqMyMOKP9JMR+fQLF8tY7R3YxGz/16a0H2ZvQ4emtSSbdvdM6dNT4LtwSkLnXhjlBAAYGPHZ8s2
73pkwN7wRu4o7B4HEFfk95LtoDT3GYNKEntszrpF4EzLDysGzF4q0lCFgSWa1uJ1BQLzP43SUS/q
0TYtPewyDIGkVliB1BhzT5Jmwa/BQfZ8KQQos77VQ2xdMdyCI4EZqAfHOupBY03RMLHjDHkvqZEL
gtJHbtTy3JrTqyrmEWpHaG9GVGmCaekiUzAFvcmPZWYuQDNHZPBKOqQnZw10kWeWZxAZh2GCkQJc
6dqZ3V2R+D8VZpJudEw052DFzImFwG+BP9s6w1TAKZjd65hpGqFgl988SnOnpK0/ZuBG73htgDYs
f4ghzt7VApcYT/52y5Cbe80SOEuqoJl1djoZN5TjudrL2kwsYQCsPGUTrmejAY69WrW2CmDPEKTA
1BTmab0MrpVvcRMVxzypmLLHztlg2A08hJICILhyDkoU02KntHku7MBkynsZNCi9DUAB/NeGXdry
95AcCV8SEqyHdBYfAik4xEd3E9ZyG8cZIbgveCMA2ptU49dF/zdTgqxv/mFfI89yyPfN2LBMggpM
HSyt1RSSkITH2TRHR3wvi8r4hoQ8ipzjQ08j65ANymMmCbDQW9V9bS7GA8nfamccEm8UVOs3XjJ7
RxFb14RSWpDpyCpJtUD4zwAxbp9dU58uWpa8jSq7VFFHyCgKKMOLSVMdomuTtvw9oEAfnwoQUd50
O5uCN1iuyv4Ujsimf7rB0Z7Adl2ksZWJjYDJPK0tuPoi69tNmdneKywA56ZObzMIvlcDMIJdRO2u
TtJvFYEB8pUx0MqKYuranTM9J+arcgCairJPO1cQPxkZ8BdrU0SdEdRV2R9gR5Rvndm0hxG2SLB2
9dRpwRs3Fn6hSvtCuMz/Izt7o1fR78lWpn2ZZPMZ4Y/Xfgbsbbp2eouQcrlFrfZ/jJ3XkqTIlq6f
CDO0uA0dkboyS95g1dVdaK15+vlY9N7k5Ok+NjduroAIcBwXv6jZGUYK0+md9GjVdnUuoYEbAewM
JUFiLuPnLUwNd0Aq2AnZZCyCnTOP2ZFZ9JPBOge9+CHLnroQsNjP3H7DtKy9ZgtmplxwdSEIi6vp
PEULbrQ2JvUKMCJckKQSTHr0RVEM/xj/N0vypXq2vHb1rQy4r14LnW6XFSmhAD0bHeS0VlfBwT9N
OEJerPAtbkAK+K9jE6SnADqv3Rpwi4bxFaFy1A3xvFt1NQQjJLihzGTC4MYOSt6L4IYUdH4KSXL8
Y3Kb4AYuy5qPDFb5JRKVN9qq4JJdJJrMrCDBwuLvDXUB2tdtdRSESuU8LZBCxrLZreiBWwcNXg/+
LlG0ZR2B3AAs1pFdle+Okh8SNcAh90+zH0AxLzeuWc4osQ2faGuJOh8FqiiZ45xN2UVqRk7LnUEW
Mfj7+HY5idTSQnXa2U6WHuRXJmhNswGL8Nni6ncOGvUsCiOOt4fkPlzBcP7qluc3mpFzyVGjlj1g
CRK5/xKNmSKzpYXxnSSzrDqHpaLjP7P8phzcZ4B3xkUuKT8D5+UwqgbESfrq6JXln3JcOgZwzJfH
uD5hyRS8VO6z62ItpNEtbyz17ozUCp5MgD5W7K+0Bmi37FCPUzoeVb3+KXhgCQZg1F0Nv471VCRH
smqwMSOqnJQ+3m2Osum94rxCNfjRw1w8ek3IE7WRED21SfMqz95O3KeBdZ/TXBt069YQobfH0J3t
reKWOkz/2hDNtu2hgR3WgVA3wUEelzwNiZV4fCY7iUorsELdZ1+523lFn9/wdfRAn0l0CSAi0DaU
c4XXO33LkMwAEYA5YzWMEei7qBzt4EgBEtk18tsandMeNJQdXeR6Y9OwRt0c4jb5Oo/6Te7cepeg
lu4KK50Ocq/lriRtwfy/1RBfWTAA8kzkCIlJ3tocJC2BkeIY0nQhEE1EH4fukzz4tWnKrdlag5TU
rHzuKjDsB7kV8iP1vub+tEGh71lBZ5RrVX+0i20Icpfr/TVzp58BXhmnjNEAre5Vq/IWpm14ymeI
zq0+fdKXrkM+21lsO+c5mEECY8e3U6FzooTboCdkJXnx/1z43W+QKLZXkN31UF9rrk8PNRkcSntD
P0gXIN/3Drnxiw0ga/yUwuVdb+4Kp3j31rwDVXy8gwbbeEUEa3JuTkaYa/MxdsMfSpepx+0O0wne
dMeF0r11Lmr/nGFieZLf0vvVU2rP6gmNxn7eN1l43w66Asxj6YeW11qOlNi/5nldOSMcECYHaQl9
nJ4YwjB1WRqCPiLtZMKx3prPUsGuZiqY+n5Agu0iLXjsrOEy5RbTkuqYOwPGR+4CrvzX69pFevVD
sMJebgBXWAApW9ub4wdXXwCMRmHXi7wN3dvSLUtLkuSWV7D6s/RIlj47R9+pBjAr6bMTKPSRUl+C
7W1910TXqJTPlTdcvMbcS0tYD8FW4Kx8aRs2CKQvZMLenFHovm5v+NaWJU+SwdIK1b4/NYD0zqET
naTMlMYuNbbjPzZBSctTk9h6jKTX6IdySX7IW5ttWdn2310PtnJs8KfmNYArt0uBxxQpILfeBuG8
fDh0D6JpoDNRnfQTPhTs0zMukCc+2DrGoM5TPrcvDmMD5of3OisWs1rgsZ285IBShrq7sxas6jyW
L/ngdifTnBlKNLp6UIOCtZsegZkdG7wn4R1M+WIXac5DfQii8snBvHh78HJVSa6v05aWzK2ZfDik
GNL20mM/KI1RgnrpriWmJ9CXzBjOk9x9OUkBnnECs0Kz631o9Xt5S2C1kyvRd7mDa3zLLUSUZN4y
4Rp8hFT33RYuRcgN62IlvbIODjUkXvANY6J/jnrg7siYHOUeSyCPPV6GJwjlMkee0j/ySb95sZGd
1Hm8S8wSgTKvu0gno9Frt3B2S9RzD2ERrF8Ao/0TUn52lRPKk5cYPX27sGHsaPhzHrxnzOLcFbPs
J/arj+fZKZcWsXUGqqY6V47bfp/ejtqhnyDeb3exzBx60mT5zGRuZh18C7qQkErgBXwDl2wwEveQ
H5Uq7K1BOTHQRRk167jqmMlgC7xudZ5c5zoBzGE/9ww9Eo3iyN5nOIato6t1FhVpQcGem66tnTBc
6sfaSIyTnF9+l29H47XVn2Yjb0+qabzIU90ercTyrvsVG1O0G4sCpX8o5H9P0LaOQ5Fvv6TXgR3T
0xJHGqYPYPyPWmbnsPPbfHhAkN28AE2rbsLaGaKuutEWfpdhlq3PV57E1sdsD4YP9F8p9Exz8uqD
BUEaWQzHwOGk4CVw6cEPKAQeS26ZPBlp1oHK2qMFPNgv8A35b2cuFbYefXuSa4Ne+vvtJmylEpMq
//9TMVYbYS89bF29/BhJrmPxLS2xNXOOsP1gQIswgwx0lc6+qHgsShW57DrkkigOm7xqa5R97b9h
9euHUn7nu1HGemyZu3tgAfdsCGKPwYdexq9sjrB0La/JXCAHsw8m8wdaK6wnh31yKZowVI9SfY36
yxc0AgzSBek6jpOWKiO6Ldjypjljy0FDKVIDJrYMwuTvbMGKkpT0u7Hs+uvLeYSJ8zAW6Lr1xBvg
6SebXap5j15vwSbUH678ELO+6a6uXmVYJoM6iUmwnnoZFkqSjSA0rwMIIFtlqbIlJbYF22Pc8rZr
fDg2yj93CHXQh9FnSsfZAQTIL5KWN487njCNX8rXHz+XWrGLlEF9N4yUR7i2vPlnANH+Ks01QkkX
0PTyDMKuQ3JDWso/R+XotasClNNc3DI9fKSCBDBFtincB06IEDykdCvY5oBSIMFWT5KD/2vQ6vy6
/vqlJa9kj+2dWccza2OWXE/PO/ZP/vveSWytJdGPaTloPeu7Wh8v8PEoRWNjo7XftBmpWelXttGD
HPtPeVsVKV3H2RLdAnkeW1Jicty/nvXddEZqS8UPl/qnvA9n/XClYOnwMZqruxBG3/KK4+HMXkU1
r3NVeeElYCkFciY0IibvyzLbFmx5c4YnKPQ76lStQXStJN2tnHyr+q5Eor4ZgBBiC35t0fKyyHuy
vSzbS/Wvedth8t5JvX/K+7+eyp/zhdxfxKD9xoOLQxvD2mUsLB+uLVhnslv63VrFP1X/kLfOJ5bT
rleQ83yos15hSLx7TRl+q50X7qVrkDmoxLZvtPQhW1Ji24Bsq/wh70NS6vk9ggH9L61GEiEpbIh8
vJzsvTO8lSa8RiVX0jNL2Uyrsyo76V7xunXvgKmgjW9pZV5o5JKWnp+xUMCKkpVZ7rp05AdWO++l
e2D1H0nWBmXgv+lqa6dhq6whSO9SlDMkTMTfDv/U3W5NwZFJ/1ZnawZb3ofmIkkpHYMmZcnChek1
qLN56Bw9nfcy/00AGLBclIxvQTtEp/WNl5uyBWu3uqXldv1rUgq2V1eSAQspf3ffkv5wBsmbswTs
hJbwGm2d/TqwXsvl+WxHNniVMHnLrhYLI8ayQvJu5rhVk2MlkIHBlpTYh3rSiW557/64lHw4ZPAq
5TgbD6ACn2uoFLgGSA1Wyg0NJMfy4SpxxGtfpevysyTLLnJnyqTPs8usOrsmc6yLvOzbE13f/XeL
me+GCltVicnjjYqeFb210rrIlTuInhhxhEyKjlb2MHsl2zGouWjTo7yi6zqltIBx1uPmm7zIf69q
1WpwxDqbrZOGzcE8z64JEsGwxCGtSVA37FbutrRvBQr6Z6G1KxfdYWe2MCCjQ95WPixdC86m7t8J
Z9tiAyBS0a6RuyrPpc6gMulV8VbG8EyET64vD3huEd1p1/XMD7dfbuq7R7ROXde7LnMWia6vecTm
5OyZ01Huslx2C+QHbEm5sR/y1lmdlHwkc241pXj7S3oY6nsba70dNoZYxQW5/6Ur4vFsIAR41GHM
koR6hgBpccVnklJLZ+/McJDpWUo9D5inniR4N9XBa6RlZ205h5rU2UMZ1O1Oas1dNl6UuTQPap8B
0huGYtdEvOoSeJlr7m0PgKcGpug+TdyTGoVWfkQyCMNlZvZHViVBDU/OtdGD5glOFnvNiMZCPM8c
3Iti9T71x7cF0f4pQAb2E/yb+oBq3IgqB0nJyxA8yhK2J+oRFYjYrtJPseegLGh2D1OMFoIDbOGk
s7d/9ix/fk6r5hd8x0tvauWXMTdx1Ur9H3nJkLzGB/7mBypI8ax5673Z+umxWs/Orh+w4aC1qOMM
wy5o6vprPYPpZUpeftbV1N6jqAO8KkK2Sy0WWwCTpeQ5tyr0m1T1UCERjDJUCY4bI8bqcVxKWErC
TGDAUSBMtHNT2OXjPCXVo8QkyIrCQfcszxEWZhHeKuLgUFbID/nT8N1k8+zcqouUX6ZWBnYkKHEc
lgXgneszc4uLGNVrFcKn4WMkqqJgeGizAkyQ1w7Mh5vCvYHUYHvNY7G9RfVr6qfoeVgCiC7Rs68m
P5DVVK6SVWaYdKO7iCpXgfCZYbFb4wTPDWrYzyo7oc+pomn7aRwDZhAUxLYHtCq1uZc5lqJ4yO6m
YegetaTznuYlqDNgezZtC3Y1NbaCUM/SvVY6uKIN7M6YE2Zz46ijC+P/NSXR/LimQHOg/OvQ5rbj
q8jynlCZifZV2O7QPTWOjmaZh2lqcjTeANMXhmbebAeoM7BW7aDbetLusIJHBgMH8NILy/sKqt19
swRbkvZ5TgrWUAekjWy4aaV+y2czNfaaaWg3CYop+E9m0VfKfvJguXthymIzogZvvQ9g1LXH/nsy
5N8MttLBhUP3590y4TODTAStUFSoxPTzX2x3fg3zRP8+NQloBQRx3oIxA3aNDtbTrLGXbE2JdVe5
eX/T+7i9pGlcPPIINCj/rfqpGRUaV5aaD6rRv9WoBj24UfI02FUD9VWpP8U9G0cOYo9HSUoBW6Gf
kV/Pj/W46zHu2E1L9VhLMeWLwXItx7GDTZajQLulzzi8O9jKfzjpbN7JqerG1B4dL7xADsOpM0MW
7cQHpzpsv6ANkt9hOCfreWtjbp+arj3mKrI2ex+L5T7IXjEqnFm0LxrmyrZ5B9Gi+QT3vH9k6fgq
KYx220+Y1kGGykbEmpYakucY5ceDEvdNddHjwjUQoDa0H1YslqgCg+4e/bT+vh5YVi5T1E6kwEHJ
4ooMZgKajVuhm0p7RmxT20tSbk+WqsunygETttwfexwBulTLQC8+2+Pv9e+kSe6f7aKGc7bcP1Sn
QeRlk4c/PW1mHEyUUyQqQRXMMNy3tLS2sUVC8l2mFEtJB7njMDwBnAGBFww7cF1YKpQVnZJef6vr
ILz09hCg8R5WP8ryJOXxENanVEe1qZoVhwVrxcUtnPXAaxNEwX23BEOC7olr+Od3BX2fYifzJfDt
+AiFIb4rxwwPwyWQmOSZzLKxbLBRVIu1qMFv8F8qyiFr7e3obsQc8P9ySOoO4CtU7fzxNG1XIHL7
Mj6WKquB+w+/TmrLRaai1Jv7tF14FGw7mlYLAxZFyodoCXIEJh4kOfk+ioWRP0BeV2MW15fiUkW5
fLdVkhgOend8+Dr2kTk4dllVCcvKwxNjUpSb88UCio+ylJR+OFSScuEW1dGLgxD4eqhc7d0RmW4e
uxKAxseC5VdNZQzZ8WUu7G8p9qQgl2Y3vWunKr1zxwjAiYbyZpexz6iyW3FMilB7VctwuHf1+o88
1NTXwS7UVz2sHzs62Ef2pmG6IDrI16830P9y6la/s4GWfHEzTsVmTvmQombwJaqUr/CRgycpNMvg
wS9i+1nKQAofUwh1n/Kl5lh/SQbNfNP8qPisJVepwjcne1WbBvrlY1in030faOnDuASI++nDzkxq
onYz7+izQeMtSakD0ZSNHN/9S00G3Etd1i5hLqVfMq9GR1sz2r0kjb4ZLgauqYfStFDE39lW13/C
xgrpImvUjxGEyi9Njy2CCl/vvPArvwAFKw925puXEcvM59Ie34DQdN+t8ufsNu5XS3HbW1ZGSCfZ
eve9mQFSqI6VPyOig5Zu2P8OHLv9DmRLP8wxLuJ2479pgM/QsG0H8J7E4rA9zljDwhf+Txa0yL8L
P+TplgMqNpvvy8Grj/i1lSjMOcVbplj2rUm7Cc3tvnjTYUx/wvp9J4UKMLY3EBhfYfKqD5Jl+w37
C+5QniU5oiZx1bwp2Uuyjl3zeWaXTlJyxm5QH1S03nQY0XfBNINLKKzQuKvRioEWXfuosNn5A4vu
cXcAi4esJ9Kyx8ofnJuU9K3vHU1tsGh3uJ3MPj0PgjHRl16t+j0cn+gmSSdSbWAKUX8nSRsjInwg
df9ekrMy/XT55j9KauqzZ/rr/NmIwff4Y3AJo0F5SbNWfYh8aMShj13VkFfPAH2OyE70L6XXfk7i
Vr0DrDC86HrLqxKjKl8l7r1UkHx0EU+lUmePkiWBicpRZENgqDsdw9UC99jMDl6kegwd7Tk3X5qm
OLmdW2FYWB+RMS/v7Mkp7qIOstwiFlzeKSpB01UuMrPqdIi9HtFxO2qeQs3BCnyy3lAIS7+rVuUd
0c0sL5KEowOkXi++lOaIJKXRgyVYqmn95O/Q9ANVk4+4K6stQPEq/Q6KOjtDx3dOOnsf323LuMtd
xXo1w8x5KBMLgMVSrZ3UvybQklc+bdoDwzoNNyJi7hLMWurvWcFrwO/+J2+rIjFLaf+qel07/9Px
egsAprPjp3qcm8dRqYBLFy7Sd6C6TL5Ef+Wq/9kcB/tL44zoA+V6cZ+Fho2ycZWCiBvmr33lvkjV
0Ujv68jwvtVNrh7cOrYe0tLDgKWuUUtBF/YzdKRfCuJXx7jYu8CG7tWSl8od45+dBkDMMtzmyTO7
4KbYTnKO0lB9RVWl3snpnfmbWnrNr459I2BEZowO42RcWLMtUd0trRfPRnOc191B2FLLd0lWFyjj
olF1X9Kn3ttleOh9Pb7ViJP/XbDWkeJyy4VHAvgZGf+DOgdqfJDyENzjvZwtdlwy7Qo6YeWY1zUp
xbqnJeOJVztaawaa/mKZiXVW7QHu9nYKyzHvbODlNye0lGOqFTq2VINzscD7XvG6ae41w3ROdpJN
zxM+Loe+VZvPvI0q0B/X+cHY+QVtHuV34725Q8KQdCys08ur3RbmLziJiEWa9PO0Pl7aLHEgqQTz
sa6q+jHW2/piGtVwi9zWwt3XL7El6Bz0sQCr0vHBzNRLZLH83v8eB+PnJDKVvxSQluuFslxDKq6w
/pzS4WeoKM43zW4y1I61+TW00QZniBI8QaF2z9kiKq4qfnrXp7F1ZjkgfXKhAoFxbizWz+jIbH8O
v9MB/4B8qPypB/ggg05ihM0gPAlc868MZWS9698CrDma9lPfgVlGp7h581rmhF1faU/gNjrgOTgs
wbtyDiyu+f5F1w08qEZnkTRQU9zitC67k5jj1GwBIoHw0CXIuuBf80lzBu8tT71v2hQrD2bvedwD
5HvrMK1vkuwMlOdyJ+6uetwjTKUxLrt2JVC3onG9zwGE9F01hOpDX5X+56iev+tWoD9Kal4Q4I5u
PUlVT3PuIs3ynyUV9sG5Tcv0k1no/md/Zi+xsJrX0nCcz/559DPne8yn8tyOant22iH4Uejneqjt
HyWILCxzqvoyBEPxDZu7fW9F7ifmkfeYPBSPta8gnh9A3uj6UNuteUtBVLDjjLPuwmQZz4gdTbxE
CK8ZkfGX2B1aiKmFTtB93io0Rm0cKruzTgOWgo/dEtAwpkODN/JBklLAhm3x2My4bWFZfQfYiSsH
XQW6AcPRHWt3xaOxBDZSvHeuYjzkTjV/YhXgW1dG048pWoAeLXwOdKCQ3Ev1b/E8TD/GOrL245If
Lfn/u76L5NJW33d9zgM8bd8ELoJv/zn/lv9v5//f9eW6ejXA3PbMo5lb8X5gwv5SDlP9ojumfraX
POQy6hcpyJn8rnlSBaHI5qVc8j4cy5cTOSvFO8c630QJrIVt6VWNeqJlZH/nqdhHe7l52qpJ4Rh7
3q6u4RsE5ZOStRaESThfo1YPwdHhXT/06NgcslErniQYTZ5X0X/Rd1pTHfUwUe+DCiIenZQkUGhX
79slkKRtKJDu13RWHXqma2g9/qdU8rekHCF5aNvd5RGAti1rPdOWTun05tF9KrldP3vsP1Ak874n
8JloVGV+9Xy4pProfJrs3vtpIEDHaqE3PFmui+Fogt5KkaoRu6+wiSEeX5tSORm6N39FkWE4d5xV
BE+/QMu6yjXCDDhfX7XWA07Y3qPfaWx0LefGvOJJ5659Bjdi4TpgGCe9acebXododi+GO+Kos5rr
WGEBOZfJlxRI0KPVfXQBWcFE752rmZol4jqt/5I5ifKCQHR30C8eNmLJPKPpYqAdgwi5Y+4YgsCL
icf6rFRZf2byhyy+8bsy2x9IjAxfoxgn+KRr+6eo6bWLGrfZ1R9T8zEMdDwxlHL+kobpb0CH2W8O
DrGDvymmiToW1r8v+MmcjbELHquiaV6KJTBUhodhgVziUsHQFypSA2TDastHLYUXj2Syehy8onuU
+lINg6cjppETBmiI0ySLJzuQebxk++QlQKwDX7UmfUZ0CIMIC2M0o1PHEz5o9aMVdMm5glrzkGSQ
KozRnO8dF2Qx7Hj7zsmG6FogZXznmZF1ZdmjuHnTPNyyahyvihqVd5lRYOzj99F90vhIPA2Oe5+U
E16vNYskUZf4p7htVRwY1PrkesUI0RXRZQSg+mf2J8pjGjvdi4/aE7rBYAfpcUADVX3/OndY/WDu
PL5FFvLInbnru5BFqaBQPzfsQe/DUTW+jK6Llje6p1/xnul3VTSNDz4+VEhQ5+mhmsIIJSz04/g2
Qfjw0/mPpHGPPn5k39i9btC1iRau/Ry9giX9Hdnq/IeSGH+w8Au93ApYKA9c/ZS1fJz9wTz3yxnc
GP8OcGAlFg8jEyp7QqQTiMkfBbhEvTN/emANmAJmwx3aqONzjZH6osY/I7pWP3jW1CGFzBvAzKi8
ZI2GkAzifeNjjFoLg/LxkptK9OYrnvPoaLBpxQg+NHsod5Y/XPp0mL6ZNnMnTQve3II3RZvyAtkA
dfwWAQA8BuXQX+QoPU6utTFot9zRhgNricUNRlDMVHVBBlsehhx+u1uzzAlBRKkisXeZ9lIimR9L
tupjJvqEXGA7j+RVlQsPjQ28fYZj4KNVtlg5tkr3pcPA8jb6aoZ8BbckQ2+bdcsBpseSRNHOO05t
gc/lktTNCdKSaRVXSfppre1gJ8Y7TB4gydkOk4Il0PMQv6fSnMq70UsqHCyISbDVkZjk4TRO7UYH
ojTkoLH+D8fNCEaVENT/17kl+e7SDj4CV0ZCu3d52yFy/TEq51uWfmumMHyjz/V3RexYV92HW9Hn
xqvqOf7ZGEJlP+c8Zscr4me7Ki6SkoNMw3ttu8x7sCzlgnTR/Oh1DZTCNm+/9qNT7YzBCX62gfIG
ocj709S0U+7SHaADvg+0XI+ogChvl8W/Wcx4Qh0k/qOK6pjPTtN+W+zu94nVlQ+sc9+piLg/QBSo
HnKtCk/Imc67xFSrh61AShlg/V3PxJKnaJ292n0BIoNz83IGOUQqbsneHp2dM9TsWf73Ih9OrYwJ
fCHd/5KCUUUwc7nIdgJJpoN6YfMrvh3cQXHuuzHAgAjrUBxflD6EQqI7zyZKjs+pvfS+WgHCwAzd
NQ+mL5ZKqXtxWCp4cFSMS2IVqf81ueTh1D08REsgeUAwtSO+aOyCLKVbgdSTvKpWs5M54AogydY2
8mOELMyhiyeW96v6jwjigleo9XctmKC/9eX0xSmZtNdT47/mc94fgIr1L3oXo4bpjNmTayCqEiPi
9jBZ/XApQNWi4BiB2ce26mqlHpogSy8+OGr0mKdqdcqY6z6raO2yYsDqdWrVCgvrRfaZXxfuWfN2
vyY2CijWbJo/8BT95jep/au0/JvKQmaAEg68pqROGEp/LsrWRr6PRQY2NLrf4+Td+3le/DKa+Kdi
skpNbwmAHtSQZfW4YZlILVhIemZzNnz266FB05wJhJSOTljehRlUQCnNsfC89/u52UlpnIYZnpdo
yknp1NrpY62YP5LlTOx45E9pXb1KWWy6rDkhtMSYPHoqW1V5jHESIh5Yc/QkMQnULPg+62p13bIk
hhtqeIjx8VmP2kpVJ3POMRtRO8lzmhC5SbeBd4o46H6rt11HHbKHxizsmz/r1J1jXKlgIr2OiVey
ReSzeaKl2p3ndtqdCo8KznqkndMZqRgpkGB0UQ3aK0udWlGm6rQdo/nKr3IuUbb772neVbGcGA6Z
nHw7W49Nx753pvKwnleK/TTmEu9qzrai7LHDMg+G7UEEW06vDDUUQRis7w6UgvWS8gPDTPVPnml+
WfMM+QXbxScvoQn6Tqdem7A9/ON/2mr/fV7tzyxAt2H9DctdkNi7H7v8uPU3Scl60a7MnmKEXaGK
n63WVe+KpZpU8M2aZR6JSokEk9x+iZpuh3TD8IfHjtCD0g0nRhvYqY3NQ5NE1b7GwCKIoJoFTf7T
KpoJDT0wjb16tUN/Pjte9xew3OmQIqyoRr96PcE60rTxo/DQB/OG7hqm7Z915nsnxkx3LhKmUaVH
B82eFilb75etYJEddzulpiNHaNZEDt/1WGNscLdy6+QL88wLJLzPZtN7u57XDl2P6a32K8DF3Wct
GDkZND8UsZPHXm3unRj+ZQXqiQWdY8rqVmHqP8NiuFfY9ZwKLBEnJBjKZcOvUNh0SOD7XuARM031
krtI0V7qNlGe1Zgpb4mf0XPl35mMRbCXW7KGsYcmlSYPa56GictuLobsuh0VsJJ3yGokl/BNVZ6l
AA7az3aGcVW1PVTO+bWpXpvUHJ4HBkKtU6OFnjMlH2YgI4iXxfyQ4LNSYrKCQw62B1XnoOzQjrsR
qqnpgTe00sdeG3EAW4Ip9V/qAR5/Vtw5wWCB+icoWC3ewzEbT3qB1pjk5SgwnGdc1lgw/U9eNzOQ
QNJUP1e46BWu5T9lS4AchVc61XNrI9eUtujijIxhnucliFKjvLiTM+0kSQ9iPMeoUUAYatasLb+x
za+R1Ro3yXKVSkeXbJyxC22Ko+RJYOi+zjYRmo1S5V0BinnG1KwXlmxLL9jfnYr8KheWPD8cdrbX
God2qtmxXn6kFEaJmt9ZNgKES5bFsvqj4yiHIQjjl6I8FhCCn1tNi17YM/89RpV/HTTjASHy9H7E
rOpZAndG6x9ZK+u05aVTn2PihjJ/oiqxAqXRN/C87m6JlVjPLPZb67FdZB/nwsf9KGwbXLRcJm1+
isfQbJXueU3jkFSd6iI19+B8KQ9LS79bBs9x4z7NHqODfq7YK6o689nzEuXJiu6CJWFE8d/BaNXf
O1Ytb5OZLtNC+D64/wHM2OqNCSpH6UzXKydy1MLGuyJ6xvCueyyL6bC2qLmMArDG7Q5V5OapqLPg
xWSR7EWPi9fSD8Y7qSYBQzJ9hy1QeZGk1NVQWT9YFchxOUryYFSkUBKSB+Zw495TA+85zQ3vGV3u
+WYY3Y/Ar1EJWfJ1J+txkop3fuzC/JdqKGBe2bkPH6QGI79nNdKMu2im/RVT1F6UwLOfIYs6zziI
VUctdPEyGGfnWQq0FnFPtWRzRpJSgGCK+VilDBhx3lBQjg1btpINY99H9L9Jb91vdUPWTjEza5xz
qlfxyZ1ATCBnGb6UsCEO2LMkR8NBGW3vtJV/MjwD5XD0W16Qeo5ezLaBG2okrB+MrIe6Roqp0OJl
IgFjlxm3LNw89XlktFEG2OEpmIX4i1Kfj/Dw37Elib7e17zFyw9vDQ/83WKt4mMOfZMYds0Z+9e3
dmEJdQuEUWISDAKUXAImtQAnJRPp2u7s6ex4jzGCL8X0Fq7AqwXnrTLsrr+p+swyS8ssdiE+bAFj
ZKgOks6E9dCb2VdzIR51C5OmXn4C3kQwj2zhH1kVwm6oQbIogO7uTQK9ascZg6N60d/4b1RPvV9R
oqOB0eTIPkpx388wRCUaIzuD5H8Ss82BcD6bdqjsrXfMnbAgSdAZiV2bLUS5i2sxYi93y6rMGe0T
7A5gmEFfMI/KZChQ7Lq/ps7800ctIi2q84j918HSXgN8HW9F139zuK13EXZgp1Yzf4ST6R3HBVWb
cJrCu6PHyY7yf7e7LTF5AuxhhUcz4F4puKTdqZ1+qJPAvLQYtd1soyivNpOEpIrrnaJ258G0P6f8
a8saYehD6lB5wjQBrWZM7iJIPyvWIa4hMS+ktHxBXDvLw5JYhmjDsUIWhO9ur90alC2CymajyyhR
4kvS8f7djYGizH2zvQYJRUfbK0rms97PglsVWr/MLFSOhnVfDPV4a0J7WAPDjMabry93Lpt+ZJpe
3aD8VjcvrxAdl2juer12lKhYr0pMgsTxK9BOHmoYC3a+WOxYSqOCoMOg4x8bVuk5+TXKEAJYOKLL
35RA/vCW7DIDZRkN30x/4TDNC0ZRbkchnFOJtjMLXnnmTIftyUg73ZIS87QBeysIvHTeBTqBBMYC
+9sCqzPDc2dad8mCvZd2IEG0JAe2OE5z1NxLVulbmDsELqMRsTXoxdHAVnqeb18Un1KtqXEfNXI4
YAtrbI06nT5cE0S+IMlzTxd9iMrExkACScYRKsRapPyuGVIOdxhDtru5cXpcUZR4vHPc4mBg09UW
47QLMqx1Q/ypD6pbMYvRVf/M2s+fXjq+aeUirMt4BN/YAsM5qPQTW+dHPevhjSYPWVGFOzTK2Cid
y/DeBgvzEPjdnv32ZjdM2WOm8YnIvco6eKis3qlVu6fLKNlCZ2WxrLorcgPL1HZWX2Df65d5wEHI
dvGkdb62dZufTDZhQLF3PV4sTXCKWowozXyn9Bn7I8AED3xw6TTiJ1PX7P2kTcrRV1psYXr9hPY/
8nTzZ8NMr3lZsn6HJVHUmN+rocKzcEpPyC9FRwuiX9F292FQqzs+jjCTw6I4NBAywu4e4VfwJDFb
uorK1msQs6gCl2qPKFt0GqrFI7o1QOGyRMHm9H4u9QF/Y7c5lEhUNC5rjf34u3G4MW7vYZXC8XPv
3QdTEu8jDLb8PFbRNcWiNNJYru5VhG+NGHV8TDOr/nfsw8hWQVLtx9lyzz5aN0rZXlo95CagQxeZ
NnfaDOGKN4MJLmb44rnL0iVGkIzHmj8dPt1L36JpaMc49jVPzoYyQQRWwPt3g3JmRDHv2X/8weA5
PLoT/P1SsRO0iYDpuDNjTxNujos8GvBN/niQe9MlcV/G/+HqvJZbBbpt/URUEZoGbgElS7Kc0w3l
tMg5NTz9/uR/7/NXnZtVy7Is2Qia2WOO+Q0QSHs6nvoJMy3pGS4JDHrFB90wpcvM/BgDDHZjVydr
axQwp5h6SrR/Q0S2TKfO1zPIzORwLpL11+abQdVzo2zZZGtOdFub43dbQkcyuUQDY54Ia1pm+o2J
Q2KOnokQQfRU5z0JuJI5MSa4wwI5wRIMha+5XgRyuCJFYC37yhxeI+4XIZRXn1xm8kFLWjgu7yVb
L4UJsU4BrpwFopd9HlttW8Z9dL9AXF9b96spSNWL9fhzmbTt4LIRnI0pvBaAk7SSI165re0lPxoc
Vr9WZBMban3zWgQLBEhD+3WISIRrZKUHy0DJ8zL9HuKCG1hLEUbJ9LQY7pYgXOwjCVYsTeh0W9kh
afl33hrjdm3VGC5J0Ww19yXRqsq3szLadEWFPjNVW1tq9WlNeMF5QBlMDeMSq2wATbkcRv2TnX8S
eIszbcbusc+Jau3I60LP30iveTeGCTwLgCTXIvR4mF5w5FrAjrIkIMWz9KkGjWCFv+p7BKb6w6JK
P3OSvS003Z9AdslMvAASawUmSTBfBfVRq4dVRvqKCzFUN8a9YcU231teY2/6jOK2A+pU/2Tr22rm
wNeK5Btzbhn25jMRis8Tfkm6LtBS56MHMvXa2xjU6IZobWoZHSQzTMAyMv8h34Awke/ZbN/WiqZ9
4Z2EydNKYz5bOtU/a3q2mUgdHpr+FK0jAbLVsiOeV5IuWyX75YvkbPTqp7waP4yRQHl9WO5ERuU/
rldcb40QSDQ6jT7BCl0BmRzxDAM2jDkngq4eAYJlnxMHye8aQoE1Szs0iiIrEUYbDDuOvR4WDoI/
kQJHq9l2pR3dk204bGjtZIFqnWepytCqRhYCDQxtUbyRcV+EhkfDu++G1O/78hW/KEOOA3tolafk
JeHelB1BwtecWJzRatNrxQsw/3vQaa7fv04SAl2b5szdzwc3NX9qLf8pU/O7by3CAjvI/Dp7KBTu
XTWPy9YtaRakBl52t8BHlCzxm4EKqkpgf/NSP+pZe9tehapquTZif63eIXph5hdOsMr2k/Dh3nUb
pcnruHNzmZLMT2uJWnI16raxOtQGN4USj5AE3gfrhVVTxkFmHLoyvTgYMfymqG/LvP5XWs6hbeVn
n7LxUuIucYsyFHqxx6iCHhQN5LXMEXP17nwzkGYWg6oOWxzom9HKIPLMUx5KjTR6UxsWX7MrFUaW
9u1CNkqiCSN6am0EoVLm4MjdoronYt5oQ5dihwqws1eUzKR6rpS+FaR6b91E4h/Gs5LanGZa/ebp
dXYzBXHiXhliD5OVQBsvXpZ1KEL4M09Jt37XSr6a9XI/ycAsZbuVsTqvoDlzCXmuJ3/SkPJcg7F2
6x7OYG3SURP9IY8ibNpyN6da6KZk3b8vafPhxcWTbMaTknga9fklGYp9jwcnV5wT2dBvQbKBpplO
CeBADG2A0brCDvOGHbjWhVbH9QlV3i72bV/PiLgLzDj40EADyK6I7Y9lUB9kU5e+U2jPvQvIZkjN
977Mv2dwelar3pkv+8W2iy/W2q1TehhF+bQwRh4Uev3QjMDLUzhMU46jmuPxKAgR29W0AfD8WWhH
/bqjAQlMrT/E43hPphEZgi76+Dw4v73oQVNwhyVjm6j3SoD8BaDsa2Im8lKvwDYVJ3Oo7nPQPL6x
zvZGeN5OSe/wXvYA+qANHWplD/D2c8zyC/aIhBxN0tiPhGLUt8wNY+FzwKabXJFNhLKDKjzY33o5
nHJ9fhv5pdj6vaaYMCB9Fi9epx1Z+R4xlzX+ODoc+vjWIJm+ts3dkM17VUfbft/P1bbnsLBIsPOn
d6h8ensp9f8MCthpblNUqv1AnpreEyymvFNew/ocrZx+SrWdU67e2Y1+i4II5Rx/WqW6VzkOJ9Mb
7ka3CMhzuG+G+MMu2TcyQkZ0w1y8O8zUwyetp4DWDCkPgujPlXODjgDY+IqyoTNmKhq1cS0dg/G4
E+wzDh675bq8JXq0ow5IdbQqLpfxVQ6IymvhKh8Oz6XIVO+3DkRAXWA4ssr4qZbFbzOozi+HYg5b
byQxkqHDLtEPk+49OBZF5JJAzq7i6Wj1VNnNGH2MA9fdOppbCczb6aezhXoHOSUPQdxJraAb2kag
RPFOgdx9hUGI0SlGQrPQDrvJ4iA7HEYiT1YWdKMMR9PxGPh3XX/K5jIsH/sSRtSUa/rWtGA29F36
QAD8EMG25wZHJXnv/ehqHE8GIDJ2Y/bejYYnTSxgN73xQwyQxhctxfcyfnS9t40nkKJ9Skaxl3th
gUTQ0eAoMMaHla5x8VCEtSIL2hhFYNT1EsU635fr5B4ImXx1UuA93MHHqfkxBmrjZebyrOHrZOlJ
aDUJczMMxYzTpU0fDJafkOkkXE3k96xpe4rT+h8ho4kvjJG2kvUc9S5BJdWXAbnOXTumJAwSwaLU
JZ+zOo9xe5QUi/FQ3U4eTUPyRUBdnRkgeqHWfnFpWgR2fM2KMNX3YrMDyN1J3boetxq5hLk7XhMG
uZtLAqSyHo5q+5qbLVfHHMhu1S/2VCqK8SL3hUsNJgt8G3H6b0LPHo52fSVk2Qrem5qf7XreGKat
KKwIzUgd2A5yvNNm1RxSLb+zYgpyMmkr0652FspU264zBW0y7RjStnpZhghCzzKJv+BbwU7N8ewl
RssVwEmj/UP0+0zr/BBJS5EMPNCtvC0bMGYg7oVf4Lbdr3bchT1ETG/Ogmy1z93o4U0df23thqjl
U0owa4UIDfAR713ebBhlvMsmIbZ61b4DWbgZqxXic31FNH+0guBq5RkM69fJcyMcKiE8UC4igd/q
MXVnnYKZxIJeuTtMSzbRkM4cZJLhHrkwFWJ/ZiMIyGleyGyX5lZYy5Opy1ObcQUmHOFcECpBV/LX
dqIpLAaIw+UmMeQulepjVTc4Z54LHKk+uSDtpjQ4TkSJ3zKJgW1kZb8umVUalqsEb79qkPmu3rYA
esib2R81YysJPPI9W3sUtdhOAG6vi1Ttw0FlFGrBQL270uVI/8hZ2DTrCDrwfUqsL1NqyzYyJ2DJ
jJBCNGR7WhTg7agIbY+zv9aYHaAwITYxYX6FGn9IExhJufXPkkPlS4Xcb0NNYt1EQrTBC5r6ferq
JlQ5J8xJOfU1j7PEsc1PBJdfMpSb45TTtTZp3C9EFeWm8QCwrwyxyjBAaRmhntf29Qc2KRpxaJo0
9t18J2y4tIZSe8eYXOqArAlAzfXQU4a3zGjBUQ9HLeVsqzvh90XznBUV40jyBjBmuNbUz/PgkeqL
SOHLItnNJI5D7VxvJRb2RvwshvfdlGsWYmRrOE3He6ea351+/oYkul+XJZCm8VGr1IaWPIPoZfgi
Up0Nn2SuAvogeiMep9y5H3uXsYysPE/uSAOl1Wlke++ZPZBoX1pP0fAwCh1UNwxREsRI3NGdKFRJ
dS5scRKG5NKNB/Kc6GN0unNp2HVMdTWHSarfETjybE6kYnpjtY2T5SGJ7AkvoHNPQ4UAlyyC2by+
ud6DKzVMIuaVxVcOKhiGjAKbAhN8XRxmZh0uUGyJOfenbqTfkOy0pjpXxTPYPI9mZ7TnnAy6JrE2
KjPYiU0GTzXTaqOZ0grcmz4G2Inoh3eBbHBvxHNSOZu51d+0oqDVMpq7SMHcUxFheAUYtNYZg3ga
vpMW671tHagv+qqgwJgd36aqZPc1X/T8QCVtQx0uSKlKvcCoJ8nbkIdQeFoQ4c2tWssIXDf7WZzk
LaFPuSxjGWgTbMDMM5eDs7zWIi02kbkrBA3pijlUZlDjjSQHphbjW17FV4WanX+U8al5sgu4IdAr
6QyUVvLqtF3GEOki82eluHvbpHpvm5mSY5IDbcKe9nBCSLTneDCUf5qIjIw8aW6HONlaBIlsvUUd
m9z8KjQGdpMM8vuVN9QO3ziSnmmI11sNj4rfcsVvPM1hb+hxKc1zf1stWw8K8LIgt+PnasMoj6Gz
1YwFtkwiFHS1sp7ZvyJCC0nTnzoqTrqjATXPGpKFIpvWU9rvEwAbPqYlx+9q82e2wE4Vz4Z0ql1c
Gx+Ooe2dVaGfeLh5rOanrkGdwuv+gTfzSUU9b1szuV1BDkP2zfOANFgoBOulS4hwvVPcTbkUGTis
PrHEYP2e/pFveRt5RCynrFEGQefl5Lx4hjouHTASOHNkyVvdZerEZ8WHBRLlPs09c6ddI5eTZjkV
tg71Pa3GbZqyT9Op/ZtmfuEaxQaCqf66HMpNFy87fo4u+BgDvk0OxAo954aphSRg7V4YJI38uY1w
D/146rV1rVe07SenHKk2MabaK44zoqsZnTgWucc2lSUqsih4uTYx2aL1th32mnddmh+tgZeqxDOB
YPtQc/D8arbutSJHMhTW20Tf0ojnKST958pT8eJTYouneJV7o6BAFzGhfKxOVACQ9tjDuibs1na0
MBpDEkawuvOS+L75ZeGN6PzMTFaqZLovBDs12TFPk83Eogj9LekIaljMmjyo+QkAabHFw3WXOdOJ
tgKDflpxK4p4CNkEnuYruXWxHo3PuHI/nbF/6XVOzNx+Ifvi0ZRVKGJyCokAhgJOkOxy03dcLYx1
4RDf95b+Ng72l+ZM6Mo43XqL7LpMR4zJuP87a2oxMTEd2vE2b+GAswBgg7vCm4336Lp5dbX4tEIq
BKl9yk25Itz1302rtq2jvRREEvtOYs3BXFN46zZuhoizhSpmrGqPUXGh+7Yobupo+KoEIxTJuAKl
xP7UjY9OIY5WKfvA1EZqqgr7vQ6gWmWaFoprPu/oGRtGwYmiz+rvpEz2gCtuujTZ6rn9k7gdOlVH
F5AkVaIU0525NLe5JFC0a4tDMxGZOurNBlf4Z2702EVNErrtdJPlNJ6zAf9bVAEOtjf8CscxuThp
hUl4PlWaAd9JGonP0GM0Ww/RwAhFFP1bK+3JJEpIyTp50vIPmImVvZqBFuu4sWbzdoE9FlqD8e2M
w8H00sd6prPOBODPEF0PdlJ8LMb0mlfMVZO2AP2q5m9O59sln891hj0vij8pIT4JVk18p562drN8
jM11Lk/nRq6VHo7AtYY9buK2oza/KpVqRxcvCa0FaVZPTQLgTdSE5MOzSaTI++pUFsQp1fZD6c6C
Drr2vsbzSW9BSHvV2WQJF467G+raDcoZyF01bNI5fUuLTgT/Wrv5tq3iK2oavJZmfV9CaxycksVF
dqQt2QN4vONazZuI/HhcTsxqG82ROaNHU5swpzP5y5TFfpnBEiZkg2aZjqg3VhNnI57zVVihTk8V
BlfMLEg1B3owrCojKTHNt2vsHJmg/JSi/SjW9TLB+aKtJs9cIa8yh9amjaFX1Xgw3XhndlngzCOG
Y420qGy9ZXjpBmrtumtta2ODN+D+Y5BHWQSuydU1rfq0J9MBij42cOWOQNb5oxrLe1AO4o2DnuJb
VHScxdXZKl5GkYcEqN51yfCWTLTAr6fguhAxhbFE38aSE4X5idu1iHYo4m+RM9yi3F4iQPnsEphD
K1pjQwrRsRDl45CY76WSgo1eQlnLPJXrQXkSAzfGKn38swrEOqIM4nGzZzf2SKj2WzNk3+x+n5gC
HQ5g88lUXqOQuZc3uzl1TfROeYAfI6FEiRDqTxqNnM4gbGVc7HzjluYelxGyXrZYlAxtTD6kdqqd
Rrtlr/mqSrTddXS25GVXYW3LmT298rblCopmFUW+r7pzVWs0CHiBjZtr3+x7/YVZCJFG7l6tGnOT
JchKQrJi5cY3UzqzaYScQG9fC5rMJrZ4sXdLXxo3WkEHq2USgU6Ew0bNTXTGM4zdsnjtgfG41O8W
MpiUYZUP2tIDjXfyfvf35X8eA0OfcV32RRQ6jHAA4m9M7lUDYeNOWZNlcE1/Um+uSIFxE2AhHbUE
rbccaoeRdIacPiQ6siHwnzrWqO35e7arQaE6igilD4g9W5uXtej63USF3s3cw6YOATIdHskX/hyH
4jrZxd1n1eaDMCZv50T/HDI7g6UwPvGRca/psbtluojJOS7etRGgam1R2svZ+I0ql4uGCruMoi8r
E2OAROSGYAOEZwFx1iv+Jsmy5LY36Xwt2RLtmDh4+CLnO/HM76nHvr2wCEdjdIDEDCAdxWrwzFcv
B/ptb5tFO7fXt0uvHRhLYp+aId977gv8PLCHFckSaxVMS3ZadflQNpcmE5OfFfNjFdN9Llz30DUC
SdO55CbT5I770ykbiH/c3i12cZ9dWweeViIbqu4o9HgO+s7iivBIgWeq7IZ8jCps41bRwx9CiuuZ
y9o6VJMgUMdm97a34kQAm8DZoUuIBIbTwETNLQdCY9xtMru5dNn0pspr0KLKpl1klf/mdO3PA6SN
GHlbt9kpW7HHDXax6A9Y1sZL9Ld0cc5e/M/sLXqyHXloLhvOJnUrlsfssZxfIiuFLuSyR0tiK/YZ
sfbVAMtB1SpwvYy9s2PPPj3VXZbqxmvusVrDjmV3i8SiSvKhjPQoRtQXOYlb9thPUi9f+9ItNlon
UowW8RuMEUbYXXPHNJMeYPRgGbyaDh1ih1AOEanG4Cp7biaTYXWTz9i8dltXjWBIO893BJnyU+bR
ohe21V35uTLJX85IldFEcwWECiPudNznQbGH08hdcqvCDXIpDSaapiejAAioWyBfprrBVoVgZTc/
edbCfqnmfbGgMxuF7R1McRjKYfSXmMZUvyI+OU7+OSLycbepNb/C9NAXdXKIs+laQJvvNiMuPmpl
DO5EdXd6WdJYMe2v+tp6ij5aFJbAyDVq1+HUo1lik+1uYkYDR4qR+0hyVlY1YueoM3cy3U7M1wV4
VJqNV9lQ0hfaHvKaWDO2KH7pOs70yzhhICPkuy6BUkF556suH+9bMtPDnnijK5D/iC5/ju02KEZ0
GwVRw5iRNamlmkM2tRA/uCMkrYiCdkz18zDr25Ka0l8cJqfTlcRyoV+8Rlg7oY/tFkLkYW0zx5d5
tUlMAlvWmJtDHIv+OKO35y4G9yxXL7LCZKoPz3TN+PyrFesPimyU9tlNUSOrs2+FU5tJolemLSwG
KBJtlZ4Gh/5p2yHaN5bSGIqFB1l45WYdLG7Gc/8GomdT2df6s2Y0bp0Ods5KWqT1SyVXa++YNW5m
US83or/2hDrsNMRv4OFz8o66tiBPnNmNjUg4LbRZMIDdIwRyobHNkvZLWXRl4BhVFIBcqfByMvXa
ZAGRbRUAqOsleSkUb5EvXMJW0dmBEOKap9CebJG9DpJjGxmD3GdpjoGJy54xn5dO8he3Nm/JPBFK
TCxZ1mjJSHd6tT0bY3FenkB9qmNc3+tIKJxRlR/xqWySvAf33Xds93hvo1m2BI1MdJ2pshx6PRvp
NnWQxdNesHEnXrgkYnUU1Y5msQUjZutN5zohvIVZ2U9diuGhNKPNlC2v1szU5eRMz33ErCc2oG5X
EUTDEj1cVLryJO2fICUIWSf+aiw5ho473sT0UBEOPRMwSrwgm8vmB34zh2jJ7iZ91AifdpmAmVxi
NyoGE9oGP62JQmcSNjKSsFlxJtsRuDUuJKb+m7NYBpYbVZkHQCX1Sllhc86JxvhRsf2pm/8mtf6A
niHcAlC43d6tvdQh40To0NEn8C1+WphyqxdMUNAyhF7TM2SC7qHN0+1Mj1mS4pMl06ZPtHevE+5m
NDoC19K8PtP5czbF6pKOJ+jp0PYKdINKh30Ow71UrOxrd4B9RAATIw+5bR8yK1puZKTT22DrIyos
OU5cq60GCx4f8uOgFfq2c+9gXFAY6svLpIz92uuowqp7HiY6InIeAjOu+kDNnkGhWKz89vE56Yf3
QtIis/6ZU3rnsttnE8xdcZoUViO2A6OiAZ14GjX7vmNu/BKTR6LVhFkT7hTOvfbT1dO7FZPrVUTn
fMRbKcaf2UXQbzIkeNyVTwOiAHlvHtzfSiJ+WM9TxPYwg96wYUDnU7tOryXOclQO0QVllt1rooGe
by+ccmtT+zVWlNCY2PM5VyZ+31S/ujV/DZNOxSLnvcHas7tCt+e6+MK7QXol9FP6veyMTad74C/K
OKuSDPnFLnYJCFzMhmGuZftSJ9C5i6y7tveym7rn3LbaMOYg+0vjYQ+kCW60nr1Jhnm+bdyNhXs2
dJUgbWP8XJb6wh02owq2fNEwPtfVFT6QZrtk14HdgX0HoW0Y5NfmJ2PIiq1C9mjqXhQkLdJrUtsp
/0M4KeJ6vFSSyVztG619/tDiPd1XHbSTuJ162myrqr4d58pmEWyNuh5j3cSnYujrLvbW/pJe/7FR
30qctDd/D8miJcoI5aHJJX9tf42gidS+xP6IJ9dkLSVY3dU8KP7dtIRNyzocNcZTNqYZ54H+2oOX
CA3TdILY2rtS2qFYvdc4TQRTbmjadV/Omy5iI1POzEFkfqfq9tCq/mlymnVnZla6mbriVmEZo3dM
d87qinbHxUOwsTvmcIQVvVo6cZRwrLFM6YOpQB3eWF0/3k6N+1BUHNBqLfyyMbrbwRsaMry3Ljd9
t4HJMtDegDp26aIFkR+ZcUjU1zwaUMQd2vLZaLxYEmdh0380LSQXJroohcqN1zmXko5Y2KyiDyha
NxGjgxMtVpg516CN+TfrljCS00B84U3ejWoL+BvnYnTrrfE5luxV2JZtc7NJglnL0WOM+cYgf4Ai
R/2y5AKPctw7w+ru2zFHhpHxS7HQ/xTcl2II0p22/FPkB2eRZdymtjWFQ1XGW60gGaE13H+OjUez
HF7UMEW+AIMcOIseOP3C+mytP0K5+84iJjv750hO0LUsvlvFbK3uDNR+GiFG1RIfZ6t57nLMFAMn
l9k/Mcdx9DocPnGUbKK0g+Ixmr7jie/rxAmFOHSS3jOtIDKdk4nzuqD/spliefCw/NwwqPhsXGPG
40aj215zABzx0xcMWzJHVCO+blXkArXJiidP0qc2HTKKYIHcyHq5TBbdA1tE78kdDhRWlSCa181o
Yt2fuvMy5sUOW8ZhmaILcSGMvqBF5IbCquPwmvGyvJaV/dut6izEeKFKBVucHPOIZ3B2ahiC+m0u
Rs7ua3VGH+Uis0RQzvYlyom1b+3hYChy0Ev1qC2rcR7xApn4gLd1ui87StzBs37N3Br9SvavWj2s
6Fw5NwOOm8lkZovpqXOT40AvDc3t0xTDcDIIi80Sd9lqw+CF/VoHnkg4W9L7AjJDELPW190OrNIB
zyS38lw3me9vPgpJnFikLBKntd/YHj9zkX8NXbJy9pu7ueVzESnhheStb+Xaf8QWImSWXcfpMzpo
FhlPZu3GgQBRhsJAx9bmME/dtMX4xAp7kw3ZM5//g/PVNZ0XxugFyLSI/r2n+9rMtsqOf1WvHnrT
+W2K4dVd+ke6EFFgZhqcfIfgLA+iVBuxHRDG1b1DH1UjNVgKLNlEHrj+WK4tW36drrMTWUdAaV9G
NLtBW+ETu3azqoHxfHZqRUjszmFSEvjDzWItO4crqIrrXcnCHUntzRrTf8DNKpTnVu1qHVsb4+9J
91s5/Ss5U6jRVX1pxdaIuHOypkNX9valmKAfV19m7uJNV5vRTbHU6aIhl4G50+YaP6MtGOwi48cx
f2louptk9c4KS1pYGaARsF6nrY6n10tulL0afpYm56bWSK20ypNkWi2v2nI3LLa+wTZnU13MwVjJ
nTGrGNpY0xLB0j6YvDCENS7/XNx0bEpjJjpJd0wYvPbagRV+tzTZb1K3V+jUcLAqjb+bVE4hUXEo
b9mEXTPQlvnFWBPviLIRqJ7scddOjY1yqqek6e6skSAIMNX8Gmk4l3hdXdRy5r3ts8zZCrW0y4N0
0QmusvITTL177N9A/1RDx0rRxFCEO+Gc2rWD1mzm5jKsunGsymk7V1octjlFWdPv68qgbkUTTquU
T09VGzdZz2nJAhQlbbXRm+Emdgluj3ViF3AcGZ7Wb7xCY1x5eitUt+mmnhJgiO80g6J/ruqfmIZe
mxFG6cVaGmqL+SmH9iL0YV96xbIZDOrdYsglepDFsFABkSWa74bY+mrEMbZYNckJdGiH/fPwONTC
Zsx98n7JSPlE/BKt+0IHZaeIgWOm5WixKU1iyggVmxcGVi7JrF/SecTtYRyauCi3BvKALOWdMr2r
lYdytGkJUlzwujad+dqr9AmHJeUoHCp7mBjUqORttVqPkZU9CNaUreuMu7xbd15j3ETcyRkWDcaa
BhnRlJssQ40ksTNLO99slRVio+QrN6bYafDF9CWqObPcaZ3slsnYOsNAVYLY6JFZ4DdacRKq+4my
6Sfv6VVkq2+0D0U7jlw0jPxF9ZuZyJ9U2b/jVMPrN0NLL5od8Hv6ZQtghZZdu0y+kGRp2DdVh3im
Xax6fUps5yVz1F43rUObUKpqg3kCv8O4h8CjM3JDtHt39E//DKFtWr3hhgEaYvLE1m65w+rzV1eB
Dcy/hCXIYcsPiLr30kGJK4b6dY28sFtWsUsG49kjh7VtvfdkvDri0+SkzRgpMNqRAlGqk12Se1qb
CNyl+6xDcRuj+gLwaMJ5NT22E1rMEDMMWzvyzOAYgXZR81AyyOB763KqRi9MV5sUJZ5Cx+RkwUmh
zepubbd7sOzys+vJKtN0B9Y+hjR9evIE8rLlMVZgu4/zYFCw2SFLLh1oGAnYcMVzTkAn4ybgxWyr
+6z0MdRwqbakhqrUvEjDITMUbmCG5j420f56y6Mv8LpWue2LpGI2nVGfqLXvW6u/tTvlBvQa2XYT
WudrrXVXjLLfVHh6ZhfnoxqO5kg3OKad0mnfkByIekRb9ecOgiS+VNPho53plxeFwb7UOSDBszam
RsN9bd2NxvhS6khgUJGuE+k7jcHu3pMUJRSKM9Mq1zYgPKkU7IQeL4gDVL9R/9G6xnbsxGl0HHgo
DcmQOWs2QAunRtAch/PciOFs1Ol4RoBYaevN2h77yOz3WqMOZS+ah0xo+QPb6uv//x6oe+Yf4RRx
25QRLMgoiY2gs/V+97/f5omamjbEGraXv4ewA9CHsMX7f18km+OMddxVG3vtmwd0mPYBu9hjowPv
+HvIIt71tvX0/X+ecH1WQYDplt82Cf/7QgjpTOnPpnb4ex5ma3WvWuLrr6/69w+zJfuEgUra1vxm
f4/1sh8CHHY2GJf/e6xI3cAA6nP5ewbsrgW3S4agbefzRajpf/9hb3fvimq++f8eF9QGoHRmGlr/
93yjlVAsxIk+qXn734cLotVuYxxGfy/693hRL0RPJfYde5FtY7bRXUam51MbYZyqm3m4+ftSenV+
zYBbN6nKxievi4uj2aIlVvE8cucY3HsyEIKC8ZshqBx1nnUW378fXTqvD2LMeoe/L7PCy3YMNojw
Py8cR/OJrEJEs+vbdgXUudz4z1P/3sr1mle6LuL8905zSmTjGrkxggRPn8e23LOd1oK/L1MmT8+z
Zz6XrcbvoesXqzX6x7/XMfhJpIyuPf29kF1h6msrL9r+fXfI7GDB08tUTVHf//1jF223zTsuLVBZ
SRKMsoZ1MZd98PdtHM31PW+Y7jsymFnFr88p0zXBdUVT67+vk/eLYj9Q7RApzO0wWOkFiT3Z1rMq
7mjBX50DTXMPos4J6zidHnKQmmEPVeFx6VoZREzfPFF7dUE8y+JlQH3jurPn12SFZ+cUtvNWKbvy
C22sP0TX/BIqy7hkV726U1Z+q6ZibDCzfqoVI3vh1v8GRUVR0lOhw1EHk96wcKz6XaSoaPzuhFqF
JbeEQiNkhv2AaGLKnYlnr/UuoRfySyPiaA1r+1N0zr2Dw/8rnbN3t0q6T509AdVb772b9G79PCuW
bdrERKN4RntPmDxczcJhCboGLv89FucNI5WrRvEzte393zeM2HBYJKJm8/fl3ze6FHEoiwuNcoeX
+s/zmlhtJBaz8O/L4foCtWO6m0m5EPX+33uQ9Vxjn6aPZs9tnQRr5+hbzTKgEF+f8/f6Hj3BnWrt
6T+/6t83qj4ad1VPT+vvKX+vrzQdn/+U0O+vW/xsTKTv1yknLpIW6IW0oHI/tnZGJGiT/A9j57Uc
t5Jm3Vfp0PWgBy5hJub0BctbFotO0g2CcvA24Z/+XwB1REl9/tNzU1EAEiiyTCIzv73XPvEzU1a1
0kf3QAzCRaWJ+mOaKGddFJ1PjfhudLzgW5mKFwTe7nNn6Q4RyDW22c5OWFVxy4OS5cbB1jtnzeS1
5fef6tTFjfZ957XvRQ7KJRAr3AN8QGM83mV2YX3oLT1f+H43Xl0tzNeulYLbSWW7R93vbEht9m6J
NZVLo4zVJxSFEcCk4FKq8TUbdf1sFCmgBcPqKE1QC2zioDzzxaFQ5OfxOWbqtDFgLZzi2Ew2TQkl
JckocKVxN5xiYdQbI0NVkJkU/xtTS09aM+gbyDb+SXN1a8MPxT7GMUaAnA6XX9k+Q3SyKbD2bw0R
BXeMRhjSabb12U/2cCWsLzXz8BtZ+8N1bhqKUWFV5s+mfSt/a2pgc76qZHxv2lrQ+zbxPeqp6Ej2
2abzYJtCW2Y5Y97HguemLYsuWHXEhS6LSqXq53V3qS5JVo68caWHY3c3PxAvay8McBLreVOb2mkt
TlzfKMSmoGsjuDtiLRuqj7/Tw7J/PS+IWFR2dK/aUwT/MpLmB6iKlX60/pe6cMHe4FNiNuhsc1JU
0Fh2mIHxJdwZUIWXiHb61byvyx3vjtE9Gn2Im9SEaDfvsztj2Q3gmeatLvDSM4iy7bw1Xwh/mruN
SM9Dzsw15gdhCo/gZn5Db/vQc1aUci191/xoR/1jqYO2u513Fa6TgXSrtnlFhHqfJPVS1TvUFSyg
1GslMvnsiIMMVrgR8WMqY8xali5vbW4LCAGmnaxNxovXbVlWAPhYx31tOW8CzmepaXp4u8R8IBd+
fWtRUoc57YCB6eSt5g3qdl64z5SEP4Iv5v9npy8sdatoLPHPJ84N54f5AD5UysHTyeNYIB+PXWvn
TxPQMqiMc8v6z62flshaoAZ+ZNVQUuQR+UUvAFWIET9O3lBwNOzsa6bn7l3oY7xxS9bT5/2p7d6D
+1Dv3Wm4W5bYYpSgoX2WH/ICKpQYSJv2hqxczfubgBlR1xTPVHFs4EQ98aoRpctUEDmrBZ1ykDbf
ppv5aT2QXJr1LShzoRzmXVUUc3Tefn0673073roY15JU+fbb/nnzt31Cd7RdWsarzmENldyr4RDo
w/cHVZV3YcP/OproxdPAFu+1CPOBWsTFR4p2X4RZWC+KnT3VmlbvTMswN44WBSs3NaB+wIB/MnON
8hkOj0x36E99DS5TlYTPJF4SakyHiSpDWUljODhQtrwhMpaowun/sv48lGX6dSiAejZSf+8LqaIg
zR1m7J2y7563utaCFVUp3d+oneFvvTRjal1j7XL09KVwtQ/kkytXgNn5IdPBDIb2iCChb9ZlWiTP
rUoRbVASba1g4fpoeQsukK6a57byi71WVslaxSC2yxs/fXKGYcdiZPaidUaO68nzDmnQRlfP9L/N
LzfqDp9g2ee3dp62Z8+nytBPJ0x/BwpKaloR2sDM8s0NOMlPEUjS0/xgZH1zKs0Gea1wQBwozNJL
BJInQw/N/mZug5dzeopMGw+cefi++eMSc/O0KJ7TNMm3b5dODGTBptLWq6bEGtD34w5ui3uet7IY
A5rdgr2fN6MKFQvy1F3nyLNNQbDeSVZAUIep4SIvlep5aKmrRplZfrBH6tZhn8iXPEmfkXl0n4lo
PjWMR7/K1sKSlfkk2OfjTe5gE7hRmMhPy9Guj78l7VHIOL452e1TfOI1PuUJLpfbJYQ5XStuQqKl
N/Pm24E4UVJykNFZtix334ZPSkuMuAGQ+uhYQemuZYHEt+stuQuMZj9vzQ9zEzG1mzfLyV1kdj7r
ZbV9F/aqssscfF0pLnVm6S0QBR3z1TKcDs9tKsVTF0nCmmglBG24rX5mSq/sX0/RtWRR6b64fW3M
53TWSJYQlbDvMAxxkR+v8Xp+56UV3yxeQyIpOPRF3a0XNTrsqx+n2dWbphyhWqHV+bHPkU29jFkC
Q7oDEg7nin6pVMc5lnpUHfGyPDMnFg8qtip4Y9alkDZI2Qg9uc0X8TgfFFDtl+hAiq1aoBOsW6PY
ZDZ616Q2/MfQy+1V0QJH0KMeHxX2TsJzWqxufWo9jAkqGzf3la9r6mve16xlSGpUtXhIudYKgWx8
7IURLIsowUCEUuCe1cxVz7UuhjDE/Vh5LJzaOjNMTHbMzYG6G2Yd3cxHbYNK51Db3pHyPIDRMEzO
hbSqs41ijRJ6FX4q7XRfZZF4qozCxlPhgwMZ0/C5UFhAmBrYv55JLVWyqO4En9CLvJ5p0WMtikHq
F2pLrLjbZfLQJTiUAHiGd5HnwY3S6pwSSWJvusHSDxH3COQwaUNFO8qP9G/1ZkhV+2zy/qzsODbu
8oT4u1BV7Id+QhbB470pS9PZyMYbh5t0ymBo7EE7UepMWLiEujXtylDwn4rp4bVdXZk52RbK9zPm
I/UwkJDcmR4RhJjbqXGvUCQ2V8togvvCglkRAnpbzZvzAw1M22qujOwnFxDgobcG8z4aaCbLgayA
dDvPbUySaVv/YGVJdeqCLl3FaVI/6WH0ef6oNeNbKLrgS8R3lcX0gaCL6RwHVNHBnM5JbNYUqsiU
T6MxlQ8676uZvZ6TuYl2ozvp93NKC11KnGQHLFXuQasH90DJk/pWp1OQKKPMX8fcGyrSsDmUzYd+
f8og2FgqTbhO+jJtCCkw8fGRqnsj+e+hPJOjPvhAGG6E6vCYTTveHuokJAAY1evDiJF21fQkrsuw
N455pserUETKMyb5245v4RcRthdTdsYzvoWMsrj8t6Ze2tzOQ1cz6C+FG35v+ttVzVElYz0vY5YR
X/QqMx5Vryoe/PanjbB90VpLfz2iuT8d+f2cwi26jaw8RChj2ZIsLtWeeyyOfwqiqrman8YaQIBw
eijcCMKkc6vC7TpU8TRfm59mMGgVMlV/3TtvQ4av9qPBkrU7KPtM+AcsI+YmoVS8pyqv7Of9GN9Z
PJ13amnvwEWeWlP0c7ObuVVjaY3Yzg3kvHd+Oj+UjqBWZjfRTQE543v7+cig+R8btwoOA/38xeen
sU16Fua0tMwuXqZll/kZo9CnmmLq/m1/7/na1jEo3M+n/toWten3tjXs3hsYBw3YYcc/zQ8C0Cff
o9Rc2WUKu6Ru8H7PT9/ayIFyx+9t5sOWKoC1tATLhMgM/QcF+Pshy2qV9enpqa6g+JqfzQ/S596F
PCm4edvX6s5Qnt62Y2uM11EKx2w+GYsjpKbfrsNyJUUaKS26K4ca2U/XYOBkL7KhV9HXFHi1wPW1
bngBZJBdfDXILmUy2HjEPWPpDnr684Ft3QLwe9tbGIa9pNJqLOcT5wfQytlFbqup5bxDdujDLIYc
G3waKUkzzyPlxhNhCOXNvImVKd9IA9LSvKmbWEYVvJrHeTO0wiU3SP2hcHX9Eqfmw7y7C2G31iYZ
ctGQDc9So9TLFMLezUcVod6SpDneEZRt3stsfL20m5jNoYuaAp4SJ1HxGFZwhZiPTn+WlkATzIVi
nDtylZ51j2SSf/9rzemvZRgWrKkk9c9vf+18yZi/NpUAmktc+puZhJ5yu1jXuY8ueoKlv9LRJ576
22YpA5xoLhKa+eh8YOwTevZ5O1GzD4mWZNt5a0jLA10lFp9EW7kRY11sgWF4ge3WLyXr2ate2gNS
piBdeIAKzjlDIaKTPEH5oQKfNbd+PdE2ArTTpTPleoQXocjwgt7MZ2rR3cXkXxwByB8apXeeVZ2X
H9we15HrXso2fpTT7szFZ1PFlNPrJnae+9qIFizEh8f5aG1FZGIM8ZOvoZ6uTSJ2+k5xnitMY+us
ivr1fJaudyxHNlF0dpXEfRqj4/ySjtKqR0ivVACnl/KiiEJulSmbeXOIhw8jubMwrGTxIH1vNb+k
W1Mb00aSr5s20Z9MXGNx6JzqxKDioaqYiwmyOpGUbZ+6UlB7iTTLQxdq3g9DYoIb+nG4V9AwvJ0y
juNAJwpiX3BrNQSuk6C994OmvSdoiaXDBHGo57MJ8oYAmW54eWuhNd5jFxnJaW5P6oncGC1Gy3mz
mi44VXGna83ndFUqFjBF3I1riE3dDNVtn+G3ZwCA1L5S+LWqQDIbw/K/BHdN0OZfyHBK0Qn6U9aA
idt2rB2M/l30KCz5yTWU7Evs6chfrPK9oYtyVUMmPLIaaZ2KUSvJQHLtj5FSLuempUOdT+9U5zom
ZMMNasidRFTddSzc9mZ+PQuTYtJa5YtXIFVUyp7BmBKLg8RUucpDy3lGOHCam9aR/qF1VDyIuqXx
R7GiM/8PudeVC5t51J//Q8wc6vV/yFPGVPP/UOEaegyz8hPy3XbtlbG5TtR43CIOSJc6YI/HebOt
4mypB6r+aNby+9HR9Y2fNtVYL7cUjdI1bmfqJIYSPankpC/VQa3OiOG7XanFcgs2GY6oEiZLG27e
+2Fon5FAm98ceZCJMn6tS7oJIOQRhnLOHl2vOkvWM/MG4EJnZC9dWgYbeFkp+LukK46szBEZNT37
bbMB8kzMsFkvmAfQuiy7AXcEMdBenVrnRDNWXq+ER8pGziJh3XU17y8dHS0QRufsaIh8ldcdkRF+
wxmGGxL84vbO6wW6nWGbpGppU7yebatH00QLOm2VkY+KJ6+G14NtFWirqmohEkwH5ibzUbfV8wMF
BCj6EQUqSGDrpPLFyWR982RND/NmkHTWYSRcct6a988ttJT6EUUfGzJ1FmF9n87tcjKOApGuA1Jv
FjOAHafrYwHo/z70EUxKDZ3FDEK3R/louU58Tzk9eN1fJPai0XT5EdoGbvP2C7Rx7mHIX+78wvS2
PuigjRMk2X3cUeSoFbX9YnTqAgB086JCbVqCcdTOoFNJQGuScN2XinyqVO3Rr+IOpA5BWUPmPouI
DJVIs+NjU5QdGSDGALV/8C/MMTBjZ/4dtvLuaOi1dSemB1NHtyjyuyEKrYko1pyQYB7w/6G1rMy4
2ukjw4q39o2U4VqtmbLN++bT2gAV/hA26WbenA+oYfUVbL3YvzWzUVLZMk9vMW9ad0npyVunVRZv
DSDLMDSLhs9vl5GGXW7qEVPffNJ8oGnCfhkngYflggvN+7Q66wm7DtPdvNnmnrXOwgI1hEo2juuL
Z4cp3aFzEQHMm3IYghWkGnU7b9px/lhT7rpgpvLucaivZd2I52LwMbC5V62PzBOlCxD8vvoNGZa6
iaqCKc28b34Iw0we8VxhW6atOubG2hurYle32Qe0wFjPXU9faqoTXbshExdT/9SwtoBxhriKHRgz
LK/TwbzK46tqhupSpTq0mve9HvCKD8aga4d5C5SiuLjZp7n5vCcUmrpj0PrzdaIkV1FF1MqqstsW
I2ktP/h4qF6vweQCuXY5fsD84iwql8p0ROlfmzqgEN7r/duW571uzX1VD+Xi7Vj7y9aP8+ZO7kfL
+TxqTt293lGrnjrAHy1fX286NgF3/uI8t/dRP/rdzu+G+ISzMT6J2Ls26dBuwbHEp7f987PXfWVP
waxD2UDzt91ZRU9/M2/Lsf2c+AjzyWc4eanIT/Oz+UGWA0wVPWkIEPvzgKepYf/TtmmH21z1033U
kUP5epm3K7RSGVZaNLH7puvPD/O1GBS0N+/+8d//+t/P/f/4X/NLngx+nv0Dt+Ilh6cl/3hnae/+
Ubzu3n35452NutG1XNPRDVXFRCo0i+OfX65h5tNa+69MrQMv6gv3sxrpwvrYez1+hWnq1S6rslYf
BbruxwEDGs/nyRrrYm5/q1sxTnGkFx+8acgcTMPodBpQYzN7cFn628fzWDvT25YbDPLaucn84KSl
s8gq9L7ljRJ2LgMVQgKStR/F5rkahfH6kI7a2aRr3VMb5r2GlmSeUeUXG0Xzm5u3dvMBam4EaOYh
yOQiZFFUZNsyc7qTyNL+ND8zfjybWkBOyRjGoTsNmJqcPF3b1WGT3xUhUlrPHH7acjN1JwJ3WP/9
Oy/c39952zQsy3RcYTi2bjjOr+98KAZ0fH5of6mIcT1Zepqfu0ZNzqRbTM9xb0vqG9OeciUGksmQ
bfSgQ6aH77ujygUbWErvpFDcXKamKgDe9PLODe0KhAL7es8SyEnVNsDV9+d20VSfy6RqSJ8Jnkrk
+rch1fAnVX9K4rp5NDBNXWO03PNep6mjk+ZhMZw3E42iSm8owPOncwTeg5WfyArzfiOe0Foki9HO
ksN8NMvjn67fFz9dXzHUXddUGC09jdRTz6uBdcj2xOrz37/RrvFvb7SlqXzPbdPRsHyZ5q9vdONk
DgNWP/vKikgHL4b3b36H/dTlTRWgLDD2Qcub3+O3w10OFlVm2f61XSAbnMJwRPeBOVZHlnXww8Z8
4VJraAjNnHa2zqQfnp96njk9tfXvrQphfW1Lxl2lX7g7mFXGqnXq8aWubwbJevhIQMxaTfVm16Sm
8yA87TIfT5nlsGKuFzg5PetcgTdeyNYZXzwZP/SsMT/QB/x2wQT5wVV1DYSGiz6BWzqK/tLadnBs
uuI0bwEJHC7f97cXcp4h8LVF5t20BuRHZC7G0jPfmnBqbWavp+qKWS1HxifbPELlEYAOAWEf9lfV
Kx+GXtMIeGtZS3Lq6X/xlfe2vRoaoX5Qof9vEQtZr5vWEJ4zPKz3hkNIUJiLlMBUzv6rq06nVwYs
hPmr8d+/dH9y7g4/58VQhX5Q/7b5r9P9+uF/pzN+tPi1/b+2q+vqbxtsvubnl/Sr/L3RLxflZb//
WcuX+uWXjVVWh/Vw13ythutX2ST1n/331PL/evAfX+erPAzF1z/evQDOYn2VVNbwc/3u+6Gpv9cM
S9DD/7hDTK/w/fD0L/zxbvvSvYThX5zy9UXWf7xTNGH+01EtTeiGiVfs3T+6r6/7LfWfummZmqk5
prBVg/tMBvUs+OOdrv9TNzRbJ8PNNk2q+XSEEoMOhzTnn1DdBKANQ0Vy5bjauz//9+/3rtdP66/v
ZZox/ZLfbmam6xiOMF1h6Rar/Mz6+Pt+vpmplpuMkfD1e8agCk6wpNkibRmozminOIyV5wRAP8Zm
tJV1Yz46I4lemGCGfZwWGLa08UlKhdwtD/cv4yggH6PZ7+sJqxOXykFVmxwwrFZtWP30CEpiobfA
tNpNg7esFP61cxTmKLF8CAugJnW4tc1a2Q9xAJrfg1SkWBpyaFSiVDKpPmmMET3o3yu/k9tB662P
jhtQIdJsZEUumQlIw4xtWOMTGqaiqJGx8uq2crxgTaTgaOX1Mg/6eM184q5EPrUYgZ6tmw5ATi0j
VgHwDuO0eSzhyOmuvC/zfmtaaEygYYmDH3O7aDBFRMa4dX1b4m6+KXojP2hmlKz5LlULNfT8lVfZ
8dKjKEbf1pm3su0+S0BHLH6bmyoqmk1adFBgFetTLYZnJzOrM/bKO5aK4K7VFRpUwui6Mk7vBlEn
O4c6zIQbmYzCobhizlqapV0/S8f7VhZNizHNTde9YVHBpDKzChsLa4y2jLklbnW3QbzFUGPbR+E6
arvmLEz/lCL7JyOuXGpERUDS7L/leUfEb6O8V0CSkJ81XlOBWbaJpX+fhdUa1hph0wBKT8zIWZYv
EkLmMvVbx/94QA/4mboiHS4wQLiOCE99ta4J2Bkfyh51MHko2QZwcwnKki75p9/cX43K9H//IluW
Y/PjYFTGXWsatf00KksJdogUT1r3WRmhm/RYjTAaDDM9ol5YKt5OaET68bpBmkQfVYotokjzGydh
+WcWEbRuXgCuRlJkdfmmi1sNUEwvUNK3+HIAK7n+g5YXIH4GLM120YK6APcyYoJeJZSCdQ2rfddo
zMljYp5MVn+UmuL10KPIKu2Nw6IgcliEaQZpScfW7dB4o2FWpDznqdww1UWllDRIQ+rks13ELzZB
Ec+yDjfuaD+1SSOuQQEMYew+6mnmL5E2+ysX0VQjjZxUgOEqTadeIMhn6ud3Oio5xKGZoeIzrlP3
/u/fcF2dxrm/dB2mak+dkOOojBCE+dtorHAsx/fUIru3oUsvAwoee0zsqw65zMlglcb1xDPVW/8W
vHpctIdoUC590X6s1clPEU56LlTOYMaqz7AAcJMlbbY1tLQ6Mr0Fk6+fQi2MWJsmWT6ZHvzSD7EA
DuNKFiT9RD2wNcQlC6WJjAtK2F0TSGcf9p/8zIz3SdE+SzIJt1ESXkrCxW7U0KZw6aTEOKCNI0/g
US9yDbhAmR0V3dg4jW/vE8ZXBk7li3C8J99Erlrh0NxbBcRg7Pjtwg4R54928aFT5TFJimyTNqOy
MR3KwmO9HOjiV6XbE0fhFB9CVToXqzP3LNymW3VEX2c1x67Sta1N5zYYLPmnLZTJMovypwEmg8ma
uqA0uKpNBoyGkd8w0ijWQUQF3YioDJo+LOoBJ23TqcBigPTCzgrMfcSAnPvQOSHj6UYbhLs0akFM
U7dLQ9irLQFDVYGHR0bue1s0nyH7HeNgyuQzH1OZh/fCbHdxjcM+kZGPVCneBHlwBZXqwA5tQVx0
kbtSG19FKd9sIjNbyjqrjpkqseGiVmsDGSLlG8WhsLRHKxtvGxPWiSrjfjn0kyxbht3aDZx4G8Kf
vnEDO+XbPBzUsdIXOviGZVGU2zJh1oLm367AOyqBw52k5Sc9ToWmMlRvjELP97ZVkH/jNzuQbAvP
dbpFm8DLhUfi7DMjxvagAfobkS7dO06zLdpmQFPvn9pWpBt+6F9q1M0kzLb4ZIF0LAjG+ZwFUm5x
wup71gOQAVJwRVzriHip62N8LHEQBRG6nIbORC/G7NSxtrAeSBvySt9fl3KMb/vhzghS8+I1YbbI
PLHBncqK9CCKjeXaBepxHuwpuKlkmjbwn8E8iYttllIHd0V9MhNvgD3jfESz4a8xS8drrcBX6+gx
NtKUcouQG5gWJtgavd9GquEu2siP9wa2oU6H7GhiJVsOo83tKQZe03F31J3iUlsElFbBf5oqoDj4
pRsQquroiB5Vw9Dg0uj6PJf4qePVfRa8/dZWrhG+YMACmkUYVOneuHbkLgmJZ7nFrO7i0tkPfQcA
1m7cxQg7QrHDHT8WuVKp+x2w3gqWzPh5pVn75FcSChi39x2Tiy9EnYp70n+8iUnY9EcpvJtElHsn
U6yNgplyhWKl3it1syABtj6XTvG+dzHUlmPf7DrBN1nxSSHp6oFqhZ+EK8veBLdqzTBb9yuWHHXt
iMI8Qn8tQe7q8EFMg8mPZ7A65zfOTaBDEc4Lrz0gfLRQaWTDws+OKLnLdV7hLjcDUm+6PsSpqxJq
7+EU9j4xY/G3qWqmLI+ay4ZY+q3hOns1sfVT2dL3d0obLlA1gGPl5W9EreirgR/W0YCZtqhV7DsR
eAnuPYm5qRUbfGJfp+vaIKcI4444gCd+atPgY1uEnyxSDDZ660MFtnyEPdUNalxwqmJgxR2sXYA4
cg3E21nZINcWbohCvJLEhhQRdCl+wAeL6tmN3+JMDz2SyUOtZh0uw9DuoFVYpVN1Fn6Ifwh9Pt66
j7olFl7UkmpMOZlPVA+7rXSL+FSjLF1CpM4Wud/FR8ePv+Q2DJVyuIaKG6xNW1A5NhR51SO1Qdtp
PWDl9cw8PWqg+PKyIIZ7BDo7P2z7tvn29zcv69cJ7vSlNRg827ASLF0Ix7Z/HS106L0VHy3JVXq9
u3Rb3z14FoqCsdblVjX1p6JKt4oy9tdWfI5GdziZYk2oAb7ccMRR7hkbJUvilaImjIL1XjK1z3UU
i3p/TDuIeso40UqifV9bCu4ch1DcZED8jKrfcdXgWqTATkJXDeFyg9cqZboSjt4ukLe6sMgqMrHm
1ZecvsygyABtvgeg6jdQsqyOwLRw/ITEUaPUhNq+l+OqlqCs+7vMg1PMEoYk1xF2n1Kb6lWQIscg
mg8NNcuTG3jL0R61bWeMlBUgGx6JEyDWpb5EKRhj4GP2hkSrZRk2yn9YwjGn+cTboGF+481pboM0
VDVsXUwfzE+9RTbGstIC374mFvhk+FP9uSzoPd+D0PAuWQ/CSjUh2ZFNs+6Y6bvEhecybI6FQIc9
mEp0ZaWHtEQsQTWq8SHEVNzExRPaEnFoS19hJR1hmoJDl/sKNRBHE0yaASKEBLtqjAx2Xu5D/6HL
QJstbbS0aFNz0ULkGYz4QVPFbRI7H6osyPdji1w/073saMXQL7mdI9H25HLEt75mlLxTTOnt//7L
qbnqX7xJtmlrGp5mVzd/f5O6tCKn1+zElTEid8wo1m9D7U6OarOvglbd8JrvybsgpLjtm73ajD3T
lQiuaauxdtvS1SmAn+A+NYgkRN8tBuJ6KX2X/rIgeW2Vxa62rCPtYGHQPqGfoOiAlox+O7N2ThG2
+7gOT3YZPeeNam7xkAdpC5CuyBHHBdqu01FrOH6zrq2U+qO0Pw1BKrb0iuOD7RJu1hvurjDUAxn3
lKZabPOFM+CHjMZ1wYhxiaCnBxYaDefEpJOLw1aF8SjXijoww3Fzc1/WmXNMVQxH0iNbilI8/Kv4
DLo0eM+UW2yz8BmRWXUMURJh2Q1ONrKsJQxl80HVBlAw8WgdUlng5K4GOhIChyeXcgjdhuyqFvBh
1230fm0qKkYbqREUVkQOsW/ivdXxs+yY66z6LqOW4ICmMXPpb7vU0pZRZmmHfKdrcIzJolG2CoOm
i2Z24UpxqwobW5KeumpY6EEAkCS3jnmTNNdwxEtQe2A+6tI6kxJk42xRgyM0sveNIek2ZL8w8viT
3vf1ixPri7B2RvAZEJVSxoQdQ/ELyRFfELKxFpaBDfWSZZZiQtQaKHnzHQjj18WhgzrmankOC+U2
IVDrtkJzCQE7yVemvhyzRJ5NQSFTVaw9TAP0a7m2T/wFsgbkIpGt7IvA2qlZ5T8ZcSpuWHUa8KYG
+8qagOCD+pzWjvbY9e4uhoq0zHpqM6qpaJgiQ4k/I5PrWnGyQ+TYyNYfUz2NYMUyy9HrYK0Ltyck
gJ7HTzeh3hoHiW86RYh06EzAkDGed1tr7KWaE39ThBWiGT2NH4xwP6eUl46frwuZoP+ccs8dX27s
NPps5GnOGiGjOH5STHt1yfjbxbYa87abiX5ktDQpC+p7w4CcDdzZu7FrXJBD76sn3lznP5QJ6Mx+
/xVPy4WqqzkCmAkLNr/NSJ1MSxsZt+VVAIda9BAYlgUAsj1Sk+zMTek6WnT9osrMW8J573WQn1g0
JQiLri83g1cGuL0sRhTM7npDVIcJDrUKvYuSZpQSo+wB1J6l1+OdqkNXCw0S0wIEyI+gLE2kyxbB
DUiTN2BPgV84ZL1L7ttzP0t5DptlAlaeEBQ+Cb/p8LF7X1qnvaqJ4T74frbO+ZjPbQy0QtciAkxY
QFlwz3RWosBfrLdEdDPChd7vKqS6EUS3lp2Ml7aCWMLT4BH0AXYMVyF3NemgiSmDg4rJcc5emfvb
JoXCW0B744X97FY0xkEZgJuUrovZNfObD7AbdhFesgcLE+kqQSi0KnuyezKsOFkNakCB6muM8FXi
kNdN8M88pN695U6t1VE5gQBIdq4pk10Tujr+cXo31fbvWi2lfuGq5JKpxjHyUEl1mHVvGSk+SwsV
bjAgWrVKxvltYKY4/iGdu439Oc397Oo3qrWQQegfbAO+cJFvM9foDto0nPEjKN4JOoll0eJ3FQyZ
rrU2QrPDUSLdnoIANaAVPMydETOh61GhbIDbluskaTcZg70bMETeWS9zF8OoJRYBScvUqitiEGol
O8s+Zl2jU57CNm9XmVeom2qA3otck2kGg46J+YlG/UFVgxK8M+48z2vGhZdHYtVYwTI0ghImUWfd
tA0eTw+jFuEAVsVXpyzrlVM08RboJRFWfvQcRD6k5F41lgmKbEx8lNHzxGUOK71jG1nDHe/DUkgQ
8yLR7nOrjtEzGf4e4ZW8tTAaY/uKFogP0s+aecsd13tR8NwsvZpfJIKfZAeC2WBB0Tt4ZhqDWg/3
edIkj4kmPrFgo51gvyePdekeXH+8lmVi7BMWMx+SrI5Xvgb42QqfUthXt4BmjIsXGOCjqpikE+xY
N0ijHT5CN746OtkEcc7024y/oVr9ZJWOdRc96QaGikB247rf1pGBVU/5EtaBs6iryjlQUgfyZGcG
1miQbJqaO48mcpcNq4hYMCj4buKOeRe3gSdFwuQKau6VsW9YSy9TSf/j/tujdrnRURhTddCLBSb2
aOeL7LEAtbJp1EzdF+oDJQSGPLkRfnDadFtWp3r0iQPxhYMqrP6iGZFzGAhBwZ4NOm4EPeJrQXhW
WeC+6/waTh5aed9UMrrXYniKPb52DI6CoB7fl/3Alydus2UqtIzgHSuABpnFWzP7UPS4yk3Ltrd6
JI4t7JiL3SO2V1pMh4VZ3TewFtaJS5hKLtzkNDYlxnmP5ck27BmTKXLY+030/P+oO5PttpWsSz8R
cqEJIIBhse8kUp3VTLAk2Ubf9/H09YH2vXa6blatrNk/oUACJCESBCLO2fvbeWTaa5cx1LJzifrO
8kHnaEGdb5tG+JIZsoJi1csLHDdqDvVX6hT4TYPSw8wMfo1EYrXxZOpsRY/tu40MNMyt+0g+tG3d
M1rZg9ICny7CpxgQ57oMdmnc1rtqGmLKYHZ2dErQ/B3zJ3RgKDwyzW02Rg1M3IqN/t4oNxlQhLXe
NuTy5GGEB6X2L6NN4ZTwlZR+d08ehbD8g0iymg8KrLc0yGXNm8jkrAMPtq2Gh6BI0xuUlijEiJnB
IoG0fh42T/Z7m5Y1cev+g/LJfkUqFW9z4AK3UbRKvWlbdvFnCvYf3pFLPhBgRqX17mqQfojsBOMr
ydOY0iuFrjAh1qusrEUvBINZ3XB3yrBe8UHtcHi9SkOZOz2bxr1nMEhIWvD/aB+HW9rfb4pi8Rpe
BKku7nBPD8HjQ/Mu/FjqQ6x3wy1pjNj4c+t7WgVqnYzG9Cym/BzUIZSPsuKchgzlnibvxvO+GCAV
Xlxq5yvsi/piDLtmB91d/rhS/lctpf9JDSFdZ9Lyn/tB/yt9/3jP3v+tIXR9ys9+kEs7yHNJcfBc
kzgr97eWkOv+i1G/aVFTReY2V1b/bglZ9r90XdrSc3VLOI70mLH+bAlZ9JFMkhDp4sA+ouDz37WE
5mHJbzO0uRnkWvNucHgwR/uzyR4bpSkaS2g7SIDexnSpZFrKY3g+FLsy2BhZme8Ig9EXwRw2MgK7
pjbnJz/6jP/WZvxdZWH8025Iz5IURhl8meYf1WVFZtrUq57EBkYbKLJN94hY6kM2ZJqROhlUsQnP
stTWaEoltRItXoXmaP0/OuHGH/PV+dPwDMOymLR60vk/pmKuMOLG6y1/p9eiXPlkI80RdOZe85dW
L/fDULwkjn9xIu+FHjJxnkW7LI0MMG+OCrWxelBsSBPXvx1R/9Dt4EL279X3uWcnLeputm7Qo7ek
/sfockwau4LI7e9QejF+ps+2FXF1NoqQeZO0vcU4ipFWF2r7Wpn4LugUr8bYFOWiajrU3r1TrG1H
OFu/g9BaFt7JGNP6JOU2YeB0IttE7Wwvu5BrI07T3zdpKamD2kOyKid3WudDYSNvCcczTq7pEGnT
s48p7jj6EHusSCtuggm/vFPo3zQuuQdxR8+Pvl+39MZhO81ZA5oatD057d893x2XhBzoM2hk3bTN
DmfNjW+kzdrRrXCJgLO90bPmaz96CyJ+yiX/dn7DrPLBxWW60aZPP6AB0sTFZmzXEqtkPzB6kmmx
Sqae5t3ecBGe9v2Siau1qbTqVsZfvSkhLWoIYYdTzPEI7FxY6NsZRQ2PVDZJAe06Z914R6w3y9hE
UpnqwtkYXkzJTgIkcweqh0m8r0NE7D0Bicnkig3gACopezfEgBCzW0n2fap0sqYZ9MIo9L618xeS
h0AQoufMdqbt2HbZSgU9VDFiRxMiiZdDQ+sA0/eKyeB26A2fGlr0DTdKsECnS02u+i5zdSk8RIck
msbCNxdjX93FD3lafQwyq5E+EM8dF9BQ6DCfwQwsSH0d2ApIVGBP1B8phEigJwHhSTCjwdF0OI40
xlZWTQawX+9kzjXJ8OwHmuXOltnAvu/CGOxqPSxKuMV2Njy5JiEl5Hh3a21EvVuO1QdVY1KxL4aS
b4FU2qa0LXOhhf4zDJKUWAhSUJG03LVjeyuT9JshmPy3GbaROlNyidofGCzdpFUuX40S9TNBJl4+
RedY/wj60lomNmxGkCBhlvADGPWtlQzfRsijNnpjcIIeYTaZxBRYpsBRXKrDfj7edJMBMyforIvI
cpD7Nbh5d8LUX9OfxTLxOQUGUm0cXMtiGr6njimWCRbuRdpp7oLIJ3/VdJCYDODsGysKmMeL0r7J
/RrT2eCvqOXZnAJwPnuMVovOslehI7qDZnMDdnHOpp0XCZ7//SZrQ3tVxRFlq3mFZlcfU5QqqtFj
y6cZnp2gsTcYStvD9aE+QDG3uN6/3rRd/oRvHjDY35tcl6hI/nzGrxXXx37dvS7V9qi2sWbvujnW
FRFapChoi2cAbc6PqNfumiw7r73Gv4opfSa/0KDyOGfADhElkuP1ydcNDdhr0HSls7quvt5QbQiZ
DM2bc8iA4uEjrZew1rHbzq/748Eft9etIo+qmxrg+1zv1vMzr0vXG+V0rgWcen7qb3syMffZ+ZNB
RVQHolwZ8Y89/LVvLqwM8LXXXbg+Ol13/vryUGDZsetidd1dTiEkNlGlEk4KyD72vnUwlBY4CWDR
BsbHkEALNAU/nsBukf2R6NOGgbshs+MC83s7DDoZLAxF67GGyTL2j5FovuL76jEpf6E+fcozhyDT
vL+TlfoirA70xnAgSI0Wqs0M0y9DMhSmLttZqoFvYI2UHTmxk1MQuIjS652vB/dCc8y1HVGh6WV8
D6xzETvW2U90bzdV7Z0ZuBSqsU/DlV3LLrQWTlOLVTjHUthBCUbMFbdhzig0z9+QuN6MpQsYMYZZ
xvkbIKNXfmt7mUKkq3e5BRDON2vgdnbMdFk3HpD8RduiL2+10Q8PKkz3oqcaaFrF1teaT9wmaxWh
f67zYVyi8kw4PVd3ORaExeiT+liGooNWAJ2YOom90uVEwXYqAzpZiOxpbfptFHM6QPnRhJ6+xi5M
NAmD2Tqa6GhEmcnpV5012/hW8ft9rbqzE3bFKtIstWm/JpIqN1bHEsd1HuMCGLt1184XLXjOnSMU
KVEwXpsOSzdQVr3d0O6Y1aQRGUvF+DQ5BpeznBlYD0wdCiRVK2A4UlEUNCd/RRHX3kTd13rIvgml
Pnq9frK1Or/XelntTM3beQmXugBL0pnEQ4jtQSOXehcXR/Gd8Z638FvwpMDCF304pViD+/dmxBoj
685YWjIq1pAFgTjX5jFM0Jt6+gEgBycA0NB9GxSLnq60piCZZ2BfF1VPaIffrZr04upAdU0DvFJZ
ht+joj9klXG06+qr4ZbDhtzadVmdYTa+UCSxVqYkf0NW3QGE/JrsLuvZ6d7zPjKPFLrmolE17rDe
PhgdqLJewLoxIvB6hvNhZtU3ZxxNyJNVtcZFAUPPm0vr5dFwxpvUFWoJaPxWachXlQ1/ztSIR0Gf
uiSXZuHpHAFmZW0aae2N2N5NtnlK0olsw4LOuS5WHNhnxwynjR4w3hROUO7MYkMR/Vh1/bgOppAw
rjbRLgWjmX0/flOSwyvxA7WBz7EJ2uEtKqj6iCCdFkF4l0bZJz/xfY+wPUpoRsvSJuciWwGif/Lb
PGY0Vz86wMj6eyRca3cEI+zTJtRq873uy50VYvPXSjxAkRu+WFG5RGUFUz5XoHzKc6zoDFY9kZEm
F6jRXyZ035a9ZqanqA4ueggBwVb3vWPdTxmkAt9yl9IdxyP64o3WB3JpOhdGfvvEDhpCsYudRg8D
OdV4Xxt4VJyZC6cp6zv2B44trDsF+M5cZt66L0kSyPS3kcYS4NzyU+Q0pQZZUWCakT5VxFUsiR4G
D+qZ12OIhWAjbxyrPI8xPHkuP+GiG701wmFtMe7B+R/MzL24qHcokREqqYkFA6fX0R9udCG/1Amn
Jg9BDXb2yiXPRg3TZYwCPujJvfNp89pG/wjJBR1QBLgVMhR8dY3gOR+Wlx+GYKwCOCHS5iJcTw0u
N3NXyv6ZmBJ76ZLPEFug2fswBatZbdqcfEBSME8OPG0Jt8zpI+JxppPTjiRyafopT0EUKqrKtbo3
VWiuXROWTuCXb6VFQCDEmS8xUDd80dajVEc3mrM+/PBGh6c8xc43d9Tfke4kmv+khc4hQaBlM6QN
4+Ih8OiVkDF0Ql73NR+y56K0SHuKdugyOqLicNYTxQE5/1YSpkolhHr9LU1Oi8LfxGxqXnN97Mdq
5FeMpRxshkX5WHGR2aW9+XLdyi+zel3S9F1OXP5v4Y92W1PnsGlNrAeBDwwzxup/q0jzPZmjWKgw
m25Bia5bU8vWKan3pJh4c54DoblRXfJrNOH8ysoj8gVTCCFqNeIH/bvc9UU1nVC+yHUY5Xi/SZzC
/X9jtSY2OIORXqGMcSPRpUdlai4dxSUN+c94Y2iPkZT8h/OeCL1Va8qDyFMIWlgmvZ6sPcKWBtj7
q7KzYXVH34NW5ZS0C27IbKME078PYd2DCfdSvvipJNdu9Ge/Oy1Nvm/F3wJXYmu2GeJ+85vpDYiz
tfFNK6lNEknAFMk/xe3o7ukZXZoI2HSeAwNDvFGZqrt1sySiMFJ+1zTnnEiLXJg2OA+mZXHRa61b
AzC39KnufOjArHhKsaf/sDeLvjsMdn0jBqMhtk2/s1NT32PvyU7llK1CV2t4LjLAcP4SyyyLNwFm
GeJ0SHWZGmNau5SR6er2+6mW6yCLioUGfLQTlbdvUe7dkn2c347hYsj95JbE3mpnTNVHVAQHS5B8
5sVDcvBGde93w3QLbRfnoqwQWCff5yZN4REE3fS8TcaRlSgbobud3BjkkDNotJ+rnPO+3eg7w6xW
RStfXZtvhejYkrkf9DqzJv4x0Xdcl6ZD6OZ0Pg0fSkxdL4Wd0ydWFRVkj2arQbQ4MqHq6E3hPm9d
aknzjWcO3+B8CApsHOiO+kK1K1vYO+h5TIZaRi5CJtNSR6xOuEj04QXjsCMlJDnJulhlqQ6rxVQk
vyO48uhorzgshsP1pp+XtALoAT5HFpvOUMbyusoKOpeLFDO6sDqUFK4O16U4dAoq8n/fvz4oypp8
9etieF3PRP7n9v/4YCPoH1lo9fKuGJZtyKftzOHs16XIjOv/fPe6CQzxnxv/eu71ab/u/vFSriCH
ZUwJ9ru+0fUFOH/bWuvufU2vD5rugXmel37d/MfH0JLiof2n59E6I6ikQJcKf+zHFtfNJMY9iKp/
vz6dmebHO/14rV9vFZneX1uK8Jj5vdhTqGx1Cchsfvpv6wMxJzddH01ciMO/vd/19bque6vdySTc
qW7x3s3vmVQoMdfXxbRv9mlgPqVKZ1Tgx2cys1MGnlb67CDhwittnEkuRtKQTIRHMcXbxwHiijwh
Yxwaib+qkI0DFMFpE4PWRYCKAYajml7sgjBg0DvITW6mTmIrBnq2qSD53sCYqTcaOrDF9S76mfSG
LiPY5tAeN0M5iJPRWF9i3RZbZTGVTm3fJCVssMsVYQe7KK8R4bmudZIYC5VeP0hsa6GIdx3Mn1Mc
RumpDOsQ8QvXMCN0lmpo+r1b6+dYesgdlD0hf2T3iCo3w83k7WSritPUH56YiKMazTV1ui65tckg
ofC40s4rjPkmt8jvY/AAbyf6uVmgDHWynAlGoWGQS2htq5I9UfZrlDn5TUwgJ4JW5gRNgk60tPwV
FguDSjk0X8sxD33qB6d2vjGoXSAMtPdxVRmLkNy2FQllmnZjMlM5BMT3HU1wrFzY+Ix4QabzXF5U
MZ44m8JYDbLHyrQl52W2qANtOCXaQOJGEhBVlTozXbvMmKbTBSBS7Ys065K0ZbCmAFWg+4r8M/RA
ZPtduWi8ptrRlT9mCtEHVKKdXzEzVCl5fIUX058Zo3cfhNKmjaOX2nOiLcH2+ulafL8uXW+sYYK+
Zetqaab4OGIi/qj9aBZfQa8SohSvW5WTl+NBz0gtxph0rLLcOdqWQQiSK1eTIT89pvMn+OIA6sh3
1OZ73XykML+gTimcnivVX4+FktIKaBf04PcldtdFrDJxuh5Y1yW3H4JNbBMTh4F1YuDYYkDpnJ2d
KevkDa21TeL4GUWdibp6OSa2cZLzqut6Zyitk4vXPkwZ9Jn8K9EwrAO9UHtAgodyKtqjphMBLG3S
H0Z+JCdTz7TTdSkN4DwQb49aPithLJ9kS+Jg1NkYvi1by9dpWj2TNoYKAFi6OduQ7aSnTWqmycmS
LWaTrSdGY3N9FAJNvXKsjApP4cYn+feW182vN9I9xk73SKEz2XRT0h6sPvNWYuJKDLZJR3KC6dmd
P8N2PuivN0YXFYhRjZJra8lE0I6PKhx+3mhR0JPjMd//sQigfJpn7aQEaurLdUU3P6WIO1wJv214
Xby+2nX99S6wKkhviWX8eJtfK3696/WxX3e9trJWAIUAyfz7jl23K60mO0zdM628tgD8FyW/7Tro
S6YAwttcN/2xf7/e8dfuVdc9T3sqZz69gOV1zcDBRaarjhSdf/3Xe/+xe3/cvW78x25cn3vdrm+j
T4L9burYz7aBSHWuu6DY7TJ5SEjSdocQ71xNiLvAVnMpKDjvrNJ6KVKh3cbII5cBlR8AAiJaJhi5
bzyCMAZJLIRfeEdLHz/1WiuXCuXnYqztbpXTP6bza5onio9QW4hbZFSPplyd6UM3Ut+m1CzWZp18
moxz167joUVumemKwvUJuE4XpB12i1K3aK3ZTfjm5tuoSCU40sZdD8OoDiIyCepoS45g09iKDiNm
Puk3Tpe+hMxrtlQ3mI5aIxYB3Ic0aRVJHw3DQduL3Y1mgL1AQaz8/C3TJ/e5D99xNGzKejSIDaSh
2Nc7re7vchKfaNZH3RIUDXmLbl+vkzx5DTUuy2ogXFBUFJKGzvqEcf2ZdJgo5koH6TRELSKrBILR
vza+e8ls3UG8AvSBtITYeGaeZqNRS9eK72jN+ZyIycKgpOoSeFShgYYX6z0gyTCXBaYETcvc2etC
2igJDIz7iUtwyKrzG6ZOnviA44XySR/2OT/Be7NIbCroAEFaXO5bT4dIXUJOHGseygEIUA0el4ZA
sK46QIZmo38MVfPW6raxIctmRYSNBcT1ZbYTPWRNsiXHxdlwkKCT5vJfiPjSg0XYyHo8wwO7RaZG
ZpFRikO6U6NImIIhxkaheKd77brGILDuei3fgRAdjrYiZj46E7TRbMFIoVsSzml0J0XX3ITXSmLU
bfuGlMM9Df2E3sWLDi3ly33Rx4I4dR85UN7ZmxB83NIoC+csOqZLRSbyhWjUpu9L+96IA4gjLdKI
wrkZtMG48XV/G5cZooMcvFfqhy4S9OGbCft8yw2GxCmddmM7dGtqZwkBFkpt/czUUK0RDUiwgbZn
QAIYPdTWCVPitZ4hN0NjZWxCgfibGpl2V07hbQfHce8g51r1nTOHI5bmrpji7wK5/FkXyEFcjigq
bRZFvmGLg7HbeBqRrkCYUHakwwezPvB3Dl1d1zb3kMz3ieG0/x/2v/9BvVoarBbiyv/crD2HUfF7
p/bnE/5q1er/QlWKoYg5tU1/Y7bo/XTvzV1cHHqsddDlYt5D/fXTvSeMf3mkWAOChz3Ln1m++Ver
1v0XbURa9sL6q8H7X7j3xB8qZiE9j06xbUvDcg1TuLO57zcxrT9oaCxy297nIUVSphFn32Nw0VNb
y7LAhocyLWP3w+2N+9IrMHbMovi+cV8q4KwbWwgaYQNUHBSz+4rrVgmEAroLKk1C5i8M6+wl6RL8
2qRUuxxWsu3Vd6VBUmLZowA1BiDDyjeTlZVVa5SZ3l6BEmpNBBCgouCnvZIyEq5lztCiecwJY5xU
uIM5GSxVYx6MBvjdb9/ePzRGzX/4SHAqMRC08Vs6zvy1/P6ReJ1b+8bgib3SpLcLzMhaAoNG9xCR
Wa1pWydH4x4ScbselXWrB+EOb8ebZhAqxA99VU/8p21JxGrn5fw3wckr9X6JZ2ZhJjhoYGhcVZ8v
k3TK/f993w2+vj96765l2a4hcJzq0nWE9UfT2w+JD3C6qCLRwn/JCDxZllZ2R0AoCfKtV2wnZZzz
AbmNpCJUouarZEXmZO0+F7E2bFG8WCDiUge1TQo3p4A3Mky7Dq2Ug9R6ZtGuzGZWv1QfVAglWBGS
XOfwliIIx0Vjp4S2kqqdxWprmOouMkgJybX6W0bcHKS19lgBuF+XBbbuPnimDXSTAPFdhKP7gvPg
SZatWIKt2hM0FS56Z28kcXR03EtAxBSBWVTX6eg8qVPa+2qn9eY+04hpiFzlLAnuQH8ULCwP3kjE
DEmJDyr6FZO1/nPKD13lEkbG85ZDeHY1o143gQbaFsoV9raviG0DwkMTgoX9aU84X7MOzWyXCgdC
LENeo6k64u2JedW+lBUpRL2pfUKWomNPVOg5xPcqTUmhovdQS/lM+dD5naqBo2UIOVHj1N1PwnnM
0VsuQVmi5OJFCKytliiQ72glftIpQyo59FsZ5+nSm4z3ZHoc+0TQpxDv7txmpPDtV+0lsl1SMkvK
dTWU9iRrjknmUjiKX5Vy1p5PjbOoBWn3goiNKGuAuipro5MYRr3Y3Moc8zs95iUzYX1JiWbF7PIF
5wDfJYUcIg3HkchjE1iBu2pB4WVclpZZS4aVHRPAHqWudTb9DtAPcR2+cQpo294hQcUsjPqvNkGG
uYRxM7RgqEkjoP3wST2zQy7CrRIb6oPvmpPRx2mB0QNKyDeqUHeBmydEOEyvWf9EkBec2ir/Uk7i
rW6bD5mSRSK6F+rbiMfa/CsDqzszpOVqRNGZxj7Brl3/7FTlKykYaLgmEoZphChyxgO3WxHXdCwV
mr5RFy8ShsBYYKJB4c9Qh1zNiXTIpKYrXhrBViLA4PjpoC0XyM4r2BSoITcqJM+97c9T32GLa08U
9zHVxEt3HPZNUn9K887y+kPnZU8N8AYmTuM7UvN1RdhJYsVrVfO1MPKlEMqoFXHjGOCvdCf5Fk4S
vlXY7e0Ma1cBOl7o4tlN5GOaRPR81SkuQx0vakzJMMZAlwtcmxlJVFFxHzvAb83mNUQBSmdiY/NL
WuRh99a6uJcb3k6SwJu7u8YwaHl5xJfNYhfp+ZxYnUeU5Iw70o/Gdb/77EtN+HcurHdtpiCYLSd0
xrDLZvQuUW+/xHyfcJXPiR8dYX1v27p6GiluVX1wkbb96dv8A7l4BzNTb6VBqSj37924vIk9jHZ6
EFO+tO9TUWNPzBi+mR6ZgT4xHyrrt1lgfMv55S3ccPSQr6VPXTJtHJ0+dezM6Y46Wj+KAaRhjD7i
HZI7G1ncS0AmRpLwGgQqctagflim1rnInRW8LMSq/d0k3Us0JndITm+hj9EY8GZLQbqY7DnqOUV3
yHygGJpb/CC0NgPisa3C3DMK28d12CxS/8O0s5OWhw/e1NZLZxqfSlr7hESQBeYP+uXH+yatIgWK
ukEfgImK39NErubf99SQflnzU6qzaM+IdI0Vc21M1HhE8NpXGOYV/SZCnGi9+cxCNatct8aFGLu7
eUXsyZdkIJFx9D7M1r8PnHTVDLhTIgamSLDeXACigXv0k71sZlkuqTlqD7bVJ4MNFTuE+iKlqYRh
aBlWjCwHDQiyTtu2MCniS4f4zii0q03nhI/+YBvkXnR7RFVitn15y4ZwdBwKZ+qI1G6NZ8tei7hO
aXTJW0cWz4FXH5PIfmlTTmGuEqQivNNmiLAAjScV0QnLQV3lXUDkM3nKklRQrHg0QrtWPja0wha2
QdTLpOI9scLOUnJ5W0IipPJtfbEAppIaM6xHFDUbIAlntJJffICnjgQzGeTyi9HoYF2br2FEuLLX
WV+hiNANJTQ0Z4EYq2zRZz1xO6wiF/q+FN4pJxV6KmmD4Pl7M+n6qDLNVzFC2tAjD1cT2oDo/ppO
i/4oUehaVP99tLo7xFrLMcg+HDQjBxoQFKQdh+pKxKU9GusNXbRyY072OWgF5I0s26NJfhw1cjsD
feL8wrVngi5tJ8ZnVtU95pliRYmDpDjLfqUpTaq2b76Xmv9ch92N5Xdop+l2bLAabFH3ETCi32T0
dBemaWsLwqRhnCHi8rxJ3JRmsh0m9yG2x5XmypfMRdbfZSCX3+Iyep8ydN6Obb3PyoCY+WetESPi
i5GYq6jN10kNVNg1M4LhORTL1rkol39Qt/CJg0UKALDswqitL4KubahjA5CRj7WmtNpzaBJh4WYe
NtU80o9tE3xVro55v1f0kj0ydDngsavXS2kgH9eLFeDSdDU4xTcQZjUQhgKzhtWs6UVsA4MGRzD3
G1vLX7v2YxtEwQlJvRzTHoWPvOi4g6nrDV8VGS30XJhSTeZTWDf5VgAp5OQCvlDKx4GYxiRwD2bb
3446VsuSFD8bvBEJ7/QTL75q31PHUVubQ+JmY6fxzeB3z4pwa87FmbPQcH+04iHFzC+Ji36dP7rW
j5FQ8X0Mtv0SVN1X3ARAk0P9ZZADDcScGDchnwMje8ikQy+0pRBUGC+yNmFnCybqIv3a5z3RjYy2
YTKQQkwMB9ljl6Hr36h7zlnp1mLwc6zQNBL7tGbaXRVf3IDEUiu9DZ1q303OvWYO57isFXGajww/
D1o3PvphZC8QCXFqUt7e8BYNzyJz2H66/ndcHpcCZUZGMWA/v63loDdLvAeXxmUTjyQyj/JLKaO7
nv/QEc16SMTO9W+dqTpjUmLHxUDCypKWFxX02gVxB4Xo0vUfqoeVGyRdsyXvHCeptXZK4s5srCJt
Nsk91k5r2Q/ZnVU4xYFTvUEJv8rLJ8y1rwqK36EbjB3dYcxMCN4hjE3FEo4kEs06OqAtr5YiIvFU
cxj5eDVWHkdgTlLRWpRZeyy84YI91lxrxdyHy81mVZrWwaBQta4zmoNdj4JcpI9G6/Yb1Iz9MhHW
pzub2Qb0YVOlhq2KsidT6xgrzITGEDZQnIRoFABWdsD0lohikC8s85xip2/H265AHOIZw55xSbfz
cu9bFNT+miScYOkCO1wkAyDMyVTmCvfigJ4Mc3cG0nGcOv2eygAXwiC6qzKyShJP0xYlaHtOWB34
OwN2QbMfg8ZdaWmzbPzaWpUuNrIRvdxaL4nQSQd9j3H9mAobfEBPyFUeiJWT+tmNzKqHMIQkUiuE
FHgRj11qIitFP7nQqgzshyIljLpEumvpMaULa4owcDY2o6ehLg/9fKO7UUkx5K+71yVjco4UcuEN
zysJDkXLlOfV6rryxxOsS1qrkZGR/vtLXNdNuuo3stcuVSfKQzHo3gppI9d2axuSILzXOlTqhJTS
nAvLIl5qJolf2nzAXG/M+T2vL3S9W47mJY9j8iJnIdfYQ05BosoiFA/mF35JdqX7Otp2dsjhFSxz
sqnXMgZuX6ILymqNOq2kfheNudhDjUVECGbwwOXjQRL42sWT/yho0GAj5eXnl7kuXd8iQJ8NVXt+
MJ3FZeh9AeT6nJgCLSE0anJgGmAX4vuqhlPUBHLfy2FdZQH26tjI916t64SNd8EiDV11G3vzjMmy
yy12oJ0bCXXkkAnPtWaE5xEtKCU2iQewaiiolxVAV6OJb0PY+ngNzXpVBp7Hr1I9DCMXhdFvzXsZ
BOmqjomCYgTDaC7F3hQQpLISDsASQxP2HS6LCHlGYtBuqMzlBJcKHz2lIohii6yYtJvCdyvG7UO+
bJJYPyeUo5y+eGM8UuxF4EWnKKy/tJk2MkrM11VqwjXIqhu9tRR2MwYPbgYtWE0eddDSppfE+zc2
wZNDb+NZMT5VrZJ9ljFKhSx+wDecNmm5jzLkHEIrxX1oxAdv6lDM2nAnnIbzQ05JfN1mJCtTd07f
FBckN7Yg35R9fazm86xwe2tdBfVdJkR9NA066MZQPwjDRDSrmEzp2YTXsMtxslLqCJ06OBtjxFw9
t/fM8cW+6f34jrheh6x2sv5ymX/07UklmncoBBewBi/dMTcYicVV0DxBCYBARhL0ypBzLGzYpy8S
x1gxR4+aCTBi1MPB46Dy71bF+XuYMQVj3e49xDuHqR9eIfaMWzlIdcMh4q5cE/HgMATBzjF7xpg0
PQZHk8eeCqwd308tgF+m3C9UYZjuEfFzpl90SZLY20K6/bCLdtqXhfhIRzknzPbJmlyKalUihrtt
kcTdatYgFn4wp8mazmFS1fSoOQCZkrznbJma97bnuY+B1uR7rSeIek45ZFZP3uRUA7dIStUv+pgR
aw5i4oQD1jz1urhMA16eEIcJ4Xet+RRJ55KUQ0Y/aLxpJq28eJ5/O8RGCjC9bY409Z9SZNYHxuW+
UvLirvK8i5Ep4UCJUmcXBuUiZGpyP02gK+LaNg5DKV4ip3b4EhNyP0H+7cMxQKTk0BCkJN0gUHnx
GY2suIhZ+wbl5T6llCqyurwtiZVfiAxUpYOOKLKtC6ABcnuaOXUX0dkubWaM3KPRUHhQgtjGAhAN
duuG0GOz2I49JjWR55sw87+2fVJCHQV2nvdyi4OYlqhh84EZ6rWvcdxF7VYbdfgyOYmevV7Q/2vW
dUNxHtJjhl06DG1rL4ex2cgwf/ZJQbyXebeiKdsch5IpqJ5FWK85IHpSRRnOBceAqgwCQ1KnF23u
D7f2SL3Edca7aDI83FYKn45IbJRvzOMNu7RXbWMiNJ1Z8L44tj3i+64uAbV03bc4bcMzIemvfmZ9
AWTE/FRB8h6m+q7myA0rwJlGUKxURxyUETabEl7wMpsUg6NZMq7q6M1CGngPyGSttcmhBjB0B/v9
1reyHtlSi400zZYhYkzAE0fc3Px3VhavBY01GAiY1DMaLnF6oFpK6aWVIwWFa4zTUQxJd1xA26zv
7Ci7RAxpDDRHYtw6E4RqtyM/JBxz/Rhq05nxdAxSI5+VD1uVdN5Z1wlayvNUWwdyuvUTRQsyFRmH
jeltoxk4ZdP4XJAZN211WgOC+jnay+Gl7Q39pn6uaqIou7HDAlB1OATnGFoGjBjC7vXAgtMbpGKd
i//N3XksR45s2faLcA1aTAMITa0yGRNYkpmEhju0+Pq3PKruy+rsbmvraQ+KxSSDIQH48XP2XtvY
NuYM15/qvG9FS5GNxaGyOnM7OzEJK7P/kwCPZb9OQ3MmuT7ynHVnyt5BqzTuZOLTWnPt10XBzkdn
ZHtEBw48RnCQ+jCGbV/ftMUrQ/tbb4QPhhgxPi0BA055rgSClLXszuAI9Ed6lhts8wwm5AIqehPg
iD0h2ApO1++y7EaSDnXSGg0dWKu+nXFt0FFjdcTsgWHhMC24CPNAQr7S6SVp7RyooIWakZQ10LZR
OQxl2nyhvF62na6Zp5x+8cbQA/zFBbAALOXCOv31LaAmi45CU6IbPfo4+0iFKxHXrT5WRJe6hP5i
vpvmgglbwAa+r8iGJm4QPRHUk1RlNLDDAE6tfnT9snTBGxC1kqgOMVWkS5vrafTM8e9vC9FkRx2A
rs4A7LSoL9fvTBTq7AP76e9/90uZRXpeotcsfUTpbU9CuvquZh9OhW8TlubOicV+p8ZWzi+GLCEG
dc7dTasKl8YdJSk1Lnhv0aL5Vj+Lr6XL71+7rP3bpCsuXObd0CkC7x9/e72D65fff/DHP3U9ZzY5
tbmJ5JE96O8/ARJdRkmtr3/eoeHr/Mn1hn99a0hatk6aVNHvv/7Hja4/9DV0BpxOhJ3+8Qquv/7j
+QFQA5GZpG14/UXaQObszdkLfz/AH3/xX93L75sYM2cu0L2dVNUiF0J09/ZcMp4kgC7UXCfddCLN
t9dfk2rD2z4FvMi8fcJAoR9drMNs6vjixdlwonmKaeH6b1/9cO5iWncxAAO5kLO1casKleWIe7NZ
tOey9l/QOBJDro4AzqtP4j/Qm4pF6FsOcXFirMEvkpYNPrYkEp3N8jno11MVY7TXrCpdzuBYaQow
WKAFIMUpt9HO1uuxHaefaSWmnZmGboIk0ZQnPCXI/8eYBXJx4JR5lsImuEijqdOd8RULabZpCxwr
mfeVCnkfOE2UWMGDMJIfyK+gwI3FHZ3YrxaB9gicbB5wVw4ZrnE3O7Lt/j5mEom4Q9xrZX24WA1U
w6dH/a39GAxeP2wc6OfyAFP/s6gqi97HPEdMmO3QS3wevV9uLaF9xS4FcGA815P9mhfTS9osTFVN
/+E6QajjjA5vOX1akxNhR+5D15TfWhvtK51cxx/vK308mBVRpXSA9BazLY5ionm0MLWgn6bFGSMS
fqDkYqrXrDGu6KwQz+PZc3IExk7Ko01RT/2XD/NuHvCKQRZ41or6DD4i7DEQFkCba8e+N53hLaMZ
ltJML5u3cXGeHNGh5yF3sceV3WGpjIIuuzeb+dk31tdCjPPBsGtQyIG46dvuILX2VFK7FUVcnPCa
A18Klie0FePdGH95YqEsahQBcGKDHCPygsl92yRwuTMXoTgXNRsRaLtp7RU9psFuIChfZwvVXINB
3D+3FFuhLHyAQfQhgma1Qo9rUmjnlP+J1jz1zetS4Bky2ZoySCt867Jo066Z4yPpDneNMx2CMbjt
QRRuekuV53dQyF9s1Pw45YNnTyWV3DaODTt8vCXj5uDiPwj6y4gPjPam9knU5w1kwmIvEvtN5m/S
zL9huGhpwg4A7CTSlwGUUDBNOdVrhu/dRNHlyg+hTMFBhzKcC8neyvHJL4OV7abGdXYcPdNmMpF1
JXGAO59hkhp5hYNkCFFZIt3gcJoPFsKGwiew2RYU8onayLhCoLSrfrYato7VHEXYHazShiaAY5ts
lC4GLcUbCECU/tPCXpCd+skfg3B5CuDnhHL1f3pDeW97qH3MOS5C7IMcjPGj2cZyU+E8C2kpvvho
2LaeE79mAgmZ3r2xKTuyl3A31chnZ+sBkjnbecgsXjDKV7Kv2/Us0vKXyHZFWjzDLfjyJ73ZjkKe
ggJ+iLUWXA8C89LplosKYI7WAhC/TUdVCcJgMrvNJtdxUXr0781vogQgitSFRlCZMZHo3GGjz40E
dyOKQyERXTF/mhGWbOTanCeP9w0G23dyf44DqhIaRYj1eAsk6C6cf5eSRW5nqnNNwtHZmCfpGHfq
P7TlGRQ+zpZFWtuiZ30l2PeFA54rjZtyaLWQQwqAea2gZdcAmEbcyOIoamxK7Qx6Q8cvmWENF+ma
0GLACDMBxOtXAJ5kzN1VjApYzQCg4R26wUS1uCTw6AsAsjJh5S6nmkbxe0e759yJIt2tvgXkZW6x
lBYdALduwjFTfG9pj2ytigBLq22eAUfV4JdKXIYr7SbtezV7DKjwb21cj4adezFFEPN8eSONfGT+
5VR37FaYasXPo71cOif4bOmH8GkYF3+ftLO5jSulkpt/9cwhSZF5ygKBL6X2UUAlr2ogzbSr2XRI
jfe+W+7bqYHvViGmRXc8huRezCFk6WJjFOuM8q3KQ6gBR8uHXFFXFS6GXr38Hi6n31Cpt5ZDJ8/b
E5nAjtlmPwhVlQd0rLBz9Ide06bt6DafZpMiRTGXZNvox45BWlsq1aZpM/Ozv0af3XDjnJ1Ru59V
w56oqTwE+1GXIonMIXOhA6Y4M7RPM82xuYjPVvXTzTEn0opW4fnWD5LQGYMYUaaW7T33AD5EiaWX
z4YziCSOjWYYb2NG66Zfsvd4/oLDI2FUWkCH2juCcQGNrsWm4KDTaZ3q7ldBy2AnJaMDOjJhT1pQ
6qz1gZ1TG1ZsZmZx8sWCqqwqdsAH6J1k6EQNpsZ58WmVZrl1ypWOoGJRBsn0uLb+Z8E1VGrOq1cY
yDE5G0zDvNcq/DiDYf/ouyHbcH6DH+t4TqXgTdcseIu1e49zYQBShoYXY03E2c677/pZSAWBxFR9
FPYLgzUJ37GtuFAtHBCx3uLM0p58TktcWD1sYPS+oo6D/WwFGNZgGGu/WowP9A2Y7CBfRLRUJZwD
c/NWlPelCFY8ZRPwxyS0LGneDkMzb2bpbYvhTtexaktoubU13Ab6woUvp0hqVooDs0z+Mpf/XwUf
mLrtQx3478U0tz/apfxR//wPgpq//uhvQY3n/AszkKe7rm7DRKB//P8FNV7wL5Q2jhU4jNJRs2DE
/1tPYwX/8kDGGZ5vcpUP4GX/1tN4//J9T+lsHHhpOhDt/xUNW1H//gP6QNddYLY+DOEAcdqf2Psa
P15bpSQHyZWyZYC0u0Gid1q4iBUL5m8xo3UpytgJG9o34QjR/sSEEDBcw9K4uD+DtLqx8ZPQkMz/
B2XLfwYiwH+wPF93TF6mb7t/aEP6Mkh7bXUX1eQ4mXDDN9aIcdbpp/ulZ8RKX+Rtsb29zSTWwIHE
osLu9h+f538lr+FT+PMd8gM+DXi/Lm02U5Hr/qE46rGSjIj058PSNzSPx0VnyDQxh5W8KV78ImnL
VIl1F7fur4+cnNGtM2Lo1r6RrERAKJMmm3JU0IYxc7QiNIGrUOrlpewvtAnBZnY8Z6CvZfg/PXHn
Pz91g1EzZnnGX4rL9YcyaBgWPxsXr4efhGghGL6h95RbHEAH1O0Y+2f0tH6VUdbmOuTqFhMqTXx3
heHLq+y18mGCAxNe3+sVX9NGzyHmwWoOebwD0cB+ZE3VK02HlxlhwykLXHrg8TtvknXImW14NQ/T
pxn9yHECSQu9a26KfaIzqasGE2Bc42eHzK/RJh9AO1B6zQikdAsVM5WTxbpQUIbKJxN1GbRMo9i5
qx2hOpm2i2pXgjaNLOKqGDyFaDFu56xlea+mKIi1EgLwsuvAKIftEo8RCKKjPcjnJCFSd07Amwtu
U1Yun0zdbcuCzYeXmYei5cWXMQKuuZQXCIAoVNnOeGO1zysIeP2KxcoJppM7pEoort5JdevWraAY
EGlZYdtahwxrOb29QlIpdIg7QgOOqPSsrYEZJEo7199a5Xf6s7j40qZmpGFj9jOTryARzJQregOD
76R7VCuXZLK/C38F6KUO8NhUybNZrW+0wBrDIJeXKRO8d8UZidYnqAY6rDleZqKzKUsZ6k4wulKb
/maDij3yqiWcGXGHeB/XXZa/oeBuoswDMx8snFVEWjBrKDbdKh8aNwXL1dFSYdC2rxkzK1806oqL
0UF78u9ZNFVvf9n3k6TcpuvhSPZrRJJWdHfNXy58Yg6lmPv1weWhO/jrLCXF7ksjgrHzeRBOB7pJ
LyRpgSf3JpBk+cWp0ztZM0MKikuLIM1qKOBpjr4MFkK7hmw56dmAF3FFLuhLmMZwTrbJeYILlTER
pIhho+AUl+tvKoOPCf7hbnbs56XhMw9oDQ8ra21Hfw0F6YDTknl74iKxqqfu1dbJIgdN+6YlxbZx
43LH7PNQ2LWI8J6GONnWnSc5rZs1/fJkcjPn5SuKReRWTkraH7Ysl90UsiaqcT/YgtFFttDDJ4Qd
2HpcPFp8NhvsXHexwYFYTz47MJeBlJ1YYUmejJUTOjUJg8uy9KPrK0gyTD2iXp7tibDfJOBIpbPM
icmeulCf+zraX5M7HuyWFK58om9fIQwwms1EgiFqMOw3DJsNyWWp1briiay5NJ6jWUu9Yz1NA1KQ
dkcpoG+IBX3oGqpRz/OjwIlvwSPwDvtAsO2i2Q5CHRijB4+d+IONl1TMJQHgRs5E4NO4TCG0nRog
3ni/ZqTFYx4PNglc6LXZm54jEXz4cxTQ/xzX8i13DIcGifVBKZXR4liKXVKJ15YGFFeOXwlt360s
NeuYT9NbDRA6pAAzaM6Sa68Luc1jGhTC4ujNCIaPasahfTUp3Rd/WNXLoYVRGTVdwEfqNzhX1WVc
6HTcu8osdrodl+hCBcGOfrcBzYkKA31Dmqgymat4E1BXa7F5n2hvtu5/Dg44hBL+edvQEmmNUAl6
nGB4GwyubIx0lGKSR5ADx4cIystCnC3ahr2w8n3TmUpKwkkyEfG6wfJVovhDB6jgb7BvPhDcENfN
KHnrc+4MiwRmMnM65/cM4pBS9yy/dsGpff1Ehp4L8zSl23XWfjlz+gSKtCMJgku7zbOmH4tQ5kD3
i2TChFdXoyeEdUGRX3Lv6VTsqyqOUoQEG2HmX8RbqsPU5TjueVMkenEc+dEsXlfyjG0U3+tEa9Bq
5Pb6QFQpvM755AwWU3EO9n2pZ2+d39xbOcvL9TBhbTAZ4CVPK1LMsF45NUCY4ej/AYPmJJrk+/UQ
Ydc0hqWefHXCD6sy1TfZCqHAGGECZE8pe+KNJ+tLUEIIn4ziywROF8mOxWPIZ6QadGTC0SjvSW0S
jGId5JKFsZnVB2i5Fc8XrkEAH2Ic2fHOaAnorqi1QquWqDfMz4T4q82aIf5Xx/4VD1vbJbAEwRvq
o5zZrP1A18D+RsYoMwx6HNcDM15YvLOk+NLiVEcUR1CRRdyGWLuPPmNHHzDlBPb5fD2KrIDLip2s
P6y0uIe4tyVlnDaXycfZqAO8K5wytNeK4buBxguKPx2HZeMPKwcsKAnmolzJNFdczJIUpTkpdu3o
vpNE+AWA2wkRPqprzhpVkFs3+kJvuHF8ngO/k5U8FUkD9t0LyDSkc03mZnyaGry0XIrXkp1IwHsK
tJU7GtnZ1Nkb7hQkLkIWm6G4r6z6IllWN5A8NvkYv4wkU4AV0dAASgv+AuzJje6wGkq1cAQjnr8S
DWWSsO7kTc7wdr2ngyXZqec/CZbiIJbNa8d7G/sWKhu4xtvG4Z+9mdwIlj43BWBhF1aoz1CSMjiT
1xUbfFQRAWH6lTPaAYc3RWy08tCBcWTHzuvIq49Gv7pc6wAi0TpUlCyTfCao6xBbFPUdqWhDGHsA
2q35W9+wqOSF2hd3xVchh3dpe9hRNDRdPSwoOLoGV5c1L77q+QWrM5OOJr5oMwfX4klVOt+MYibA
xOa8D8jOTRD8DZILmblWx1pnVkvVEqn3zNKTH2PWHq4vhJgXUmMWZhWsQuxaLTaB/qcImenipFFX
znXiPc1MRLBcbTYS1ePfJYiBtnCkdXSdHMqOw6L322iRLriT/B5jIxlhFkRETnPiOJ7Hfn0L3NPM
CV0k9p1V1NtMMlCxcQKEHoKAcAyaAwHoEUh4+iwIMDZDrMEdwS+Pw7q17pZG+8mmZOTs5FQZYuCX
xFSc0aZxDtrzt6Rk3ifVZRWjZ0ftw7vTCnkJcJXCLuAPzTuX5gowqJXrGe9FN5DoIKuYi48RI5tA
iZQgvaas4inkM/AYb0S9wimrgv2S3GnCnhweohW5M9tbfiY+blnX5kLasxVhyOY7Ye9ov9D902kd
5gNQKWaQsSp1UcgyJTGNEnKGrb2JqfzyfJZWmF9TJDKiU7Xgi/3GDp9QGrUswUttfoe66C10mnSm
4l3aFSGVMkMxVcfPdrer+vJFauW6sxZeZA3nNR2WY2dyVdYcWECFjrZysQ8gCSiLUi6g2IASjrXk
Xrioe82KA6buqk9ILE9ms1KkwamPgO+eZe580yg3Rmu9M4f3Tl3Yc2Q/mAVhWM7Dsh+mt4K8200z
fsUlpw46RvTk83DmFIRSY/b3PYXeBnn1l68evxqLgPb9xtWxSZZu9TC05SXP6wepMXDPmtCMg3uc
VGodFQ99kuoHD9uD7RYXqKSMuAXrkNaCV8pT0kiFbm6rwSaaHrKLPeu7BLcUuB4ar52gRCzE5Xr4
BaOthAcR2sStC0y+Wpm5zv6tpy6q13pOzNXDtQzKzHcIznF4vRjnhv9yrUGuF/EcCBVNNP0xtnr+
rDCoe4r2YmLnUB/lMHSvtE1Y4aAMQq7xX2SVPcx1h4qQXY25H70Z7MCrJRGNrJQZQcLqXOk0EIlJ
+7zWvp7b037DIeBb2rkaqcGl3Qg6nVhw/az80iXHvSq4y654D9jeMNighHQZwmZD9pUZxSWNFb/Z
rR6b2A6nvAtBe6MifPDXmDBcupy1z047z+mMzkVvo8QpLqu6/K9FcUganFCsR1QbfruZPeM9HrkE
tO14SDvnAqkT7/XiPpdB8VjnvNdjVl68zka619LbUXt3I9Qn/2XIgpeZWBAIoe65X5zLdXVcNTau
pjvcVVN2aijB2VBkfZQ7D7ZdXrKOqkZ4608KlAhFOSVOFb+YCS9ZvfZ5At2dIOlQdQP5vNSfYL98
kX9RJbINYd1z7CJFoEx9oJaAoBA3dD4oApqbtnO3gFNAKGbOD7P+RZuNK7Fwz3VJfPmekORf12Mf
4Xe2z2IELddbMO60qZXDcaCKqYfumWE5YSJqfSlWipbsu6oXHDt4QeCPkjqjHrZcptjqvfGnFSs7
I26EBh+ivxQNC+b1Y17TxwIhIp8koJzWSR8QRR1gZt9MqcJnDPXF7HiujK73AJq8fcfZsJPdpx4j
CCWTutTyL7VFiuipcEF7nlaudtfjWK3DjW0fEM1+YdGjbC+qh3HCo2c8LjrNbD+nRFrM4Rel5sXG
Qb/rRmtXOeVXbxFVMwK2WFq1z51SEhYwO23Y8p0ybX6a0sI+Tv2NRFlxK2VxZqZNISj8XeOuMNm1
5t3KnNde93+kQQCIRTyULueXMLppU7rlz9rxxn3Okbu7J959oiZ5yVZXclHCwWEfNbX509UuJRMm
cISJNrbKksY2FNCE91Cx0MnGhVpAbuDjUD2Aq59JOEhxbSP5a9Mpkp1LTjVlHgUhc9y3wom/M4ki
vFaOka9RWphu/OqyQBKYQq+yK1gk8ZgyaBDZvrEtyAgoY2VmYCoPhkiP7RRNOECpNLFASQVfY+wt
KBRLerQ4qdGXi6bfxyNnzZDEu3nUYY8P9Q2LNQpzKrFuLY9mMuHzbgkKih3cXFk9A58ylh86TWhK
ivjF83CEjbm30UnF2PhV/8zJKE5OoKSEHjw9CmYmP0JoDAbrCqH2vHoiyn3ISoB8CRCwAGVMD3WZ
MoQdK4ZGgebeuWq2+vuLpPA86fUM1Ggy4VfBRKYLv8b8cEpCW7mKkY2QF9KMr5Z66OuToAWeiEOr
/vb6wyFG5Ua+SLY1YUmdyjG7x87g7vRlGE9wAseT54BWSCwipkHJYJcYlNTv+kU3zC12mPTw+0d/
3cS/YuDMq2pA3Ro7BX+omxk74BioTjP/826uf/37xr/vDH8nmsMrOE/dy/Wf19/+/llwveffP/x9
m//2Z3/ca1bVdKro1Pz98qrrixydHGDY78e5Pr3O8+Ko7/FBXX9x/YJG5JQCeqNrqKFXut550Qd2
9c83Jfgpgmw+WkCCTnCwNylRc0WHRMPOt0ZrMexrx4QPZJxi3Ey+VZ+u/04893GQaA9jo6pPQdyZ
+6mc96Q7wD5ML9gH+h3v5YTuIkGRQBoLIealexo8G2qZ6/fuieftoFbhh9cvMMAVXCnXwNZZ2oku
GG4ZVEHbrpu9Ex4qEBjqOy6nHhxynaFibxwco3voEQTuxJKYJzKDTNQpfImX8dFcgnGnuewwu7b5
LCh9ZcyG45gwpezmgd0XaDAXOeTWUCOeSc8JYHJ4gTpbkUpDwRK79UEE4wH8+IrDsCjCzJY1bmD7
tdTc4CcDhXyxTm27IATIfXDPiAcMU5L54lYuVozsdhRs5Y+Bs+qhr8fFvoHfRsKrqkE0uYPWZPfp
ndOBi04ZoLBGo4KCfshJn1FAdOw6RweZ8/hI/rGH262+03z0xnUb3MU6A7PsNdGT01T2ZICDMOOC
RrBWZ6zxwfK13aKlt4WrBK4ZIH3P/ezi4kFiVYB5gVK6H1e2NBBNTFD94eCs1OFxcj/r2aM1JA+r
JrtIE8MBPMTz4BfFeSqzhIUOk6ll+b/Mxf70a88OlWZJicd/Bh3aja7pP+FojjOzorkpFXRM7kXW
Pzj5cNdJxZqv5pskBSMyu1x4GZ9HcrD9I2OC27qfcLJiJaqtaSbz92dpLONT13XWFm6Sxu7O2zYp
T9nlgPBLUl7gyB5nZ7KYQKObKlWoQuWhRjeoAJfEOxC6Ql6wNIpDhfoSozlwNsTB9HY8Akva9Gmu
XJeipbDPugMBfSmRPCQ2k/C0yxF5+s9OT6ZYUC3fzXRkgR4trHhUoJmPSnTFVhtOCcaBGULXWGnG
wcvBnJFEtGuGnLFz7/F4yXvTjMHW7sZzEPQiFKO1HLEORCTebXQVghdb48Ww25gOzBhNwbOZ0Yae
qI9xHhr0bacb2Vv+tpe+vjHq5iAtH0OnyyYT/+ZPngH7FYNxWWHJM2FOUT1CBgMHh71gSn0Irntb
T09FoPtRkpLiHgT5tsqK45pk/UsemOKuWL0bcOmED1DhF+IH/Tgd8qwPyad3jkHD3HHsY4ie8pOt
4SGR5sVmaQSV77/UzaRvh7hgqAekf8SbBfQn29JOTXdpYpxTUkrvRnrXHEAALludZLwm25noUBwX
zd0k7J3T9fDbHAbETgnUJ7Hv9Sne1Z0Kde8M3JvW9AZ56oE2wqsb+/vB4mLhps0DEY63sOhf4piW
SOujKTKy+06bkMwCM2DjSkvFzc+DJr4Z6ZCGgTc8yG6ml2VMYWnLEW/r6INLaD7KKT9gM4ZjiKIO
14F75/UBAK5p5GxplZxmPrJT+aA19JGu+e1oEG9RuhwM9Z17Z6f5sGsT5iQw5lmMYfURqEDuKtcZ
Us8JVHnsquKHMUgasl3CYQviwjXu6hk4Su/SrkqAsGxqHeMOdfmhbbxvOD5KRDT+TnXnAHF1x0Y0
v6qAiD21513N5aao6SJU2MjiIEPZsCIaJiD5obVke2gGa7eY6UsvIazlOBqWQfUeAyhL43i75CBp
oRnurQxeHI1vTtQSQ1/uH/2OvNRYAt6fMHEMxH50ox1if+mOKVF1eC0Uiy9Pb81pOeY4MvCRFA9T
XyDu0IxhK9y0PT9ao+08axm7s9wdd3EaP+j4nalgynLbL+4bQX6vM3afmN2L6MatNmDANac3QPsP
VHJRMLoIsBxnwSiJ/6P7Ea+3jPpfGmHvudS9AMIJx5Xen4i/eQz3EO6Y3/qRfm/jHHrXOgWjUFxd
oN4abGkKkkIkBaqt5llWQI4ZBcULHguxg3fChIM9YsWsL80ILpTji+270WpiaYrZ4hQsYr4zP5Zd
+mnZqGdjcbdUzAwGFBRYEZu5ChsD852RhY1f7pHg0HMdPnNs1GRcChNdVHAzNM4HbBymYXQYaa0z
KdHI1AU3Gd9hnr+VwAJ717jUlXnPbMtFAXGMx+ojYELoqEPaSPId8dpk5PTC2mpdHCEyZ5Wubnop
WC3flcd19rSHTLb3AAtu06Z4WTQuG4EQtzkBZKP5kZqUwWYD8lU33qbEfEQTA0iTj95SvADXAcBi
UJaTA3I3d825AKHhyeFgj/1JvedVKw7Zan43ZvkAMPmGiLh706V/4Hg02ldhIsMHbl1Wj55eQoWi
VoOOg1SCZHtySgx0Z2RDwJHKV1im3pPFnmszcl7ihiTQa97mbfuGCvtc0Y+obftNfTTqrjJvOsBS
3Ph0xsz2Nve/24UOx8SXYBDH99h3P+cG72JkE8QNK90jciQLh1m+L5xD07pufePVidMPZD6HwE9A
vztMvFLcIKV3TFb3JLXqFBjIoIvSpOcy3dKDR/Vo7Hxa4CAbj+AJ52UUwBGwxvnNtiDWzJ6TH/RT
nhDCJ7hWEz23IzqedoxOrxyTfboGT1rFhILLUr8HucRW9byipYom3vil5MqWeY+dX/2o1+TUiwef
pg7axaND+oOWwwO1Uu1Hx5Wsz+ks2T5AEXhJyIOW8tbSnD3RIjN2OBR4mzbXcV83xdPsLL/oiX2j
VIkaKT/b7OznHIbYkNigGz4xjRgBiDEk5P6g0tH1oDtjO493rlGQB1L4jwsNDjQyKTvs6UAclUXG
WI4D3PAeyJfQQ4A1SPmI9Ys9sjx12yFsENJhANuOk3lCz05Y1LYu76irYf66ZE44WXxp5uaXSqxw
ezRHrZG4EWrcpiL5cF70Qy6V2xoWIVMmGfX+/NEVUMc7Vv3a5iDUC0asDk1leVMZ8xbeOM7kJUqF
dzN301c6ympfGya6HgiScY3+BNDq+6RxrE2rwWCV8mAOJhXTmESV76yRPuAdHrwUAy7uD83LX62F
/VFTmfsK4VdUpDUZwjNbqqot3+zJ8s6uQec4157ocD+6mmK0AyVy3JkerQmSFaM1hmzjaaFIUp2X
IkL/QEOZ7WDqASAfpkOu6ed8Luw9V79PoD9vUGWyfS/H96G2kh39pRkJ2nARDFDTWRnqH4RY3/UZ
D2Nfs6bLZbyxpwqgICs2ckpNiG+jyTEy5dW3IaBxWhBcvaszAk9c2m0srrcm0bwRyWvvS5ruBh2Q
rScIpFoRPoR1pr0imuc9KZtXbVxu3Sx9hWsDp9nDgrfCaYWIc85NZz+5JjYDE785fRNPTyQjvGzL
tAydGm5c+CblJnKYdeGsT18aJ3iYKv8V46ZrFR/2Sn1NrefiRN6Ax4L4XmWPOZrdKbYPINDex+Ee
TDtIjY9Gaav5b0EXQb1OOC7ZKO20c53xGQl2j8N12hk9ZpAdQAWchTS7HJs2rA1UutiqP/NZu82/
f5eBMbYp79uSNjowhMGvwo4DROchXO5e3VuGvq+Rxh4QVDtq0b//1ExR9HMToW4SMLuayVDi4QjQ
Oai7GFCsFnGMS2sAkgwpyDypf5pWHVnZ67o+qPtN0D+Z/F/dGBP5fgBJtYkNKBzqWc1W/YY3IsQx
6gMyFDTm6J0FNVmxLEikt0WS7y0NwbX6Xv2O/2SAgZojx0IIeP05RaoBrx9vGbyCj+nQCm1jWen1
/5LxLrsK5Dj7FvlxgBgs4O/VTaTh7dT36nQMuP+8Dm7bEd2n2Nl4GOx7rkOhQcdu7PUv9eB1TySO
5B7ybHqUKOEtIkZ7/sLI4Zua4VgFtHBqTpy9JM5O3UI9nsTom4oaNLiL2BJF11rFuFRAafPgsh22
Ur0ABtdWMR+ZJc9NHam7U89LPSyUahqf1V+vnftonH3Cbkv9derr9y2TbAOhm3pr2gmn+t8vT72F
/36pgcoqxDac0DdrVjYTQNAyBmsCBBnX710DXIqQ103HBGwhnlV9r24jmPfr7ofOtsUWdDO4KUlw
15tnib4nIT6MuTtgDhscYqFBH4sORZN6O/WjhF+Lzj+om+D0wrXDDkWHU2mUn+qudCTwKt/Vpem+
tO3HJOoHdZfqNoG4K9d7dQv1nGrxK73795NK+KF6wolwjuqheIjbacy5Uq/bvDOuD6fuzp0wwYo7
C0sEW5SnYD1MKdLWId+6tbip2u8ABdeNX9cPs0ljEVvDqbeY6uHhhJnaNtFoMulIrOzLo9i2OKvy
CY3nqrn4fBJdY7lfHq4DfNnnXyy3LxoaWLp+CtFRvSS5GZz1Sj8MTMxNhHqpm5Nn1NOL1msORT/t
b0FCznvkCF8y6A7zzDR7FXq2q4t4405Oc3Ba2CVNftMkP7D+TirZ9pHdwgeyxIqBu3d/lUHY4PQ4
+IADsyka1FDEbl5s0c2MIbwuajusy7D6UcKuh9Ss0qOFdl2M9UuM9wW2hsG+aYJL25WnToyP6j8C
OcwthlaaoZSHHaIhM1d4sZ3hdUywWETA16RfOoyIXeZ9ajADw9ZZvvUx+OOepOIIRkZxWKnYHAu5
gdV6RNzl7xZI09BtyCpmw0DGMoPCC1lPz0VCPbQ6NNldk2mThapX2CPbOCDFMybIRS1YbQ7bmsCc
KnQltaef4OlX7W6iobilwHegRW0FHUPNKw01gaFhVyLkZR6TWYdFs0Fbt1BN6LFyeNMUXqrlAXgO
Bo6SgJeSwtZVIzO9R0HR1cWn3RIEKRJ2j+bE869/CV8wrLXKd/QTRN73VEwM949Taxz0igGSmen4
fUj/6+W3Whr1zWQXeRRLrAyWvVsNBi29Pwjwrfoz3A6mZGZ5iQnW3KxN7YMCaDjn4uzQWOx1rsNJ
audD7dE7qFMa3Sa6Pjz/1n6NeyaxJctwQFNlmZa95UJmMOfxrEtIfLLVz21AM2IBfR9OapgJjfPm
2sIvj5XgaV6VVwKpGACOCf0fcclzR6c0ppdtqDE01gFCHOGEE5nIicoo0vfSORpqd9tCGdvaczzs
KnYyGHWzfd0x9KthbVNhMXce1CEvNc9lP+7kO6e5cRfMhQtxYZth9MOpoG7UfP9QO8t061EtMVZx
7nXvFAjtbY3nT3BKBqSQfHd96GZGf+EWGsQcsyZDx07qo0597dRNiJwBEQlE5bufbAXVvtJDx8jJ
isxNycFqALH/j7vz2I5b2dL0E6EWvJkyfdKIFJ3ECZZ0KMJ7j6fvbwdPn9TVrbq1etqTJIBMpgEC
Edv8Zk2mbYc0SZEwLibdfclnv93UE4XTIXf2I5oVwAS+hFW1IMPDf3qps0GCkDtxiJ8sQWZMzNEp
2qozFqGCZDiUTvNUlJSa48nTrvBPOOO/hJDEeMqRFtwmr05Y+ZAugkd3xvq4NOLyMM1/EXFW+GMv
JkoPFfIUqFLM5jfdoDkRT/kNeSCA+XlFTnQq7624+ot+N+bngAJ3MdSuIWzuhy6+Mdz0w89vA5zo
QRm0uAprVJ3lXggHxrZWzM9gXdDTcJkDjAw785EkwtB7NAJORkSdcI5BbxVYw7oC6ftsp0pDUaGk
YAvRd8kxsFmTN3eybg3ifVjbCMJMhEc9SvZAyE4FZZs4iPWrTLrHtgs1m3vyOs2T8+CnG2kXqaZB
m9OXI/x4ywiYMN2gYyB7SALeO6vztQBBSLOHxg03MKKBd/1gvTgpCRz2Uzotx2ysbsCr71gO9rqo
PxHUZdjy0BGokEjoq32GE56OR2Trj+h9g4srLaIy+ZCJTnQZGq95Xb11ufOYxeCABOXF0kH0SLNs
RXKkSLiBC5dhlqPWGxb6L+mfKWDOOjIP86EQZsFNUCvGDSqkT0uOZsfZ1k9uyD2oIkmeO0fU36wR
hcU0ezON4t6qGQtlEH/Xpri8UhJsQ+rt8RLlfp7hmA761glZ8Ps1GG46yNCzPr/GEVJKUgZyRpA8
iOK0V75gZAChPBkrNaKSX4j++UxOYmWbNAYb7kYAK4MoeQcgZtFUNXBToESmwRyCJQMmwm2n4zRA
8IAGGdzgLrivMaews/HrSuub0iEDxB35ERD+6cSHpcY82qJkXXXYIlqPdRc0Z5ps26Qa5ivXAOmB
ISfmpK79xaqct9Q1/6qH7qee0kPGbS2kttNvkpFLEECmaaKNAdlGtRmbIj7HeK8AqhunLZge7Fuz
NroafcFpSZtpaMkeYKHsPXpSBc25Nupesjk4pA5nrvXoaXv9B3zvp0/w1NT9KBHGnx6S6oR2+HWW
Cy5WWn554t6upnHWBdbZCdIzw2IDe0bqJvUIoKbD9j2MEESlY+dKk32mebNbluRDmoKuX7905vSY
iZm95BvjwuilEJxsktp9YNx8LbFM0zWbwFW0AAdQIlh3fGun9ds0MwEhAsKvD2ImYQMvmDFPD/8Z
F2z9m42abriGS2KCRIQvKor/CmhuTW40MLAoSNdgKJZBNUXp/Pp+WsLRcR5XwKHHoqOMaGtCRMGd
XW71dOAkQS78hAbqPRPfzMIuWKUmYTRUbXWvCZLRiwiLwsCDTc6eE84y3PM3zgniGBFa13Hv3i4W
GY7wHvKB/G2kHRlIA68ZmjMJ6Nc14rz95x/u/Ju/Hj9cfrblOdjHeYGcmN+Q3MC4qqJOm/5ImnbM
mTjm1bgNPMCjGkszjPDbrP6oltnfmobjXDW+YSHyJJiLKuWGIJMDFUC4UoG/WwTmE4ME2NFZ+iAI
+dHAiCFiDn76DTaXo7+HiEG7WBrhFNg2GYCCMWdZM+PicWxDbgQgyKGWfEjYFMs4zQSKDKcDLxyF
tReAQykSLmGz3BNlfZ9aZmyZ4QrXJCWKkVHXm+SYxdf1L+TPkdzI7f/lpFl/6jMGnDR+qGm5vhPQ
3P3jpPkemm6jZnUYsVgA4OrwaaVHieoTc5n0cuf2EfVLUA6C+lHwCLoupwpOkCZLCwnLDTw/pGgc
7Rkp97uoMfcKHKNgTevK5OG5C542SX6d9WjGjC6DJtbjB8qk3z/RbLb1PJr0cVdSJAE3RFNyXLP2
oR9nFtX4hKZOFFOUljvwP48Z79/HjOUwacDC8EEy/hsFIRqazAySqDvqemfu0dbRQrQjvZhlAiIo
/a0R2pqA6cWQGjBzcq1AeprFpUwKAYELmjxcwi9OjSo9ViNMfkdssDdJMZ4Q7MjJ5QgY5mZ5gJFz
qGRRiezibfE5M2UQPAm1G/Upyi1gIJh/0EIoJnpEeEYr6JCTQjltSCvyGu+vYkL5yKvOc4THTJTO
IDzy+ejp5TFdF4VDSie7OcPLO7l+A7ZQ1jY7NoKDkyAdLEAsH6e5jZHTBrIoHyWk4IegBf2Zvekh
2KNoec6AJqxeh46FrK60q+BbOVkDnpwrbqbBFhw3BTD71IDE+l9cMk3d+/cJzLNMSCuW7geW6+l/
0EKcAam5fJnaY1oVzJAEq4feT2ccqcDslNOdu7o4NPRoCJWYOrluA1NtjD9Yk5Hj1K/MPnpeBFOH
phFQ4aa8joPi1nciF8Ee/klLylcIgxQX6F99TkqdcbKhPnZjk+40w/yhT+u7l0RvYM/2U5c8mUH+
4WdMHIX2SOGDBbU16aGAKstaV990lXeb2sPbWtT1bmkwsNTd743gOG3o4jttROoJC6xd4WmYMMWI
ldbD9CXw5l2/ol/fwDLPRnPrtyVG18YExw64a5ZZxbGlTRLz1jdjMZ/DAD3u1imNUziZ26RovnTU
6o7WnGcEXgg8EsQg64NaFfflRLkRV64dUxvkjepNMPhe41LsZMITZJiCs1k9CHTHehdAbJsTI0mQ
5rb5B4bZ+95nbnJwh/5EUqnnTQI5q9Ue9DH6KAt8/1LrCkmrdxVQRkV972p0MFt09RCv5M4Q4Fbr
OU84OtxIXhzVyTcvbU9BFT4zU75JakoWbW0WqQ3Fef9tCpxvoY5fjjMA6R1DqCNBe6AMedOsRFwB
CtGkxuNVtFbfBRhExL+xtZgwzck+7HF+aIri2tRjlyQRDH0CF3pag/eljF6iNj8qpGof/6ii4adm
ynvF5BABLPMSSoRToAFa2dpuzBgpyGsiyDNUOy0jE00a9C5c7ynTQPAKqksizg5VFgGD5BtA5Td+
Hp/8CHsZ/RPfNkjeUY7cdHqBNinN+GMChhQZ5icvptQhADo7pu2U6VQPS76u2RXrnt4T2Hu7fhoM
8PxNN4LF4QsQye46gJH7brAe/LD6Fsos5K18uN43L0ljflM3OBKk6IeX80OcjiAA6ggCTGPe16no
Hrfk+B2Fh4iOXuK3r3403TuwKkkJUK53pvTgkJP7WksoVzDlGwFpkeHpX+em+lon1f0ivImeVnJP
ehx0LP56mE/bxA6R6RF5TcPAZwMhX5V2418NGNygFLAS3hsCf6w0/jGdT2g33QzRDyr9mqaGLVpg
htGyetAzyi3/unZB+Ke9lVy3nGQMXgBJlAgLoRfY+BDZMiTgrumMo8lZGdcD8DQHRc9pypL71JxO
y+JPx8pE/Nb3kMybsPTdQ0ijZDFkX6tyZD3RA+cAM/7eIbc8aRkSlnWo0wD0pxuUH3862WI+Zoil
Wdl4g8vnU71CYum9Zz9umI5apGq9nopTAt4Ty85ti1ow5a2Sgmyf2Psy7swNhkzjjgzdR79oS2s9
P7i9Bh/XxRi1CnBQM62eTNWmcdfXAHsAaZZHr3N2ChiEdJO9JHh4Oh2iLXF4BlV2trK62Wca7iAI
TG1biNHIwq23JlXzQzwi/2uV5anoF/O8ButtjD88Qu3mvTYYKBbZNST2NTus9oqde/qtXpqGxbuJ
0CvqPmaTo45GjaEyDesMJM06e1739xZtQyMLi7Nm6g+r4Zp74GtowVgmdqDWkxtU6znoX2Aru9SX
gKJMS4O/ntrsaQYNPX6KcTaDV2y0a9Nrr4E8zMcmXLXrxEu9c7t+qJ1OjqgtGHU0QVuMWTJ8xnas
4yjCW/7tCnj9aKMmfh0Oa3rwS+s1aYLsZo7wnbLWYhsYBXJitFSuo666Hch/jtW03kWel+Jdmxsw
Rwbg5nlTXKMio20q9Ck2lBGd63g07wHROQf1LdW3sDws50qr+6hC8SCscJ8FMkdLxcfIKSQN3VST
5RwKfzwgCxcj4JTT32mymzxEcsBJ+Di9Sq5LXe+PKHpyU9E83FkGON4OhOC1X7w0A/A604lOmde6
17UEIaGB8Zo/d/MBstmDHfX9cXL8g2dQUsmIO2m0zC9Bqu9XFBVm03y3pjTbpYPZXttN317PsfEX
tl/Fvpir4Tqu5+EKhEy0r5AdyObROHl2STOHKuH1ZNreJo1oGzIXP4aR/5IlYwLJTgfOgmXWWLgb
JMlKaunp9bQ8OP1yV3bcLuhp3WMN4MPzXsEPal16nB8jnO3PfoJlpvHXsEYlhaHQOAByGg+dkZ+j
YekPeuGSJTfN2p1xbumoZOAOv9JE2aSLcV+CcDoDsE9PaRWCPYa5QI3QwFGFtDCDZHL2malZeFJv
q94jAsqLRpA1b0wPy4k8ie8SUYY3haNCMobtPaFZ2RlnhQDOcLFGSbkHmYXiZovsNvTW+KgoXFXf
UwHOxo/IBa8DYO1GzVqlcDOAV7/nsftsF+uzii6KccHya7YPk0k7L+q7b2ME2tGn3QeSO3/zF6ap
FS64LnwGPEIpG9k48iB0LNDofJ6TQwyhanGq/dRmP5cIWwuBZ5cmkucegTTtupabEdLa5Gp4Klh7
9S0VYFpKRGtY3M/xFlDj2YiNO8PG5ZCmymYdAtpf3ZOKk9qF5WOKikOcArfKYZ9jrPEZzSPC322c
cn2Q5VNhyCG/gOpvmfv5FSlViq9KEB//i7dJoME6sHPC9PZpbYo3wcMK+ty1QKBDbKKViNoglIAE
EmRY4TkmVfMpWras+oTSLnXkegKaU+U3XUh02UNCxL0w3tTNJkORKaWueDWIL3EP9DlrAJ1pQ0Nq
xRFFklmjWr96U9h+jJT7xMN/I6dGUGTTwRimp7VPxlNZZBnWP/Et0gvVXscdWThbCiCs3D9anVx0
BGe/8xqYZQApPywEr64gz8Ens8hvm3nFPAgrRqOH+ZqKyucamMiANnetHjxhpUKv0rwnu4Ub4k5P
DsjdIk8+sLjmXqUFNWhP2UzFwXXhDrTL2+iDUOlR6zCX5r7x7GO5uBBNnKNKoD1BGw+d9wW0xJep
6Kz92IHi6r32lKtqmvABA+3Uhu29nlO/KSJEdHvcoQY0S1GUW3PrMZeCJrImMBNS6jF6E1xP8UDQ
gpuSCW6KTH/sYL7wN5moVS4eHlE0Qjep3mT7JqSKZs5nK7QyGjJQMqLw1xhPxMUyItbYohZJGHmV
mnjiSlNVFVvQakG7csxfvaA/pEn7DWraKaK/Aq84m1CzmmAS8aW7UzEAV7FnoqcyIi5CBGhrDci4
50Xx1mnavsu1V/UBkYMNjKCVrXLuMbHqnoS0YzM/MNs2rxJ7qvpBiORrj/P6VuLzrmkfM1rXkGSI
fQuKNmlKWh9rFdakWr3xJ+9rvlh3jdbfJh4o6LAF6YxG0pMeJYBq6d+6SgRHryHOpHeO6SKgw1fT
B+dpcvJ4E82vukFNx/Q4Hf3E5Ykc5IbahRcaVJ83+uK9U9wCzz8JCazA4qR38d1Evg6BjSS46YWK
mggVKdQtvppNn06liBpvEXjxLeK/71p0W8E5p1r9rFvhRy2KF0B8DxX0ne3sVcTk03o/lVxm7JYj
ukdev7HH6ktOv5XZB6oLOlWJFv00Ss6hRKks2DsXJfV1at7wYAm+60XxYZiQBeS+xbXtwfWL49jX
v9AZOhlSACmo/MLr1U/ZgrgulVNLvuNM/Fujf7ZNg7XnKwYgh0qyjwLN9vPa1qfCMoGLubZOonGc
NG6dILSdLRIj23i0IDcOjX1wYtC61px+qIqID9Ih0lCo8SgEbnHb3KrDWrxchaPx6Gf+D38O7qhB
7SReisdhp484JIG14gwIdaiK3tBbgiE5ZBhboE8qCfvnXBZxoacqfQvm7Icfxb9KNIqpRtcwqYdy
G3ohEtbGfonJ5AGJgy/s4E0sdEPRRYKsdairgQRHOHedBqRxbLy9kFYkH5eUxFlIr4nJ+BDU3hvw
M0u1kCoIvz61fiA3B2FQGB4qP6pjVu0oxu2t6vMrbwyeFHFKMTAMGVRofz3jyHwsoVOrApyqW5sS
NXsdpJR+gn2DoAK40gjKL4FfIXVmeyqzjcWNmlGIPA4zjslzFn82ABQ/R4fniKQmJX9vBEorWYdt
+puk2yPU27oOcS+R/YjyKtznBze4G9b+UFQmmjZgT05JZwDGcn26OEl+Tpa4ZGl5HmyXi+Fcp3Z0
MmwTvZzOw9rOdcnHAP5D0tXuxtX92tdluHGEVab1I1Vv669FZtmMHHTq21C0/IChKz6ZW3MTlUd7
3tcxkFY9cb2djYFzz1VUjFg9WSB/lMEOOu2MIcvGKEn0i4lsT30FO2XGncLmux3r8NO5ubXZ/tLN
JasrMxKagDYalLD2PQq0ekdwgNvHrgmXe2MxAGDAuhhWbFKsWkdpG3WtCLLGWRFEp+hoOwOpUb+F
6qmVX1SDUyW5JoItteXdDFpGn53qe1tU361e20d4Q3cTN6pi3YYe/UoHabS99RPt8adAQ6CptyGo
KZ3fVJ/gLbrvyHpa+77wbuoSAO3iUcivF+RCq/CnXcXUHjDDyqPwqGQ6lkFbbk37JY8cfVNMqC+p
io+DcBRDxi9vqE2fvQDuwcwU2qLkVWUa+E8v46ZDuCnP79MElJBP1FQJxVBxlhXzBKeSEzPaU2A3
31XLbVlY6/x++Y7a5U2qrw9jsSLt4xNxdEEmKIVy2wTpd1W2ginKuhoPP5H+/TKD254q76lv5hc7
L3de5j5N4XjbVs7Bl/x1oFQBagzOlug6hJFW7QpheUm72W0gy/LlVT6p6eg1YBIkRtYZJR9cxB0X
zfWO9U6tfOiO33cD3WO6mXthIKq7K7OWvd10135pAl3Knu2In1KlzSkYwNCF/RX6TRBmeqZndcsV
0pFRTQ1pFA3jT881KirgeoPhz0tuk7v3DC4rxfhEfy8H7ktNi/eihktPA7UDqRz7HlhXPQD2IUuy
n0U/tbQCqsxZ/mxJiwUxkChXOFHDqt2EmvOoOr3qGgK1oFefUnRuaea3dXsaPHoTnfdEo4mVRWIk
vL+lrwVdDvz1aZ4xsJBmvKZrv0Z7/NaH0wPlMBoOWYTSHaYA3B41BQw1GrQWQzJ1X6gagkaDhZYP
b0h98rDo3leJmQFtZlvVuVANrN75Efr9o+ISBVCbr9CURusq7bazj4MYBJyXeNaANITxHu9IqT3y
XW2KhojRIZW3CI4iowTV5Cha6HEIe4CTQyERGQMpZ8zrTSQDsh7InSWWHiz0FMhBT3jP3weov4E6
LG+MnMm3I2ZKIg3EA2hvAiH03GTF84F8QuXO7yUes6p5WyBdI3xBtCGk9iWRlkHoqc5yGtuvE3Gn
P1PwURQv49lbsamPMp2+ZKeximXILJP6hsP1Ykcf0utLYvApa3NXj2ity3s50tVdazqpads8kfij
RAoleta8s8+V3yhicSHzOLM+ZbtDjuucqgHNoE5UvXmODACn9CSk6wL+zN3oRHt0cOt9Cvewmfp1
Ly1MoGb0vHwuS9HeQ2/+1pHcrk3wDPWBxgW1DBD15m2Wx9/UPdQYxrT3MIEIDa/aRRXOyj0ME9Go
EUqcO1cMfz+6V0RaXwj4wub1tPecIgUspuAAt4QwQ+5Mf8zfKByh4Dt+qhsMNLSNZd4h2fg2Y1vD
yXhRLY61QJSgdh+X+Hn4hWK+i4wca0/o3cHLeStJqdHK58p3NHmbMv+wvPItKab7JFigW0Zix5rf
2N6+scAeK/6k5rOomjUrZ9GVNwjJAvv3snJfzwe0c4vKJm+QwbokxPa9VKckbKFHlmyXrt8rVqHE
c4lIIeDjeY/FAeNQYCOOVexzO6Vk3NDUBj4FW1M7Wl61cWEF7cokpGycMmrlxqLtc3Zm+8GM6Jfp
2jLtbcjOaD8fraj6UIABIPb0TMt+O1lRv31r0UoHUY5Q8DoQoETuG1yYo5wyZrpverDsJZ1JhFtr
d7j7ekTH0vyWWS+tB5xZyFIzZB2vpjl/lxrkNBBDKgY368dLJCqEdcW49tEldnS4PhKn15R+B3ii
GMKcJpEhUz8hHmfK3uV61VQ4CDjxo+pglDI2Zz98UroWGTRr1kjQv310rNAEyFD83WSO+RYspEs5
9xV23i64m/XrrNE4a0xOtxIMIg2pTfiqUae5gIHhtNiwzUkh0J83mq9L7jZkvCR/A5clwDBqHhwa
aBCJGRYqWIEJdV8ihlf68YecUfm02GrJyITR0ZlcLqlJF7aJIveKZ4mT3SC8vlmdMt+rMr9OYmps
y7Z4H/LkViKnNSNEI7bd52kCq7hk7NBWedENyjAhHNHCmCZ8fF6bAQKuR6HDlUDCMW0D/Y71Ws0Z
nfDS0xRAUwZ/8goeyzXSq3vK4ju+LokezfRPWjyRzTx4pM4+tVwDhaXWpUxazeuyIdrIoFSQ7aJ9
K8oXlIlo7wjDAV/JXzoNDw0Zk405MpEUH0BHKe6G3mkwAuopZGC2EG6dfkQcHSQ5yokraIzxLzdN
DzLc1ZyIRRkfN6R71Q9xdVj/uUdLiRBMhZl67APld/7yKygQQ3GT2nG88f0SlXtHQ19Qw6aIGriS
LPATZ08edaekCgwhxccLVd7KgSxVEEOq+ye2PAgclHnRZSysXbtGNxJ72R790Dpa7+YpCzdd0oLi
856XpkPb2n9WxQRVx9C6BWG+0XxU4hhtvoC2zTrQnvCBxoxp1A9icmjLQ8WxerCQOVxWFhvX9KN9
97TaLN1ZBjOr8AfoGh+LjQBSpkE9bRznMaYDjuPbiqclY6AsWdj1YDT2CFwOIvNSeNUtKrNokLjL
D3/6pVjqYZMBL0Ggeh2o1fgkqU6d3MQwdX38jK+MFV5XgLzoRoABPRkRZfh6k4/cRJhX3cwx85AV
NizXqC3ixBAbA320ElPYx1X3qD6OstRN9UvPlCyVlaKiHmPUx4bMyAsA/QEe/lAJdL92j5Y1vIx4
f25Mrk+G0udBKaGFtEs0urbTgNn6hEYmddWrbiLB8NzsV1ZXpyXXCQHd9cr2BOorhXrQZd+x1Phh
xkwRdOcQlFx15jogW6YHOEODpJM0O7sGyDXl7nUS6guQOvuhEMRHPo13TWuu9GsSXHnAYLUrOLhC
wFMot+ulw11JcXaHVxYmbK59la9U3xqqpFs9QEBXIBe965N5OtGNS5CyQQccnNL6yyOwBZsD6wVP
gxKFLuIkfS0wDYSN4bSoALUe7zeneN4YJcCuzN0p8FDsgqVbItLTLmRSsvP82+xYnwJHxvgj7bvN
gCD3xmvfkFJlrQaSu5GVXHpiSnkncWmANA5visfSh2brO1VA4VI3RCWvSlwlyZpbrRofZd1swKBT
uB+uUaiCRi4pfEp3yDO4zbso/6saXtUUquazMn1LXJICqwZLab/mQXIIE+oD7ojI59y2tx691z1p
/huW7DujqB/i5tfoDz/qhr66n3LNcEhxyNZA6s0eBEwru+lsAScx0Si1MoLx+go1P+qvb5LdlVGA
U8eE66v1aJUuRZ7o0Kw35hiLPAA+0x745b1dB9eaFh4KI/upRDkKjRmukNI0HIKrVkAfUeg/BT0R
WGgRgflM51L98hAFUJiOaY3Pk598A3FIcW++UmXOmlbPBj7hIRi95KiEoRTSCwsSK2IdUMABaf5l
IpTqR9kvIE9ERiH+OXaT/VLCQo7LihJU1pYV+HVI7V9plz+LgJEsm3qVQtKo2ne/6m4BUb6rdh1o
v8PS1a+rTxyE6k6NtovoNgBGE8zQ2IO27OjsxnLzIaz9BEXzpBrAhkfHjgLNlR0E92gBfhHH4R2k
DKbaCMx7Hz5K+jTPhPeISoNPFbrZ6ImCFdFhIRC/wS5u3SzAPrTUfqnisOkKnXgeKU/hc+sib1Zh
OrQ1OpDwWK2DsRZxnTECJ0N/DlLRsB8Bv23UIKUxOiKW6m6KzqikEf91iEHPytlncIProQFZ9PUN
ZcIbwSrBXjiq2E/lbpV2lxThbvXpaeauOC8Bts+qFuAjwGwLgSYguskBj+JDn7qvhsmUDNr0ZyyQ
2thod0Fn0iIlDrFa/yu6rXhLjPVrb+CYSntnE7j9HVgzgPAiJSZZ2iySSPD9bMTvv0vNdyxyc0cR
a91Leb3qnjobzLVKb3pRGlNt1GEw3x1MK7aD8547M4xCkZOQzEaqowkrYNmhx2DNHrREUracpz2h
zwoUBKHsUzr6X7Asuo2rFaiARX5mO80ZtU6m0dLDMjB9SwugaSa8GomiFQAu64i0vDX53nxJWxIK
XP6Q+ZIIoB++aEcXq4hdOPuohBjdg9LvylaW68Tfg5v3yQAxI2OOxIoUaHhXWTH3cqjtywXitEnL
alMPEDdNsdZMP9bKe8dw9IcoWknOSOPjGU7Lscmbe9EUqRLnZqXoQRGZmHG26Z4Gj8iWfoNFCA+T
mZzpjnnlvlj1J6V9mMvXDzC51zV912RwiDtRo0NJpDiEFjDd7jrQ6x+qymLMzBxxt5KIts8VdX6I
pwkwwMTayilc0IfmK49ffQHzoHyN1rkHCIZUCw+Xl1xXXXUFoZTEU925q6jrSQ6mak/UKM4W0Qv+
FX9hdErZi9/k1+ttUftnr6Zdt7p/FVMDTQaIrl58LKJ55NnvZjI/yOWxHDfbI26PfZ00A1zGIVcD
2+6Snk3jER9yTe3mKxQ+FnTaePK0SYg2w9K4aiSyktOsImIpp6v8eva46ZVakbx6QR0OtDghs8oA
e+QVYB5n14tMFLKCwznKepT3hjkFJIGD1bBowtuksm1pO6cgHyZreIOX/N3pmHi11iXgRqeGM7FK
qO1L+R6tyy/uDF9NUJ4rJuh4Wfhf1UoygvJB7kgnlKe/n9ZEIgzR7y6ChcVanO0wQrONKWq4zcrh
u8w1au13wvXOAni0uzIHe9mLFNsAHOfKjJKPEB0M8Z+8Nmq0DZOy/tZXj4vlPCkFKQl6XWt9y8vg
GgaeyA+i6b9G0Wt/p3fx91qz3usHe5/ZmKK3NRdUogq12Gg+bNBl2QOJ9EMJVaV6Yd51iCVc2eN4
SsvpBE3qCxD9l27CQw92/VM5fY0LOslQIp4a07RoJKZMXdmbim+10tawF7tKOue5apvpsxpnGBQD
HAdmoxlZnyjI/1+FiD1XYJz/sw7xpsqr9sf7vxh7f/7P3zLExEboEFt+EDiWC5zPv/h6G3rwX7oL
ssHy8ZD+VCi++HrrhuW6/KcO/R3T74sOsftfUNUQl3UxSbWIvYL/Fx1ivgbgy9+EiHWAhD7u0AGS
xxawHPsPUJdexLUeavT1cynEegDvzhNJ4Rnft7+3Po/VM1MZYvE1AipqW73q357DR2zdtstCFVze
5fJ+alc9VIbZnEkRpn00Bfd9Ntgoakz5Qzyi0FGKDEqmdEpQWMBAJiI/VgcTkTZRDzhzIJDy+aK2
TLN1ow6rV+Xy/5eX/vZ2l9dcnlZbs4bURjtMUPywJL08+cenTraInFyeVlt/vObzm3WaR2QTzMn2
8prS6F71FL0FLe9PtdfScg/L9lyuU3vWkfnSYVuElFDUUfXgud2/7GeV057VM2tMP4ROw0n9tzqU
jwYd0Se1fXmh2lUPl1d+vlw+9rcP+O+e/uNYBKF532XubQzacXD1GsdbfkAu76S2cKO/9XQI5rEo
78z0jteN2lQPqRy87GK/wNPo3/59cLB0WChB531eystV/OOiqt1SXX8/MpFXd72aXl6N/nErXi+L
DDoEIlDpmb1kB+SeUasGIRDkGF4vKi3qheqY2vr8PzWkyeKsvdEbd2qcLuqYerowjOsGWu1B7eUU
bchcerx91GdeXmdO9r07eNNePXEZ/Gr3803lC2InNxva3WS3wxlLIrjjalM9JJMxnga0z5N0OC9R
y1RcdBjTZPKg8Bdq1/Z8fNk1C9oYSOmzV+Vxe1SbPV5JeIXT+4mLEioTWrZKJEc9DB1oE51rhmHY
kBw9nL3U8cRHRkdt6Vl4MMtWPyjVo7BGiikNspTAVFSQ1L7VwhnL3fK7OSOCpB5ch5OvtqwccLkh
D2o3X5dXIkR/58sr/IjlOSjtI64Z3EwhZTts1BMAKEHrHXXxRhzFOjECvoVe32XTSh4UfaNb5oYy
j7ivA5kozoXa9EXxZ2rm8eQU924UOPvG0W/VzynXgI9Qmz4GziKtVkwbrCGwSDA9s/ii4W/jpal7
TG3cM3aXrw+ex9uaEkQoFalafj5ezb+LStn/aExlRXPrdzGB6EW2ylxtaGsYWdRn2lv9fl06mIGc
BQD9DUAZttSn6bSKjrMAfYx2Pi8s5+d0ReEuLpcGq0YPR2J7QLcoSho2HacHqZHBCMozkyL22njY
8cKWW9IOv3j1XW1jpdAUp4xQcHa4b8iXUtfE1iCVo+hzVIfUFbpcq5BC+Vie8xB7Y7hCxUvdldH+
cxcVwua8pJW2aUNyiY6SQJGE0SmS0Rd6zkswC1TNXk9pU42HFW+Ys3pObaHvvjPJ/49ccXj4OmR8
tRXM9UjU1nTtuYm1bmdYwzu5bEsbH0b82cq0hoEnm2q/XNNH+Hn13hkhWWmjhRiY2gzTmBVLDvpd
kTCYohvSg+pslCXKq32Ec44rWl9K8CsixYS7yZB2guibrsXI7suD2rrs+mtQA26EQSlPDkOE+eTs
7uIKijpVeLBRPp3pvRWtt4MgoNShOOqxiHer45z5r7WdM9//82N9GC/82H/20TSC/jnTZb/8ws+f
acUdo65bmnONPu5JL24i5KrPl1+pdtXvre26ORP97aHKhQcQbQuSB2Dj1S9XP9fTRoahox7VgapB
ONGbzGMqp2iYJb42Qaj9Nl7V6BD3la3lIpxpdbL4f97BMmyDQTtghW0cLodsu7hrYu48s9WYgS2W
+MsDEtgJMigJkBL5yMon0mz08T51MMuaOqy0bFm21W6q46RzpfYdA6mKaoU3/JtwmVIq032sgzX0
i/Y5OlIbd7QCaJo96oky5l0ED8+0ICr6yuNEh66cz+pYWC5vXoXFjTk46bV6cBG6h5kGzhVkjL21
Vqe/GgzWtDmq2rPa8gDmk8tk7XxqvUcDx2xSWN9FLQ+QXA0wmeGgN905kIdxxpAs0OdiF+kG63dm
Ik6nBvjnvt2gVwTTjNs7MrZu3XKrqcvfyoVUD+vic7BZJtAJwkeJVrG4NXFaPQMgRRRP0wF4YxKP
alPCisfpU4NbbV12+9Y1dpU+DcCaMUZZwP6phygyXp0xAfgLv/isy9SpHjDnLpAy+7/H1G61lgHU
bHlGvUY9fdlVx6w0Qiwfk1+1Z7NCo2gsb/O5qY7+9j6fmz4yRy7lq6OLC/G+7Zobsyw65OuYGcxu
dk5691CZLtV05Nm2CGdZ21GLIgo1AWVVUGRbs2ac5RJK9hKH0Gtj1rDl4Oemep5J5UsozXA9x/2T
kgXLhCwybaTxLdWmOqgeanlabWlEzSwaIqN3+R+1O6JC5iSfb6KeUkfVGy2urFmZictp3bk1oYns
J/Iml3eKw7SB6ezQtiRAgeEvT1cqnlGbsQpy5WAqW2o3U/qAl331wsvu59OFipvVK9U/oQhEjHx5
T/X6y+7n0398Wnr5HydIIXcMqCL884V++5afL/x8D68BKkI1EtNBMeRDroDZpptY9NR+aNo4QIQ9
+Bg5ph6Gf7bULrTGv1+sti7/q3aHtYnxcrxSO3bkoQepNnVEuqieyFuByOeo2vw8enmfy0exIgL+
z4GLqWfVl7t8vNq6vPi3d7y8l/qXy+4f/3J5Ai8MFLmSoyk3K8Cevx/Wf7bUscuutRT4n80Twuzy
EhBJ+EVKtHF5sB0onqGzvKtD+pCwvAcSml1e8seueuJ/PFYB994mQCxoEIq2pYoX/nivz0/5b58f
RgdrLbex//7G//xQ9d3Vr+jUJHX59epkqKdbSi35bz/18hoHsN5pbI5BPVnHSUSR5Y3Vgzpbk9Zz
yT1jwkAqcx/R8UCHNx/GbaWCPOTJbuOo8PadRGn/h7vzWo5by7Ltr1TUO07AmxtdN+IyLdPQSpR5
QVASBe+BDfP1PfZO6VBiV53uervRLyB8ZjKR26w115iOHJt5asintl8Xl51tSV1O0OBh/fYkS155
uaW6idpWl192qm19BmZtkK0dferKY1/Drm/UNSaybXDo85nQsAbCtWkTSECg4ze201rUR9QeBGno
SAxuZbc32cv4aEzd2iP7the2niKBQCSjywG0LYdtg0KgLmqkHcd8fvy4QNQAxtyEQ2AfgkW3QVqy
FjeFc1mzE8yFmeqDkqD36eT4KVCjqrR061UAQWM15xGWeNrRMGn/CzXimxJm/HGJoRUKXdrVSC7U
TlfrtJUwO1uyTx/MOGi34H8ndPqxf9Cnft6JAXImAEvnMNgVZtxgu9qo7g+pnLWotUJ01yRpYbzo
pX7o5WJEgnToWgvX0woC2aAPByGnRK8Ltc9lhLC2DEzhRsxqr7SlGTdVB5DT7BCeQr10YMukH3EI
8zeF6o6pzmR0JhektcQ1DCKdJpgmQv4nHDmuUv8YtaYW6kBeR+gTRFhSIuiOh8vCzON9t/jbULWN
vWqZFfOUOhQaabWq9oKzvpnBoW/nMRaUgxgBc42Ezxu1Mwr43082ZGutLlNH1BrGpbXFl0ElUP/L
guzzr5vqqNqHXLXCiAZkTFk2giK0WRzc1C75fuMRngL7Xg+otUn+q4IpCOCzM5pX369ae10I+Qyo
71ztU5u9IYM+r9uXtWW4x6R9oKRfzRbkDdUBdbG6DrvVGxSnxnaRXe4ge1fGhlTH/LmpqS4yVpO9
Th5vDNnxvp6KnS6oKh3z4l9Oyi1I1Um/iQVT1QCBK1wWyd/1PWDAgen5DI6Mmlmvm6B+qkUMWwNg
MIxMyvXkYmiA8vWDTzmg9DaIJBtMLYaCONSVbVMMqw/1pQFvxEzncmmZZXNUGPoEDoiSjKH0cRm2
GsQk1Xiw5BTNkIvXzWGRqZXXbbWmzlFnq00Km/L/3WZvgWHh7fWvY6zrpOvb5Gv/t+r734i3DsWX
5PlX37fL9T9t3wiP6tRL+3AQZbRVmruNL13/j79rnveHYXh4iumW8naTjnA/fd98gqrkEKlrRb1o
ey6HOhKG8T/+bvl/+DpNIgdxfjNNDv3f//g6/Z/opfrhYta92f5bORR3wKL77h9/ly//a7gVNzDd
IaprIFEhIGzJT/5rLfxslJkRz5O+1wJUu4ApwZUvxyGKUL0iU6GSS7dRcfs+9XovToeCUzwOOtWO
yzeT1EcHuCZhhhEVWG+Pd2O915PbvvlIeQl1GXe//Jt/vPnf3qz/z94tYWjDsvj3mIHxJjhcOa5b
+0B89njSU8ZCdqSjlFT3TCplbNxG61Mnsk2kIIt7rdAfqFrHkfRm9sUePf8XCSoTtrlfCp3CRsB+
eXhOiCOOlns9I7IfScxJBplkjwW3nvXSoYaQFLM4vOU2kmUmgWVRiVcVt4PuvwrlPs6QxDUsAr7K
c0RGVUqdruXLSfbZCC9d4tPkS/URCDLrJIlrcpc8Rd6ygXQm34Gkq8lbjQ6DU2Qqev3V5u4/31SD
65J8T/INqjfMzJWK+40Es8lzJOBNAtTC0QUhxLmAwKjiYYgP64/1hvUO4lfYY7hZQESHBJZABJPn
xBDCWmfXwAuTh234YRFxnEaeCldM4kZmOGN+f2tDHTMh2zRQyBpoZPJqGzqZDqXMlbgyeY8EflkT
YytOsX7DtQ18M8Q4FOqsR6hn8nYmxFlYaDZMNHlGBiOt4exKQtPky45Q1ExoahHAN8u+dbqjXTGa
6vYZ3LWQ11Dvixdv4LL9/Kjy9aRttAe/Db1rI2lufHIbupv8O+0d/UsH/cqE/6Y+APcBmUjwD+g8
95KfXb64/Aw2HLkGQJdcl//CUK5zrIM7F8B8z97pvDUQFk82JEJIyVTQ5iD80BLvJHtsIGAgAWou
66Ki2vRd6BZwrngcgITCOnEZk8lNeTL1gaS//b1kmUmKWZNTBZOKrbQ8GIbyKPdLLpoQ4TpdPkua
mryvpKtJMJvEp8lbmKwHCMLLIUEExmub2K39uFQS1yQHLRvTTZLQlbEuj0nAm9jUNp+Mu2XS+jUx
+kdJXCu4XL4DedmYb93gk0GqM3PDvWhmGEh0iKmonovUoL7BWtmutyoo6kVxYDI/1sl5P0MeW7UD
sE0tpJCBFGtu1Z8zvJpzygWC2boLi/xprN10nSDHKX1gdZ137Gbv3LTGaokoFEkz0vnmeaA3X+Ob
YcAd3o098QzT999l5Uezw8RIS4CGZ6mPZ6A+fi0lpTGW2reIH4xmxHe5YW0YN/OcIZUc+3vGtJJ0
BOaaQtzMuqURiy7YjH8rvbjfPGz+Q17xtarnFnhzrxro163dS3XzXLx0f3nS+XH77u0Jv92UZv/H
21o/98+/bWzKPunn++GlnR9euiG/vAF6DHnm//Tg317UXd7N9cs//v78Ddjvz47w187PNH0XdMi/
7j1vXr60z132W4/546IfXWbg/GEZtm2T/XNc3bHl/X50mYZu/6HDskIDQ+27hSvqn12mbf2hU0Hs
664FOsgnxflnl2nr/04XaZjeG/aJ7tuOTnCPjJFuuQ5v7fdOMrcGTZ/DWJxKYffTTAFP2J7LkRRX
KENRau118e/vi2TqIPATxpp/fZvWjrVthV9Va68Nq0i36rWqxqW+T10pbOl+4iX2XBfUAOb3KPmq
Yx4sw8ozx11DY5ox83oXj09w6UyZsfM2AqcUJCzGp0Izr7kXChgnHxittx+QHHhUMtUNuNZn9Dbl
ploQRyTuleUOYqdTg7lYYtmNQf0u9OOP9UDRcYusstes9z0g8aJrhjun9i34mdQqj201H8JSnPNU
PPmlLFpsXajbLQriIHUO9ehdm3AjtnGIlViNgYbRhnCScHZcR8UTLJ/ncWwsqMFTSDlluarJuB0c
fcSm1tQ+FS7hwaIHVjZIB6/B+mYQf6Xc5aqUAbfBMlGzTYik9ag6B5pfrTIgzFiOecOtXoWgORPQ
ES7TOHsGbJ8anbPutl7qA3LM5JCmLp/MNNpTEDRc25r4PtoxFOOxfMxIplKOik0JdPdiS9Q29qeS
nj5/iviiNp5/yOzQXFfW6O+nUlBiBUmHig8N+uxY3pQiB843TWjIp3xXzt/CeAy2wsdQy07tnDlL
dPIc/ymICM5UIFs2on1Xuu43qjZ02nm9P8+JPlE9k9+1cRPvBhI8QFA2rRV8EKnxuLiVs7Xtetd5
xf1S+59E1XQAMchWl1EDEnkQsE5bzHM1ZsZTpp0phb22GqoyrMD6KpJm3owTzwHy889k4AA4jPh/
5u6TzrxhW5UkTG29JVrtwdKNkcSnlP+RzUKeg617q4PAAIySgomiaCNAGCrbaqqzqKJs9OBZuHCK
yzo2tyHBirbuQ7hzXyshSmyJnjXAw8zxi3qduMHV3GYNIyikMjY/SOrUMFUf8oxvr6pv6yJw6SNS
qs2NuNkkcMaWqXQPhYMM0yqoAOit6yEZ8YIaqeuN3OqprLwa5ia0hEGIcYvB5LWLPLlrio3dAG02
oc1NM1XeUVxhhh3jP+zM/ASm9lA3LWxJj7qeeagwfqjoggpXTze6CX40AuNr5Noe7h7FJ/hYrI3G
+5K3BQK6Ae00Pm7C9h7SPn/RqRBYxc71UNbuxnVmGUZ8Lj0EcF6HhaEAYh+MznU3L99SMYUbq7+3
hWWi1a/WU5b79wZu6JQafM7ibKMb05clF5/iCX65k1FdDW3i2a9nDFsZvsBifu9L2+Jh5LvSzMbZ
pPBlgi+TUT/K9pXSGBv3DACBnijPQQN9oR+Q8UusAchqMIZTWB/7MPnuZsUDzeNmCaJ0V5E/3yRj
sNJcapLG2KQEa2MP1jtUde/arAz3GrUyKvl5WXiM1Qr7Q1LMwzpN4Cm07n3Wa8Ga8vNm5XQLhYWD
rx9cc5cyPrvzMrEbbWYq+B0fUZoPKzwQDlPFb8KDE41Vm+8w8Dkjvn/XF3Dl+XXZ2rKlAbAc4wGj
jiuLcStjGvvYaODmkg/OImWaPUTFtAEjQsL+mBe4TiQHvMGGrWMRB5W1yad0GXd8lm9LJOyzVWAh
lpC0NamXplSVkv7priGGRXK/8/ZegdG7l72fNaZUkVdb6yRwzpHnf/EafTy1zh4fz3Svo5VDPeY/
VAn4wChHLjhSSuUMuBM51i35OIie+DBvoozEuOaE/MSWbr5PxFjeho2kjq7h82Pga6af7EAcCiI2
q0ibkXAzEUjx+1oB8hivCj/cUmRAxf/yUhfO3hXDuMMqpiQLan+uqZzphnOLVUvTWuvapuavntEq
x4Vzh20HEUB0EC1mbOYozUsypwCRmzwY7rDCmt5a+QOW0e2ifRlsH/FYDVjctAmN5WGSrE1iE+va
x6wgXIckTQ55xWizt6CSepTiGNpMEnMqMIweKBmJdXwSY+JrA8zrOQ238qc1LcN4yh3Jo0i/mYV+
HTo2EBAzXhluCb+20l6aUXykQWIvI+ZgME5VXH2rq/GWzgC4PjGYlPjMOrbz+0DPeyJ8p4ACo3U7
fk8ks7cs2pfYjbHQwO/KM/vvczgPhy6LIQV29V4MzboyKADp3f57OvWT5JAiZvDsU+LUH0vH2GRe
AqVAY4DKBJanPCUgCyTs+9IDVixjh8pfEV13vdhDaUFo3MDTD6C0gxIFYYpDlEUcCohnXJ1j2/gy
TuYDuqVTD4/zOhZzeQJL00cRik4zfzJ62ziUmSV2fYlZBKWZd35Yvm/ABDOoD/jtkNdxFtArM/km
6F4FVNfw3DcVxSbUuIfj2sqcaVP1k7cJi5cgKbs1/pOMHRjv64t9DDJ+y6U/faKAXd+FrfUcNiEK
Ge4decN35W5t2smp6t3ltHTJ/Vw8+WZkHOiAPBsKAlYE0Sab3e9OPnlb38LjSpgCtHzLv8nxHrjl
rhkyGr1RpzxSZ0Zr4PWZUVZyQvkEkzYor6j0DvZMN5kUUjOWgbhxm2Y++v3DWDPKqLp2TUU+Uw4J
n9X5PV01A4HLpBI3wxx069owXqSrDNGEejW6NUUCTrISafmd0g6yNeiAe4Z0q8WhODWgiEl03bzu
SNMe5wQX1NbD5aEVLaOL1l8ZOENmoEnWvmQtuTRsEa7pSVRpzB9I9zn4cEnLMzBAd4wjKcCfqEEJ
SpSYFs3xpkvGfe9Pz2EfUvlYdd5WWJgaHzQq6ffAgwMyB9onM01RXHfecGSs4F712K/Q2QdklA2r
XzcTovk8a74YuRzi+eAbNTc7kd44Mnm8xaYYvzarCNZDpG88hPProbAhsQXLbo6KHgoYNZs9iM2O
L4tIRQck1K7X+pzWzMti+m8nTlep37wMAw2GZeED6yWeg4k406hiNuKbxrF4UJoGmaelpbveK6pz
TzGJYZSelGLxAE1A8IRVvHgzNQhM2miL9vqYfMPGhckmhu/2XIzX3pzATcsDEPVTOJ9Gr7VkYRal
WprJz0gzgaTNkPQXetY68iiqykxpIoK9OD7v5dw1gJpKc92NZU6BdEGwZdIRC1vUDTVxvyXj3O5E
Gj+UdZud8AAwIX8zYLDd4cwzwBgkv24WHVvvKOTxLMU3r8u+LSkBAjLrYTzhe2xPDJmH4XMTL/5m
lhmFNqX+Y6Z/hyM1v9fqJN27ZTGd29B6FyxjjTwa3E9tXDmh+GZPSC56mE806jI7xKKd4x192Ijh
TXVEF/+VylsHyluyKQKr37m19q4o/PreSVcJFXl+A9HVBiuzjQL/3FQJcQeDjhy+iVhbPg4TixUB
gfWmLbRwTIM6r13nTYKCckbxlo/FrYNdzg4PUqxtJG+jXRjTR4smKHp3bqu2vaEGNNobll3t9Zya
xpJ+TQ8rLGMpru9D8LJpRbU+niWo6rXYOLgaLt96jbgjriheymJGNhYFGEAeAGsYiH5OehqJLUVZ
L3qQNccutZqjWgPyfGs5unFtahPDRm+kjtUbKXiLHQuw0vhBmwttN2bziSp65yb2+GE7Sb8Hfjxc
j3SbV6mfl7tUF9qGQfrNVGTWtefLYbsXSEY3QzkQceSSovA8E9xep6J2iKcBH7bncE9HcWo7rz/m
4UzRSbjcz1R/o48JPUAJ3mHyeouAXgPZXQACEYSrAgpcrkmU609YMtylhr2ajLnfZGYUbyALbWZM
S/ARt45DPaXnJvTPBQ3JYFSnrlr0uwlojWXMMcaH7idqSWGA2WG4z6bqXUMq51jUzaMjySx66e3N
4qHT/eVu0bEUapai2folBRpBUJU7lHkuCJbQ247+kh4GV3vUMfDET8rGBErgzZjrxgeYbYKR2xV2
N+PNaJbVbQkmMhxB/fgMTiuZiME1TxwwvfqxeLPPz/KvScSII9Q9cah9QbcYDZRZoWfP8KuTe/Xa
w8WV9oys5w81i56XWO2+bosCGJNryvmDiURJFMjHyjL6ThES0zWlw1IL4I0zCBdhHqMGFEZvDSv3
Ik2SOqwgKH6qlJRsJeib56gmdan0SIbKo9n0tfsECxalXFEH1CIhGYKBybAfbCCpRxpyKDoylDQV
4w/tT2GHCK+UDEig7d1QL/uBorwfCiAl+1ELcn4/9s2adk8ss90OHcVAQ1RGFy2Xuoda6DTsTEC8
3euuywu0DU7beFKtJ5l/U/e9SA7V6uvOADoHpaOkMWUSSpf5KcZaIVIqudoG0YLO7XTRGirZYdCb
/DDUqnIbbLJkAlai3SqBIBMPbdn03eTuJuIHSrkZDCEcuphyNmByhk7GMkLOWUpMQCMTpVXoUKs4
xMMaJmhLXSILTYql3FPWODHF9QsjxlAPtkpRFMivSq1NhSUZ7ICy6LUPSqSprCrVWq07Apnt5H3E
Msu+iBuVVLOqh6XawzqFJRToe/oFcqIy35up/K/aVkouxifL3tIsDM/RQwH1+aGMstts2DvYXCqJ
VCcVU2otb3t705vTJyFPDfV130ORVsJU9fCptcSXhUZiKueVkebZSmni8LcLjI364BdtYFDHV6ln
ETCXWWyljBsChwqdscgBZhnuTsng3mjhRmmsrkflTsnjFmkVGjANvcrK9xcNnNJQKSGc0sipTTx8
2s2E+NDx9R5bs/6+6SmJIy7Dk3lRpF1W5fYcp8k6CwrjYu5JhJVnoZOZTaVNUwu1uWhgApy2DMrT
QDUJ7nyIbPVlODGJCy82lRpThk0cFh/j2EVip/Rf6gPVUg42PQyVkR0apZiYy5hEpJKB0SCgIkUY
sXMH96BAa0p92CZB3u59O6UpMR8ce4QXMMxoE1PgacwDWGT8ULBxIXqs5EuvGia1dtEsvcqV1E54
F3zAQGTjBgL/8+t1rp7pC/A2fjP9YOLWoVZfr146q7ju9BcI6Hy2RmqlL6s2hsC04rBI1c5UxFCD
KGtc/XKmkELpSS7UmjpRTPTDRG9mCpZ4JMwUYxZsLfdqi0IK0rhyf2C1Hxv8PpHgsdVmhNo2eoTl
97jUzrrWymSdVsK8shjOXq5w5NqbTdcod4FLqzL6TFKvXm9vWQCyMpA0l/+t+rcGvmTlyX+1Wox/
rqnNN6dQE+fsRUmL7kg1JWEmlH3YsFPdGrXu3iPgyTTbLm6rmMZzMkhX61EUo1+QwpZf5CrNbILM
St1tMN1VM0oHX+ruQtU4AVosD75aJYzbUF5Mn9BX95ecu0qx/7KqcvI+GmxPibGVLpsuHOl0JeXa
mY3hoEzxW67wN7Wmf6Drqw+vb19tJvIMtaYWcd18WiiB3gByJroi5UqCJotn+M/tcJz1nY+aVH0y
rHRhpskFZeGbSZgJknCjxQsZq3m1Xy2crp2ApbTktaKZGR5691iqkPkBoYFXq5MUxhPTBiTYIUDB
be+HFEVtThdVvRTY9/lzLAX3r5ITS+nx1faIRh+/37cPoXwmXVkdo55JR8r9DXT/vzzfapUUgUvi
h1IBtVnL8oFc1hG8/g7Ukw1P6saQhQe/PPzqnNfXaGTZAr4d8UrtS1RVQykLHBJZ6qDeoLoE3SGV
EMDAQKbr0NYuQr032r83m0oUaGU426s0w7+VivlXmZb/DxMpPjPiv8qjrF/y5/G5ffk1+XK55qfy
wKHQK7Asw3UdXVZzwff/qTxw/vB8j44VDyubA6TZfwoPgj9AnJuOF1g2qC1LmgK8Cg+w8DMcamId
bGZlDdgbocFfCQ9IE/wX5YHjGoZv64aPzkF33ygPMlrZ1FiwwhNZ5a59epDFEAx3Adfipkc9tmTZ
RpJqS7hf/UKFu0GFV+4NEAfropEoiY4RlWMARsdYhIoDUsyVMVTrOfOaI166+dVW9+J+U3d9dBRl
vNFpkfitAtEeK7M/dgW2QhkjczLDWy367LvY+fZO7646yVtNfFKYltbrhG3jZ2QePtFz92Z05uI6
qc0VsWXnmBFtjnWbaIsfbZK5eskwGt3ZHQ42jJxppwg/iLL7aE/OTVXzsSD3tEP+mdIHRBX2sJuI
qq9n4ICrIPaeZksnbBKHNz5pkA3tZ7ZpoS9swjbGSjfUSfQ4u7AAWFGl+VGPQENRbdtjxRIvR3eO
duVi72ovac6tAR5x9qWHOfrPQV/QF/XN1u6yO1Kzn90wB5qXDBXVKKcwLdoD5tlM3ed3BLGBbXs5
tkFx21xZ1HSQiEYoSDQ5pTZU/7TA/PPLKgC44zyOo1lvkNlmAGG9T0kN6eRstW6NR30Xb1rbeFlK
b1ylXn1j5ESXAuRTCKQ65BEzUIQu+Qw5GzwTSKQM462qgJM7J32/cUdmxH29RUTH7K7f8gx9z8aK
lpRSUzwc+8eamcCVa/Ddb3WzfyqIf6+XCfMAZ4mOMbMl4UffHC2L4UUQbzRi874V5r2TDR0ANtB3
4xCLq0RUV9vbODNvmN5AooyoqkX0kuOkLXQy7EZVnIckJVLtSgNd4padKyHd8xHYB+4pafPNgAh8
5TSzt87InxF9g87DC7kWJbGJ15/7iqTVYJr3JRHvGQRcKIYzXsTlVTyVjwIMNHN93V8hrltN5FUo
pilxwY6668yP7k2/OFVzcUK50NbFXd1kB/ii0qklBOSb8qVkc/Q5cMPruXZvao2ZenadW9Z9Nmef
Gwd6jFdVj0NWkIYq86dMhCvydgVxL3qBmIyV3sK+0vaDpJ3iRItf8i0dyu1kwdekP0ehwicnBir1
CghJBiQslKBtC0GEX2uW+mrQydLPOWQjTZIhEF8PVb0SfYQdJL9xQn8TXOXR3rqNtx/qFisRbZyu
BTCRqMBey5isckf5TA3ckWROrc/XSRq9g6yLk1vfN8SFi++p/xD08bEbyX5V2POGtnboI9KDA8CP
8+w/Dm033rptcSp0d+ct5DK0uX/QwnwbCODVRhs/WTXOr2MC1HIdFkV5nY/OPgQtRzVJDyffDfbp
/DjPVrfJJwMLuww0Unz2crfFYBpvugmnqz6XjtRBDSWiSE9umDGys9Aup4Ve8v6bYO0iTe0ympoM
X4jr+kubO+Gdc2Plcc9oULvxaHS2tWzbtGQBehBCXcNsaB4JiUS6eCgSuIgmQWsBCpBhHaTz/tCV
Flietl2HblUjTZEOD25z36D8PVnLxPS/J5LW9HO0ia2yJZNY28AZScAZANsXkT/4TYAtDjpbPZu7
bZiRI/UGaGFAEG8DsQTbEMeqBvpFmMSPVdwsmzwuH7s+xjK5L77nEs/cS1DzDLHZSw5aQRHH+BhC
cxazdQU9knD+VQTr2ZMuv8E83oj53oQF3V+g0LDKajjRPrzoVIKjC9N5WszyMZFIaSHh0o7ETLsS
OA2U37guifmDK4q2kcRS5xOA6toEVY0P3FdLwqsTibE2JdCaOS54j2kdh/PWmqenVKKvXQnBFtCw
4WsRQ4KP7UlQdmCAzK4kPDv1wGibEqhdQ9b2iqdWNvymAXKbJFq9qSSGuyC9ijFdcrQlojtTsG7q
1U8O/G5cseLrHKJ3lY3ObvDHiUaHdpS6uWVN1AbPaJk1K6CCmxIPXktmOZJfUOYSHh4JgOslOHHi
NzUwIhDjsYSNxxI7Tg7BIJfmpfsSJnkv4eRaW52tCVw5NYbOmn8Fg05Q5rGEmnvQzQOJObck8HyW
6HNyeecq1aErSCx6LAHpSW+7l3fRyrei3k+zfI8lWF1tFD3pPh60y7ssJYg9G0Cyd+TqJK1dKFr7
ZVUi3P3+yZFI9wi2eyUh79oQ72eD3ENrm/eT1BDnIGYkIt6ViHi1VkpsvC0B8n3q6MS9xXdcEIGO
S8y8mX7EIkfnQc93eSP9uUy7vtJn+y6SkPoZWn0usfURk+VrvJWRR3nTboRt30jI/f/qcSMSmb9U
r/6//K365nLFTz6AGfwReFLE43sWhd4+MprLqNHwzD9sRmt6YDpmYKJp/XPU6Bl/WCD1dduzfYdE
qvMqV3U45Oho+y3LAjthWva/M2qEJvXbqFG+H8M0HBvnKp8Pylj1dymO74m5KAbdflm6/ns7zdEp
XpzkRgw57U1rLM+J7K6MPv3WlANWi0y/7tu0S69xEeM32lZ4VY3TfRSLZTMMxbQJHKd6xL6nu4f9
hBIkh2svF9HQkx/PCwfjzpnNprbPg+PfedThYsAuaGq7TEfnrk6GOUilwQTlY4mgH9Z5vbUSEZ3p
GsMOo8jXhVeL6oyRJ8qZOdECclBNsX49rNbUOWpNCA/cJxhoeRO1uzTDp9Yrhq0dwUru4sb4mHvG
jYMO88Xgp0oYY/g0t1O5FpPj3uRRlh8y3Sp2kdMnj7YuAFh5UOO8paQCTa/ac2GGzdnuw3ofYrby
ukvtV4vXfZi2I4twAqawXKQlbncah3tmt264wudvOpZy0WXRdFSbPGk5BprFf9kPcAgkQ1WDeVJn
q8Vlu5oyjqkbJf54DZl9oDBcnu9crirL6bp08Hny2k6gK+q6+2hkpG5TNksmELduTQxOdRVnojgy
MsKT+u1qmGD+QnUeXCfm5QyxS388X7I4cm0Zq2y+8rsuPcqj6gC5UwbXTu/jJYi3Ypu1zacE4j1J
bRFRGxP5H+tshTyn/hSEdbSbKmPlBcN0Q3KbUpHZqz8ZRoKFdGt3mIwP9pNhVitvJCoxmS5eHlYb
bdVpY6LfV5VtPTD0Gn+5vEF5AGaM8sbaGxxvjQcbBgd+c3fZDJPMvnGlH2gRumLnlrpmXtn+reua
IT8QskWAxLR1A3j81jOq4NaRCypDjvEg9RB/7h9iCH+eGRHm5lS1AL8e3NoYfmInNP64R0wcmsr+
qdh2ZYpFi1wIArynpRD5BmNbWNC/H1CnvO7rElLT1BZXm5rO59hZdrwDevVBbVGr0OMBLA+83Y5h
VrTkzXvvmOeFVLrCfn49E56jia+NMH9cqY6gj9yETcRggDjIg1ogA9i1xClv8OPsH4ba6I9tmdw3
RZB+E0Z3M2PV8mzVCWjHOsAqqiuQcVSeeWvW8bJzJ6M4hukIITyJpp1TBcMx0mttfB/DDaI6ziy0
m7gjyqc1s7GfxJzcXRakSU5lbhx+2SUPaj6CDgcPMCJNP89NRJDcfTOnKf5xrTxSpF24SUss3lIT
HXLTN/4mNYJ3GAvxyeTCNvmeBze2N6/7knBB8aBZ52KY+ofWzoeT7muXi0LG2tfU9ZdXc2XaJ8YQ
5SkjTSw3EmxQmYm8rkLVsk9I7f1N1Fo/jjCZtk+pqTGZsuNw2syW4TGz0+Mbn6QzImz7nA60ewTk
4pte7ncig/2hj0C6nKXBuzpvWMIfx4tO/2YVxmEWcb/Telt/6OA9PnhrtX5ZMO9EKYzvb9NkiHvk
SYtH65iF7amSu6aoKE/4f318vYgZLUy/32+K+l6eXUXitoERwNcItddHJLLo5nAOMX66u+xi2rhN
Rw/DA3kGWPHyLoDx9Xru635nLrttoWmA0fhNM7XG5XCxRXge8XhexZNTQNUEd58vX/TeJU01FNnZ
n6lHGJ0fvcJ/f4KTrquafOIvcaR/UmZh6G87WSpWLNOA026gUpCWf793slUHxBpFlPPiBt6w7/nH
niarNU6mEwgXFw3H3TVF/14zDQKhBZHnDbrJase81HgYfG09T6bDBJLvwxBOBRyciUErD6p9FJoD
ZZzKmAxk4pyNIr0uSN/417hof8kXB7Nlvd3VS/ScmTyhuWim+3ouSTSxpRbSLRdfpB8bADf1eEnu
+njU3jkAopmb4YqqzqyLSNaete212kQrBZ++CnD39stbQNPawVpmbVPnevphAbQWxUX6zdCTj1k2
GO8rN7Eg2GfeFvHfqYAHuKrHVL9LUtvbtbmVHMJOGGdcXuqNG+rle6NE7xV3U7abc4RA6WBmB3NE
LhALYT9oAwuEzQLoh8dcfUrlpshvCjioakud5hPQXec1Lz13nv1wOQ2wa0KGz7Qo9fE7eze5qbYL
cDV5TxiPOW8kvsDtN/DcCEgeNy01PEHETKuYqi/hzegZw8YoOg/7j5rhT5+5N3/90Jjm7yJpVNo4
aRqOZzs+8mw/MN48NBiTTAVpi+jb6EEvyEWbPYjIWO4twllgG6noEDDAlr65c/25QJfU9RsrnYp3
el30zF3Ivowwvo8WBkArbbHDI+2JdmQsCqcaD4c1HI/w+HpAral96jy1+Wbf67VvDvyzk1/3McI0
yQZ613lilps6sZ0zmjjtmglluMtAkd6h3vJR1mn2x9kbHgNrtL+3I6jszoq+DjEG9cRmLOekbLEc
ZYvVgoi4UtuUBGM1psyyLqtqr9s7HYaoyelyupwsqf3oRKgcJJNxGlM33Tcm/ih1WNS3QYphHdqH
4KNf9bezUYUviVbuCKFirhFQmGQEo36Tm8OyGVPRrTpRsNkXi0nqgtUpB2oIgO6gzlO7ZgILG6dI
6eYyr6BrcL5M6H9PZOSLd0tVxJsOmPEmTPXsHup5dq/Xvc4+RgWtXWX3ltCye58Sw12WeJi7y33q
PFtrtD2uVwRs5WVqQRBHOwzp/PF1lz2JAsgpqmP+5dimgQTh9HQkYGu9z9p6VUyue1QL26LolgBm
CwOWEcLrAbWm9nXJ0P7zw0OLjGgyycO/ua43I+RQbmc9L/nYntwgerEJA91M/uA8eTnGTVaUYKUc
jdCC4fGmjvZQ6xjH1IGFT3EfG19cDHvwxTI/eEvhbGMR5dcjQOVHOpev6gQzy19qx+ke0f411/Zs
69tas7QP7eDvkGoaXwKCQaA9AyJZmV+f6H0W6pM4kO+iMtuhSi1WpW3B+wiX6JyRhj3Prll1a7Ly
1yOqrhuGxvFjE/Z3VITp58Z240cDC5Z96lF7qg6qhdDau7k19LPaej2jsYj+qKv+vIc6g/xueLlH
n0YUA5mFiSNGg0bXB2J7uKymleH/J2Fnttw2rq3hJ2IVR5C8tWZL1uQhdm5YSSfNeZ759OcjlBOl
vffpc4MiFkBKtiQSWOsfHhVSxsgi3g+H89SPysZujWBVWq3y5nXBtGQbZ20NuOpvMCQzlqo8DeSo
qAaQ447yHMSZcu3TFicYZnXZVP4/Jsg69Yw/+I8mJY55OwmZksqdCxhlHv/DC9gjuxEqcZL9xN61
O+d6N+tPevX3AjPdDtOO4CE+amFaAWfzuwNGRvorOrLmYxMphyBxJmh35Hjh2iVk7uYnHuAZ47Ee
A/xPOjLk66jpx/VkI0IhYuD4/37XnXfjn96+gUqe6QpLw8KZv+Kfb39M4FpNaMn8UHqQR26Wvw1j
xrbVMd5BwbW7rPfxajAM8z1S2bF2XcmGgg3zS5mnu8krzHfDMcJtmBsOwvN0PURycf6szoYDzsW2
fPDg89lFZq/Br8MrmK9duvmlVp/MEJZI/zUcJsSV0qLeq5WOB6w8vPUbu97Lo9gqC2gRxVjvmxy8
eD5mZOBy9HlPATDu2goEiqAWb8JsyXlbXfUwQKMkSWbbtyYa6r56kP0eeOKSVBT4xRTUvHz6IY25
omjgvJsaVAGcTAe8Qwusnpzih5xQ8etGGEdxMC5P7J2XV9AfB7f+SCxnAXsx/lbXQbzG8c5YAQrX
Xye4s+usLoyV2ok/u+YofFx7lOfUNv2nSAuDJ3kkm4C6Mj53Tov/zz8GQqRhH//94xcz8eguljh/
ew32vIbKk8ewBbynf378muGPqjtE4kdXO5U4WgAt/U5UT0OqnuowHK+G29DYrrkMQj1YW3NXDiRK
s4p0Md6m+XBCd4GftOhQoeShqTuEoajVX6i4e5e4Cty92qZvXe54FxQivMuoFfHGItO76JLcjtDz
7o1FLACuyjPkxFlElBu2tZdnyDh0v/mqMpD5piOvKnvyDHnVlCoN5TxeV8aCsQJWaJXhRs4LAbyU
PprvRmk9InMVm4vb4dyXR7LpncB67AXrf0QaOGyjaalWhrVtY5wg/v1TwOnuPz4GEl+mRs2UfAYs
sU83ET3MkrgILf1HUtQVhZwyPqVVcoXRlTzahR+fZNOhh3+KQsyE88Ip1jIm58qjqrGNVa+56FvP
Z9wHhrJvdl0wvn+Kj0MVH4v++VM4nl9d96NDk48Bouz05AzZ1EpkgBI0lNur3wdsA9503TbK7dXv
A7WSTVu9Sfnp/P5D5FEGdfjJZ39zj99fTNEKvDY1ZS8HZTw0G+TtnSrZ/AE+bGJUKW79z4cSnehJ
2YrPh9N9bmDkJRTRfkYy3qOy3yBwvQRMCxK6GuwnoSbOkzyCKq0jYPdEffgZ7vqz4VfOocxrZJz7
Nl9bQTN2D0BInYMcEaQhD7I7kp9aN5SgHyCZgkBSgv611rUv6ET6VzJQw9HOUdq0lUn9SFIX06ku
1g6T72QvRaLvZZzNdLTuG6fYpkGofejiOupd9U7hVuwKrVKWctZ/uaqWldPy37+4GNH9xxfXRQNW
RUlA5xnC/eyf948oB87Vd3r6g6QHn7DwUCVuW915ivtqjW8VLldzL48wAVgGekrtbPQb0u0E/xjp
cfP0kvIWakY1VJem7gAEdjHeu08eJt+9zamLGNeSyKPA7LUbgOEttOV2E2pDc9Sm3rlQamf9Q8nZ
tTP3IkNZk9WPpoXvgZk5zkWfm2ISFa6hwPJlTM6LG9h6gBjajYz1ib9PeR7v7q7Z8ujeSCdtEWBW
xi0a/5rZXdvWywRg/HwoGznn3v1j2Ir7EfEENrOhZ95cue/zPp323y5V1jwSRzAEGn7e9zPlkYsp
52PC/2g/qYNyyO1MQQKcozCs37rYUjaf4sM8eI8ZFStgN4c077fkke/nf5rXY3O1qHphLT8N5Hnp
wY6ar1r7WTvzHiBd3IPyioIU2dYljxa0lrn3MErbk6KK9pOLp25c1WulIS4HnSEO8f4wQus2734G
2beLh7LK5h66nyavGZib0Hsmu6seHN7LSlWa/q3RrQ9jTn3Hg1g25Bm+iS5CSs4Kyo1H5vI8+Mmq
gi751QFcusQxhB1GW9qHoIbSoJie+HBJ1Mhtv0jgMCi4XTwPeh9v7RLOQhaBEUhK76R707Zw7OJN
qWv/VCTNB86R5VvkxwX6LR3MiLnbhoG9S+NKX9zmpq2+qajIreJ5tMfB2j6kYV4uAqzAzjgbVrtR
FdMGGmj43OektLEdsX+o7keEoS8ZdewV4L1NVG4nZ9fBQyXvbMxP9Ha6FmBu8J+plK2MWVE9nccQ
R4P5BBki2d+us5lq6PvRdJUDnm9cKF0HT3JGN+T8gaS4Vr4HrE+4EVnisfIBuc03wHGwhu7B9sgC
AXJnK8+dUjZy9H5nvA/EPFssnbz0PdTLi9xvqPdXusfkbO335b2ttpPPbX+aeI43bjxbCvOEv/Xn
J/qoWdQ0NO/pHro//rX/shqQ8+6Lg0+Xu5/LvyD59Wqm1gf/z2JhBnH9c8mGzIpjadYslW2zdv90
y1U0X0Ec1zb+8g1lLyr0YjFLjDtcnpzi4dZ3wyA41yX8oSFqcmwG5klO6RRPw1StZksO5yEIjGAm
CQiQQ+RG5ClNDEWvyqHGsHeOSNynHeZG+rg0EFk/yZhsROKKTR2qxYMcsOZRu9L9TQcMGSPif3/K
GP+xxQKkPBP5hao7FpXF+SH0xxbLqJK6cqO4/sus/J0+c0OSwtPXbRn9HCp3UtcWRj+H26HvfmkK
xUbZFYgAZp8vOc+tNy0wVIwWLHdfu3aNkG5h4mmW60t4wMHexkvsQa9F9zThKPYiUn0dBqrzDuQg
23a2KVaDHbjvjYlTileLc5L7ycV3/Q/S+pd//1vnGuinT9fRLBexY5aDqibF2v/8WzU3dvRBVzN8
lnDhqaJBXD1MeqY4EGfZU1FX32DbqSEUhpoKXOH84mt8tHI07QUS1kCXEW2xEd0vowC4weTth7H0
sCvlqDD6U6dOJKLmHhVPAT9pPpSNNdZLMY1omeGNS1FCeNiUdtW+iRt10wG4PgXhwCKDLMQL5vRU
zmdrrbbKgkVQO5hHe1boH3xBQyZV2csjGZvw5sNY0NvcQ/dpci6mqrATZRBoG9cKw+7oj2H5yrLT
WuOvlq2nqFTemjFV8YHw6kfZNQ3ti6K41kn2VB2K29Sg36sa57acLqxAo+2/f0za5zKyraLLaQkW
RCqreV37nKz0sIQdispSvoeKVWzaTPlqJF12kY1nDQkFmujM23RJ64Sp+gQ9cduOIruEVpRdqtZP
T7BgATGVODI0uAmdQwef6C4cqSp/s3rFO8lrafNVHbOllGBW4H/+9zWskM/U4Q4rryfjSli9+hoK
2Uh2XtrCR8qs9Nx961kaVt+gdBJP6NckSgNMmbv+W99o2xQflb+dpN9kiXC+6T3ceN9y/ecxmpp1
p2XeXo3tZtVVQA1NkR/v5SAYmrxVQ4v/LBFV4jr7BhxkiWh0IVInWvlfTwrbRk3gBIurPZ8gr6s4
Q/s0v0oT4AONMkP85ytYCjYmVo8sYZk31zQtoY+E1TGM1eYqQ/woRoSD4FfIroYZMjijxB/yJbg6
cTC96meGV9W5N0IXWInz3POreq9Ejd3hwPM+81rxXgZQ+zo3eh7SIDlVvQOYbI536RDCF3OSXYZn
BdaeSbgkc5fvzRFRm6ZXnu5NoIpf3aoZXnEOJsf+HOidsSeP/avRPdPYJ60Fts3za3OX4I0rY3LK
COd3H9SBtolVcgVVhNGT/ldld8YXIJjjU4ra8IPsKkqBNZwxirWoQuNLxZLgoe8y//jrHJTTzavm
B2IT9EEJKBSuecKf8Vctnia1UL+GmAXg+N4dOiB3z2IkvaFG2Vd4k+PSChVMXftmfAX8sE2puXw1
qL6sFCNOdzmqne/RLOAxz08DJJSmCMSY7LqgGTn5IwNhsyWR297A2P/QIftTyguLDvXzk5BfnW3J
ZyBunM6tCvXHcwHDpKJK2yr/7tTs4YzCEScsSsSpnIJh0aRqtJaxHrggxURV31YOz4n7vACtrL2X
eIeyN5q9Q/IH7YkBgUOM3L50fr+KOn36FrlpvexVxz+YuTc+GmO2A2panTNL8EDKxA5zzfosQw1y
iZvOqrWHe0wOWJPgB5x0T57HmWWFBTjOvdoa8yc2gylMpz3lgn6PIplJ4Rkciez6fgELW2Cmu78d
yqgQte4t/pggD4uCmk8UAYmcL9TMzW32fLaLg+ND5MVi35mIrpmKVzzDaIO+GCNsRgpYvfqVaB6y
CYdvK7LHdVTnwUE2HhMPY5GVqLIjHnaPySNnHv0/Y0bcx3ugn/dZcio1snHhqJ27DIoa7FbR2itF
KdUISzX40q3w9J01b8+wFHcvomjWtacBUZlD2ELmJ3CDS3xWnYsM1ZjePFKYQOZT96Kzbvc89md7
nLweP8oqwU/ZN5DmKMT4EYTBXmcB+eIlsUnZzygXchofDMIPThwe+8wzrl1lXmUcNAwSKKPt72RX
Z08XTemHFeEBhxgEqsLxPrJqmLljELw0c9NpFODd5vkWCSDv+8mA8LCorFMM6WEfWM1eH9qKj4BG
MflskqCPgK+L6rkOfBWGMBZCcjSYOtAN6ljgiabBoY788AhMBRHUIUHQOIvbqz6p7gNbdO97X2Lk
25jeTyHKL5Skqy99PZuoziehHF3DthDRGpGJNkNrLGZrKA/t2Vrp1ijU4Rfy0FA9b1NEMFPIYZdY
Y1smuPrK3fpmA5+/8IE1Okq6lbUdxGdKygeos8nCj4puzA4ADOL1sf+FRUSyGLAGQnHNmZ5J4R6z
OXXhe5m1QqxjWJqTE+F0OtnnwGzcA+SRneyVRW6f5ZGj5gtXzcXRSUKqEs6wjhFUQpdgvvE64dht
Gz38kPddK/PcXwOyn07DEsMGff/p/oxU2LVvB5QUsPLgGQVJNnDz/oLlXL70Kz18TVwKvU2cBh9m
Ln7YqEH/NaA+BJwUO2K3vyB9g3YEHvC8jc47ysYpBTaXnlipdmcBLZ8HFIQ3jnmmvYeTQTFbDiit
qx+LEp+IzFUP3jjROKl2kF2nSWY7yLlf1aLelnZxvs2bQ7dR2efnod5OkfP4ip3lpSDQnMIqyZda
EEG7huv8LBuNhT6wr6vIqUBBSE6WvYirjRzzEbx4KrTuVfZaNJaeQet/txKo0Jox2986FiKGc+OW
2DBDouZJ+zvWilg59Z679rHzONzjdmzPu9buJ6+knHS1ZM/JvXwWqrC0tQzKyWrWRTuY8ccYQfsd
QJDkfTTcbWOl1L5IKp/bNvouwxFs6k2cNu1adtERgNLNzewkspuH4FLGG8eG2piEKKtrTvIeDwGY
WhQC147ms9EVufY1VyCb5wU3ggyh9nORpUDKIKp+82LK8MB3/AvYJ2ALBoqH44CyjzkCOh48pdnL
JtYFUgH3/qBM2cLvSxzi5jmpHPZx1oXkAVtEK+xk1+KxuCox2j1DN09hASjhD3wubDRB/qLGOyxM
L2xPeVQLKqtYqxpxYr8N6XCRM0NdfYt613m1NJyzlMRLHt1A/XQt3zFjkunF2e4nbd8nml0ig8Kh
OcRG+SAPBxNvTyDLO9V0tL3o/mptPpnaFd3O9kX5WqZasxRJH247No2vKv6iq54nyJplKwZvo8M/
Mqi1lRx1057nvgfiVo7aThXvajjYC9mtU25pJgZxD7IbdCr80Y51iuxmDduJxBRXH2F0UnNd8NNF
RbGFcA7R3SNZ4zj218iDJh1qTvY81TVOaZ7m8dvo8kfFQXmg1xZ6u9Awqj+WYxGsejfXX7BFRhTM
LsZvdaPu28pQvsa6uaMmAi+gDpzzZIwrSiRRvciV+MMTdfqkY6IGBjns0NAxUefPzGxHCXbc5xZP
GBgUstGo992OZLfV7PTQz819iuIJ5LQtOBhT42NxliHoBLxzLxsy383eDCJKXY0jKGiljrJRKrPd
GiQMTrLJ3TTcdVnz7R6SR5NSaWszzFH/StNmGZrG+DXV3RNAHCSLoO3sZdyf45GqnJR4fB66ytj3
QHaWlQ8HIRiD/EhCOT/KI9Wu8mPSjb9Gx7krY3LUTYDC9F41vZs1BCJ9VKEhiKF+qih5LZSiLr93
FYSRQqQfo99W61pPsa0pSv25MPxv+sQKGLjoNnCb6piPUXWURzr5viWbbLEgV8bnhOPnrxFnlrqq
favidkzsPiBPHmsLQpE9Zhs5IGO3K1h6+GyzRNuYen1weYyB0A1P4OuoWZdoDMnuWPv9reuRqn8Q
SnHoq8FDHR0yTlP0JRkhOz5jG4OdtK7y1tkuP4h2aM91Y0fLWMPiEsEO4xWhqJKcJEo81T+7WPb1
SJCR1ktxsM/5Epep8aLqefjRGSYGYBmIYrNJxBralrnPExUXxRaPzMRRiwtwDQymS0ECPAzyDb/c
5NS55lsWZurOmHsyFGZ+ckrsNkJEJqrWmUUpnH8Lw2kQlxhkzP/YCgufQgRXrUdgrxG2ugbS3H4E
aQKcTLQvGqrqB1xmkSRLy+6jsRPUTdtweIIxOj03uvnkYnT8gQJEuh7grG/l6eB3UHjLIpRWo40s
3JOgcGBkU7eXjR1k7u1IDiBoRi3/PgfJ3AB74nKlKa35rJvRuku65kvC7xMlC5h4nhk0XyKjLyBp
KM5tlI9Se6jLHt7TPKpm9SIzUufFbErvnJXg+qJRfcpVLwKKlXtnyrLRUy6oX889GZJNln2MgzBO
JkDB86S4xS5O3LMaw6Au9TTfeWVdv+mpZT40aWXvZTfRh2/N2FtH2YOMsVXVMrrKnqOsfHtokdEQ
Ic685RJLRnGox14c5hpd94Drya++DIb94D2UVZ2s7hPlwKdua+cG2LDij+vJaf9t7n+7ZlNSA8Uq
BcIiaLtTi4/jFsUtxPdIrMSrhHXzIjSjdKXGX0Y49z8a+E2GaYT+A8m0UxkmykftWhXSMIZ/7edv
a9er435MCjLvea+ttVGNtx5+29tBy1KIbJTjK+4iX30rOmFHUrzIeBiEv+KZlpwslkNXvfvWpGFw
LgfSbkUxVN8bqzwiv+a/WV7NYj1jD1aPzvhWkX+QExQBRyPUzOEUjpF2EFMLfyn06+8Z+lcD2LSv
qSLMVRU5WCShWHMVQxTdru1E0Q9fT4vnwa+NnYlE2BpH+OEDR5eFvLZRKbDZMASlGGnax8IAVJ3N
76rH6DZAoQRlEWpGSgQWXKLAZSPx3xIqLo/uA5/mferKyWUYxAtHDP7yfil59Ol699dAtwUGlT7N
6oVqvLbycdhi7tt8ONU679r4ay0MILAJH1OEn9RXkjzwOe2RXKgxgeEo4bvN09K8ObgkUVARTsLH
zFAgFzZjtR962DqhGtf7e7ebY7GjtCxw5kPZv038fco9VuQDDjBx5eEP/p+TA/TQt5WFp7uW5w9h
bPAtQJ37pa2jv4LCyp5mre6XanSQPeutadsoHsaeCAFiLJc3KfJcM+aYf4+1tETo/ZFycoZwD4co
uCWZHJfMW1SHX24ZpPsJt36k+Pt6noyLtbrkJx3guYVRYeK3SH5h3H07mmOKGZV/m0YBm3F0DwbS
QAeyES6FM7r3Bo9Yc99oP++RT7MmWLuLqUl6YG6QHqu8vsYzNm4ESwScr2kfZVdrFJPFJQJebp9l
L6JyMnBXykfUk7kvjclFnDvRnhQtVpcKCgYfSYmmCqzKH+NgvxnC798yX1grs6r1fZTaKnzTUl3W
CX73CJ1hLWGnILQ9jJMyQygnYXa/mgF3ADh7It0IiFBnOdAofXNS27XsQIpG2cge0RQnafdYuyhW
NH6Fw7Ya/9SaxyJwk7+7MPgZqg7VLSVmV4Ctx1NAMQ41vT7dTE5fYLIR4lTDA/p7MiTM4CTWSOem
cMW7WsOWdTNrPLUCILkxmCstrJBwRYAtUKbmO75YEvEclg4k4rQMj2JG9WnQcsZ8yi+mAkFMNzP9
ezMpp6CJvVetCc2NpSKEQw29ejUd71pjFvJ1sK3XSU3zK1KQ2VW1HRYKpZFsZFcOKFW9TeFkHGVI
sVOq9xQCG+MLu2VwD1rxQ4vrL1XqQXax62ZtuP6ADEo8ndgaDmjpDdlfZr53prj8kXYlRWpXiy+J
p5Q73nqNW7mevgRNFD7IKfUoNkaj9R9QOcTSL23vMLm6c+h53C3bbmo+rC7dytclIc4XlTXqtbAq
saozrz8OYvrV5MC79imqWfe46wwRyaQIhH/Jtgklhf+dfJ8z9pQLUBzzHtrYusAijjbRUAZvLPXU
ZTEE6fbWdWpnkQT8EbI7abO+rZdMj7JrxYb60OEzvieZFrxZs8JKia7qkxzFPuWdhLR95FYavrEN
PhaD3Z5vF6LQ7qd+fJUnaoZAe75JL+0IuVg+vFNKWH2Mgbt8aMtY20dUTSvxdA/JOCA5xH0PXSP8
HRu+CCZD1QYb4JrftKYDPgrXtdzlyfQXwOEJunKNJknJD6XMDYqvowYRGpO4HyNFZn1EV4rfXn1s
ySR/DTML1d+pbK+eN28EFaC2wuuzvUvyYlNoWXMhqw4zFsDpMkEpaym8ESxPCda6cK3oKhu3TXYq
SKjjrRfW5GkFYrFTEt8mOIo1bYwIcX8bUz+/1R8VKx6eZOPp+PA8yMPRfe+maD3VvveWe3aw72tI
ZWY8uW+hPrprPbODtT533d6zF3y93J0crYzkR5GZzlGeaiVoDquky0h8FFcjsW6ThFPoh8LASE6e
k/si2WZp5q/Uxl95JkuTCWvPQ5+PrrYeCxtXR+5OD0ZUOxq7wrBGvC2HlSaHcjfXHuR8Q34E6Vho
Sz9JoYGzEDpprdPhrJdeZC+3/Ob0z7iq96PF2o+5epL0cq4R6PVtGpjVP64h4zI0hGN/IFX1mqs4
182bIapYCJu11NBtPQ2/DFNyi6cqbvciz6udO8f/OV/GuyrPXyoUmBRhePu2a0GRz0dINSp7PYGr
o8Qky4dRmbZ46HFj+r3otDDNOEx9uZchBzOPs/zKVt5jQ4VvVxalUlFe6b/8n8s7OaA31s+i1gLW
Rf9YT96XjW3ca+SeUayoxTtJk/6DDHi39azIXdlzNwj7E/lRFkJJpD/5NaUeGTdily92NfFYU0X2
0rHOr9hv+LrxqgSoU5qFCbskVZUPBLK/Vl5nXdBzjo+hW7ERmOPCYSHH1rwgoeV2Kz3vBIpVLrJV
nk2i+zdvo9bsBLWMsdlKoCvrDeXs6SXfcmCvkvtRRGq1nnp9WMpYalv6aopafDTLbgUYRT9XQ2U9
R4ldLC23wq8dNukzSXN1Xwojnu0mzGc55fcJA3BOtsoREE1XTV8GvV5Nuh1e9LkXV9wT8zR6iZR+
eqhr+xGxXNJ2WTN4x9ROPWhG6XmwkC0D5/CYJUmz73yBeUnRPI0zHE82+rzxii0bAVmkr2Uomjdo
wdwIkloLEJ8xBRpKeMqE3sCk+KO7zPJWezS84enWlblCpHOfwkLoj7KHRC03VMcp4YB5GxZB3rNs
gHR+MQZRQitwvecp1qYVi3cbrQy66Ly5B7NQvppYzVcLvyjWrK7Gs5ybh667iKYWv8v5akY4553t
yIJLWirPht7pz9NfQ6+KaqGMOaoZWG89Dk1vrd3KFTszesvA5/ytohWL+Gzz7gcFrPdM/MCbyFzq
Ucr2OowbihimOKpaVF+qzKwuGjpwMpRlHfvxeUYzNPZRDsppc8jxUIZ0xmLLHg8IHXRg52CLPEBM
WQuf1UrNtyxoJsB1M9BDDt9mlto0LQd0rBZ/nCknWb7/I+5bZTGQVrtWtXFJTXN8n1S2+qSPsKeY
u/AFvibcvM51ON1maQ05NacBdh6yUZwb1jR8GacO4PDvWOZnwY4KaQmNsTGRmU+mhw476WiIWJb2
dbj3BhGgREBXNgiRZpSVkvyhzAuWwjKIwHcQrOVhDAYHicZ5vjyzQRdWLbYNeiHbJOjqq4+MKGw4
u/vh1zxhTb37jrUaYIDKqE+N1+Kqi7rNGvsWoIWd8pXSRPdDj/RHL9YuaaKqj6mftv6m7SxK6CHV
fkT0A5irJguqrp3ORq/2K73KjNcOBkMKi/6M+qfxOtCL554c62HcyDF1njmPFVWs3cb+8zw5ps0Y
6N/nmW4CmjyIg0UdF/XCGDIqaqPX7kCZ9xseA8Vzbri438xwJoHmiUlOMBLNqk1D83sPLgq99BTp
g6nK931c5isNPMzXkrVZMRnfW3/+yNG/ppYbxkdgpvpCDmgGmlMaW6Gq50dT1YHxGFoNX9DS5lE4
XzuJ+tPgK+FboJE20Xst32pNrBwAMWEc65vWYzT70tVJ9+toEDkSun2wNfJ0Bv7MU+6j8uh+Gmra
KF9lXnRkuf4wlIZ492193BRxPGwGN/HeB3T4gsxMv/GYala6lsaPgtvzC/+ms+DGh4a8h/hcNHUv
SPoATotbFYU/BTHWCFsdJagzvFYY7dQaPiLpCCOzPWxbnHrRt0Z8taDXvsCTJxGsmtP+fqXaBq+e
z6cy/wF6WrWvvLg9pK6LsmoXKci6zN3a5sOfm84RRvMgD28T52CsRG8a36TNfZ48Kif/AtoOqn1R
vXHbr/+u5pwDzIYfLHnRsUfr76UQtg+AtsWHaQhV5DIi/LWV4RhX9nDp7HS8DAk6khZAARmSjTXg
rBjU7Un2yGAPl9uoPCGoWCF06BXfr1G53L6RAX68XyM0nXHvBtWbDKXcSo5a0QMSmqnAANTtfTfT
hZu5uXdTxf8Sqkhb+JJRLAfA9SO5aM7sYdmXTR17MRjyciEv8Pmqf/Sj0L+WuulASLfSrQaGbqnZ
ivpm6sAwRKN1G89vtLdOK0ugN4P1WE5ashvn5Lqvg1QKsjBfJ1mQvgY2is1JK7RlILLkNcpKfSeC
ql6MvZq8dhaqVSIzKhR9524AS0l381fZKxXQu25ZNYtp1t6tIrR35dG9UUKHEonsR9SynNvMGtGf
fdQ00UNYtNpKKO2L51o4JvhN/xrWUf1YIcC7kN1IWMk+0/H9LtV0eM0DpBg804QPOk+2B8U5dAMC
kYmw+tc+dKwnJCX+yuZeRrrjGEXjmxxrysQ4uWFxlifGvmecRz/Yy7HEDK1LaStrOZYXBbLhPkoD
81XcjCdek/2UQ4MZxK8adyMfKXS8OraZnZovcl42oj5dkRGVr2335pIyu7MM2hqNhlZkr4j+7WKL
UiVsgfwV8fkvau7WRznmRMCA9WiID3KQnznuAW4VYa/HmYqNGLPJinoru3lHniAbBnVtomcpqsLZ
Z14RPhX/bMZx2am9dpDhqa0QExLm9GtahGTaIxIOyHeHOvrl86lqpDBnwmx0m+jV5VdXnijH5dlR
G6lrL0AEm4yM+1iIXn1kOUDOiUc2kB4rMQ5G6yBcTzF92XiGy0c1B3sMc8GdyklOCJJanUgu9vr0
dG+mwVefdHxIHkH47bS5JwdlPB7Jf8MQd6sNoq7BgwxmGiz2h/sk8ufhqq7aeUGj/N0VoNso+YLU
7bV4mQ8iOcgm8AGGdzfso2ydtkH7ah5Py+wajvasx/F7jjxUlCg92Pyzc3scTrGNhpUe+njWmlH9
FpY83QfX8snH0K308jrh1YI6Ij38z5eT0Y3PrF7YauSHePZO66syX3o6BXK0mYz5jmVegjIe12OY
+svIjRB1Y6mTLY0uzzHL4ju3SG0q7b5K3ezW1yr3FKTOdEhN3bzI66DozfPFOE/z9fIobI7W6AE5
5yVkCMLV9DjGzd8ydIsjGr/JA7NeyDchY52TQ+vt/Ba/SS1fa25vsmriHhlPfn3yJ9iipmeg9F/V
p2puZFxBgiLQVONJTjXLHlcL/lO32H2aPOv3XBlPnbE8aLOpWFuE41f0z/DSytX3AVmz7dC6zTqC
2yfjviemd6eamq2llu3aNbE4YKESHMwy6hdNWZqbFlPc62in/TXQtoHTmBcZYYWio3GE/4A9uRhP
RJmqUlOy6p3i293VBMR31tj/30YBBEE+ChHalycHafwTIbJgKRA3fWuHcjdkqX4xcISBWCggrnCj
0NLQeQ2+yWAdOu1z1dkUXzghG0hX5KLZyzHBev/kKuMXOeaTrn3S9Rp7mSbUr05nvflT9UP38u4l
Kn08f8W6VpDdWnC5V8X1lCdzHhNJbS+cOG+2cmrnGNMGsZKamwWj6eS5h9/X0cdaXieKWa/2IdTh
WtORSGdnVM67pSIznrWoN9A2ouerDbmgZuhXSs5myQ296jjPl4Ook1nPam19nk/+FovaedAzpupo
j+bJTgNAS4mHnp8zOI+isDBK7AvzykPKvCJXgGTU6Oa7pgqsa4Yxw2kswq0clNMCbTCXtU86/n6W
1T/nkNUu8hy9MNrNFONAcj9p0KorHjLRkzzHU3Ln0Zlf2Jxf89MLy64fRYe4Cl+F6LRTZVX1UkUa
8Q25lL9d7It/BihOKUYC8xrmsebo00eDlBhoFQPwEY+ZdVnhZhn/D2fnsSSpsqzrJ8IMFYhpallZ
Wbp6grVEa83T34/IXp1r993nDM4EIzwCUgIR7r/IPRJrCougHITkNbRHzGlsR7x5BVq9GIhgZZA+
1/Om8ns4JwoImSxP0mfXYSKhh+IkW3KEXeLZgjtls5dHuR0ScNXofrNNW+ScNmfJHJctSC2738MG
LhY6jjwPnTPo+9TuLiAi0ASs5Db0XP+sqZ9yxC0E9TJ+kO2SKhPIOPWozSEZtyYWJ1lUDis1b7tL
btQsQfCC+Jxqo1qVqjYe6trw3vvqxUn1ArVb1dv1XdOuRRiX5CATSDHxVHMLVdRl6RbFUz5vTA+j
xGAKir2MGZpGwpdlUOv4TxDx8iePJCzoDgTtZJ8cVSD0ADGjPIu+My7GvBGZ6Ja9aKKNjNUapnqI
SRgXO7CvLFz0wz1UGq35EGpXvWZesJCHF0DFueDTJVc0lJofkxWLk9wojkuqS+7mXclubvrjCoFQ
RO3/DKqH9vdw6r2CGeg/zcBv9wOV2T1a79+5b/wcEOsh7zlNJ80LQq7gvHuG8GtTzle9r5llbzXd
UH6JzkUUVC3x+bSMRdqk4nkMYnc9KbZ1ioxaO4ToKc2wav+K5MIhEj44LbEyhtr+DJLU2WiRGLbY
adufCsU7VJLEu2N49j7qNH+dxxTZUdnLFsnkGTuRKMi3+dkrFEPxqA9Z9DJRXZVhfGiioxJkw1I2
fcNzV2mXmv/rQUYRZ0sxYbcykJwutOCbFQh9VTSNwdUw+hek6xc0ig/WlZ+mCqqmM4V4KkvvJMOV
Bi9hrCocEsOk/MhiC53jobcoMA/hG5WY29GDrpNGtNP2MXHSw0Ax5pNUDAoe4IQ2STH6n8YYPHo9
mDyF2+iFNH6JpA5x1G60FRfGnNz0g88So6YIN50g0ywmGlO0CvIBt9XO1NbgLU8qpm/PHSvGc6fp
4VKZq9tVTwpo7IzoDHI2fuHxcpRl7grd6M3kNGIri+Pw25Y9VZ63BtT7cSwqfyWHGbB/4L1V2cVE
yeM6juJDnrbMZ7FM3QfKNL9Ku3Zar/ysE/SobKuJ1rKy3k3eJ5XtntxnXXNHnUrcRqnQT4USrgTo
ALSgv4lOjTABM8bnKA6MXUFtMt8GuhPsMjhPp0lQR4jbxt2qTWBCa2i65qHpoDAMUX8kuapp/PNk
LA/PDRrw+dwSZtdtmA/He8UalWNV5Oho9an7EpajchFucpKt2DCnl1nzZO5yur495nnazGkL2ERQ
9E55RZ0+bOEveigF8+/Kg4/Ucb8XnVB+eF69pFgRogPLRMfpq/E7OiNYb4e9eEM7JpwBRiXQ3KFD
mHeonidlGJHSQjdSNjuYyY+uGqxGTWtIbxugNTMIC8hTet5DoTsdKmvHmBv5Uzj0NPq0XMUGIgey
TwmKASukEpImnUEdMyLWfsTuGJ9iKAUbXpeiVmw0y6JjfTGVqXkpWlW7gcD0ofyVqWOKfgBFNZsJ
7kqCw7Ru2GQs+t+1CmMnZJDBvA04c1Q5Kde6/spVPKB7CZ2cW+sv3QuwYXAwa0fLAXOsGtv3LIoR
7tQG+yA30DcAZMpdBrKbz56E5bz5u/9fQ+/HG03b/T5eBuXht+6qIV9QZvrVackbDQgXf7VVYCG2
itdv/OCUaEsA1A4uoasEX3U/0xdlZ7ovFUKfLDxj9UJ6XMOUvIlRYKvqo4IC98JQreRQpcK7IjnV
bQM3YMY8NN5VxvoWDUr+y8ammz39YDDwP0zQ38mKqdy2QJ4/xsr66uRl/FhBYXjOUmMbcINgtYpU
YzxZIJG571nrdiBJBIqhPXk6oq3nsQDG4Ab9SowUIDOwH08NIImdGug5wpaW8hT0XEMF86ZXI8Zu
TzPqlNqaV71PxYCzrSXis5ibCk4vpZOHr0j+ADHt7CcZbrLB3cdFiqQtc4V3nvEeoHyj28lexxW/
oOXiazd3ypBsNnl/NGH8vw5DP+3cPnbWZt9qn2TEzm3niWc90/wzBoQv8eDYi1ztohnkwIvrWrRp
cxx+9LkJxq7aVVgEQ0alCTFBOSgelXAErsJXIyz8By0gr6+IzywP3lUxipe6zvAkctN8XfMFvBje
jKS1q2DZ1Yp4cShOPJhF9Jr0tYu8az9slMo4tfhcPHczwjNDoAaAbxQfxxkkipqUv58SNQY9QK8c
FyEtXDEBvMpWj5TsykqBXDqlewUkXBzA2VmIFfd8srEevms4nTldln7xzChYM7dneqM76kNbCH0p
RxSoyil59L0ha7WsHerx3gSqw65sfTW5yDbVLVY6yvRgleHJq+rsw460ALRY3B6EgbdEbzrLnsfQ
a2tb3UNfIC/r80XMmp/empmovjWqET9qn/wIol/+YtKAuORdsE5K/uahDs3NNpHRjUB2YuHAY4br
X7xgaOUvjLIormYSRLvUUJSzi2j+baMm5ZNAk2N/jzcgLxNzaPZj1uswEIbhU5nySwvG+ZeXYido
qcn3DMVuFvOAnWBdxpuuZZ2oDmp/tCZeWNVT66kpdG+hI9zyzcZiKtLF+MvwvcNINuZLrefVUh19
9yQEdpdKXLULFXr1W2hk0QFpHlxd5mYVWNYWzApVurmpxyhyBKknNuDTqjcKt/nK1mzcoedeSydh
ZJklyZ25l8kQvOWGX0IhOYGirob+WRFf5ZmKWbY5r/sXYDrjy2hgrjkfoxt6tvOK3Lq0w/AVQFf7
y3P2ptrUPykGp4sh1opXCzrNuh7N7JxqJPdFkGbbkTzvVQUuuRwDkX+NnWoHR6/5hbPavifR8iUK
fERvw2q6xnoIqVtJcZYpgvFsqnGOwEervxpzqdaBrPoTC0Hmf80vbgE/UitW35oksQETuDn/ODjx
CeTb7YByw6NwQQBjt7QRNd8jMP7uoGQvgEa1cF/aSAGjVlOT0xrtiBKJGVdHuZFd96alh7MKPLpl
/zomS2BVaKWr7Hh85A/VvEH1OFlpVd+tUJ7MH8gvAWGT3Vrt4N76pydkTceMnTGyF1bLq8tKohn2
ucOz+LYRuc/sqG82eEyCV507+tIDmJHV+ieCWd6+lc0qihxUCAGszkNUMc060l5H8UULj1TEq3wh
d0dfm3enrN5iW/tw6yk7LzziDl4GG7n7r/EBznBkUa6uWW9CsiPvk2pkZ2qKQMrmZtj49c4wuDlo
Xue/q61urEiaTDvZy5O6XEx52yNZTi9FdZS7FPVZINb7PJ9yaDTlTZ4ybKdmIZvylD3Vr5Vs+kxv
bqeUTdQhtsJEDJxrUD3UDdkqHzoWImVquLjH5F5ve9NB9NWAO+M8+r6Rx92bcu8eY8Kyq93mTIXH
REzgtcEa9nEwOuex9W3n0YHLlVj5dLrHzWHQF2kCZkKOYH3rPCYzKrEhE0uF6p9D9YqvRre6fiHH
DQdsl/Uz9+d42wetc67mPc2Jfu/JGEul371/jftvvYASnNv58sQ/e6i5xrFuH5oBBiFKRDBkHRef
6qXcNc2JWYfcvQ2QYynm6YvA6fB1nA+Vm0oeL3f/dRDlEqSfNYELQWCnEAWUahd2AHXxQfUfp9T3
4WxoTCsrYDpl5lJ8/NMxxrb/AH1+KYfd426Mxiz3C+D2pKqdhexuTP0Mqrg/3scpkR4e6nD8GISw
9w3mTxu7VoeDHrvDoRNmhlTa3J6cZDyEeDSb63u/WWT0y6EyeBt/a+umr4MLBAQ6W5BF6iVzsumr
nyPkjlFZcwjCsH/WteZDxr0K08FxHGodaj7TvASHhGtaa8ojbvPTmj97s6pqS2HaERj1jtKjilrd
gOjsVDbWEZTlbbQ8hMmle4mLF9mg9sdRvVA2LiWus4zJjZGALQbCy11FxW+oc+o5eTqzZBd9nZkk
eWKXKytTDl0fQ031x1fPSJtroerlNSniN7Moxg80E1An3JRBob42r5Vnd6+11xns63HXvUqs8+99
y0B4EkviCzRtZxlZub7pDVws/A6hKCBLPyujtU96mAwvYQVCM1BZPYWRN7ww1fV3LTPwlexV6jw5
15P7TXYmpaExRTqCS0jaZThVG83wL8bYgWg0S/csN2lLkRtDxLHZdoqLlYJs3/vlnl22O9VM9EPb
xmq7xUvVWxUZ2VU3Krqj6MhVLDxPaY+ybc9BufdXzEl0qPRkJpmIGUiI6CZ4H8cITxj6+RcU2n9v
BFaGyyGays1fHRAG0LkqHXVx7yC/519SM4vO/F+Wf8XlOb0gfx7R6tjL1mDp+Px6JJJnbpBk+0xa
n++FiWPSH9qPjAsWaVDR7kQixuzxYjzcQ7c9B/bQ/XQyJs/5Z6wM/XV2PfCPmlXWO3OYYgU2M2Id
wmt3bpxGBUyEdqRMh6nGvnPieZe23MtQSl0YSXjSAywQY9szHpDwMh9MffLREBpXWqcUD9boIUSs
hZm2ipQoA3Q/95rMH/rOXdQTfxSwyny6agzfR52/UWZ26Vo2M0/kK8Rbyj244ejd0KKf+gxtkp2x
eOIqsV8Z4z1SYHwsNSV8B8voHqwOOUM5yMeQhNtVqYNu4Pxc1skSPGR9lIOHwDtXlKOvjmVRT+M/
IcN1Kipkaa3w9qZ0DI4V5csN+lBkn2VsxY8S0sAcpb4SgcGDp/oMg5BhMOh/RXLtM4q7+BGwcH3D
S/zP57m9Ti0+7ufocTbwoCsf2mwEU0CiOThWqjdaeGIqQMPmDczGZpVNCfeJrGihKyptdEohrJ7k
XiOD02SxONebgJXbPEj2h7Xe/B5/GyUPiLHuWCJ1BjT3r5PI7ttBkR3Ep/aQsyI6xm5bb7vWfSHB
qxwDcxDVWe6GfebDsCI4ckFy04DUANrP7sDYQXTkfxB6ZEOw7z7i3dMu8uxhcH80jhet5jRisZBF
R1mJ/O9FSdkFIAAT0XmjGMGm6SvsE90BgRQIqqU+o0kr1uc3GbZb+093rfZK//CnOYRoUi+kNpuG
/lG9SuJh2ZciPg5a1Pjbu5JbY4y3F4gEVZaHP83bGVAwGpDLSXtInVN/1T4tIYyr3FSWjgW5GQC3
D7h7dUGt7EO7SvntWuOa1Yl5jUsfxoiCgeQ95nIPXtWxTeF1PpXsyO3KW4w6FcZ7TFWtDzeemqM8
k4xzX13V4MehEXGkoeXRo2JXt9eTocoxM8qz7ZM8JrIh3HaNvse5a4C8Xwwno+F+1XluxwwVT6UM
wY6WF+4jtmolKHbNA0bPXylFNBz8+cBCDpK7nk/hUYucen2fjVX/OVf7a3J2H3efsP3vQ+q4bhYA
utrN0LHwmcA3+K1fXTzgzKgNzxurf/RHMRxaHvMCYBqxMrffyMCae9my46q6ZIZWXmy3/DHgOLG/
h+SIUTcwKUTRdzcKpIjjrlDOqKyGCy/oxvdkgk45tF7zNPSptU4KxTu7TaftTK1ODjoCzid81v2t
kTfVo2KKfhWlYfo6TSWL5k44b0k7dEelxWhnQYHEAabJxk+H9FSURy0L3ZPu+XS2nfm7U47Q9TE6
mZi/qSyM1UREj/lcWIzCyH5wrG4tW3KjcBc4JEbzoxv9OAKGGvbbwi1rGAuetaqtxDzUPmRzPwyU
rTlOzkunVCxaM/3YCDCFlLQf3fDBFiJG/pFNzNP42iDdmzp2c5GtW9x3D6wFlRMFiGnm2tVfPCsU
BzlCTZLk6iC+vKB0LXam7as+xvQmkIS6Crb3s6spQqDYN/freyyvE2U9GUm6kqeRJ2zLdtxSVucT
zW9KzJshi5t9EQQ5bknzW3BVg7mBpb2Y9TTiyooyxTlouu39PbeWkT3mpE//89P1w4iATApofn7b
cjg67LdPdw/9+YT3dxCZDiWRyLd2t5fMWG4AVGH6cH/NyLZR4MmowN1ftQsVbw0V7vcnlCeswuz3
J7x9W2HgIPU7f7rbuXXhM9/h08nR8vzyE9YIp93fZD9/wrS5/X63r6UvIIHHw+9PJ49WbXFQfAdU
1PxFyKPzNPsS6ZXAz5HQ7e1TdlwMlRKtgOGVz+COZr6rWpwLq3WeKJU917rtfkK+QWMv8wBYal75
nmv4R2EQ/ZDrrrl2J6wEGju/cGMSz5lORi6YPO4yYUzVMzH1k6IZX2Wn3JSAMQzhjrfxVQdpviEB
upH10D4K2pNTxD/u412N/CHPfCacjrpqDYW5XjnLtKfDsKojR3vCnFB/QhLr5AyNco7m1lja/SGI
+GplpxxmeUjWM9sO0MFkiNcEyFE4SB7P55AbvSmGddrZxb9iXlxvXFxtLrdXGaOanL+nL+TLyKMa
M8QVxCrSg2wO2lg/AG6+teRRQ4OcUWmVyJH+eb+B3oM+0JxHGYoQfNghJpEv7+8XzfBfuZrUWGvz
BpMmwqVKr2/vVIbQdicPOsQB1T4+kIwZn7HftbevBLB/sVUxKosG48vgng0vyx5qRYPAOvrhRe6J
JIU61VfFTjZtkaDkXuogEEKziVZ/jXZjddhXsB3vJ5Aj5IZX8LLx9yvcw1aM2Zn75xXuHfj+/H6V
HBIK+vHMh9QOjWQ1SLHeVkhtM+nY6DhVQqn34z3TecSsJ3c4UnV2KLdX5YPrYpUwqEFzNUAXrKjn
WC9KgO1TZ2TDh6h7POEGY/yGH+25cjrvlztRq8kCzLTwjaYgPqBKnjg68Ck1+G5jZdfYvvIRpK6D
HlmbverwerBOc80r1CWWpoahPvB2ta0VdPbRVjpn72ZOtR8U/rlGbksbFmZemvedi2s8AdUq8BKV
W40pf2N06V72DIY7M44yaskLvUvH0y1qG+5i4EGwBlGR8RM0/MrZMqwb8v2KlmxajenJsszmcrZ2
zeLafCrRH9qGdbEPKw0nd931L6oLHgR8sYIAZZcsYz1tzlNtqU+RWr/KuOPHxiqaKhx6gajBqTRW
GMQqn+BZtY2rexaFZA4f+nOut4ju9maw59LQ1jLMCvHY48X0El3FFDjQwKwE91G8vK1wwzSRJCQV
3+TYD2ZyrOuigaM87046qhWOwFRM83Pyi8EqdLpiPY1Z+uriL79rB8wRHNtKXgsFWwUrB98hm10L
5SrK1V+yNSmNg0K6e5ZHovkinlBJX6KNzLN43jg4afl28yIbfVxsUW5vrvLYNJpeTT9UH2SLT4IS
sRdEJzk06QEBtqTq96QPlJeU9eeeS6FQF2ZRh+Tq2RiDFi5VzLjWUxj+jk0pfC4UrmuAwoK0nxwY
Dfo/3fNAq52KgzfmQI3/xAsxJxo6NeZGOr3FuK0Aqy6T904ZdeT/efLLplGQ8zQi0z/4gLTemQO8
qaKMHqGrT2+tWMlBWuYmF6Po+B9zBkeP4DNZGjOB+ZDEEZTzFQ+UwNw7atwce3tyzrJ3ov4NDsl/
HUFXXYXRPFRNkr6bmhMepyasSMdzUN5N+cYCY7GRB4lCVUD5hiwecFg5ot7vbfwYGqbcRNKXxw3x
4Ulmyx4ZNMASkh1FCmbyq+o5Iq01xq1+bWOjQm05jNc53/BGdvaj412oM95aMlS1vb/MkpFLaD7c
paR91BpBxWsoKEAihPqqtH7EMoEzkQh29xHkAhDMvzRRf0PZAdgP/sWr2LSLx9gsxdbyppkzNyB7
qPDIdlurfm50010g7V18rW3oU9pcRtdazKKALn23vLJYxGmuvhaBRanF1HUS2aa761GI2rvKNONJ
inCNlmz+WicszfhT9t/Jr61uZyqzeF/0nfk1NmEqWBDDn9uGrFeThOnZUHMqdxir70LV9i6BbeQr
R4vT99BSfqS2LX4mw/V2HkyvrgpWK5+t6BvAV51ydVF9WHnThEvTkLxO2Fq94HtevHQ1TlCxnT3J
UFSb0wLWBsjqubNs03KTk05fy17ujfGpM3sgonNvgZ7yS3O8n4t63JzVipuT7LfdNF23Nn8y5TNz
2+5l7NJViYDzeyscDfhFaCxkE0tPe2MFbYl0d1O/sxLDyikeoE/Mgw38ySl8dM+al1ZPUKtu4cFK
g2OWz+joeVSSc81BHxm2o9qKY680ycIUSo99I753ah30S9OahrOMyQ1QhOGczJspaqwVlk4MmY/A
gxkDKNkj27qKROu9W8ZkL3JwoKcy66jWSbTE1d57qC3fPje5jYupMTlfScEd/MGb3ooJA4fcq8st
nMzwwzcnvCUS56sCoXmV6RNeO50WPWaUb6D16vbXLBrfNcwnfCobi8DLenCNffh439iNd66Z6Bwh
M5YOPq5uvJ8UK1jIIUlo/x7sh6gum2p2ji2oTQuLVN2iFE3N9S/brC42ZcrXE4psfKwRNDtMPVAe
yQ7oxuR7NaGsJJkDDS0gPQFqTrAKMDn8rlpt+CDZAXNfM4/8Pxwnz2KKYe9oVXhRJ6gCSk0h3hOx
+xSI3n1yauAjjnWVkVEl6YNMTrOSfTJmOc1mcJvpIluJiONd3aNcFmACly0tr35Epnc4R/PJck93
NhMuUqEurKcAjxUkNFMWJkZjPen55FwTG5gLfTJSW0LBgTfzVkleo9oYxdHagABy1kBlO1UVLSO8
a9+0PPu9J2PQrNrncSiWYCjCL27/y7Dy6sMurGxvQ3Bby7Dnh0fXbk2KvdytsI5ByiDtwy/RpH6H
st9dg7jNH0ZjtBdyfJ0ZSEXkdv/gGmp69XTzp4wLt/CYB5QWsjVcZ65TnmSce2uDdmba7iOR+h+R
SXF+fjtKr2CuiATbVjZ5d+LPu+t7Z1jn87tAYeZYtvbvd9cxlVr2urepkVKJyj7/WdrYsCpt/jFF
uVhZ8aCevcYtj2WO2GPfh/Hr1AFRIE+T/4QNvoybwby0hp6uWtPwkLr0MQGZ9+6btFXGrdXFJ9dq
/x2XY03VfPPxGH/tOvOoJZb+4Q34rQZZHJxLrYUer3r5Wk89+33Qk4sXOtqPyMifQMWl74bPx+qr
XDlGxtSfUaeAOWoG9SdY+b3PNPqH5hVfsOYyX9VKyTZOQfLdCBv1ofencBbN9L7Eir+WQ5FDwtHJ
LeqXHPb3pjNb/6BCZb+gHjUsdW3kIh7NDvHx0QPVNpn23ojcHQuMWIoFvU9Z1Sz6aUy+iCL8VqS1
941MwkOOQMfPUp/WKrf9YOF2Z0RP8mjRWsjfwBhZQP3YmHla/XQD9REztfab0YU/py4QO8Vy+42K
88izB3gvL56Ri8ifu6pkATp62kbGusmsLhDHdlne57cRyBWyek5M0hg4zI15+BRkkXspQgGKed6D
iV+v2iQP1w22z+k6QHGMX8A9VjpFaR6vrBtFGT/dehsPXlLkNOE6thEvotzdcp5/DrnF+FZvh8jz
B1quraMhbDY4qSqLSEmUi+f0+jEZAcrFfl597aI38Mf2t6RqvSVi49qZH8w6mwgtL6u5ox2/p/CQ
v0ZWH639inWANQJRKdQeebU4sr9NZgEjow0+ij7uNqETqXulEDh2RAGWUfOIobNeDDiYr2Fm+jv0
QR3Ae1b12qbasxyAJBEOrlEJ5Kyuq62uhDpfAfUioJjA6+oPG0z2TklSTLAxgrHbOHhD8V/fJ6bb
r51BFV+ssV2Fdja+e9Vg7hwd3xAZr9RvzRAmny12btsW+NFWc0PrS5Km4ovhkFEYEtXelm2ffI7J
N9kXw3HesKw2dli2TO+YFq9kXBMsVKM61cl5DcEbCeWdfAnyO/YqVMKtYSXKshIBVmesJY5yr5ib
95jsMIPq/xvSm64Jn6I1V38dO4C0P6Bjj6MlEn9yU0XglMuwMP4Vy9I+v/Amoi2VAryI/gxO5g78
CRx0tsWPv+J6A+U28JvzX3HPz7NzC+K/i61xWcNaXvZ9/56JurqWc8reQcPn+CcE672+Yk5zC1Fl
q0giwYpVWNYG5qitChz1rn4ujHVjDgiedK67KQyzOLus9HawYoej2vB7Uhb39r7lFkfcq7tdjcrn
WXgo6jRxQQVDwcUvRgv5MYhqNAG8yn9OtQ6F2IjJaKSrD8AA8ktlGerG0jpvkWXCY2F9+y7UcYdG
AitTy8ouMib3vMQVB5hBD7JluJGPlFEalOeaglSY9NnlFouqFAvBVE1WwTiqz5DB/UMzVQBYPXMs
WesFSwDQ/VX2iqQpV3aIPahsGrHTn4ox/5ZXqfpcm1X7gNjiKcFk+63Ro5CKroh3smmaWr/Iisi7
9YY9nvdu7D1RPfVfGr1dyVHOxPylMpnHq7AVAX6hNTOKiTph70WnoDKbt9CslvFoIMdskymczK5d
y2bbxD/gxo+PTtrF14y1p2gSQKKuaawLq2zQveSgFLeqnIrJTs3xd7UtUT9VDllgMwnPrYoXYtyI
8Nzx8Jd9cuP3TbVu9aBaW5Y2JQCh20dTWOrWB0Gyz0IvvciNZpbxSi0tDO2MPLvFwmZKYSv5AS6g
mMDLcTIm92BwVju1pcB5j3lK4K1Qe9EWIA+Lad0lA7WRWYMnddv0EEFq2ia0HzkOObuubblBua+u
bni/wuTAA8P5GZXeL70d1Le0UiZgSXVwafLa2aEIH6K1aJkPvQZ/tzCK8k2LipD6Rtn9BMsrDMP9
ZVTRS/SSVarJE2q0bpsmtVGo69JrGedYmv5nvJs7/4qR28BxBRNuEfwqhV/rDy54ZigZ6rQ2ARac
88nQwEZGPxE4H1F1Gcej3LtvbKGlWy1uYVFj7+bOm4B5CKzHeTcyqpdOp0J8N3qTcV2Bpy9jt8F/
xsne++Ch0sp1opreToGNtsVsdQRtZIXvuqYoaAeqYh/VfvgexOnX0HLrCw/u8N2cq+BJ/eZ79kBq
OH2Wh0xlrR8oGfZLOShhBQvyC7YHWVieKSOPjamHWSQG23i1IlNbpViqXxJNT3aaWqbgFwzrVEZJ
sgmqQXuyIYkte+gkn/1kP5Fkn4H8TL8oWi08mOyhxzQkMI0Kq+u6eTJrniBpqaknDa3aQ+Yo/m4q
1elSBNm4GjEyfet7VsnFB/ec9GSKghJAVPcLElxqvALempz8mSbltlAhF7ItN0DyIhAO7YRHY/xP
jzyHHC7H3I6RbV1BsbXvPsfaTK/BLH2tDX1+GrLyIkPRHAKBIM5R32xlSG56U28v5AoW8ph7XO7p
swr2LcaI29A/50cabHs7oZqSp0vj+uIEWX6S49UpVDaemGqAWIa7FSS2jlMZlYcm711S8G1wdmrD
2IBvix/RxXdWLFzG53wUDQVjo5yfuQXmTIa/clp4Z2ZsakcUWxAxSGe1EK1q4o0MYrXulLddx0eh
2SObNh7VUQeCprGezv22fu76BCS46ZGsTtV0q7Y9wohDYe7HtCr32ZyZjFBk3ExulTwWikxl6/6L
qebp0lLr8gMf4QCdUFKLHcKksDkzpsrj1psXUQuAheuuL5Ea83J7azvjQsyAj65UwgMLcPze5qYd
tN4CvoRyipK0e/szrLVBFzoDjJk8MH4P82rLw7SMYS5nk3F5NmseBq7l38OYhVjgBKbkFDdNtVUS
h+J+POrPoWVV14A7uNUEolx6OqSADkWCQ+Um+rNtZfou9wVM/nmwg7nNcwa1Zx5qFmm+1MC67eRQ
TW2SQ6sA15ZN024wvHRLfdfblISQDVKf0wBlTeGK+K3wWfW0k259NBGTYX5+7Ws8ISURNNoPJeuY
cyUIbZOrWDikuaKFX21ZZmC6Cp5mXcdpeVWU2lzWLVTzKurQaGpTUocUAb5CIj/nQUveInJ2fpU7
v6jPvXpDVH4WqSiWtlKaTwYouU2DjurZimJj346pscOCoXuQZ0TqJ0OUy0M1uxuCr1XO7JRn15w7
vp2xTEHvzGc0O7dYjrNIoQksai/XOP9tFfRXjIpYeQhSUtuT2AWQFKPcHDIcdsZ0naI/hEq3YhTp
NWyK/LVsy9e8N/SH0euyV95lDrhRkJGZOyclR+rOMaqD7LXbOkK/U3Q72UvVo0TdybPw5+RY0rBi
U5PrHur2AQxNCf7dSD6dUD2J2XXFslme+J77kZnWLDcatg9uVAPM7DSP5XkDISwuu0Vt2M3PaeP5
SvGzSpIBgAiSWGrRf0LtcE+eUv3eNG09rpM8MRZ/dfzVtKqa1RbkSBmfwhztEBcLwXQy3VPQkIZG
fJ1FayRY4Zfh8IMZGYLMQ/8L5cM3DMWDDzdFJxheUX+JkkHsang5cF2c4pJSEF4hs21tLXN0lzze
+NrnTQvB4GhpDjpyg4G9uAzmuKJiLD3GVKaFx/NrCheh6Zunvq69F8/v5wtFbzBmpJl2brWuWoHl
xTwYlwBrOxkmchtzM2hddJwxQ76dyi7c9iFQ2ld56MSq+AnBo6U9D7Watl8y9Qk3CesJeJH+FK+K
hIVnbiiD8d6m3H7qFeuGIVgASR5wfggRHRCrIh7/H2vnteS2znTtK2IVczhVjiNNtvcJa+w9Zs6Z
V/8/hGxz3qntN9T3n6CARgPUaCSR6F69Vvcu58pjSpbxzW3NaqFapvOCgtmwRHM3eZQbOVhDPH10
EgueQH+AszUcs30PEgfmE0XKlnXZHnjUsMGzM6tYeryVDDteZZGbPiZTM5BZINNwLyyy650ca9zL
TJ1933TOqpIZI7rdlE/LppusgAh18krMlwMR4ayFr7hq3HNIXH5Z6L29SH35KbKovjKhZNgOpJ82
ppuWS8EsJIiDwqkAts7ySToeWKs8VuirxOqLpfPn2ZF6ESOZEDrI6yc0VaurAufwoczScuWllvF1
aLO/rcRI7nOnku6ghybpbXR8j9B5mKKR92STq2+J3/xt8J595ebSoH0JLCDUmmAJY/MVtfnuLqOI
aR3YNkhix0IyU+mqfelRbu3CNzmgFoTAkDye+Lb8pYz8QKIDguJd3Xob0wFhCd9b8LfDP0YrJWUX
KaG0IwD4bSghNk90CMgL+NB/1rLAEJmqufWKjqi7Reok3ZpF3tz7Zn6O3UFFhkzj6F8m3+UaZheC
zv7VCov7TvLDfd8H5hESbxghp8aIL17+lhV+7S28jnrRLGh/dOpG1uRtHxTOFz9zu3WtyeXR5gBx
8XiJy7DhIUuDwWGD6rZ+KcfGW3bEIqkWKkKYoh0/WtRNZFH2KV80pRnflEliFfIUOEWtPOcTNWwy
2X714dr9ZtsBzCodBWfcUMKtWcKM4spG9+qYwLVK3W+/e8awLb2CxF2jPbWp7lClJ917ZrqrdcgW
BgvSkSFSl3WNyHSX+PY2gpP8mPVVvzNt6eCOWbpWBuc4xlW7kAl6EIhp+k0baOYmc5svvpXWKLzb
waJKh+AbvExX2yis95wvD1TOaMBCg75xpLo+QP16cKhvvsNhEjOnQuEuHcClR8BAes8P70UDQZly
lCJY6SdTJEnQiiW2sSa3o5w7a1DOcpd/6e38Wpgp0fisfKJ8PL5A7Cw/Z5LyAkuhdaeGeXUejPLa
hUB58iQMj4HzHspNepIhnXDCfth7FgwowPsz/STduQ2Vir6ZfO1AZWzBpkPNNA2lwbxMka0HU227
u8asKVyXALXpUhisSrnxj6rTnJW6seGsnxCHEzDRd+jxiPB3lPtgpAboC4RdNBRjgacXLmLs+NVf
PPSnsGgPzz1qSpciDp9rJavuCLTyTRo7Mnxd1b7IdhouKLJItmXQ/m2TCblHJlg7971FaaPuB0ue
NrITvXsxCWl8d9/2FnDlMfpGWB+PTjGGvRNE+eI2DlSrXwyVGgOqS9t13tvFS6GFzRoZzHwrhqZm
cvtxFPhlvZH6Nycfll1NGShRNi093roWp9ajq1Ppt5xAFcfI0x9IBUtLv0N20XcOaTVciyE0LnYC
qrWr17qj/c25rljIYf2t0432OtYJaacMms8y+DqWfA9DSV0OTVj96PTHzrZg+Yl851SQZlrAQtWu
+ojimSZEijyQGneHNB4BJ77O1wQmz2s69UhDXxM1LijixCQm24xCqa7jt1IMZVVP7iSl/BaB6slQ
OnsqI7nlHgQtlBhagTeeB5tgGfe5JzCf3UPSZEvKIMynPJOTRQBMgMR5/1FNbpyGcaRx1/XNt38S
kxMeYsLh9rDXBq7+W7POgil7COIfhZvbh76A+9Fu0Leh6ibZBToVVtRnUplcwk3GkXvYaLlWXEa7
tCi2lBtiON7VqYtsl/Gofkxt8nI+X/8d9xCScxlUChAejhdImbO1GwTyQzNGFipDnfyUx/dlyQPo
JNd737ZhuGt1FOFDz6kvQzAlX5y4/Kq66Vku+KZHcY/aOnAmolza0rSQXNcaQ9817ijvwEqjZJ6p
8VoxrGKvmOwGuHu6ZXQFmWmeSylIXqtyab7befKoDMgEVZksI1sjrTsjzH9wyrvz+S386rW8ws6P
MiiagmZXDvWdzVdpG6l2t+0Ne7jKlu2t4IBWX2USlKqZhD9S80wmC+g4X+ar2dfWV8uH57RoleqB
BFOzKeI6A+tSgo0mjMUzV3XNKr1ZppUVfSuyfulnZfwu+yUiCGkQP5tAAzct1CfHcdRgaTHA8vpO
p5DTH85qrdtPtuMo/GRviHIVb4FvUN5py8XB1TsLPGH3rngRP5S2BRTfqEyA8E14hIo4XBO5Ge4S
x8wXrWF8C5Xce6IUcdgpEKduIT11njmjQxWZet+hsQBAmCbDw5DoHWU/pbwp07Z5hRf1IDwCsx6p
WiM+p3ZVtm36aidbXryHE8LcK+QfTvwvI1J/tXmBesJZBRD5r5ueoPugBsMpJey76APHfTJ0nXBQ
2R8m7EmnwRBc9KAF+zo+BwD1qKgp63VpIFPt8V6uTBQ/99xcpJcmHP2F3dqkv6fZqrFRnDH0J1me
uEjdjIeimhtpCaRC09tu3zREr0dbSb86sfXegTS9Fk6oXzPN/xux9pQCaGeRg6NeUscHw4Ijm3tE
pIZt30bpg6dOkeusqb6bkGclQaO8c8p5L+TAei6gflorSvTVHsp8Rd7TuSZTA2YZJlVyRzvXlFQJ
fo9KWY0lmCXfLZ2rcHQcE2h+SBJ7tuVSbxL95Ydl2kW4xcSVrvZt79tmsYm4TnPp245gs+T5azvL
07PkVQgQjDHET60Wn0Bd/GUBmDwHmrHO/OoRCupgqY7qaayco54Qx7UcWznniLovx8FXVkZd9zsn
rtQ9OiTDJZ+aYJcOhFxAGQS73HOClW426qs5wKdf9v0PiuFGv+PEDq3Vc0m8fVHVTrbuIEji5zL2
xgMZhKWvSwZCUbm2kwdAbHFhKsRqPGvnRlK65CPP91WJv/iOCg2MjQiMJufDaaRYdZlopKNDU+tX
nRERoZcHi5K6pmkXUd08QhaU7IRtbqgK++VS2Wq37qxOW/A0ctZJFbzaVUcYxtKDl4mNctUmhnaN
HN/Z+BRnu4mxJSM1nigwSneegeJNpxYw/gT1uSu15BFGBZ6rUdkDe6X3e2FTEqAvsMsCB5XsK0cB
611RCUONkxyZ/eBpPCWjNvEmS9Jw8PVsPIDH5t1xyWAEFPWfGrBHPAhGX6SKtENHEe66hYB5lxS9
fS8jaCpbasuhB6V56l6JlQaccfygWcZeEpzADKf7YCRgYQPzWBXWqK4033Ehd+kePKLhjmGSwh9D
yTzXIBRd6tXupczL7nmWnqqdkY0YTZ6aPNC7zyZCAIgb+jzkxXX5jMoXQfRIf+LzY4LRWcLwnl7t
ZlJSbp4tipGvRD6TW1OQl14VMISth8lLTIRF5d7V+XcxQNpVXpMwjVaWVY5XGKachabUPVkWbbze
bLJhbtXY1sG/4iImOC3oFwOI5GTJuzBaygYC7rXUlKfesYpT08Q/ezFUCzB0Q8MI6TUgZeFz6/JL
xOcqlttNzJ3wXBoIHkuykW8TxXGpqqThY+Dsm9oifp+OZ6M0uQEk4X1dSBFff34WeYK10MCFoRth
E0pISsO6F7bazgg0VtCWhrbKMalySdIR1QX1tx3lNF1lxXDXQAd0lWE2WGqu7937vOotobmYbGEH
a743Xm3ARCe+dFWnrOAV1LlNu/rRydVkW4f619Zvo7Pf/k0QvLyLmyHfOLYLW0yAAlHlQropenAq
Q5MjunNTW3d90Q+ETpEf6U3ZRGjCgq9air+6sKL8ZSBvsTB0qX7h915Z1qHrPRZ2iVJbWLoXU+ZD
EUSQ9gTR0WxQI1Ybg1vLNBRNB6kHVZBO1mcLMaX2xK3TbiV1sXrVqodAn8iZZDNGnoc3+MbdJBOO
21MVRvpipKiEU686hfoQcBMES6IpfIXHAt9sNoonazcCp7JukF/tVfiFJgon4dehawVftHmKMngE
8tCLV42l6Ic6oF7fAcz1pPhm9cBxeiH3SfYE8+MamKR0Pz2ou02lvGqxU5zKJHBvQyNPkmU4dOEG
Ahc0VtK2l9bItUrbGJjuQ6Vn3ymdACOWdt2B71qw6MhU3RtZBF7Oicet4bgArkrpxUfb6qEbkqXe
lNWTNwzlU5bY1xwy4bvck8onR+uMZTsMDb+wDG1bcbekKMKVW7t3RpZ35zYf3LsUeXn4OcNXLwnL
fSD7OYUbXvRqRsQmiUMGOzEbUUcNRp5UmZh1JYSr0kh6lG1dfuD+sRPm3mrTU+xnIJs4aAKQHH3I
G8hgGloVr6iHMJ+NOILAW4U7nIoq8zmpiH0DNJNX9jQ0BlnZ5hm3dymyjOeEKiUgoUq8FmtVp/W2
MHw369vaBuQwd3sNhl+cecKrNtnoevCksVXU9gGk7dR/iaGKSOUaZn55I5zTDky6Du3obVb2opTQ
jZ9vb2v73l1B+CNvhbNGMcWq9G33NhubVbOyKLPfCWc56AA9tVMaVlx39KWlXtfRFtzozrCc9tJ6
g7VJgjE/2dExI0L3hNpXq8jd01RJ85SU/Qv5OeecwSywg+EBdn2t7y5NHe8paXeOlibBxiJstfJW
jFRm3Uyt1kV3OkgFV87VAOrSVD+SHTnYHfrawj8tg3jF+TlAsB11EyvteMQLyBPLYYxsHbmLROm/
p7nRvuW5ryKMrhkX6tLDXQBvVE067NoY0XMjIxVmOql6IKbeLkOn915LQscbDZ6DjZhVKmQ/6iJG
XWSazXQgfVXWXr3A1l6at6pIvJ3qZ5CWd4TtwsQsV5VUlFuQy9y3bG8cDg4yFcY6NKxf3Xjq6kpS
qMsPDh+6eqLkm2iq9vKMB8RtvReTP4+i5WElQQP0ovFpu3djhIimkWR0+iX0hgcxCsc0uytA54kR
GCvjpKHQswgmevWxhOTJ7nv4zqddEejUNhO71io0Je0yuPLPRpf2lkTJ4WzmgT8/xC5gyslptsc6
nIv+EJjLTxOZF8qLwk2G7ewsXIhHcNYx4Zr/fTm35cBolIryjDDBhvru4as9mu5qrJ3uNCipfJZV
wl2NCnAw5IzsD5BNBJOikGiKSVZI9GLNmHgwEIYdLRSFhE353YuzKcncIk/7aUI4i1lYexH9mHYW
y9D89eBRgMhiPQKivu1aEVsG9kRSqlmAZF5Fw5gesir42VAbmB6IfKcH0ZsnZr954pPff+Eybw/c
DMJ7sf+8Tgxnn/lK/4XLp63mtX98lX+82vwKZpdP21ee9Ovl//FK8zazy6dtZpf/7f344zb//kpi
mXg/lHZA39EPHoRpfhnz8I+X+KPLPPHpLf/ft5r/jE9b/dMr/eTyT1f7ZPv/+Er/uNW/f6W255c8
HWoZor0Dj3bB9DUUzb8Zf5iKKp9VKTnC26rbuNGj7OP4tuDDsn+8gjCKrW67/Cf/+arzq5Y7VGjW
88zHnf7Tfv/p+hxmOHp3esjT+XzF266f34eP1v/rdW9X/PiXiKvXw3g1iq7dzH/t/Ko+2ebh5xf6
xyVi4sNLn7cQM/H0L/9kExP/he2/cPnft7KdEurcUnsbJCM4NlI7MSQCNjvGvxsxEw1DcVC1qzAL
i+hVYsHsa7pleBTTJQmkvRMjy6Z13kOmNfrSqwxqq2pDus+CGAK1un/iFAyR7TSKcyoJW/At07xY
Mwa6eSD7/kPMC7sLT9RmLGHEEjbRVD1sGaYOCKyGbP8EXfQFUo/4UthSvO9sB8Hnjjpf24xuDQyV
8TlPYSCdvLQoQklOzAaWBJzNk083m5hWI/0dOToCIlYDtYzYKvd76pxzVV7fHF1YJVeVEdjwJBvU
l2QjEjuc7MFhIqa68SO0XG34bgzq57viohM0IG8fUt0zDYfAKi6FEhcXRWm0racXQNfF6larhp1b
gGz4sNrqHYDJafMVckF2FAsrM0eWyKjv573E1n6nVQQ1veNtvyApmlOYxtDy/rqkcEv7rj+rPFjc
3PSRI5ql7hy57CliRi/Im9Ttb2L10CNTov5BuL6Rqb8ah25r8H87Asr1Tn41adm7BouEUSyfpwtw
Io7k6Ieka0BV2HlB0WkK00dm7fPC8m8DRwkc0DCTPQeOC8EVwavbCmGcl0nWGC1JetTrD2tuntVQ
rrs4SY+fF47K4O+bULr/tJcYGpl5JtJt7JXKQKs+RmhtlDvvLmgS7070AHt56LaW3tYFMktem9l5
Qvh1zhidRypLJ9d55W0jrX2w7SgmbhroB9GMhM4OKCPrB9FDMG3YJ1KyEJPJbzcxdHXdSyk4YUVG
cTRis9KidWTgZaiN+RCPNYV610qSciesLWJyazC12lJM3GYnd9HrRpmQt+qdhO/sQcbJ3Eg5lB7g
NX76zrOR4j8iMqQSsP2XSW3M9B00iW+z3QRPqMKnlWZkeVx5K2bmizloGIKq66AwmV7179d1G6aU
6lFqaK/FizAsT+UdKRMYtmz3IBojy1Csv7WztYtMrBk1IUQLJ98EZAvC1wPKd2PcSR820IucgEHc
xdJtw9uiDxuWPVyvEgwNKxVm9KM+NWGYN0cxFL25+WSjTg/aWA5iy3nif9pgXna7hto7mwxqu5SD
T9mfEo6IKCCrydWX/fQaGimnqxBBCTFBvC1CgxqR2kmrEl5a+0ApAOKUYgz29KfRMvwnhBbkjbCD
HnMO84rZtxTClmIbsXb2+TTMvZ5qDKfej3L0VWpSMhm5AZObHkaPAQC1vW0RNJD5hL0WrbYTHhRw
OZy5Hf9qTTD2NKO6LjfjEkiVBYX/BCdpJzhJMwDqycfcJPU4dYWxnmZEb/YRS6p+Y/XIN82uwvxP
w0BAVOadYnm8c9t6uB8d46rXSfdUcOA+5LparocyTt883SClBMCK0NkAyduUgpIj90thAFyNCujX
wrp2F1I97AXYWKCQRVNXtrs0DCdZzzYBW06pqlsn4LeWYuIGT3YdN9xqNh/9D6Bnr26jPcyL326O
DVXcVQBjLgJX7sEpHOfAyVVPF6IrGrjYDSAEFZr2N2tJFXRfqMZGmz0hO3WR4Zx8yBshEzs1Yrld
1AEAS8ICuVn1MIamEKrLo1cjmxNUd2UO77PoiSYfEqptUx1Uh1v9nIh+92IPkANMzvpWOMuahhx0
5MOJWlvVpU/jl9B1LMiHYyCnUjygG/LLFpLKuogJf+r9yZ706Uv8e4+ofSJsmZ9qJ4/OcP9H56a0
VpVD6BNSr58mMTkW3QiepFLyPSS0J3m0h24hfKoOBDV5T5ThUyeiPnDaK2nrKtiKbtwY73agZtsP
NnGp8EcOL/hJ9CVCpn2vJRDd6c4hmZreVGCknMeih04wuiRmtftsl1rn8E+23vDdg4ToE5ruk89t
V2EVY7FGNO1A6clSzBTFIO/IKreGqVx13c9fauLNvgyQ3Yx9/ZmoR202+YvnpTIK6h24fjl7UZCQ
vxid+ShWhLkdn8uch8ZcJ1prNvzQ6JRcH/3Ud4+il3T5X4Nnmxsx6obCPXoVkGRu7r9cwt+92dYB
M0UNx0V9YpqdJ26LxT5ix0+Xq6nWWaV1MnHi/8u62fnn2kBGhcIKNrIfZNti1L17SS5hoS+c+AvR
u69Grys/ENd2DJ3Ur+2Fj7EV1V+dNiKlE7b+gx/a/GYaoXQ0azM+ftqngfTr6HclfDd8iE+KXFn7
TsqJP0E7sKgRzzkFyEsM5wZWwE0bAr0Ei2CWr2EkOesYtq6FRaCchGkSreEda07N1JCs+9jMNuGi
yMo6Km1pP9vFgnko3IQtzTVzN0YOWm3/sqWRjx+vMK/XQtIRdZJcXcOgECpG3MGClXwrhrGcJ3dO
Et8BsI3yZZOiZuH5qG35Wg3PV48Cl6IF/QJSrY7E+b80GXq96L0acHsvxFTYKfBYi27uJajAFoTV
PhjdIjPXWheCcnOqZhMokTKVHPiPoml0CCTQur8XI6+AAGf26Ca3Do/AGn958NQE/lFB3lsp0mpF
2tE7l4IkqahjHtvdrF8LI9SZ/nkQhEjx5CSMf/aZ18w+1US7JCbCUPN2Mlg9GIRy7RmukMhV8ue2
Qonu1+DXTCEV0ialOopimOl3T/OydQiVw1L8DM6/itkAM64/Tcy22+/oNKEPLoH06WdVNPNW88S8
bN5qds4QbCJem6T8rtfjI7X+/cIm434YI/Ri1MTyyLVSUhRbblMsK7hK/EZ96KdJiDHsZaOAzBa+
vWQax6Ca9G4zrS1IqwRHu1SDi5gNcv4jaQKNuRhaZObvdK8/IhwkP5bDuqU+pgJJB2Rhkju3M23l
Nqa/TxG6OCUWLFycifJoJboQiw/Vws5AdlKGWm7qIe2rRaHJP11v8/NS0euCiYNh4KwihkTZqWbq
AeFFUvZgU21859aa8jSQ9FxqkaXvQU0pT35p2bDdey6K0zlUYbLeLc0p+2og+bo3tOJ7Mco2x9XJ
BqbRAwTWlPtxysOKRvcUfR/U9XcxaqacrfANKN35R99pz3m56Il9lUwq97B0xcc+6grq13meUngf
LnoJYEbYWoVqzdpxne1YZNJdTp3ueqhb1OZ6L1/2VaIcRtHEFQCnbJITXAjDh6lpPoPr4+Al7c+e
cPngrUXBlzSTyx3onfKgyhBL/lYbFJKDYpgF2ZG0iH8UplqoElYJqTNTTicK/l/6hMK5NKmck3oV
6DGShR9W9Ep+NEzLO942EDPzLmMK3fXq98sY2opE+ejFSyPI30ml5o9koIpHSYr/ItffnvRppMhG
vwMyiZTV5JEXavGYBc0K6vPxKvyVYkSIuKdESkxKhlndqzWh+2m5WOS6sQLgCK3v2wXsODknqUFt
v5bny45QycKMnOwonEERjHt1oFJIXB+FCHk/2KQlIa62Wu21qUrtbEnAY8XQ8iBVHmuqcsSwcKxq
IeuRdU49SX79uaZtFe0sJfCMu4Wjvc5reIgNr6qK2p8Pp2Vgxd8SMDiXbGpIYSoXX02MdT+pl842
MZHoGToJESo/Yiga4eLrwWMPOvEwm0SPmtHeJDgz70Pu0D64KZS/vy9381SpNXd7B6zr9BJE01s6
DOqpv+1cqT4anD1z2AbU+qj25c7svGFnK3UNPS2mWDU1qlbEWHSF9bZGLDcrkohAcYtq7Y/gn5s6
+4cFmUzNZxRIO6XhCCGauPVcUFfTuJIl9Wak3OXn9Oz4yTZOKxqzcX4uFtO6FqtbBVz+562N2LET
tD3/Zduc0pedNsDfCC9IvIpQnPmiNE7HnVZHpNP0si+K/QwpsvUC0Vl5rkIkA60+Tr+k7pCvbY/y
co7YED2X8sLKZGXlTMh8pKDTozEhN0VP2EaA6MCKpxnRZL97YghNGtOOEUPL00033qzbyzwzn+Cl
bq6Kn7RXVTHcVdeheDPbTLnwzlXuboWpo+gSltmJ0lUb7H4vjKIJIYbYmgA6Jp7r5jo35mNYu9kV
dKbFUdGgiDOrSgfAPRcsQlM+JwZoNkpMVyH0mrucbPVLU/EOVaGB5PCkxEz9L9XVblMf9WnY1SBY
qRB2T2LWtP23bnCGO7EUBOwlKdXiKuZsPd82uhk/iLlAqhcgcOInxVGc5w75YRheHFN6CmDKuwLY
rI6ZCyJ1GiVQG9x6jRMjQqC01V5M9IZXXp3SbnYwafE8MjnPE40v7WVFbxC8wE34gmPzNo0HMGX2
FbsjIldEvn9bfZvzS+AYkqasJc9zN07nw0MQe9lFNLKBNNRYI6Arhgga/5yo8gpqGln2NrNzOs0i
OdGt/CiHeu73LlGvZBfPV5111+QIBP2eECuMjqhdKFmQMenSxoRpe891zH2qoBoz8VLKk9Qeslxo
BQtay3k8TyNcCOGlGA91XewqneJlPxq3Gfl/WJ689upqKp+3qadF5xANwAs55Z+W0M26KerDP0g4
TBNtXpdUMAAmJVq8dqWYOv3QgScQAtp959TWdZgaqnJRAS6JjsVKYF39xLCuhuJa27qPrMVs0xVJ
OVHhdBQmsVT4QmOzqFPVB6PIbmJS8bzgdpnZNl/Gaak4buGmOTq+1e4pzKY4Pc7HV5NH7lWiN8Qj
p6ENGxVl+/p930rVY6RbW09WR7AmrXeMQZguAzHUrWgdN161E7NB0b+F7pSqB53zXPDpFV5wq0B8
z4EQ0Qq2Liol3UDLEWzFcAwLUJSK75zFUClBfErpa6r5zR13qvi2CH0WmIdhalgLr1wzpEVZgucX
w9SCsFNFcFsv+NiaeYbSAnRA+yq30i0/utojyQZ+ySES+Dswod+GEP8bHIH90kLq+/LJV4cnAC0W
fNMYlXceH1cU7zqrWh61Yzs1oieaACmqo1X4bgEHOjMScKtFq0U1hJsMo7J60Jw6fO2i2gmf8rSp
X3O5eVeaYGNbRXGfd7L6RFk68Miy4kkx8LWnHrTHyjM6dytmA53zPqolGgAMnAeUv4+RC0wqmpxL
YohXSsAPYlKsD4vvsc1pSFj8PPzqlRIM15O3lEPsP0IsLxuGvIr5qj2IhuIr2fAfOqPNHyjmHIkl
yZBdjm4UL+2Y42qq6xCj/vav22yr+YZxp1rqu5sgSNZ3SnzpMn4peZyEHR804qWZGjHRp6m59/rk
uTaLX6ZpQZra+bk0w+XNvzG9Q+iP50ZQlE7k86I3N/U/2IbE+E9+87Iw5POfSXW/0mMvAivtwrgz
6FQMTzWnauWrMAbRiF6bkydZiPGnabCgwc4P3JOw33YQSz75zbYPPjlcHRu+D++KXKg8ZHDhD1ea
l4je51eT6sSGeh7rFn90FDvOews/zZeMdcGvCkzdaAQsOxtWaT61Ub4xJm5pMYbaJAA8DKBxtnW9
hobRh/G0sBFGsWZuStsKD3neSfcAB43Htkq/S5nRncSIkKu64WxmrFo+N48Ih+yCKOtPaWMrqORQ
qTGYoYq+aapehE00bWpAcmmr2VoMc2kEu1u0456YLZ//pvRfQEMHVKgpDVqBWbrRnaE5R1HlUKcS
eAdpYn5lUwLXAIT8sfTAoHv+RfQMlbtNpjSwI//rBCpjRI9d41XYzTEJoaGYXJT4R9WRSBJ7JJnt
Qw7Rq/zMSSYKstSG3jYWvuVAwsD9HiNMckzqODtafXgf6EayDX+bhL0wSz9ffO72VLRj5Y2+rRbz
H5x+7yZsf94yd51fu9e5twXkZK+VzknPVRy0EC1QaZBTY7IIzNZ/T4F5UkT0g//MFw1urNdRyeqV
q9jxJctgEoTcT90NZqFcTJ7RVmbb5EtK9x2SD/V48nXg2ZvSp5TIqqx+9cEouqLRPADqba25wLXA
bIPtVsfTPD1Acd8sGpe3Cd3kt3kigB4WJTY0L+Uke+Buy88xdKRiRKWEfqyy8asYiabL9elD05Vr
tRqyB2GTA4hgytHmy43JRTSbVG2wFnP6ZIL+RN2OktYsZ1uS1PZiaAGrzxv10TdXQbv8tivlYAfK
5MKF2EPYUgduWTfuw42w8XAULAs1qHfwjFyyfEDiA5mlh9Yx+zO8medwGlEmXzwMsPBvIE0bV2Io
GmL47wDlQ6KTuMWV4VxcMt5ikTDVVFtvYTZolyXE0NQJ9wNIMhdpxj5XLzHoeD0fg7t6Ggm76pv6
kWeHgxjZ8qiDUlSHYmshubUQxltTyerFVZEK0xqY5oTN72TtTh/CRZWU4dp0pOIuyA2ys1Dz7mJL
0e74u20Az5by3JokUORW9/8ecmWZQIZCMXerH1I9yN78gsJVG1YqyI4kaR2NhXXSYSg5OJWsby2C
IteWesgVFCzyq5EF38hwlT+scIuihrfhd6bcWlTPXRtHNZdZ4WEzm8ZZZDybn5raOYhZU4pgvI8H
PuJojZo7GSzkPkbiZqWppXmibP4dSgWfAgoFSe/JNDezzYSjfZfJDfXmeAi71A95C5f1r2XUbv5f
tvunqwrb9Ao5d6lrD6R8OaUv66lppsyraCg2WoUAfk+zSXh46qBsGlXmHzr5CptYL4YUgj6Adzf2
YjTvS5VMChfINqNc6tAAK59klpOnoo0pFrX+gsreuVRk2IYqLXaZKgd3aVdT/Wto5j3RIJSnHBdy
JXRIF8hiGH/1RvPYRXyCpb5aGh05Tk75xxu/6geqVdEdnERdl4VOqczErKpqBo3oTY1wGSd21maK
Wgdj8mNU8+HCLxo0173ffqNY5VBQVvnqQW60pb683RWBGyJjI38z+IztUtuCfiezspeeAqStY4/D
Wgyrvm7XCDWlWzF0xy5cyYYW7sXQUSfyK4QujgM/lS8eTFaUG0G9VciydEb/GVxzCv1aIdvqc6+k
P4flFG8VQydyXKjI2p+zYphcc309ePJ7O44OzK+mjOpQrIP1rdMIdHTHCcZUUCzhj1klUiufxUg0
iZ9MRBbqe9hpabLurb1qEugnbKBRDiNrt970sE5hTNGRBKLQTEzoaqrfZvmq6ZQoTd5xaajrXO3g
nv097RSGlq/EjrdtqaxdDKkrrWukYpZt3GYHI0rQCUQudjWCP/8mG5AwqM5f0tgZ61Hxg0NT2umj
FmnfEPFMtrnngdNpvOwsGtvt61NnX8RgqIqiWc2TmuQpS6NEYqlvim4HoeGLmxYUEzqlunBUS7qr
J8EQsgHeJY1hWzIU7YM9L1JPX3Q25JNB3RA3wE2sgoG23Y8tSpekL8KvjQpHpWnYb3XncaOLcnji
W+oymq5u4YzInDdogt6UvC0fdW2IDjwqKWsonru3iMfjWHPedCJ1ZGpzGSysqjzoo/0u1nEO4PZN
2cl9T8Uj+YhG574bGDdKMrl/1BVT+YuKUrQ7gYjsxdFRNAlHId/KuU1Np0nRBAVln3JdIBCeWjZM
w/lonXPHXIlDqB1Ocm2pt1TcWr5UUShfssr9Wgaeshej/0fYeWw3jkRp+lX69B5n4M2cnlmQFJ0o
yiul3OCkhbcBBMzTz4dgVjKrumamFlEISyYpAhH3/kYVqjPNwtUAN+7u2m6Zpn3qa2tusKrURfDm
ztZ854bJtJI6poIzInM3gTn6O1UtNOcVV+c1bqx4YiyyNbaRxnxqZnxSV9kcF2KlLqPIz8Tq2qX7
HYeW1gAZzpQ/Bv66xPZvZXdugJrjPJ7SpYiIwpSb1hrevcrtd6oD960Q65Ok+uTaJYzDuo0F3/UA
ekhdxovsTrqYWiwPnNOlWJR8LvXLoJ6Um4HXF4JYC2ZaoaIFem4Gx8/Yw2MUXWqNUDF+rrO57xbv
HgFcnqd6au27wjRfdRn+6kX6Lj1OA85w7BP8FVy66OvsZbs2te2fKOwfRNoT5EOkgeNjeHCFVz2o
QH5uNvNKj8r4VlUjI45vGh1pMj/zXsU444+UzZ/d0K+3eTcSfAy89n1prxpz+gxlFllW/oRJ76wb
EFLHSh+Td9vPEDMOxEs/oQJZJPKHavaLId7V1rhyir3LGe2IcjdKzcuV/ffqpI3DYl9I9+XyMjwG
boV1OOK5v+f8Y53LaAN7gXJ1XTMKvEcPHsSuLb3hpEXVgOE9VlbOYNz3eJnbmPnSpnozfRxOqqja
8kUbI2+XidQN71Qb0iBgaMy6XakZgEwSwtPLqk05Z3uD/E+N+Ste33CS6nzYZr/JXHyB3rxSvU6S
flRC7/dzZ5iwGpYZSdyRCardBJbe74GKBYakjwvA7AvH2CxD2lKyoanZhLQdSYyd1mbutkbPDLVr
09A3UdT9rGtC+Vre4BMI7wVmxV9m7/xbsX3vh18dygD+0rYoZPyjwy89yK/XZdRo5RJ/MY7/+/r/
tsy17WIf/3tG6aCswm+Xd5Ms7yZZ7KHV6Ot7dWLzKbJLa2VootkQY6gecBgrH7zlCnwBBCb3XrWo
Yo5xkWsH1/tjaJB3E+eh/WXK7xXGZiq4jYX9jZqplrZ9XZ4nYlmqyS5kjOOFYxNGTuJ0O6dOFKwM
nqt3tT/cGKqq5hV1XpHO1O2tHkEbh+Yn+1MCIvT6ztSrw/f1uOHPcnftCLpe3gqCjpe3YeuLCZi2
wcjZeywIO/UBgVLTafzHXAT2HbiXo+rTl6Zq8BDqsCZ2R0tVdXR1P9y0RhBszJR9+JoTXLgS9C9u
0N5lDF/qvYt4z0mtwl2hf8TN5toP9q87oOpy5/nZ3k9659w5Vc7ztSAFaggdiA7KBud0tp2zuvKj
1jpEXfd8GaemREP+vQzLeV/wn0XgmxkeP4l9J6xk5S6rqnHXpRZc6OTV1fHykgZaGQmsrM2wZBsH
2UdQ8Op6r6p4nWME7EBFUlW/QOqj7Z8xDPBv8ZfwLsU/qqpDtckgTbb1FKcoD4L9s9IhX+Fv0z7i
Mdc+Jik5L7s2YXwNU8vHTAHP5M82NZinYLfJB9Q6VFWNU3O7lL2HTYD5Mvcf6wkRd7tawMU2cD2/
tSv5qwh673Zg0wAFHqUlyFR/dSyW5Q1GCMhxOqmo2i3a5WhOIDPYGE20USv8camWVaNVT4iCCD80
rJFmHfMozDexxKwLPOG7NDhBmSbINji4pddDoW8udVio/ukyagoiFCzc+OsfPY6aVC3zUT3n+A1P
kG14zn7FbkPtdoZVyP6KwslqDRtmsn4I+pjGMRvr5JTAc0V93jqmRb6NiHHuUw9a1Vw3zpGcrbuP
7OFJswZY1qgir6xZdlsOUNPnjCgC/NPp3YzQROAvpNu2uby0l247X9qHwvyjXY2fgZNcxtt5r93h
qogky4h80tA053Zx180zjsddPSXHefHeHTysBQwM9LZiMdu1OLjs+UXFG9UbIc16Ct2MB9Qytykn
90HXkn2/jMX6wD/6UfiGhOn8KFxprUSLag9acCsUu60vltFjjxHJBDlzG4qrKcxVngbZWSZ1/ozj
0n2DmvgHMKty60ZCQ2AtqD8CmMzEj2rIfni0k/DHNbG4g6LZ3iFdjYFQgwnQ4LeXpsiNESgik9/e
Ga1GLK0Anq0GqzGqQ1VVUXvw2MMIR54oXjRfrgPVlbZIOlfDt+vyqlktcm0b4uRz733kYzVvW0tE
xraZXUiLGse1DUakzZr7qGAbtXQ5adacxt7iLl4Eab4lgFSs/tsssFTp0QqszWURtd5lkJ3JT4Zm
tfvUSpPztXArUNTDtL62II+UnNGxxCthTpwXQpLRQbVdh6grUfvzOjQMbXPtMCafaURNo50jC3iH
y4tdGtVl1YLsQL1pY+X2n+/C8gjF9XX/xW+z4RiFkzwGuverUG2qqjqu1T+GpI2Wr/6o/15Gm0N7
HWKrhaERC14n/1/X8pZxWlfHezybD0h7zLtk9OJVu0hodSj7IwXg15taC6zbMg6Q3lJSWxmiUXcZ
+Z315CQEe8N20nG5ZI5e8aVMs3mrhiA/kKCshAFTFNXOfsw9j91jq30Mg3GAOYcatx6PJL8W7fKl
vZmbH1aGUkeSxua57uyjiPvtoMljKpzqa1z4gqekpb0mqd1sRqEND67uJDsPbY1bH+uJdZ9PNdZ2
JuL3XfelEF76atWa91BBJC6Re3sNyce8VNFRdakC6QcgzbrAN5DR7CsehbBXeO5+a/AKfsksk+en
pa1VzcHM6MUb+ZH5Wb+Z2GtvPGvlakn2HMW9fM7GIt34Rdjt8sKVz3pVpXfcAd9UpyrGKPzss1s8
qRpyHN5O2HA3U52w0JrF/GWxwIt/LTaLvN8RCL6b+o6E31yxh1lEfCQK2WBOlirKJzdeZ+6aHDWg
JNEGHsJ/OfEoYxwjFwg7O+BLrx2NqL9g8+IhsUwUQCtiskxj9qCQVqAM75uuyB4UCGvpE0tN9UVp
ei/0XF9NHbsOz+lq0oWZvgKrXz95lV09sZeGLFHO5U5VVYdVwRNOU++smoQj25PZeS+X8cukSFvs
UiMOPfkk03w92N3XNIj6WzWETIZ/383u+jrB0Lu1zk3yJAx7lXlsgrM6kQ5SwXl4CArtPm0jjcMS
wM8zlmXyXAyC/L+eQ1oJkfLcWR6cBTyK2l0YGhYfYijWjROTIlseprmZoW2cYvuz1FShOqtlxHXY
/7ttkrjwjQJyb6bdVK6POiFnah+5kZspLfzbcYybezxKmjUurcW3//+IgjXGv6/RGw2eJFYV7Zss
757FpL2HvMdTtdTaso/38zAaa02zxbNVjd1zlr+bdp49qRYHjxGcDJ1hq/qSKfDO9ohOUiS6xzw1
gTU39pmzKc7chZRfBx7ZsaOl750XWFsRWMmhynT33HMzcAc/vG15zLXQdbkc50C78WsAkLi++8hh
zpgtzZ35OiG9dKma0jVfexl6f1SvvWrwv80tif3t0bwtZrM7qSLQUT7goVsh5fhXm7rSexQvCAWH
ZEHKBeA5Fdjq6ihLbi6N/YImTXtvX7jWfJxr1LGVKHuPAxLPJO9FGrO2n2QPVL80kw+9sdaIfsZf
AU4CB0v8V9NLsUisweBkEmFXKzk7g2aeMxRkIDfxMzkVUX1z6XTTzju4kf4phtJAqid8qwS3iMCd
+53EwGZTBbP10sS2uCX9IVeqaiIO/pCIDJOeVuvXlvXJMOv+WfW1CCxkWhOfVc2op3rtn+eEW/kD
Gjj+7ZRp2RoAAPYikzvdyWa21tgtxV89y9uyU3I+ya5GVcREIcudtPitXgzBlgFqZrYYk7Qjik5q
Jlvr5OvcONty8pxPwzDUO5ndxBHS3zOI4fZ70uBzOHWG9ubK4WvrtNm9qunmm+g7/RVIXf9Icu0u
zyucv/uQTKaZR2tVNcuh2AEFdm/A6b0X8OMPTeuWMyh7bd7XoK7NnNCQvhROPKI59ftqLFDK4DAw
bFWHKow6dy/jPAQ/bhENW1/n54IkCvZHvUABIoy3XomL1uj3nIzbKTsHvW5yx8yNJ5Sah3VWC58P
fY5Wwmtt5LiscV37UXXr9k3jXy6LsK5uDd8hBO3VKDJq33oLdW4CbhVWQyMw8ImnVGUN2OL03fBs
hotneGGn3/IwXBN67H8WqXywEaP6mCd+MLbV1A9dkNV7ObjECI3CPFtpo29ig4Q9mt1f1KTJP9So
EP3wnKFYxXrZvpYSo/XWC+WqjXAAJz8oURTlNycmu913mdu/EJNYvMbAtqvetoojkjz2N9XpVVHw
zAejulSB3fkb/t3BnapZrvDXlj+AOFuWRrr4X9dSnY02+39fK8HwxLaM4M5eJqu1UvMlygt7o8Ju
0ulz3I2S7le87o+6HDV/XfQoDollb92ZaH/M6MHs0YpwXnIj9baNLLObbtlry7RF+lbjDiyXqj5a
85moNXlfappRm89j9qgmqsU8pz7g4DHwzKMfg6AGtlYR3Kq1dGv891eKXuso4dFjReGliMzOAToa
Z8m2l6JfqZ5ANr+6VfUyRi+EcQDncbhOTmtOFhH6QStjsriNtmDcbk0XbzNgrOQCc+6vS1O4yJ7r
sTEl2DJxeRldJIBrNSM9zkjk6b7x4egxMOOuD7dDVE2frRntqb+a+walXdWse//a/LfRapFyien9
bbRqjtP0e1ChbTzqvtxzcnJ2GWr0L/YUfZNuO31DJORJQ4DozTZTB3KVo8PcbDn+9PO8UiOQWdwO
MoDNGcY1gPb+k5Ua49oiA3/HbhLlVV3rqjtV78GND4suVDB8Y2uNbVdl/yyj+oyvjP8xmC1uRw1R
bY946q5FZ+foiV47SRmYN3M1iBeEzQd05cT4rWqt5cZj/yQwtEN1eNWXwfwiAbagT6KD8Vo+NacF
7vEv7Xio3XV2rb9EPlqwg+P8Gp9gFHUdf21fxstlfOgxXq2vPtC/j7++bsQ6/xiv3s/fx//L+ur9
t8v796bqZiSB8mIFzo/Y6odvPSrQc5bjD+OvYNIlCP475Z6QgfkN//TvY2p7R0RuJRtOx9mjHpRu
Qz+cPqPXhhRbq33yTDSPm6Ud8+LpM4o8a/t3ewnR7tK+jJ99W+6JnnSrAsOVW2FnbbvKC829bQbL
w8BDmhvVowrVca2qq1ZYTPlHd5X2xz4ex/21fTIGh0hZrD9j64wuU5GZH7UUrz5Z1Z/o7Raah95Y
Pw/7EY+a9YgMyzavgxZpPwr8tNqTqqorVWgD6fLI7gRKKDySNCha9dzdqSKrg+4uWQpVDZ3RWSPx
0m2uba3dE8dW9Uib061lR/NKzVNTVMdUoyoLp7NF3t/TP+RsYfXWRq+V7yQnOXjGpX1KkTgZcxc7
TR1HEs4G9lkOyL9keXFsvB4X9Rw01y4oMe5Gu107EeiFN+dBRZ6tRf+unJ/HhONNUHHc8qZn3EHm
Zx/vAiilEvPFpQ3azYSxKxuOxIXm55oPkNum524MkMAFloHycdA262j0YRTk5ln1usnCswIldmNY
8fzcI8S1nIbZTHZrS7eC9zSePhnoEv7MswcPJcNo5brgI+aFJ4is/k2fs28xK2AHUu8/mzDchh3O
c/EZCajliGkNWPmixDXudS8GGWAg7KY39VHVRkIj9+qquReyGS/XGs/YjWPmfGYjQCA4/LCGigjq
eQMz8a4t67HatXJiy4yg3prk5HjnQNsq0YJC6ceSX0NRrcd6stG7rbWbSC+SY2YM85NwUiRnEZbb
j7oT3PhdLLb+iGOsoUXjW5ctgo9dGR/MtB/fJj81VhwAS3wY6J2bjCcKBnh2kYy4lDQ8MX4XmED+
qnI+So9a0KBHjxbQGRqUfBVev2YvQtYkNbhtZBGeOEsVnj2id7LcpKPFP8nyFnXNCiwxIfgbtxbm
e60tHuIiC+5JuLW3NugSvKE0CV8yjrcs3q2aDnZE6fvmoyrY3N9buoGUYYR22aUd2QFbqx8EyO3H
KoeYkpgzstt/TbGTZiBuGL9fm2ZEOve6RUD7ugx5UoxteDJepgqEKdf53JcbI8QIuQWMc5fNpvUJ
Kf4m0rtPlWNGZx8xz5Vq1jMTBw3bfTdQtSTf72+xYAc3lRFQ3GjmAlfWy0ObtYG26dOWM1JV2ttZ
GsW9n0XlpSiwOsEYGglsFyjKuQJZudMtfNgc0U/3RSRd2DeG9xmJ5m1tR9WPaujeq9YY32xPH240
MxUnHN6GU9VVzWYw++5FNkW4IUWe7IWRzG/EF4DRRC3ki8GY3mK//6yBNYEmSE2PHPY3xfBsl539
ooOd4uud30qceR7iOXhSg5rlTwbOg7HyEpSWzbLfafqYbRsb/T64L+OrJYOTxnP3i+ujg2mNgHOS
BNdJKJno0o1D96WZoNBVXu4/jiiL3Q4GOIAJpPaXhuCbFXj1J5T3833kRclOdE73saSM1ABcetHA
nUp5bKVpPptJ89YTd91FxAL27SL82gWG8bIgjrZZ6yVHTH8hQSJmtcbsy/w6aj8bU5u+Ayjl7gdf
/CkOvGRv1Ym190WoP3YR2t4Ij83fwQ8hoKV9ayM/B3cjzIfIw7ZaSA/LWaAOZSXS22BRkFZFOM36
CexPsZ0WaMW17XLlIzLtd/xBXXqcZWBs8BF7lk2j93sdPhsXI1Ts1Zq6HI/R7BFa/OelqqvCtO3x
qEMj+e+D9E7TSTtHw3h00oZVADDGYISQStABmVmJIc9RmziPdTvKhzT4ktoWtup5EZenaAqfVJ8X
dM5jXEt935ZgUgcoBek6c2L7RlauQQ5rqUeozK65NVfIvjE8sNF4rP1d0aDyN9WmsZ9bUtKQ2T32
wQYZHzGD/8bAUvYPQiTA/vXhrGoI3vYPtesTYS4z80a1qWLRU8CrwDhjZMJSqq0LzffC0LrjZYTz
bhbRkQjFjJaohLtVgbXAO2bBPzam90j2Pr3P9QCTmdh/LKzGeywLpzviqZ2sVDXyRvMeN0VCeNKf
vwhjOI4mSBctyOZ9p9n2lk2H/gEAEflT7SBG7ZHIk3wcvSY7+o4ZrKIw+mnX2bLlWzysnWe3YW/S
kTdbjSgov5pZmm9E2AheP8cIAJTgnSfYsHgelHW9aP3bPtYFGdtK3oeLXQESsdNz34MSnGyteI8i
bJs9D6E610VdAJ73Yx2K7CsuftFKFjbGHgOSapkvTMwgUqAZnixekIvFC6tPvceewN/NNAI/hDZu
bLtGwMYAeLB3S9O6lWx6D5HkY/T15R6hu93enofsDvo3tyJ3zO6xWuSxyCngcVrMTJqonp+xN9MJ
j2DINnq+g/bKaLzjn5DBOORH7SFk28Ve893Wp0NdLiL8oQNjuJ+xOCjiaeVKw3udXexxk77lUB21
MKTNbBOIqH0HgYQzhFUhPmx57XudrzgLRe+T7lYnpETytRqVe3C+rdzHdmSZhOTLxs9LZFFNIc+O
CFt+026LFWqjvflxACkyIDpRmfLZibS1Pp1i5yzzOsGzZiyPJhZK36y6/O7oTvqhG8AXk9THV9Zw
ybvm+QxQ1kXqoojas7LrMRHt91y/qa2VPgh57y80MsWkVYxbsJgSOXz55C90XNU0ZBHqLLk0j4Gf
188z3MUjJtNy1bSZ3I9g4rbYI+n3WZck6FcYZ1UDKQswZSlQLux2GfrEPCEjO71prMFcaXXhPiHH
Yq6m0Q0/y765xwXCj1Y8at1F0JZXvUvKDOZIUybb0qp4Ug5WpgGOyvF0NVMPYkbn3RGmsuZNBOGK
fWJ/ulQbGZrbzkGQySctzdeQpls/M3T9qGcCny1kRle5GTZ3qiiW5E3LJz9eGrNyj3qNfVKdemGj
PkKM7KZxMPPIfVAhnR2l59wqtq6G9P0EDoyfcWU/pDKwHuJKNmcIhqi6/tUklqsOhclwnLzba/uY
afbaFbLeGkkWoRONYef+shx3RLA7k3NZSi2M5Wh/Eu3w0xAz2vpjXP0ozmLwux9a5vQr22+mZ7+d
A/6l9nDkZBtshq76yg7AxUWDFLLUy5hMGBQ7Vb12XKokr7JAlHf/aB/tXt+k6Gpv1LBrUVWEMOzy
QbXYflH7m3Ey+rVpB+XNGB51M5JPqoh9PtrQlPpBVVEqN1D8RYlnFPJJ46/wCZnLchf5Pu7yyyzV
hpom7HUjDY5q3NBBfMnmcHuZsAyrzLjcijmcNmrW0NryqW31NyxJq5NqGn28ZqVIz2oS2L0Kt5F4
X5OhOBsDgbjJwLnSageCscjyc/c0P7SoiLa2a0VHwsrGkzEj76pGjJ74SnRLfxa63x5aRwzbsMMr
WK/Sg6hqx8LkxQzPTQffvw+cE6okSLjiJbBx7EWkCmvCDTKw7YG4pf/u8nBJas9+ixMjPQ1g0NZ1
6PrvViy4Feptyim7ct6cEPuTwo/XXQVi3jD87CAKyziBT0t2aZoO91XX1TeojepPROvdtS1E+tY0
iYG+TIEuvTt91jCE+CZkeqgzy+LZ5k+7JJxDeCUUfczNOSgnk9MN0Xg3RFg/nz5CJ/fX3RzMt00m
vdckd2/ieqYd/ZWdMaOb6pTW+FGaRKUlsq4hkQhcyC1SIMv0qQIWFtdjfd/Xc/sYxsMXNb32TXdT
OMiym2Svs6S4I9hsHYIAqHlfj/JseV55E+O2++I0hgOFtUy+CBf3aHXkaYdDIgf3JyIHr46bVR9J
VTVrXRjmUzlO0VatOHD0uKzoodt61ooB86nRrV6acXSA9hvJFyeWd2ZmcohixRJUxXeDjNf0bfGe
sczY/3ATi+9jcK2TVcT2czwAwxhy72OwgLJoqA8cbFSkn/Uo5xSJQMFc6yWGXuUFRReVdn/LnaNf
KxQdqNZ+PZVfQ79JMKAK/XVrtOY+CqgOMkcsaRhwTSZeA4a6s3eJhkW46h0zTmgxkOy16rUaSO0e
1EK8/ZxbLTD9DZrF0dc8vuHhb3xteqPDtKvQT04i8vtJs8uFqja+LAizujIPrXCnV8769TEy0/hG
Acv+3p4s7QqI9vf2mv3Cv7Wr8dpYt2QkC2ev52m0LQIjxoLeSl9jaWm7PkP/wAvT7HUwtfromphf
qt7KyDXOHRNPpKU3CEzc1Mf8bjaWJE4nviq4h63J/DgMyBRc0R+qjXwn6fjf6A9ttPOjalMAEdUh
HPICAnCoZyF0HODQdufPFmlkLTU/Gp87uzBdLE/qjw7H67d2EdAnCIjC2TI0/+Fk274C1agiBfbU
22d1ZS5XCPrfj9qcH1XTtb0q3W43/J6lOkiI/5oads4fs8x4/t7Owt6bhpHe90XmbSroPhunRmVd
takigtqwN+sAVytIPPeilT0bXLh/8LzstZwzyb/w9xTcwXZB0/u3l3FqrTCENNktxJU/GjU9dDfe
DN6hd0SibaRdtfsWodtVHogYw83lFTJeQa2t1rnMXl7BrqW3KUKDuJPVB4/ubMC0M8b2e2D9qKt0
/OrUpbXmYyjuSS07xxiDsK2J3e59bGQOHmnCu9GKgJOlIcs3V5ewcxqz349LtXRapJczvz2qXsQc
JFCmeDhNelK+OX3xOUgH9wynu3yzU47y/KqOXcyfjZ7zqmLW6w8wfMgbxXZ6TrWgeIY5dK/aHb+q
QGhAGp5xVPrwhnozBW75hu27fVsPya/pYYHEWIKK+tly83+dHgFq+XDn6jIdEXb7NvICc+0VFmgM
KwnXWUC0J7MmzgJ+n34S/XuAqNFr1wrtIcpJpBd++qm3Yv9IiKfD06bOPo2cWre6J0BL8Z2sAs0V
O3MKcZiz2vg8drizj+hD78WERZIWTXLTxbXzNifuzzrHnaLJH6Ems8VeSBjwNVapW519yx5PymlX
+fEuTfy9Y8fh/GXR+7upbfAsHIo0BMLa9oc2b55S1Kn1HZyA7o8q3jH9Aauop6bXq3OctTAMw6DY
WLaNAuJSFEX/OUcu5TDJBuPAqUuLewPF8XXqef1WVdU4fekoJpMkYmuVlwXasd0EVg4KT1rTyxgS
RUgt8Y4DYUOGfHI2oJGWgAKC22hy53cjD7U3p8tXmZN177bl6sdw9LW1mhVFZr8uHGyiVa/+PiHv
906gJTkVOU5qcLw7du9psZlEWB9ForsbwprxVuY8wdEYkC48Rk5gnn25rBDqFgByT+CHiJJIsv9Z
LIqDtcjkbNh7+6tuaHm+o1G2JvqYvvpdBjILr9QfhQCpF7rfU2AIhI29+dkqsaEdRzu6tR34bEhF
JDeaB+feaSv8imbCzWTT0Ud0vg7chUkNRkhbYpuwG8PaO8Ddds8iCZpNMOXme2s69+qF7CTeZ3Ah
sYbjQVrrM1CDKkzv1ZUrmu+aFnskAv/W3rRdgIE97uIFoc/9qHHglLojT9IVw0ld9WX668obHO1W
T4CKM+Da/I+huKMPl95eLroqbk1gMiNtlvVxsQ+wsrqkzQa+oLvGTN9VZ73ARapkNeV+/qKSX55m
f2GrVN6pLvwDyo2Jv8VOdbIFyS9rNUmgHYuRdHKcmdEDJnbOBqMmoE0JbHbVFi5XxN1vNN0kXYxL
4aW9CU2xl2RvV2rEdUKeIC0VeGMDSvOvRZKCt+IniPwsL6Pa1axM+vYmyLAjVx1/rM4L2vdJqteP
HCX6V1H6d8kkQYIsNd8oXjU9Cc6q5onqe1gsmhxTIV89HN3xmqznk7NUa/DMq8b2B6ATzNQRrVmb
USCPvZjlaybjaV3gk3dQc4l4Yy2Z2vNezR11btjTENu7y3swUBgJJa4Jaq5PkmvbW3q+Vb1DFjpA
Hxd/vQYLzrZwsVCUQ/0Wuul+1k3vs2tr7iYH/AB5KK5f4A8+XNpR5dhknOdP+lh2T75tflHtap1k
EqhzBt384JZwr2U3+5/H3ja423btfZxkwdk1HZcwhIGGYFeMGzFiK9n48fAAC3N40BZ6fstjctYD
IGe/2x3TiTckLh12aIxQHZFjYFZRosCyNEW1rgUIu073JWYlt6qtsLN0xR3T2TSHLgX8bbCLv2kC
czpkJDZfhmp+7NoBn6COWODkCfniepARcQg4DUvt0hSjZtKiOatqKXw1vMzz4VZVpzAtb6I8nrZh
BgbR73t3Wyrmjh6H/apeLjGP39qtjJctDG39wu4xwPXWmy6NAeEsOFxjznZFMB/L2tM+Om6pTsGO
nKP1HpFR/rpARH50RbDHRK165SEhblGIXRx2aUcj6NuE641uPDtDWcWb6SFuGuM2YZt9a8GT8Xsi
5CY37ZUzjO1TqZXBPp7ScTem+fRSmOM3Qv/ut9TlPoJewqeqtvOtD/LiSDA9eUACFzkZN3O/+eWT
q4/9187E4tcL3fwcGIAChAD1qnmFfYs2gliF7Hu4zVFVRZgN9u0SmAHuvzT+cRmoVqtvii35YTQf
l/7OMbJ1sBw12d6vMSQIT8SvbX8zeHqySTTN2/RF551x8O4586T8WuK62UvL8sDX0BE5AsCodEZI
itys96qRjJZ/6XbiGLJJ4MrViFLXpjfQO9Etd37CO9fZLcZSWHhNXcHdePyBuUuLTUM6P0UBB05E
Vs6qpiaQPdQ343JU1bW6L9jY9usmF+2DGhLyDDvMleGuLNSAn5yliEzEN6IyCw6qaskoP8f6Hsbz
A5R7wvrtm4P6QrSCOP+k85Y/4ijLsEtKqmcd7sqNXmAxUKPKcvDCOT5wWorOeZDgh0Ts5TmOGm3F
D7/7LJv814omOZC/VhToZu2CudRvsAo197aRoWnRtuE7Qsw/WtdqH2KYBNg9Bm+qebJ0wivFHOz8
ZVTtWTvHTIwXTtszpu+mw3dNu0QfdzOC5T7iTCXey2Kj/p/kp2F0LY680Om8qoaLnY9/VnG31FYk
odx1Mc0YLQ12e0o1CKfbabmUixWQKoTReHiHMKZGAKVbqcbrGAvl3p1TF/o6KQk7Kmdgw5z2ZUei
KuU3uXLAaL5OXm6SB5rhAUdVdDO0nf/WuctfUPUJY7HgHA3Jz0sN0OZesNvbxHZffZqaouPWGpaH
KNSSjR+Gcqs14K7NAKeuQvKkCge540+2ei8RPemXwK0NBWaT1Rn2nwjRPjqRl62wNpu/9CBJeYIV
+aOZZTnp0wi24m+pRnWlBBcvqoyXHg7a7HLD7XWcTIdinbiFtS7x5hv6cniYliJvfOLoUf2jL9AA
UTXVbkUJLNJmYi+K/vJlWJC3zX3tvKtR1+ZuYoPjmFWxv3Y0NQGs1APAqFZTryd0aYB3tcrsSz1E
Nza3hnMuRnyu+il5KsHyrE0XFOrUAmAY4qr5bBjdG6aXyY/SIhtq9tx1A2NX9kbNEdCOjqYvMJXS
nB/WFFvvQTPFRHCK8cUcsnFT1o39IJGA2ZoiFXe9CaPEHOyF0DnIzRUvL+OxX/t1AEWPhBkZliEW
d6pbwAfFGWb4ITgg7hrCwUjxVBk2cdXj3Lv46BjAuEqtJvaemZi/YTTJt510xx483jvMPDU8Jc5y
yKSI160Yqj13KWQXRWpv4uWGq4quS+v4Us+ctmxXloBJ/p//8T/+9399G/9n9KN6IJQSVeV/lH3x
UCVlJ/7Xf7r+f/5HfWk+fP8/nJ3HctzItq7f5YwvIuCRGJxJeV+0IqkJQmpJ8N7j6c+HLO2mxN6h
jrgaINKixEIByFzrN//7P6ajsdokP+waqqs7lmaq9P/15SEEdPi//6P9P8HKuPdwtP2aaKxuhozn
kzxYAmlFXan3fl4NZ8UyzH6l5dpw1vLoUrtZs38fK9vVQn/mh0rsXnhcF6tUIZ4NzhOeKMmOBHKy
ktVWs/RjhfkOXzm9IBO8q+FFJ1nra895gvYO3ujWa7CyRPLyKjtyfYBaVebomgmEuswuWbeNUbz6
IhR7MSXNSlbRGsyWlUij02AWxWu7AlGdvsYGyaBk0pKlHKTGXbdyCYXuzSx8zkR2mZqhutNMr9i5
ft4tNCOHPi4bs1JAVwu8k6wRUq3uKk0Z11ntxitRptVd7nRf/nxd5Pf+8boIZD6FMDVdOI7++3UZ
C9RQCM02XxuUc8DU5ffFWHX3vZI/S1N4IwNTlE2WvZEW81GnfpKj2E0kbKbZEfha9r2YOTPyYHVa
i6dP/B1oXnXPJac9itvD36OsOVLyd5Pq2yaqvGq7LPxo+JSgWzF5pAtkDWwwZJTwU9Ak7UM2Cci8
jPEVr75ElklU5O7PX4bt/ONH6mhC111DaLomDHX+Ef/yI9UBPU4dW8WvU1U3G81s043J2nBPGDN5
jvr8KsxI/ZKJlARLa4XEs4PoGriJspAdhTCf0db1HqEbR4cudcd1PJTY7FXNI+ajWFZOSfDQNVGy
v1WDOXUg8wcqAdltq0QYzwRJCwfz7x6ZYxjRc497rMreMw6ypCuGc36fK2e9n/SXwcyXnytHvLd7
A3BWpAP5vQPlOBbZ6B8dmOb5rR4Y2FjybW1lrz0PeR+HQF5wm+HKGe/dSZRm9hLTef9fniK6Pj8m
fv+5uoajGZbuzJtnYdi/X6Fa1Wr0zCF3d0pYbvpUdXEPQv9HuBAqCTOwL8Ua7RJ5VXcqGheSfpc3
r06th0cj6bL70Iqyey3B/TPpXXMv226HDuaHHxQYks7jZBvitimxi67dymo72tl9X+iCIGrSbEb5
4Z5XkNTNy24NJcRDBgOacmwaWbMYKgVdZiOmWIKoJ0Qq6mXsaMXJTQp4ML8UGwSHd9Hk3XlqDdo9
yvjG+8TacW/ap2ko4+3QG+E1jxJ9DWy0v4+4I1YYMcZPfkeIil2690kpeihmw6S8JUHwVVEBnyu6
OKE3PT3BxXqoTK3ZTQCjCHO28Z1OrPNOluDKfOMEKDP+3ZQ3iBxGTfrJdKdB3CYUpQ8zMwUX+j6/
6aAVeoThQoW7MZ8F3yY7L+MvhFUgJjuILPlq6SxNq8fnV7eg/c6l2JmQapfFegrdW6OsAjQ3D80P
Kyb36y/BasdzODBZu00AhFke/HhnilHZk9yMUbBWamOpiQALAEj0JyTwvVOiNN2ReDMEeGqy3fYr
1tC/FAE1r1Fjnw7vY3KXRdtK1m3d/hqZfr318mYfqkXwHKhtsbKIvZ/yyRQXl/zw0piD3W06G0om
1iuvmHxD9tDcY8hNftRryVdW9niD6Utk/uD5WPQJqJwzkH/sXOKsNXAj2Qn4Nrr2FXx/y5uKpVml
42JUI+yv5sFG45JmzcLPYLyb0+T26gW05M9DlmFAw17X2bJPnfRF3aXqJdKA5SHbvpHjbO27OjbB
1WlicR4zrNkHzw4+uz2sj3i02G50tXXnDOi4ubkRfq66HOKRJxLwMabySJrpYnae90xMplu40YEc
0XhRvEr11x3ekaQ1gZG5ZXE1FHgDSNJinZ1O5VG2ZWA50brUiiuRiue+QDuiYgfqr9niEdgB27kb
ESn214XFok3JwEXIeXKKLLlBBJEm4a95P9ckEIRPuFnWSZDwxUZgy9bm5AUrh+XyWmt03tyoxl9g
OeRHy6vsa+3o9nWMQNP9+c1hGh+fS4ahq5rpaqphajC4zd+fS0PlpY3fO9aXwfPWxuyjoM0HIm8t
235KFuJ2Hti0/zSWYghWFenxX9rk6BZ02DHOFRO1kXm2rMtSMCArr04pyafJQFqwaTdEvxO2kHZ8
qQIee/LQDVmEX4YsI6ugqgjxMErW/cqFVeR3RzlHtt+GACF6Rs/KR1Gn1tRFbmXw2QyMrv/8Pcnl
xG/Pb8N2DFdYtnA13RRymfjLG9YqI9yNFbv4ophRtnSICm3zssBbFCDTW2ehYIeu3adciPZIPBn9
grldRCglqoU1XZNJ8e58y/zWF/aITy37F5YT9cHSB/UlKouFbA88I9wRDS02sqplWISC4Hgiamec
zGCobqcttYIFeaOml8kK0k2iaz3GC0m40YUvePbGzkuPvFE8g2I/tKf+0iza/LM/xmLdYwy0T9Bd
fAnV/AYwjtAqvbXjZt6+JMSTJdD3w/iMdgkYdkMlQsfhGFYif5zzkqsiC82NrCpjk19hpe5i4l0F
wss6DO+gy/dRmxePGGSTYWnq7+OoaOs/Xy3xj/UQ71qHRJjF9bJ00hi//6qrsjYEWczgSxe0OEFr
+ctk1959lJbOpc+rftFYbf82tAH4Ad+1YSsL7RmNnA2W2P2b1Q3JVrR6uLXMtFnXAUgXA3zJUZsP
gszaUVZlSbYFlk6uxnEOkR5nd6x3kHRRuW1KvJDvEAvELnbg4dKXanHytLE/FZhlPDejdQ2qaLoi
SpQ/u7r1nXxHc5a1YA5SNkVQH2U1bcN+WblOv6/mmaXPVs2fDGcre0Nw42sjreqN7+rpIZghZ2Ag
21M384nsWTu+XTZ1X59A7QG1lC2y731U2evIiAt2C1mN0lQb9d946Ntzfi/VbfJjxDYfeI8Vuziq
CaYkKiGMWGWoEXfz0Lrxd44HObN2R+fsIOU2LSwzd855ZV6q3Br35dwhe2W71tjOv1x4eWF/vU11
YpSWpjqGarJZ0z4uhHukqLve9Y3Po+5Xq9wuQNRaSn87xPzgUSNxP+VVZG/YUkRnuxT2fTohvOsg
sChr5MGTq9WZwEHZAs+mUt0698xwkdXgasYeKTN5QCsquwiHZ7/fmAqLUTzHBapThFqGS8eSeP/n
H/U/HtW6Zaj8nA0VJqxhGNqHJWRsWqUwtEj77GjeSw2p+dzwlPnlMPSo88F31FjITc4iRVz6DGqk
X5mZ596VqZ5vYrb3GCmhQWpluXcoRWgfVCA0uy6ZprPXDdWmwJr5DvpZv+iNsTkWoUYs3izqHaBr
UELJtBZe6u1N8HsHWSrUCILv3Jb9Xfpvve9t7+NIrMX/8kr7x82vW66tC80UhuXOm/cPrzQWcBN7
9rH6HKXp9yy7Ep73zkMU2ZdwxvJIfI6lp/EKxSNr9d4mS3Er9JOGwdZtQolGzUIWo2kGERvluJEn
kINlB0o2c/TDO44krcefUO8OhYEyGAO0VkR/vsG/ZVEd6lmqaUzWPTFQcAcQRnUAPXDD9PrqSB2T
uc0JW+18GwLq61Y15iE+misLtGZHZGDr7K6q0yddWOZBmg3hRJzd+arV7CxEdCFgUZUHOTZP49vY
FLy/WFhl0O58Zdj0kV5D9xWttmiH8gxSXnwO1AR7egEYjwiJwybWejUb3/1s906zhLmAuojWi7sq
QYxVnzsQGyIcnAfZFWSNfy0mD9HNuSMbWeM13ogZuBXk53ZQ5/AQHdFUvJgAIv98mzjyPvjtGWCz
pnEBtjqOAIRofIwMIFmZaGjZfrYHkONlHRL8wl1gHSm986k0vX5l1bW9C+aq0oPhVo0mO8teXt24
9xIVHgvLespYYsrm0QY7xcvtK2qgzqdWA/8hclNdyk5Xx4bF41bhMPeK/D7o+yfcicqLVVrO2fJD
fdmirPwVmDuMKmN8neoC1B+uKfss9IunSqle5IBOyeqF3Y7NPXKP8THwp2SdeIPypQkXckCuZ+6q
cIPx6BWZi0+8x6t/PjV+ek/sA+wnVjHGbjAU3Mgk8VKkNmE/v+f6InO0VbWovh/nA/Sfn21VZlb3
8oBUyq9tcvD7XCXq6tu49zY9QimJNcVv5/p4/tIBFcR2Uid7/ug46iWAE/KWGNgLxeWQ7fNacV77
CN342nnrGjh0SadWqDV59ptTYgcOZZEFfAeuBIMRRM5oh14JNaHO7LsuG9C8TqCGum657woSfwiF
JNwmho9dNHT/CPpcNfZHFh598MnNm0ehg33R8/qTC0HgPJmNeATOZqx7F3G3EDfix9GvOmzu8D2K
kK5YsnABYT60Vzl2mHDwSirFg7XKWF8jGVblU7KQvbdD3ixNN5ruEzaOJ2vQjK3+t1CK1Dv5IH/y
LrKCkfa0xYr57r1JTvgw/0P1w+laGH2r0tLthZwrZVbez5diOXZQCyyNcqdZd31u3FmF1pDg4GON
uTTMbbJXLVz9VvrzuBzN8I2rkmPzZoy7LeHusujn3rPR2uatg9i0dnIlQl72inm0LBWDDziFcTE5
osmABDGxFgNFrUb38pB7DWIGXpguZzTNra2xzGnvZDNceB7Xzge1aeG3xPr1fWrktMpFn9plH436
GnWjZ1O4472jTvVS67t6K6vyMGRau+g7ke67ppjuZZuWAg9WID3JmmwvRnefi2I8vze1VoR+fhvd
ZYbV3FnZd08jVVwnOBoRah1fsfX6Tr7Rv3MVzXwYtODSjM7wapW2AZoG9SYcUn4d1cc8aaBWXsa0
AJcPY3AZjUZaLhP/4iFt9uCqyvBY+xHRBlKGW7+bhke9HI3TzD8UbpeVxCfxgALnAlKQsV2uCMgo
vJy0+FHnHYEu/3jPdrl4VIe0Xdtar69ldXTj8D4by6Ws3UaMpbY0fV3ZwlgmxOgTS0DYy6k2hmca
x1DvWP312Q6bSGdnmXZf72WHPCQ9sM+NaxmzllVfLeRo2dM46jlIivJBcxHPLhurP8eO0C5eCyAJ
EGn5NUGALEXW8SVP02yboae4s9S8eMb6614O+BzqvnMInFoJUaOD1+E25nkQYiD2NA5XKLDpBTLA
4jZCYyVzVGLz9D5CDvOLDBc1uwGZbKqCxXIliCIEWJMP1jB/Z0l11HxE5IOUamI3LHmy3lij1lCi
rElAxxm89KuBgE4Z28M3jIoAFmOp+dBNPvI4aWPvvEgdefYK5zYk4Z5zbecvm6SyZFfcZVk67nkf
pyhWvLQwvTDpGxAArPOfB3euvrcVqcllnImWGxBu7iIgl/uKVd9SKgeklYPungoQMypz5xqovJal
YsA0Jg9OWuqnoudbnooexWdUGz9PYqYsacpwSVVCeiZmIrrJJhXk97JotPIzvCHQR4Gbw6Vp2zeo
uXaSlZ8nQP5br56Krawm+qEYPOBhw1juptGsN3IykpDLHJ7bS68oyDt58biW7UEd7ppIs56LSe0O
SW9aK3karXIuakK40Mt6pANadCcTyzZhC3rDm4mN8aJ0pEHRNN5j5P5Ztms+2G3w3dLYYHiNh2Mw
D9cbRd25GPat5ahCta5mbZPyBQF9NuxCQbGzH95Gq0ECoFzE+K0t+1hYz7baOouhqafXxq9j3J7C
8YsV+fDWK/2bEWU70iQ+IEzlRw43MiKgcy3ZsQcL0tybPk+r77Gf3itDZ9xPfpjBmLaGuwzY/BLC
hLeJY33W9lVabzfqTc5abwjqtRcliwr9xKtrKZm3MDQYghVf6SbOfFTyozc9UF12WGWlnL1eU86D
gw5YrJdH2fTeLktq7/X8USw4P3SYgaGsJz5sWw02Dl1TfBVJiGyPqXjPY2YkIJpd5c7NC/+eHY5Y
GFA4yMTSZvt9drH04J4U5SlSjf5oDJp5VRvfuuIXEs+ybGvZJA8pQBtsWob2QCqSCHbLksFVteC5
jwHcAn2JQZG04TNKHc417kqeV3TaXjw8+sb3vAzD50LVq5UYUzyP3KE5D/Oh0CPkHbJqp3pZc1aF
w2EuyU45rDSNYmlB4lvLtg/jymTA9tJ+grSjnSpdnY69m5YY6NTR0zSQBvcBX3wP8c1oTO97ZwXh
wkN6inyrP619EGO3SRD4yk2UaAsLqPTR0RGO1WCkdQhWGt1OMZu7WxVVefM01qjDLJy1Cd/uuckw
MKgKbpPISqvnEqLgGmOwYCt8u3zODOQseao7uMVQ1UsTI1GRI3o5V0PHcXYBWtJLWRVtVx5YYEa3
KoqK7hFeIvijeXA62epZL/xvif7kxZP6BSj4XxEQzbehLr2FX1nOU1Lp9SoXdnAP+y/fRP2gngel
HAjyj+ohGblIiV0gsYKfz9JW9fYOhm28U/m3t7WxuUDKs1Z+NWpssrtvmhb0P7g1lCpJfkSs7BYx
1gifynAM1lUBRPiHyPR0FdsJd4Aa2e6pL/UdNovcAIVpf8rKzDgU3jjezbWyKfim/CB7BgWcLBTN
mBAxVdNnxzeBRPtKdZC9rpahuYiuPZB4evVu6FG5c6eNrJI1jrY9Ab31NGbpM3pU5iJtlfjk5nVw
1XXtBw/D7iUM0nxXwLNZ2whTvvi5qxH2K1RUWeh1u+CkB03+0GQ8QSwfYZu52SnN6gibWT5Qu5cG
vdt1MdTqVvbyY0HlPqkS8Fmcsu9XFTClTyYyelenN3/5XEiB6VrOMdpho2PPaKtd/YDjWA40ucSy
K7bDi4/U4kpUaf2CXPoLzCR+n1G/JOPtfhWTB1BrnmTBPdkOgYVV+DwpECC1DGyNX6YguU2yRb8U
VSG++n2KQIUT1Q/+/EmpHvz6SYDg6pes8l9sxVe+p2X3yyfB6t1Nir3gWWqBEp2T8TJFLw9V2mz+
ZZM3xzpymay/ZeVJo+mmahM4A4D0zzhPm3lFoKjwKZwoMBD+bOOjXmX6p1SP3iY/qq8I/+mfAiMG
wVpXT0PJ0qcfvZUcBBcbW2Og1rcpQTMeIhNUkazOgMktKnQGF45TiEHpV2iTGDt5RiQiQVkUMUm6
uXcMo2uMBc2dxq78QPQnvOS5l+2CBJ8FVmsIf1hTePLdJF8EEVvKPBxgl6YDzliJ/SRH+MMLmm/d
o+wPsB3hs5uLrIUar6J0VJPD6AafRO3aCKYY7MZVe+tVhjIDCcUJbin0oLlaK1m0i+MoAm9E1U3K
AXlN19nJqtnYMEOLRj8GYnzkQfxJF3b24MRd9hCz5QCJSSajK7gXln7EzRtm6VH2ghhpz3++gprx
MfMwZ0JdV7WI1diwhKwP4azI4WlS1qJnhzeMWwKEk0H2duLB6KWIYzWYaUfn1lLNo11l/Kj4WyHa
eSSa7dG687Kvuiqih6LK44cSE+u9iK2GNGIEsdxFS1RFmHhbq6GyHvOie1U7XsxtajRXvxaorRTT
PlH07nXq+mk3WcA4A8ThXksD5Y2JENjFNnHIAR9+mw49pNmLmlunn89WtDBkXWGX5x57kk8j8Gw5
vS6m/FCQRceAi2HlDKfIzLQ6paBPX8TPz3TdOj4KNzOXcpRvIein8XQ8ynOgiURSc1wpIhqWA5HA
Ox2FubsC8wWfx9vlvcm1wMQYA6Jtsk0ePKx4NibqurepyDlrJ7O0X1RMdE8+/oq73EjRe5tL723/
rfTncU7k/jyf+3fpw1ni0LW2QKfJtar3dad42ygIwyUbtGnepU33WhokG6vt8tV7m6+106prNWMt
p8mOztTLpZk63fa9zbEEgmmjXm6sfvoGDhx5zFqzuPN8dW8ZhLEmq0epug7FA/rv+dLOgvZN76wn
8GMBIBxlTQMEJlWUF6Ps6s9//n3/I+FvGOwRSKvZsNAJ28r+XxJGmc0mJ9Sb4A2hmjA+2M6uNrIn
CF7Nd1u0W2ustc+qL6xloDvGtURTf18Fk72F7J+fctTvFznAwQUIK37k80FB1n9lxyBBZVWvm8uf
/8vGx6yJ4biWYxDctA1hCtP6EDizNdUPA7JSn6dxWEXuVAMR4WAmBZ7PjtPs2CbHi171frapg4PF
N352Cz01uzcnq49Q+4Cba1CsSCNAnkrT/s0Hr79IrVQ992iGPSpjerVTtX8rKi6QjqXMLg1W0KYL
P9PPY1MR2hxM/LXzhJe87QoN20R6ZEke5ECQCj2+VWH+L1ANQ3x4MPGHC8dGRNl2TLKi5Bl/Tx7B
ogeJkc32AzYPTCsp8xP5GX828qbozIdU9/OTV8A5J4C9/9Auq3LE+1jZllg5Wq2JidfffJIP496r
73NzF+IOrKYITVizfzAQNz8GlvsGcYAYSG2OGDQ4vrURZk3vPAQm6HKAOX8nm0BrDXuepBPatHTK
k/QqNk61CM0dcnTDg1qUPWIad1aUc0ql47fpVy2qLfMEeRLFK4MF8An/KE8Cw2y8xFjHyU6rbuO1
V/SmTJQcE2KELDmBMcTzQZaa2swXyCy36w8dWYpW+0IOtLlVlrqGkGzVFg5yevG0DIywe3ISe7zw
hTy0aYe613wohzcYU/Hjrd8mNMoiuT7JPkAsepY1pzzB88YuG7Rc/UDDs8FQT4lW/izJNnmI594P
g2Wb7K0b09lbPuo0/eQXR9VtCT6Myb2lFQVx8f8cZOckELzf5OZYHGX9vVuNkDQmaTCQpHXx21Um
ZWPMb15tPqjgVyKtTS9ifg8Do4nPU5Nd+9trGJD8BrPWFpzC3Du7+SDBmZFJBFUhT9KVqXpvtRvZ
J0eF6VTtUV0dWajM7/L/9qlaN+5Dz/z5qVE6qEsxWEA20mlCQReDxgTJvbcaxA+stMK9QtwUV1nt
9VF503ui+AYCDKdu0LNrmjVf8Bc2LqjKmxdZsj2THSAuGXZZmGwTJ0A4siNin4+NRF2uZfX9IGdU
6Lq+N6kkHxatFiOT0vTKGSAQYmx6JjaBaitn2fZ+CGw/WPpFmByIHsdHNLxwAJxL8lAr3pgvZJFc
VbJBG/UatUFyivwMBSxRZGvBZVhVUVGtU2Q2UJVAD5og1wDxrf3hlzn6GX2XPdYNcet+1NX1rVq3
7b2LbZBumF6+tLKK0EtZdPjRMThw+/aSRdOJ4E9y9snhIXtqiYXXmMbLMOj2urXqaSurOeaAC3Ma
42sZ1P6nihWL5ibmSzKNHYTl32bZ3V0KSYblZhMRF9Drr9zNhxFw34tn59U279n+5HlQoGgZPsgB
KL2NCyfw7LshdLujVeRICA9u8RU06HwCUShilQGcOiIspN+1ozktZAdQsXsiJc1z5/kF6jIIysYZ
6PVQ6Ac5wCrRpFYIunQCP9ViGaee2T31LptWD402ds7VZibhfBlWCCcCsoohsLFkNnZeqJufzBpo
1twdiRg0t81+Je0rey0CazjM4GJ4X0jPKYFyLKXi3KCuMgfxLEnM8It4H9RFCi/XbY5D7v8kbOhD
9418QnGPB9p4qcqS9BQQzLfanNZa2ChX9BbGh9ElrlSAId3FmT486Kgs3rfmSfbJlkpzCtBJgb2U
VWIX96Zp2gc8FYN9HRrGJla1/HXM6o38Luyh7ZZBM9WXNClJ4Y2Wdft6EWJeZVmevWkGNzWuPOp+
CIby0cLwSc7MtBgJtMKCk1ADVFJM3127wxh8hqtxuxC6h8heL9DoNPDquKpJmS3tCmEEpUPyMjPR
Nq1LeHKQW0v3VhhlASehW+HvrlH9/xnzz4/gPFndVvOy4P0jFF+3/uW1rP/zrYwzlaECcjUdw3Y/
vpUty2/c1G6HZ9OcxDVO2iv2HeWb1uKP2aHRspXVDNkOu9IJmFVkBpd9Swhy7Fde7itdzNfjFMsM
QTxIgkoEJP4/JcV0XFYZY7SVpVtvaf9LahKZkt+3rfPKirSk7WCQC4TI+LjnYe9QlwUY6iez6hHe
RHVXrQxt55iIccrSe5v7X9rkODe/4hq6GJWUrBSaMck+JDh96KaSyGPieodOL/ZjNkXGVhs8ZzO2
vHluddxpNugZo4kyJG9d2yQro66cQ+kiKGrVj5GjJKzK7GwfBmHK45lqNHbfcF/U7qAyGZD+wm9y
FBGAdG0InMxktfKeHCAtLwWwyk1Xi8q+JENWojUXFi96y/qjDhr8H+dqWOQr3/CqJz+dzHvuP9Z8
M0BndHBeyl0cNwN2eiL2km2AktO1J8t7crxhI2tj3LpXWapaoaIyhp9e7CA/vZCNip2+oaDl7d8H
y/lEqTbqPPU2Vs5NWt7GsrEbcB0PfQOWrKF5Wz9US9YqffFCCNgBCVAkB/mXRK77QObSJHgbds9d
kxHh5S+y8StYwikfUNzKHOutSMMvQTSlf4VT9GZWucmyf/D4gQoQoJhDPs0DQt4Tz6FV8qjrXSBz
83LpVpRrKH2MubLa2NZL0+A/8b6wqrS28JbvSykUSvFcgB23nVoz3YhwKvesx8UTaeJ7wwiNL4Xl
xSgm+sbFMILi4pc1L6G5ow2mS8GN9eyqmb93wqrblD0PnDr6S/aTeg7WU4IlvdmoszeD168Nlv+X
JGFd0Wtu8UV3oxdYXh2yfrp1IJGrrGQ73/oywh74ddZS3fatU2+dwlVeA8Rr5IAE/6i13hvVAX31
6CkLCdDMJ1R9s1qKcRJn2MPGtS46UjJzR+uR8EXJSrnXvdo7TmlaruzUcu+iHoYLuqSf6iqvkS8r
/GeLvUHha+NL5zjFaaxM9JPGbHyB5hFumtDIQOTTGxYIqypYP11kbwXnyTGzF1SWhkuFbQJbEkbF
4TRtR19BDKkNp5cmauOliv3NUU5yXH/dIt32pNS9cudkOMnKD4b3snfcoFvJSZguJqvGE/YeSbP6
XEVos0zjBLCjnndNYWQ8v1fxifpZLQuvOhJa+rUqe8OKkIOc28zuSmHpE9JNyT26Jol/K/AOod9Z
P4u8+rrZn7r0Dho0bmX9jz45Q/GstRHbKpiQfZx5nvVaDnWFZAeCcwBVCdnHJGg63d4n+SxN5xUq
vlJOdCxGz3qMJ/Fwa09cm6gbSGLRDN49q+nvsr1mSbJMawQBIC0ld2lTNItghpooI3YtaSDMqz2V
/QWcLH4QEbK6XQuwBnHetZM1zuFWxK/GOci6RzJmi+0mGjm8ZBHDMc/ZiIxlXWLVc2srS/scqpNy
+AVcM7f52v0IpN3jYcHyFZRbF4Vfq95/cCIv/N715Ran4jxYFOnXFIPwaFG0V3bGVrDI4whFC3/6
Xo/e1a5E/xX3nW9TlWtv+mQOqIIhcDcQ9l6gEo/Mruc4SAom7CAgsLm8h1QPPc1OEOSai3KQLNVG
g1eUEOlStikVlJmFEnCOVJ6DDEK4Rb/zh+x+nyd6rMeCYMrXnZcOCxeZc7imsb9W7NK8sMdVYbNq
2j5zo/YMRguZOCuoH5WAtbKYqu4zSnFXzwetuFBWftZ1N3ZTOJOaJLNJsph8P9WOwQTyZ+Y/NSPW
FLaR5ouuGhwAaBwI9kETKfCsc/2IhQhkVp3T36Gg1h38oH7VZn82eXBnJnHrp2cM4pWjbJJD7QBR
SA+d09X7WCfAeVCzgl0SVdZK10f/qqfNhHuVPeJMl5jnJlK7te7m2RO+WDrcW8P/agxAYGrW0Isu
LlYxsj5/5UM8K/Bp5rMbIn4oz1T52s8z5bNBq2Er+tZWKutMaCu3wuAs5krCMvSc9lOCsFtfhpva
UWZfBHqcxIzgIeLPuQQJSdQkanYU0tMwlyKtTE9+UTW7HAfCWyn4u+1Db+7X/VqFyg86QD24xEZh
38zFwFbVg2JxkFV5sAyR2evbIJQNLR2jDYaK2NaWuVaEdx3Sm4kwkhcgP/pBmG290m2ozuhloAwW
EB2ArpbeicTAh3XuQA+tWPVuKw6lH7ifqqRdJrY54JECRSLru3Ejq+C+9jjJWU94+0SkiyGAJahv
t/i58lWz+s7D2vuMaXu4TPNZoEwxqk2WhNkJWV6wzMjubsvJ7+41dxqXQQB7XU1IPhhzhMmfY01N
H5p7kVUv702yJMreXIWzm6GK4Y8Wp+KEI7lg0w9vDqU5a6nPVdkmD1PBymUB5xCLSIE4H4pB9xUB
sKVGPgwh3QIpBVmf5vpQ+6CYZJ23+H/qflq9mGqG5lemvqrgh9NKzX6wQUS0M7PYLwE0CGLTfgAr
bG8CUYRH20n9cyvmhJPSVM9tnqF+gbLv9/ZrksT5j0wHQ1pVunhWeOwBHEias99X+iF30niblG35
wK4TiY+0TL52GG7KWVpXXP2RpxXAPW/Jo3X758ifbv1OTyJLaLqOrhIWdi3LUPk5/R7zIkYZdEIt
vL+sfJY/mAz/mBLrgwPzQ6/9+msaT+tXq0XmOsJgfRmH51HHGk+roRUrlhZeW33Y44SE5V/pGazI
8ksYVfW+dVeGU4TbtMiDhyB7SOLmmhu+eVAVyzgQLcDQJS+SZdi1IGBMSBnsmsxVro6ofg2JyqOD
08GgReNz075opmKumhH9NuJ2zRb6CeFko4JS0wTYWmgHewbfOCrsKQSlX3UNca3MeI2+g5w17qb8
GTM6F6QPCsY6+U2co0R2UjVP26ZV+6y4E0ZFPglMuPbW7v+4O5PmuJEtS/+VsrdHNmYHzOrVAkPM
ERxFStrASInEPMMx/fr+gso3SNmVWd3L3tAYCpGMAeF+/d5zvsM0tfQxVipHkT3Q9IDqrU/9jbWQ
xBWN2JFSKNJHRRWM3CGkehU5rZsSZWowReRTOUnhR5ZWb7C6qZspKozNan2Tpl7tR1otoaA/7luA
TDd0wGdfdA21tyX30ZoWO7y4aGVWdEO5VXsgejF0kqGmpDzkvmbGk1swnMvWm9V0fZiARmcK6Y1L
wp6PvRemiJ6LEB2TEiK8azaL4ehenkyM7vOhDVSAbCQ/wJJRJv0lr0H2jXbVhlUcVZ6itGVQxnpz
n6EGRFKgn4FY6+cBL1iupZJEhsSHcDMfEBy7RxIMAZ/3GMmYGSYPOaZJv5h1Wo7kuiFCbLs9HL4A
HibD/GzYr3DsgTU0nj3TMchW+a1UW+OEfOY1ToytSKiZ7LbOKi8al/ZANzwe4vJUGubTnNnGIR5U
EeQW+F6qltjPNHcgO9LumbE8cqorT5j5y1PLIr0kQF8ljowui5qHxGweLWsoD1bKqDoyj7Svb8Bi
2Z9Ze/eJQ7g7ueNOUp1rw86eO6XYamKaCLVKe79mHHlnIqYbO9MrEoH6oUkIgCNBD6ds5o3jOJyl
fViRQYRXmueGUN+zLJz1nNQIVBTBVBwL26mJSJlVca5txGxah6bNnuoyms7RQlM2h5nhaF20k4t+
53Ae9ViSnT3YUqDQ+vygZZ28fHzRBeTEua2I4Es6RFetahyNpUcqZ4hTwzT2ZkKJEix2Ar5fEEOL
2NafotUb1HPcOtYTNk3PSZJjSxf7oJTKvF/c8UuJf/xs6jPaaIO30UDg6usGwcKc6BE3op8Mxg5A
QrQ6+namkg1KXfipYnxTpzbUU53tZZnns1qVtwPeRdLp0ddikgePsRhDkFeSIPQyCWlYuNsiFnUA
RDmw5/jF1o3xL5Y17eeeAasaVgDD0izE4FgU/mC6pLPm1jl+tO8leK0DBED7iH4kINU8IyKogM5E
dEjkVbhUPZqHETncBQHbuoNf0HL8P19kXe2nw//HoyElHGCr62qMPn91ks9IzvWRy/u7S00MhUN2
xEnXb6OTXC00yxCsppt7dgY3xJmdd0PJv8lhmE9yctd9bTrbVhVU0DSxdlQq8yFSEuRPQyo2WtJC
OV9hG8ox+YwiSb30a3LJe6EhNRjTcyn1YivJhbDCj8M4wYnPSp1Gnt5kj6lsH1hT3TBuppJ8rcLa
dqrxnBbEDmYmDDHTzmGYXdvdmXQlLxdIHNnaaqjF474se91PLHX0l1jrSI4SmFquNzvbLsJ+EscY
IxIpBKVXzmQTgo18d4c02Vrp8EWvVkB/TX1fO6Z70GPtMKXKA6Sq7CnnGvI0x30ta9B1xiLVIyoR
c1fFLGe1UmRbK9K7YxaH3VVlK+W7tZg3XJ14sroiXCZopl2Uy5OuDgMKT5cIAbU5Dq0czkVJOLAd
19KHnpt7ueqkdC20W1D+CtOElNzMflnf//z91/6wx3IlXq9H1OmmLoTzyx5bw+0UrRVX3yuhzrdj
5zaEPUXm5DNleOgTnSK9ocerX6/Opq2TO8vJ/sIfo/3cgPq4Bi1hYRSnj0Yo0q/aeNh8lXA7t/qO
EE9/rhcUhqQpiVHBojYIhTYENn6oamET8cqao9W8kyQjtgk1HslB+UlT8/yQozuR6bjgo2e3+/OX
Sf/Dx+Q6LEXUwWfFYAb56+BUU0Q/45Ndv2t18Y0YtOGE3KEAx1bGyDpBq3xMc/W8O6OM2HJkiffJ
os0hPWD0wlPtbFJLf4XkL88z6bKwVBblWGDCz5ZKDaZp1E/rRI7mnz9s7ZfeHi8tqG4VJ6Wja+51
ePiLnkHLOX8hBBLf047Ph5pbL66c9ICkPqgaUdzuK2GjKVmHJysJ6XbvoY0bX2tn3rPX4YIluI9d
u5kuyth4tCvdQy+WwsscYP7Q/32Ny4ra0dEe01ZTwyWpdwCV1GDo46PmAGuIyPyz+zIgcMTez/Ha
B7Qane3k0BybhgIwSUnAJmlGVy528Rwpc7URE/jihOHusUVvGbZRBLokTseTsBcGIMxd8fiS4Snr
rPfabHmtTIaBCRZCP1cWGS7xLDa15SQc3Oox6LOxxT64uJtYGpuktro7YxpKTPmFCGeCrjaRaWZs
4S7lnRVPtMPWAYOY0QadGQ9+1FDpudkLTrqkb18V07TObUFBpijk3WoOSZst/ndPZOlC8yh6xFvm
7iczfZcUSth8PorNednDrG12TT8gv6VNsWWL1cgg3KdQdr+pBjm4EDWMbiSIqh6SvX0dTpmcT4mL
TIlkTMx9P8VzOMH88l3bqh5cMOY7d5RvFuzBkipA13YaDrLbpqe0u0Gxw4FIRWh6iJaTqzf5Lmkn
zVtGM11pL1S+1Rb+Qlb4rSEUclhb4I+T6iaVR6tfuUurz5XJxJ/oBq08ElBJMVVpQTy9Q+cuH/ra
tHfm2K/+QM9WtbRbiPDXXCDsd/U69H+xU/3ioPlxKZvwJAT9ahdO3S8OKqlGLp9LEX23uzSh/Bgr
LxeKu8mR7Gw0NZVMacfxYtvWeDFjjUDMLD7WBZ551pbNbI4P4zWhD6vfY8mb8uefNP1n7dfHo6OB
jsNH0xneC/MXc6em6kVXtk32NhOmSAoGMb2TWt9xndTEvC/TThcEjzWMTvyGduum0HrPmBAnf5D3
mxWQVbaQw2EUG0Oz+w0aBTp96VDe1Wrlhuqa6Jv1ejyp8inl7S+M0CwtYvPq5HlgyfmLp/OH9U4w
XLBcBAearYs/AGYMfVrXfJ7ytymVN8iGtQfNRe7eoTD2I3bKYJFdcTtAQ0MnMfqavuBI0xzNHywW
bMUg1bvvtfrr7EgUtLkwEEFm44OYHt3aeV3ipXmMmfn/lVjE/bWa4YU3dCYxhuG4JgvJzydGW0v7
siey4E2JAd+sIBWnWnwaioxSAXzpxp712UuUqN7j2WE8hCz2AdrwrSjcQ6XZ1v7jMDWqxlnpZ/R6
1V6fSMuqJecdjXwKL0ZdKYapPxtas89oHG41J74CSzDWQExzD920qp4R9Vuigb4tKMW+GLmDcGXo
zlkZdVt6w/ljOXa0zVhMBzk///k794uC7eNCdEwOb45q6Whd3V/0MmspISfMefbmlHofurkds4NH
2L57585Im/xoz5od4pV6WxSCouR8UJbeOpZzF+JeAkA8JWdjVruTVSYNfGvtsyC4/tZwlD2JhaMy
mE+YfUmDxKwRoF5MvbYvRp+mCuyTLG4vaxV9lapkjY44VOFz/RTh6zl2Ehb5nz9Xrp8/vN/ofyha
dIeL1NbsX9aEbiqt3omr6q2wLDVASTtdcAO7BG2PsdinlJk3ZZoH6GSqs7vGD+aQvEftqvu5qlub
wnTj88eX2qW1C7kH2IOFshK7VSZlfsfKG+0bp/9CBPN8Umj3OkMZpkp3IVB5BlRBexR348Xksd2a
AIdSrq2da8Zk2heKeTsz7rvk1ZdU7NmnC9IsyXGAalC5hmc1DnZX1fjU2jKMmNEbuakdCSVHyz+M
KqRdUsIkupkKe3wj2Brpe+2iOEt8SWiI18fVdfjBEWu9t8rKW0xbIdSkBJWCQecG7EN1Gq7Uo7h0
WyLsAYKjpeGBWVJ5UpaiDRhR3KBfrC/6/DgMa7rjyBnTp7cxdZdVQ8rwWPgIwXV/NT5REiLx7Kc3
acuj23Zk+bD5AAP3GCrmNwVltLciaA0zEk+88srht62OqOK2ulCzu0fHrtMjQ6zaG3LT2mlJNB8W
Z3mfU6kzdai0Q3RNdI306i2RLagL+pgeoQHzqSGlI2rJpRxg+82s7BuLqguLHA0PFbjPtRVqWtcO
3DgKj+iZ4zx2QMWy4sk2OzItrwm8ukPPDc0Q3hjt2CdLfzbHdwb0w01BMeSBEdnDepu2ZtTlTwj9
D1FHj7heXp1CiU+s4O1mjqF6d0jrvGyBHUFvXD1a1y84pD0SWptTHDWvMIreOnzgO622LoCdzXtT
ynknoKlOcGlv9BRJ5WyV3yrZnU0bKv3gxLcTOVu3wFL9XivvSY6o30XM1m5f6O2L50pbbW9h9HCs
VP0yW5r+sGjJdnGa/HbijAnzbBl2LEv0t6dkIkIowUmLXm9np7T+wZNSWzSlG2ZUJkcU78s5lrSq
Vsftb2Pyz/6iohd/OFUIW7MMi81QuBp6w1/W4ZFkSq46U77ZxMf4ebJQxZX4shxXsoZSAd04TssF
2W90stwbL4sBnthaHCQEM27tdP1Wzqm1LXKA85kFePwrXQ/hgcly93l27VBxcmI7P5EQiRkEFB5L
XHzGm+HldjWR/hLZnm5gk46nxQm0eAHfX07LSe2/5kW1MxB93oMIqAkQrOQZBom1yWrt/YOag2tk
S3aJsbdmZkDgy/IvZT8WAdYxdhGZcAzhb01lam3wxOhbzAN4Q+O0Pk5AtfJr3mfVd/JBZrrmr+Nj
yeQL7tqchWoFQilZq7fZQWlkz+OwjSMGSvn1Eo669DJm43JObet2WJvuxxnmf/1Ejes/KHLfarBi
iMGGX27+1/atvryUb/1/Xn/qn//rv36+yQ/9/kuDl+HlpxthNaTDciffuuX+rZfF8A9o3fV//k/v
/I+3j9/yuDRvf//by/cyrYK0H7r02/C33++6yumFcLlq/knFu/6B3++9PoO//w1HVvX2bUhpN/zx
x95e+uHvf1OE9htafEoYQU1ACrXGZgji7+Mu4zehW0JVDQGrTbg2pURVd0MCXk//TYXXYAjbuB6J
wVX/7T96Akevd6m/uQ61NSoJS0B4o53yj1fgd2zfj1f8/4zxQ0/+0/5lmQ5KaZeDpclxh/72r8dK
ToG2y7o47rpC3SFGiH0ZtyczFen1MuE6H4bPg/KOpureQSzuNRTWYSVn5AU0F73KIQgzVZh2jE71
3NRXn5PzyMyBIFw2/ePYvs+yOAEvJvlOATVQF5OnpvtCxYktCCDxYd4zn4tdbo6EUtDLQEvooBgA
C+pV66fUlZm3aOtFS5Q7RuVkBxripZ/zT8LV7wrNUPESTWdT6cgkulVDK5qGQAeQDraTwSOVrNeV
5Wm6mtG1l0yryBGq80Cdr0VB5uupeecu92PhPnYTB6q1euzW5D1BqmFb2StNppveTs5TB4tqqA65
ys6rrSPaqHL1JNxGvxm7zyuU4iSq70d0NX3RbRd1DnvctgFTyifTSG6lyN/HjgdvW83nok7fKQjY
SmpeZoAtd3ZDDr2lnfBH9V4e85hj0X0265BAno1R6nREMOrjKxvcLuS0vXUsIgbd7HMxosvAmwrV
plcZVH43MPB0nQPkipeNnLzMM/iRLLIgIrtRGA+lgcwWA5q9EFWhsHky5fXMfOeYRHQjCffVlsdQ
XAEPiGZ3qlkFsT55c0LeT6M6e3O2v0Zi+BZ1/BwxYY1XZCj7pvKILwLZNnSQq8GGK0Xp8ZevX5lm
BDBjm02eXNlUMzPS1k7B8Jt31Mkrb6e+u/7izIwgRlzf7ahXvpvNM6Od3msKYwjb2XnOpE7kTjY7
pPIUd9jKDlY7j36ZASKdrsmNlbW3pjaYxtnrzb700n66oGRq0fhWoWT6HRiNzRu/xp/yngItEtIJ
GJC+9wZNPrhTuxrFAzltxEs18XZwestDn8GBohbP4FrHo1vE36KCwPKhcx8zASk8jc8x9oye7CCR
yMnr1SzzkzKDucx+Tot5uVVG7ZvefUPEptzrfRRohZt4MYViYCRB6xKMYkUHk/iTTScIYnPnAyWT
4Rk9j3WyxJ7g7X3CSfnjwxK57uyr6CzXVjP9VX1vxKgG2mLclSOfmU51kQHHz+laXJhF6bnGC6Ra
d2Pa6ciI47uW1sgmp80RmNd9ra14ms2GyXTiL1dNtF58m8fIb5qKYUOl37vD0HnxvTpJgtxdQRBk
iSeqLQhuct/I0UIPdd/oRggca4uA+92O7Nlb9esHr833BYQrFO7WZV7y99nNDQ8kkeN1ev1sTVgS
ag8xLJ8E9Vmz6wPX6OyNmlIF4HfNiUtEjDV8pJL3Kq662lunmHDB3gmG2h65THugWH0HIMEmlGZf
kvHqjQUfMYUPne+oWzhUsOy4HFLjke4e0wj6D8y2D2v+mrfxJkdVoLe81pJHoWrklnVaIKeNuaaP
JLhuNPKEmAVAfgDGSyAalWZSknZYl/vWnMlVKqPjYIgcFQj3E9n2amiCtv6MHXRqo89Vlyw7yVvI
SfdRx3nkM3IOuafCvoAjGTJyHhQ266lRRczKE7zGEOmYYPefRc7ftQXiTNbabdKjGmH1zG2R+VNz
C+eXN7Z3tA0FI1zivHxVWMhQFrX7smFhqUTp+nXiF3pvAeJpVU9XyRFSE3vTkZctGYL7nJSwGFD7
+HTX0Mh1y+i7+vUzK5vWW1JxmTMWy7rrXvTafdfnIvcVxsp9gn0qahdEH4Rd1KZydHpl3g6xcZsn
66FLDD1EU0OLIHnqe5Yjpp66v0zGKZ2YXlWy7oMW1LeHF32D4qdiM8jPBi+EZ5XOOSY1OUW87qbG
A+qOcB6YZjpIggBGgxnP8neDtpWfKBVxG4SWgURHwWpavV/FtmSqXDF9XpxPqqSz7WiJj9WmPasl
dKtaAsJUSyYrrqhZ3srJ8kQsw5hE7u2E1tifYVKPGv1QQkJqfzLdW9qLG9O4UUreCgKPTjrDYLQ2
UFK1PKBj8l1WxYMx8W7l1udpIN57Ffm6qZvO3bZL89rQsEcKiuONzde3jYSPXuEsnqLHPgK2/mMt
iXv9bunyLIjd4V4UyYPaye8zos6OIFfPGQYWCzu+Ffn3j6t8dvG7AerIAHoM9nYyGdKX/UKslahv
UqRcFJost+BL9q3hzN7HhkUJmPqrwgOtlT7yx75lkujCQ8us9NVgkj4vJNXJ6j0xyy3jxy+ItVtP
04rvqsJnEYuY68d6uS1N3QrT0dxH+JsppxXLK1QGZpnLqaePttZsbVtW+yWSeyVGhRPp9mWdxHma
VNqL5JzBEtf9NolCmaKsErT1SX96I2nvycEH7iXFcrcawBLXqv2SSohNTcxmpGg5S/kMzE7YfJbX
scPbbBYXpXd5XpVDfZGVL+qUP3eNetDgUaYz+2TOh01V31ATI56M5q9EJpKdYhJnb8cvKJZHf2xO
1vQF02oRdJ0FQV5rEXiTjOlPZKiTuWDvXclPi2GoNrCFdnFJe7mDOaFQcvsihgoiGxafSSiP/Qju
p3Pom0ZSvxtl57dyngmjYYG05ytypmcnVslC8Ivx2M6R18J3Z6TLk5gkHbksmeLtYgqv0Ait4n0t
1GFTioJzxHU75MNjeDUVR3GtvnApe7OibceUBRHt6eNKesmcr/lhriXTZ5AFnWXeqUoepBoZDHTe
Vy8xztZQX+s3ygbFah6UieeSuGcDCTurW0F4fatWp14L41pJLtfSJW30s4BZ5wldu5Dz+fnjynGN
uuYKQJeoMPMAAxiKWak9yRYHZ5dsOzLcCEhX+htozc9pBtMbob8XX1xhkDhgEiMFy3mASRDd6uuU
EEkgeP/p3mZAucMaXX6XVm/OpLVANO1m06rRyyAtGsVjEiYyyjxSFFvxVHL2DXOFMsvON/S7PWyJ
BAE3Y7YZAIrwklc73baH48BZ6seXdqmHIwFtvWctXUXJFHIYcg+G1m+dodF2VOBfkpbDcQ5b4Zox
cC2Op0PXuRrq2uK5UOcgUfrrb7u3EvESCwtafdPoVzwwU9W458uP20R3F0E1ZpwHwT8dkrq4yTIT
+L+hPkCj6w/NYvQHrSp75C4bzuJZCOUKVo/ZyYNFI+vQpJk8fNz8+CKvd0SbJe7lwTZfJy0fDoL5
0AFnD46+ZVp9ALHJETnQjYkrdJPjUiBmsXPpSGsoUwyIQXrnbEjRxeSs7xBUhHNvXnAealuV0x/6
HbCbptniSUG44OJ5rra9ORgFY0AeC1P34TCXxSerc0n1+LiDQA/TH9KOEIA2Hg7roBF1h7mJ1ETe
zzjmk4SnJ6UL5CCMPybVZckHNax0yCE2mVDMVgY6LYn0uyJqKdr7+BQNxUmpdXVrJIZ9cKD1H1zT
CBNEWDsbwHVXVaRJvtnEmD30q0EB5o7faiz2p0RAX4AylNiXpjVyj2hM68Bf+QQktcH3fzAgfiD4
BN0MvzlsOy4Yp1fnwzBGiuZ/fJsLnRLHLt4/bqVNkVPxi9XT1uwhK+2JhIpuPnx8V8BWqcApI3Jn
HMyQDXWU+EJgjgzaazwNhPfPAqLcptY14zAluXGwVQNI2L9u63NMKnSVfC+HRT+oKS5C78e3JnPm
ReTUjhF/R+ka/aApqDRRXLiIo/s0oMzJWe+clZGOfsINoiDuMIljsypy97ilw+cjaya2K392xiYY
aSodP77Aj/r9u2sEC/FSERlrgwg5qBBRXA7TcXAHjakSJCFV2Kix1ZGzIe5kZAvpdLKjRHiGbiG9
7xAMr6rF2M21ji3M6B/fRWYnAnNAefLxbx//RSK6rfoVqVNmhh//QjvdOtoVFgUkPzP0X/UMNxqG
Rza+NTxYjOXdF8Kkq8CxVPsyRRHzJvxFx6md7POiKKdspQrHnvdACJhyGUrrWE002wkGLY6tkBpS
ZChhem3H24+bFn1TYviaUEzUZs2k6o9FmmkncjDRa4xMwxbwyJsC6nSAOHr62qzxVswiv8stPfe7
fP5SSlE+NdK1Qlgv5IFUFuW5TXCA5NVOhP34b/2F34/v/07d/2VWbl1P61cXqmHbXCwO4+qfpwuF
q+irWXcSXGNfbcmTuZ5VibpzAqNyHmVHVWOQEcoMuvbMlN3r/+XvmxrtbtuBtqj+Mqt3F1Nf3KGR
O8INPlkr5mJBMclhz0jz7xT7OimRnrQZ92nrXwyErg27f6ENfn/qNPVs3WTQwyj556dO8a8wNKzk
rlg4J14PjL10HzFdkglvLj4iuZ2KtPXHzO//15YV8yaHa+K/71ntkTC8VC//3q/6/Wd+b1g55m+C
JdRilMhrbCKt/mfDynF+U131Y5xPTO+Pu/7RsKLNZbn0sq7aIpN+778aVob4DXSd6rrXmalLw8v5
v2lYoQfiV/18IWh4sfl1ILG4Cjkx/nwhSL1P0hVFyn6JwtWU28I2WBSztLyJlgShkKv6BRb2C72C
NLSzufNMZvbIE8s7Gvp6YFAWmkU1BYl6Tf2BVHKQU7EtJfaavnsZ+lLx1lx/ZSVfQIRqdx2X5GHM
05cWldJmYgyN7s1B1VvLOChKOXtZWcdUi4l6uoK21lph1a36fj/MnylXcrRw67aRxggLM2aCA60n
L0HLlKKSHnpxAPJE6Ca4GUfoYhu15kxHIvD5CvQMFL3K/bbNXoEgtT58q97vKRsr2Fo0oeS90mHq
cq/ttXS0A+IFtauz1RuYT/qRLq8q+ChYLPG1Ju8IyD3jc/B9x1YxEYs67baO0fLFlFJyZFCs9ZRC
sBoyk+xn2/qS0TwXpdpQyjXv8F1U5ilmX1yFD06A0JP1NLFCNyvFdiEO2beVtkOhbfISU+36I+iB
qdPCwgUHRgZ07dVNuVfHF/jDb0SKea0uCMujY11pN6Se6tvWXvksT+0TY5ug4cBOCzg5R4Q9X8wM
6ZIcpZ+myW3ZmQUuefMVxs1wk5jULCK32x3dhAflgTom3qT9NacUMXU3VDBZEy1cwERe3GhW71r5
ng03jPPj52l26oBZd44kV0eIishishH5tWB5ZjddL2Ypt+Uq7heqYH8pTfuGMMQ84w+S7Qh6oEAW
tYr4tkcqtC8H5V4xKqy8df7dbrHqj8S/+Ey62ysXM96moryvx5rxkYbMPsHTQh8mQtwvjDvs5zUK
84zzZ1N8i2q3OGTYLO0rcROBmB4gsu93qYNDimB3t+qMuwS9Hm9duWzSJa6OI0cMHGZr2D/VM6Qv
vVjuCSLSAqOGOhcJ7Sp5b04EaoZuzzqqGK30ZnivugUIclGn+FIxTwllROk2qPbDlNfNc+0RrkZm
SRHLoKFDu4k4UmAbNXFXDuSn0P70V4GG0TGhBtVy2g1K+pQ3NUUZbKJojgnm7eHiF6L3ddWydzbJ
vGjO8cKROK5aZolZXZGHBGgbEtGV3utXMZnzoxxjz42uzZ8YESj5TBSPihossPbQprdhWbc3tNdH
hpSNg6Ky7Xwa6mCzOAf0heWrZTEFk1omp1TtX9LVfpb9oiLv5Tznyq96Nt5ADgQzluIqzofmXgGQ
fSraOzFlziXPkBJmGXWfNapZMAqIZWm2n8oxiNZR32p4MgNliF+VIqHIXhLyrUhpyPML+LBlW83d
Tuf9DnUJWgNlu2cAEQatQVQU8rqcsHNH0xTf0DI7nPEVB/a0QLaX9i2arGTHqcaCHTvYGwQX0wAt
e22Hz9nSIjh08H4gf5XO+q0qiAZMJf6drImCCnXXZoqHO2nJt1yFgaXodDaKdAmEpcxAVGTpIa0D
WCXM+xZpkDiZA5ypkXEgJF9iWoeTrveXWMNOHC+XoR3joMqJ7CvXXS4iJ0jAoYUCz6ZvWrETas66
I4zkTOwdlQ8C4BDI9UFTVZOc7VqhH6cKX05XfPBynULtSIhKPSUmZiCr2rukEgvTg6L0aP3O0jLO
Jlt8mLqG4pFRF4yaca824osVSWhcJTog5bnQZbopZf6sIEAm2R4ByDItlb/SVFbcNmb5W+LPOQFb
7txAsh0INU3s+hE2HFa72UICThG86qOznbv2JW4BH6XJFI55/URsL1CS0VJIWqx23ZS+aXU93blu
BdB1dZBOwDfFxuA81OnkxSkjW6OOb6NV3s8wBrzYVusQ1MR0cFnHNVm1QT7j/SHGCTbOe6yl0aHW
5ScmCOadlb45A0H2djl5DfQtaLz0TzJTfsbI5/Wr/dltsnOtFvfKrN4PavvddCQfxxF2lACgGhVs
eSle1gM4R03tN46mUvY3M3FRSjOGoB5rP4FdcW0wZ7oRNOqFA0NzIzXxqUq09exoPa0WsFFbo/1S
qWZ6JGjiZOSussnr9WVus2a7asmbsdbzKRPvaFpwurn7SlnawLGNPYGwYZVp8k5cBWTteo1lWu/N
iDVUz2nyzEzXNZktu455ElKNtN6mk3WTEbfqWWKZ8bowE1o7pw/puGOCkP48iwfGpntdUdUbcJL0
fSxwaAWRHYpUQC+oa3vqyTmLTFJlyTl7ol6eLm5j7WNMpCgb5uae+S2GAKhVpslqYEegHLA4nQmi
vZt0fOtlr14hwQ0ackTtjGuat8at1BPpW6z+KVR+3ZYvdmd3h8WieQRD69yiVvAiRwdUI2XhFaRy
ZUPUb2zLWHzENzWT+Ol1NayLmrXKk2F3oTTd11GgmhvQl29FpiNrKBEWYHm/VSz7oMXst6m7fs9H
+ZoxDeOcfRUVDtVC3ER2yGLAR3qZHCv8OkvmzoESqU1gSrYKuWpTAC7qUeUI4ME1H0PLWMNGSy0G
NgJ3QbU+tgDlCLwqbpuSvRCpjb3RMdkFsfaYgLD1XULkgqGZs3MHnRvvGSrJDgx4AvDab/KeOUM2
lLj3aAF3zdZpbIJbcENKYRPlbJB8TqRcXrJBtzt31ZZdbsSTjxGU6gto+zZjrunFCe6dYnDIkK2g
Oi2f+y4ugwEvaZbG+dnqkwAgs0qupXoLZC1F7jual2Eslr0Y9ZeoxbRmCynOMTmWnol3b2uJ3PVV
c/iuxdZ8ohGeBlZRJp7FM8ke6xbgglZ332ch6w1RB59ss/06NFAH855tJDYNOxzcA22gggMjLHdW
Q0ebHJTe5XOStuZGIDhVl6LZMH4xcZTMrNnNjHNEWV/TPql98ieuBH+8fdag+VpqPumDpiMoSKnf
NqPbPTW3aqRsa2DTXjokbPJITzcOKlcPZUsI5W711Hr9loAa93QqPcaf8khYQhw0omSFb6rD1OTt
tlnU3IPH/0WRQ08Rh9IJtfx0FZDqHkx/300Xnw8KVFqNdU1rkYModHrlqN4Uc4uD40pjRzizHy0S
ExjtsNKqJXpaapB6zZ4co1VvsvKcKO4DHmrSeNKBEZC2hGaLKHjtjyX8+MOwpPhL1jFA00sDf3la
WehnpGmzC+3bKZzNqGmxX5GDvunqTNmAZEygvxKB2rX6foiwfZTNJTfVrwmG9wPDZxaBcnL9zLRT
6N3w+LazopIoVD3gGag3c+WkBZ6ZoT6IJaoPzLIbCCNN1YdzSa9E0WrcTUBAoV8/pmbyiIl/RGDa
jUERwxdFGNfV4VDTLidMj37Z9YtV0w/bKHTZf9z++EdqbG2fd/cGoEsYo6bTHNqcxZSfzULae3gT
6tRYfcucC6KGOO1+3F2l/5u781puXEnW9RNhAt7cwtFTlJd4g1CrJXjv8fTnA3vOdK+1J2Zi3+6I
DjZFBxKoysrK/E0notYl3tU9BRdWkXp/u/fv/vx3j00D3QQ0hQ379l5kEBunyvWKwjGf9+/ecXtd
UEvy4qCqkSFQLwx/vFpLc9h1v99NeSt3IxOe5h/P/HH39yFC7A3ww20y9/e7QRgLdhjSwQHvx3n5
/erfr/nbj/79EilcUUDVqDtMgetc65L3+8lfv+D23rQCo5krgvXrwLfHygYVt8BITfScUq77Wsnq
SmWr3YZCo4QIW69PlOsIuN1rMwhaYcBy9vuJpiHcGOsoy9Qgd6QO0oMuQSWzIytdpWTlqdzfbvDS
PZQk8xsp46Kvoe6Pm9tjloLFD/6psp2jXLPpevhomVnse6EGGJBNHQLIMcViQ6arLRZ15GdUSOX1
gtI3LHEaiYu9lU/5HvBH/uve3x5TVXOLWUS/Qf66ag9yjW+PiqQRilZkgFo1O0i9MeDXuSNrac1x
YGei8SDTec9LZ4iBvcplSCdvPc7vG+RW8n05Sn8+VuqWnxmLtgmkvNgLWFrvw2UQ/GBMj7GpFBRx
/v/jwzBZ/lzKxygJ8n1vVOy4c455e5MV6Q+RRDsOW0KYOmGIfjFzhY9TjN6F1dwAAuMLV+u5vt37
25/yPPf+oh4Y0UfNiqv9+g2yFma3ULfNPpWTZn+7ZzJlf/0ZVSjBwRCKXb2FDdew2O0btar3tz9/
Pca4c7E83qS7y+wve6wu7UuCJEveISLjv4qWDciKJCt6aLzRT48gUE6v076ww93s127rapth9lpj
O/Y0yfzLsn8d/U3nob5mTwg0Q75IjmAqpGUXPIK52ufHzHQ2wWPjafe0yP0jvDindweHRsZm2UPo
shvvfT3YkeBcl/YlbdzXxHSOk5PuXgvDfTUFX7+bP3mgdzlgZgePGmWO8ifqt0L6yMTe5MfX4LHL
KB/EhHQnMp1lH+/Igu/5bvSCOPiGz2Zsf7cu/tautF+c0UXEYXTryC0bjBIe8yV1Is7FvIrBOONb
DL+tuOO0LPmmXS6l9snpmVPRW5adpb1l5NHXab4rrNFb4m4byfu69TqE3mZfFPy2dxBmxby6xnzb
2AVICi87aogkOWeOHZyyLvQyMvXxAgwHuePAG/HiTY5Zul2Bkt8FHnzQFzKXfq0oueb4yvdIj725
4WuoQEZnO8vs0ddZFHYJ8ELyRRtdcZjWZuhxhz8t1Ue9EgL1FFEhsIHJqiiibMTxYEHdBfQJbZCe
unUy2TB/KthwCD5VIFnfStch8HgUM/IKUZzQbdLHsaupHDtqu48z3yjOJP/rwaazRC8ns8u3RUXX
2IYNyNFLLKd1F/5kCCqdVoMr3i2sa6c+9Kx4x7AA8IFVrqfXxCekk1vPfDTv6p1pgv28sGLhZnFR
X0tP3hDv5HuceaGGgtJYkJR6mRFheVHuaFhXDtgM0DoPxQlg33CK9gK/dK+CN3hihynVzmj+ED+B
yVOOBwoY/RAvWWdzwoYvSK0FXHx0U1+CB6KibcnAYj96b/Gjp8GNU2f+sW2fRN9DuLA9lru4OXWC
Z+VfCNPI4Csc5SF1sh9FfkpG3c/TF6nxm5DuMt31h9623NgVbes7+CRZ1Lhei3OuTpF86M7Fc1Yd
hd23ysSpx/dhN2X3nbyFIZPvAKPbkLeRk2FE457r1sBKckVxSXE09GW+p2+Fb26Xx+SDIdBrgi8a
O1UCU+T1j8M5/1mBe3mRkp3ZbVYU5uxxnZIXvbq3Wq4P7vH5Jqzv2+Kdt69oFnk9HyqibUg7u1x1
8AEM3mm6ClDmZ6hyNpesd16XvfiJxoLdv1EruUrJllYxm/fMSQG1V062bItvK3MnZ2kfJHAqxR3H
TmYGpJt9c/lx/GIS8kpKiGp1YnCFuPIa6yFxi1zMxwIS7As/jo9kQoAlQLnkoZu9Wl1HdKo4s+Az
8DEgKtQBVAbAaLYqfjseVMEnGMzytzCwl+8/GMlts5OxaxKg+Z5WprEB2snRVJ8H+xmISAFKA3O9
9SwVMNXM57p6sqrPXvkZ1c7GyumA7cpmJ/a2QWGr8fnIODkKzY8WdBIfoJmPiBbQXAK37yBBYxfS
Rhpx1+w/lOAyAIJiyuf1fYozArGiLt5FsXOy8iJXJ/ORXmjdgdLhiozAfpjfNMSprKyUb4+eIx8R
lT9fC7wKwYwg6Eoi5jL3qAVqdsOcTH2T7tOuV5zBUT9NKEQw33f9crGu5h1XWG7gpRNtP2LHvOvs
cxw9aJv5kxkMOIjwxDQhLODH3lF13ebIJ6neh3KvbCp7zhxCeXpccqLn2uTKHGMz7AGCEIOJse8M
JY6xkfb9J3F1pc+gfpsRdQu4lU7l8VWOxQt1JiwByMZslV8aWh+wweVH4auhUHdlqrSxPX+KfuVV
dtts1ZSc/Dz76qN+Z5yiW2iK8SWlYICA1J5ByDcBnv6GGAx2djZ1N6oYSAG89RIUTS+4m31kPRDb
p5h05MKBfeJsGf0zX0HlxZrhDF7H4DUnH5kKrCc/iT6EUnpk/K7UZFkMttJe2qwrhxq6gxc7wPlz
r6CdzvHY3Pc2Vb4kYtUKPGNjxkf9zkxZSRn1wrPKQPoWriWLu+APey4WZRz5TpdcFbWCnQUEq7fz
5PquPgqnrynwxE9OXQ+HnV2jy0xiOq4fn7xSSSHsQj9fAmY+TTekDFi2eLuSbwTDQVy0cj6Mq8fZ
F56N+84e30zbuhr3LH9cR2PDCYo+xk/ubEZU1tdVBM24NPM7u2AdZmEXudDrSghB07KlvfBMT9a0
GRtKcalkRuRdgncnacI9gESPocV3BUHi5AgMrsOhsXF/2CucLlLJdLf+ZEf8/GDksVwYTmB3+xoN
VNcE/7qx7pn1Cytx6y9OejQQyNhNrAebV+PKNuyIrJUDRp6XExSUjXgnnIRnCRl5m3+vycvkfHIS
9McJUxGX04TyCqih0OX387MY/Cyhw36dp9qh8iJ68rZ0z/Ki6a5WvmQv8iOXsTyyPAePxqnzGNEK
MWpjJYQszpVxYvXT7pll+ZGPTT6i4iBz/Ry8AIR5yxGXDUsZXTas2DfwCtf0hN+JUsyJUEmdFfd5
u317583kKDlD2soPhEqIPss2Pq5XjgD5QhiU9sw8+iVHfhkx4I3FXTu98yuUK78GtA9rKGcWNWSv
FXwOZVzfm/aI4o1w5YaK54xovxs+Mezz3Rx6xn0vMKArj+uy6oz50Qcq2C3r5K7zVJcoyWCl58MX
MDac4bxxlXviP++a1kGqA8YJvOybr8XizyHYii/bvtlWwaX9ZFoHxoarUiw7luw5JW3wOLR1Gjwh
3pFFCUfeOevbyYQcbhOqM2kjM9CPirgJ6h1F44lkQfVxuf+mFm+S7YVoiXNGked4pH4QUXjtn1k3
Ec4162sjAPrTxgunoDzGl2R22nGDVCImOwCBPVwx+t1a02fUd5arylxJu0qc3GjsuT8JDwbFwC0Q
R0eT9pXVHil+DNRKorbldUi4qIN+yKJ4u4D5yHed4dPUqgEtt5emcTr9qaJ9kMkmpBlHO32Yj2zS
7UqzCQ3TGuRkybaccTqHxvNlrt+KfJPRWL6OXHiRaoAT0tVPhdKJNSftuh2uw8f15Ev4YJKiISjz
+JrlVBZ90qbKY1kFRis/ytJRz+8IUQZlifFz2kszFYy1CFCh85S8s5yOfMwYJ46aIBTFqjbVXuCX
1qkqXzQ0j3E/8DIaIhLIaL8oznCh1GEdBiZkx2atDTvPYSvZi3mOGh+jBDJzccRq6hQxXMmI1YOK
3IdXEvzJXLk+D+FJK3GLPET5l8le/4Wl1XhO2FEygEMPwR8xdGn9kNOsA+wIeYSDP34yZlnOybMZ
u/l2stzx0qh++z7MTkDmr8Ha22SaX7/N/U7cBT4Xuu+3iQof1GcNLApk588gIaf7yTxLooMH8mC5
uuJtNhuCXNc8CM9NA8bGK9+IV4wARGmBqYmT31unnHQodOPqpMau5aXomzoLUYCwQkucApi8oynI
DoNsZXLEn2a8UURPEJ9GwGcWMFE0/O1NVLot+x2WV3I3QEq2+VRAWmVrQAIMjbLfSuessckNMvIU
EuGRBcpRTtO8xRI8P7afU/udo7kJQD/fFRons9P28pN0rV0mpbHBYSjN2G8cOogmpMYEZBXpQHBv
VNlBUl1qKtJdoG6NH1YjseFf5cF1L/lAFASR5Cy2HrNkr3Uv6YY3hmxRfYDHS3PgVJi7/FqVu8nA
ddpN0KvvIWY5uRNnB0xb4nvBI7f0NAbXlsS2QfnmgBACmycEbmh/ndr3jumeb1hIyVq7B31LyyLT
nV5wRLs6m3b7yZQrE49JnBgILfHZGpJyzEfaDCRyFvKlOypfsBheqTfN1OOBdlId+uy+WaaMg1V4
HWvdiWDCxY3UTZeeSrCewhaSeX4aTxQfaXa29yJAxvy6YgL3dFronkS+SAGR1CUXnAVN9sFTdQ+o
NmA1WmIj5Vp9Nws2wHPBwQXXQLdYuYjvtbAOoYmpDESm/2kCOL/UwiZS/VygHPvTjC6gG4v+ZaTT
re0T4S1l2DTOBOm0PvAIagLCSzna2nkuoE24KpG/BV/0NiGqhSJ164q911pfuk4Ueu81R6o2Sbk3
eYbuUeL0hQ/cWO3vMai2xA8a6vwUPd4AwwvJnnXXKD1d9FPHfHqwnNaHv7gmJjK7Nju8WmcmjvGA
Sn7+FT7PFxY8HH3M+KCKh4TKrowJUbgdKASw6uYoU/TFMVFIQzaCM/8MKdI/9KqbHgqWQbt4FXof
nFXwFGzZdE+930cK8ip6thcTA5nDbqTZc689tBSGVTdBeLJjJnWi3dZX0NYUjYcFo8aQnVPkkt4L
rQ3iUXsI7gFgKT8zxclfgqsqEDIgfJt28hieqO9qDxaqxRVqWDTWdlW9GWlGPkrI/wwuYUy6Bkfr
oatRJuvMlGE5bJNkZFXkMqvDLt6YMuA34su0J/4wFJClIVUV7EzZ1sZR61DuBVp5mIf7WLuE49OS
vakYskbzJoreEULDf7YGYW7nKqhZHdDBUWqd5i77XBS3vy/ex2udsZV3WYGJkgd4IG58nFFAsBFY
OLIqy4UzALD7wf/RXXYnP3cXGjFg7tFTpBitD3fWcAb2EKguWh0T8SLxhFMuuzF8DSptAA8+iBjt
aCeirY82XgNAFwr0Cx3tWO30zbzn3I11ZwfXxZ+O2jEiunndMZSIhINbkB58mJtTuF2eQJKO7C2j
wgs5I8OuNdxQv4JecGsUSY39NqnIldnvIZL60QrmRTSYU9VOdcqr5Us+MZPF3KtfQtM1T/ozRRYP
oCYQC1Vjh7GXGbWv3eAHkl/QaadwRx/V8kVILOyvtpEvkaMEri5Aqj3FeP346SEkobfuhMNhzne0
MfT78FBvwme539aJm24Ac2sU5u6Ipup7epoOGqTsbQ7xZqu4+YMlgg87RoQzV8LJ7KDdSS4Vb6IC
UMXtdCzBwYUfih2LDB+neSt2Bc0fN3ivNyKCtuqm9Fp9X23UY7+TqMpeHoOz5kZH406gpGAbd6VX
HkQcAx7jLWJXEVmofMy/J7Z3dyD3pqfYy3zYhOHypr+H1/4ZiLkY7RO3flY541u+MZ56yxHaZtY5
9WSzrL5KDxoalKc5PZfyoTS9pn3kQrcOUnWLnTsruB9DP6gEAp58IDFItjblCVbDGhNLxyLmnyvs
LneG174lr0RR8Z0OWbhBKqFTdnFC/D6UKjgMG9msvr5W8ROGMcxi6aFWL3MFocZeEMKTvsm6zGZL
jiA2uwSyGFl3nsMEa6CDvbN1YvkjQxCGdReBeu7ZaiZHoCW8/l9qHWc8YzYfTa/YY1eFZ8AOE/GU
mAkzFljlXuC7hLtcR9IQQrLudE5/HN8MIAjktOZrfkRvBSmkHgOs5hWMQokqTOYMoh16lXCgmcWu
ipYOrTYTYBDMWbu/V00XzhUoehozOQKDtljAbtgBaQOl2BgbhDFoDD6TbrJDn99S2UXojlQfgKJ1
WaR7Sv0iTHr27CBJvJiDlDbrP9UM4TT7H4wC2SbEGfmGts2cXBHRgD3tRedoO/6k9ceuaRWsoG9i
h88ZdiiPhtehUrsHYmHHL73hh8VWPcHKeV+jd/iMRCPxyscq7jt+7X8ApS8pv7vSp0b1xLW2KeB+
ywnmndge0/nafmf4uisgJojj1gmeFGwy5sU3SHViHOgCMo6jBEULYh8npz1SDpApo0RebWc72kzg
gygfgAAiQyDKg+io0GJ/Q6QsddoN2HXU53Yk+Y9LvW+d/CFmZCR+UH2U9w1GcwgQpgfwTxSHrHN0
p462VGyzV5O1CtaS5sBZD34mheSluxwX8BZNIofTiPrStI/fe1egUqSsu5foZZA2vexqi5M8CMCY
2D5b9Xv1Qkn1s0vuybQE8OuXvkO97GyVe6mlJIw5T7lsCR3p3kLIVEicYTeepVfzvRfsTb1he39k
Sir+8Ni96u8RUZSWuF+GmsOqpE3bMLmkPeg1TD7ZuX9xBtgFfuewrr40jXOqHpWHiXzi2TBseTil
HzL73tBbGCKIQ/gxczBoPJoEsP4gY/6ofpSf1knbN+zsqWvcARcALaDUjxkTup+cwZ48UpWvxFrr
I2N8sc7KgdERbzXqGBvtbqruQ+oL+24vSt/BsfuB19xr5a1Z2V3whPlTiG9QbQfogkFl0oOvulWZ
LWswYEnKYr+Qn824s786G/O1ZRseKA0Ynmx4gqcS3GwyAALwFl2+H/gL2QPTh0+NaLodpm23ncAi
OOt53BJJwnvS25N1rmv7Camrc2q8LZTRfFF1lwK0vDc8Pljn8Eq/KgKkLb6Drn8sXj5oAOlrtH2J
XkmhEq4yh0VhrX42LxAVSnKA0CbsD6/GWStd6uJ3CpE8tZGZJ8/z8TlvN/lJe51+IvZWXpWH8jnY
9egMv8b76YmR+FUnlwFLUUTr1HBvPDypKEbZn5hsPEu2ccaLGDNV4ZzuhXPPisxQCC7IHi9uvRlg
dDjhNQeyaN+l0XaQPVl8Ww64yO1JzqhupPJ9NwbbdNx11pNRCsdOCC/h2k8J84m9/+0usnT0gpqZ
HFI0UBnCpNYRuwEx6rXvM/eCAcALiHg+0gG6PWbV8QEuLwvV2sKKZnxvgUhQkIGohs7mMs7O72fy
9TW//0QSCNyD+NShRYZKF0242/tvN7eXdmrCJ82pFoG2rIkDf31/KjfSLhz3sUhjp0OR99dNuP55
ewzjFFL0yEQrCsyQB7klN/roj5f+7Z23z9BKekW/P61sgtLP0vZR00zAf03k0ajdwltDWGG9Cev1
GLe7IN3BKN7umkYK78UQC+gOU3T4/fLhX1/z92MWRq///Ijbg7fX5FkTb1lq/N+vuz3++89f96I8
Ep2/PZNiO7mKmQB6Wg93e6GpdBzk9nc5kpehN4dg8voL/jj87WeDCA3ZK89MqzYkgWRO55WFZNLI
ylmvNVw8bf2hsijo1SjUD/VW04zIp7MvbmSlPoU5Pa84oXa1KE9SilqKMj62koVfINu/FEsfYeg0
twc+0egaokss7XpkPsSh8MNMu1OrylfL6DZzAY4SakfaCDBHeuU1QvPSUWhZWAK6I5FK/WcWcLgH
y1vAK4UuGyfmZsgliYrxoPrDIG3FBlgBQtHWVtGAyUbpK4oIk6O32q6bGzB44lN1w/qkA7xMdXpW
LIkoWCaP47gcsJ6NbbH2imF2E2mL25s3qeSWdXpJ8rcwJE+hyjGyedNMa4fUDqligsj0mKEv2sCk
i+K7qMXLVzKIXUp4WT5EU90bfQ26KEH4HUvKKhY+RH25L7TUD8If46DQC1rdagk4lny3NAVOpili
+kKJnIuOwB4kBAqgSNEEgXGdgItCxiguQM1CaJaVxuYIdCQ7ALqvrCIYGoUhYL1KpaBTjoOAGzC8
B+Nr7ibZTSv5J0iSkxgabyFsRVful82Ufkpwj8bsEyvh3B4LaHAIPoNf7b+jwvxBGxnRMhFJyRI9
pw2+Y34lbFFNodCnsZ3u4PIGXfFqzAm9cmnf1PMeMAlqhvRZFijwsfzQIl89zzIa5A3oqGI/p3SE
mgJQFkS1Dl7EqJOLEe6DBlSjKj9DHxrMJ11dEtRhZIxdlo2km4eQmmenXTlNP1pAf1i63Ely8kMl
28omOL8LrnsyVrMVVY+cc6Yk0leV9D/aEILYBN7fFlnjG0AunLFZN46dITWwY7QISe7VSUaCkgJ0
1rZqRXer6b4OK/VzwYygCbQHmDVvedVQB7V6qqlKBs6o+JJC1BWjXjiMbelOalls0xobuZwymNaz
p1LXPjWJZZII8y6qk59l7qDgAPM+H58rk9V17uD3FUM77YY0QTJAArSr4dUNa8fOxaw6x634vlRy
6tayKbiDwn4yl1+mXip3bb5cU30hpCB6CKyscYEBCC7YwHf2+nSfQkeCuo8hQeJbivrFSPIkqXsJ
RvOjm/W7gK70spJtF9QNpmk4DFnsNXoNcnfIQ1cST7MRPhpRsc8lpaNiRflDGeWH6QWlmcbJrEHe
JfQyK7mTnTBWnxUkm23M0j9q1OGs7zrNh11acrom/LciYz7ImDz6Y82HW/PM4jXAiNawKhTqCd9E
bY9mw3kRAx+Eb3AG/Hqwku4L0Un0/9g8ZJX+DJq8AYgJ+hb19NMyaB96AXxhQvpAoCOGKm7tCY1I
12IufyYzHrCB0t+lYmkieXAG/Hwn1RDLpQZxPTUMvgNlTI5j/6ZJhLkaPpeW6bonKXS3kUM0QaNb
hZPl340ROJ01soqb5n0TtCQZBQn58K22yyNo5xgcA9vCIIgnXJWTg663rzGMPS7W2NkgACnDWDQ7
MrNOveolk3Jt02n4RgjCS8Tc5Oxqb7GO9bskUJGJMWIMZ3qVUGn7PrnOo/Q6RMC/5KYLNyLSwmSi
GuSEWaE8NEdOgPguGgAnRFwPeiwj1TaLZ4wByVTH8II8alP9DDr6PDCOlnyvRIvo1sh2wMwKHUMO
nF43Wk8eMmptiHwQ3ei44JMDDbC/lgvdT02g7CkQe5D+QN4QuOQlyuqrVrXPePSdOefnpZG3NQnt
hJCMnQjia2hS9Eqtp2CsL1hibYSqusToW9hCwcLQGCiPBXn8rU6PSjmpdqjokCPK6CKrWI4qekZF
XsSv2pLgQoIwdQRtANGlizaG2igMDNmnUJoR4OruW9Upb9VZvQtV6PoEb6dToh9msyQ7oMHTAeuT
PeqsLpZxJQx4FTAiUDije2z7+LuL5fkidYz+JQStrlojJQhWQWAPpZ+bENhiFLG9pK3f0qkanRZr
MeWiUAkRKhAs+ZeWy7LzU1dpF9TRe9b90KOFqS6ihFHOYuFI+eIB1N/L+b0QNOdwqtsz6OoVVUpB
XSpRqJSDZhugI0kkyl/QpP2hIQfkGvLa6lprdWrjDnmGh1pZCCzP43Oso00p0JsE9injphyxhU2p
1wNglz0hq/bCZBgbsVRpA6eCffN4qTqKICbY3qkqL0pB7wsoboG64/gqTtaMFre5a0p8TooJLTac
J1/FRiRjF9GUq/qOQkiTPomL/FnCqC3hk1qRM4UUayuN7CkDXGLALkVuSteOSkIlvWP3GVER88o8
AW8UZMOuUEvJGVtHUfZCfzSUgHaTSJsBu3GwJlO2lVItOKFPDSgJ0KehzJ9WRnVKbCkZ5TklWjwg
aEmf874M3GjoLb4tfZKimGYyHYlCe1U89G3d+oOK3JbeUgIwoUgiggTqcprcOECouJGQAgEc5rV9
hdyGvr3xpP6vMsE05JT/ExHM+cgQmWmK+C9csF/v+icVTJLUf0jKqgtk6TDCNBXV3H9qF0my+g8V
PXzEcnUUaVdS15/aRZIJewzBSQMpRBH16X9qFynyP1D5NVXk8kwUKv+X2kXyX6UWNZGvJclkCrqh
iAo4/1Xa6A8r0Q5j3Kru++lcjIrlSSXN9Q4X8UGs2CxW0fBcqlPBRi023TrWTJfUgPZ6F1ebOAA6
EpT5EyvyZwgBC3hbRKG7OMd6tIKkEm117xMtYR+o8zUWTHQIG4b6ZKnb1qqeR3D1d0UC5t7qTN3/
40L8G5an9jeG2/rDVNGCp2KoInqj+qo5+McPU4u5Sq2oH86hTAd8tFAp6shc1AYf1y4sjujSRq6U
91h1NQKRvm/NYzNO0rmK1K8Op5+DNQ13pV5NwIRWrbEeorcpD/qpwVxIHJv+YsSRSkEOj3JpYjvf
mEF2Cszg54C251aciodyJcwaednQQ2oHL0gqbCvNAqYCXg9AYsdDo6OdP6PQIRT1uAuHIjko/Zgc
0g68xWS0MMJmOpiIPQYHJRovgYCPXrua9twUUixDJVHztEKga4xBzaO+VMq2UFEhCUM6eP/5nOqM
1T9Zg7dzivgwDETMXMX/4TvLyhiZkI66c4hGgj/0UexbA3IsYWeET0NIS61a5v3NUU+JhXhTVMm1
K8efpoqdTmzVMs1FuMBBKt4NQ69su7LrvUIHhVgnm2ZqtMdEz9IH0PyUZnT5GXYlHHbMgsKsA0yS
UQEfqqE4hJPohSpylPaI7gNCxeNTWjY0bPXkccoiMK8ZHKNNFlWUDuS8PKsTOnu1FoBVkhH+Y33M
7gYtoAMD58atJbx6Z3mUnhSDc2ktKNbo+cuMl8tg5PSrtSo6pVJ5N0PJwXEideJ5WfF72kMaw9tJ
IhYnGei+1tdHRQEKv/Laf9+gS8EyO1Ni/c/XQ/qfkxfrG2oRsqEzh9Fo/usYN2b0UYUqa884hqTh
gsMAEmOcuoTaMcoOdhLI8QFZF/00IRa8Sdm/6wEafsgadHXDwlto575TxWPcFZ4Ce8WibVPX4st/
/p5/FdXVREMyDAnWtSUTY7hZh9UfU1ETp1CtELo8i7LQ7pNUO2Glp3laBNugB73+Xw53I6/+wXK+
Hc9Chc3AbEOyjJvc6B/Hqxj/S91E5ZkdgxTdCdJXTToIdwzRFamR1PPcpYUHDN16rJlQtoi4om71
5cESaZ31qvhgPCizFb50igjRclw1powfSU3rtovp6UUZlckmqDYlKQAtvNk4lUve+JVMyawVA/2/
qBLfYtVff9AqW66R4Km6vq4mfz2BiNvFEZuq+KypyhVpm+hgoCtnT6bUEK7C2gl1UKbQiqmyDRXE
IyLRoVkQb030+iGOaTDD+PC6VdBFmYmGbSVdbjepan1JOGBBVWAKohCHXhab58O0FPQh6frL8OGP
g8SvM4pl9EdKdklQj3sQ7mTb+QAKQFAklBbgerSNkZ2RdiY1QtL61coRT4oiBCOCCGeJ3kDzKzOB
g3VoOePHMwwIXOMLwDZTS6eTMALh6yzELCQZMINRKSgl9d9dK0ZnNi8IeLOgun0cS0fTDCRwNSnF
UD1rD0FZQPxSu+K/6BBrKwv6b+cdsjxiEpQaoKyq6/z7YyCJeq8VmhbQGTCdDo1KWxK08d7U0MvC
2uoQDYkMHM4E/xrNP1PJTL4UqMFyUo4fdWpINENU/S4ScONMRwGHcdkIHpIZvbh4fe3Q0iwW5p9I
1J7VVNlNsp5ckxJdo9ycIwqZIC7qLKfArWVEokJXP1QpoHtePSBSq7lZ01rePCxAjur5klT5eFxS
tDIAkAu7sJAeRzlV/Vmu1S17+cFZEKTZCppY+4U6qdsYnydBKMbthI8KPfEiO4c0dYageR/I5+8y
pWpeVOO+kdvpFR23Dl3O/yIwii/AOnT/cooVFaVnyAOrccVqEf7XU6w3Ziw2UaecuhxppVrKpAOb
K+kgthMpdhhLm2zRze3tidvNZAYBe571NQ1s0Nr//R4pED6rpQLn8a+P+eMlmpFImBmub/z9aUNL
kWUw5sr99bm3p4Ms4RB/vHLRBcHBuoGuGprV9u3tArWhnSBj9nv7Qr9f/euQty8YIaLuQ85/+fWY
cvsGvw8OT52LAZdU3LVR5/7b3/T71f/8XGmVr5r3v77Dv37M78Pfnvj1nW53fx20r/K7RHKlBlqE
1pnioVxP0e0FKIuYwq8zf3vmdjPfTv/trsqUTetzxBq/kQZp8QI0ZQQlOMSSbG01N2bHcxokQh9i
ygrcyyrwu6EHVUge+zJoy/eSdSmbnudZGL+HUpV2faocE3X5FqdOd4c5fkKJ6wPuxwJbdPpRobbn
Jv2ASpthpvAYD70lVs8BcgRJK9M4bhEfoeL1Ksekq6UGtLcXParP4QYnkAMLfrXKJw1+UgieItNY
QVVSt6uO+lpYkyakgXyW5RFpkul+FFjOQ7SwYkhgHZx1DJZiICQdu6HUYPdtQqZmFwq6UcRFEkax
1w98RmwapSMmX2Rni1MLi+Ll8R4DDJBnsv7amvJZj3/WyXAecFg/xcpNW6/zU73BqE6+60Nr9hCP
MlZaLbhnvYNZ3NMPYxrQNQdiJCvlQ6T0LEj64DN9r2p2NWHAAAunQRgPIG2UVt3UKrTxRIVIXlo0
IM0V1qabTiU0FJvT6limte61cWQB7ZfelmlB5VzZp4pxDsM2OggdBDb8zD2TEt4WmqbXFo18xHSZ
bmKZvqWBCAyOHoiUTT8TrXqU1aYH+CE/JGFzsmqUsxcLFFFIJ7Zqqw12r9EmG/ZCAVbEgkmNw7VT
YvJY9MMndstugyryppMyNOnKGjy+eoUw7gRlRclmdaKIlAkJIWA0gl5skBj6f1yd15KjSpRFv4gI
vHkteVfedNULUW0ungQygYSvnwV9Z27EvBCSSoUkJJLMc/Ze27oIsowRYDOoZKeuORotQTup75+5
Yl+K3ui2BG0TiRR2W6+wOA7QQOdc/8ra8hk2hHED/7qbhOscm0DvEwpJpyloqRFofmB1SE09VlcW
zWTPDB6pyQlag5k1cKKOVk6UFqS+a+sBHpsGGlYteIauqDnSakaMqakxgNJAyNfnzG4qhuIieLNa
5NmzndR3IPiqElGRYct+F8wCAYpDGa6jRtgFBh6o0UBiZut/grE4l/rd9fLfvuj3pOJiQXHz55qc
xGvoBWeBO3Ujxjbct2O/y+3hJ2Cza2nQZDSyZ8V1njxC61q3xQsN9DBv4EW7GOSRl9t34P3hMV1U
6RFzlbYPY+NumpReciOHx671u61ipTebgtx78Ay9oNqXdM294dn9TuTUIjNpjbcgifZDS3cuiq3d
kNevEO8O5NskWwmq7643XQHjh8TYSaNfUy5Daz6Xv2d3IHmmUSONevR0BKg1JNky6x7ue2rdd+5o
Xqn3o7QkFsucfALdzW7vB5QswpRUviJMzqM17es8+DkYyQMDVnkmW+edllzByq6ZjrXtnCfST3de
YZ6JF/M2blBykvrJkytizamV79L4uwJ3tXWYbOwTHe5ZrdOTnZp96OPQH16DvHxwxnRnMiDeTWMd
08Kh5S7Dftzhh73vac1sKrhhsKzlazuwHrRmC548Ii8dcCqDTzjOzC/Bp4g3Jlv7PI/eRj/J93Up
SLeRaEft9pPfEHKiOgyPDgQTnJvAUttxBjLdep9GyPHTtBmxZxZQE5cgpaoHXaGLK+z1bheUlQUd
wn0BIoTMCdjTcTDtDKd6S5s/Cv+MEpUQ77DeGllwYTn0E0cvYgmONPy3eeeGgOMzh9HPTz7IpD2w
FNObZgZN6M4kJ+U33SJGgbxvMkCWW0qPLJSmyb0QP5/flayK5tzNn8ow2w32JB/htaI5cU99l2d8
AU538P2m2DYxfsRYRdF+BhCnFZWuXhVfxTCMiwBT+j5OGPWRyuJELCKQvWDJhNd4FqJe3U/eo2gN
+6RjNLh548vdOGtrm/pPakZp60wsGhXBBN3UYJtBKD+ZqKN1CfTbtRDotC1ALpB5oX2pkHNEynvJ
zPKQMB4unq1kg5NxKRxXL3VcLo0OHPOsi45xGdcYVr76aLjaPR68onZePTskJZpveCbQJRwo6E1x
VGwl8Xh2i3hYK91ubGHp/eB8c4INh7LP3goGTmSGknA8uz2kzKrpm9S4o1xrq4vkUBH+qklH3k5d
D18l524XNO8YYp8XQvRnTeeckEk01tHSwXf8H12rqdarXVPNhx4uzT4I4PkJwLM9QpoldqzYj8UY
oy42DjqH30sQz4RnL6x3ZkaYDclI295xXixYGxRwBCOAbaRb/NuvvQEqorWMdgvhPdhHKiIcuPEO
FCYeg1y/5AMmZ5HezCH+09fFH6uXKfkM+ujNFHUtS/8wa4qmVmpy3sGeuSMA2bvLdX9rFRVVd4S4
kPSkzHj1h9/hN5qXXvpA1J7fLRHeXnsiyVRGHR2Ic9Y47q8xi44kN1g/bM8YdpHpjpchiYz7Wgpz
sz5j3ax3i3nJrPdTfYm9mW7t8m/L/1scmF9hwmsP82w8K3igx2YoA6QJCelkyvxn3Yccpxtmy/6j
5Xq6dyvTPo9RYDxMRgkPY9lHHT5RaKaEnRfZVsCyv9dKyGvZ02QEDm18DlW3W/cVzGA3A67hT7ah
BWkbaLdJRxKXPEUgAa35OzCa7rdN6q2fSfXDcK16F9oGBCM7Gm+GiX8rMvvqywCcuD6VQ49pq0go
j6TDxOptLE7pPBM6CgX17u/ehls+yfKXHZCqV5oQH4DUK1r2xrC3KLW8xU30w1te1+yLGzjkFCm1
if3bTFI6Pcq7JQWXjMaNJtST5W60/BbXP/aCqW9h4A/0NVk10zgaoiOdZevJ7GPsccvTTPfDcRv3
5yQNE+ZD3T2Q3GSdPana/Wh22Xtgh+/rM73Zvc+r1P7ok1CjOdTupTJkcr/ka4LItqLB+KorhKWt
1/0Okwxlmu/kL1HXGQf8rbjdFPJot106ictngUd615m1/KlF5G66OUwf+kBEZ3+i5j+YnWIFH76u
B8gq20cuV+1H6Ulnx3kwXtqi7e49GDVEgtrdt1iCMpe9Al0g2kkI77khKP7oLwEMdZ+1z1C0+WaX
p0TMdglniL8ND8V9aBkImBx0U4ZRGrs2FN57HKUv61OTPnke86Vs0Jqo/WgJXCp+d/edgx658nv3
W5XRvwcyRC1At3l4tuJZHsMkbY7WqMznWAzD3xceiQ1t+jC662kF3Huy8re9NTVXCXD8Xk0YblKz
Er9G98OYS/t7iFM6WkNnXkUp1L1NdfDvE2rYho5b/swz+OoG+KvrYIApnXiPaNGc+lckWF+O1k+A
EnAy3BHFojs6t0FY+O+Wl6g2euAHZ/rgm8pQzbeYXtlt7H1CwvIp+Bmi0l7fStdTXVUBllHCA25W
Azm4IplsG0invMbDcX0WUz60ELzWvdCGQ9wmT0DTEH5PxvP6fnxIubg/M/O+KNEgRHS7t4Qbye8B
4eDfN5TCcxYiiu+BqeRXsw0QlSsv/Ar4stZnUIcAsxpW7QODp3dJJztHbTapL4lOc30VLxpRXWWW
9VCynAbaGGANYsT7xBf+92OD3Mg2HKD0MQm96lItQ9OyuP/0M8FTOTCz4uuxo1g+FokTnufStHeT
W6afZBvu11eJnRDjrPCPWW5krA3aGeQB6VD8mKYfOWS1dT/K8Ky7NvCLJ+CqSG245u5938h/DElN
0jvfEfw2VBt5p5+kbcAJDeeWtBdOL6YHZIXxDLir5JxzSjzNbeOe7ArDQy7Q5duBeCc0cOPpWX9n
IQgyz5yyS+sJ+9lrzV+jUehvTh4UXbEfP4Qps30zpaQRLP9g2iVWncB7K20nPpp+qPZxao9flrys
/2h7OagW6hpnruflzoEpuPfD+m39Y0NzkgJqA37SC9W9bjzoaMte82J+hm/cvxLu658INcOtUWTT
Nwpbm7HwW0FU2fdmSupTabZvNgW+9e2bvkIYM1XOjYhZAD4l4JZ1hxjuvxSEk5de0lbLBNGD6+N1
Cm9fqvGzmQSzk5pAbXBG9vscuMf1LQrAR9sxmaxrDrPykeQ99XePfhFiJAjK8CnLffsyTIzV6y59
4mbtsk9xCirrUBvdjOnaL36YmbtddznodNqGc2YR6tvFT2rC2Br5LNKMUEaPTW0hJZCt9djIzLnO
aiQNYPnsuklPlHnmd1F7rM8sEvFyHc2fDbpHq5/mR9oc/Z3vxsVON0Q9Z7lbvfSh8fn3Xdn80OJM
jA9m5rlEjtMXWP8goYMVSVC/DbPfoInD5WfrvvhGsb++234evV0rM+8EYB7djB1TI7bF89+jI3vU
1EkjGctj5H6pTP/utbP6t5HC6EtgjeVZOzDd1g8BeNTmQv8VAkvfO3DaaY4I/y3sMF0uH9KwFljs
8hPrEwLv1p/dFLI0tPODaae/9MClO7EKDbfW7nYO13YVhwEYPNrEECSaU5f7X4ZFLF/leO1NEECP
ahWBju+K4NYUvrcPgwmp4DBwVe0RjnvilAfIN0aTxarlWgdSzNK7LkIezMwPI6OanyfVIeSN5M4M
m+hQs4LlEvPTnwrjEU78vHNG9FuDJDw80j6q/9D4CsKG9oyVIbYZQ/EmkEVl+ajviCxyznoIj8iZ
Ak5IFdwCaLObxO1hB2U03sBovRil+0UZ41jmoffe2wQQ2/YwHHtf2fsUERQimIYsygHiyqyKFmEd
nNx1k8BVuguoJy1fWn0OwgyjzXpTe2gX+8G+dLpNsZ9Cnvjv8f//vPXJ68ZZqBV/7/ZuShLmfFn/
bd3B+jjscF5jvfnfgwzj0UYEHqCuVb24MkSKAcyI2+ClNYCpzqGcbuwLJ4MPMWoo6vc6QO+eZayA
UkNB3w3Ve5b+gAkJajmoIIr7Q3OW/0dyQd7LXLcZmPOTone2UHmcR5VxcE0ii8PZuws5RKTKfwfK
nE5GZKmz6LDwQ31tdkNPAD2dxxwT00Pg9v7fJwxwlM+FUJhhls16q7iYFKeOjrZf4BPiF0vlWZl/
hGHwgVb0zl/+DvEYs4c/iG6MvY9G1OJ9NS3M5h+ZTMQlQEtox/AAAkl0u9c+VIFzDZJOAqlC9slZ
hsakID1AQOa98w0WDHk7vK0fjupoc65gGJsNI8cooAe5PwvFXg1WKvs6yN6AsLFvqV7NPNUbudJ2
RsArBHmaSK+Vdc0AyO3V8tj611oyRfeRUaT9VGxrLN1p0LUoBYItE4WkUUjwVj2qk0dbsVBlRFnx
iecciZ32D0zHXmXBw440HslvwDFjk9UIRqTqWVoSDUuUBRzu/7DcIuHCK2pQ9wDN4nNcpMWW6pX3
L2Nm3fuKpFlft8osjGbaQ6/oqpMV50dJy/A4Q4HbJQxVtFgw4850rbe+R8khz0rjzpsDY0MKi8Rw
0z31bt0fTIhQQP5KfbBlcPWNCTFfBnvvji40DRFicPZzN75nbrYPRBvitYiiM4tFF/XVOV10tBYO
k3M3aIqQ0OE3XqgJDVt6e00jGH9ze9pZC1Pb0PGvUcrfeRBXOLYBc6vWuXeHujl0wn8o5zbZ2np8
H5aTc+XWyAV3s97q6JxR4jfGek8OI3ZzxGtHoJTvcxb5t7i8+mEfPBqiTS+zDeOtzpvw1POvNzkO
w6aUIDu6FuxCnnvuLg8wgGQWLvg46I6y94mCIztgYw/FdPCsIdo5g9XfGxkKIDg178rr54vKnfJS
S7d5nid0bjAwkUwRDrjPHYNk0T7FdRVEwT4WMa76HvZ2rMHwTZq5hY5ZGnNpgIBmOAfUBPVD2Ht7
QM4x4czMrBvEnub0mrhj/FgQ0LdzylLsPLOcn0mVR/sqnObc9dRsC0g0mFjpcOQe6QHlaFnHpirt
c+pGt0k1wd6fgVcVUKRYDrWiPEinuOQskc/rptLOYyQxRy+MnXAZwFbQzn+bwrBqlEI4z8zA+JUU
2RuIZLVhAkZMuejf/dTYyULTbKAgEpitPJsGp3wwfHlhYe0nbT+mjt2egyUPhCDjY+qw0Nm1zPw5
rwfU/wuSfLCt7jA64rpyx//bgMwesPNiUzEq8TNOK4wcAtwimUB/3/8o4XPpgZSCvhnS7cqrXzcr
qj4L3iMx6JPkBD0rlT9kNY7Y0oYhvz600uTXW0QaocMIvPfZgItfao2OKrEcec6WDRGfxs4MNHpX
euJUax4rC4OUdJNmW5IGQDlYpnAk1995sAEaBuknmoazZzgbBQLxNIbFdPEqfS1yEd2ZNjCWIOAy
2pZR/3ez3kXqG6AbXf5iUj73xShOI9Xjvwx+QFXeNq7rpdiVxud52TSQ5HcVMe7YfVMH+7i4F4P5
GnWM8mnMW1g3MLX/vRX/3y12Rl5LSy+/yGFGKt8az+stV5M38N/d9ZbZBNsq95tj0pKYs26cBZhU
tNVb4tr5PrWi7rxuqpZxLF6ASf89FhYGnfU0cTcrTglqPBcDMkSR2gdQFR3/rU9wb8SzA8Zk+dcV
vZSCftx4VYuDyg30acYNE6BCv5D3XJI/sWi66LpRGg0Z220QsotPqyEsdhTv7jBTqHHNJ1TFDnOJ
hog6C6+DmhgvkqUHayg4T2W3NEo5VuvGZ7Z+J8wM5ONySPoK0B+ZElQpl1/F+nGKjnMoZrluGsfa
CcHtZ8U3kS/5xYNW2k7WiO2NcWodtkjvoPBBzZBGSPxIeQ2wxeyU5L6M6ENdV58RusR0A0YcTnNk
nvO8Sk6FxKloDAzaVcCpZtcmxt/1/pJRlcR9ebIJtNmaVNU2LuCKCuTguSdMonRirsWpzY+9t4lM
KIOk3qdx/1omNsy75VxZh4P11v97LPH5IUaqpePK76InqGPXoDa45XOVEzTUQbYQRX2lVxhJiswQ
MVIilWYz0Qc4zYruLosxuMivRV20e1Pn4YP27X3PMvebHky1rSL0g1GhMOnE8XgaW+Pa0pO+9cRg
UgJOeNxJjn4wF1cHFQ8mBLnPdNp+RZV9y2ixkibY6UuIZHpbvKRepAnlnKP7Go2BcIzhnEc0BJ2U
3pJLS/zOTyx5mLJkehhbrEm+IuApDn3sl8ig2p20R9o05ZBSi7W9q+WJQ1X48J1H0iuYvePGTQlY
3zX5slwJvHsUL+OTTYV3p8MWUHI5jk+B57GMssz4mPpAWGajhg9dUyX2ncc4bOuNHdG6IbQZLazR
/LAiFwxMu4zWubY3XjEQ4I5O7I4gLbH37RK3ZJPMdGdCG41mEr2WQ/67M+MG/AX3qMUzBRQMKmUe
4UyLPPdD12Q0EAf41bvkoDiuhfrCrrIP7ba79fGgGegi2Kl18p2ie++q7iAQ5T5Ho/jspsTeRhgs
LlWr/KM9IYCxZ++1Mb3uw6XPf2oyAAp9UssPYc3eVifYpNa/hoW5gTKt7xzgpXtZJQCYS2TXJ1Nw
bQ6GqfsIfICzENV/ti7pOTD+dkUligN8npRSDk76UT8rsqVy+bBuHNlkiCd0dMpRfFOuFNa3MjrE
A5X3mvQAKViqZXvpldNjT7udtcd7q4zw3UE2fazH4kYjpd8ZIrUfk+XWlMHWSTMtjp1bc+p4qmA6
505PadkZG9vzJzLAJ7FF+6U41LIFBpVPd0NuInNbIlOCmRGohGN0MhFJH2Vd/qm63sT43TTv0VDQ
28gkxTZ3Nra2g+gsDN1hz7xBkQ1YZD+H5CUqhmPSOOa7DrMz6YF4nPykfQ2ItTrVGvU7Ci7qyea9
lIbHmwi4jFi+RiMnZ2R/WmG+KPUOQGBM4F3BpTBS8gkfTX/Rloj/OAXMFSmREu0s2Z/Grm3eOxoc
PWl1D1gfEH1p596P6mc6U/ZrljoKbytDQw5mZlL5qdO9fKj5FH4wVUflqPq6numZHzpE6+2DiVbX
xP/wrXGpq8loLfubY3e39Z4VINozzJbOTYCjzUlAMcdz+nA0dOl+BLo8dLOofo4RdbZ4yJP7odSf
rW6mK21Rat+eQ05Z6NlP3rKZB0h8OXX0ynQLViwB41/LjyzKS/WI9mnTI61AdA+aKYv96cnx5uY0
kM+OF7DYxgKxSD3R0LZj5p7xUDs/bIqVdym8hqCxkHFLphJEZNDX7j/RXflbLaV3jqNEvEYRZQu/
Db+SpZRAqbK50iDqUUxH/r4pPLLMumn6FZb+LpzT+TOKBhRRZLBtk9CBk2SS6Wq4k3pRS2ZX387Z
L51k27AJ/D9GTuba3hjgsDM9C8+iUTsGsvQTAWSCMDzFHdeb0VM/YT3w9IcVJc5b65kZDUQuBHZq
2m9e3P57d/0rHU6apB5TRUFG8AtRNNcGlvcP15HzoY0TJCvL3bbTP4YO2mpuj/9Iz5zvB4htyYDr
ZUIMcAnziAmuSwXY86sC7yrOEr9L6JVmE3UTyrum/yuqaN8j8UhfXZJgDnRJpmNihsHzDPWZNgxe
RteZx9f64HmJ+w8OwJ+CZvJHXU/DFvFO9VAmzJKyCMV51WX0caYip9nQ4Qob8jc3059mgXmU8yP8
tmX41IZ2+2f0Ba2ZGIjHLI4UfwBSyIK8m8ZjWBYlJVKvIDiKOKLzFPj+a0xWxy5nRgC8aba3SWBY
O0cP40NWWp9llswnd5bq5s7BlviX5r1hZK9y923w/fGl4pyvHVc9ZEZSY9kOrRM/IlylXih2nVlU
21720K5dH/bRoF5EW75araN2uTN/lbbAQBfarGugRz5LQ1rbrh+MYzI3wwf/86PoSBtVLSdGR6t4
0wZzvJlII95OUcMSDf7mB5xrGF5yU0jH/+HQ4a/qk25NC1eoPJRkxe1bN+4pmKZHh1LSkTIT9B1/
dI8EXpvL9VXsDFXANbOpy6CGlw90hVkwDjZApwK8najt4KWb3OhOito/lwCTIamL4KyKPjlRPZoP
Tund8sJMP9OEOO65NH6mlkGPLtesXZPJ2E6MyL+k/u3qkR7s6DQ3x3AFkV+DRfJF/64NANahqLxr
3suvrrO6lzJpQGsu9U0/7Lzv8FMLci6l8qzX0bLLS6Qq67nm4gkcRYLH6GrnbZ6D77yxtkYq1J3v
+/ZuJkDtZNkECck8z4FFUpgLRasgCwPzybuI1ZkKywNtES5iZjJdkcosSZEiOND9Eje3h+bhucYN
DHy6o1/cPDcdbLlQ4Vz69xtUdrl1EvvVr6TehlEhv2WW71EjGwdvTMtTKJajYjovbZE5J7Mom0sT
08e1yDdwBk8/p7M27i01HNZ7nk8GFdcUeZO1QgJCqDc0YPBbQeb8LqBrkr0KHIVvfwfWAQCADL5H
JLHEijIV2wR12t4rRSOjbec3qRFeWGHmfkYDCPV8uvpjOCGolMbNMd3qMk1ktRqNecHP9b+bThwC
o/9DJ+NxzGOEhYbD1CKb9cUQ07VMrfwtM6bgYiCfA+eaRw8TsVsPnJVA1RSpl+QzVn+0V5qbPHXn
I22q/KWsTl0nw3M3+cE5MY0XCT39SPAIFVLfnu9FXdxqj7guqcFXzrEipKAv572dQgpYF9Oy6tUl
Lu3TOEoYO5aBACbLHnvSRO+0HxECQBCtCO/LkWVVs3xC9E8GhBUmWO1IIu1bZU79jeJFeC9VULGu
GLz3Lk0PVTTNMDOs5kTTGCR1K8UuI+Phprw2OrO7t8IcPzIWVe8EXxGXNwJDiNvmc+k8fmcpQBw3
H/3dJAmKWIDpez5NeXObkcxD6gtnY5wUpK76FxXeB1Vm9tNYJCGhnjrfNjI3D30IrcIbAbYrX55r
t5XvRG6ds6QiVW85TQYJY8TOWg200PtpAl1elvDjExL76uIytd/EqZURNysPaqDAWzjxW4KfmYt2
mf6KlxmlQQwZZoidIHxThE+O0wYEhQ4D2BeF4zNKd9SLSuRBVvY4D0v/Pja2pj33b0aM90WKjEtd
TEVphqRC6tO4T2tsg550XtyALoufGfODbWTldkSEfUwiHe9Leh+08OV3NdIE6rvqH2o0dNWsgJTj
kNmS7WfPbdhkW+JuADaEAzR2hwF79r3y4lZiuuudJDgZZimOMrQwKI09crHZGOe7zNbO0U0hCAaE
3Hm1SYmFen2tsE1SzI1+mlwszDSpXpogf+gCQodd3DsPme2oQxOkRNyQonuprMQ/WIJ+qt3Ty/KH
z0pg7xviqrzowDrISHENy5IfXhKMvOEY1bexFVYjbwSi7EoTxwn41aF+tHOv3/AW6D8RSwKO/ps3
5bwlCkRCUSdPTV5YO956uaOAZT1XbW4+cwJ3cEkVnVHXZeHndtdVKl7VaQfGjSQTfyYSBS5SfEgb
czhw/UAW1dvdxWlVd2kyrvKim04JAvwDM474zorskvB0UM4Ff7l0oe4urJXvDR9NVqzGNw0Zpi16
58TcBPiZC4ZxzlMHC+ZydZOfqQISoHuvvZiFcStTu7gPC9AqxuSmNypfQAlKM70WJXkFlZIXUiJO
llkZj3EyW3d64FQuqYZ9AClpc9BNinybMqvuFVGu90Y7Yxj10sf1oaqwkNNWkJqacrrHavqaZGbw
OpjKQl4afZAG7D9l7cegD5rSyXOeCQrAfmsfBr24P91iFwrqJIF1VCnZBEkz41Pt6kNiMNXB52jT
rvhyfDq+ufC+PL9vn/OG0V5Wlf/TbK0NeRjJSzEF0OoUNpok+8r7Idq3nl8fVaL0h0KXlNc6It3X
LU+G4cqXwuMHS/vjGEYJNA3hJZT+KoeMkbh+4WhQlOpUekEJQxLmT9Uvy13nSydWglIjjo94ufFG
ZsV1GpjniC4MNsxlyHNCVjyYRY3ELrAvfapnjB8cCaIW9AfGk/kuR09BgynQH8xZEFLGHfwoZ8kQ
L55YQ9Tbse6inS/87uhRwFhqB8lt3WTaYb9kiWyjRG06VwWv66agtDvZC8Cu0h9jhRiqzZP8kEFW
SBI/woID4j5O+/ImYy7Hbo0ChoSj4kjWEez7GLBdVcnmi0rVo3LiH7g0j6zFB6ZWDAV5z/I17MPy
vv6yJ4a7vF8YUX4o9uRa+whSSsjG5VAepioCLkTb51URcY3D2v0YgINxlbLuY3IOqNi7rNWz6hUv
KLwgqrV5gnSbOJg/UUGoZ9Yv5JSmay62Af4lS0w05KPrnBSivVpZ1m2SLDNFGbTMTYz8gMjW4zfJ
uk2P5VPvu+qWD9E18cmesnuByKyi4WwgagkCtNmqaaGhU/iOJCdaMThn2ADMrkN6VBQxo+dQqg2x
21/SCaL3XgQNDNvGQiMq4vdZe/X+nUV+jbulxN8LrXvAXwlWyTJF8pCkbfHmpdl2sMzx1oJFvxOV
tB66xA1ObVj/sLrUekDHcqlV1p6c3q/fgto617rNaci0yS6bdEOxIs9+6ums8sMY2vFrO07jqw0T
zO6K37Sw1M3wEvnEChhyaxzhlo1JpqwqITD75O0tGGm8mnJ00Gb1tCBMbP+1DLJjIWAyMHiUR0Ws
OxMMNr4sKI5hb8UZVF29osuPzIGsi9aa8pnwaA+PpveaKsArtVt9R3YISNtGkNIlL40zwyDqC/FZ
NwkNnMD749Bm9+uoYSKKoXP0okNbh/m58oR1o0xl3ipaLTfkeOo8gllUNcgEylKfRG/Dy4JnfxFJ
/KGoCR/p4FHuY/lOzfkx67AxtU71Giu7f3IMMP9VTZeeeWiFw/S7N4j1JYzbuvTWgqGia3ryQnic
VCqddzMkpDgDAbHvCs9+t33kAnoKypexsijVh/I3CeZvQYNMZ+izmeWrXDKNJndPXa+z7Jhw2iF8
qQJgjEW1o2jlkXhLkWzqpmPmMdLdUfRg9mYmDgTkyXnQg5mwJpAfvhTuw/pQmkrwT2Jojl4jqBly
1SwzEwQt3oONakaqmsgsr5Pt/XIpaW1Eb3xU7azPcd+OuJ4T/Wh5TbKPsADSuekREdFNzjFsH0pt
lu+s+MhO6tptl/XFkX5McKcQXh7pvhPbVSb+NbfbhwAJhArt5DZi13pW1DNwNEK57dV+lvCbsabl
e8dwgpvfZxcEzs2z73Ey1cZC5QZfZkclTZGJ4mRNUfVI4jW4hVjYW6MUb/ZccvLN1WOLM2XnuhFj
bGi9+VnWHpOkYMJgCbQMU3OkK4YYsctAumOrvZVu9O8mizrMuTVxRIxTzXdVGf5l3RB+ixgCXyAl
l4UIDA0G43P7gtjfegp6URzNDJRsk5SA8jrWoQggYKfNOnSfwEukfqee8mXTVnek0aFAClp/q+iq
bi3rko5m8WnVSBunyRp2/jRbZ8VshVK3k6PihAqkfAh7TpUDFXR7MubC1tt0urEfso54c9x+6jgY
lA2n0RgPctLBDjYEyLOoDs/1mIZ7K2tfsMmHF0ra4SVK0nwr8xnegA+fay4kQFbSal5k/kokfElg
ThYehmrsXpGGsJCXUBIMJX9XPjITd0rnbTPqBuAAYg0/lNURlfo5ahYVTP0t4yq5TcMqBp36hzHj
xIzNN2fo1S0ukF4VLZB1w0qep9kgel30/uukON8zjGJ/19UDgJ0NHWlq1GjgVPcVtcP8qX3WoF7s
gIRY7iIQufpiRiNOieDOFHVKjIXlPjTO1CIvnUmF9pofjlTO4zj+Hkerf5xlgpVBoAbqKcHeWEvu
CysQ2KmmktVphMEcdQkJ2vFH7uphD4vPPNlZ/8iJRiffNklD69GL+h3sXGv5qaaiuaO7M5/HgZiA
eFga2FnsXvS60fdUfWD+0FoVdylyHti7BLEUNoCDkQCNbgRBbY/tBqGx8+m387GaHf+p9TEOCHES
wvF/u0mCrrjP9fMYtFdmB9FxzEzktqLI32gHRvfZIicPne7sdcytQzeCmh9HKLWp6RVOeq4oR3U5
qLw4RwvpNP2hnjQ9fpsEzTZhyZPJ+zIfXUJz0+FkUVA5B/0AcdiOntFNw0cpUve43kXsNWwDrLmP
c2hddUOIFBHdINxDzhXHMG+omcmn1o0PSaw0ifMazBv0Wkb0nEui5STyRfeflWFnz3Yg5Ytgimwk
9mftmyZYAA5FYtT/3lofM4aQrLbKOQTKQD6J6erFKaMbZZThc54ocTXTgLDJ6nDSd4AwEsGQYaFB
woza00L8H+7OY0luLNuyv/Ks5kiDvADa+vXAtXtoTcYExgiS0Frj63vd65npLHbVM+tpTUAA4YqQ
F+fsvXY4v1MYJbe+mZ7iuh0po6cYAASC5X7MmzunhcWZZAvBCu3gvNgk+6xmQnO+8F+iMRYn5be+
816aMHyIOdX3EUyXZtG7+37BfkKbhcf2LpAgt2jyPqRL1kxcFNpRSN6yjuZJLxDvUI0Lnu0W7bQZ
iZML3OLW0jGbRXErnQNldsRk25xM3QhO8NItewRMORAA3PXkgDsJ2vhKfBkShySBTnwfXSq/Rp+h
fDERYNWZrj1SQq7W+lKkXxEuvoU0J6+KhY8YeRo/ig55Qulr4QPXT+T2KTa+DLkRNUpaBUDSIklK
i560ucR+s/juyRzzerO4/rIZKze+VhOyutt9HVnfVAU3QmdpaKRdVz0ENy6Rxzq877h6HVJtgvtL
/ZV++uBtA0Gb2dK0bUmnDXm1gQsyrhPU7EDFUWIRPxHkNHUHcphqhDs84AFW9zq32+uJRv3J1hyS
IS3v4FD2XacNbbw68nkEojN58D7woPkPHQWudZt5OdgIcCBc0gircCgoG9aVI8vDtT2aK2WZ/U8F
JdBeMHHu/fvI3PsfRdHO2fDtN1bCn2/8E5bg2n/gtBQ2QDLD0j3Hx9D8JyzB0/9wDN/gEVGYJA1Z
Bgm9f+Xmmn+wiixl3bQM37IcbJpt2XfRf//D8v9wDccUruEZFkAAInX/z//+nP5X+KO8P7sQ29+W
/yk5GgvxP9sVyY62bctywTLYrgE24TfHdZZTkM4rfQaDXD2NyYgbLk+e7HkuqXMABCcNiDiwO7JG
qRDp+NU9026pietr+i3Owa/d7BGuTd7SsUDlZ5N12QEiZiC0zUWIb2HS45XIBuClbvsA46fd5lqH
OzGa8K6DG4iu80FglgikKAiuFX3GcEtB5XEaJ8KDjLciCEGcxvi8ShuKGX76aOdZ2q2ZRd3Jvq0z
J7gvP5JmwE2VlsPKkbTB0Y8OWIwF/E2IKWlhcxOvU4S/GDOIUSICtk3DN98CxILlqD/1fhavGspC
V33bvSTRY5yQajf7XHa6hB4Rse20apu90bXruQ1/jq1ArCEDOkBTZnPlX4M7ISvUnLSVlmWnbIlI
CBBjvM8HqnO1sNpdO8UACAvcxGFcUNRMgFUFiJ0JSk3FWtem9OiazYc1xz8j+pMb+qYvwh3q7ZLo
EAHn2F8NmXfMBwoxsTBvXART9F480Dd2e5NaN+PUuavUhpwQwbKxiOVBnrRMm952PSwp5HCSblof
F7rx24Zwsds5guxLi+FUiuEmDu3uyhAfiMJo8g42pWM5vnTx2kwJbq8G/86+ycZ0rVMV2AxEnu+s
lvGjkGDmue7Wc4Wtx++woQ0QLFY8wGp7K4nfQIX4dHlmRsshTiF8FO0Gfzl8WLd9BvBwNTTjcvAr
7xCBt/ecdKVr3WdglFw8IVxOi7jrfRc0vG3ifBGzu9HgHKw72gVLlmlHFJ13Tlm6B/gV5q3PHXQq
7a+ukXd3QVhx6/WrK23IN7hqjIOm06IeF29vldr8HPRIZ1s4xUk6+lfzAp13JOchCykUkCz6Mkn9
tACtsQU/DmYKLcuu6LA9aGk0QnJFoe2FmO9SgaY+98zp0Gdlufbc0eHq/73JSgb6AYihvB321OJ2
kC1+1KlsJEyLuaJTsMrD0HrsvF00aqQYkaLXmEQaF23YUoKbqp0uMuOat5CggpRqjftipO+Dyl3Y
4X0/hMt2nMz+SC+j2SSD+95FEYNsengrSFrEIOFWwf2pfyG1uFoPJuhZeyKcx62/4wjjLVP75IvS
24Rt8J5r43WuF09LZHDEFfGN7YWYInIXtlAqtiAK9I0xWABzM0J8dWKDQ1SoPTEzTcCjR5NV7R5J
xQ212kXQq52mAg7FEyp3xr3F+OBrkDmN+tALEwLanIf7LA6ew1H74dF+WqXTiJHMmY8o0fYuQ7VZ
RKT5dtQCKqP4mRNNtbR0HaMlsDhesHLqLtmmYXPteB0gtsZAZNNy3ZqL9oofaz2wlT8QrJ7KIjbW
BRckAqfcDyxO+xKG2J3l+880Qa7bhtKOcBk8CD/vrrr0xU+b6zHQ93a18IQmlvwhfTem4Xs6gi1e
JhivM67UKNZBLlUdioVSJn730DuWZUm+AChy1iEsYHJWi6Xa9QXMtIHmSy7sq8ADaZt3aO+mNCUg
prY/oGAtMPV4gpsGqOAuWtCAGsDOMf1nxnYIiNwYERoj8B1hrEgGCGNJYZ7GiCJBCJBKseAP1kvn
gQy84baaovxgOlyMCCMGkRsf2pq4zXk/IeQneMls/WOZkyDp4zjFykVhVEOYvKYSYHumeWjMhRZu
km9zr/7ieGO7GWEz7cuC0YRuvZUZHJJuJm23RzF+GC3qHo7hNId+Sl8H5CCbscXmJ4oE/mp7nGts
xFPntK+LzYVu7J472d1PRi88GAuXi4Ug06E2grWwchqf9oM7mLuxhDZahTDOy2R+qTJrlB1n7/HL
ktFSSoN+2S7ekREtAFPXWU96ihSEgvRsARPz9JOVZPo1xlYQE6dxTJNbEC8BKQtheZOKmGdK57OW
l2u/t+DUEW3q5+6n5jsHs8iDvWZiesJnApm8o4hZpxpJBiiRBIog1/luU1WmHF2vEJhp28YFySsW
kj/K+GPpLOJl4uKt2wIcI4PeRQ0UYiqxDHr1gfBI2MEh/6EPUAqgl+3By2BUqoxDWHo8WKCk0CK6
4A641ZVJIS60ftaieE0dLhhzA+3FAt27GF0CgBxsRO/whBP5kHqW9NEsZw6FDp500FhPlhnfwNgj
fqCu+4NWcB4zENkPurBXccFotJVPzf28I7FIn60cnxLwuCpPeaKacb53t90QPNQNyca5yZOXz0FU
iX3pG19rVBrbiXDrXRghfNLM4djp43yKTKMjckaQ6OQ96aUBQs41l53T8WQ76cNxgdG1syqozHbG
Y3wgO/DVOi7YxqEo93XKwEME4QNN8WNhRlvc4A9TthxLCnyrGSkdzZL4fZBy0VDTt0lPIkIMhXHd
0H9Z1XCKQ9+6zf3ioLXpgvzHsFaM0dnNHQYefxw/vYHxdOPtzST4Fs7uiz/7HvhjiOMUVk/6Al+0
nj9TIr83nQV0R1vGPdqgTRemn3jojr3IaRE7b/HsfToReIy+eW09bT+m3T0urLdwWKCL1u2dllxz
UQjWhovzUCR3AT+wKxKN9IwbzcZ1qwnrpg5TcaQigmVk6Kiy1fa6p6fOvW0mSa+G7g+1NauCYzwc
nYZ0jlCDHO7NWMRWXs4DiYYu6mQ2kPyrmuGIHe56MwnRalp3mKxe0znH7Dx5kNY4uDrLuimDKNwn
UpmkJ+YxLMu3ppeCXa5uAJDdfWy0cIoQbltz+t3EOrvDwHRXFfipE2SPiZFCbHW6zThROQ+7ec/B
vcXsgNmyqtjvZMclNbkuWfZYxNFLUdfftUHsyB/FBhiIfejj0868Z+AZCQlB5IDo81YgbV5ZEUef
nRIQM5ERHmwrCztJ7hScTgLGbZAgvMR0E3oQbA7c2cOtyq5Uk7FziArPcp6oU2yeuD4E52adkVCE
nK+pil8nap2QSkr1Bw4AhpwC9ybi6vqU/T3xHA8pL3agoxbuKID+qcuNXSnYVcucnNlxkK74v4WV
yyAI8a2IlsWoAhq+esrT3iaEs9EAnP+lblXC1rQlcfYidnUqsinVf0TrTIzagZT8opH9U/c7d8Wx
tXmsVOuVHljNqYkSBbd9/ekkDLEvq9Sc+ozzZ14+zqgC7pJAZyoUXR9LIqxTOTzRFPKPwjXTfaUR
WB8W0NABmdgn9QJ3mfV97AVHHBGSEyl/G9QqZs9fIZeDPoH0xT2LSgdxoY2MJm1yF+exmlUrL5Pf
1qlP/G1dEGOwa63m8Nv6yyIZvsU6SeBpl6XMqI40zPc2uZ8q/DNMo/pUiZGHXrVsoyTOqtnfjnKP
XnZrInWYmQ4NCb02Gmw4B83CaJ8XCbTuOSKvLYUT1lEqofJt+5vLm9Xcbx/YpBHPK24Ub62iqE6X
CTJfcmTlRK2LW3LMQQ2Rffe3FPQsClcfeJ4NA/FmpiXwXEnl7qWMVc2lC95QOE65vJn035W01Uc6
sFnGkbNVFC46OumZEVROUF1C/HQTi8AwtdvOsaznebXtE8HVnCwEHPIYKbhgyd1XyYzWS8askJzx
sbtJAZsczcVGA6WrZFw1G0oRcuaFe6fWUv5b3Zs6jdTEdSn4rCt5RhUOhBAv5qHGqHxnjcC2YWug
Tp5nxMpqUc3pctEeEuKp1LI/JClPot02KFxxsKryqwYr5qqMKYFOrJnTtrln9brF1/pM/lXRcCkx
O5II6mCfzsv0aLTXhBemj17s7J0m+NIE8BdcbYy3NUPpXUp9fldRAYQNfhoLu3ouSstBQ5A/FFaF
xTAsEtKRZm6XvZXK6yUPcyKet+UiRx70xFa2Q4076hmg1V6G3WMRn6YhwyJ7sbFSslKMxbVOTqLf
1n1GkFhsEWgsRTLGxCgiTLWjB7AUpECbXo09JFWDJjmIl5I7pCDKqXN5tK6Q6Z8Clz6KE1Z3Ojxh
4eg0M6fh62DKzI0qQyaLLWebYGvc1OGcnsRY/OQMf7a50R8bn+cyTYujQ48BhXSsft4QWBgVXXsv
KVXQRkVIlNBs3/hesIZ4BDA/HOJb02JEiM5PGgSoih9Ss8MxlPCoiduvOF148iRuc2tRaPnLyt9e
o/7qSx/X5XVlK742jVetG8u/UX/LakGeippdBpTdJd4FIDjlafFQuiO8QcQkF88THktoEKbc56XJ
KuFxZiHsCmR1pO9FhVqKmxCx0tKGpQ3+/aQvEknDZ7TSVKTmGuk7SptlOoqJCu5ff5MK/82gEdmk
1tXyER/Ex5V6Y68sSX9/xGWxaEmRMme0621scitLgyhDrUPtTTLwK+UXUrOXCf0Cwi3EeExg2XJA
FdZmkqcCBzvnSIbPgEdQuAty3eUPl0XR+CNE9iKsgAi555eov4bp/M1ECsOF5K+3Vi38FINx3qpS
pjS5XRJKmfuE8nyFTIAjWtjAWQxv58o9pfaDUKY8tV9D0lSIQpI5Aqa8aemW82ZYFmAYXTO5gzKZ
+9I6mREewAFfO71dN9j0Of+1xgmBEySVefAYODny2sK4vDypORolf85d1tmmQRzuSItrU9oAeaS5
oZC3X39U/+W0ucJlHCfbYHko8zg+agssn5hBJFAEU16JzYGjQs0NeT7vM208hNIHY4sKU9FgHnhw
Dbe0rCDSw2cja1H+qkVdEEv529SPaUbbXJUAlDbq2ycxO7uysm6tRqtPSaa1kDXe52TEINLP+6rS
zT2+90IqcWBCAJi25Ke26v6I2qC7UstTNpVUZwOMRQkK1Qy7AVYiF0DlyUbAcvTSH528+KsJYlw7
P2CbZZPnWtNehclc0kzOTqNcpyZtl0oOB5vbkAebep/6A74ILlWZun8katqnzYywnmPrl1fJD7p8
o/ou9fZ/u85rI+5Il09Qc+p9l3WXxcvHXH7eZZ1U5q6CkJpZ6yavweWT1YtpjjL0OP/2y3uizIsw
15nby6rzSzST5HHhdMSoVBbBqHM/nKohRD/cpHemDHgvZzfe9gzveMTnQqDJo4/iVVQeaJJyYZAr
y2V6GTtUc3aSiAOq1jVyURLnwzLe2I1lrHR1yKgjVx0nl8nkerdNEJs7eNWVvh0fEujJJxrgA1Fc
3P5HOO3EluTg6YtSQ6Im78NV4nIzMeRXqx+hN8MTSK5i53nzNoytnIwzHBlugQvI84im8vA/nfgv
lNLpZOV1fIzsJnHX2hgkx1yOQOPZuIdY5QPZWXgogOV8Up/BXRwwx7g43b4xMq5L0bCPO7DoXVT/
h/cDLCFhpP++H3DL1oz+a/MNH+0/sZPN8xv/7Af44g9HWFABTcNGJmALKvt/9gMM3f5DR44D5xPJ
A/8AHf2rH+D/AeBEAIQRFK0cXXKV/+wH2M4fPhYWy+VtnsQqG/9f/QBXoUsv+ELbA7ALvNAy+YWO
bFrQlfiVEEkng5o/T3bXYFflGaEmUEKJr+isZc+9wNyb8lxQ58aAFQwB/N/LamWnE3g4aIXYqGvb
3FiE7TjNacgh5eGkkhedJgjItJwtqjM9oQBZmfG8Q8WW54U0nnZTpN31ciihJuPoUT+MrcE/wgyz
5FWMUU1dIOpgmK6WHZO2mTSE9yEmrRqye08SVDGY1D6j/DUrvfdoth71MNMRZMNoMBYs0TEKAsM5
BsMd5Z1pUyTY0kRdvbThAgR6JNxrBIkIZ51iOR4ZHpV2SeQZGzf0SPSwvQeySK9sJFsrF6PoKsXH
VkMT3gTsPXSr9gEtFAaEGX4VNyLCEYr605IOHBo89wzfvtRe+kg+y8Osd3BcapnHU5PSmSXbwQNj
7uY87RHmbq6EE1zXRVutu9j/KSYCbHOSoB0QVPjEjVVRdTf4zzZePt7YnaNttcV5q/P5zkmLB8OK
4feLjLEdI1iuEgXm7cOiPwpdK3de/z74aGLpWY84iMZVPiULoOPupovaN7yMJzsmwAKtMGIeuonp
OM2rFtrfLo+hCLgQKyh7DVSJwUNrMN+D0gCdRhpdYl1HXfGOZ6phZB7m61TQsLCM5SqKm6+V5z0H
c/3EsOPeaynDRAZlFCpq4Zgc/Fzc+Azb/RQenVs/mBrVkhYAoA31c6quxrFJGNrW32tUUavSKiAy
U/THspLJHF9RHDsqPciXP8lMwaqHbiZM91FSbBc07AGmEsRx1DWqnaXHsiyBU8EVx0bHB9AaERin
wkHzYtc/TTp1q1kn1QBzOSXUB98177LO+OEQpm5m1XM+MMzqitlYRZHzE1v52knEVdKF1AbdDp3V
yCV54T+tJc7GzwD6zW7PgddE7/FYY5p0CZhuzM7Cs005N3PX4+h/VDxAIHlo7oriy6hbOYxU4gEM
jgc8D+WT8ZaabCrfwHM72GIH0QVfHlpKjiesLodS9x5Cg3y5TEd9hN4HDeixGLW7dLHxrmHwdsWd
Oczg+aFWKbrWWNILatP5+2JMt5lgYBbiye09XSd6Aoli7/BOI39oprmnCJy+8lj1Ro/ptuuFtu6p
4YSxRngOlAPy5szvdqffa9ClOyzKdcr4u8Jf7FioqGwPhQd6351XVS9Isb/3ZDRt0pxa6RAA2aG3
4Ok2NcM0OfrLdGdBuFlhtq2RFMWM18d1XQt31bf2feFS6iGL4tbJ6gOGwLfaL8Y1wqoGlKQsae4N
SqCN1z1DEYPORqK9XXAkCxOnYyGy16oLyXIFWwR2MSuTEYkXKr+nEWIGQTwueXfcpmfnxlmQnvcp
WY+jEz50k3UFBucq6tcOG1UvTBJnU0IdKSv85Au+5rF9r0U1YuQm/rDz6aiTkE10y1MgEgq/5Me3
ozh4muav6D31KU6+gW5akFyjMnkETwfVdBzI2Svl/6dFSbi2TOqXlp0SiGqToOeAC8pnmldpkdy1
BlKTsP6ZdJhaMF36zXPX6I9+WKFZMzinh8S676ObjCIDXND2QVjx64gZTmOcuao7nGmyqqiX471Z
zI9uv8+4S3B4Je+DhWQvb8XP1qPQDqWjogI5XYlMfwLixpXMseqN240/dOc28Gkjh95dm8U/AoP2
RpUhXrMI4UuL7tkoCQG0ZzJufJwW26iVTi1uKXC9n4Zo+Gzhg+rV8D5V/EhrKW5tExNJR1gU/3Mp
NrqP/OJIi7rYun3+TZuaF2O0NoNpv5RU7RCMEP7CA7eBfp+e62PATcAd5p+GWTyPIzKnOPmJQ/Iq
QeurQW/c9jwJEVdFS4J2jBv7RK9DJzUsRpR1tTVLBNQxiSTOsIYP86Lz8abnJls9IFoztfRDlott
E/R7Mtb8T5Fwreije0gnn8tsT9sJi9qWtC0enTNC2Auuf8tSeNgU7Nt4sK9CEPxpYr8Fsf7DDcxT
Wdokci7A5yPbvQ7MYedP45ULa3o95Ms94QTkGjeo9Yaa34R8JSeqz8y+ReNO18NHHbnYOu+gtdPp
ze/tPCjZZoix+8rZNr1/iktbekb2WVY8oAL+ESbWzSJagq2G6ZtnTfrGm8p7ujDrWJ5dE+glGsAJ
/Lvox+Is2wFBIFRBatMJAR6IwDaW9i7ahFZM6x9quPZdOA6bNC2QEkFj9Yrgc4D9tW6NygMC9tGZ
4es0xY/AftflgLS962vrEAsGt62rfykCeqAOJWAAQjPWKouYLHc4mnVzPWnp/RwxnBiDNb46AkU1
EkHEuNed5ZHEA/ou9OjLoF43ggZAl9o3FK+8TdJB02SMXo1I3B33bZowSsuj3Tcr3AYeGcY8L4HO
NL+GI/HMYWt95FbzMMCYCONk7+dfikg/uPP0A6vnVstd9FnWS2U4T8WEwtxFngUho9sv3nhqkUX1
iIVXpdY+UmuhmTZqkIgORgseaprKBwsUlb1EVx42hxXhpjxxpsSKiXvDbII13Tdiv5792t+1VfoN
BU6x4iH2tQIaoOmJReMlvwJI129cp+J6NzmUX13Zk4PcgaUIkIbDcTNgO2sCcqHQXGFnymjfoU5a
wQci7lHnyC2COSCtHs53qXN34wix7AYeDly4yj4J3T4hx0D5ES8v/pRf8ZCLvNf/GhvoK5JFfI9S
cy9cCvzJqH34KAsIhbkD0gWMEQlCl0VIzevsvRsdfV9Wyd5rrT35EQSt66m+G8MaK4NfmFcxuUZ9
b5LSExfPouIUF3n9zbKTZ+T3PLA29Q+cw+nOq1+sVPe3STUS/pJl15XsqgWlxulgvZQDp2tUea88
ODmV9xIPyD0sN3ijXU2MRNR8NUlGmEVZ4dhJHkUeoOtBpaz5DJ/cZNk085vovBMV7mAdE7XdaQQ5
Wfn0YVUVQfehfltZH0tJCPGIpdCvrJX7Nb8dbGpyoYH3q8m4IuZ2++zZdkKElP6mYaHBR8WREOjh
bmh5i156b0TxCAY/8JEHuhxcMU+2DXSk77EulSJf59bwZHjVp+PfW77+Pjre9zYqOX3a8ToFvwzu
OLmZ8bNSBHwBxkdWZ6Tft26l8wCcguGNGrqFCHR0+E3AzszV5IV3AEB7vBRobBkfpeHXzEo/kjqE
5k5MlpU8dmZyawT6jUtqAXnn+pXV0tltKUcvkMRaPB1k+U2vc+EjXl/qp8Wz3gv0i2jOKdxm2VOf
iWscOhYiiqBcxxq5geP9WIZvTknuWJFGV05tcd2V8qAFgmthP2sYZul92WhQknZTxNMXWp0BF68K
W4vKqO4jMtoaWkwJN6EovCsdEpamfO+bBydLvxcGcLFwIerS5ablzZ9Uudck3hHE7BbZzsNjNrfO
FSNyzQYXEKNxl+d5PQbPyN+7tdfhiw2i+Eb3KaMuES0Od3goscmtE9QDqznKHgMNKYjfhXyBU6AZ
H2gW2tGz8GjCwoK21g7NSAyh5Rs5GuFO1J/wZh4TDQ8dAUnfJm/8gu/p+9x3P0wKtoy0P1A4kP2t
s62iIHnsNXygWZ+fGkRGg90lByPoHw0z38/OeG00wZUwHWyoYfPeh63HuIO+GHaIElFWkhyS2P1i
Jjm0rPpn1HGLnY3sfTS9jUOcWUdFGF5z+mD0FTTHxvuMOmpZejHeGHp65xuDu3Ij8dGRaE8ZnY4d
CTAmuEju4yUwKnJaG5LdRX70hGbuZ73m9t8/2aX3YeFTZNyL5PlQThI4a7jInnSb8X/fuqvZmz65
4DxaoFL94GEEvpyGOM06qnFlRD5UnNCmT+sHjHQ+DeWyOURGypD5ZbKL5zkMuf2vgxwItJ8T4Ico
B4aWrnG8JPYVA4Jd06N+rp3pGHuolsueRMXIvUOpcWdWVYuWoj129cRDUCvWsZfvBrO/rsvxyWzG
aK0N5aHHfOzp/qcdzo8thtpD09f382i86pX3NaiSaw0pPqcuJ5g3eBtRdBg/BQcvQqARfu8Qc04h
xPk+t8YDXeI9Ak/GA0t8HSEfJ+Dt1TRwjZctem8r1nWaRfZdY8XrtDNeUzdCBI40KCCechjzQ+Lm
V1PwjKLYQdkmR7Vk3iND4wYYjzBB4xvENdEutogqJzztQN5bTCG+A/D7NRiN7tjn4coIyUCPnvGC
ExLtUt5qZy84ifzaksqdIHdfLDt69ZBplaN7W7Fdwwr7XJn96E19b9TDdWEi0hp+xFHwPVzGL77r
fPSReA1txtu+d+L5+96uXKL+qocA1NjGjav9FFXBumWEFPmlszacz8QssNpO1018N+FbIpW93Hul
P5AwtzcsEtBNBgtTTvZcP874PoWkPpTVc1uT7JuAnksLHmp9vW4QhmXf8pqHyAUkJE98OJ6bOztt
0dRU3OZ9LbruYtQOi9Vu/Tn6kXj2rg+fHe57pth+9rIQPZHucygwi/zCS1JlBrWcdAHMMGHEW7WY
I4aJKo71ackBLRSkv4XBvPyCi/HDuygm0qgrUOT5VfVdvS+bQhP1ODgsX7Vs1UrVkEZWniCEkCE+
CRVztQ4bQr9PNMiJGHKqM81J9XGHwYCbDtdoQmPVfFNNWzVBRbEHHtOSfC8SREP1KNZQMV0oVpHX
Ylvko0NfwvEiPXwfRqqKAOspvwo7yXcdQbeDrN+K1Lsb+2HaLedizBinR2ekSCuLz5kLEQNTT7dR
EC/VQSzk/8tx2nCD0iLHY/EX56tSdC+10s+nnDqjGaB3xyUiS9v+pS2slkvs+qBw9xLDzM17RJGh
/ltZq+Hl+mVWvdqdvRhSvewan2fRNG1FIciekj8CGMREAqIc1r0tk3m6dMDxTVQ0LTOK13Jbq62S
dtzz2w4d22X7q3eoPaHWpepwUMtqglg+Y6wfHWpau93YP6pNIUVHQNNlzV11XdVKNWlw2XPCZwSL
y02hfqSpOl7w7DBadpQ7Zqf+6KZ268n8XvUhduEOy1azrV3uBw5HHSWQojuGFuKvBY9GZ86PXGAL
yv1M4Dq5+yVcdudOrc4zENyCtheQtIvy//niX36DmnUzxEiGGQGSkT/xvPfiCFNOMeA1Vx3kSFbR
+kYrD6KlyfSYZWl83riTav2cN5PaYh6BLxB55Ub+fQtadXRbxntPW9qdFRXEaiRe9K71uf6LSgNV
A31vr+Aexw5VPwnbA1iecdip3zIE9V0mFkLbdGegDZJzoo+mtju/VJ7W6p1qd/3bdX5fAcjldgMw
nl86JOjo0hJXr/zd5iTcgx2Yq8vhI1+AoYQXgHEHnDAfVCscX+4I2YLedI//DVLJIVAdr3/7vbLD
HkR2tfYLK1yp71ZfqX7tgpuUoRtDQyyjx/ORJE9NdSSpxcu60rWJQKz3jrm428CtMYC72b0bahyI
l8Pvcrb+coieZ9WLFsqgB1/WQeTGVqtwHgBAf+3aYnfeq0VNkJkZNsfLGa7+e+otap1aDOVRqA/D
jmYSm8mNd+pvtjrY1Ssu7//9EFTLaq+pufN71PJ59re/q8Xf1p0P20q1gNWfypxRlJPZR6CthFiZ
B4Ma91of0J2p/ydxb/0qNFt6rkRGEZTswbo87/FREDQv3Lti6R7cJKVc6V0DuoUbUeLyTR9wFxEH
20MMo0dIrfEB23/ZQgZEyd9RI0r15oB7Z1PVGpK6mW6KmpR+2Z2Qkgod8zYrQeqSC1/p4bhBVIXT
yQxAwhZAwVLU0yTGy9f/69nCC/A1epLRWS3HDMeXnURXo5wE8chdQC1j+wZVomZ7s2kOcaMD6ZtG
rIeOCK/UH8KQGwW4xZ3IuUKr9qyaqPbtZfGybrKmv7rs51n1J+/S6P39pb///fLJ8YSFy0bLPF07
tJV26pW/v/z8yaql/MuXnL/6lxWXb718yr9ad/l29ddJOO9InJGiWAAOf/vj5f3nr1N9698+nkye
cFfF3cv54y4b57fX/fJTLx/TUQJbjSbPUpevSji4jEz/GhUZ8e1gN+rTL7Ow1uoTulOi1QNnpf/d
flG9PzVR69Sc6suoRbA8uz7Qtf2/7Due+9dhiuKnnXBWUDRndBDJeyw/BmXZZTnNsaJRqGIQqq77
hbzcqgnxPYwwQnn59BviqErLeFCdGUc1YFWfVecGt3VQyYP+lIi9JaGmIVxYS3Ls4I11cprOPZ1a
DSE6PIsHMFJEdul0hIo2isg8kreiUE70Hr8HiV4H1VzN7ECqJqQ6Si3rsouvFtEwvOf0DraG0lTJ
k1bNMZLYj9HSUKmMyW/Ql3gX8mgjFRE6iW+0fenaLzBdJRWz+nvut3VNo7s8hY45NQ06WJ0x/jkZ
ibE5ndcl+rQHnYafTLZSecGAq3APTGWv9mcshQVqzpC6gMu6eASehWwajcGcoOxrWka/jlQcTiQQ
0VWT+18ti8Z8Dcoy2Kr2muq2xXRGkLtKLcKl+zbTxyaZBzerarzVcnCn5tSe/m2dJcePPPt8JmoU
dO7AnefVjh4Kamqd56/V7lS7+NKRE+pWdF5W40uUG8iG6oNqxsVKQ6dm51yCdgepoUvj+scQVxWx
QbTLbcVMvOxRtTIpSmqzjFV7TWcLLBFIYcFVXiOCBA0Y+zYYLJrjajmck2RX59mL086INoeuHK+q
MumOs/ga6FIpoyEpu0z+1ToqMAfQH8Y+MiCJzhIkqSZdQRmgdS3yIf5eN9fY4ZOQ6rKvB/YG60Z3
WuIPK/SrIzVIBznh8MUx8ATT/0A3ANmXXaRmey4hAJIwW7Ytx/plT6gdc9k7UWPwkOrO81rtgstE
dUYvi+eTshOIXef0h9oNagf9q111FmyUJnRQyl1qp1SYuuwqR4orz7TzLlJnnpcMDpkEIy2RyK05
h6moz+58SAP8X+vERKwgR+dHB22CxSiUZkJafQZ0Eraj3E5KipN5AoCoWj7P+qE7rGEX52u1CUEo
dKfz9pZzatEALXw0Yhpg8myJEwJx2tR7UxdIdcbA5vWXtZo9n0uliI8C+lRfebSmRe5Na0R/ZOLK
K0OkGeZazyQZWTfTw1RgmCgg9a3UXxd5pQiKSdviPXpVx1ItxaKlnFwW1Zxa55AqeBwZQKgjLZKb
QZOf8R/tkMQ4YvyPDsnj929R+Y//+gEmo5uP3//7H3++4+8caQO9A2GJNlIIXQibIMW/pBCG+4dp
WQZ+LlyQLgnO/ySE8BFAEDFt+6bMj/1LCGH84fuwQbFMUnp0XAKmfzNC/k/GSNcwpdDhIoRwMG/o
FqIL4XtkpxBRqv+zECI1grp33EDcGjMXQp611mMUh8feXOS4Ls4kwVXCXNWEMcKwE2H0qGQ0mRHj
i1OzapLAKVm1Seute3kXUZNFgpgnOVGL5ZTQRi6yaIcDPAYhx61CTbCrcNLJs+KXdTg59mHQXBUp
HMnzMCKWYwl1vvxfus5jOXWta9dXpCrl0FUm52A6lNMSkkA5cvXnkXfj+zun4/LCyxjQ1JxjjDfJ
9cCDRH4xSCO61PkrF/4PieheykyyOsNw1PwCJxJOp1C9vDKqngtDM4mHeWzvqjV4mJyt0b/FgfUA
ZsY8kyxAA1q//UdD0q2o9xvztXrUmEwMA/bh1gtTiqZFkIRkyS7QStRj+mVleu3CV8TjWFfb+dg/
OkBcCUhGrrcC/I951WQtB4KhYeJTFvsxUkAmDV5TlJindrSQRepA42I+U2RsjxgDxe7/OSj/vv3v
+Pw7MxVpcNNYqP7jbP1twH+vOMZsbnZv/PLJ7Pjvi/SGMSL2zKu6OqeCxjdxqnHSCr3PEM3L6B6H
g9x5COlIHdJnZvOZxOnikXakHNbGTGZMVNz7YhaBsfL5DDM1Ug+E15cuxp//seb+dmeAStyVBzbW
vw34f1/+duD//XOcDlM365PdYEqt/3c8/n35X8Hzd1D+PSabsh5SGU00ABgx0yv/+/J3WPw9NhEf
5eFFlGHSTckSf7zBJOkmMoQshM8DNkcSMXsOfHbKO6fcKUu88iRctk6ydjCwif+p8PIa7JEUhMbP
RL/poPb4ktsxFvVpBR0yfwrHHD+bJiyFQwlq1bZ7vrPawEI6cO4Y/KP10/1R3DRdb/e1f4cuayxS
aUX9k13Tf3DV7eqSryDKJ5qn4NafYhvqQvF16vdGGQ5q8ZOTeAGsP5WXaeuOo13gJsQ50tnQARYD
JQ/Gry9bdqRwRGX0JZ7AxknnUgmJ2+NVZnQ2GlSEmy9jgTsXOjFR9y38UCoXT2NDXTKoIgxbzTz9
N9mSPAnlUAZNpqZ72OA02SE74KahnwnUlFH6STaO7lrqMIRuB5IJ588+wH8VhNx7AIdiNgb0ztR+
IPGGbJF1Aafj5+WBGHWb7hjv9DPYvxV5zbI54HrPJ2GgwLTfbYDQU7a8VJ4yeple4rWzA8avich1
io/BNrzPdJbYKFrXIMDM3YuPNvfAOp6YeHQ2w1kZHQFNv8ewjdpLnTO9HjrMloliceA+jL8Mj/rq
O0FyhJyotvV0lpfO+5u5f9rs6Q74dBvZ5tdeliN+TnF0ZLk8vXo9PIJKdYCWYOyieWn3kyXRVj4p
lxfkFAJWpmEnIga33imiHWH+fcAJfdZVmKR5k2gPoIR7c4/SF8esYsootcUXAc3e86Av0fk0l+zL
OGVny3tukh7uDFD/wqo+rNg2QpRhAlcRfds9gBrRQndkRyKFk8SR9GQG8WqaAWxHAt8aIkdd86gs
hSt4IG+GZUvY8O9wJEonWuhzMmJm5htRDrbYUAjc5w/+sLhcJ/cg+Z7wUsUmd+C1khV2ilA9Q8OH
cB3Z7S7ND92yPA9bmfTSsLpOJHjLYbF1S7NYc1Hbf/pzTuImdB6iVlhQGlk0bweQoDQWQH+m7kS3
auHFM1H3cqx77ZgrAfiLjhNY2JO8Zqc+3Pc/a45vEyMMn0LdcODu/7O+H0dlUf+qP4gHPuMfa8e+
g6+kfohIV7Q1dPjvE9yuobMhc4n5otiCvg6NI13u7pO5+VwbPeowKE3qJgvvs25DxGTBcaDbgGb1
p/yJgCp/hibr4UXn6z1+MPruMWt3f7oVQsluRWCLflGXD7KNQVdW2Ph5MrR2D4dfeBv3K7pPLMlX
feGAZpQLjFuO5ap5L+BXdA0C09D8l7398Sy+vazxlOZaKx/sHXe85YFk8XB5uU9jr6H8A4RcislM
/sTgBsM5bimOXJ4O7ev49qoPbKuVMPlpokB36KLSMN+T5cVnXn++j4gjv/Jfiy0UPkE46n4/8PdD
sIXkOp60ZTRFTdp9EHnqrPfxR4Nrop3ij3fp9H5O3KHd37rEf8+KLWlKTJGre8C1RLl+v69xuimO
d4JagqwJn1vhuyyn69tTUT7n3HvZcXigj3NJseTvDMv2fMcuunLxvBp7l5gOk/eR22JlU0LDpsHM
kDI146Bj35Hmz2PCoqzcSPCiT0Z+D6DWyoM0hZuimFCNe/qO23v3WiVfjwTySbRv7nNtY6hsIMqv
KSOQ0ewH5e9wzbsTbmOpFFgHkhAHwedp7gTs4qAkLA3hVo/MhwfgqmX1LR2a6x3enW2M2xT1a+RG
514MXvlZYypUVCHxigRw568AKGuEgiLu6mFjiP/gQbU4IT0cNo8YopNK1+29sONOQmyAoETLu+Fa
oDl6OLxt4/A+3LubXP9ijWxz95aYnxiIQu1uirGy7CQrbP215TnUiDyGwcPnkc3CQHwKYkTGEeZ+
uORaXBn3eb89uovaEYBAiIed/8NKZkac/eDfB483xv4vBtRm88c3mhDJPgqeuoueVzgi8po42ZgE
11U/c1ABYc6PrxJrlgxrAljyDDLTd4chF0q21wyL2LhFge3LL7iTvpx70mOL6aMQe1Kz6vqAl4e7
fD268WsmoTHGWnPDi5XaWePCBYzsU4llcE5cmSO4ar0z0gHp0yL9sObKHGrCYgzVtbJ5b+4nc86K
RiS0EK5G45VsMRDobNEprrwEQjArxKWx+5D8TFkXNcTOxJPuIcKcTD7Ilqtqc0h39z2ph8fc11zF
tzgeZlLmx4WXxecYX/dh2asrDLfGReal/rlBT47z7Y/0+CYv8i6HCKMVxc6xXydhrqL8IoQTc6V3
vNAxpyc+d3HH1uKridD+4shMTgRmhEB4eYj9b4kgNOL4hH1zfOd+q62kLuxU13yu9LvD/5cLL3ru
stQDf08FAojtYs9GdJqeCgbqBi6DSXVrW7PiF95fdRK2ahlIuoPbeDIBu6CadvIbpzs5AS7GXMLO
RniKXiEv5NrpS08j41sPBBVrOa8s8YFeWOnZ6ENZJrcH6oYdf6uXYmV9QBDIdjw6VsF98VhgEGxS
aTjmpSxcXtKeUDToBMshML/US+6Ky+d+BGeettPmn0DC0DpCMOlXAY4MXQDOEihedmt2QtDt3l60
FaR5O6s3/UL5KMMdaRPZb3XDA+7tmZuC53h7jwX2vIFOHl8LqWZFvsVVDLFFqJgpMTNe8BmV2CiI
NgSH+NChbLtDAglji15hlpkkTp2VLVzDKnJaGcoFzpR2FYhf1od4aesLAQPVqUvdbofRExmvh3FB
rcSrCKjZyYHGfRCpF5Ylq0x3kp26eO7GS3+pTnz+/LG4XRQ7xLTVmoOjGzwnn9XH/gi9hRWLhW/h
NwPmA2swu7N0ev8+BmDv8JWt3qcKOhHuCC7EQXT00Xe7LT4x94NZAKtEZg1heosUyjbS8LFvZ9FB
OBo/LBxsVk4QopEnaGcJCudAte3QROjixXwfiPXF1q77lBBFnJ88GRhcgzZ03z8CciI0RykXhuIT
uZSm/r2zlxXTFFg37PD2Pbslu0bFRMnH0eSJ7s2HqS2m+1j3WtLVOrt++T3Aqe4rn+Qt54otfWKh
scl/OKfhDI0vXzlDtHkE+Q8gXtCsWzyuLUe+n+iqyk1zEr9e7tu6mn4s+mnmQ5E0CLGqV/hx36cp
ONXttttX+0peSbHT7RX0OukMJyqoekAUC8gIBFZD5T2k37z5UvH6DX9gJMAaUkQ8L7cyrMjBgz4p
8PvGWhaBueYtM5vNu7b5r2hEMRPI9mRNwSbOnp4pIpKykxt03/s63dwvvKJ2RMEWO4TMdnmA9VVC
9jNE6H8a5bnAENop1F3ak45xMIqvAY3RT5n5eX+dvG4Vt52NGKbONWnTz/jMESipyx4wnnxKhZrz
YWaVXSlwjWnLzLnWJuZc6ZnSFe0sySXigaYvxiOz5gKjJNOsbncFEUz3IHDn3SLL+fvu77G/L5HK
T9FHUGGYIOpPkmoXRatjJHtP3Kqe2EFKCg9TpV2ePyZZ1d93vcR89O+711/EWTL95KnWSZA+uwVR
xbHo/f140EhWCP+/v60WRetqOqZYjRYaiQmhWcC7P+o8GdthxkJAzcKkPmynPyhPYsFY4aO24jp4
SeM8w+suVJmR1veMkWRWcuz/fasU9Pnj5Ogib3W228Zt8gteT7+xvIDpgx/cAVEzU13YiU2FWDV4
RZAn3ZgZPRHU/FXu5GzqUvpfJLULoCl11hlzs7CzL12yzSUdTwKlcs3QGwqY+KFxUjiyscxlv0Yv
0NsMZledaEP+ETAL1AOeVNXX7Yp8Vkc+6AdlNUp+nuBB7sOIGshZMLzXb3YZt4LXUIuS6czfoP68
mAhGl3jZrtoP+YMG6b3g3a8TFzG24DShblu78eG2vvrRrsrbFBbYe6bq4pCIwOBlYiRkF5ndXUpc
WD6iubiVbvqh+RJGN/qF1MIHrX5gmN77UIi59iOW2xo5c7b82/0kW5rU4rnXvmBA7QYarXeYPvba
mlSh4SvzsxmFh/R0imWD9pcqyan/CbKDdV04/jKXvSXUfR/GTnV1PjrTHtfJD0UxnR6Ei/tH/Zvf
ysgRaifBfQY/wwUfXvlLcfng1yJmH3gnEJJ6rg6Yn8BBJWM2Z3ddKl8y59+uDrgimDOVqxd0cqrY
h8/lLhp73I6JnYXarplHqx4u5hohQZ0AN9tKzZlmiz8YI0CEQeembiCJDYSQ2biXl41r5d6Y+fwS
T/Xel259vftQchoy62U8awonfzoJojI/WrIqi8TJvhKo71iyXGDZQhjtLoL3PTgD+1i8vB8NB5LS
TJ+9RTtd3f1q9Mj4mSsQpAh3t9ug+cJZSf3hWUscAEcH1+aFVTvWVybZwqF5eC9+P+SBvbAvyRnH
lt1m8JUKe/pnhcRMT1pIbCyHZIOpUCc52tvNcXzGKeqjhle5F3uHtULGivpThM9LhWKRUy2z+R+Y
JT85yE+5akuuOo8WqhftsjuGJdTw5R6zBdJpWEbIQHhIJ/cnUHBaVhxrhUSdWPKwPSWYRLnGpZxL
C3MInpv89jhAGFdwZf4hF2xH7p+RONGpubMyHa6L5XVfA8x7rvJlxJ1wq8cewgaabzoqwaHD532Q
wfeipD7IsyrE1rm3y8Dyiw1CBvNDVu0UurD3WtG9tFMRGMY3tfAtGgGI/G3uC8pM2lOc7wpyYoCk
DLsgp7h2MC29h2kMHoTzUki+Ot80NRwJiD37lvETByfBU3QPIHHYqBzyh5d84rGZOC/z36A6eOpr
1YxMK4vkY5ajrQfAFBPeZAONVxM31sVBcpoYMCPANecs/sMQsFvSR4qR09/ecIk/H0zQVSfmnKh5
EYFeomNirdNz+u2n9vUKDVjtDD2YTia+IXv36JA9j9rFF8/DrNjEjJkGiphwIL5AJIAWy3kbS6iO
Odgl+5g4tOS+p24hEgXgDV9S4Uog13/zltqpb9Mqupm/TBFUBjAsjJQQ0MhhAMQFb3dMBYQrzbf2
xSJ5XN8NUWBOeVPervZVj7vXc/1IfELok2v7yxb3+ChKVyfCD+v9dtFt67WAuEhwuwva4wSB0ZrX
xXBipu/w4WDKlWz7G/xDRhk6qmVKMO2CAkzADKv0xF/8b+rbiLUTHxomw3wKHN+Ro8eO+a9m/vVE
Km2/buZcfBAEFgiMfaJ43q9wG3UNt/66Y4XFUl+hinidMdEKkg08gQQmwuV1s/ajtn6lXt9ie+s8
n7tnekTqkl0iDKVSJNRB1K/qYRqzsIXqyXq4c/YyHIqWd8GXD6LmlIm9z9n0aBwYOjAnmNyilu9L
t83nXXg/jG7D5czt946xFvZMHle3+sGWNncj5WBoHJyrtxIqpo9E+oVnLY4CMJjd+iR7dC9M0sKy
tsfTaydBe1wV/ZmpFyfRXUOoQangceRUX4ZnrJmgxQtco5ilifa4Kjb6dtzmFsxi7OucDPctnIBt
fa74CupXFAd2uYuLPdcRvt14mnYKnIEPXHluOeHSrv7iiqd4URumePHFqVGPQZKw3UikO7LzLvJT
uuq3xk11W8shHFP8HVTcqZDaLISvVnNThbyCcMTwtfBNJqGIwfCZooywtjDMuA3Zu5gj5sLv3+fN
hVE9EWGAI5ofLqTORxOgSdIW9Nn3oNhgRK0hnBgcNh8S6QyKkDwEE65kT6L5xN+pHOfiGDDCMn85
as2ewOhAeF4xHOSEYhdlYcX9ijxqzCFQK+3l34bLfOB203WE9R4jcWZ3CUlWsn/XXLn3+IPkGEAo
tzhfuVEIWR1tOFizN70/JHzYybGdfT6I6AAJuNYsxut461fcaWzYIrOulme1Yyy/k5OoLZ4El82q
meIWI9IGllM+o0PlsxKg2WPHZXjvkLtWcO5JoAr7btroFfpbXjuft3qo+5D7Qs+X+PoWC+WmDR7O
V8+XB4mFoKbUDMrBN1+bltX4E3u0x7CyfCkid8zTpaM+ekYVjhrnHrC0IyJGnBWH6T2zs2ACx7Vb
oTQkH5x/hNrXkzpFnS74vVsRKx8ZW1hrWOSgYfMijm0oBRlpUk6cO2pPggx8U2daKPBBLb957jBy
rOuJirri2KhKqAeuggFZ5ltrtl+79/Rzx65FDSUvnhbkAaf/leqDZfp1R3e5xqU5sxkKEhvb/eS7
OprlQeLH2paLolzUU7SLTuoPXobGult0ECwvA0IzqrYotDbSNPt1pe9kGy0gNXb57JUG3KMqByxM
xoC5yB3m+QmGD/qwN0vi0v9Se5WobACHnIapz16NnGojfY2dx2Dy/TXwUVDO7Zqjltvmmbze3n1H
7n1Xs5FM4+iUbpGU6ML1+3190uevz3QvevqtzF0dGy/Rrv4G+m0/ky6a3/+zKpiGjuRjX+4D+grD
d4HrTUAWwyfbL7Kp14lD8q364oEP9t5O9279Sy2Oo1tDF0dGUrESPjnSCXZz1Lm5Kq7kikT/dIKO
K/9tnpqGsAgFszYCZpjfRZjezVMGYTykToNVHGwt8gP/vdb0/MTeg7hR7cmtWxVu2br9qfei84s7
gAKv5+DzX1mI795rkaGY/fdgB7ZsfD2nmCUcphzmmJgMyvNhKf9j14UMAt1U2EQLVllzyH5UL7vb
WeUOrAS7WI67BvbdLx4+7OB64aAHSZP5G/Cj/1XccZ5sy30Uslq/eZH3Em7ckmFpUcByscv5faZS
ugVaupJp22/muVyr3rAg1dJHOFC/kf+wPBnqtP84liGePo/yidJLW6Q0JfPnUtpo7y1UAH4qOopL
cb5nj6qUUJZ8vP6wWxy0qcy4S4vIXD5AvWHlSY6YL2ntui/ri5uTMIfuwmKRf+Cu8fnZ9ao/3+fZ
hru3Pg2XMXG5oVw+vp/b8/heVof6xKaYMD9hfkMenUeFPVM/3l/W5V0H4ymNnNeNc0lTNxjMP8Zv
DhrKf9Snt3uJJmthflOdCA8ny4IqmT32L8qHo7YrGOgcUginmo0lpr6UjxCKnpcuJP2Ivmf+3KSr
YSdetcrOZ0/SJpfZQjXQUIOdwAOyGzS2WOJR7M8Kz1pFW/Spj3Dw1A0SmZ6uJjljK+dx7yxxWwot
P9taiyHECPwqBeayYkuiWVqjzWbpNhtG4gAV8OrJGCVOmELKo7p4kLfxpVGeHNgj62nfsJ9fuGWP
XUj5Hgm0T8ycTbwo6MbY+agmC68qcYjD69SJl1pgBYwJ+qMYuzTTeBQx1FdM13yjsnbk1smHBQoG
XN2t4GXOcqQqB/z1s4Wp4JWImzeyQpQo7tNykTU4Ztga8xG9GRsrsdbTtGHeUiLL4VPyKBALr/+W
5hCSbv2xq32td+Xr4OguF52KuZV9QvGyDV0fhekei2fppnn6jBD3eboAEEBKaRsnHOWs1XNdPHDg
Rj5Hnu/UatQfIpNWNv0ozGlyG1f4JEvlOvzDzLdHVrMqr0Ljt9/NGSItLNMnQRdOi4EnHImzuRC/
GFxpnadeBDiRwWM/nPvK0xqf0UX+k1Ah8aqY5us0ZCKphgSf+jhnyni9MmiqueAeTnLtw8MetQbG
y+wC2euyEWnwGafctIcjLpn7jIfxvVQ8IzAP5RXCegwERTFujLBnnZIxyV5Nbx3vKJ7117g/kJyA
Tc3I0mE2v2SS/h3WAjOvZs9lK++20z0ZvOEbB1XUxUhxZBsJ30w4fxrH+KecAT3u+BpjbQXEJoXx
VnmvSOCsWRYOFpylearboKh9sqgftMFPB8unAmRv5IB2hUANJ/NcNOqZOwKtBuY3mbhOdH0yH1Od
N5Npefr8Y8TQCKT3OAM/7lQaBGbRdtLijZvnuiEEhxtma373FcGsU4OAcYjx9NIVu/aTbod+72f0
VW5qsMVtuY4WBrIjT/bJXefmoVTmIIlWJD77+LWfta9mmXT2C5+CT5FRcjVtv+m/fLRf/5oPk3RH
fBCxMQvqeb14rMBYo3/KEXHksZ73TkfDP97Uf0PM1XPe8YSNPhwo9BqGtg+7m6UoqbZv2v5ywjjJ
oarE7fu95hkf7Xy43rPFINsAkhKXjcl/Gwj3OSRxLHA0daky7sHDkUDMzpHwnx7teDqzTtIXQfCZ
GUpWAGipRGSDuyRzIMZ511c1nZVvQDcHmAjjARz8o0Ce6ggwUdNBR4OlcLlXKcq16a9aV6xgQE1f
aHYGGPoex8IUL/dJcXxfY2JbYSk96+cUBOCFNH6EItjCNxpvZmsk7j3mmbXTtCB+ntESHSTLH00K
GDv5fmSI++n10/D1ifNohOuh6GKoXz03ABw9kkaUga+QxqX07tyL68SvaL5W0Q0leU5178k1CBdX
jwo43cWp+5amV/A27dcO32Xmn7L9ePkcZ167emwSEtS7mYEbKTWoA9OYGL9gXPN2qYyTK9Xyq1hm
AxhRTqSQbX0aJ/KJMRb9wSebpf5apo7lIYI68rJHNqMbY6bXblhG2IBSlCZ4HRuYKAfdkR4eQNH6
qHpWBk9+KdM1t3Sf8w484ReTzQ8OOVlzpwOpCy2KjdubiFR8degbUPLm1Lb9Wv19EeDgDDPjG3Fk
SSyaP8qz+31J8JYeaFfFZU1knLDcSakP1j+Mfpx5TeVmxF9yXdirufiUvUcXzzbQZPAywzGQMH5z
gCpO8jOeciimEoU/HynegOIZLthGYDuSQabe1DZlb1t4nQq2oeBK7SIBf7OuBftxIs32kJq2KGGR
vzCz8HF7Fk65LU55HhpCCLgA4oCxa4NPeYdnMTKyM6IflNewhZAXWRkvxW+/UuY8gc54B9dzJle0
EvVqXEGjs4WQ0RFrgcqucLsTc9kxdhEvpAdji4OPtpHnHI/qWfErv74QQ1wIYU4w0kmWnIpcpWwZ
MzROGUt1XkMtdojO7wOOp61yi02/4QUCQwBlhSZz8peH9jHREGliusVL02cwEt+V12dz5XHT17pX
z/H2bHFNu8aQDZJTOb3W+HN4OnfsiB1Ml0c16MYtgDmAUQ+v3HAZWVJuQKn11CXg6fvM5MIDxrq2
wJQnaSvMXpvy+NxzqGMfpy8ENwmUHwCjhH60spUZgEPssBcfRHWTzPuN3tj8refv/SJeRnpfCu9Z
+ZEFyVx23x5THeWTYXdzY/6PGRPWE5IjL6pb5sGPnTWn+MDbUd275IFyKLPHDNM1Rm6878cq2gyr
LCBkGjwlmRC6mKwajqGC4qs6cmsORxYZG55c+tpBuZps3JuJ+j+zGgwYll3+ITLCOOsMY5qgR+Sf
+c8BTNYxGuyj7eI3UxYVQWnMhMDKOKL57Cl3XmE9hg/6qwbMxR/vnsb2gjAg9fMUGvaMxCIpch94
yxaIK7xWDd4DWAb6W+919/WU1Y+Z6IQ/DHJgts4zwxnl8iS/qTEWHZGWKw6WapwDffHpGX94HG4j
IgJKAzzaVj6q3/jw+hoyJ/sFEN7x9KyY6SLMoTUaPVudE1/qRfVbwfNEutnbxjI5Fapt7rH6590p
3R+yxGirtIEAu4RNyRaOXB3eIwILhP79BfNB11jpG2hCjrgw92CHQ+UZP1riuQQviZVjABSqWBsv
9EX3OX6nEvegnfwD55g162qw8REcSNTqz1G7lhQP/wFEo9kuuuJ6gMJ7Z6zQoYCNkOXE7adqATlu
xPtSbmBabDZ0s/b4FV9oKu6voHq4MCFqwBOvxWyReYctf5kLLBwfu+JEdmXsY7ToCaKvJEGVL63c
f/chHsewyaHquSUeSEd1G/1K+xG8mXBhBztjn1/9FZje5owlXPnC3+t83jscoVV9EUPlBKRIbOFB
+ND3w0eEsHcmawFZyd81JcpP63JSMIg7CdGMGLMAbPFkjAFbRn2o5o/BVi/RgU1BJ/ON81310GrS
pKzNVR+CM8DRtxJkt07px1sp6L/TbQP4Jmxb0WbFFyflQwXkiQ9P4hpP5hfaPo3hz6I9Ap68y+nz
rAKyx8Yjz9Hsqp34pS7QBPNeK6cG4Pzjowzn960KSKAFaq0ZNDAXPQAyaza2OLDf5CtZdIfHjWUX
HUSGzY65AfIpRve1/PykrU6ZMITw4qnBfo3ebk4lQyHnwR/iNcYHlQ3vkJzeB7gBGVUtO3huZxhf
d87I3fll8TvW8t+TD9RaPgOsGdg44S6AjR5euIsnR4BbeFPe83c86P5jVy+mCnng4IUIYEMhOTGw
XDTr14Y0RpdLmtwKbqxF7Ff7YmfNtC2JidshwHkdwLC3oYUsEJdvTctrrvGFW/cxj12cMta9C7o4
DgsRz56LyliesnPnSrMsiBGb+gKUDiOEh8eYhcH8XmHzKKY30V6aW7fWebfAtz/TyDbiUoNSvt3H
AqMcoixi2nU8DU5q+Nzj1L/U/pWPBfeXHqqTFdCM6/zDLOYReUIdtBpqcxuiG8sX4g1TB0BEY/7e
KfJM31BipuXRmouLF9snR0+5ZF2Si3fClc741L94rMU5/JctgoUifSTQaajsL9VKdiGdtzEVkVvK
257MZJCaEccO+HQOWzbvUJ0UNNz5DmPn/jEtEfFY7eB9CkBudNQwu5NPqvdCOSLaQ90oyQEZjRYi
lu9yyTNBljUVR2yd6twfdJgv3AjZhASbC+zwH6722R5fx2TB+gS8zlsyNOhd5+mBGL15emxnsKgQ
GoPy0zXu5SXRzP2MSr1g6+MlcmLSID5C8wKEXaZOtpI+mOv+DlRVy+icLSeKWOSaw+0+zqxN+fmY
cWu9made4YSA2xCMgIxsKXDcQ5/zCmtzhxELH+5cXevJ2BK3cpd9e7iWoLtMp+bRGUaHsNR3TAUa
BvA3Trpjms7NHcSyHTTXXfNRXkT8JezX0y8+2bEF4o6cTmH5KBtOEE4afQ5rSC2hoTEIdyg0pXIV
lc64o8o2thKK4IeTUx5Xu/FYH7Rtv6iCZ0rch2NQ2Z6rgA1m06q+sLCOz2imr0UIJJzMjD/e30Ic
RC6kGAxvHHY+wYfzyJiFqhdvEoUUlMBy2QmuleEOZ7Du6pycLax0IPUy8betU0QbRPnlRW47vz7v
q+xBtBJZWvip25OvPtN7APF/seVY1+RIw9BwITErp2nyym21Tqg5aGtKNLseyXMjANFP80mnGndB
srZu90NFqS1zLMyal4vRCmnp1JP3fpEV60QM9W/9O5UJobcffIhLwyCsMwRGj6/0VO1VHYFDPB3g
StwYFLv4i237H7EJ80MSZmuFG5N4+E9hy0n3Ujav6AMDCNAe5qL0U30ojkhLQyvbx8/d5Cf+8Eug
VgrT3xL870INgbs6ZUbOGMstma2cou8h9eTJesbh9mE1Pk3vlYd94eGaM6QItS/EYdKrczSVjNMk
2LIhq6zKmS6DuzK8AmtCrw8hapUvmsB53niukbKKx9laUDuTePXxkrwi6L9iREE1UwB9oenOY5ga
aiUDSpg25LcwVTQRAQ0c1o/pAI4OY9j8DgHOKtxBZEG8bO1Y44PivKPwkS8x8MW0neiYXAnz5wo/
O2hU7HwCsD4kPoOmzZG+MfBfFswy3lMJO+WJ4+rj1CWyMWwVIMokDM3789BsjJkJbNqFigINdck5
DSztR2w4UdiP+wilyTDHOj7W53LrU5Hwgl/Pq3SHMlrgOUwh2s3a3JU4VAAjqK1JQ2XuKnvppuhn
L2HRDbsm38cYc75WryLEDkhC4kEPJJyFftZ322ycm6BdYJA5wMR86FbK82vU56oJWew8moxrspCy
hLqMWogigdCVimEIJTtlt+yZsc9eyeV4J3D1lpaAET16Gkcew3vn6roL7e55VffWFnpS28CNxR6D
DNxQEDAXt7PCJ6AmUmf1JHCEw3FmY471WXfSvzoMqAH22wnt/x/O//dPUp0gv7wk4T8uwN//e5jR
NB2p4MPxC0T3pSJZ1Pce/e9j9vfYeNdV32iMLTbQ1sw0Re/VMhhLau4EfNpBncjxJpMXr9m/74wC
Rn0/eRuW1dIkbIAhxPTQ3w9lHEZdlMDw/KbHpHfGjwm6x6xt+mJVKqY7pRU0Klq0V4KdvDjEP1I/
idL+HqumH5Qp8rS/L2ON9ODvu//94O///fcrptpOkq24a9xOBd76+0+v5yTb+fv2778imKcxSeR0
3mnPahN1s6GgG1dHiCotBgO8WEknaLHq69y/Rw2eJC9HTprGGXp9xKXDi09pO66qaNwN97pxI5Or
lr8UbaNn8WayZLEUbElU4VPGgMcnfEJ1LOCNOB1nsZB4Ffdre98M2aDg7S2RuPa83gWrxiz9OZCu
neFjQjTyu6kjLG5ymjwmCFYG1PiEFjsqiegagkRLYxq0yS080aeSrIU4vb66vMc1hPoUxQlHn865
SWonwFXdDuFLB9mO+89czGWsJKFF1VE4mqrHVZklGGdWmojsWjI11iCj0X77amRpQaAY6AZBJKYI
Fm8qfmGAT6a1a1bjDVUIzn9vCo62I2XzDiVNiCiMnjGQZQy/U4NtUXdE2Y4ttMa65yBMa4bNvTgQ
pvQgPA8/Mtipk5DkDjzQ4neBB0PDYC5pfT6QzNHyKIPyXUK8tMoWg+TJHU5NINN13SrS5d8aOSoI
Hwz/WvLfb/DygvROvAiNn+SlfWYW84xnjMNNrpF0bsBMGEy4L/+PsvNqbhxL0/RfmejrRc+BOTAb
2xOxIkEvyqZS0g0iJWXCe49fvw+gqmJWdvVOz4UQAAGCEAmc85nXVJRvItAUCEuRYmDfsVaxu1NX
CvIsV6bSZ2SsN2kA2A5A4Iju45BFMO/ovYX3BflDDVoMKzDgTqO/HoypX8tyfnvgJMcweAqrLrv3
ctxEo0C7UwUTh9TleLKQWtpmKUJKok7SQy3fhnGHV9NhUhgDxzwK13zlbj0AcVeRknbDtH1GJKbY
F+kPEYF88CoA69aQ9HiEyoNDL6CD9BCq1ByqJozOUZO6bTOPNUn2DZU/rCLPUVECUphdX/KpISOP
rdfAspqt5plvTjBdj1pCUQrrWCMTcjOGwGtj/iPfoLaJOeJwTmUJqiX3djKwCXp51PaW3rp5Nww7
7AVBcwcO9WB6irqZP5Xcia7aq9Qhyz2MKMCRMYNZZCc/UMepjoU93uBeFFCexasLgZ6ByTgQ4DQM
mjwJsauFrpdb/DBS/wOTVkprCXMbpkQ0C7hlG2poWql0p8ke4enqPCUozyMEWr8oNnNBQQWtbGgQ
VYapuFprMhigYCfLlFJXFT1boUYghz+laxUPIiYlQEWWunJHV1VQN/QjprZIdx5aw6fsV8RyXTGU
RUUqbxALVbT+1uNGWnsdxQjNt9dl4YPOTUB/Zz96JW5PaszIbSCGjw8aEXmYhlsTsZtDS0gTef6w
9aY8XuHeTMBigDMUGej5RGyRLZFMqHmX5JtRmkeTLwCpPARZWm6zbqIK7vcBPrsaEP+pik5tSKCS
1kR9WRHf9f63sB4OqgHuSwAyYIiF+4w7FDbvkCDi/iNNcOCMQ/85yGkp5xa+dDkeHKNet6uwiqet
1hrZpraRIB1AqvpdRvG/moyQBDj+Wk3TkxHfomqLfQg9xCEeAT+33MFBZV8lMGqvchqfoaOs03gU
dxZm8je5RgoTD+/CEi/DwG+dS2d0lTF2gWW/1Tm5PW7kGj8tTsm2QclRMZ4yU2WuXiBAKCsw6gG2
TTMwuLK6H1LFeIkpN2o6vUqLWrAfdJvEUPCK8FfobjDh1DaqB134mrTII0GiQ28ssEBFTnStkUSC
og4twQMlEo7lnaPOjuZRcoRv7rtIgYOhUnWx7sq8wup4vMHVwYVj7q9j2yPtqfQHvFsywO/UDK0h
twgZwmnTThX0Gyu4yVRfOwutfa609kte8Zy0U+42gyCNt6hPBH4dnNOCBFTStJ+kuDJETLGdbM7q
i4LzMr5pineveD59CuwtDmARy0YekRADu+vQJHdOHkNkbj+LmDIlXoo08GEoqNHY7Oqhx0U4QVdv
piuY7WtjB95eWITDvfmGIfL3sTGdrRx6bHMFNfjUDUxLW8d4cl5pWhqsob+pN20O1NxRseK1DfKl
tqekpfkmKjHtXVjUgesEzpORi4RKM3UKHjOQcjVyVoY9rX3ucpB+K+zlsBGCjpVF5j6xN50P3jAT
dbZiNnoS7f3Y1091jjFd4GEyEXBTBSZ2fojEqpEuuU+Sp9BBsybI8NjA9xfMMcxh2jhgPFSsffBj
5VFM8rHZ4LBFO4LGR2cqLRBovCPVEVmnwPc2XSdvYjQwr3CUyV2nmvatGhSuWSd3Kdr8u4w2T2/X
W8vAkkwEE8CGqUfRNx09gPY4spgWsvtpXEMQ4SQDGQ46yCputZnPLW9FSCeNc5m6JhA3Qn5TRzQp
tASwKwqWUmZFcbnAUgLZDmpfmidoQjTyayIoGqT2aWqUyTVK0BM5Ziwgl6ZdUXTRIR/gEEs/cfOM
ENJJofZFPlX+QnrtVefZ/sYjC4sRb6aDRgoD8KQHsuDbVA11zEc2VnWnqwWSn1LQJBxI7CODqkdt
kvt1zLBISlP8smZJVS2hh4l2Gf1DuBJdd1WadYFkIxA+y5TncaBmnB+ccSZvt/T3QwupT4b+TVBB
lImVvF77eNvtQhrt6pBsQg+AfBVoX1Wb6rLC/e02FNSwWQtJEpUvTlLbGNynNDl7SfnDSB+0LHpS
SuzaBgZkv6176vAkIyjfrlsf0ktWR/CWmEzSyvpaz/btqXEe9UoykRc7paWAOYoYxlaTf/CNk7Lb
zleU0PrnsbXf8TR8GJDkPadtVx97f68P9APwSeiPUvNBmjsk9V1KFapy7JOTpd+kh8tfJ+ji59Et
UqvWQZ/aLyN3IDcrYQ3RXdHXW5itlF7pNEaesFYpsRc4LkQfc/pPqWk8pymNLAUQGzKeJL4hNSxd
oLw8leqHHsunvCqx2EBUa+hH/KQBfXbkL2vZNRhcqcY2i4EuBPX9ZFn70CzXeIF/ITwrtzbU9lXq
w/nRffNVr/uS7KtxE7TNg1TJzoVEGbqaIIzRPChSbeMoKpLnXP+6kX51zsfq7CnBC+bTwQ5RRy56
jFLjDlXlnY9vwVWqOdO2tDq3q8D/iJrOtiGS7TDU0R6z1INR97dlgiBThsMcNoXMgwEo/jwqoSGF
LWTFOQVSqsQNiAXqjmk6dM5+r457q6X6UkU5wl2dsxEFTfoEE/TMuDaVNFqZPu1VaUJkFOoP2Tfv
tmg4zL8FBj0eie/4woovXjrZ+/KEbqrxMGkmvFvkgFMoaRPByXZ6CqLQ2MAAx/dTPRQhzRzD465V
J3nqA0kzpVTwPAQrhCXqPpRU6YcaCzpzui38FMLtCJUUOTjLxoAM04MAcV0L3FV/PTjMEj29n7o0
1ZUzgobs2ydd16M9Lmu3ABEGrYJwCaC+RMByHSLm7AqlcjPYvledVVr70SqPxmD49wVihT7CrHUF
VNHWDXNjlM2r5RS4ZDrOcXRIVxxZbLvhNZPXWhGeaqjCrmLZtIBGPKlC62uAWmyTDOmq5Vr5miLQ
hKkXE0DG6B3ab6HsJLJ+OmqbWXOvosh2Sg2GsmyMX2SsfI8bvlBc+64c2e0DWbxUJRBjJa2fUy2k
ryHyc+iVqAeScPc8uevUrK7GpuFbCKVCUoJJd6k/iBTJorC78Qtqe+oWL3OxsfMOT1EipzKbTr0M
Pqw+9WA5vnkxlR0vRtOCYGyTNcV4xkL4nAaKcaUgaq1vDLUAclxQVGvJehn8nfJOOHRUmjCvt8WM
7I1KhHatUln5OvgvCJty6ihi+MSeNQyRUo5PBmqAu8EOUfOMatV1ZHksReqinfiCYEWKh6CyRV5T
W+dZDFKopvg2jsptBbXgUdA068P6Bbn6ehXoPbjJPra2EmB+fDQ7jRRa644mnirUpTDetLKUtRHs
nPD1CgVD8GlSr9wwBKpRhQYDzDsy79FKaTL+U0yy4UD3UMoCdfRdU0IO7TsUKszRjzaeR6o36fGD
F5jhOmnp1fJr5KtWxi7a07WLMDs18RJ5n8GO1yFpx15XUPq1Supd9SYWI8KK/W5IaQ/ZNCl0slQg
zOnkMmmhM9DveZKd+7o4VckmGNu54gZWkIcHjFOBlW3Q79ET3mIUSVt5DJo7agpflESFt5EqO93j
B1TUihrI0L7GbRavTAN38T5QVnUjTt5It1bIFBQk5UZk0nVp3plkQwdV3vWChlg0PkV+u1s0TKxA
xR0K2W9X8rCjzRH1X6Wq4N3sqcBqnZkvWz9B7h6OWgHe6gYJdOco82lXzh6PZiiDrW4Od12nknlX
BDOeHlEKLe0z7hkFwBf/evLmYFnl5iQuBZBTX3Ofp2vbd+jvOm921VZUo6KjqnS3uKRd849PV3ZN
wqb0NRz2rjxbInqN9Tje1pJvqE0Z/PIMlKCFUOQAerzTG6AlI9+vmH93DzwpDs5HzXOSr8JEcSlQ
GoT7Z55i2tGBxGQJwUVlmzSSXp+g7zI41Kb5KQ3Ei1YyrpLrYa7z1YVyroK3dpCHamzio2PX3B22
QVun8mH5AGm1SSv8UadpPcG27XVrH0T3OabadDaad7Qbf+gVxYGyIelx6KsPRrMWFtz+rOfbLajL
bPwWwE6DzdlWyUkuzBLW1jgO1Y5ZAAJ0hZ7gCB7RLM3+OsitDa5q/VzKgOON18cq1LzWNQcdwOqk
Zft2du9qjSkj2zZWvQ6aXHiFvW3BuFQAH2VumJCqqh8jQ690gvGUtsnEbVGZgBhBH/WO9NaG5/Xn
Og52XTddT2itHDMb3N8wFUenbXA1rTywg17oysi7iyvA18qkHfW5vSORN7wy0vrJTCxacGJt9l8n
3xfY4cgn9JUBc3UIynJRSB0ywO8MBWvOYaDlnsn0qGctRKkG7PQ4cl+nykaX8BrGJz3B6cIX07CK
CpBVNdOBz13fT7nYIALjrcmCvwLNKESlvaNoHGih6s6jvsUPCsEUSdMzsu1wg/XwDpnjbaGBMCzG
clfHyRohS+9BVDBE8ACmJ+smavI1MfVNN+31Gm6FoodHwsI7KiYTYIt+mwntBwPlRzCV5crKyO4y
5El5AlJsQgwkixud9pqGbURm5xinOyS0Nqa/IxrvkcmNatEs7MnhbzQGG8hZ1vsUhmBCAL63tSDb
MfsXGFQNP2JVnUbJPxuAqC6xvNwoZUSfQ2mCu9F8s/17KA4FNanF/sy1eu1VNDRT+rl7ND5bPZlL
YtavuDxjuLypPePZy+GWQsE6iAacR9IG3xpBUShCMyDKo3Wo9YRVEU3KuiyfeeQoMHkqfBFhvFR6
26OmD/BUmJkGzF286Wb/MFX0NBrzHFc5UIAakXxHBUDWxx/ICma3E1B9LadVls95rCSFU4nhit4/
KRAn7J4SyIAftjeF9oOsaIj0NK9Gil++HqpnK1fXuYRGVXdANeNiwMpaF292oQZv5DYf0uORVs3H
zJFUNfX6g/ntJTWpvUjU60HL5WVb7ShnysEfNn4ZvhgCWX5j3/ZMqKEBmbduKasxNJxSEC5jBm+/
0da4MKHW6BPEWGg1VHq/YeqiNWGgV4aE6ypTuzdPi4qVBlI894hORg9X3bzudoGRqJvBZnjDQ+Rb
4jlfsimCv5IsgxXNJ284h0PyYqt1v53MtD6Vg2HT71LwHEZpC0BO+a3rje2cZqzyCqn+0TSmo+Og
AR8Rt+So2G061btmoIuOtuYYV36B+LKw1cfCKckN00EB6gkpTrbPTF4hrtnNuJK282BbvoONGkL5
dVl/sbNsbY6lsR7yElpqrj8YDeNfphqYZ+AzZ6HktgWjqhXQnzw7SZnnqPEMjH0Z3gWojuADm1bG
ocpnYTeQB3pitVtPIQi1YXLqXsYolAr4CERJIsSchtAdv3tGFLtBBszAE1HxC4SCI2enE1sc/Nx4
D1PFuQmj4nYSkDp7TR+QCyXbm2wYL2lGIG+YrhnJjVeKTTc29CydrDnrbz3Ak5SBf0VGWILtjdep
VdN1mH1NstmcApA+InV9EH2rity6tSlHkzWMV2ZnPTmA71KofnBeDPwdCuVHZrQY9tkmmZtyY7XV
h0/hzc0rsBJ9gdGFAxJjKijWl/hNunPVPhcp0uQWEvZ94Fu73hvP9jDoV55Fj1R6I4FcSXBgoa11
5SlgEEaNEUOlfoWnjgaUdVBWVtu++L7yFOWWXCcmWXJQZM/aOKUYgMdHz6sxzuyhH+rtDLJsGmxD
4PEjc48at0qxWa9vK8VGisFPqXP4gdzUr63SHqt6pJs09ZA6zAq9grqtmayUet2pcHlENtWY9WX0
9ifKEQMz3CpSnWQXacJyS41vVRnEu9nKe71O5YujgLGyo+I1ModvolHOWmWemGtve37Zp8KTB+T8
MXfOahArNc9gmhibKHseyIp3XoWOjAKaITvFPUT+COh72jP4N9CymEiGK/IR5mezfE/8jIB0URjM
Z+HBv14NxuoODzcIVYuwsCPz6GY53C8t7CkEBe8r4plxTeKPz+py0Ly4bKaLGOmy/bm6vP0v91/e
PnUVsOfLtmXTYey3qtL/4CMDOBIoMi76xxeD3F8ccZfNZW81y/tdNv/qtb86xENtpujeEZh3x9lO
dlFv9eIChYdFlPVzdXl12Z4W1UslRe1Dc/IH8pPfrGC5u2DcXraVyft925h5tvBowmcrneQunhQk
uwU2qQalzEMSNxP/pdLsZ2tyLHPsnTfoqOXYdE/TrpSHQATyMAWevXYQjiReY7Mpp992xPMhlmnQ
eVD03eUNy2HLpkJRaGv2wXF5KZSGcRg0GyZbK2ID/jK6Pctxy55lkacVH07SeR+FOsRtM4PQFc2f
u+xuNCn3ufY+GpoEMOx0sFvR1F6HqIgdCRxQ2ZrViqySZr6XMBeXBd1fI2oemogGTVeN1Qq5Vmz2
5oU2NAAigryawDdOIERQnbHy5mNQwFpktqT6GanhMWYCx7ivvQpQDQSZqqxixMZ24aziFM1CUdly
g8+by2vpIsbZWojBVn6zztVuVtOed3f+rMfsFdl3/Ety9/K+ZNEKH1vz4CGOhoxlD/h7OXfhz2LD
gdId+XfC7eXzPj9lOe3nMcuuoaGTovYZrNA/Lir+48qWo5cdP537X+6+nAHLqHrrtPX+cuxPn5mH
9i7E7DNRCYDRzGL4s1OEFKQze4M5D70BcBExfjxLx2b20GiQk0I9o7MzmmFKSOnyW2yo5c4qPboC
ebC34jHbm0FUnZS2p6sU08dv/B3uRG7UJJiAg1spc6S8kFhZe47yravED9MIUFcuacRXCaF+ReRC
xinJslEqUEwso1J6lppH5ulkuJWNPRpEnYONN70PxaQUUDcVhTfnkQAsP8c9Q5pTCqCzQrg+esvr
wu9KyEo06zvMjPGuJxcxBkQNajQ8svR7h/OWWxVgoIgFcKkab1tKdGvo8qCLzPyxMWkglAHKICpI
io4q2Zqgm353A18xTAwM8wb1QbOyG8LbejUkAiBCGO0SpuBdZ6rV7G8GE4i8THghcCobPlfe3iY4
X6xKnInOg0pjqaWDqeq06doZDZ74zqHDA2TtxZC2IgUssZyKiUcLURwLrDK6HyNASbtQqlsMp7F3
vwm8CROjyQFCozYf0kcddopmVzxHPeZB3wI/9QCj197BtyGACMv5GgOrxFIpXPt+CIOoBdGT1RTv
lW9tGycbpPPfhLWJk6Sh0Sjp6MfxLdaBYKJlAYY6gK/rgQbFm9c7GvLVkvo3LW4hz9YU04xR3UkT
7HiQAwzIb7oYuKGVlF9hGWDJZqNzUjW+f1Xa1EnVOJRMgTVWSTHjg2Lkw760yB18erBxE1ZHq1fO
9AmqrnksBXGxSmbaZGiYjDVez+1w7mP11Ou2BD/WRm5j59dKo5ebXno3ima8ZeVct+VyFG5hiiOa
ghJqi2RgBjEGjc4fVhIeE6+HOO6XynWQUUNjOkNTKFT4ThLt7KMyoouuWlU15YASCMxY+Noqi9Vn
0ejfzVjZZT7kCt56TTmAByaYblPFfOjMaril9qj5BGuxBAFmSsvZWejRlBRDDoohRlhTcbxXbbKg
zFGOlveAXZ+8axLth9Rg8YfJF58ABUZ9Bm7XeOlqgVxKM30NdoqPCYiYtAhF4BnXazbvNAPnxK9X
XLsk12tySHx6m7hFxKimp+pEc4WYVc9oaQOBrTNLrGljaW4eW+9+VwVPOeUtz3OKddCHm7JHuM2j
rrvxUu8gYtRDlfSLVhrevuQbUhxdodSZyy9q3pyS1AEDZzOIGmg3o8Imdx16ubum8K7rIKwOhpEx
juTIIQ8QzCFhDXX3UibVqyi4grQABJt6d0Wu3tbBQOrH990pbicJBfV2/FAxkruuQngCWk0JTwlU
0DTgsJDILdaR9J4xY6CPnAk0dYKUoBMOcBN41/lkUuvl+UA9QnknXQNRIfaZA8HXb48GCLseYk9d
IanEcL7Re9T4CgWHkCFKy7fUpGxQoyq8xjhcvTbAt6mU9gC/xPXGmoz+IW0qUIYRQBm+WwDMTaDg
PaUg4KcCuh2zY2OF/q3VMif7tIUMI/Q3g66+2pEjQMNk4C+1+MtohO22jknD1cCS5y7w3htKaK0q
kcTQgHcNLddVttFt2BTIB0467Fmv5ekeug5YzHjldFSmpA9oquu9jcTswS1wTHps8562Zf9Y1rUA
Wxp81/RWX5UUCzaNBPM7qJpKDM9J6RKDcWlnJmLvoGEMZzqp0wa9k0hzle6GS9TWWu01IEYpfRhD
XW5x9uaGqUDCDmN+zPy+QToPNClAju2kKAj8RpAqUANKY5DGZi3TvaYjLCSV4AZl0R6M1qyEQPdu
40V2s298cVNO4MJoVn1ppwRSU3fX1/WEjxy1j7FQoRcK38BepX2PUEq9QhHlY4iQJOyrICNKE0+K
KGu+9QoOkkQps2zGo5A2xLbW2nRRSwk/1ynw6NYsA5pBtiiHh6HRwIMb2P5S/520Yjo2gGsS6afX
M8iMO9fKu/AUF1PqVml6ok56o4gFgB4abh6ZJWmHVW3bBvx/P0zxYaz4oZ2pPhs+xmFt0XmUEYYX
KwYDkgzDTUzd/tAXNFZSGxrXEOmQhnNnL4b4pQfwag3DS2LSTBdmdN1OCvjoEaqFqUFhEpW+8iVQ
+LEbT20VJYdyM/bpXVKojKmZ863Iaor5DRRfs3qKbRGCmSkeTJpa2RSiImoyM6eK9WHOj6qp0cKJ
01PV8wBRsyPam4Y3T5TnXowFojn89xGMd1VAybZTKMhlgK1XLVWguk65B5eTlgAR0NJcVNt7E3E7
2szQoObXlh2TjTZeaRmPed34RyeQz2GCsmFUifbQzgo2/bxQ+xgyhZ99CZQgOARp5RywBXwOFIQq
6kwfDyrRHvASFpUifVemwAkicFDHuMzUfelMa22uHnq1th1mbxVhkRyU5JF2natbMWt+LotFcf6y
+XmJ8xtqnMsPmCUuHhiLO80wX7ndq49KnCDyY/WY/sEtBxf5NR2aY5GN2ZbwcaLgNOIJbWs2qzTS
cxzK8J9XHQUBksrZZmgiptWL7oP9VzHxYlYlpF8Whs2toM2LZTNQbCroJGxro6naQ+y9+ovh73JR
Ot5mk9uM9V0w3+GxwXzQRPF0ZfK0/OQEf7FcX3zYF9Xz5bUOefK6NSEY4TNAcXJOnxSloEbk6y3o
y1ie/bYlobtI2S9r9RyjtqH0V4KO88ooaXaiy/+7O7of++QsmdgOs275Il4e4Qk+t6DYDmcV+qmk
GuMk+s5cdMwXSelFmTWt7rvGVvemhWKRPS+mBCCv0pTJqhf9rFSFWOyhLWCdVbm8DqycAcLUtMPY
5vphWauEoh2KHnnvXqMU688q3aWuz7GYJOVga7mGZc0k1V2bBhCuIDwVslTx6rHVAzj2LjC9vSxR
M9FiQL9+EUCCT1Rj3Af6/WI1n6k2rkeRjShb/TL1xHnkeumKtgE2BHYu1p6vQNmxav1QaKp+qHEr
X7fMoVdIjyP3qDFUztLJaF06VoZaAIo3iYeaQgGgtKBbN9YYqugduQx9zNvC88KtmlrcTg4pr9uE
yo/FSf7TjX7OaNTeA0w/6RSG+DGWhZWF9rpKKIhUlZ0dM5yS4N8xoaHqhblZNEQhCGcW1Ff3eTOp
22H2dZ/mxfL9L5s6JcUkpZjD1+0joDf/BkRuvy2cAQ0VvD3rFe7UIHATEiIt0AGV9tu8BfFSEvA6
s6j75QZcNscITnk+Tt66re0HXe9figJOXTfNWMloiupNIGYrQaK1urb2/VAc/1dqdHVgNMpw1hAj
nJw9xR3EN31mXmrWiE/G2zx2Y9eCHSZep4+ABCKiTOgCr0bP0XUeyzflMT/SmhKAVEFqz7EgmssR
AfEKRpN1Cr5ML8iLfQw3dCy8L8FjCtZja2F1Oa3SH4gozg/lsKXsSQexgJdEK2C80g2XJgjq1hHC
kXTDn7NZcAwJkg2D+vSAnnTVI/S6acUWVceg24n76aZ5z9kcgQ1eGYAhkDiiB/ii8fjONtnr5pmP
whMFbn5YXYl7yGg0CVPY4ABvzFP4hsEg4OXC4U0TcAb4xsoR7hR+cUTO1bCFEaIZm0C+A4ZBrKZA
aPRRfblDwMoNb1vacVfQjAFaPOKfhfIJtPNoFpqyT+O7f6udQKchXODCj0WRIKH1+lEwnWGK8mB+
yLP2oLzqB++BejyxHmaTsKQ1vrHgRMzAsKK9RF/HG+9jgBv+tUcDu9n6JzXcGxD421XPoG2SSG6M
cq3QxQJOfkJ8dipIuq/yZ+4DGPAT3Qm6RqfkGL3BuCxWmeeqxsavYBTAiAVvAbEXgYdWuSpDWlgr
4HEIRfW3RGKMG0DinbsTaIvt8OaXV/L+u9NsmhGo/GmE523jegxbpNw51oOSbH8ysL/91Dr/j6xN
b/HRaOp//A0D+b/9WQPdxmyecEJaNtBUVUos6X82gy/KoY8SXYWoKQ6FAmTFjX8ox3wXv7UH/x6V
0wTcwkZ4t6G1HtMtZUXrZF9P79whxLVg9JJZ22U01+qm8gib9koy66RG/jaw9152i2ZnX6ChutaV
reJo9NiJG7YakL9nFE1ABj5NP1D326Sb9AUVjms4oLviqbuL7tPH4qmh4rDS1tX36IBi7XPyzYDg
su3OyYG5Hxym4IaFWL/TtzhW61vrjsEMrMEO2Ax0auDT8PZ1iE3jVutXxpqnY4XMG8jSyYAd1TxZ
18gwD1SzT2bnOu3me9V9mI/pCTne4AfEBAgN1g8YUBL/gSNZ2hrBtJfoDTCk+KBuDfy1f6Cx8Iij
ewbVBq1i9vBUo9egAOsHSraHMOud5B23bEP78R6wWfkViIV9zjdniBJwdakNJ3x/ByBRL9guqVB3
38Dqb5Q7/QkVzI3j+t+nNxNit74NH5NZp1F7tnU3PLV7sQu2xhleqPGKczz0KRfqfXOHDCCA5/Qr
bgkTrBeQTS5wZ8iRPKcWbIC3yF2F+0wi13rFEzbezBIAj7pYfUeYLLRcooN1swrXO8QsEfukgx1A
IDy2M/HiCE8BOXVXvadZqQZEOidK5KiLz+oN3LbA+M7jmihjrZQ7FBn2/Iv+Rr9VP9J0X+6Gb6Tg
XCoT+FYeypfx6LyQV26J3DbE5jsFxtB6Flo4v8hXkIQgRN0DHrPuf3Pnz+L+P4v/Lze+qQnVMC3T
cTTjzzc+QvY1iC6tP2t2d4azFKznMYbb64vlPGszwvQqRK3rFdoMyCaIRl9gJNWz4veMVf5vLgYj
hH+6GNUwQDwLA++DX59CGTWDiUlofw41aoX8NWKP4ePIV4REGwwb5o81PLsIdQz6YDdFc+PTwIVm
+QX+SHizXM5/vg//G2HB34aFT6+E97yYI/ug+WXzv7bf8/O39Hv9f+Z3/XHUf/15kzf9dtL1t+bb
nzbcxRPirv1ejfff6zZpfrdqmI/8d3f+5izxOBbf//G3bx9pmK3DuVL23vzJdMIx8I/4z58/4Lc3
zv/BP/72f6twyrNv//yW320qhPN3YXAjSBzGhaYb3Ap/2FQYf7e5Q4S0VM12hImFxG9GFbr1dyEo
w9kC1X/VJPz523/8ZlShq3/Hqt0WjqXbqnRU+3/iU6GaOv/Nn+4Oh+FZVx3b5m7lLtF/GaPT0sIW
MTb7k60nrRuWc219XuDIMB1UENUHbRqAdlJEnIvw1cEraxYEvr+tzZvhlHzNGtPf0BWCZbx4NODm
3n26NcD0SnHiO3yaAM1x2qeTwFzfvcRu1lI8XvYoZYz6P+QVMaDe5OfjY5B3xB6LKYEAhls9C206
aUHjbZag/bJQqXVTgp4jeQqBrHZG+hXsp+W2c9BOaIpn1eLI+OlBJEuUaH0VFffF42FZaGUzTKtp
qIoDeK3fV7XEeQ9j2Cx+ncVQYefdwBb6345EvJ8aZxJH4zrqWsJeLSrF5zdmj0m5iw3GrsXaZvkW
P3f3JZ7cNIgwtgaWg7o6zkaNiTXMZRPqCZNBpgQRfhJXcd40hwyGgEAqmVW/n+1EltVloYB5Ro2i
NMTKy1qxAvBDu3z+zy8L1ZwNKf2lxxXPvwZ1VbQgqDqtF/3RYA5UrS4CtmjPOeCV9BfU9vzycsDl
qB5nKdnrhKF522zGsrwfMdQ6UCOoD8ua+sda2OrgY3/ZLcIBoj3YunSjDOqjZ2MCFDcF/j/Lgcu2
1s1f5E+7Lmf/6ZyZPrsGjaCugDOlqK/M13H59OJz9x8vLuf4/KRl9XLk8sa02BYjCXKsxNqhS0iI
ljXFaLSDLhNCs2V1eXFZlFPyahsCcvP8jssi/WNTlgpo5Dz6POLy+uVYWeOXlhfbVFHzw5DZfPO1
X7H8XF9eviys+V753L+8+JfbP51qWcWANtrEUn+8vGVZ+zzPr6f46XP/aTVyPvS0R3fscrG/nikx
R3RZOgKXn97915/0733y5aJ/+r9/Ovdl/7K2LH7a/dPqsiucHXGNRN/QgMupqUF3vtzey9q/fO3z
ufh1N3yEbPfLi4us7/JEjaSF2DjMCr+XRVHns5v8NLt+GdVgErx6SHPxpC3vuRz4y2mXHeZ0h1ax
xIiCWyGZywrLmjpbWF02f3ktX6zwIPLlh39aXQ5ddi1ry2I50XLKy6ZcihbLdrqcblkFy4th2f//
05cDl8XyMdLAdrrtEbKar0eLS7N7Xla7KOiEG9Wk46K3tvrsZWdKaIPjZ2rcgrFZXlwWdqJhmPG5
azlqebUJe0Jri1IL7nsRFOxGibrjsmsSkYl4wHxWQV0zv/npNBoEA6SRVdAciz3S57kUHYmSI6A3
j5Qrl+sxgTmugIErzOEtrIwXbyqwuKcGkgWphmwFsi3JDDhvhgFI5wfcuBWQejjMCvy9saAX1tvh
sUjywgWtTz8Emd70oFv+uz51iDUy7yBCiN6tV5WW+9NVfv4bo0F0PYYIsbZLh3Yexxfr0mXzX752
sSH+PGSeGRaH53+5+WkH/cup/43T0IbCi8ZAhGy+PmdpBy+f9Lm6vLqchgoiTePlA/7llaQixDB4
ROp8aTh/Xg0+VZtCG++LZSYTM75igR0saxc/2eW1X4+57L687/JaUZrAGS7bf3XaT6Pm5d2XU/zP
PmY57eVTLqdZXnOi+IVOQXYYHaKuYZ66tHk2XdaW15ZNZvBbNRIzmZ0jlte7oIbi8tPqsgtkKjPk
8p5fzrhspssMuez+PHJ50zSfdFn73H/Z/jxnYEDyViSMBxUCp5UrZ6kV8qiKV7BF6TGY0lPeo52v
prBchrYftrX4f9ydyXbbSpRl/6XGhVxAIAAEBjURO1EUKVKdmwmWbNnoeyDQfH1u6GXls2WXvXJa
g8dnUg2ELhBx7zn7DJTnmJHi+2vXpUph9wY2TBq5qIaj6gsir3mtJuj9PJ+hykbeuJQw/d3Sa2h9
nzJmB/G4MjXgUPXZliEA4PgmbT+7htrj0Mv3g6qJaQhQ3kvvfqJYTvSEQduzrb8ms5ZrzZHYxPZJ
ueF8Dutg11ajgpaCay6L60fTMwjgLNuPWWwQc9TGu8nq/U05Uw4eYIAlxPGEzofWL/ydH/v+xkHF
6KQslnsk3Bn1AZ1Ra3Jxl7V19DUNyoApMYWEFt+6EwybSKbbvBrbjcbvuS08eV2l9Tkw4u9pAWOA
FQcuIte9ZYmA1nmgmdim6cuUgQ50ELkcYmbka+V6N5kwP+R2ipEzrm5NknxK5u7ryfUe9FAmVG+3
fkR/pC5rf4PaBd5hBzlOD/G9a83G2g1Bx73oogSf0JcRZ9JEdYJJ9zYe5o9lFr943Wxj+fxktg99
WJ1rCTSgvi5zVPaVt4xzSLPJhO8RuIIUSWMTL65CldMHUIA8RLQg0d3sunZ7rl5BY9HuAC72qvxc
DiOI645SRl4GQC0i+yLs10z7FLGDSD9lQMRUGk33OXW+Iq4/OU4wrnsFXm+6hHl4k4jqkFTj9yq3
qNrXFIicqu45F1W3tbp2oYVRFg2KKN53E19Np+aIKQIzIYNqbdrFVrK8zXsCf1QOXNGr/a+JBVBF
tILyH/pa9GDh2vFLOmGe+KSjC2J5+ONxDKqPfLx1VXU7KzB3kv7Txl65GcKIhArvto/ZLXdGhD8A
MiPw8U4TKX7pP6oH9PR658UTAubW+GZE16gHqm0Wmc+lP5e7JkCOH9K8a2f7jIaTsJFt6FQeYGGK
1Z0DmdvC6amraGFGQuHqFoFTIW3EKFm7rxMQaXESg2JR9IMj7NU4yDwyh8LN4OTkq/oduPn+O62a
cW3Xi/45vdPoFzfT1Dp3jnWIIFikfnCq7A4aZxisJh+Z41i9Gi52Oxwi2yyvKKqV0Fi63rrx2+p7
Ucuz0wcW8FIuh03UhARXzXG189NznSAYc/DpksBBhYE2SE77nQp/HsQxILel+pWxspEYEK5UiC1H
z9Z9NaNCkJbL7wkA4CTDp24eL27nLg50jG29IGtt+YmpiiLYH+DQyvZcBGH1STlAGC2alh7GUO6P
Ns0xUpLj0ybJpWe2TxE4UwfXiobFpHaVmpQ4KeHc1OVkHURC7jD7Q65TaH0dHZSW5JOirg6n6jwW
7p4g0em6yXzsMIqO8Zj1l4q7CgJOrnnalxjCrTg/I3uHcWv7cpVP6mkmL3GDBXmpEJIg6NkhFhpH
Pop+rG9rZF4YhNT1PLNmjVF5Tk0FV6Z0WJAxha7TsD2ainihyNmNdnYeB5Z/OkU2WiI4iIweFM48
XeshLfdY1q90TxGpC5t2U2EZmhP9Ihsc/eNQ0L/nxl+VBrZrmBugAABHGAFwIOTKIoV4zIX6hFwU
sU1ny9ugpgPuT59tJiOujbkTfXK2MlTJ6NbwC2LdOJsQ3XIr662lDilX497BWdE72CYdhgSnqeJV
1GcfSnNa4bIhto2/bG3L9lgPSIld3dXwcc2FAGYVsPLGj12nQdNDWKk4uVd0sL7NOvhWlNExJpXB
TcaHoKjPbVA5O9X5h8yoMStYpFN1hm2gFu4eS2FwUQTUk00ji3adbT+AApDrOfb3tIMWls44nQeK
dFd2DOEuZdCNoizddrmjAHOBZnC9atsFsEfKfN6FGSlK9XgKbPdj7ifwrFKYsjnRFWU5f1pPhbiv
veqZu4+kgAbT2eCboKt51/motAf4+1OKnSucw0NCrNFI5MiVORV6NebhU8xtuuvtF6skb2roRsSA
NeFvFJ4exsCnT6YjnN5dtNcJlX0LXXgaWo9WT5uy8/Wt6Xz2s6DAZxBd+x1+mTxAHWA1+YONiQ5s
JEJho0BiGOHvc/3OeYBCqDVY6v7OrWvjMHCDcafBUEto5xCdirmtokOR+wcxYeyjvK82oXvR82it
44p7cghaNEK1IfYjyKu+O9Vj2qxpaS9T1l5dhQQwpt2HhlnUikejGTDcdV36mQVCCQ23JRDQB/Ee
AFV03Cpdy9Qm/6hJ4g0z6X2Dn7pH03ROKf1OiUwuaeisGe0AFE6TPMQlLgxuPKxj9DsGxFMrGSdH
OttQEDA16IXT7sndpIPn2QWZLkf/eRIExsmMRAAs3it8XC9N7xw0gb7rYUnfLlL3W95kGN7GKV5x
p+AjZyVA21M8FCM8CEzGzSbzDsJF2ULHl47T6NMjjup0g9oSQJIrPtUKmqDfoJjxFB81lamuJ8+o
WMKXmOSJAZs1M6LehRznuE+jnraulaPYH9H8QYjMQs6w19J8iPz5tlayY7XePha9bGAyzlCo7OiU
KjAMekKzVVtxsGrV4iahmWQXyV1zjyNjPGGT3XrJ2N2U3BteGgxbBhJIi/pF95TTA0nkpBuckX3Q
1QoFLtvUBMHSFZuG8sWQxtN13EucUEn8jAc9u5kT4+T18ovUGFCtObwxVbRcGQQBCpT58+SeyoYO
koxnev3TbbAc6crSp7JAVj5VjHwD7NMK/AMOH+IbVPxaWTH5YZKJQhtngMlNWeKsXUjPhm+shK52
fVI8KgpEPePxjRv626i1hmORxCQxOaLfyKE49ZFJtJFdkcBllg8tM4cavfm667qzb9fNVagXbqKo
7hxXPIvGPJTBbnR7IFNYvfB3V+26hylapw896jm+idNmX0aHsJc5D29job9UA5syE0V+KTI+z/Fu
Gh3Ut5aI7pGIaq7Rbjsk0Ws6PrsD7UExfs8G+om1ZwikdNa+LQbYQ5LOZSLzfpO7LWDD7/bEAGJi
siUSRz4pPyJExIxOgVY4cJRBQqin0fPiVYBgTFZTnBaIzZhCm7AGsQcRNWrK9hqVWoZhFJW/ve8j
ggd78kjZIs2ZJkHKjqVT1raJlnDczrhirhnjNrnlB0e3SO6V1F97L+YCoBERKw5cRJhB0iMicvz+
UEcQpYKa/lR1XWRTvPfhJ4QIap3BOnT+XDCfr1cZOKtKIMj0y8resXyg5/p5KGv7rrWWoTMr0p07
wsjt9Vdc5wwm0YojHsCXV49jflOxrNuVeNKnUJKk6Of3oyzo5RV0lWzzXgw5lEazeHD6/jXEmrMy
K0iFXvQxSxDaqzESuHvI1IhFfx0BA5lrOq5llEQH2iGnlDL0OBvwCyyg8FCZGAzdTZJWtzwHmW65
isONcasvfR+PDtetxDEi7Vbu6toHUtNCka4HYi3Mz7qbPhvQHdCHAPC2y/vcV0DAO6CChRNidCak
yRRY2MwAPzFqoHljanEH7OSchTyMI9vY96mXHKtEQ9Z9bZQ4NYNwcYx4tNHpkjLfHlNq3XPybQKB
gkCeTqP0CbRUzsw1utCDPUnFJIPL2aEOHhRWdnx6PWkXFjcfJmQsWsxMLpYYMFUE4mRU/I6yA90c
BhjjE8O1r3QSbDoLEDzKZxDZZnqIO6xJXjNvhnA6Bk1kbosw+xD1c7grGoySPesfQb3iqSsPUmB4
5fZidmAR8ZANlDvGbqaHFb30U/xohqW7LoLhu+isWw+9+96a9Hc3fKIcn26Hdvo+5KP97EQII1IU
N0wssVEPlgfNs2z7o7tOLOFfhzI4GG14W3VAAf0eIpEyjrk/fPGnNj1SOSIwwZY31tgeW8SPq2YO
9yFV4Wtq9C9OSRN56GbU0iaq7GDeeX7/rVJIFuE+RGb8VQsse7XE8AxOSEIt7fdR1r02eUB+2jge
FHEScS2gsbs8FCrP/4roE2cyfMHGPzpeu5Mgz5UPDbkNwgvIqOdSADq31JNstX+lWSQTYTQ9NkHN
We2frBDWghVobOlmetJme8soTRIqsiDVEHsqyudSCnLRh1sDLcQEMAaRMyLMNJ5PpYHHKe0s3JJC
il3jc8qI72m61DibqD7P1Vxn5xodsuF7OHeXj4ZR75sxS4//fAZpB19TOeT7f38qxBe4zpsx2lbL
b3r7gp7tF3w5I/J1KMfR/NDWD20mh/NgDTvkhDQziyG6GuZUI8dNEv6Q8MmodGjgDp3h//dIL3U3
Xo24GSV3FSWCk7bG8NItL1MWXJphpYq8BC4+OOe3F8qRi0F0ZiaKF+mfzwr8YiBqkF+a//1ZP4N2
EjIWuxpIW6lQN+fLC+Bhv/LqMzeFYMjvmu2YC3GelxdKs9W1mjAqvr2FXmafk8aL7wbUM28f/ft5
68oPMdPfm7ePlAHVMqvGeZ3DDtv8+722CMS+DQk6ePuWH75g4/Vn+vLvJ45A7h1PJUC+ZcNvXwiQ
jjMbs9csTolBXP7Ity/GqVkA7Jse3j5y8gpVByFDQxglF2qFJR6Dc2dZ8WWoR7DpNRx+yz6aU5Ld
jqMjz28val4U9p3rbP/9LJt0sQtaTFKpaSQw6Ci73NoGojondc6IwZx/frYny3AusRVMNHbJYVAI
iIIMYM3s4O/9531TzvW2KYmMrt6+HlWOYGY0njFk3s1o4shPg4sd170kCzs17pz4EC5vbJY3/7yw
tPrUJ9GMqjFjC2Sqt+uxsHk4/Pf3jan2r+GQLcFD/Kxnlu4hzOMziJ3+VJXT+p8raq5ItxsjiORZ
3t6VzL4u0lAh0Z7lQwWu5vD2bW8vbl2Kq0AV1fXb27fvtRQCEqcmRPrtp94+E5CzSORLj1k/jivf
DP1zVtj+OUz5g227/xyi8z2/fS68XN+5qBXQ7CJ1fvu2oJ/2lSei49t3sAo8m7FlU7bh+iunuEOv
7rtnNNbeuSrIo7EiyDqssbzz2xesLmn3ZoVv9+3t2xdg+slTTWionaSdwcQ/6rZtbqMViydmbtq5
/fd7oxoRlZ+2HizNOtmqiUTt2QiAFheOAmoGosn2AnxuXkeQpe1TfcN+G1/65UV2bbenpkQi1jia
V/9/N/8t06Yp///u/m+zsolff+7+//Mz/9X+V+Z/oHxSrmk7FnNHmu//1fxX3n+4tsBL5KMpN33b
40v/t/lv0fy3la8QkCAOkK7/381/If/DEbZLt95EWCJc3/mfdP/fZCg/yFSkjxxA2hJlls0/TYt9
/VGfFUIlwORa9tdOmnXrOm/iOyMhq7Gt6rtu1BiEsyja4Y9NgdfAyO5FDUSoTkGmnWU1RwfR9xBo
UlQ1FeO55zTFrdPhHqCERdB60e47Sx9bp1bXjVkQbBdptf7heP+XmuRHkRnH4kf5gmMKiYzYsoWJ
rx+Zq/p5F+o6nH0WpgRbc6oQ82KEMvIlGQedWCGEhh8LANf3XqlNZ3/ZtvVO5vPPxhFQmKAUJKfk
3capgGjLyp1u19TRVhGEWmfgyBuEXZmwyGMNENO4aJxRZAO/p2z4533/7fY5bb7telxjv2g3ZmtM
q0lKssRUe7blkK4tHtCrtnCvco8SZEOUBSlOcOqocTo0mf6yfbQrvxx8m72XXN7CdtS7/R91h0fK
4eA7DmK6pNH34WIvsifHIpEkYplnd+GapfDXRgM/H1i9X+VyB360yG20aVVj/OWQ/P4vsqW33Fxg
wt6pWboxCgK76joYF6wkrGSMNtjL69u/7Pg70Qwn3kEuIyh8SFfYynu3mTZUNvzLoN+NMyk+k6Kt
T/M2wYc8rFJ4bTdmWASnmZgKJbR13Q/GcPaaZmSlVovbypbRLhtd9wDESP1Fdbkc8x/u6bc/zWJ8
EDaiIgwKyxH6+nIfgyv7P//L+t8QNQW00w4HTf3qBSECRoNMbkwe0xQ8xtI0V27AhP/PB+TXw+4I
IXzhIM+XFqPWzxsNojQZFGjkXUITC4kqcVSVSb7on7fyu6POzNb3kZMiy3qTMv2wa6ZqRWKlSIPa
kGAkZoELGtnFPWBb9V+uo98dxR839e4Eu9IM6xA0605NMcvvTK/DPnmF57REkkoEc3YE3nk6/nkH
bWRdv5w85SnXsZXrcwG/G5CnKHXVMHBDC8/EtwtK6NrPzUMXe/l2rgSpp/4dfdD+WFXDY+fJZDPV
+pqhwcen5ZHRnQEZHRLUsBhPrtOMGL6QICftMu6qntr6NKa3tcNzXfe+3iwdpyakcGYE4hhgn1oV
Tfi9tdz5ekrPjSqnVZg6CDEnEd8Cggy7i9Ubn2XtxNd/2fPlgL67bIF6eKZFf94Tv1y2qg1dgaCp
Y8rSkeo3xhcSlW2sH+yVEelLB062HjDBedp/ZCmCClhSwi00dKsRsrVbPGTtUkpGAXXVe8DCqJKt
7SmBXRfbVwVyJkrJmoyDBqJ45pQn5YHiG8mKxCtrzcK+dYRMjmMLD4KQQkB75nXwcaJpAXa9vzVE
8uHPu2xZvz67HBtKhr0MVg7/vbtVEz/DWOsQ6kGVDrhrPx+GOvk2lgRMtcPTnMC9mHuKQYPjjNd4
a2DtOd8nvz2ZXbytKMndhuVrkfJ/0/wkYryZTWV9YqFr0dwsY/j51haAQknTzaVikXmPPixk3/yS
GCp6wrHD4s3jOWnUvYBcSEKvxiwoAxN4Rpcfch9gISQHbPcJMT5aXSjvPHULBRVJcDHVLHO8o+hM
wgyoII6HZA79lR15wPmH+mbo9SWshielD+noN6sy7+M1OY8oxp/o0Tw0ieOQ7IPy3S36TacBjJcF
rp8igutseNvZqwjUEQPPURk/QxVShFqojiKWCp/sBPW+p++ahSoTY4tU0/B1qoBBGbS2NlZYEyyL
ONlLcaKcUZe7UK101T9KMMSrwUDiOuCQbyXxR9VTHVN3YB0Cq1NnN9KsyVGd6WdP9K2IOTDurZJK
Z+l/jRqMBF5zpnWDgcyhbOh8FvBg5CxBFURIwv1xDyDGBcFhI8pW/JJG909uqDStwQaiVF7R/rbQ
5RdNd0eL8i9X1a8Dl3IcZq0MxUzvPO/dCDKyIO0R4nS7ntpxlRMSpqnLWfH4GIy0LENwvEFGn+fP
1/Jvt+rw1HUQsy4Pgp/Hf7/h6vDnlMeu+dzaw6Uvs+99454ouz1BZP6Q+u7HP2/xN3MfhKs8CSyg
Xr5LlfnnTbahrwsj65l7SdIxCxDF05g8NEZH3NOL4y31IvMAKAQ3MDmIf974rzeucpRYpue+b9q2
++7GDeluJYMu2V2v/Fg1YptMwtjLOTWooQhYR8Q7vRoDkYB/3q5l/zJKsmHpKua5EAc51D/vdG4G
Rt4NHGfZeyfKVRD9c9qOWTiN+7SIX7B/uXD+CRfMovnUMnji18xeXP2cOL31t7/m16c+f42yLCVQ
MHtMiX7+a0B9zpZL7RZqJLMgcxk2wird+OGSFasm7kzQaqfWQ/8RyhJMK5lfGdzePBoeS5yWO4dA
sz8fIfG7U8N82HIQR0P3lu8ui7ouaTxrKnPCFvhHMmNTudLa6lg/V+H0XbcDYooaQYblCkhoQYZ+
oryfvMCEvWh9SkcrvLpuZXdDBR6qVW/BgHVxPHFe150ZPlqJOHax6Z2YiugdEoagC/JjPUffIxkA
uEv51X/epfcKbWZ0yvE95N6+sv1fXTShNAwW73YLw3bGO7nulmwjj4CRQtNryyzEizqh+Kltsh2A
q6fXM+1Ywu2XG58y+7o13RcxM3VxdUHabrsGRkzelN/6lLPISBuybGs6BeFyYUAPQapHkwrcUqWf
36oFV40PiNPrrp2SHSayILR5rI5Zdh1yjMo4yv8y+5LvLAv/7LJvWbbt2ZLhbPn6DzM9qFo+bfOh
pTXb4lyPriMMyl6Eghb34C0tY/Q3kdxHw2IIKgrY09H3BLKEEzHh1700rpmeE74VjC4sVixRHBs8
aHpCdZdgrRprNAXLYrYDidZlXww1PDVRpm6ywmo3/bDMf1x7nVcYgMRbG1tgc3M1+SwhnbYqIH81
iqcXcCDkJ6bkVGVU1tYCmcxQuq9/vgDeZn0/z424AH44Gu/us6HLBokInuhcOLirKQMGA8gZ4yCS
+XWVqnzDuFCtFraZay0NexQsK89znmgY/+Pe+Mm88eNy2/ndSM8EnIc0o5AFJefnM6MmLYfJ6cGq
5HCnB6kmegHphz7wyf+2gNw62kMiQwQmHkkGhMy6ywF43QE93fsyQ+NgNbdBadL5rUBctsV08Pzc
vmpm3FT5MsdJino1yvQLDT6kUHX50lm93vuhrMgScBW9BvnIr31sQHuvZ7i7q0iXCyIxLTa5ir9n
BWqMwBN3XeZg/s9p2VfEwiq/w6I4B4RK4cSdbDwwgiFK2YDvQSj729GHnBybH2wZvFhe+eT2Cc/2
yif1rv4AjJB2BxbZuAa314SvyqIr+ufz/OvyhjoRThFkLY5rUtL4+dA6QtGpTRhOlUxfwqArgR2i
/0J2Zv9lIfWbQdJlCSt9Fsr8VnM5yT/cXm0Gn6gB3rWrwuI7IQIrmAd4VEkFHSKsiqguihwNhCzk
45938TdTXvYRswuUOKxR5vuFcx2EfeUFDsNz4WzAK7RXvRolYoH2q7AR+s0qWHuC3ppLQx7jAdzh
fGIlHzCvB19UritPvUqnh1tfjUTfRHRNyngboOb5y7D7mwud9in0d9tmcsHC9udj1IU0fgL49LsC
FhBB3YeyTV60ifrGICE6jr+3Xvm3YtbbpOXdnU7FT/jKEpTm3PdPVF8b7Yi8rN0h8jqZtFoZ+8ld
jtezSxAVkPqVcCEAQhu5pspwLwK1F22h1yhol2giqv92s0QUdxrDJBPNOZ4eY2s4dMbfpkC/rtc4
kQ6PTo/zIs3306+477QTacakQYFLNCvPZRyEFwR3Pl45UfL9zxfOb69YlkgKw5Pzq4fNRQwb5v3Y
wms5DvAppGSronBPDM42BEJMf/6MJMT42wX764pcuRZVUi5XTohU78Y7sMJhacmq3eVz92GY5MXy
lgj7yEvBdTR3LFdWVsj6Mx0jJH8LwT1xWszN4OqGgEwplbcubX3ylEilnWc0rn8+MNbvRg3LY/Fo
cjPD9no3agxT78xRm3JHGfKFUUWzkOkweVTtkXUj6ePMjjWZRouwQXnTQyXJdJdztaGLN1Mhy9Ah
cAj//FfJ350vZsicKVa3Sr6/kLtQB8IuzGY39eCOzXyK9kbh7LOWABMM9d6pRQG0SuLQ3IbaDNdM
HPeVoIjYJwrxXL4DdBo/gLX/Ro9oeOit8BIhOjqFxQFo23yoVXSaGWlua58gdxiMZFEw0TwVPBcQ
aB1BKBTkVUT+ca54TBSaKVxswuyOXF9/aOtjUbFCgIvZ7+jJdS/Z6Hyc+6zcG3biPYs6fJ3rmKRC
K9oNRTQeM4vHmt3MaAYqWJbMAf58wH5zvJTvui6Dscdc2npXbwJzEU9O4dY7HZIniAhwA1tXE61K
qlbZO+A1+4trNN8TnPp/3rL1m7mWz1PHwxpqmUq9L2KDiqPc33g1Co3Mu07MXoKICwJCZGwiMUvX
2g9Nc6N1Ptxk4HpXtr0Q9ib7f76mYi3lSNNduhG/PBmqopq7Ssl6h/jorpE5KQUpALN4IEgMgPTL
qArrRAv1NpGi/cvl+rvFJBunmssixqOW/+4uF3MQJmXPxjvSIK76MNrBr/iSVCEw9ZBQsdggizec
532iw20V1dFf7uLfjDK+SclPupZrScd/d/qZKRV09Jx6h0UIhbG/t4mYUy0BeEmOQ9386x6zFPrN
WpI5pen7uEuVzTj+8wNOpbLsw5msgUzn/pdSeMkK6bR7HinabOOueUDDDoJprP1Hw1Eml2HwantR
dPDGoN6FSBPPifFSADnc9Iu6f4hhR6SDHZ570d22Vg0ntuyNVedFIM4923hSAVjgCTAB8+T01khH
77mlxNTCaH4QUfahBeGz8tomeUFat6WFnl0IUxroImC44W5n2YsU76noqmETV3l4nYvR/pBK+UW7
EXglMRbc6b06htbyi6QVvKRg6sidtoRp3lPNMR5lwDTSGxzCR9JkT/krOAYxKriylMaZqKzmMosA
8/1gX2hs1E/dd7tU/VU8aveDsp/72Uq+aer6iHaumj5+9FhBXMrBMY5DE0DGzAvW3GSe+PcJ2RtX
YTgdoj4msnyyntvCIhIQVP9HkiCKne2hxemElHeFnz0zk+n3TRLOp1GYB6dCWt11/mcWQemxssbk
FpYOgcRCFc/jlDyazZLINcz+Fsfn9Cli3pZP3fgiSydj7IAv2M0GKTFmNmC67LHWx95XEVXzVzO1
LoXKPnV5DO8CHQVUpz4+9mP3Wk0tFCr8WKDR8xKhWoWcL5RAaGJ0fKS3ZXOzBpkIc8zKR3cTA+T3
Mru9mZHt3dJy+4DFqt9Zy7u3j7xoVqs5kDnyLS8+8WSPT11ZdjfTYqRc3lmqgs2pxC4r4uE2WV5K
U+p//vX2WZAS5KabYBePapuktnNL6dG9ffvXvy9DHsKmHqjJKWjf2yn2eOyJMj4GwxQfQwkGF1lT
jfYxLYEMmEBgfLIzDoCqPo9uyerl5wS8Oc+zTYa/4irFeXxnANu8Q64qyqC+e/uEzt90F2cJoU1z
el0uNNoicM7/vkCdW8XMVU5e3hJs2abjDtF9Sp5IMTLHreTTmNrRdeflO1C0BFcNAbz2lCXVja9r
Aghh+5LmFcLccYIHqcqtNRXWByMqy0MLhxHpRgejojLuO9TP9zCVLzrzumOZFMbZaqgd+3G3C0bD
JlXTCR7DKCVOoG1DtOy8zZniHyc4SX077htt5EinvXQ4L/rHYcqQGCRxf26RH5tE22K7utSZj1TT
GLO9ruoAkbJbbhOIXBdZ6uRCgUlv0M7Oa8SglN9dHR1sM9YHjHFQ1GzPf84QqeyqkiDdrhDBs5u0
xqqQXc7cSu1ad5yfJ2lRwgiBwRdGMD+LNIcMaPmX3Gya5/xztnwo2yjbj33BzVB5aJarmqRRf3pw
O+CZnlU/1VNTI0QLC2rkdrJxS3IiJ5bEd24b23dv/2LqCh9PodJtYWIMHXOkhLSZW6+e0cvW6WfQ
QTBiVeeius9crm8An11QnjSC7RXttWbnWKim2JenpUZ5JVLlXUUQvGEO2xZpGQTNkjTQlwBn/Jnd
9nXgP+mocNfmqDA0pmxYx322Bn1ZHY1JzIexaknsPljNkJII1AeXTmuUJqP8qPvhQMxigc5E2Cei
uIKrUqhxbTR5d2wHXKxuFb1Gbj6hiwodahBmvS1DJ9/oFo17UnQ5cqL+MqnR/ZQnCOBbXY2AbYz2
ozM+O46XP9uw20iTpHBcJHoX5LX61Ec3tZjcz/R/x+3YzCRQGWH60XFptC+fuzaz3KwCiK1HhlVb
le2TKxG+YvSZrkkCuKqaOXkmyeQzA0n2ubADvj19SETZnBUQQ1JctnYY5884w/oLmuAjAP5K1taj
avzyTuXjU9g3wZMTzykBeMbXt3eZjONj0S7pCgHZHkNhcDaovV54yEAAcoMHf3mZOqScZTSTD08L
dF0l0OKg/nfrmeLSNUCq6cknFpNwDTSrwiunp0wSv5F55pdxIG+lLhNMT2OEz1PG902r24duebHG
heRVKrEKQzI9S+1Qdi784WYoBD2q5S0JUMlDTHaEO5if/bzRKNVG+Nyu/3G0i5T1msu9KNAfG9Cp
rTCNv7TfONHDtTYGBLyDkufA9ViPk1CXtc6Jtlx+VYyp2qm6o00xNPWGAc+9dQwA+E6H4WeMw+ku
VPV09/YvHTGRKVOMK7ORbKfRpp83tul5zKvozs2e/TokiFJDNNV2KA4m/ohDJajYEGUAWQ8x+w3K
9IFcFp+InSn3Djgl1mkVnbzJKw/wNquDJJBn07aJvxsm5LOpU2xp0bYXsdjA7FF6h1qo6pC7kqvU
m6O7t4ddSSjaOkoGFvqBOZ/eXhz6BlbqQ4Jqm/BW+vVGhZaA7xy8zHF3cCMMSkn9rTT0VzeweOZQ
Z2MHDr5u94QLNVtW1P669MZNLGHqWWaIcauADYW17QaW+XXDMuLKkfGGSKKdbVevcZrepynGsz5b
sFbxN+K7dg0JkI4xSAjHkr+CeZ/GpFd6WHMEUB8dJLdt1H7oatReonlN9K3kOc4CZjV28pOO3XuT
XDPciASpTc66GJGkeClcIqK1wnXNHNLI5S2GiQ9i6s6YgujOVncZ6keeunSWAomSBOuNl35Q6Ejl
7HwVAlshDsRR3ATaZ1iDE6/j0yTU69yNBFojETZCuFu9hw8CB+NqNNFf0wqFoRtC3vGIryObrL5h
MZTcWOX8jBXgXLt6XltZtU9JTLOn7KKLK3JWr+KM9FyY6cCrR2trF/OuhQ2MC2SXhi5ZpbQcvekb
K85LZdNfnbwGg1MlqUDmk81hY8rqsFtVwVwZSbEGgn7rVk9pChoThP59Ioks6VtJxhtRtGvboV4b
EC3UxuqrsnABxHEeXc1Zdyn84N6dZtBY42RhRGBmYuA6pMjoYSUg6rdUd1nSQ/idcRYUfr7vIGks
LlV6k8ZdPI4v8exuSZGx1mYzsUOARovKPFEqIWEVJSO0QG9m7em3QNKGhbmlxb7TXF88k0h4MoAX
NkDjtpNRH0WKKwVFSAka1T6bDcF4rZMRQkPUa0acfa9OU4vwRztcqmmeVRuRJu2mjiBHemQkmyNJ
SLSqcC5gnl+HpTg5BuuIAn/UttWCNCiXIUF634xOV/hi7e/Gf3J3Jr1xK2u2/S815wXJYLAZvEFl
36cky5btCeFObINNkMHu19dKuS7urQLe4E0fcJCQ5E5HmUnGt7+9165gJoWyFpR2RrjYl2e7A/IO
BxUPo+9vPdeqqTIAMF3E9JEh/NsA9onSDZlltnPA0sJfrkE6mNOUUsuyiGSPjf3iOtnnfln6lazk
CSXwHeQlbaz0Qhv1J8zzd9HVNAosVbsynCxWwaB3heI5Bjz3xR/E99ZpMBhgnZcv3j2zWEYnEY3H
4zhtJrgwMIbgU4VY9FML2nmTU7EcgqXrmo09mvI6xMmOSq8fuDiSVd/KYqd9XLStGbjtOsCqcsrw
WpDbIqc1Pbenr5QFWftgHO+6GcQmY/NJ0/l4NjX3pWYIjnQn6X1MS7CguOXYtYaUQbvLmzl7xl17
Hx6pSJOlwaZqm+lcjPN0/vioyyhYTyJzJFB+Rc7x9uOSNOdmEvU5Cxhz0Rml0zRnmlEtrCDpOarg
Rrc2JDOCv9WGECQQtbzaDCrR59AkGpdBBymnlkjwH1+kQ6M9k3m7CMKge3Y3LR1EGkWxsdsNlVft
2WW+aVZqbNy9sc01ePyDrTc354AQ2lk5k+RdGq7qSSOM1x5tII//C3IO1U4E+S9WAxAMMZaffWb3
VZV1YH01uS1+zvamtIvuLFsAmq162D70hDc3AxBWFMCYNd24sfo5UOixDZKiXanBQOJ6/BCKnOVC
VEF+tGLaHFIZzId6lvuUZbua3PGowgQth3smFeA5tTsakI7wIc2HESjeBtvIOMb2WgRud/54YC+4
Czpc/fBKt1OnMkzokrreVpVgYFP2/+2D0Ejr2Ju2iCx1j88+vsQIfsmqIN8uWhH/aqvzolLKeabl
eyg5LMFEJgzBnm5rfOizdbxQYg8HN1pB+qUknKzMmW+vOlK0ugl6JY55+Khnt8szYcTyXDw+ckay
qzLtD0VFUHeI6x2fxaePh3oJaJ6qnC9VmSguJzLADc0v5mXEpfLjw1HmW2S64NBS6HieiyI9f3xE
D+/BynymoNHbdR5dNVlDAli3HvAx3b6lTTdBxnt8+lEyzEvKED4hFitSpjzy/6WV5aQceSBpn52n
+q2sE/X3y2FPl0vlw9UcgfhUu57YCrNGjAHQGOuk2+Knw2C6ZZkRnoQZYPQnw00U0QQFiQhmtg8r
HbJDs0c2ntzXnICXT9kL6+DwjFO5BxXdYYLbuqMXrBcCcrRAhlcs2zxMDailyG52rdW4vMkLDBtd
QFELkc2QaixEPjJzhYYXTk+UT32KjHE1GxGeZita1mMR0uHE7sFqmVXLwv41GmuEKs2Fdbaj3xQ0
UW2TTlvCd7ya4E3qyIGG/W/ciI8Pl8yru/MHFQKKLzSJf8NN/GVFPBgUwE3zrYiRKqzZ2S62nf5l
U4j00W7w8fts34QCw8njt/+LUPHxEdgCj+YGqnA/Pv377/x9/PijtUXHtyI3tf77xY/f1Xx8ux8f
/v1cB/7GBYq4+kBdfPzB6eOb//jlv9+JnMs3+SBWffzyv35jSn/Tdpq8t9p9NDN8/GphyUMnJ27T
SQMYimYImEB8VD4++tenHx99fO1//T6sHOXOmOrzx9c/HsaEsDbe2X/+VUHSSdIw1N8+vgSoZoH6
XP/serre/TCmwzgKvM3Hp/96oILInAgJ8Gx/fMg1ncB2NMkNlaGn2uEsnradXEdjGxP6ay+DbXlX
PJT+plkkBXd9rvaTcigvmIJwZT92gVM+0zTm9e9T7tDbnlBXlCn/FzeiZmVzcd4XOj0KRdVlkBjx
1M9OtyMYO139kEm8YcmtFOKM7iIKsZseDCEGK7cY/5T2REVzqlifQiqlB8IybHszep8YXe4pUgdz
9icVQBgd0o3mQr5q1QKPURGBtj2uPX5R/umm/qYlpeBU667DKSs3cRq/1Sj2REMXMJdL8D0KniQo
9Hpqf8ZTUp7iGWJBAP2a2ur+MzE6/mkNXnLwsz39c8dUL/7ejuSnqsdcVC3tgdHqaaEILovIBnZJ
HJP/cvfCATqvwQWEhph1hNtP+DAGC29aiZElcFZH1AZUej0ESq9V2f7MPo1D+5x5sbtqSBFUUfIk
6umJzMR778mtUhZU1Tn7M9D8tE97Bo9Q9Juh8045KSPi2WwRJhwWDHaIRWgsKGKaE1LPUGoNW6eu
w4sSzbfJ3I1NZXrRjnudhDSyBGH0FAz1z6HK020Rtr+bxLzCN563xh5hn1bTOcnTHyrfWZTB8sw+
bInG27g61VvVGqpOaAdMKD+ZMs5GTjVaB+P+8avYOZD+TLFvvSTwvFZNFl8s/ClnOknnocaNJGzA
rH2zLSJAlpmps43dqmpj6HDk9kyd+u/aS6Ztxwi8cyTFDIWkqhpKOJRYewj2EZl6gAk2iLGkXjtd
y81eF8haTnGzLJ0cunj5g8exuAUeDTaeDs9qoMyCJPz4LDCeZap5s0qaNgIo1uw6DKcdr62vZdYc
5ACLn5j4AenpC5n+nOSUg68zHlgDxiGpRo9KozrI40PnNj+YbocNO5x6nwQA2DN/ZRuOfJXFWr4x
FGZXU6A3A+tNDOktG0UVMBDWzO5IYGqrUQf4heyVgWbeZ6yJwPbK7hwPz/iYIk4mnA2wGpx97X8e
3JDk2byarRKLi73JjbKOC4b6dTZV3lH5VQOig+YOOjI5B9O1KWJBrgolEVdU+i3Ife7wi8g2EKD1
pUcf6kKcWZ4K9bqR0CLCMfw6OU15Cn8WVCTeYbLkMenCRbo3k6AwdJOVHQrKSm0H98cgSat29FeR
FxvUzpddtMf7Gm3SguAp/SPrziNjmmac9w0LXMaK9eJkb4L6P5qHSSzmNYNTWnNI1Qmc4hKUrkW+
DvUjazb0wI7IWNW8rxvzJN1Sb1P+kgid62gIjHl2N/KqKcPtXNVMkIQ4KdOQBKs8jva+L9dxzYW5
tH88PGAUlHAY4afDXIeiXy7vFatkq86+UcT4DhPHAwhGPpWTvA/KG7sW7WNQPyLF24g/HwHk31pO
+isFPjVVst1y5AaamkXBNR3TFP8zWfO2ws4pNTtpdL8LPif4JBi2uXV6MTVAE9AKYAWEczOqZ9zx
d5bV8zNXQIwwgzEr3U7mlBX5A55PwFYvyj9aTHMOju+zYnZPyE6dnYEDmLDdL56l4p0i13IkeCo5
AlnRgbz9uTWAtpIoTz9Ri/s7lte6uXU5exxrkOKhBOdPC5WSFEwKihskZzOteGs/3kWjaMdHkcw9
SDRDHB0O7CiDvU+37armoHxtHw/UXKce0lzVB6c+iLw95BeoQE1x/fvgcm3sRfQetyknKpYQWzsi
iMa8iZa6D9r0UlfYVCTR84B1YMAKEHGQBhcJueDcYZw/M1BOGzdkf6GIedU46DLEda5Uj9Oku5c6
OUYaZcXNFH4Ei/Q93X/bKoA8PlfWTmftsY8hQE7VD88BFtGIJmNNnrqbL91Q+dStdKyFp3ht0jCF
bqkTbK5cra05Rxii1dWzzY+5WtJjEA/8XWptxUBquK+4W766DZus2TbGTda0U2ZrO+jLcyZg2YK6
2flZ0v0a1fDLtSHpFhx2Khu2nH5USxCm/FO74jj7II2L2UcLDeFVWACKu3w/cIJ9clyYvMwyK4N1
c+WaR6WaXr5mbkKbWla9LX1OdSpLjWSk+ppdDg0REUEPZWrKc9g747zS8yvFGGDN0l5uWTd/Q2yk
zS2N8O4AmLWmxWWbE+kzqXDA+/CbXa5Rhncm3FxQb013p0URItCdY+q4a4j9rkhD5WtVOMGuyz8j
eRM+inamEvdoCSOctUGJpJ6V66AZb2MC7MTGZLEd1WPGCsv5FJU03Vlmekqpw5ijde324b3gBJiU
ln7WogHtGfGi84biSp3J1wIWxn5GfNnVZthJVLMt5+Rkk9UY4/TchLuWCpTUYwqpE3gR9VicA5bp
25KLNl1C3rIb9XAaUqpHZpT6tcT9fO8ibi5ieAGggH8upyG+eURihoYK0fkbkQ71MrBA2uRF5YFS
rqp1jeS1qz0MbITHL2Dml+OQFL9HJ2nWwvEp4Y0KFjyl+FmWkbv3Rs01Fq3r4OiFfHcwQqLo9BFd
Zj5Ko4tzp4P1QA/N0VILDYTh9NOSkTi3fR5dpihKdhD+uSYuLsu2KYIqgO/vhhRgXwrCh0BHciBQ
zLDx7N6dqJ6o4jBUqD9D8lxWBevVQyIfNSeLY9PY7E/ugeSWfhLxy6CF+tSUyaakf/cJj0L1CW98
sSN+2W8c802buHmVeW6uU5p94+3WvvbwQM/4TKiHjt/hgKqvmRnas015yNp+fIozTm163y1Ogq4o
wttoDG0AhnYanXcrK88hBDEdTRsq34KvaoagjQkQlYTCTzHX0z0kk0e8Abi7hZQk4zw/uG4LitsZ
l7vgx7ySIBuOZcURcuYvou29hHOafpcEq8s8HJ4bP01u7Exv/dSo16w0ByQoBzta+d7LflgLo5Od
p+z3or/nmPgv7fgTQaK7Fjkxrb7EWplW0SlXxltLI1wY29PRdjrDu8smvmGZ4ZyzzBpxwOwVph52
Wxw759YuuUaOLEkYXh7d4wdBBx9k6QCss4sJ2f2VhWYr50HgwkucrZfFDLhx/90V9c13VX2DcUE5
keqno+yW45hXO0AnB/q/lp3VpP7TkMu9Nwvg4LM+DP34Ij3Z32aKSriDOMOOCK67AsW1ymIZHPHu
pXth29GlbDnDjtVX7abgzxEvcVVGB9W4P4PeFscoF9dJPKqMiPz7o9Hw/ylbKNk3rUSXMsSH3kVN
yR+idQiiQTBui3zxt2U17ksywMc+zaBilb3B4u8D7kqgksXxXKInTN5BgD4Z4nTFHgXuFlddJ3Pk
c5ZJSRkwpQCqyb2dW6GIWKzAMJrMlJV9dB915rDoMj5i5TkutF3QB1diq+JKMWp/J5CqNrK2m6Mu
JB2e8fwlbR15JioL39jFypxOKtqBNynXU5c1n5xSbTsfSbnG3bJvHlVALKoyynMV1y3k8ZXbdjMN
66vJsbsjVyQgIYs/IHwMKWCOdGVjq+5k9Mfx4uE4CJThTshVP2cc+qA2bFym7HVDW+IuCbmN2oqu
WdczV6ew5p0ydKs+5s/zwjiL3ZWY/ySz7y4S69ELo+/JGA9X+E0OoIynBOLJrjQh5yTfBgeXBSgq
DdMdE60+2Ji1xdRWl3E+YZxm8Ms74Cmp1HuRZXtMmDjO/ekYF4/uqI6miLGCXDQWTzn9azfd+mvM
J9NneoHjXFtvzsRWJtDP+UwA2RLTr5mz4qWqGTwR1y5hHi/bAjvOnicmPmjvLa5lvLWy2Pruj7/j
oPLfnPwXiN6Y0vdpvnjhEB51RXcQFmZu6kVKexkJGMerPqsKOkTcF87LML42BcXuMbaEK70lxU1R
o7FGyt8XGE6eVUqpEx1o/nUobzJklktCXNOhSqAdqa5/jjnBvM+lDm4WpCRnkJhXfYFrNLR4/TbI
C4OMKTGgkuoiHw+dl/Q7HSygQEwX3SL7mbXXRc32IdF1cdDL8tqkfX5hRTG/aBim1mIxa5ic9ZP0
vrbdEj5/PCDbHfLC/dPUj8IyuwwwoUJt4exOGCiZX5c4n67cD4YXb7BPqZt+H5GJUa2hqHZgsqHD
RN11MbFiLoDtghuIH6uonmtBy5AVmBFp2LBjX0qxrimk3oTNGB45MTSocrF+ohfWyF2Ed3HrAVTc
BtQx7Uyq8otIu21fhMu5QijeZq5N/5WN5mlbA+scOnJkCyTQmePxucA3MrKkbPMpvJAdneCCYt7O
mvFP1o7tIwLvbVuKp0+SgbXOMspi05ZYrUqcjUndBMYYsqJzLqgL/lRJyBm4pQgtXeaS/Ieo0p2W
TbxyM8n5PU4h5lkxDJ+weqLnLzukLBhQQOe1L5qvLN+5inhVtgMyruhC7ue7qGfKI2Y/37kldeeV
yfU6pYXm4sifeFGto0xhIExOBqAbwffjwdI0aTcTP5imztQz7bhbH+PN68A7/pQPnSFFYIOgyUAB
xskfi/DmUykoVmZqOmKmoiEhFiNHxqrZLoVSm3kUZlNrSONR6ydH1SfTWqsWNsti2oNsxgz5H+WO
8na01/Sx48/YPctdn8fdvh85HbZZ+HXpFvAFNbZ3MerzFGQNS5HqK8HYnpcExSyp5fycPZvz71yO
p56ZeJ87YbvJffXsLkbf1JBN9ziuz/PsuBR0CLmruArtqxFo5wCwFvdQ+jZ3oIpEX9KsQlE4oO6c
o1A+0nmOInGXyY+IAvNgEG9RPeLr88tvtUU+dPKm/Bu6erOOeYmNnn9ksIaRCeBiM6aixTIg9C5V
46tycn2Fq7dIle0NDEAwgXFEiQqESGrc+iE7kLF/rdJHa3TkCpBjI2ePPvR3WdGbY160WFciOrzM
2VbBn9C4mDdb+jRdOb9CEfSOBhBiaHeYFVxMyKqi3rrpe+aOEJ+AwfCG1YaGjQwGIuva5bfv4cKt
WY4zPTbwmzooJTVwT/YTGN8Jg9DD1dDiVlJQRv9kOTIVFX2BKQcTHrrWAn6qituV0Kaitc/50cbb
znE56Vus/fom2peNO61iYKeNN9cYDVKzbvCZ7st4OQxV02ymBtN70WzGkGq1sNn7Xu29j/ZRSn9V
oPTLOBNPluMM4JusQ21Tu1giXLkT+o8fm6tW1rdJTb8SFy1EUfi5rhZqyprFc461Nd+XIYiujVXo
C42G4QY3lWKhyRK1dZxdJdxsy/3+8dat1sVEq4+YvubANcY8oGVOcb2n1UbDl+NWT6OJF+XNQXCc
gny5rcdqOvSChLwfu1gukWQ4S+Cva8Y1AEW9U3Ueroo8/doaC6UWjZ8hFT9PA0cOF9CtBHd4auxi
X8RzcE7kznE6vONWV22CCvHLlRGMjShzV9BGxZ6qdNoWuUed6An9jR5u70MBFZqg9LgdWbKVRf2D
NZkPf0oga1lEazgFbRM6nFaZb5+VBIcxCRO/tIhL88S+1pBeOFtDT3V11b+0BTQ0UyTYIYzlfeqr
H4Hr0SOTsO/r1exsWggpB/OY6y2EtaHPxGEm3ruG1FRtJVI4mdscGb3l5KiCt9SKQuTFptq3dgqF
pwG/pOIp2HE1PPNkTeQaNLOJDWJrqJwT8Ttg8R7kWa6zvAxJFK0IQnnrNO3ExcOVc1QjlMugry8A
xVB+Oq3hynDm9PvpwkV4WU1xEd3LDB0kQ1vL8lY++speOUFRZlAJzDJpdxShm288svwsPxPaZXW0
X2yFnWKiS6imlUW1+maC5dVhU/ZQpIKT45ZqAxl3ZqbmBzc2M+O/b8VIns5rWyz9iSvcyZv9gtDN
+MOMrrPO89padwJ5LwUAGqVbt+X4ltTOT/hMVEt51e+OoX0/NVW8tuo/VdGlFyx2VPXK/PcoH1KX
m1AmTuRehqC7XFKEOy+Mf7pudY/zD90WIXt22ZN1KeFfw6uaYgb/6FSpXE8R+xdVlzSW94117mTO
QZZo4XpJKo/rLJ25EA8OpKviXbxQHWcNiEWhlSMsNNNV9N/RMNY5B5G3YDzOvQ5OhdM7sMRynp2w
ZSuaqnZLgP8UgVrSQW7vMjstThPVpRj5na2bDebYVqCmJph4O86Rz1X87gS6frY9eltyAK/bqqE/
x094ZwbRtEJzhEfMtNFExEYSqoIxSUbHogSeWmoAPP0MASZYJ7ptLiXJgnXuU9IGsixCScCGNdIc
ndScB7ISMWguvF+xg0TjFT3P8igPdTDC/ZQThRMPTK8MrZ8lQWKbTOsOyZH7wTCH50nwv+dNIR3D
FTBiFXt6k7ByvEdzehABli4U2mQDQlHsA5YtReqfEgXAbpyd+hhafrnPkf12g/fNnq3w3E5AHZ1s
zI6Bd6sRWQRF1lRdPyeOhCnhRrwC3I43cqnfwNqMJ4J99b5ZKDmuWT9Nns9CX7QNLpKG674HMvTj
oRzl7wZtDe0va3eIF9kRiPpTHDbeJdXiJ2dK+1epvWcZQ+VL5zbcOWl2DYYx5/46OFskIehpMfMP
iTOe4C4umTX9A3pL9pZH9W0ZzbQqEcHy5rEe65PXHjsrB6Yyf6C8j23RlafETvSxmuQzBLhp77Zc
tJaiZb235paRglYt8Xn8ojpXGx2+UQ7O4XwUxX4qILA9mM6cA8TnPKgOynQ/3LorXhskoT3rMhwe
g2hvyuhXDlXzcbKh3S5V+aXijDSnvTgOkQZaP/XbOCgY05qUaqds9IDLIpjOIQH7ljrVtHfTk4ZU
iCoUMxu2koB5VzAKLKQwnIRmEoAGFyxzu4eRfVtNSfjcpYAJramxdzRqfA8wrq1tPyE4PpE9CJG+
12XdH1q3FudpTuQqYhbrc+S3AiwCQsNI55dgpoGFfY0Wh/tgQDVGwi5mLqx8hTRGSW4EorKOGHXI
l/Mcxy+3Mi79XR7RbOq1vMu7xkWhSav4quzpYE9edCo5Sx+HkpS533T4ndzylg4lTbnJju+DudzK
X+Y6qPDbzOktIjKY5uQn3MQp94o9JSuoqTsujceobF3zmnZRaXv5RjhLc+yrftyFRLw2oR1TCsfc
1k7+15L3ypNyZs1RIT1WOKjuqrFuatbD0fhFd4uSBPQBFYvXkfdlKibnJFWN2WSKASHghUuLW9oD
d+1KSfVqDFR3HnogcFXJ1aqy8/XHhT8cmCYDizqXunfdI/eOWzZzVLTb5qlO8rtwEX0Xb9iUjyoE
nsyAl1DPhbxpbBjk5ooqD0Wv1f6n2Gc5kWr3U11xRolHzEcghyXmAednlTcVnW3wy+vW+xYitKyJ
AvEtke/YVq0SX+zh0A9/+qb3XmFP9k9h3r9WHf4p5mF3XYik/CLL9E/t+8Ofukbfk5DyAImnB2kx
CmfLfBmgFB47dyquoevtl2hqvnEbrPAgupSo+HV6MkKjjps5uKUFnpI4qdV6GswmcVrK1ktIn5n7
2mXRS6oWXkQ20/lci2ZNQHrGsqjEDSRizETay/vQLMM6BURQI+Xd28fDbCtYaZ2enrxppLp8tL3P
C67xVTrS6MVfxowLVmMsn+ZGTIduat4VHPd1mAcU39bAwGpvnp7GyElu2rYV64aXKmbyRboJzhKd
cxMSZkC+T/O1a1fp1koMZZx5J49tpzNCAGTbloZzv8ZLm3OoxQdXw1DoGercEShckxTfHelQ2eVa
e2Kb6c7VmNy43H8PnEVyIq/7Y1aPFClmutgubuGToEq7g0fW6VOhqMfj9Z2FQ/XqRWATW+boVcF7
ebEH+z5OXH7yoMCzCo57LbKivir9MLZ4oWG1usRnBeoyzZbsQqCxuLnOJaGBlxefUBhIIrq7k/pO
Eak+FQOvOhJD3Tn0Y/s6eFV3c7vyaLf1JyEt5GeSOcdQaw40vVy7AScuJ0rEZxCKL4j9/WkIaVEj
IgAVMYk/4RH+4o3huLKLtji3flw+u/SLrqgzzjYBmDmWbnF+jfIa8c8loAsklPoALnUEoYeDipx5
Z/LefaZi/hEKlpvWlP5l8pPuZmz76nDN2HSmpvL0cRexSqRbP8lw3uFtGllgyXKp0QVN/5JYtf0c
pZQ97wlblb8K5Km1P9ndUzc81X1ZXkrCBQyej5b0JCHA7WgW6awZ3pgXh/EaN174TeR9zfaHm6KD
/MPpMGC7lCR0oCbmR0VB6ZZdpndSTvedicA+u5p7QpSJrU0cPBhpnO7xk/OscHEqyiEF/She65Cz
nuekKCSPh5AFFcgN85xz/34iBvHsCJpHYIScvLzDRQTI+DzMEKD7lrxRJ8cVI+vIq5aHpGfetpZx
PJTG7IeheJQMy/wlxhjn2+024Lq4VmJYzj4CxmH2kxFJRp1Gi1hgE4nki86QXRPVxRee9YoEI3he
sq7U4MUcRIB1ZM+qMu6+Yzv6hd02Nr1nlD3fK+6uwnCn+lMTwtlW5jE9QxfQw8EiNnT1EvtzzELz
vRYtt8BAPvkGpW/obP7WOBQ3tkLPxchhKOzjeTtDidrURt3qZcg4PzGi10VjX220/hV0/E89BmV+
rlX2lrbIO21IXmyc9c5zZsFE66wlh9BBDc21KUq9Ubgy2UNFXIQfzE2t/B9h4tf71B8+uVZy1ymG
W1NU0z72O4a2mH9Ge+WznEM49PFAaUQ+5ugkZQxkF/DP4M3D80i6ZCR38NXXCJ9FkT07pA1ZlLj+
ivckKQ/Qj7PZ+Z3r/wZhXPi0T9VoUx8PuXQC6rY9+wqNaZNsLPZBX0uv1We/5AXvFJX9tdePKgGV
hmcxYu8zXQox0BrUtaFCYNVIaT6nvLgRe4svmKnyPfIhI9WSBMemSxx4qVHzc2ZFNGeOfUlz0AdN
GMmTKxa6AWoff2fHql4o8SvEKvS5Q8LhNCDbdRCEsNmbcaIvzK/PVh//mZCDXrI4X3ZNhVEh+tCr
KjymVZMKdjfIV77uaM+c34PAAiYsBM5OoDLOGsKd2bf9I3WQ5eKzXMZ0DbeZwuF4EJ9bx/7vT/2G
+x20uHmny8Ec7BpbeFlN6jiPM2EBlXyfjcg+l80LZQv1l8GNk5dRjHgu8vw5GlPrDvhg36TxK6rO
fOlElGLPi4JnwMzpF+djF2EmWuHiah2R+3xNy+XSRzJATinm16JGaSNkdtYlJgzGHHEeAyJRSaTb
r0vMCotwAZVzC/4wrdEcItxsgAUMVSmGEVpiwq4e9vJFUmz7KJgkX1JWNzmTg6wEm9wZq/l2ACy4
Y7uLo1J29Q306DtSQ7hvXRsHgzuKIydy3hIcNlaTYsEfzxaXGU66a7uflp2JmGU5W89XnwP/uqnH
gfOd5Rwix+vvw8LI2xSJ+2Vm99Cb0Lzwjb3PWkebBXvI1hTpeKCQoltBko0v2L77LVtNFqyx9u8F
juKQnsvBxOch4cCrOvPO04lAmNDGMcPu3VWqeNyKHfHEpOs9MVYaIj/yrCw5bfuJcmPvbZaqeG0T
S79yfqMW9YH5lw3no7Fixh6XfrnJCaGsn4M3I2zzGYstI26g5mdWO86NuqnNB4eZCIdkAzl/137v
XD8erMFh2UMGEv2Cr7EmO+g2GvZhtpx5rsoTbj3nJZanzJjiuelicY7VxDXNYazxA/G6OJ/6yHLf
nF9lZ27hFCVfUstN7hBF3iY/ajalDGrybel4N7obodcuFxKwcXQCeUP9w4JusKtmjqgLwVfWxJW9
61rdfRANznaxcFcWHVUyTeY+Ga/8kUd4L6e8EW/4pFJMdp/6gYkk952ESuJBX9OuugfeYN0ZGDAB
pfCY6yXXZyexTl3DMw805c1fHHPwBlpii2D4xmThHB+d4mcku+QwTY7aRROZGV1CHo/wgSKcFJ4/
MaqmwdZN4nZTk50jbaa/pKjia5bdP0rPpUzaPPl9qrYE/8ft0pk/Q9O/zHQlbSavHq+QKk5DLSTw
uORzErX22aie9tHZWjbcJ8L96HrD38Dl/78tpJLY7v+dQ/qfuvhRdT+6/1lD+vgz/+SQRv/wPekF
AeCFyKUQixj5f5NII+8fpE4JH2Mul2w1IsKv/ySR+v8AffGweERCsAZ+/KmuNn36f/5DiH/YkH9k
FPLlR3vo/1MPqYsgS9z039AHJFH5T4CPckDcPI6f/zOOygzueo1rvKMsw5CGGI+7lurOaSa/lF6Q
HY2bJVxIvF9iwUWMgu/4R0wE34KptbcGM+QhAZoc+upbF5Xpxl+4w9Qg6CnMSD5HjrjWCgmBOxMv
WJH5pxSDXphc8ctN29xV4LniiFW8Cd6SOX/sefNt6nUbTtghOh4FRTJYrps0zCd8adaDuzPLneuK
YpvFYt0Uzk/Wdw9gxMWuMq5fzJsUcVNuoB6ZfC5i78Ug/E9dhgTmYnlhSX8HUHKAWgc73tDJ0UR4
AfLJlnvluiuelmntg1rcBnP65FWReyxt6hnU96Nu0s/w//1z2IbzxrRU5QyLd0NDWZ5y8tyboluI
VDyn/thfrDBfVnaASlHXRXSoSzYRJF+zGoLagj0/4yaOHSKf7rK+Q1+okbdMDjxLUY4NmxaTVjyt
E4PIJoM/cSDKfavrr8zFmGLGqjqPy3leFsl0U9lru0QAvznYj461gesfu+dUA2cf2hWNpwg++fxl
VO4nxXC3qVT6Fi1tvsWV5e1mZXFsFmC7l/E9Lqd7r+OnMqcloLULSpYGKNEZSxV2IepQmMw7+w+Z
H1cQcBkPaQ5M/2jchtOTw76wYAwCQLCOCyS6JCNj4Le7GHQ/M3y986LB3hPbvUo0w5DdSh6Fj4tQ
S7qbVdJU0mEv9JTsHfA6K9i1/gaHKc4BGf0Xd2ey3DazZesnQgWQABKJKVuQFNVLljRB2LKNvm8S
wNPfD/zrnFM1uIM7vREOhmTJFkUCmTv3XutbrzW+iU2DM+SYrKEA0KGCRZdfMG2eK7QWXld/waZJ
0Ij6y31oMKXoehNbpM+RbqX3iQgzTprRepUxwWlm+UWD3m/q6A0Vjod8VUTld9owiIqnZ1BeJQDn
YGBXRJo6fcWqomFNT0sXDpgt0wJhHiHpqa2gl+oDbTpHs3bM9r1v/Taa5A3pUOjXr22uSHXNC34v
y/u5Dl9g9yRbOfDuNm710xuJq4l0xllf0ZxNDMMLikhci4rEMMyx4YU6P6vhgnOIxPbL+G4zcfo3
6+TPIuhKYbYdGRk7B03eSY8tKM/rHRg9NqvZwFteRD9HEeFlCB8N7Ap7CE8fqY0+pKDvLvqdhiq5
6eG6PXvFGNjG6jIyn7vJ/R6T3DlmZRSkZfc7jMltyvI55gUVT8jcXnK2ov07I4P6UPKsIcpIRuf4
nqdBPrYZ86BVq8mx0PDg8DZZeoFh1APSJnk8JJ4NrcUGvC/rR91vG2F/EUnCJBe9Pg1EebBqTFxA
tnYtI5UNqH6kDc+V1ONRLqM8EqjyHq+ICekQ/sMNHYv8vTadz4ohbdz2lyhBOVhjTjX3yISu/E40
F65Wop5T7rheKXrG4j6kB7wBNVUixbWSzdrGsDngHAWaekMZNKxIUjMYvtJCRzScBpMDw2rqsJ4u
pFDGZvEt6ExSAhaPjUeO+JwnrxHkzF0k9BVFHjrtkile0dAptsZsrZT0X1Aa04aWz6c7UCTDjbSN
Nj0rw/nqID/fO217Cj8bOcH6n2jTOnTt7D4ZgmSas43Vu3+J8FEbkU/hJXpWNcb5jGnTiyPOnvB+
5yWZKUWaOvuETkqEM2pbRU7MyarJgKqPJ5KKaIS2/Z4S6SNTZDazB3CZOwq7y9ii7168T13OzxPS
3fWm1CeIRaSBhfY1VUbJb9N2QD6JohinayRoHMw1kjgBvz7wyMTYFMsarbmatDC6M9lLpi89G9nO
JNiLHI1fuN9bt/1NnEkE6jTbAJ3E1QN14NDGwjryrk3+gnB8oHfGGPEwo9rZcGLk0BemRqAwn1id
6Z/Ssj3H3CrkH0UJajsjuesX5sysPmBYkV/kvyvs1dsIs24VqUcBrRObm2nu/AwVdZN7sAMwUBvS
V5dBR8+ir4zV7YehOKT35O7G2rjO5gwnnkhmdLfJNqotefYKYkehlOYczrgyqumuCLtrrCKBw4GB
qKLzf5hskLD9DBcTLBMXNKgaK0Yekes4OvRN8Q4/xWQzm+ChdQkeCU2y2QjF0lhSwRyenxC3+UEU
wvg5WbkIiDNiiyWecO/35cNIay5JPHXn6/5+ImwQd8/0YZCEiE/7A4htt82VSeMKck5slgvDDxKt
kPDKTZI9wAlzLiwGLMolSvRE6CNHBSzGkhUP6mY7ZccU7dWeyX2/y233XVXReyMNb9+MrYH4r4h2
lruSw0ImJcmsGIAO97kU9lHnWYSmEqmxiLKfdaLfUoz874sKOofeHae9CAfAfuSQV0bpEAhat4ee
JBeuGeIiaN87U/NQjkvOkO4c2V2zc0r6zkynokEmZ3oLQVvykNVJoJlRYOf230cZvyVY3iLmKYn0
j6aDCFvV4x0JVzzVIeKdRfvK/BEuGcMAmtnsqkhH+KlkMbEDQX5p3gm2qkDb+HggOPExmTWQ7mVk
3oXiXGbzS1Ziae95jgYLyYawLCNI1nBLo2+vEoRpznT0aS7kFwmXUMknfVoSy7+4kd5NFSaZFqtA
2HIjMxw+WvUQX8NU3iVzAb3DHbe9yfC5DJOdTpqfc7ErUnEpQ48Zbu389e2aK38+kGjbvcVNe66j
ijUXQ9+kfY5WCfl4gxE/iGXMrxYZ5xE3nzvZ13CxAysZ5ElRNWEYb3bJ4AfmEv7x+x9F6jrb1q2I
z9FZwIBiG055cbLIZ9sb3vzoPgwzF15mNV9wpojc0mzQGgahx2K2S9saHwUDgmxgmCG44DQyXNYW
51fLjYgVbvgYjYpTZs64nG7fbvnwzP5rrpzizgzVY0X1dslRCaIfdKILmaNfVtrgbkIUwJ2bvaYG
FDJv3bUHjjsnKHkI93gBvdDBaBt14c4uuo/FsM1j7NQ4+SaSzCKGnGMMA+mPYODDZugeK2zLoc5/
OiSP7bqanbTMsF4bHotVl3Rp4GFjVI7/BGqVAWZOJZg48w+Ef83O64hVwQmSEx3VIRo3yRfmDgM1
0osT2iouj8GiqR2rbCdijo9+M52Y3iX7tI9xW1XhCfJxsq2WhZrJZ+2iCqTlpE6Tzbue0QzYWTbh
wiNoSB9EwV3dLcmud5kytnEmdpxTg8GH3oS9g2BXO/6Zc+Qnjr495Iu6Z1+a9l5lz7vIkz1X5DoD
K8MfwKvlMryO0+hvw06b19zbh3HqHfCBMGOMxIfrNahsJQQPxTT/VnNlRoIcRvFS4//dTeG5M5C9
obhg9DcEhZKw1D0wLpItcOYAvl1iKosWwahlOSjbXSwH5pA5u7Dew9B88PUYsYPNPKXGfF7yOujD
9jlObFRKi6U2BE7vGt6ElgyMwbJ/dEM/nyzGd2AdmO6ZtqSU0Iy5R1QdGoR2kPfu0UUWtaNLWWyB
ovjofaP8JB1zny0fObXLcUzTfofwYryiBPtiaPyLZADUEWX0K1mGvRhDdPZQGZjpQeaF4HmBmuVz
kHYZz4jxrwXIdROVpM94NovyrD3Mv3iHKdscyk1KTQLdPsdK2/f6r7brnzNUy6ayr4VApINNgZHF
YH80BMwNWe/snJRGap7gY4CoQomoiL5EKsUkvE0ZNevaOwlUEhyGBhMtzvLsEYa0o2kFrcGrzm43
vWZjPSBBIeTNZRi/bydlc+ogLas1CRmWXvaMhxiAn0G3yhuxW/TQF/2eErwQ6c/ENB+InaLcrOi3
ej4DZ5+IUwyC2/Lk/VZAT1wTXu1olNwn7Y5YSRKc8vFSFb8Rfhsbd6y9jaR7ysnVfJ31ibE7LPiy
PSRV902t9EWlV05I9uH6DHsfbKSbmatye0CsNmFWZpy3SgRQIciKaEQD1YyQzX6UI6HSmLRp7m4Q
BHG/JfNdNJun1BrkdSA+a4ut9XuRujqstMrBK/G9pwheOtxmvTKIdyLRzT5k8egdEDgT9h3HFF95
/+A45Pcuo2KJw6+dVcYFY7d5am3xgP2fZN20/6FWkk82pl9FpzdeatTkGiIpLDDsb1wX1F8HC4Qc
Vf9pmNMrovrhhEKby0MR0jvoZAukLGhr+29u5y9jw1IqratCGL0Z/RFJAqQbfJYPWHFNEDlHJ+zu
SllzjGlt9PJCnsYZkk+CPjwzMYc29nvkrXGvg66OModAxB66cArDFX6R4mGMqCUiU5ztEhxj1MJr
nJk7R67xbVdHs6eULbvR2XcZCnqIk0ihoQC3Rgfmy/iVahAN9AKiDfpO7OQrtJzDDoF/cKYOwkQW
wiwrJiIpPiuGKBtiavBJMK7dCCu2oMMTpJdF2U51DW36Eo4dlqKUrI38r1KMBTvvkFqxf6S9P4Ge
8j8Th7acGfYvJGQ9m2XFsb8OcoeY1jR680reuSzBehxxZC9nzibNs1NzmveXkSR5GcpdVMNYMeuf
FliHrcQ0QP+dKitdyl3qIKfJq+zV98Y77OFtAFLs1fDjBg7KfJjJgx3M1zSFHDBNJS8pIayxRUbd
kKDuKeiZ+wruDw11shrwT0SJ+8vo3DdEHrzt4sN3ixRwRsu+RxllW9BurXKvdUqkGFJsHAmSAAB5
zrKo3Q0dtpnYdQ7oO/V2rD77zgCwnkAiFPpLJ3F1qVgKkhISQhqLFzURTmE69atTHEcTdVciCYlr
zUezU96Ori97XoZ+uL/xnYHSpd9lFP9IVePe0ee5LsasNuyXk/WXFuNXNIRn1ZsYj5bmqOi8MPjW
e1HYYhtawx3BHfPWwEUtY+2wh2Qw+1EHbRYGjrQgwlNEmG/2pfs5vxO6q7eLTu89U/8eyr9C+2hD
9cLoD6d06NIsdrXGUW5gj5dOifATAsXSe4dSTqg0opR42urekzp8Cg2SNb2JcaSwYbUAN0D2f8W7
sOf0ZuwLA/oRyOvnHMlYMDDRLnpOlaoxOZ7Ogw5mZuJV3t9hkWQYO9Cj6hCResp8FbrxTspefhTe
oTKycFukLC5VaF0zUnaDnopHpla6GzUJchghkQmq+j5c6xJMnJAL8vJquQYaCIU5uZ3M93r03zCm
yI3s32WjloMtxbeuIv4i5Vom1EQrKoeh6+OrpKvliuhKMtbriPBFJ2u05Ah9LSrSlykmi6uMacts
0zx6oX975iw2X/uG1lCPqI7LyRTP5ZJ8II/unq24WKFB+ufiHnWX1idMhB/SnrbX3u9fkiV+XWwF
GLljAUsQcPZjVJ27gff6nw9vn6fFb6JgUfclfRrA0tjXbc+2sz5YUiFXxLt1+4z80ercWGUP9zZ8
FGa/nQvPPIWrK0LkGGfDwXwYExPrbjGcugJ9YmgV/AozDXmuJj7UOWQFem/H2EpYybIhuB0mVev4
hzya7G0su/Ep1g22Cf23tLvsFFtESSPwe+w88T5AndnVTMEDm+OdNWKt7VcgizYeAcsNvzSgFOhX
KLM7t7x0fLQ1B5yURa4x2Cah4pkBGDMawGkABb6lN52ksdCwgFS7VZa755Uu91ahODWL7GG9XUl4
RWJovJhejIvH1FhkvCuxHdSQczbsEoCYZj/QBLISjnRmQMN/fg6NaqI42cOh7Z8Nt8HlVTNSteXV
UcU50znyeH1fRYbeVYa5Jfr3XniXNnHetK2y45IwJyQ9Fw8El3YNODr2ybI3zS9iQglBHSDZpDle
z1mJ59xXIM+9+pPtAaJOf25ScL1FujDBcd27sC6p6IwMh0YNe8fL1X3Wy0+/Fh81AZ5NXa8BP4SL
Tn6D0xpsQ2FuHcmkLm0irMtjLrjoWVaWGnWm3JEUnJiPCHmuJEXiWqo8NDTcQqIk9qFuOrhDph24
efmyGHtKsqfRNbIjkSGQyrzxo7DjrWeHYAiLgox3khzzJGUEZh9IJNpmHrnjKBSXkCzn7EI74d6x
xd0M2eWA77Y+a9/uN9MQDzvTG+uz+PeDXZY15iK+5fZ3QB+QSNlTuVWMkM5wokZUfMZ3XeQAk5bo
oeNSOt4+C5virSvUL9IpyIvviGFdkAtsbjeHTFZ7sKkEiwxmwHyQ5yrJ7HN/Nqe2PkOToiuDg9Oe
mg87N3l+i1+w6a1fHNeM0c6Bc3F75tjpNLJ9zn4Lkg8aITzVfpxzeOk6VscksgEUZV+oQZ/alJJf
uapmzsRDkUUVL8q/P7d4o8xUxjBwuJ9vDzOKX7TT6+epCBza6Scc0pfeTv0Dw65WTHwBSQw8g0l6
MIfba0RIz4KkhGYOp03si+rH7Wa0PTpaYmwD7Cr//b9bUfSv/3392Tais9OMk4XYWX5Ijj3nePuN
XW9Y2S7r63D7vIz99uCJ+dm1h1/+SJB1TPtEd7y7Lm6iMG4wbDrDpM/4CSinOI+Z2ORtnN5RpMEQ
9CeNMvxoVCNPcn2mt1Xk9mnV2stWreemdv2tb0+9tfOPht2KLWbozr4YtoMcHTQ0Th+UYbVXHssv
2ETKRjE89V3oHCY3NeiPFkXEkBVZ4dnw/fLQlP7zDdswzk4Q19V4pAZjTSh8vw7idKEt5RbnuZiM
oy07EtWSlAyLJHSAwg2cyCb0ylhPNfFSfbFBVSp3xTKDfY/JHTjffs4StZxl8oWwNivrz57hdWfX
wNNhdCKQhiPNLc3FuQ7WCuO2/iJd7s8+cpx+vr2FNS1/hB20w+LmHKY83D66PdyuOHwQfxdzKjA/
x1xmAvt2qMw8+OdWud0v64OQMwtm7XlIWMg3HWqFDxXrX3X2+cdo+DsPUlYKJiKBdlquoWUpwo4z
AkLi1fGcNfiVavdPQYLRucjde0Wn4HCzit0ebLSwe7fnlvc8CJV23SiueXvyoHRAfqnCLqLfzWrT
L+eko1TncIXSIg+PGWqay8TGBq6AU8/tZrw9oLmvzreP4sRogz5aaQZllm9cP6nPEcDDfx6W9dL4
HuTALmsxIj1HIIPOg3wzy7Q/3d4HkUNu+ecdoZujhPGNA5qjoEx+Ndqf7zjqLdiDenhZUdoe4Ra9
TcL1dm5SPKB6JdFzfWiS+DAYYj50XfxugoK6Tmr+769ZrXF0U6lO3lS5d3koRhTw5l7VHJgKOhJ3
wCzeF9xMx9s3EEHdEdGJ3HP9moUOtZPhX+3grbcb4+gAfTyaGSp7oaMRdOtKrbO50TZtXRb3o2MH
Y+53QUc3FBd4xQIVuvEViQGnsWnw9zpbfyvoyHSvXugt0MFtKZLE+qTNlhkX0cbjtqDQgLTEsdQY
+dRwFqJ8B7ZHe7jrPecydmWQLcV18HPaF6VVEkv1txqs+E4KeFFkdwI1j+fslLRpgMjGPKQ9p2cN
mZu4h05YV5ZMcR1bhHSI4JONk+V3gC+XYGgMaB8j4nGOWIAfjc8m8jhNpXQ5q+KiwhIJMrDBBuKI
+2T6HSycqfiqZ7o9rpl/DM2i9y56n42l1XfSFo9FVtF16Mb0ODTU2CY+o3oBMJ3gFhL1BR0FLyYg
pJ20OmRYTRwx15xbHNsYfS//efAmFD22Qs1Shndi9OQhVv4TjVsTQtDc5GhMZui7S08NAlpqSNjq
CHjf3WyeCjkkpRCGTyddKQEC/bGZY9JfVP7PA/F7NIFcirPB+zPNwORjwJCJj0m6miNxthzbOt8+
atZPbx/95wsxCtrzFJaINpmYbm9fMGOH6q92iUL+939w+19u3+xYyXtHf/3QmIY8j46QZwFKsWQu
x4e+ZxnB7CC8MVyNqHh7+9v/PLS68v75R2UraU2i89iiYqZEm7wzTmFzo5Z1J6FPfo5CU50nUxAo
XZhBG5LrTEU4d1ycusE0Prb9L5orDv8BuRmFPvo6jC/1zB3j1/aerYD3heUxso2zycZ5qllV9cyy
WRhOTlNeY2OJMtibM6yKFCpAV1BMWqE+OYJ1rTey6uCyCmxI//x2Y5Pbu/uR9PkfuivbSvYfdtVw
e2HdHqruNck442bK/6EzWFcEEm94HQParcM9+qHfeQ3Wc/JQfdi6ZvTW7kVXyFsP82xn+Zelr+ms
6WOsMXCSLCdD5N+T2TR7PFOomrtv0CoI6vq9j/Iv9T+cmcZ44jrQV52ZxCxfbDyfdM5Z0+mq2hfg
p7ieJMFobc85uwA1URF5Hiev4LAWEpQVrn1c0VNV/Mi79BDaWJJKe2CTZcVzY2CwXc2rsPqzy/RR
dfE5zON1wha/jsVXUoyKde3BnsHUKbN4qIRh7uoifAvJEOu9am86+Z51sMZzMdEdaigWlhgNHaTh
1ivre9h3uHgld304npXI+8vall2rfgiOqIZqhl/4AZr00Z4d3FweWynowF/sDIiwxUNuYDA00sep
mo56dROtTDw/f+0ZnHJhccdIWLfla+thFw6TLNqiZ4ezqRn/+xMCw2gibzdMHxb+s5HuYjkhOK76
5NjVFR1jqHLIBDvn4rEoImF3xUrCqOf7IoPemL92iG53ow2whwVw5WfvyScftwKE58ZEkdyE4Wdv
0aZMmn3VFKcJpCvArZ81kwDSxA5V2dznFdMc49EQ9TlkTiL9/AliUj/kFv6Z8l5CiLES7xRP/u/R
K+8b7LWbeEx+ItzYT8MekNHIjvYUKlRXWWfv/Yrc3xrpmYFk3gAPUcTVVpMdP9AzUOPRouVXpQaG
LbiijgAWSI+uVeYVs/Bx0JSftrlnCnFH+9wR033+1xBjkHS8q277PdXLVZX5LtPRpRMoPqX1Ysm7
0HN/IznLCsyO9P9eJk1zjQEy2nh/pZrJaUc+HsKnlULK3W5dbh/dHoYVTzor1tIiTr/qBa7/7FGy
ZYBlDogQfggXl3Iq85JOfxwzWY83xboEMHMA96wHzF5d+oRz0ldUb8iJ27OJm/csW1+vxRmfd9BJ
QTtQdWvR+9jngPOkdBgH7TSc4Vh5dZTZnzE29U3ez4KjEHO49ZxJr4I3s6dbem7XBxFr2lI1JA88
KbhhI+9+MNJdYovmPETooJELZgyFSkVDgbLw9uB53lNXLO2h7mkdb4jirs6zsuuVevNLLoj784JD
jLeeOMaRHPPQm49xHa5ygmqTO/gMN7cvTg9pV+RnOq712VofpluFVphjvy1oNW+LFQQokCenuJ9p
CWBgbFAGb7ySeziz2ulsSJM3ngHdSofcjuVSbFiCfTRjLhp4f0kAsU1myURXamw7PBQcec7ml73W
2zDHX1TJb1Ia65Z3+6a2YGAQAwCKRcpLHXsNlM64w6+2fohqDcN9u7eyHAukin4I3fPrFElLteiu
vzEmtLV6ZBjkDKgyDCi/wwWHCZUnIt+dsVaodgfgdHQqzjP/+by03JOp8VX4vWba+58fn65PhMEe
k27WFkhHHIXAKsoGbB4esPZ8+7vbR7cHQ1R30BcL6iO4eZQqXjB5cEvz5dN2up6Ta/nujkin2Qss
WnA0mcClM6Sr7HBTDsOH2SW0hMd1WEj5K6E8nmkFDufIIy54TvBYddJiN1ofooUbNsLWU9IbPt8e
XPR1KjTSoL/9ht1SlVhKNebTLhXbPjJoY1lpcgBk/JYbLIv7abV6Wl7V7urWZJ0eRoMLgFqbsxfH
jURGcHtZUfmQv8w72Z9177/cJGj/32rshGkiOvu/i+yOf0DxJD//l8bun3/zL5Gd+V/KMZmhe6ZA
NOfYZAb9K+7b/S9JZi0SW4AAa1ozX/qXyO5/iOrM/yLUD1EVOjyPCDvx/5TuTZTT/9bUOUQ7IOzz
XVOSKiVcyU/6nzlPvkA9GVYqD7CS/qlSeuTLwM7T/KX/ep4MQbynn70lRXNnwoZlTkGzCh/smePj
db4BHji7RGSz4hEDLpuvmFlFWz7QjOG2RcgEr6WqQFwTbzttPanBuCewYHURIg6tYdi2s1nvCK75
s0C3NaXhX1J7TA5IdtYWsgM1DRhu52CTpXPcHqYVldvGDYRK4Ln5itHVtCr3Swda14axW4gPZgbU
HBAiO5QlG1m5j7VBhQF+Gh+C3V0NkuMO7Qrv5V/SG065RxCMnIi5MDYMMH9jtosQJtnIK4LYRI/X
ZuK+rJwva8UEy4pCHNzIYU7Nn04eP4Y5bKaugy3soxRfUA5lKVVRXSmcKh2MJemhDyr3JJASge65
FtAKvM9pHL9gEWC3rmLCxyqw+jCOSfPdiRV6bK744x7L7gY0zcKzhI28QpLd+m1YoclLdqlWiLJD
L5sVFpjaClimRqR0n1Em+dGgd2yBTwZQJwcucwqfOXHtY1ZE0E2WYwK/Wa8g53hFOtuwnfkj5vwp
k5jElwbsqrXseK0eTZjQaoVDQyNkcQIXTebRuG9XhLQ2e9z5YGKGFtgao2/AooDTSJqYNhMMahAB
9y1MasrsXW+cKxOAE8RqF3K1v9ZAZfmjjBTXgyS8zv3OPORLRl8/zPxa4dI+erCwQ5jYNWzshLP8
Tq64bKJPWqxv9NohaTNZgAJcqGfdO5/GQBOxrY62cyf64XdNQYfF/wdYojsQ+tBvYXXLzoZFAL27
6KB4rzhveLmbcG6PBkDDHt63WnuuMQRwAQkcrPbRwTQ1NpCnbVjhFczwvlzVXBO0Io5W0YUT+54k
TH/HNKo9KMb344ofl3DI3ZUXbc7ftvtnHsDLTrHp70nw2VjROgIOedXzDESyZ/XXrnbq04xAd8P0
/1oTG35AsG0dihK/a+citlTV/JzGaXGgoooRp6YnJ5uHF5qHRMk2AQtL8UQWWS+mnlTo6XUacTkb
6by1O9zk+BfDk+uHH4xrsCnNrkAhdsg5eQIpNpyLEtN1HG10VQwh3LSLyM+DWWVHcCKhbRgEl4CC
N5hOb3gzG1Kujt3A2d4cuHznsHvt1BCf4riZUazqL2s7h1G5z/pGbdMGA3Isq2uXmV+lEfknoBFv
6WRbm4QTbWtjEtXLcpeijKoqrt0Jx/vRGpfPeAR0F4/tXckx5dAhR5SGnjmzOA9VBh8Q7jPjzmkI
whAUecgqdRi87mlUiRmgcETwdeqzyN1ZgpJ9SBgQ0uHe+wQ4Xsp+/aXr6VGVqSY+Y1xPz00QYdsO
DIYQWBD9o7YsA5FAp7YUb9HWyZp6i/lgecWny2UU/0rg4AH4aF6mWWUPRPitvfv83HpujZlgbPga
0N0U7IXuXWODDaY5SO8jI4n6nhyXXQ5OBFeae9e60TflAukKlXiH1CWDSvPCxkMDWi6C3cxdQYCy
g0xPIWw8FFAw5qKCODsywOkjVe0mUX/mg+ceHMMZLggscYeL7TJ9O0uRvLpTtlssIvFQJyJitXoz
cJiq7wlLXWml3p02WgLhASUAkyC7wMguhncZGwJTigWsTtvuG0uOe0ZP17QfPf61AHW/Yiy06WyB
yeCazeQ7lGFvR2/zMK4IjI4D+NTH7XMVWaeIEmlv1sybfS1zzunepWsALAKUah5kawVdVL5BeQoP
2Mzock7MIefu5MQJkh4uBGcJnxNdMN/1pieCmHfxYvvYPaf2Tjsd2OUF0qWxlMV7X0JZMKdrSm7C
g6XYUJQffhepwc9vGQmXbYyL75eBaHQ7dpiOpYuiUFnWm+jS9wKC+6ErkwsWk2mP6CY5+qbO94VZ
PyguA0FWKsFXxMpxtg/cZJx38ViKfecSFSnmAfh0BDk3DHsUFGa9SeJPQwnxOKeKcCzTOZDhMmyw
ZBbHqJs+Y2+oCG2N3seZUstPGNi3EBHqVMUI4RT6GmE8uwtNp5YjM93w51gnDIRlpz8c0S1IMb3n
sXLpKfY8VSsOYa7Q4N9ZagX4d8nyxsDnUQH5vkwZ0h+OrsWx9hcOcwsD9GScPuLaurKhdfiZ7OQ8
149lha4Nm78VGE3YXSTem25FdmULHBmmYd1DXJ1EWGaspBnJs+Sf5Kn7cxBDAv0bAxpi7U8X7Ovq
1jGZW/H+lbO+G6IufgASiNKZhljvomXt3OoXe438sXjO2yxe836cLkgTy30p/JexhF4oVPsjW/Lv
0cYIA+rS23EtBQuDTwmIHNRVjEfcPbam97urWuIKpPxgcs35t07vNRTqM9b/fhmPsU3w0uwY2V3U
IeGt5+VSD3tbG+MzMfCAHHL/QcX1uLP9KT36FmZ7xWacF0N2jyH3CpnBxxXjCCoR8EqryRcIlvFq
ckMjyuk/U8/LDk5jlkcgToQfri1ZJydygsAGXFskiOyjBV2ElzFkHmowk25d+rtCtvEZ2T8o1f40
p+CZplYf0RIeQ66qU7uwB45GntyjswiQNp6aZWUKsZ0I5cnLlIRUJ583FExW1Z+mnw/3Yn1A+fQT
BcLBAg9a04EdRcYZjpu2hrm2lU4bk8hiWFsz7OBqqxokVVWs4mYEnwuzqmNupV9ITVlIJKP8WpH+
M6lB4kjwsr2dxS1WIomAamG1NE0TwUAX/4ja9yH+26Gf82lG0jDFteY1rxEWlOe0v/ixjfauJd0I
Fwbjf0YquBcYQBEu1Ae1jLIHpAaMHKBMlRGF3ERDLKQUMU0cuGNKr3iejDOcuiv5i8u29fr2klXe
zxihJvLV9T3Ockj5JK20+SWMwPLSYJxOgqPh3jM5Bck6/0M55OPfaCAJ0HXbwCJH55xabJqL+NGK
ctz3ttvvbMMYDj3tJ5oau7alS9bX7gmgE72CZvwrkBVYXkB3Ov5wisk6yiJxNkQIUmNVEv1VOAJG
d0esJAvAssShzhahrg+DqJEvld13quwosGu3DgQcLSBYQaI9NCCuvub6XllyvkCnU0/rJUOT2X2a
xmfdQKJplqzdGRIErET1t4dzdyZHl31qwMTiC9Qg85g/D7bsYdRmXLNRdJ08Sn0xhUddSwKSLULQ
5rVZHSvvUM9l+diWaPlV9wQoonssRLvq0OmdWYMbgC17VfbwmkESBRBcIxK0mmbrxN4UWLkNg85H
NYAIwt9DI7Fpgsr+KCU8126QHpdA/Qv4ETNWSW9CJ3ybawtz78TZvi6FePDlVxH3Hoo8kQdegU4r
RiwMLuluLsSnu3JMe00XMR0zANZIxpVJ3xxiu7EbB8ZaNOqdPcNl9GJmcbbU9FAVRFePs/eFc3lr
1QVz7iV9iBgtjxZ4F7cd7K1fIkWOgV6m+xIgQFaOP2XVnYw4JLhmDq9GXf4Bnxc0yG4t/5fXAoYo
h+MgxCnT6leoqz8xuks3+aSL9DAnBFGPHDfeWx/NZPVzTNyTQadhiuxT4vpXatMHw3ROYSi3Y9g/
TJMO2thEEol2sc+Mq00RMXD4V+jDWgSneAGPfYIQHGWUQf+kN/pjL5d3d+oYTyDCNm06NIT57axl
CRzbfba7cA309H65w8KgvL+buvqFbwTKjNq0FvWTKuQrO20P/PjPSOENtbr7QUz1gVliT+BMeFmh
3KInuYpMeUCxg3VFXOk27+s3CQy72L+CaWZam+rnxgnvVOEmu9KxXiqrpb8HoZARL1ishp3W9i/5
TBTerM5c2X8H199HKJi2GWyY1WoKKmk7msOB1vimWZyDauuXvop+6PYp8mEcNMVrHz26gHAMaw11
iS6N7fyRzmNn28wB+IGN3QXWyLnDJyuLr7tI1fAK5O+NQwAbP5cDNU0sck899nh6m5ASXtqZZOzR
KnGlxGJP/hXMMF0XDAppJanw/3B3XsuRI+kVfhW9ADZgEkjgtryvYtHzBkF2s+Ftwj+9PnBWMdqN
UIR0qxsOXXPIKlTiN+d8Z52hHSVQQ59fIPBEshketnLG6ChZRhfIIt0wyHEVRCxMzRWtxz4AIg2l
EDPvJLytDY5sMqNzxiDoFwq1yHVt1LyIwCG/NrnxPij11tcKdutmMKpP2I7PGgk4yV36hnkptXIz
2sMvzRv3k/uBge8Vgws+6uwpb6M7XKMPJYaLRnUdZRNcmnIrhnBXquLLGvVbZ5q4oilYWgb/ToiD
hIRXdI9PkIitrRaYb+wvzs5o7ZAv7rPuMWtmzHp5paBfu7DpF701Mg6WaztPn+wu3YXXsubmOvmQ
qjJEvOw/manlezoyLBwa5JW4wKIB7JtXQ9xsQANqZnZTzPiGEklcrSMMb6RdIXLzrtnBpqaUBbIT
Or2jCAxvCZbH7plY3btyfkGat4r9rmPoCwLq1m2RkAGGWMiY9c3BHZczD0YzPGbu+ORO2Umq6OAk
LWs/c2O39qXPm9kxfdUJvqpNmSHA03aNW10qWS0M2jAnioizsk+MBl47FGckWy3C3kZnKyxml9F7
m+gPqH7kOGOUGIShQb87WvumEsCroLC7Tn3rljgKLT97TrSMp+HCX3oS3KUHe4Z0Zh9MpC8I4C62
qL6T4ak2MOEA21HKZJ733OhqW+NJp75bYG0BeA/q0DJunhM8s5/fRzJeeZl3KFquNNix1G6bGG/M
AgHqNsXQg7x2FwDDCfLEXfpifO/C+OfIzCHCoyx5V5p+d9zwE52a42ez7OgXWOK17liPGckYY198
6dD7Rq1d1Z16IjEgTNKrBzpOl/5CKNqtLENxHj0UeTI3jJjo1R9yBx/wh33o1cJzhw/ZVC8BB9yU
OOuicXCUOb+bkD3bZLrPXSaeodb+9hrtK2jGQy7xe/jsEjzvFIMxdXpIc0xQY3TA88UCJfi9iMHY
uxRvIeZFkCFM+N9IJswVcHeL7OCaldxQBWdRkMmDcG6Jt6AmbYWX/Zgp0JUoBo0RQSAvOVnpr/kw
y2rtuQIGzC2Nt6Zxn7PEXivNuwwUE3lpv/Vo6DnTcM90lzax1mX6zoT+k2UB8MDksS3Cdezpp1EU
yDm8fNtqGCx0enS7feTACBaBZqy0Ev9aiarDGW5OghAsC7fKqnZ6M25jGgsrZjXl+Y9xHO5jYWwD
czy3Npc2dmm7vQ3Y4fH5lXJC4ktLZGrzsbiTXbVmV80MQVNHPFgSyaN5dU2qEYZj6H8jfFhj9BJV
wOTLtG1wOoS/a7CYVUcQE6R32nZBStdgL2COHau02xkuugrRJveK0zUDYrq0PVaA2vA7S+OXktTR
bUDoNrQ9QJwgOkfsWIsq0Z5qbpvIoMvzWLPv0K1NYciXqeSqHkswjpG+qQl1Lgzn0ngPZVw9JDae
f1Xm73DbNjKuadqm2yQETFaXrap+71EDVTgsI6d+9YbiobIINLLjnM6U5b2V1uUCUh3KABAjgbZj
IsdwHBF0y3RCjxkRDmWPaKdRH0bhPLDRnUgEzqP0mjUZcjt9azQ9Xh1M7jaiawNiekJrNFSsTJ9F
Xzyjcz6OSHNbK16NCHzYSWNjnZ7izHgU5TBnTp0x2bAChgi7sCCAo3ajJSpsiCGErc6FHk6abUEb
KJxdM8tXY39lQvpgnAP0e2mZ8lRlzVtobYcB6tkgkCj1N5aZb2F21aL8GAvuuHR/OouEEY9LzRYO
ab5BDjVKdUBzCaUB4n2bbKGwftO7+Ik1McFUAWdEN8gzo8cLGSy87Av10lCe15H6cJ3gTAFMpdUn
kPkIwXUe7Npv1vPPyvXxFDKlyEdsm02kPZiohmTxmwDZdWz9XPhgwncUTjwr0Ex6W3zrdLSB3/5R
Jkt3hbR/KtamN76iJX7o+OtabhRGfhxMpC169R0kDppBk9WcPb3WVX4erGmdTj4lTndzHMnjppUj
JX4GvT9YymE4zc9X1RbvCO5fPLP5yFR6aSp7S0zLti2AVZd3s2SFBEYLb8VYn/PxdyqCPxHa90ZP
PzEiRQCjyFvwrJZ4EVphMaGE9gEjzTUia2RrFeZ890gX5YiWit7yr4EmH3OEwAaaJzeOJX7raqLC
Kh6b+nHyAbuMxoIdCjdSqFfmoHaJyFMcSxvFJHuhApQrdttPm7xkPFnDk+UTAUE3GwYqM462PftG
jy0u7+0VDfpjLD6U3V/pXCmYkJe7cnxIp7308kdQbRxX3fRWdxag9aLcQgda205+RTjxDoMGAVnT
rUYLJa0aD0P7HZApywH+knbkVlqpZnLJptve8nhtGMxNq5Y8Vy2GMOIzV2hdmP81XT15ON5KOCRp
AJI3mq64Fao7F1zLh9SmQU9Yc8uocw8C4I+WRfqZqTNVXTFiQ3N2kp0rWCxqrJj6iBTtP2mTMwND
1qwQxq9bzddPE+enY1AZ2bnaCIRDt4acRwYgHHX4h5C/0MKTSo+i07MJnWlH9tADySx0AAt31TWe
pHNuXJYJ6nEozHoN2DRc2yrYtQ7reRUGT3QEX1Mokk2l4nrfdozMA3DFsgZYgmMpOpsog+bMh6fY
8W6+UZnbXlg3pxdXVbMa9CztpfJS9mFB8DRpcL38HOujhAjWJPhIh1ZbhU0ldnFJWG9KytYiZf+N
fckjiHvOxoJE6Ri1S8y1AuiTEpMCX4RMYPJ48mFfc9+qhfOG3o7yh1YP4jrCgjrQsOvcbU1vAcTO
VqC2q2eB1SYL9HTJEo8+wCRIJCtrRCuut60qxSMUjRvG7M1l4ZfSW2Ej2JMwbT0X6S+WDJ91fxEt
mh4hn+sSC1Aeubtc8hTCxNZNIHKYe+iQt1ZkOydPIoVy5h0OfA2+F48sQ4OEYHUgTUERf4ZlxisY
fbVtkFeE6lcAkSJgKc6qvZVWLhx6fU0A7niKxxZDe9iSn6zAb/mx/2H3lKdBhKZYUzUJcZKeEzcq
gk7oZgVSSWoott427kCzc7KjXSSPaZt+x920KxGVbTyHX69Gm1amzi2shz+Z63K7e4WARwdQoEWx
nrVYvBQh9O7I1h4Rm/eLumYt0rhzpLZB1kdauCboeGS8gcNwIyd/oAaYmnCx1fjfFj63p6wNV3Sq
gNpnXCRwcutpMIqXENaruNUTkXtlfi1zd50YXLI2ij2Klf59NEjbFFvHzXZOip2j0PyR6p8InPSb
PS4IzXjRGh6PoI0NMhnyl7LHQ6rZI9gKQfpf9cUt7qwTPLg0dDpcUcNswLxyJgmLEvyXAZhH3Ca3
/MpMhQ5Dq1YMlrksghjGrbrTX0OwbaBIyXl0WBIYRZwnoDsL2dCcQGnNYbuk8UYUCQTPEAqbsxvX
Q4R9sCugwUAzTaCemfuBpYMgTrEf5BNMtndfZYuQ9fRUJnvh2Htwos/+7E42NWPPLRsyYxVdsBoY
CxaGO3zJlAnDb9oqVlctYTUQA5ICg0efGngOkvzd8Lq9O/WrXjfumFN+6322JHr7MYitL7MezzFh
UCtyuX7pg41Qv3+xIpoSKfHLqWe95+7j1b+04hVFVrj3ufOqxlFLwSuZkTRqbwZ2G67GkOBL/lj8
InQXuPoP+CQxS1vISE3tSwY66q7ybtf5kiEImpjhwpLr1WFauJic4TsM64eIqV/v3tmhrCrd3+ja
bCOc6sdgSJ/MrL0axGvpcfhQtOkRpWl56ht9z4QZsbGMEEt7WQ74plmWCN2wXrMKceo9w+nfToPt
ewjAlRH1HQHtwhnNK8E8V136GVDfL4VvP/RJvx062KM6zgTd2A8OWWRO8m77zZuu29dGq9t1mKWP
JIwkTvx7zL+DmIFGTt0oGsbp0j7KzDhrngPTRFtAxMJ/O7aX2vA8/pBxB+vy0xCQSNQoicCJ2lWp
x+nS6VxAJOFSyPIT1CQnI3wKk3E9+xgszzXAgJ6YDFh/R083gDSV5TdU4MPITrGezIsowoeoke8e
FhUfXutkp6gKCjx4ek8xgkEBhvINjADGtbp5CSpWioRKV8/gO6+xxAHn1eHOmVAPt0PxnebV3hjy
GwzddWQ0bGUFot7GIMXFg66poQtn2kuIuo84H3EGb35U0H9/qM2i6H/73L99+G//7Odf/PUDIsxo
o8XqKZuZy85jFBcGaW08hHXVyb8cJt4sFc/ZFbBinu557CMwnxW+PzLfn/f+fvO/+NxfwnCfsYhE
if6X4H4MJyAjkmfDmOXTP/6Cnzc/H3pSNns5Pdd62zXEfaIjIQuDH+AOkqzjMDNJtyiR7f3o2X+k
7GIALLX+ebdE9EvY9PxHTI1x9YU7bHw34lD2siE7/LwhXeG/3lM4lzC77azUa7Z6if3WbhEm/fgA
/nr3Rxf/83E5NvPADsVaSeY8JVx9GGahUzvLoX7e/Hzu572fL0g3wL/395fV/I0yJVCJ+0W/JOAU
wMnPl8v8RQxdw0YT9TUbNIwNgmhZofcoDGZ1OuvU/65O//tzGYGSe6/9wnR/w/P1G+NiuXdqQrN8
Nzm5AeM4aUVfUE2aC0jikQIgbNZRD5xR7BAy04oyfAPPwO1YMasy+++kcXu6VN4AgtmnqiDV1RjH
leeRkzZxTFo2xMhsgFyQJAYONhcwQlSOh1qMO6PWOVzH7pLUA6lWNn5ymJbvg40EPeAmSLdMvqv9
qmPcOHQ0ARCQsaxlxGqbqhvXE379bUAiV5r80VFNWYMrDl7bj9DFprsb98nBFH5zDIvgoI/VV40o
atflPqlabNNVn19UVbaXBmE/J6pzZMtQLBjOrwu728uq80ksMfjfmCBntYQns8jI3wvYXFKTSm5V
rqYuBRAAJwPBJ1JT32u9/mD1hrp0NpadAtXIRDRLCXpjTx2+eIbImZ51/HxB3liXzrSsCzE7vPqt
4eBrznWaJZwZlB7+SXvJ7GSV5eJcR+jVubBvUTOgbDcs/4SWkgoILrs2fBhQ+JZuaX4rs8nOeUH9
ThjiGW9EI/lv7A4+04KRRzXxGP+GNSe1pz77oSY2wiryq6am/DpFSMrhiXf1BJOU6WLc6fBycG0t
iU6lxNUb4keSLL+EUmYXXXtiuzScbbwVq7BMWakwbssnY9h0Bkk39OfyDM1VnpmR7oMov0P4kYyy
qvHkoDrU/1iMCCZWbAun8qxFbk4BZN2yWY3cmChVs2kFW4SS0WTeb5S0m2E2XshIWYw5ovpo/k3Y
PWls5yhvDB2Kpi/ddjvMsNKiBWHtlRly4cBLiYnGf+Wk+o4x3RMFyFqfn0Q2SihNWKhk7OT4rjDn
ykoqx1r/fO6vL/98BcggtosWY6x7nKJdXuJGBR3/annu79aZTkUGtDOIi0ci5Rih1RdCSQ+x5j/j
H1Xa8OlU1rfexk9oj3E+4nklCaQfjKeoCXCsCOOlsGZwg1d+SIwGTOiYylbTvZ+69pil1kpo+slu
qBQNpz8VLGB2UC+qKj2UVnRSOXVeXG3aEOltZJFALQMM7npnLwvZvYrC3HVJoyA9mCCIfAI0wtAC
wkKdCkDyXgXpgAU2FMvchQMgjO7J416lDe5DH+FJAwN5qwwwUpN5oL1dWAPpGW5jv/R+f3bH5L3X
BGUqjafuqBtuvptu1Id0x2qbsmTw1r5NpFcfK+B1VnnN5BlPI3qLVecRq1Yn0SORlCtCdqjyJYAO
K08a0oDKX31FESYz/aMtYVzLDDdFYXUrzTgi2+XJnqw/Nr0dhlWRbexguPsRJ/84FEz6Alho1A6G
c/MBKiL0jzboFYdjn0zuEnvaW+tYdzHdpznzKqyDG36S9BR7aDbA9ixNM1mUHQjOCDwOSGqdOCgO
QtjiUwV+utNe/ZLNqxnm7HaTYoen49MnmZHGtb7DKFv38d22L5z4T6BgmA7L/HmEBqWN1qmqDKii
tvPgGiHaeqKqjVvfhSNDcnYWhdt85Cg+ksLBHI0PilrgOy8Lbw84EsXzEOIPalmp6aZ5NOAlOkG5
mwivXNn0eWhA0GVPuiCZg4chHeHfmCc9pqJU5r5lETbkSKsVct6+yMulMbg8oTQ5VoTe1SrgQ5ZE
0YdRfy6Co6SKW0VKJ6UyS0DZDkCqraz6JlrqS4ItXLTsKvXWYiYZe4+groddaANAq3PbOFaArULD
fG1tBi62OmRSBvuoHawVpPJXQ7tU1GdlgQJF1NXvtDI4prtDUYZ/DCSaC6kT5FGnN4/irMPE044B
WjEtMsCKkMRW0EBrYbJMa+7AoZoOcympLP042qzsTBkRN1MDQa2HmfUwqs/YbZjUA1Fd+DZtmceG
PPjtKic/kiiHVI3mZxE4VnEdGCcszNHdSYdgWbrd/F6r8hnF1Fcn4u+4/W0JUmU6c/TB6QU7zl1x
y3iwiOVamLmJXI+On33A8EwkIeYLb5TMzppm86nbebupGC83jiBlofKKZdMMVyNEkl45LB8rH11g
klj2yf4MoVBtbDpKnu5rCXn03beN7yqcrk6UmWQQ1e46HtQyZ0O/qENPX0+9zmu7YVbomJTNDD3C
sQzYaLYakGBfrEILF1sRggDpfTVgkuPqcoLqIaX1XGsmqRCAuM11Lce1p6lfZpdvAy2dnuAdkfwF
7Z4A2Ys9K/0D3XgMbWpmkxwp8AlAiSVa8rAR6cJP8+9BS5CaxyPtMCcbI13nHNtIdAr/pLsCAm+J
8s1LmYypWrA7Q/tlh+5amvVHS8T11inrB8ay3s5yjStGuEVth3fIPdHCYlMBhi+4s7PeMRlyL4Ek
O0Q1JTCKENQNwrBs55EftXZtCEdFCv5cIcK2rPaPU00v0Pk6frZzsB3z1Ppj/JK211Co38HQPVVo
DyjU8Cf0Or4EX98irr4xZSHZMKiYPoNI57QR247aeOEHxletoSnOjLlbqJzvggnwgqK0Xw9zSDdh
3fqc2t3N+d0JQd5gwPgTZLkTuXAXUTPnaaSMJ3xa6mhOAq/yfcJftqwb8NrjnBauBd+5Ij2cM8/C
LUZkAhShcpPMKeNJSN546OrueSSC3OjJIocZJNbFnE8OVHJkVUxmuS4V+HeXHPNmTjSXc7Y54ZuU
MERhzdptws+ZvqRYWNDp6HMyekVEOkBr7SDm1HQlkHJ1P1HqmROTk9Xw20OhiZEekLneF6/DnMH+
12fmT09zQrsZPsHPnJa5PhMJEIcdnbriVhWUZLu3hLz/9SGak20tSIAnC0tsaLJZLs7FH3nxw5wX
//OewxB5B+V3Pc4B84BRkHD+vDvVDJyzOX/emoPoJxLpfz7/84bEuwJGTfvGR81OJ8o+xsRzVHO6
fTi/FxF47zSZtR+Zp/ISzPd6OeXHUqlihdfRA/Q90do3UBI5VJxybbbQKKXNXlgO08eYkXQZFlV+
5HA/hrmM1zxBp5K//ljPbyoNbEZoa68/n0pCHE4oSzADNbZI9r3Koj0W2rWjTG+H9XNjShM74vym
6319idETDJYHgctR2krW8Gz9PNZx9gt7kTIGWaWDyaiqI+EYgFLAM44eUEOGlfMN5Hf1K7jU5RGu
c3FEW1ItWo5AruvsywhIMs6TZNdG7qUl/GFdZuQjidkKkeiJOiJ3BFZVIxXIIi4fW0eJFwVDdLSC
IuJ3jH/RtuabDBXpsac9mW1A1TKuZwbowMDEkaynxFgemS2Ux0ZvUXSU5tawrIJSwkuqY1fOOaTz
owzMvTqaQ+/iXA9OTUx11M5JYrkNVh88yny6BCxCfj4p43zFJcUQPPJyOndZr90cC40cw2PiCmY7
P//DiIlbZR+KwSqO3fwgBAMLg1ZF5yoAD1NHOpw8fveY8dPx570GYu+qjSmi1FhfiTCJHuqOV5pR
/zJxou49dr6pGdWAquS+KfRho1c9qSnCW1Ql9Yw2tdcm4xeI9OHNZAW/Io3mVObKXUx6R4R7231U
DhMwVdkJihTKudF0PnmgN2SipGfW2jBT3E2BTijQbJRSLtMkZ4A85Qc4YnusdgF7+AiezEY8iDsQ
IHZ+XkVQtfNhdeolzhBCa7raZCWSy46AUnAUDMxlHP/5f+1isBxTxwbwP7sYXr9V8x8vEU6G/F+9
DP/8l//0Mkj5D2naluF6uktcndCdv70M5j8c2xL4HDyWBnwDX/qnl0Ho/3AsnQ7ExXlguY40/wYG
y38YnuvounQ8XZjYEv5P5gbbkP9mbnB/fBTCltIwhAfu91/NDcEogJ/HQbjvNTumRS++s65SS7OP
rmrWivWWRRwv+jnWIu1n07qo97VT0hvtpUNvI5x9j8xskQfbqJ3iZZ5DmrUFHgHVE6HkyM8o9q/t
7HUqnMGfdwYeLVPpb9OYErYP/HPkYCZlaDPqBxPx47IOPKQdJkEbfj+99p8QmYn0a0GFtdPObUti
ZSlhex2hHcLBaqMDC+saazXhfKzdodgLgS67GzV8w9BXZBDSa7v9JnbYlRj+cGRQOZ36aVxMkoj2
AEVt1k3aArnoMsXTGSZ0H2ws9h76POSa+VkrDIiFceesDfORtMZoBSa+2+iiO6e6Nd0G1Ie0gA4S
edUV1Ba4B40Ru1fZlN56sNhO2tBgtsxkmHrPO4A0gjOPT/4xaW13gxyohkpAn1pB3Ww/6zEVCzEn
KbJDj4h7ZjbFvBWQYr8mSvJc90O7YIStrZwqkaCZB7ZnaVOtghnsVLXRBtVrvAnDMl6ZZbAJiaR7
wjh1z1y1VFQ4ewhEoGaJ6XGZNhu7rDSfytkvwaj7Ceg09Cn1AlTowSbyo+vZpJIK4NTjIq/Bk0ev
SHUWEWJ+vMnHvvSuuD3OXes960xCRe7DKxjJayR4sElGZHeNu5+/aqVQR5uQyXuuPnqinZZ2zrq3
yVi86Ya44POERuQ0ijV+cbRgpS8jI2eXFho7oCgHTGi0azgxg8Imk1jvzmanv4EqSwgtM8mrYwmx
CZlcI0Ri8WaCnk8LuJ4e2twtWxIsNIzdVr6B1C4WalN0IfNWxfa14AJfNHamlnrFNJhMeqIELIqq
/NhISf0SBAWHM7oQdgb9siJikNDeAFUJM2WXXKkseNJN8rsMUbcrXI5ns0ZG5OvWvTRMgobsh1ku
W5BEtaz6DxFA7auN+K1COXCtYcYM0dTvNAsETsJeyCadb90yN15ryttEteEsKJDDmSdJ6QLMoM+N
baKD4g/y6qAI3VmI3ttaYzuuwFeFa6zY/Ra44jpr21czBf4Y+EW8bsN6xUnAy2yADYlmBqKWf/Jr
7aEzbRhtVX0NLYJUVL01VAf8BoUcM6wCC5F010YUPiZYbZasguFawsytSskwLKvOrD03XdP0z+GT
MMt7RE8L5HRbCBDPFEi/4yZDqlGYv20kRWgvN16u81oUKmMHjiIKkyWxC1NNqKHbhG+9jV3IaXbe
ECFXnPDbNr7chd2Sl81bHN8rG/Vb2yPRlSC2LMO+yJp5RhQgnBpfc2P4HrVOwta3L1B3QRDWJsaR
CsWUO26mBB1NOHS3cWYStIjBlx3ikEXN2jLuW9SZ3CAdP3iom3Dj6f6D6q4+2nFCyTBb2elF5gVL
6cSxlib6wIUUslp2k829tkCG6NkY2UNMFbr6RBZhU458DkOLKEqXqzHQP/VpfoJQNi8NU2yk324l
4YDLGh/JTnNzvEugj1qTQNEsE2JLSOO+Mj3zlLJLWOgkgA+V5z+zzzhU6WMWVsW6ifLPsQ0FO7kw
OEAA4Y8pwu+y1CHV9tY16rGeoTm9WoTBHKCfvEjPyg6hePGdmNX7gKyQlFrift2HzkK4XnZzAtSE
aJQcvJUXFHMKfWiv+7I5Za797cR/yPB8IVINbQe65dlN/91j0ekzshNHZwQiYetPko5s3atfQWT1
F4uekUhcnVlwxhTCdIyVJ7+Q1QQolMkk8iwOLNypVuzWK7fkZKqKaTsUQIxaFAsPztaQbX1utDGj
Fyl5duso2/r2SD1eg+XT4BkiJj8lEkhXYh2HsrWP5LMu61A8Z+xrFlZYVisVYz5LQc6Cp3SL1FyT
tgqTxKDjJX1lQzguj7Fsz2TlPlf6TrnVte/YL5Ul6tk4D1b0FKj1fPMh8+bgBrhRVZn1B2VrHfjc
tY10HZ2UuejMAds0KZo2nde6SjIqM4PNxJg/1mk9LlOPpeQEG9XxJEFKf9jav8XE+CxlWj2osRz2
xm6Y0Kq7yXhN9YtIHYcTjuOlwQwTCsa5dWO5q0jHlEv4HSaQMlv6HriXKEX1SdzeLcV0FKMbPqXR
C/eCCoo7aZ+0v8YF+cm+q7mt9Vl1sxLl3gqD7aaGNl6gsxlQpZL0p1XcI6N92+SkbdSkXkZOeVa7
3HK0qyDtPSab50LMEHfITj8K3XuMlGYdik5LbnjMeEOay16LnV1Yqp0dy7XRtI+TrJ5t4T0B1oW3
mryCvHdRyvev5AugRUa215ftuC/gZS4Zrm6zgAgL5Bn7KiqJbQX6qqN/GjV1iKYK1WbYPSTusSTI
xapkffH6kX05W2BUInwfhoDN2HkPk6WND35b4Vkep9+olemgB9IIeal9lHV/h1Gq7RWyVBpzVPNI
65fUHD3qA7NZMh4/II8wSXVYc/1ebXQpaDnKVZt77ML7EtEV3lBbMK9hFVcRfrx0qtFdzQtwBHgQ
NW2i+IrePZD4lx86Fb4DwXiqWzfZdELcAwqQKIWxBxOWbSVxgV5buEs9A+E2QhKG1r+0uB1FtTau
mLMvuSkAQu3eIjPa+dPg0pwgDcpY5rIVu+oMe8LIDD4qKdUmMjTa+46pajGFz13hA/jOzI/Qj7YQ
sbjBx0vPUwP9NY4HEwmxkchXu2W5NWEjOxTMNhDdG+G6anLwR17TbmiQ1K4gF5ew+0+bPKu3Wg9+
Fcx7tzWINMu0jg6JCryAeMR0Df+aZXrPHcIbGbnOyXTwhXhBb5D04nEbs82XDP7twnGIYWl0qMsQ
JCRuLpIJYIXib71nY8PkpWPiiRFvVYDCkdgvx8BrTiyaUy7U7pm9ADrKmJNL9VpyLmKLnyKn8lwM
Qi3AdJjll+5X1sXK4e0gU10N0RAfprHZZxHLWLYGx6S0P8suwktfTw8REP6I8G0Gd29Y5DgRYSZj
YkliqI9WyGIb5C6rfKSGu1GGZyVgE5NX9JBGdrsgOtGGGWH8QdhI8hDsUcqH2aJiciz1EHdLFa7h
yg5oPF+T+UKtzXgjeZ738/Dk5BqsUnLOuqj3kbmoKlg3cGXXbmAXOGY7YJXsIlBwnANyjzaT/IqT
sl8MgPZgdmOYNL80beiWnUkkMNFVXyowP4TJgklpEbEZaXQ0Mo/Z71SyTLjmOkd03uPx0sb87lfV
1ZCqQKgV3+PpUrGt9kWSseGJKClTUSKAIejemKB5lEX2hPxtUSgxax8R2rf1cpz1jrWC1D90+aWZ
JWuz+sZzuY/1JWgEcz7cY1Ftp7lraO+23hvLoagfJBNNN2vOfjKJRdHhWkw1Zhm9z0hKzD5CgmWt
1TB08NocXEmEdNfvmaheKXmp7RSBXFaHtDwv1a3N2UP2Bshp9u37UljVU4KidYGJqT0bKYJIZWm4
zRjn4wMglYl/E3jDsBVd+zzgTKQsR8odsRTbTPAej52GQE7AIk8GK4C1MvQrPzaxe8PzsqBUOFWb
ffwsBI2Db7UvNf21Rv7faRLmpQtcCAz8zYt+IufZKOv92LGkGDwSsxVqQzYlzIpmFQykJxe9HKim
RpPJNfaR4lAnVR9MIRDHW2W7m0jNZcKJwsvJKvRBfv8iIrmdZH4G0kKMX5P1b34Z/+qAF/txMlxV
2H23FnKAWDjBqsrsm06zcbJbTpQoXhGd5S4s38GBOH+J66/whdo7ffSlrO6ou1yjqDMQeKUmIcIn
LbP5X2lFtAELSZzU+A2d+65iRH5UrJilB/OkzkIjHAo9Y25gBy6UQlwb18lCkf8i9fCLrLgJAWCF
erHeu87Ife8G4/2gWhjMiffgdOMLlkuEJXOqh8mCq/poNESsQW5Ui2jy7lkXQLtH7hA2ZDgwkZqC
tFtOd6f07uilPl034BGu1zXoILauhFAEn4y99l5NCJ0wNgHtjRQ9001wipBVIXYXhyJltpnKfZSh
CjLJqLDhLTnK2SGk+/KM52Ga1hPdWzcQqYkljHSgZyEJkWeoPnhP/uj9ovp8lx1niGA4p5XvgLU8
tJb1vLDk1uLqKb1Bfpsajj/p3yYYLXlYvkQa5lHwF5OrbsJj+duk8m4DS0lDtO+6wYIoxOZOVtVM
sKKnhuvDj4rT7KEUzapzrIORJSPhCixXTI1MGic8lT1Krcl8y2sWPXjs7a455D4ntOavGegf9Ty4
FLYKQQiAb+VcGHg0uRyBTQ8BAY+68WJVNZRfRtdBYn8lWM+LAmKtC824Atcr2ByX9XWU2s2E8q2c
97Ys1sCdTnBal5KBJBFZ66kso9MblsV4Y1j6E6FcuzbmVAZHWgDwmmJxZe72AXL5SVfmGeg++vK1
qWkUhXIdDMkHnHDqvcr+ajPvRP07M7UQ6UEq/zVUAAd+As1D7BgAdCq0smwiXWdYVJR2TpxfpNli
xAx/efbwQMwjE4GYts+UN9t1VqA2n6LIXGJiz36emhzKi+1h7K13M4GY9CP0W9VjXIBLNnBUy0F6
C9Ml4E3LDgguD41n7dibAIg0X92p7edlx2vPHWl+zLXefaqhQ3lB+OSX564v8d5uoxz7rz8HRRSg
68iRvrVm/xJ0ZBmpbu35oKVGMn2E/UxZ8cL0IqWMonvGdnVLnG4TxGijRCfsx3vphExB/5O7M9ut
G8m69Kv8qOtmIRgMTg3UzeGZNcuarBtCspycx+D89P1RzuqsdBbS6NsGCoLTKks855ARO/Ze61uG
2a9hQGv/M7sl5JnAppF6io7LFTxqCGu2PoAr0ChmWDRqHEXjwjmqQv3i8THlwqFF7DNT1zUHZYDA
Fkgj9n5QK1Z3lWCtnciRwgxP30HXxZUzGl+SSu6NOGmPRqhuy26N9pDc+Djcpl02hxdEF0BjcFl3
sbe2VUNoLRcQzkNg8QwtELtudOM++8UwHCtOEaQukTTX645bwu9h8i24ZnEeGiHWv5rjq4jfWsq6
ZEA9ycxmJ0zv0orqA50ryrjIurbjtN+714531TaUBSmm/I4tmtrx3R2sd2M86ZYyLh3ZLZyO2Enu
nmu40eTBcEQjJyU5LnX1DrjaOxWqHgIafGMA8m8f+/oW90mMa696dpz0YnKxEoRaMN0Z5weR3DSr
xcEPISWGnf2gIu+Kre92IEBk4wj34M7Gg4PEvrfGJ6lpwVRwBzgp+6TGyxuXUPhNXy2vZtbA87Ri
wjRIqAqr/sh9uZetwCxf+EBay+wqEZ53nUTmBQrNeO/VMXSsJD4bGdGaYUYmVYOOGnneg01AD7gj
+WpVFUV0/U0NHYKV1tmmVW6fLLjuqYQ3UmXVW4UGajMSE7K4lxn8k2sRJd1DicYq9An0WvN4cjqe
NPmZ8S0HBiUMpwYHH4ZG6OCQFgKX7aI0Qx8vH6lzuTl+FCkA6tzFGBATBahrlg2TVueuyMjyHgkC
n1x5IW2OHNX0JSVxh3IL/nPZvZoe9vmOwgax6XZUxoy8tsZ6YncXc0yDrevDl0g5m4ZxbzBmYl/6
Gkxsa5kohuD4JkgNDJvmZLIAcm+c34qBB7THKxfU9vDidBnnhfFLnhsoLDFsbBJSvTba51Qygkm6
8Fs4JrI27vpcEjubEXUSSw5+he0eJguhnZQhp7vFPrKnusxZJA2BQXNKoDjzUzbb0e3yU2bbx3ly
zm2cA80u3J1SoUEfhfYGaMLhfuo/KouW/Ygvm517pFsFurJX3slE2rglnGtXyZ66gJTErqZRiVjm
ekzbW8CUB5NW7GacmPM3BhOI5psd0gpMkTsumPWCjANdQCX6jSn89wLOyn7MQ2PTey4xTrX40sKk
FAZRyqqPbjsR3VmJcR16A3e1jxtMzcDXOeVQC064hj1BNkyU3ta5+pZoPwXcPlwSlXm14J3OJNBv
2Vvwud0mxTi+prxkxqmUDyH05mVw+cG5DqY5v84F7Utgn3d5ZT30BABDajTgXkgLb4UAnuta65g0
ho1vXIUWlQlGv0Q4Dcx46jZBgLtdQFvGMBt2T5WO6MdGqAT8FAQCRHMlLQbeBZ3REiYjoQXx2Pof
hpCPzkJHykkjgIb2sBxoqB7DoTiGLucOgrjJQmmn8hwxuq6R6VCQFc2udCl+p94LYvgSizw14WWO
urJrm2+toeQu5FZej0x3PtmwaPH4Eq3cxzjN7T30ylssj+YxSckvzda5aeW45zHWv/+pjdplN47l
um4YBshZeugJZ52t7dH7/PxSxHDpZ+zZZzkTRQ9jne90fjIH0uJR16yZ4NGSfm/RsDqlKy0t6s1r
GjL2HjKePteliLe0Zn6ntX4yhK0/8ME/OMVW5CewY1oOG7iq8BLNB9rJyASX4QgWeib6+t8w588/
jR1FjTef8poNLAd83Fd3hdkk6U5n7UU4rny4z98emzDCwDNunbJCV0ZP3vtBOv9kxf6QQa7o2M8/
/fF3VKHbKa2xSdh8iMNKvxt9N9yOLdIcueZY0IYGE+bI37/EJcdWJivP1ko1n1YYMKFS/hx8/hGQ
J4LNRicljFy0mgzVvX0p7cvmE46ulX0xVEmKrWZFQCfoIxk4h6vqFwLmSrz7/NLz1BD0IN7++Ctp
e2eq3PrQyJ6W2h/fqGfr93/1+XfpXJjbuWNp/+MbI1nfW2tNRQO0cKIDqA8cJcHB/98vfrtC7T7/
O0m6XQMCDUIvT4GnfaB+sjcOLuP3UiPB6SIJuaNovrh5WCDMoR4eDHZTMESU/MSNu6VYbYqbXAzL
zuxNcysGcmrarg3yvvC2cYYlDTF+0WssABxWUt8wWHgIaGYnuEPDgRBw7sVK+L/GsYDPnL0UlNEi
2U/H5NJNo4XUMJq8jsxCuDTO90UaAAvK4cSZwL7s5+TQdqDTa7pSxvQFrR9wPapbupDOJlIeoc1E
S5oGXcU5KR5n5JcHtfrYuCnxf1nfEsnGMtl0ILI5fSAupL40aqQjJkw51ujzHE3rJkCOmC1HuavC
/lbhkrgQS7wzK2Ko0fbsF69BpTlZQOFoDQW1G50XCy49y1wVIKaTtGEEedyZOGIAA7IcDl/BCTyK
ScsdPuEKlnE/FnecE/FD2ES+EDTMcal1MdyjC2z0wUh7vmDS3MjonbNvDmgLIxTCThRFWDxKNZJh
U380srrR4jpS8oilb9da8yF36XsW9lOG2wjmgvWdvMcvLYfqvGFGn8/5yUIxMxgqDFSeXlmWfMwa
iA6IMovMIzwHgSU1mb2JhukB7fo5zR4GqFag7sebsFf3fltjTkivBbqjuqmeaMZz3i/xVxC+/DjD
p7UWfCMDg+i48G/XX1t7JqMSFGCoG8Q2TtKPEiTCQAefQdz8EhIjWoQEixui+GIr9xm/78i3sf/E
4oWAzpkeVPsxttZLxyu0MbJtwHBurF5qyJD0sCv5pe0uK7gMGxqVLmZG/by+uoDwTu8qc+Ad+Uv3
5g7RrU/Upb3ar2ntnkfqiW64TiOPk5vaFMJ+qEPqn4XHI6/z8hDW4rHppgMRxpwSk/5Djx3lFedc
OuDslfJUC2Vc6O6BGM9wZ6PhYz3zTrJJDglOKhju7PJN0cJjKL5nink9mt9qi4krTao2iKOW3RKx
2By2y8Yy54da+t+cyF4udE0PyuzHkmAo3d0YszMC9mlWCqrN6T5u6TggpqFN7xmujYLbG44QZJ3b
ki5mZUOPRJwJxLQsdzgB+gCkGYGWTPbWt45BkfXWkIIwWMbrdVFxSpWkXW/c3n4xgL5EnfPF7Ikd
dyp1JRnBpUNnBKGk5x2aNHzDhsBmAuzXz6OtkpUch8SChK8rc/aeh1a8sVYSM1pZhCMh11CEPpcN
Rtp8mL9lsC02Rk4GBMD+bsxHvt0+kOJEAwFiS2FaN1FJ8NM4Ngjd6AtjAbMvTZp1R8etxDnv0ve5
9JiF6LvE0b+5GY3QZcFvWOAcjmx0UAnRgUHGIAIeUom9DMRCbL0uNSLeyof1oPzLBdJP2FsfY4El
TIf0XCtIyaRFAhzmD+u3kgQne5bpD6kJb/DUk5PwkIbJwONYPbWueePPw7gnB2XctWgy8uaJQxYc
KWb3QZQrJ1Agek5+GAUa3QVJM/YDE3XFTUrz1x9dTm6YR1wXkHCaoSHUA6Uzrvnmq+gX3LMFYrQ0
4SPx2gvbrZ6FYV8rEh23tBHSeHkmJekk1XjTkTaddA6/mRi9IEt6NOKwk0jDe0hju9ljDFnLVIZ3
OEMOETG73EENC2e61u6ctnx5mDX6owQo2sY70s1+MWIrwqnAZn6RueZl2zqvDSUYMRygC/wMioh3
j7zyHVslUS72C3ji77Ja7urm1pXVbla0AaeQe3H9RmpnDIKb8GW94dt42fWJvzNUdLKUcZ50tcZk
qbssAyo6p296iI6+U+25tGXbO/Ti/FHczmBu12JBgt+eHuOKcNA0M+4LMOP18G5EISAGLAuLLU4z
CqPAaSNCiUyGh7a3s3QfLFgpdhLGzqbB1RciWsuc+Zo+1Z3jOrckYtyVqBjLcg2asW4+f++Msg5n
VRZz2sv3rVvdxxo2OIAX9NOU3EoQIJQ4OPkpkLBpZKhjVf6I0tNfBWMaNcH83cDKgUMuZudZz4hg
Edleml3a32ugi5tBuFCaWxAHZXjvmNnWmsf2UKg3nz7uxrHtbzXr1gghULfNY9qkB93GF3ZpXOM+
PScxq+Lkw4BOafbTKIq6mBVMWW86n88GbJYO26iXv4sKHwqzs4cS7QMAx60oXcznFVP3VhxZXFdb
Hx3WSRyXsX2ljcth0Us5RnaHkoXWKJu3NCruEVPcwF4JACIux24IEfsX7rKjBrmESHAGxflgC/Vc
V7xnBS+A2vKUzG6+RaP6Okcrzo7Oe42UomYMszFon1KT75i+wn9wdowD38iNQ72c14/pMJ2H5F7Y
3TcRUeNIbC6jPuQ8J2y0B1BWN4LNwIwZ2agZaBBtYnOhL+nVZhE0JtP2FuFmOjMTq1N5aAWIxbmS
V15CWpZQL80i1ulVeAFMeIvif9e785qXyixF2AGpeF/TfnjWWScCmSQ3Ft6BTZcmd2NXfngeHaRM
9S9e3ux0p9+bWb3iqX0qc8qCPnlsnOGrcok2Hcrpjlqj3HN+dNkAEgKfxuwt7qy9z3SCDDkGDWX7
bvN5ht4EJYOB/lSZOy83s6M3498zuru0Epf1tJUCJhCzPusmD03EsU1CbnBDSJbNo1RZ28TlE617
sgnLMeFOsOEUFUn9QkOfzKlEMPDqmEua2VvXoAgI2SgYi1l7p2uuRMG8WPHGICcA5jyQ7TTK6Ks2
HNIfGqB+VD7KY6dEQnJB5/XWNgQIY0gLk3obh4wQ7fmBFKU3mmY5cX3DgQwuus1F+W19vsMqagLd
OQAmCyCmkgCESTkPSrinAZ88DxJTuNGaL22XSZvXOqTTSJfoZxIHI7ezb3SfcQAl0aFq+Cm28VSy
agoN7s0pqFvsVj0jDUD4SsIQZNb5FNMy/iz33e5DOvSnQPa2kIbNdWuGWBBSqDQsmfCgyez4Ziiu
QhvmO1EywUKUD9kv3D7lzkHIA8nLJm0H0l7GvztCaTSTx0witwa6BILcuxUZ6RY9kxILniUpj0xk
qtX+GT74ifMiYuYCUThdzVn41AlC3LSX7cxGX4Q9ZLK0rL/PTcmSIZe7Ml0OLu6TjS6gkXIcoqvA
KAS6CvicFFWT+7aS5zak62zdKSV5UoMezKZjWZg7xYQ/MImrCmLaIDiIrPFQGfZzsyTjCb8DXTpM
+PjOnxu53PQUkYcQtuzGl9kdJRAahdkl+yY6tkvrg4mIifIW+Ekqixl3T5QtYK7dCj+juTr0GJAn
4bxOtCswS7Gu8OEqKNTxfYOceWeGVYgxY+9U0U0V6xcJAmw3QinYGgiTNKYc6blkiVpo7ZmenP2o
685MbwKXiSvDIHSynCoqbV+bIfoMy5seuRUwATW30h7HE7KfO8NNH0eB0hv5ThQkJRtZA4IhnUhx
RR6GPX5aOaolr5wl6lSiHQpn+j5a5zwqPCuEU2E7x+KKYMrx+/2Yls2xjk7Lgrs24kAoGrzZw8i4
1OzUSJ/AufVnhCGVnVzl9K0OzJzJIDCze7u23gESpJfCPvnZdcsh+643wSbF8FsYmZFHzkfSYUGf
2LAKMDcbO/KgzdbEqtXCxg2copWim1f3BXVkjBHBnx472kKjLO+7arxsBukEzPCfOl0hSbZf8LE4
nau3hk5wzcrkHuL4fWnRpmuZWc46GsE03JHde7HQE4HeDyWb7r3T5+OemK/f2mVhpJSMDsvy5BNJ
P5xsu/9N+oQg5OF8UKnAm/CaZ853oRaY27K8sMigY2CWXC7Y6HZ+JG3Kd1zQGN7kkj8pm9u6JN/e
oNlG+NEWamG5N6DY7vsairHurgdzEls1S5qDGBdCAsR29KPJtCYzZLNYgjVxLvETsIfwqVHbpCfd
z+s8MCZHNiQxAA3/pLwjxO+DNz3RnqFH6BhkP3bDeykZyxR1+AW39QuA0ifaEY99CaoBLQw82sK5
nsqeXvT8YbZ0ZHMy9sKWqQ3WOxK6ehBfvnGCutIfMDeMG3OM7C17KLdprm9TBwJXDAtx62bDGlt8
anx69ZGXvhFtuuLRX0hG4+bvX3Xs78sONbyooZNiiLpiIH41T0wOwCw5d8xmgep/d0q8uVnI1KPv
ya4dOX5GS0Hoi3vjJdhNimUAgciWjXlX3tiRotCi1Wlbe3KjD8O4mokm832cSyjJubklfO/I3hcd
KvOx9xWsM0mxl4Gz31sGWOS8uE1tGAmlNdz5pfwywHZMCzyV4Cuo1t/rrn8h7S6s2+Iqx4XBtse8
HMkS1gNAIWG4XFoCWD+ueY2vTq0RXMcscXadv9BL1+LIqY+wa6ItOYi10w4f/WOS9Ju4AL5Wq5aI
W7FMW9hkgHp/I0Gy2vl9RPJY4ryreao3WZE6uyEx72MlutM0IjTWs/OCtbSS8TFrmCbRYuxdU2xs
OMVT2nHkKut9HHKkzUYQas1VLJ3k4HnOplvKeWs3j0momwO2vy+ONLJzwvNLwZenu07WattPsd63
eQ8+zPLAs3VM1sqjaXUE2jPAwQGFhSS6sVs662aYvDmeTE6DHG40zgRsQP2AVr6AyZlM83ZR9sEv
B5ewONLIHQF/1xp3Me0V5JRl0FdtT5a4Qq6YHxnmhLsKBu3RNo6yHvo7sLoMEFMAydbADDeqd5aY
Pj7Vx//fUuJ96Vmfr/Db9L+j79X2rXv7n+9lh6b1+q34/q9/rAd8nbyVf+bE//hX/+bEe/8E6Ch9
Bouech3bQSX9OyfeV/8UypP8zzeFyXdAtv+bE2/9U0h2QMJqqTewbSGI1sh24n/9Q/ID6VQK3yUQ
WgjLN/9ftNWm4PeT0UnZW54+/vUP2zRNiwazMm3XNpVrS7D4/8mNT+Z27Bk+tKfSHvQ2ibV/8Nr5
ARQlLSuUE450sFTEMGFnrFQMC8Y9pncmFAPIiWa5WjmUiErMje/gtjbtmSH61dT19h2GjEczpQwv
UdDgpTB2yMf0FlmDR5ujwRw7xaeCMAgABysfqD87sv2aK5APupVDkNSgMfq2gKTy7KEJaFCFtZqO
Oi2Punph1QTNk1pDAMzwlKKt47jDummELkftEQTfoijLC82Atfe2kCMOHi3djd9yEU3x1uSqPzqq
fWgb5ndtxGutRIfQSHGEVKYkSg+QSNMijyqN/nvnDuKE0eSYx0m0c3uLfo0x79PCpU9T5m91wQ9o
8YBPzVzsP21w89RMF0B7N/Tfat/jFDMzwDCxvE/gaXYMBY+pM31o72tstjVKQwOjaupA864kocLV
tNbRqROMphVtowEmrnJQ2JiACsqE5TcyPLKunBCpDQdtdHmvM2Cu43/c0bc/7oT/KfvilqZJp//1
D/OvN4hC+q9s7hLuOcv+SXufzl47VENdn2rLfxAdwaKfX4iOpK/F8HUTzT2TBvxmoueiFP2nJXF/
fzP//lr8v9yr2E4sAHxYFDyW2TUD4dvbfVJG64X/LyglYoqyjHagAds6gT9mmYEie9fobyNZPBp+
+T1R+a/egfUR+PMjolwLCLVnAsE0pfXTO7D0jrkwtshXQdIlKJ15w40dLlFAQO+u62R7mFe1TTqC
5Khb1D8GLnw4YSQ88nyfkIg+/f37IM3/ckXKd4Xp8MB68EH+/EakQuqxKHUOS5s3Ii0NFdBgl7ia
4ZJWlUV/BNuugxyTgwSs8jJf9vAEGPIQDDNZjiTi3v+OJgREo7OYB7/KD58/ioxarABSBjpMf0SE
/Fga/8uNZK0X9fPbiE7F8ZTpKVi/P316EU9AUhYpF82sEuj9fOxSb951g+Fu2hSprYBctLXG5qtj
iiFoIp7DJGSKp3xR7Vr50UC6PFhQBzdM4eg5hzRIm8c8pIM9IU6ogIbg/AvyJn3vKqwIudTZeQgb
DWRvfvd7fY0mmzdCJh+TMVEB2kQH2bG8l17Tcfz3H/7+Y/q8MX56xdCWeKWuRReCmJA/f0xTFuUx
XfnkVHbEMhgcY9sGPXCEBN1b5CU+e+BhqI2EVCnZbAvyG8MMN/kCfa4eXawpCD3bYSj2roMuUrT2
PgHxlWCPoyPkPwzNyqhEexJmw86pWQT8uq+3ZR6++bWJLLFvsrOdIRku7f6tqSbiwg2UuBVGlyZ0
gyRSOzWEv3pefnLrsKXYQiBD4xiNK5Rd788vm3GjC16K6rlr/YcKdAVv+XLThvk7cQP9ofmtnGnO
0trdTXrWKNJtJgk72j/L3uccvAVa0UFfCwrTVte/+Ej+27VxfZJAQM9TSoo/X1vb+LnVtU56auaj
aDP3vOTVS+W1bAnaeagNZrkL3sXP7QDjhr1xapImIph3FrrOYBx2BuZDjkryVbvxu1pmaBIU1dyW
wJw42gd0y5FZLe1vthIISeTD4s9nu8Teb982kYn2RCJ2qFKM82tNrNNBbQ0cGrVZM+dLk9dEhc7V
379s869LmI0ZC6mC6SDVdsRPuzxzcKgHTo3j2aExTqLKrdKIavGxgINbkruyAcdALPPYoSRAe4rA
Bz6S2cT3q/vuWOLU2fzikn7aV5Rvcxk+pQ+ljG0K9dMlqcQYzQHt+ylGrsGQb6Gz5qhDW5SnMnfV
KQZTfYxQbEvfs7cdmunEhQuqC/NXV7I+hv/xmH5eiW3SqFaeK5T9s7ssLToH5juPaZdABVQfOp6M
E83Ufp+seijJOpTNmBYWOqoR86SqiutjV9Qr1jF3aIK6j8gpGCD2SDBsaWMik7+4Rmu9L/9yjZbj
+Q47H6vJ+m7+x9bXEz/SOtXEUkJjwu9M/9wa2Vb51ZMhPf0K6HSJRAHJmLiLOkY7tKCDYPR7bSfF
NQXlByE7iKHqjwym95fJJNWaWeiQesWtNIg+CdFhBxUG5B3kXWC40njse7o6OIj0VT5R7XktQWdu
/ct3/6dtYX33UdCwp5uOKx3x8xM5zGaWNHaXnISamZJ3xEA0w4yJGTlkp9cwYGDcpfyMXsN5VuV9
ugutGdywrlZ243gey6ObpcYvnhn7p2pjvTDpKt5wJCzU4t5PN+gQOUO1hDgLcIEd3I4Rhk6rlL1+
pt+MGn1KM+Y+2XLvhZa5voEc0Pm6R0c/cR6nCEVnAw8Ur8UUGivZaFvVlntScjaPS673ME0Dxx3z
G+bazd4d0LoOiWcyMnGOSZ70D9YkzA2GReOtKuqTjRk2yOfuY8LRQXiGif9c9URl0MIk4pDYu4qU
vCohPqTKDPxf8Rz41dhexl5H8k2xXGQ98ZMyM+lD8jmiCWrsunvzlvRqklhyclC/cX70V1SXz6zP
yJZ02yGBIzARDQIyXuPu7xeB1SP6821tczP7pFf5bOPOT8sx5Sr2Sdcwjory4zgOCbs3rUxgH6A5
wYncWsQqhb4TwvkcCFUm93e/4GtGqWIACo8ko4kc+U2GOdtV1hY4Vno7e2I7D1V9aqvye2UpIlpU
9MwoW6+aUgZlfkuCJGUmYyV0eF6nIkwnITHX0LLroVVf6/AB7Ybm5HSJmYo5zOK/YD9FhdYiKbTK
MFwF0dV5Af+yggrBiHLkDpnaRKtxHPZi3Y+/jdrFdTTagF+UiyVf+ERTN4rzk27fYj3fLDnhN5zt
i70FHCTSfnTsMniSiQG0nfFSfKR1DtYXNE3tYN0Zc//Vjgx5V1bzDVcMvbet9gtze7jY09mrbT/4
+w/oL85b3/YE97/g5EatStfgz+uO8Muu0jnvkpEw0u3ICUELTKuFGGBQjBCQAaFU2Bg2jddRyEzl
g5MzgHC96i6GL7nLXXmVGdUn8Iu2jdbd7hdXuFYTf14ZPTzGa70hYUK4Px8KEgNrc0gj8kct3IyA
z0PYqpVgb/c83nEeM7D4834kcWKft9Q/UVO9zgllMiApknFpD6qFoaK7cAD7xdXRL/jL1bmuJzk6
EMMJAOrP79/saVsrMqhPXivVIUmEH5Dm9Zojtd+H2F6DehrnTwTHRVkkFs1vUhkA//3Y9GKC1//+
gqwfJ/qf3jALoaTwbY5SXNpPVSnsZWI8GxK7JitntGnBpwdlhh+fdI6hNF741r6Lk/IySpIYHuB3
P5ewA6uvZop8obIsnH/eWqrGxXEkquVCVQTOtf1F6I7lNgESuI8T6zYslmk3xpiXgFvwXA88FYOJ
YXXIn6J+jbeEZjJATrxt3YQjFU/1iY+SjB/9gR4vvXLAWh11t9yGsuI5j4bwzOQBET98lAB3p3Vw
2mTFn8WXk90QB1C1CJFTqmDbd84MLW57Koxz7HOdQ7udtfK+iRmRPDrktj4ra/KPTRld9Dk/CqOv
3iMFQUUEhsV3cMBUMZt/EQF/kVATznUajgEwoQnLpv6Nj1sHTToQnjB7HxbB2bscXQrKLxLrPEGT
L0aJJpCqSsyIFxDazS1JZOmD9L7yZsdXVkmPXKhw747xwgw1y2A7IeXpTM+8dOrOJnMyGp9Wy0yv
tYLT0G6TgxPJrSfr9oIN9dVwx+XOwmahXFoS9sIgsRhj+0xyNGqaOSU7qMq/ujivL5IcbhqKEOrZ
IgQMOKivINhsar1km4HjrTPDucKgBTTCQ63RsPse/d5hx+pzGrBxGB+qNnReFnnIFGPNeJhPXSF/
m5dM3vd5+uYu80gfaDYOQPTmzYR5oKe7dXBGWPYvLILXBe6WKzO1Tyhawut8ocXclUwRGZrwSXrD
XvqpPFpgyLdtzDCldn2AM93Kz1yM+LaWBSR9VR5DiVGa0408dJKnemGEflpUim8aNvE2rtynyBQY
9WtAeONkgCC30qBBCxUI2/nqdeg00qgkdTWBwuSM3rdY5fW+dEcyhDxEGWaD8rVIp/aBY3Oxd/oM
/ow9lxvTqLx9OHAvx2XVnZx2/BhdhsKR4RBVYhP+osC7bHVFqpRL/BI8Y2ajGo94BrtnHh8V5v8N
RRXJd0u/HRoTuBOHqd0gGaohTLxQvqYtNGrGKNo9SNVeQfCMkRP5DBXTbN87JUAckxTSyEaIrxDZ
Hp1E3Ulr6PZuubaw+wliQLW6hCckVSjrovOEeXLp11/huJduXgmytuBSgcQPSZr5UXS3ZbhHwb5s
wXihr3dcd5Nh3+aII5Hk1wWTCnOHw5HOW2tTI7q0rFvwfgdYk96enstzaJbuTuuQ6OHBT27zHNHQ
otm+LO+pGhqoI6YBJJxJwT6scMX75oxXgzEfYa2P0ogmNOYIGnBbEyRPwbQ1YryMZN7JfeVoxsZR
eNnDGXJqz9nnVsO5diJManauqIGgh4dHH/n0Op+58Q0Y6aL4NggGTAsYou2U+dGVu140SuAbM3eR
x1ZYRDS8CQh/Db1OC6/zEEO29mOFp2E6NPiUr+X8zVmFkODNrrKVv6BSyEutAqyM0da+FGWFr6xn
7p8sw4Mq5DFmInk5TJZaDYWMdER87Miby0sa8gygrkJn7HayjMWdAe7WXF941ZJXbg5eu1NpPz15
dQdVIl0eM1z51I/GMS7K9sZDfbjNoiR8jrvlyVgE4ilIgVeoA/sgFkgWZWIfinGxnohKjAOjioeL
weKUy26YkAGByTjc18hpyMdg2sy0Vz2XkihJy0ph/cjICipDi69NqLpNysAR4rc6cHTnffLoT5hK
HxPo7zvThLsOZO1bNWIKI9CJhA/8kAFNn/s2Mv0vjoHkqJ1TWG42Oc55F5GKcOgoJa/JpN9RaHD0
b5YX1bL0NOsQIzdpTYTf0bynnAP8D1k1et/YVn+ytDHcJKCXwLX5d0OmHe4+MBQcsznhlCDD/clE
3qYaHsuj7cYPBQjIG1FV3VYlVsl5nGlpNl654Q0fZX4CQfru+hMYQWHWJwh9yCWMgcRqU7xgQUUw
32kUz0l8VZT5RZ7Iw4LZ2Y55BqvWMrYW6jnWej2sbnh9zlFlB0l/sNrxjRiDp24U5VWGEng7IC3f
16o5J2gGajrjADr5qZN200Ak5NFk04hqwLPivTJf1dSyVhFWEqDgO8h5tYuXor5aQNxZVqG2HQNh
QzrFGcHeOcdxdSUGEoM8cyz3dXyxpGl7h5kX7Ly2zmjczUPXD19a0Fb7PCJdsPBbfEcmPk7gnff1
3JpEvq0CPK8PmFLk53HplpW0KE6mX4ljFA3kEYlxZ6DCDzzHJ8feyS9mJB69TdM1rJTPiJsghbFq
H3PI6mFmDS85/JWC5g0nFosw8ex6iktiz1s+4KQQwVjYOGXbvN2zXiAAytOEqjK9qVr7ssSlcjnG
aBeTZJRk0KNng0bBrsYm2BSV9SUGr6lM8sxhuYmmPaVGtRvLwrvUw5EcR0IMG4b/3LGnPJYvi4+M
LIa5h/fqTPwV2oCCEtDy2aNrv+o4RvbwG8oMveiDH3N68EnsKwxtwjVhuxXCWXlTXr8eQVEe1MBc
LGQfF4KEa5R5JFTG0gRSVVtHUyP7GdGt7f3Fe8wm/8PtYxRWKj6T5kprKK17RnBEimAov1hG6BXG
kO5EFvecwm2Hc0wfVE403eRISA/+qINiIHFNpLeIDe9zgt12QIvhzwLD3eZgbGt3yM6tthk6T9hG
3JSRfu5XqDjQdjBNwWcDBxyE6Fif/LR98pLxdTSepwL2EsIXWsRzgAPI/kIeNoCIMDvxFOCQWbNc
sXg+4sZtST8pXfeoLf6/MlLmpSzIRk2+JD1tRh45QPosydUMqIyxznKwxvrgZN2bSMjyZieeZqIw
6H8DTMHPaLf7ysgxxSMKowtNtKx2niIspiiQcXubS3jnNv45K0jacTqw9uGEgmyeon3f1bB7CUFp
qZ32LRCAFCMZJfVWJrBDe0QHUVJ4WOgXfOl9/j7vwrJHFoF6cqAZM2vra+TWnNnD/Ai/4KGlNbIR
JP/0I6CrgW3gxPgcVmfXlJTEaImY/OrACCnbZHZB0lGCAdk9ZMmCq2sBSNHCa91MWU+SuQGG3ZIi
CVxzJ6YFGZPAGPQ8Dii9G7ob2zpna04i+TAuL7Lvil0W9as7F/GomSkrmNyi26H1+KhHa6J963yY
qn5KR/LrCAULd+SB7w2PciLsAcExt8498RUd3r7J9LjL0eGj2WR9R/K1GeMqiOV0SeqIESyj8aLQ
66NzeuNsT9xQ4x1izXE7n05e+X+4O4/lyJVly/5Lz/EMWkxTSzKpWTWBFUtAyxAQX98LWff1ve+Y
9aCnPTi0U2QySWYCER7ue69t6yUZF75IbaMKdsRbygGOsgILI2W71kYDeKj9snznHPioqSc2ORow
6VXXtOxyf587rlyLLsUsl0enOvLPfcPgbkZXn4/GY1Fvo7kNcBTiFg4qyOZBx8tOfDO00vg2xMij
tMzXuSwHckeAdeZ0/gF7pVBA9mOwBPkSjMHBSaXBpVyaQVFr/8hUe+0mws8kts3eKH+ieTxHyQW2
EQCXCeMEgiEqBTIeZdJLtuveXKfxVxGWz35QvbR+f/B1+ybpN5B+RZOjizikuzXxxljK6so8RJiZ
thFtGWx73C5Dl/8syAQDs0hvQr2lEjk5vURr48QFRxMjOuInszbf0cfUT1UYHVKWAgKOG5a+pRto
MrTfI3Z8aUnSQXvt9VdGgNwS3WhsYMp8pzhiywYHvfHT6M3PTLZOMAXK6OqTWD7ouxekJowgq2pK
leWf9y/cH3L/598PE9KyDOEW29r9f4eY3MOQKM/lWfwKJe3q/sCI8eG/HnP/N0b4bFmFzvd//X2g
FZnRLhrNy99//sePWp56KMJkXncABg6WARSiGfJ921W8Ff/zmW0J93n7n087CZsEEBRY90/ef8/7
//39zr8/7D+eBbDpSz3n5Q6hUEYOxvKXmB7KwjzJk/W/v/0fv99/POU/HvOPF+6fL83f51n+xETV
b5GgGTUl18TjuO5Kszp6AtwOU+GDzlEHDMH4I0IwSK0Kp9lI3DUU3flk9IHaT5rO/mw2UMdZ0Xa5
cBF7Wnq4OSEFPijDzypVBFdkP3RRX6GXYAttPXNdkdvpgsYE7/M+yNHnUieH3JRAhLMukVtr1B9J
WkfXAG12Zw7xUcgUoQ0T4lVWodmvi1asLEffTDIlKa2MikSR9CTCtr40zN4BGV78kLwxiCWjjyyw
xj674wCSbsMlcBb03B+ERMlzjl90AORpFxmhI70LRyJyx114nGvqc2Ocf/QZQePEnAOSIfGC+G0/
gyZMtw9vIKtpXo6Lnmc4lhhaVv1gnvPeeeqnZQ4RNwIy1UUiC2ozQNaNniFATzgo3VCqvR/0+9T1
X2OulauJ4SPw8mYrXJ3uQ+NGNm2HmgduogNkfmjR9WJrRo1vPCeY6HEjJw2mk84gbqKLedFEbDDd
BMWKEeVWmi8Zre5NPwc/Qzw0RAah+BJ48/3h6HPprAL7V0nNZju8GjIlU9pr0VAHyCLzGIPxRCBm
YBvZHlVXf6UxQd1DMnpTGQ8Viq9HIzx21XClr/HDtPS+ITskKUjSq/CyL6l0Ey6htxya1iXFup31
vHqE2X5rrejmMU2CPkwcjayMnR6k2lAq9ttY5Rk92uKpdWLsfkkUHMZ4wjHEgkpO6Dm1m532e4Ly
vPJYx4hpe+fDJmd25WsKkS4oGn5b2ulOLi49J+rHsBl2SUf2WJxd3MkhYYOrHiVw2O2Jah+xBhab
cZ4I9A6iI+Fe5S5rIUk7k4kQtZrW4WxgQIaVlEKFOzK/UacC94xF74FspHBfk6o8E+l0JEz86qRM
MifwlkGdky2v2ANJqcMcZiKDvNeLvgF+hPxPsN4k7WygsGeH1sp+EbMClNN0fkG2TffjNGCalX74
kDrFmhwLzuZ5CXUhQI04qfbGnyauFdOEmrnyg5GDBcyC36JE4AK6lGs5A6Kcozg8qDTHd7yt28gG
Oo8u04HPZ2XjGWJOvQm7JH8Jxl+uKcwj3wR6fqyA1xNaNTX+d60hZfbwTOYXBI3k+M6EG2WOuE6Q
aDVwljmRbKf2/MNzqSTrbHgs6/i1SNxfTJHcPoBJHUzHwjNOcSr5JasyPuggNNapm6FYT0IGujHy
2HqOWuxizeeoai59h/BQWfsxXaPu0YHqsXSOkLkVxSW2mm3aMxGAk8tG3EesXF1/tl203fn8FS75
qrW1dQAvrHq7qHewIz4Q1IHSWpLkGNO9ClE8LeOBSQ3EvAd+tnMy8VqI5OJ5XyY4GbqmBgE66FrS
CkkmWsKWuNHaXZnmSLBCooHFkTJYQlHmrW0tgla977UKWDTcBO28Bx0+yNCM2ENFVnMrPy2AuDIg
fISY1F9mPq4omV/AweyzP3BEoa1gSIbNJ7Z+YP3hAhzWw1hSQ+TuuxXgZqXO38cSSqgyArBtjq2Q
3wGNdWwuQKQoaVmua6KmdxyTSc6asFqj1qy25Rc1xiiT7IwZ6zT7pbEmxHYzLsNnvELPUY2rlgXj
vfScaldk75HprFokfydhxvkek+y1CZDxwpC3XQAfo4uOdcpeDSi7a2aKCdJ7DMxYYKp9/8vL0B83
IUXoEuNa53gjid0kPKDSr8jZH0mh+1MZ4VMokbhDtiaweXa32bOoug4zHXnhzVQ+VUV1nTxSdhkW
OIH1S2KowwwA8yzpPkizAJqfoAZQQ/Xazma8z6s83BgDPfAolv52nLE5BUa5CxpskBVG+N6lmWDJ
rU/0L5Iv0dxQrCVXw3zIzPwd0AzTCWeARMLkw8YesAbgx+h6Tt7zwv1td1O8E0vraZ4JB6gpKQQo
yGcHLl3grM1xIJK+C5yL4A5Ie+NLwG9fDcEnYaMcWDCIXrXE4eZ574GlkD1/n0wTloMdAxSppmMi
jJvZZd0+tMzTXCwK5hmUXRwwO0vjXu2NOnxPEwi+nVl98yn0OmnaO1sRTCVi2mXD6L+iqj5YS1qQ
4A4t5g7Vi4HpO0Mrn0YD59mKOWmTjweiBzd+CVM9U/GP1E1N+JBSH1TZXDPlfQdfl+8iWTD6CPY0
RT+1JQFER/Zvf+SxyiFvuuGQmMURQA9QZvNAXzjMuDLTiHwGkr+AllhOe6jsnV9z3gizydwNStQ7
HZxkTELyHKfNhjK/C3FsFVkxXYYYobY1NMk27uSz7dPT6NzyVSjUzQa2QlZPjqokyJe6P5a5bZ37
dDniLYmkspGvbcS5PlTFuFaQBLaOr6F5uFT8bFUnU4BQybOJ8yB5HEiJMESZZMN6MvkTB/MRoQq+
dWzqRDUy2Z5FzyFCumpN1gQ9QjpUgxtXu6hh4zTT6Tzm1aFJ9BEP7cpFQs7CidLZ39QFQjyvyN5i
Gpnr2h5xRWfjzXan17rWNIWdbNg1Jt08lu/B12ujI481SJyTIcg/0OQf9DC9tl4FA7rQ6UYvN6kZ
wXDhJ05xXu2Zt2b020jrCREG52nFC0vipLIMapoJBqNpJd628uiA0KwgEhEGH2O6SweLPCuxH/fw
I3O7zbb0hJ5zVYd7ZbUTdoeXuXHqX/TFSUs118gs2hO5jNlHUiQfypU+TQJBcWTBUh8Zo9ftMZ6B
X3U98PE4mh9LyaqDTvzMTfTLa5KQuUjhnKaatCZ0/g/GUKXbOAFEMGr7M8F4G0KsIKKa0w6NOtEC
HcJeYzftQxZ5+UMX+McevjlpHdGwE4FZH8ni2IUYhFudnzYc3ID4VWZwjuz8SsJIdJjM6ZmQcNRz
xlb0/R7gueY4A64y+25D7lpVWwJseHkshZnTYCQkI73pHQUOo3XfEZs/T6RQdinj7C71P1Q7glLB
zOHGDvoleTVTShIXHBYSvrOZODfy4XgFhgBER/oIkciDh+U/5J4mbM3r4k249DuF+IgV3JtmCjbu
6ALDGtkaO85jXCOAnSQIb08gWoMGoU9WcmlG+cqcAKaQEVVInvPn2brJvlokmyieOglxxCXEQOf8
OqoNDrPRX9AHuls9YjWC47aU4lj0zDa9ehVEPUvT+2zoRzJ5t4zHUUYvlSAbuM5ydaJ1S1O6zvxk
m7d0U/5+UmnG6z3iIDtoGCyVCyzfMEihz1vnLbGZUakEK7oQuc1EZpjYjZp6o9xmCSbkMH/wU+J4
5sg83T8EiQHIK6V0yuXw94Mfz/A/A4TrnjLVKVg+CHKggtl0DqLGxNco9YnSj8TkOrBPQwmJSQLc
2GBXy86D/wYUgDkBQQffUOduC0cFB4JyxlM79ijQnOYSG2ZPOg8fDELY/v4f2xVgWhpC6/vniDvw
xi4/FXbenyTk8VO2/F8sB4ao+BNwGVre0RU4Be95TMP9L/z3vx1FMN2U4H9MqsBRZyBtC3YXgCYG
4wYBP1PAOuP8sHKGRe0vw+QDulWMrWc75W18vP/M2kkFX/s/Pz6j+yYqcoXzCpQELWuiQ6OaIHU1
Gy8u+OGT+MaguT+ly9fvDxoXtPNoY0OYnZgFWkL1wss5YPeqvbXfcv5IAhOAqNUzRkeDz65IN6LX
sB+N1COiGHpAjcdzU2dcjLWpJdYIygquAN3SW+RDIaCdzg/3GK/KjRfzQkTnpY0z/LgBeArdHv5+
cTm/80YyKBy/5tBpmYF5YBQ6ucATZMVfwrD7aVzOn/cPMKHDzUjbamX3RsfgCs5Fhe8Jte9D7pMG
JFsJQ1nQt9QJcVz36K3CEEhmGJfLQw+UizBw+5RNVNuDEdrfCm+Wx5A8BbTc3ikokh+d3xlbp+b6
lbLaqamQp/sH+tkbSwWUykMXLDaYkI4Gjqn7F+//Vy7/7DFArgEUpaixGXqmxsQmvvTWAj2+i7Jl
lNOtSNrgBrBTUFHqrfGdiVaa/MYe940V8CcWfARQiGg0sZ1M+5ELAF4xtPknafj0rIenMoQgZL67
JWYY+hp0ec33mXMt3Eb7Zo/Oh2Vb757OxFoS3oGbiPQcAODziO3TJvAy0L+bhLr5e+Kpzw53NKo+
ntqr68fAGJ5QYL4LUE3Idd5Gnwok0D9MHfGzrU5uDJBMrvsD8eUTQCIOm605Ap1BKkYmgkGTfx0O
tMxt26nOjkTATmkG85iYAY0tFaAnV3sTTJcinTnULZ/69wdBP4qhg0qP9SRX98+XQdfBZeDMvnzt
Hw/NyuXiuz/l/cumksG2H92PfzxORxp9/f2T98fNAo6I2bnXpqiYCtVVfUgmp1wzavjTecOVoHNa
7VH2GTPE2/R0m6p2Mt4CKoAVWUUY5XpzExrnKo/Dc69AwJE/dR3jyl8zF3wyRPgY9z6+XrxQonMk
7HTekApTW6bjZwI3GON4xi4BmNc62Ew8hy+JcPG6ZXjdRtkGL9xylvlH6UY+tuOasNVh6zU9ZII8
vvjEigwgN8Ii3UyRzp+dCit3N1Hc1A25kP4I50pUI1wtbqt+6d0lJRZHo5VfHTLPfYPks7MrMK+N
fTCa7pVjf0BN1+09j5xRT5o7G43ypsrqeesr68XKu/EAcIiiG6tfEFJjTGzXe8d/cProMKaduJFK
s++EKU84gY6EugQbDyjxnoiyQ8qRhVIRxXWKyHxPJ5KzvrT+BMHYnwp32uDT1+vcyT9boPB9TIRO
wJ4/DR+mFepT0BQ/rKyUO9v3f4oSQpcvnmRX3nyZ/HK92jwDQyeOGnBeqt+Gwt6TcuEdc/iNg0nx
O4m99EKNAzF9q3q8mXPDoM6qpl+NCN87G8d9twwCRBM8cHe8ZVGK3sBKgLU4Iba29AukySerPX8i
zHoHgDlz2Vc3Gm8gIFrFvH8uR/JeCu4zObQ7DcqLmcus9ki+fhu/OGcNlzz0Xy0/GbaIULEjK+cV
x4k8eTBu14Ys8W0nwR/QTfFezNe4hpzJpO3EHLMicC8QfQzxYH5xl3gyz7b2FhFlvvuTiKOEW5fZ
B3M1MO9ooSXT2JEMk7UTZ4uWiphaxRBJ6bjdZ311o9VLlcvh3Em3g2EflFCXepybnWfULBGwWvDX
3wDBfg+c9DYk+pYjBvBKDpSDSwhrHEMTICiV1jXRVCDyCQnjpLmFZ36e2iXojuFVgZLE9sAaBPb4
mlgMges+/UXwEcnFnXGuO4EwSV3HavzmFpSrqTPciiZ46n16FdJ7Ngf9kZb6s07Ta+CNh5yevZe3
mGin6nsYoD+bdbtycLNyxTYXeBs/ePeJd1wA1GX6k1oLb3adHu2puLDQQ1zwf/miuSgyR0fLBa3J
kcmYfowlgjYSqxfH/G2uK5I7JaHx2AMuxBF+VSL8g3GTgphc2L6H/y6tmyN+oYH50pb/3X6VCgYA
imK9IkDs52Rinx7T32NI1jUIL9yJY/6A++5bsXCskFh+gzfxPkVAp8MFvCTChFtU0qFwiFfv0m9c
l9k2XzLvKLgf4JC/y9BPNzk6Yfrw5Agtz4NehBx1izC4aSzOTti/WAADmKqC3QmBo3kg7lZodRYZ
YECtZ64js4ad1uMXKG1MhAHsw4ZfvBDkUpnu8Jp3st3Xc82ovzunSn6TpYmpdPrABllsFdtqZVU0
+3QcnXvSworFk294j+nodHurtmmDdvQo0JATBBBtBmt8cLRPFwyA5qSKve67iz8y2OBw/ZgmNrv6
Y7vYhtzurafJC33lIid6V8GyZhF4gGk7PZqw0nxmUrTW3J+YjUckIN2G9CTIKQmo9tlUr6HInwcx
rGBBWyMohVw1TEAMWr84eVituABxXtP+q7qD0YfYJfWiEz7mg3hSjvEjjsJnXuGJSoS9Hdo8SQdT
taB1/Y0ikshQ8lEV8alJvEMDrqlaGEXV8E6DyQnMP4ifa1DQuygonptmetFy/miHlnLMItoyqy59
yQDE4O3RHvpHiwaWlf1EGFKUzpNTYFEJZPSFm0CsM63SdTo4O5GZKGo8vW5rwlprp0HlKpCS/EjQ
0q0iHX+fSdXYWvweeKmH1LgBkVsVhNrqjnmlcr5oTZxnD5+SG7c/iSIDzGOs81YA/pp+twoZWk/g
6T4PvL0hxTsEmzemFjTRFB3krBx+y6Zjz7TCJzNL9qr7FpsQODllEZhnXHNr/klGz/uYMAplUogg
bhsTeUXRUL+TNIu7And0kua0AtuYjafvdjqMrZ2gsb+eIo6nrvhkmOSuhzxsD1gVsHlpja7NNqke
xulo2/pXLDm/gJy99T6g6TitTNCKJs3y+o9JW5TNVT8lRHmx3OXriVwBjsmvs/hpZNiOVEFg4+Im
tXTMRYSgf1dWL1VvYRzrELWRJauwMlACV/rHlATZNYv6j6SGE+cLM3pM6KaumCV/WQwFDrifsm1W
NdUxZS1xDQYRCBOI/cPptpkNXs88JqR6smiBzrZzaWb6rGaAC16n5kO0yOhxIp+S0CPB1HdfuunF
0QVKvQZ5hYUajwzknDmFv+WvRPeztJdU4P+MKWrO3Qwapxnwiqh42M8q6Q4OB7FtUGQpcQEJIIIW
+Xrjc740TdNi/Cz+FORulRGyJ4AGrK+23QL05vFzj7QKL5yEpxa6uzFsu7VnQcENy/ZF5gUtFFfo
PeVmhjVY0YCWRUZe0/TUMc+7RK4MLn7W2Tu8JSBoO6+5gKBtyea2r5FdfiU6mC8xPorjyEwM/lt3
UcuHsAGGNlq8vXj34OItvpNpLM/NEg5F9ATEdAJLychbOktLFBiW4Gi32DCnsrIO9M8e/Rz13P0D
eYoUsxUodS/aF14wnTLhoAmirZ/4ZJ9Pik0Uziz2/QKYpsFW8nD/YE0o94wIpbk730IG9z6Um8WV
iOgTykB0icsYrYg/4izMq/SgUf3aXeNeRjbDdRvDu3CbEUCdEuYLtap+CY5tas4voQdEuTQ9G4N/
A5pYMv3S1dC/SmusdrgiqBLz3N4DYER8LT3jyWneEtUEt/s//MSadtYyw28MQGGuNxA5yO21cW0U
3YUQ80M6p+yrPtVMC7plBds92vl27V5SXf8WLgBEx+79SznjrLL67OAzoQNtL+a1mSL+CWLnIQpG
ZHMqNqBWYIsAKrdkYg+wfgdb7m2b457MZ381aLL7pshguF5Jnk0zGJ4bpvyTSc9FRg9juB+cdnrh
WTZ2Lg8Tm/pjkXfWxtVEuwS1Htf+QHqLvY+zzLokE1ucsIslPc9YghBH8Kqu4siQzsd5UiZMR+dI
rjdMdsqJMrfysxo1G5Z/ILrzWc6AyorM2qWLzxITHUOM2biOvac2YUrt7iuUd8hj5IbbjBw38sjJ
2iFmMewmBKNb2bEzZYJvdsxk5/OS7VufRryxACCEkOFm0KgvEA9gonRPcYagUjiCWjE4wZS6NTo/
WjT+qKAAyBv2OxhnVrnF0KtaN1ubiVhD6E/Xg6Pw57GBbt0w31puAs53APs+dsE1zUeyw2X/2M7u
ZRZAAcag/1Zo41fkDi5a0ooUt0Xe0pCaIipeCPQ6HF3j4lzWmI8pAslGG1lhZvXlTtPDrOuXptYF
M0/YSFA1AQJSwzkkQTLBv9kED209wHrbsJoIFtHunyIe+oOkm4fEaXwI8vi8/Dd77L5wrtdxF3Uf
KSIxxpppP5DdE5M3BFiS8AZoX5r13wGgO07pN6NsnhthrEYrAU7rYOsvppL3iDLFZXa2yTKWardx
7Q0CqDWc+pm5sXI3Oky+ylwgqF2QeNlEIFGe/SxrLyLvo6aB6oM2mIGV7d0aGWYWYyk2fO9a1GRO
Bz2W7CSiCdYXJxqvwLScXC69ZosV1GRG5n/gkslvMhk+O3hCVqrUoU44sM1DfolyUW115Z4nqAHL
tj1iOB6I+5DNISmchGpGpgdn5GSdVyZ2yCrZ2d0Qnxy/5K40S/nsWPYhd3/FRZRSg6O4HhmtnuM8
vSlPG4RN6w+ZkGCDNAGfUmqdRT6GZL8mCLBKXW0reoTLNW5ulUNr+B6XN0mLeEg2DPgUx1RBmjcx
X+UeHFlfk1Bglbe0q/wDtNyEmsPKLrXXGlDtg0f2QxCH7TduIfOYGmg9Q/Axx8CCsN7QybPt5t1m
CrX3lfyq8xzsqJc9oype3CbjZcrdq6+ykFMw9YWoh/e+6Fcz0Lt4YuYx+jRniaHluSRU5ZwJyTx/
73SvaCt6F6BcsL5aTlS24v5mihxjpcxPXF8Zvbz25vUzrGaF+Qfs8obowqOakdIkT3WrXfzj3jls
jbWHaJmphPdRoohwPJJY6Mti6K7dL2u2jF1dhPTQmUhss7HdxJEEFERn4f6KQR3W2yJ7hHckYoEt
dH5rvYNp0rVrw+AseGk3dd+ITeNSIpZWm8DDNUD5Wbg/UYjQB+apQje/iMh70grK9d0DfDf7mYP0
zj4X+JpkWXK8PG8+eCj6H1r3+f4oMJwoNCM8rWAKEHvX1CA6FSig0i7iTQck50mECHa4DwY/IsOj
pirIwwfLIYYy6kA6uXV+DcjaUR2x1W0RWusIcdy1iYTD94IXkN3ubs00E+MrmapXzvrMzOYUynl8
LqyCYhM3TVN8pUNiHiyfZrCYrW3hZV+1i4gVSQsMtMVrb2kXuh8D3BqsCfwPyssMdZU/y3pPugXT
8XW1oAQwgGPSRKZnuAA2yu9OO2DzRjYKLKNYUQcSwFpjnkuCbyXNuDUnzNfc5SlB8uh10sXH0uEV
Rxd1qjBarQQOWOWjmc3KV7cj5SIusBovmd1uq2/KoeIqBd+exqgl477diihWq/sjg4ID7X1JLTwg
0Ikbf8t1/JpIAltSZkjI1zjtKkAkQ2T8cTS436qrK1KemNAUGKh7rCHorNYzEiOjs3+xni4WtuJm
tfTi7AGsnhXyM4ou36QpUojBJh90gSR7zo/AYj0qzP6hSamoTaDLic06nzI/Rs7IveA9GgMYf9P2
yNpeE5LDRS6M17HEU97m0zepOIv5LVMfI+PNdiHRplNOYWSgMoN8vbwyDCMJlw4p7gT8d2DL45oG
5z5AXOhUZbhRVvp130/mDmZpUh+n/KZt72facnRoI77l3r7rHTRBPJQAj9VY68905r2zGmj8DXHQ
YCBxpfD2Pdj5owv2ae+3Y3XOI7jBPQYCoeS4Iz3B44RKOR+Wg/Hmp3I8DZZ76EzzYRa+gM6u5LVh
5l4xMz0GRT0SqloxLBy6W+mwaGaT+00lg3vTlJHmaPcY/sqt4dj6VshlwjNvmLXVcHbG/FAr/5tY
8lrvHwytvqepkZwmg0D4sskuRqLMeE1njrgmDiFnEmA/0sFAPutNC8rHXOJ0cIKzjj4zbNf72Taf
W0/6O9YS7+yo+IwYhXoIumzLEf/QEQkTlRaZAcJ6In4ZDMdkbAefTXK5qMwF6wAw7dOASLXJ5fL6
0V47eRPONDc+zS5NUP7KyxgdGfaAQeLMP40yWCFwMo8yPARdGRFnzowVLQKDu87clIMJ5KnA8XSX
3VpKOxA0oSMo3j0KA72KKBOG5aRm93ayFQxgZMPojxsxOTZm9plrlKAFxOAN9eOTV7QPwZhgKZs3
Pe4eUQWoTfuMa2kwHkjsAMA1UzSVfvHiSq9GhvMbh1248R0E2ORR4/dCO8Tv1k7rpu+23eC/yzaE
6lhRLiWoe2rRvfdUxutuZA26L0S0VxrgCk60agXbcVwakAidr7leTqMq4OwPpk8SlboOmEswu6e4
hQY2ZhxunfpYBUz96azpbVA9VibIkiGeuoMJJYJKEb0IGVZ7psDUexGrsRL6wzIwXMeUZSRr0v/m
eGjJdi1LsNSWQm2r2VTvr5PvfxoD2jTXwjNv4xi6/8IQtcD3UG2ZQ/I2UwhuKF3Z62GgWBVxUgzR
CV1UDOts6zfxcuOGe3JjNC5uLIVYIhxiitaRRiauOjoK3KuZ6WFPrHN6BixYtsVSUyD3kVIToAhX
F5EoM9Pg2BSM8bI2PfVB+rWY/6Uov6qaqwkhLWJvy9jY5PKtzVC/JJZ8n7is8ChBUvnXJWj2DL1z
PN+Jq16tjS5YsYqJ9RHea909FNHE/kgInJV+4qIXm3rAiAYVgrKEBzUy2E8VwCg7BiNHb+23iYGd
blm4MXuW/PihmifWZH+40roG7AUOZp2h/PQSRCboAwQBF4SxhVhdrOqZc/yDkWAQJJXPua/kWuw0
ogg0+6zkYuLABzwVAAklHwYRWpV2/hWJ6XpvqWMjcVYVp3hkEg0tuHzaGK5/CZY+JUv7vAP1y05e
VLc2UNeMRWZlVF/SUh02Yv6a1qy2c+0y658PVSxArNM+h17J+/h3TVTDCajisIuG/KtkaLXuHMwy
kLgyWzvnJaZLekO0Lkfu9nB65EySPnRMoYCUqelD67TDLdIkOwDO00eF59AcwqWdoX5nNHQO3eiZ
t7Axf4/jSxI19ncaFSieofpeMtfPD54D2jLBrL4xaFA1plmemq45Zp6trs6oj5Xm8EfarH3V1DhV
OaOzbqZ4T1os90kMIYVE1xxtP5czvHWSEYKSJxzKTdaLjvlu/eXVFgCPkvtxuUJ6S/2U0fRm2/UV
psDD0IADiXtyXTG9H83ePdL75pCjLMZ69JmH5erxzI5FiirRXFaCMSrYZllUnNJwuKW444i9+D6r
CRI+PmeQwB/Lesh9guog2LZp9pUG8WtTdE/17H7KKf1VlgTFDTWrWk56Fl2NBZeseUuDl47y2hno
EDrZ0tkvKXdJTxCsBvwgQW7NavYWK2TVPiYEmmD15fJuKTvw3RIhMtF8M1mRo7InTzU43Dds4s8c
0z5jmstXSeKVBGHAPCcQ4Wz34VdrhsfCjXAH2kd4dtizZPszJpsZeg6gHuW9jiFzcmhs+JkJNVmY
uCzREyLguWbzDTWXtssghc0v//IxU6+SOTos966di3lX8euMRvg6Spa73syLlWHIB2VSK6qlnBid
eOd2uJXD5jFuuRnMGre0oNUNMO6hQYe3uv/mvcalnfsTmSPGi9KuwTge+xtVRDtHD3YBj3Sa2Qic
APumjFjkUrxWY/DQFVz+dxDV/XZJ8miFQeJqoJ2mt8j7m2BCUCrP117LshQjjsew8e4vn+Z+GFca
7hvGElYH/LWbCvBHY0XraXIfjK7kVXCDngXMjP9k7lzvl8+bE1IrStdwU2qkQkiG+njBkLpMTKer
O8Tkhi8/a3ksQMcv8Ejk5bYwc5bjThuYNkkH3Ekqu+KIWrr0bDppLYDhOmRR2rRDaoNpic9i2you
ihBPU+n3vHkVe5iqyi+7ck59EWIfWzhZJOccyoCOYpwsAjufP3uO8mk7VWcvhE+VLmf7ypivReP9
9FpOKnHF/pzSgg7SNtqXhulvqXzedRRvjZ7DHVf/qiRabX235oYkKHEBLZ3Csd7GxMB3gqN4VVIi
BCEEUuBHDHcwZBiD89LZgOKQt/ns4gRV5TROQoOjwLJtcnE0eNLnPRYNYzt3uM8KXBt1973hndvm
RfQmMNZYmfGUCQBKWUWiTegqjoyQt+LeNfcWmQybWIgXd1DvcjlllX1wltqZcFCwTYcm4/J0uOV4
u4l+yb4Gm5u+d/29imZObAVlbYeLAwNSf0iQ+KOxnJGUzBEt4+V6HO58pIZQIcP4c1+78dLRaLBQ
sI/NQUu4fU3DWzY6zkvYtflDMLm/y+oLjNn4yRjUnIILLjqE+CWaXpzMR6fIplNn9QXuZzfaeEHe
rpE1FI85vYd1mbc0YXxQohE80MRqwhfGOet6SG1SMInznBdRIu47izvo6ObldoC/WaiJvNGeACuo
YYz4TZmtaR4SsQK/0hys+GrMrFh2ML2GDpoobn7cGkSrhF205E+Km8XveM4DhGyT1x/dbIBZPD0K
Ol4zuqUwj9+j2uqPLbYcdDj+Xie4BucWngbMCCvLyI4iC2MnHcUem1AAYW6AG01wxW7s5A3sEaaW
qSifLQflTcPyvRD2EfXZKr8KTvBrhyZebZj1beS0+Dwj4FToSf4iff6/hQrC68Jx/38PbT+WZUYa
gfhf/0INLpg+0FHLN/03UzD4L7AkDt59iBk2PJX/Bgpa/+VhSQMSY2LHs+457v8d1m4vX+LzC2WF
J3P/DRR0/P+K8PPCpIygxC/P+P8CFPRC65/Ig9CyA0yQcH3gCTogoP4n8iDzM65hS6QnV72JJqK3
BbqD2ReD2s/J7cWaLpS98UF0s+UTttbT9uKqNcOdW2S//LH9M3fSOHhp39E7Q0adxBx8sujGNlud
SOWJ9koikjCi09S61SUEhgYoTxlrJPAtu/I7gL3Q+t9cnddS61y6rq9IVcrhVNER2xhj4ESFwVM5
WdG6+v2IrrV771XVzQ8TY0tDI3zhDT+RMhrnqdF2swDacNKMmV7ZbAJ7VCWCWDE8anS+rUlG5KCh
xa436KQ/Hk96B3M3+Eqbo0HyMVZ1sx5hVdeDvJvyTPRKYH3SmAK2BTQOBeYJfRWml6GpjReJ+bfw
oOMmoRIYkM5RKUrzd/MZzVtRWdOylv0JNdqORVzqz+hj1GmywSZ+luXjCGLaeQL+32EHui6AWdmo
w8TkQ9S8I3BNI0qhu05slWNXmuFLHSNWFQ44lD+p6UZE2BlEv6uINR12IXA2QE6JgVLDx+81BXh+
AoDTSD2zDZuXvy+dLq/Npnl6ZPpcA6ORy9D4e6laZQUOI4OQ4vuUKrD6ywdSe4nwimxO+qLxee2j
ngNNGrf1Y3GefI5eA4PPs3St8ow6agkrAIZPfY9NIMbGFEExSFef98f4XIsWyqR5K/iGmVcBukYH
deqeQMYplBrZdHzkg2GnqD1NoECQmiRYa1MVJ2LOrSlVrA1JDR1+D00NgrS6hfMLGFWYyq1aglpP
HnCFYh2CnjJWZK/WwZTougBumsW29wpqzJ6qUV6vCpzoO054bLXAFqTFNYmjg5lj7MWJvqW++SGG
uJaNrXrC4KCkZYv1Et60ylFfEMqlYX4RTo5+qQgOhcB6S+iceE2FkTLSjf1GsUa6AXqdk/gILQc0
kQX9dZpQittNiWwb0AGBIOj5f75waxqO3+chwXSRNi5KMZVbR8SLcvkZhtTywNo4moxgsWA+wSKE
YIkbM1mZiaB4SowGUSn3FTV7uqxGu7ifyZ3bkoxOWdbsI1F6NfQHhkRzd6C5bUuKnOyzjLZrpEie
TD2Bzvb41hjP6AUa0VrIEBqnpGXesrLDEindFbXevj5bcLHQVoAQGa7SyOuhkdI74K19GUo3Na5Q
rwhR0RbKYTjQlj0KjURQVy4qtSJVuA4XOQd5idClEh9RHtwQnJ2kNkrh5yCmPXTSj1lwesBHd8RM
C/HGzVeCZeFyT38QDnZCXYtGQgTaB+8BXFTHMAd1XFAgTIY58+auXyxMHyDadWxa0VonBYkx4tAq
/xlBho8LZ6TCAQWQ81D+0R7ZGwKsgg9YgL9+iLgG1CbJgNnyOFE1iLE4M7HAoDg3X6tUgthBbR2Z
ieqIGBRe8UhwTVViwVimm1ZxIkdPwwiiot5Mstc8x8Vl2Q+nxNGRCbCNTDjEmAu6NcIQQ0Xza37U
uSO03CLUYhjZo6vLCo1LabzJylLJhpNR0BLRGnAFoUpjXRcm3Ymnpn1BY/5FweCnyfGBEpnbaonH
HKXspsLtPTZvj/jTUPXJv+sF4o6j/FsKRQY6wVaPXVce4KeO4CGajydiULBLB5KUOav8RJVqO6xi
wui2VGnlpR7AkvlIlP+vicYzuQQBuk4vsiLumwH1htMmUfppmzWPdA0g/pZPUERjNbs98maNOtJA
Y3r89yjjxBWz6qfL686pl0b2A+hlz66JHIGm20ODy/icwIAkF8UdLT1GVQhSPZZU0BHnIsr/DYPC
X6lPzU0k4Hhz9TiSnAbCUpGz3hC9og+gzVdLFSS7zkP3+cC0iPn2bPsXvW4vCQ6t5ZQc2zxEbUkX
opUukBfVc2vZodl/FeFzUX2hLqjJT5THkXsfdIOjSg6dxCB4nUqDijnBJdBkUEBoxSDv8ah/yzv1
6CMIvWkjP8UXvSPGzydlmxbmXjamdVwgJAfbKsAqBTkXWiOOXItRgM0s3j2mcpXD/CvPyRTJzH/r
RFzX4/MTlnntN4PyEWWgKbsmuaIO9kIlRwukj1ocM+y2UIdBfYVadkI+SY0foWq9veIUiOI/6jVj
hBMvIldAiNr5PJfDP4yrGpT8wUuFJw32D+Um2EfyPyy4K6cbLXMFtLQ60HwxqFrPG2mMDbsyP+Qc
qn5l0EVkrVv+FBOnW/F4EK0XEya4o8vJgINQCWn+8TubcFlowBDF8lk4KXmo12L4nJjfSZLsB6mg
PBdOmHHW+kV4tGd5XOhYaXdXNZRuHinGI4bgT1Z0iLRN2IAJr0t2bkjP4TYW5tVYQrWRZTP0c2pH
s4ARVcr6qLNiWGdgWuzkX9Jq32oP/S5O1Esjd6B4qtYrrEFet/jxOOh7ierrMwIaCdeY6OKJQoyQ
nNl6zEWTEq+aDP2txOvyhRw2X54Gnq7W9KQxrB/oo+MvPrzDckdUQL2bnEDIfGVUN6GMFsjEyc/P
ZkQ9os6eD1eQpTXlBooMIM0II6p1n16NJF30vDjVSoh67tOQP8ni6hcuj1q/8qSEx8FhaNkOfcCJ
GhjhNyzfzB7750VlYbhj43RR8ctSnddCPHIW4/ROdxibImQK8gbOygOtPNxvXKKlLUKAtFRpoI9U
tK3mSWMrQTgo1MUP6PivYoaecVSrPw1eIo2iu7MOercvNJUaoolamRZve0NaWmbGru7BpGgAyOLD
c1ZFXC9E0FYKW1cq3fuCo7TWkbKjOoNBe53EbDy94dDZu8lWfuiQfRIf5Y0a5lfUvk9DuJUTKQDY
TvLMlO3NtzBbdbF2GfKn7vUkjSX5VAnAnYnuZ8QfM7Qo41Fu0vHxPWPq0TbTkebUq9REe9msfuUG
l4zmuZE7aWM+UyQs6quEbbWnM8XERnjaDTbdSeLXWK8Fg6hQUydO3yaleSv7fx05dlC1Mn6aI07i
UV79TOHmmf0o/RzEmVm5UmR8tGW4byPtF6FDmaqqcU/yl3ochH03YyIOwaiwc836BJ0ZuqBfWTwZ
ex9Nu1FDeQxZhCNYAejyofGVlFiTKjpO9PQdolqTPTOzkPR/UI1GMPwQ0/NoCf2YsI483GYLXTx9
PhmPCBRKdwEpsjGXuFJslE35qyrRUZOY1gmdTTy7DpOZgKhvH36EcSZ6Y7gGtsIauUMX3w5qPLGf
FB841R1pt++KkrIBrgcDIvTUyEO4sdM4b7U2PxsplWGcPy+d9KStXbC1TIX41sP4bJA+zsZ04XBc
MUqgUmyl4QoLG5irhgxwVla5ZE1aKHeBZJHayxbeY01m8VTJBND41olvKfBKZUl7PpawWhGsIMSF
tbHUnykbgk6Vv6ys26c0CI3YfNWkGbQl/bkQaP8jmtE8UtT1UAPibCtzNWdnOYMooejam/QoaxBY
nRsO7V5uU+RSch4/9NlVqZbrR8ZGhwrI009yUFEK52BRp6PXiuAT0jYKmDKJHZbLISPCiegFHQ/G
ZiFG/H2rmb0Fo4VCYrr82oyoNv3nN38/Jw2emWZPUezv1X9f/n4hM/YiDHfe7b9f/n7z3x8NPHRD
6Zms/te//z8f//fivwv7X6/JsnQLP7IMsr7sJAiTfBAnLH3bv2/Z9+Fa/PejGk1amcpIi7QNN1rV
nysjw/BguaW/L5IFf+S/P/59p1cL9+L/vqR/KFCPRXCZIaotvfld/H3G36vU//+l//k3dSMSp5Im
mygcLNaS/fJlLnp42ElIHTwUken5+8e/1/x90R4QSqbFdQwZ3yqmtvS//v6/Pw6Z9HTAy1Mwz4kj
KIT9zwdJlZ4FDSNULeoK058nZwMcSioTcAzLv8FmyJwxh8GSTQnEx2d7Av/RQORN6grCCfZ7nDB8
2wsRBtOgtNA7HuOdsG/VF06rWduTT6TpBaaZ7hCUhh4n9WYhhX6OJ+UM0uIAcWx0hi2RCzC/SxGU
oVNf5ysRKc2z6gcErFeyW7jzJnmTqCCrxdnc6UKQ6huDLMgBa39PD9ZLSJnwCs64Nk75m3lUaAv9
IIUGR/zx3FF8LRysKzGzrd169Ps765dcpYdkUjnFF7IZsGJhBRqr5Htk48G7GiRFUEhwCm2+7X5g
zixS6E+0WNxq+IIWjn1nzNHiKrd2H9I1c9oAZJoP2xbbl97GTtcO3+u3bDsgfBK7I6oxC6fUFc7I
7mHaJe3zwOx86U1VN7EUTHiqqh7ScC9F5Bzzg3mc2S0AewZd74sSfBKS2fhQbKrXqPOrV9Bjj3zH
V6SE4gpCKhBoVIBoCqPHZz6Bq+z5KhnUK+32jm3wrPc+RVaqZmvyHn2TBEWAfD36KDBESVnxRad4
CdyGfbTDektYKTJtQcK6HmYop7qjvsEzUd8mZBIuwvexrfwudEFKUPva5ufiiw06Pya2tKqc/Fye
mxMiH7bmYzZFahatDFsmyLUNu/i2/A/DOoCuQ2QCryBsDDa5X/QuUoYg9pOIRqgMFBh8nEOK6dJ7
Tr9BOq0e3vNDPdTeD4lptLP2WDI/P/AqxD3HRtGOQvzpOjnygc7fDhcjCGAgGGyAdaSH6MM5x4bG
3Mp0j5kDY3PBtCxfK7R+HfUY/ppr+Plut1I/wzcTz1c70I/JXl/rv+WN/47MtcdVX+e35CKhGfAr
9H53VWEjpXZ4jDx8dWzCLwZAWVlIGn3FjhxulgaNexeP5RWIwJFTER12fU2nwa5IRt3kK/z8sS7m
EYOrwdNwP/YmdR1GG6tyccGWtSNFJBzwDD+u3dwOVPAp8Dy86tLcsy9sI30RTzv3q3o5RK8fGjAt
95E7W8znpAM6q3mF0eFKnyAA26hFgWU2ZReSuQNjK5Be0fmFpbrTXu7K62syrAXn3tXe41Z3tlG5
6SHxBD4dd6fLW+qC75G2qLOS0rLwTlMc5J80HArWUoktuNOOjuVlNAga4Q7054Dc/a4+0CCmqXEZ
EWDeJuw4wbxNJkaq2uMqA5XIX1cX1KqiL2l2/+dfKWj40aYwPQCJz/K1r1gBFN1TFxyYjTY10n0X
3jc9NEFzR7eGuex0qwQe5ehOTv3e7shQZOtdDaizUOtx5h8m288+3U3+w0V9UbOTl37/OHTnTmEL
eR7M/aQyx9+T1bRGXM2/q+sHrq8Ag92kc3EG/5sp98wJLIeWBd31p/u4/mTBY4WFxRs1H85vUCRt
yqUUtMZRjHKzPZbdLopxlOqp2i3LmYfJLNvCyI42y2C297XEr8dL5iHKa5eHutyH0dqgxrGJiq24
0X4EiAZOtsb7sbDDVY/Kn76amnXyEh9RGrIMp9qDhv2iSAI/4Zp4AAD97Cvxsg3mYcmGPKc6ETAx
clUApm8oTv6I0dktJUrxxD2053iL7KCPwFTx8lXVR/nU/yvReXseUGnD2LGBwunoyB5ZjBpd5Oa7
fUlenzMgRmcxff6Sf4FhidI7kS6lrGbwkoD65OxK0ORYyLUeTPNOAPGkfg+/Gp3sbt90vgooz/4C
KTI75r9EPKSKfQPNgxMcGvEv+Gpml9Cdrg3Iz4R/oW+glevZsKlEQSc4YHCP+FPtFvcqAJxEbKXc
xjteUbOMIIDHFgaQ2272TJYqYFS8aEP3+3mJP/rTGAzGgdGZt4h+OxjrPW6ma8z0zxy5dCAD5aTx
5jLT4+dOHT6rvcQjap30gxZFqQWYyVLz2rAK0RGf8DDYsUbgXJevEFaD/kJbutyo5g7JSeE1pV4D
oBVrLOxRIwfuNgRcHv14T13Cq+XEOIOx0PYcgVArtrkbsTmMoEK+8HbNNH5kDJogOiUc9P50exKp
iu5Uu5R/2KCd5dlTqqm+iw3I/BUISfEXLDH9Pn0f+8MKqlfh1Ah89e9FMAC5yryEEC+VXylc5m9f
oByq7+iUnxGyOrxyieIdnok9LjeNkiBg/3USr1hvUK1sxHf8MXLnl25Fz/3v/9G4nm9oXWwjz28v
2I4lhj271FlfXIQJwlN5rC5goMGWqatwtBmJsqQz5eAmMOlB/iP2vW3eZ/WgEewGqc8VZFgKd4DO
vbZyREDfNvz4VAiWjtaluHMysI1cAQ/ggcV5DmytPjDPOd7CTWOLnuhFq6V19mv+01G6lUk1OaOA
7Nkta6UJOKB8TlJuEImak3QrfbStcQu8yfdiA7CBZf9jIBMiA5S1Byx003Nn+TRwk80atcfS96E+
aC3yL/ZGbwIIpzZmXrTUDdyOaV9Fdnia18ld63V8uGsPwlm9dIzE9/jN6tgsg/kleyPxvnVXxGU2
zT3GFoGdTdk2Xyh0OWye7BmAI2RHuxnbES/CyPaR7/3WN/WaZfARfYdfwlZZN9vIB/vFCDqDzxG7
qdojcpJU5fOj/B1tEwIdKiCISHh/G5PL5uROBpbCTv5+7GzTpkAHvPVhDS88nPZiSgFD6Dy95SFC
ueZ+U/dtmaZNAD8C03H0ePG29dgdWx8dlQ6j+W/6iDN7HU7Afgv23WXlm8d6K7AXkjQIEsUKwqG5
+iqJ4dQNX0WUDIqjOuRblfNLQEo1d/VwB9kYPyCpWBn92TCDejzHlH4TIPEAXyMeLXYWmrqFdi69
Ar1y7oGJxuJq64oBmhs74WxZ9hPtvcKjsy75CNThvgmRrf96HGI/tY71yvAClIgd1UX62dYdZvkr
gFIkIjzIrodwPETNLTec4qcR3h4oIE2/CtmkrFh7YVuX4iYuHQEglhEdpR5xhKbwhPd0rl50h7lc
rMzvKG1tJGYCYdUZ37nJ5OjXtdsBJwrnN7XOPZHGvM1xRZlqMs6UOLUQqK+teti5C+WP/PaApYRq
EGliA04TTbUx3CP6OnypLpUECNwbth1plfvlIUUYYKXc2Ns4TwikJaMAg4GxMlkD6OZTafJsfcKV
Bt+2oJkojK0JVFl4B3aeGFbRpr83TnOBoCo59QLax97OIaCuBzaP11Z1tddG31GPL7XNUyGC9H7m
7RDSjrFN1UY0SdKCoXWgj83yBVQhkXWG+AsRd1ee4He2zuM816vaV+/qXUDm2tHvY6CYhBGf9YF1
blzxFVnDGBnWVExk04FPTdGf6opdvEp04EcnRkcWV3bILLiqPqhAQ7F2J8SFn+wVDiTEhF2MFT/a
gqOfe+QlCbbHLRASmUoQOIkSRScY7NMG8RlKKnO+fyS+8BqmLxF8p332ZXyEqmuqL9PgM3zDryC5
/xkP9r6cIyXzVK454EyoqzWjnR8EEg9g3+v6TOhC+VEc14A/af+Bj1OWZ+mx/PvsPdukqc96BjZP
44mz900dVxoSQ7gxOvr+uREBo3n1vKuy47St6PgvT6yD955vY/EuqDuUsIrS/UIETgBzTFgke2GA
myIaDZzPH2nh9C+P4/NSjR5aomL1OgD4ywJMFymqiJc2WQkdDX/sNwnS1oq+V9rzU3gPp09QfgCA
2VxwYi6+OtEmIrx2VJgJwWMbxTL5dT5MSI34hoUuj0eA8Qyi/kCAOm+LoGLOawcKjcam5xRAMT1I
XRrnzR4+EYd/5laX/CxkbzR1NvgJmuNau7WcBOMxx76B/gHzB1S5S2KGo3a9ehQnPd5MNdrYb3mK
tSMpnFO6E0030FrsZiAE0Zlqq9sDc1Mx3yKJlCvHXjoQznA+dvWGzW68m/dxcltKsg83RSXJCLAi
yKAJ5dVbjOF6LPgQ1LB4RAcB7HR/oEkbDdDk2NucsbKVB2j0DWJyRrFFwrpI3an/R54wss+eqYWo
qDtjiCraiyaNBlKV4rdbIk1TBzla9xaGy7uyJZL3WgPR4OCwTL+VdSjphlkB7ZiscHGejl/TdYlW
ha9LmzrdIcCwBGGcIyDpnep5iuCyxTvK0aVF3rrLEI9YCJ/587XIIrcnIYGMqQN+Ikbkf2l+guCQ
XXgA841oEN1mfZNlnMtNdiyy4Nm7eUwvmXbJNmYfVL9N4/gQsYJARNEGMFurtxFxXtu61YJDOJLc
OZVkzbkjk6ogU9GvxKPm6TS/dmrEWU4QO9VIu3jPO5sNABEqwdAaOaZpHYvYbCWrJ/GycNF8dBZi
a6VjWH5FXbuIf0P8T+4cSZOTAqSbwLsve05u2kq9iaiFcBQRMLHXzfkJUPfwxvHA+WR3B9aNucFS
ufEP4HGIXxvq4T5xR3fG0pMdHUjqS/SNBfPuq15X9lf9q6ym689MJvZpCU73W4OHIU8jKU2+Ezam
556HcDWIaZii75QFwH8dyWVXyb44pTW6DKjeYE5iR9/COQWAekbGxfpW3OEw6V76Q9hlOArHmLF7
q/1aQLOWDdVcP27Dlb20dJtTwtzDmsGeHgF6iguDm5R7iVL5Wh6KfbbhhuzurK2W4kHwGP3l4KXq
fksFn+2GTC/blIeyXo2v02+/yM1QaMfyWFzBbdMoRjCrG69ovyZmZe2FlW/J1D1MVLBoL7jsrgwo
VQl+Qj1FXSfmLqOfe4zdZtwvB8l0Zm3xSWTuQXNhG6tOfcCCQy7xAOrdZM/alWcWLysy9+mVUy9g
T5/Yg2yZ8GlcxQ5k4WmNDnG6zLLnPfHqXyye8SozPDB5xaYBUuRTi/onXqQTy51PAaY3HDu3z36z
yi7uyak4GVuUfT3CO33/dz2orKU/ojfvLJ9jr9oT5Nd4Ex7C/lCmnzC3WgSUYXaj6IS1gmumLxUl
BMLipWHaXxQCKuuafpCTGz7IJ20l3ykwCTeUx4sfo3b7k+wR6bBBlr7JnklZdTouHLkDmap0JbxE
k/JTQcaOcoF/gFL8swhFHRYulG1SeUp8PJuRXgYAJSc0pBzph8IRolTEohSr6ejnIYkLUEzTr2DR
i3byBSi+9lk1EfsfHJ89QZNmvd2NwY88+TKNPkn7oHhQJc3PKsC5NTAq+D50iD0lOzz0Q1L8Q+fs
yod34GKZ0RzHzQILSTsPTd448sQ3AZmppXowQ7o+Robdv44veezLa/xWbKJZVTlW4Ur81Kl96EeT
9XVnAq3DgHsA45c4bFm9I+O17Wbfj91Dtus3LQ6En7AGqQGeFQCzF/kWRAASXiek8tK40U4v/Wvz
owXjbnyLt+H1cRk5MEk6cdpuwdHa8QlupHN+GNdKdKXK+Z42Kfg6Tp3Cd6unC60wc0snz1wO+wY6
5Hf4bzhXFpJIa6leUebKkvOIEYvushIr/S0BuddRtd/Vw8f4zXnGx3wVgUYs1H1e639oDkOaZbOK
PFX4V7c0VZ3sKz+/VQC3du2JaKT/0jmuK0eWtx2FV2RFqxWIC8qMHXEs1YH2/oS2iOOFPWruPNji
XdkG1iux+RZBKfLLbnZ7apjyp/yZ+jxIMXuJXp4jYvX+U95mdHTnHVAR2SeZ4Hguz8QCxZf8DN4M
umHMVETUloSOIGzZp9HToQ6yFDvu6SPI/dxtcTcP+FcwsgJzaFpDO5nbvYhFdO9BbcqwA1kVxqUO
PcgZi5POlZpvbYCGsSfiULPdFu9md5gerzz1vUgDuN9miFSVB+tBJJDfKg6ChhpcChms5tXGTnx+
LOKSOsI/u7D0tfnG/6jIWEBwlv+8KOG2UDQ0SS+WcZrarb7EoXpyHGxlVVertwx8M0jiwh2ELZ8B
wK4Pwn/lgVn/Q23EUoNp1Q5rE00XpKyo65HjL/URdDxXIY4WbKyhyxu1r0a4BYGskF0BbP6kTkcI
j4jclYiXbImCZb0RQmfNQC8aZJcQQ6LQ6a7dlf8sFbeVdrVem/K1ouKMBrf+2WM3QK2Bed8RrASD
5JC9XQe2n7n2CMPYNQ5kGmb5jU6FzVFlArVEnzTfs6PyMZSvydpYzDG7OuFv4j9WqY89R6K51vjO
m91ILjOHidH2B6iBS0FX3uKZV5Bt2tNVeOEYqlw2VR3ECY0fgqjak6NVQdUmkLMXgImPwZ9Wy4B8
cUVIYBuQZUh00yWL5kQEHYYEbWZ6fztgsWe7PZOr1+eCrEZPX6YbozVcibXY1oCvpjaW2fR3cUHe
pOEn+s4/pC7ExdRy2SATn23JWMnplsRie88h4n0m6pkQEyk76B1tS//xxu42fRRSgMICPGjqKCNN
p339JFGmqMHSworNxkMUJZkn1ZiVxCl9has43TDjEBylpjSDTEAWrEnt7SkBKxKIcEav4shKOwGp
MJAAeRNpU2aekBxa0xNeGOSkcVJqhSqiC16/Hy+qBxa1sYmrfRaZcuvOYMl2FDwaqjUEoOYn0T3y
PHxL9Z9UiJBComZFjIDlYvYekSuC6kB0HHTQSkoPPagpGxbiv9zyiagy3aHkroIS9bSQGgxhCcgI
2AYDVaX7qF2R3l5kpDbp+kM4UxNlywgQ4KekxGXxgFTMw+8R5Zx/KociHGU6EhVCMMhspwEjCjAl
I0XKNiRJ4edz3CvX8pB5nG2fDJuYXkPiLPJvkwpN5lLuEsTbZJufyVcWrdkauJriMt14J7YVjYQd
kYSZMPWQg55600lqQav7ZrVTbqq8ldngvuLz+JJgLU7F8R1hTxKbcJ9mBxQieLO8PbNryYwMucVZ
WQ3n4p1OsvbcNc74juXXF6+vkeBhUt+yyLHO05aFTLEaJNiLuWeCU2kyOXyqmoqix4CwdxWEWJlH
or6kI2A3kBs37dSipYSEz7v2uBbPgFYbzVDy1+yN11LYwfhMzTxZ83nuPI1Bo7mEcp1Hx4J6cWIc
YyK+xuPvxt4lQF+hlEAmMTJMj4C3ssp1RHFUu9Kdwe3J+qyEfx3omCcMagAteKo4k/5VQq6PVjWs
bHYYZVtoV4Gtn2sW4BBgdhut8kcw4dzC5EmWzIMtm9Qa8AsQCWZlSe/X4zmoOAUfZpDujYdIkcBJ
wFQ5E5jgt6ZQrKhWXD3XyjvzjSIxn6mn83RRWICMxdhwv51y4QPZyRiPmi1leuO3SNW0GhaiHtVE
viflqqACO6r0lgJqVwfk152K5R3/1tMvg9qPn/w5n7OkKy4D3ZGel7ayZVi5I+6rJtxBKSxzBWXF
JUn062mB8esZeM3SzzGGI2chI854qQJ8ZD9FCWtewqDa5mIME0gDxR7y4pqnSInyi9nJe+rTiXMv
FFaV+MFd5xQbm+ydsj8/cPlU1rslHNH4lUzdmp2Sk4+UWqo5cJfbJEWpllnCM+NeyQbx6CVy5KFy
zjOq6LIIFDQkROp8xo934QZ46h0cIvx9MlCSjhW6XD3XyCNiV2AqhRo7HIJdZ+T/g+bLKhzu6Cf2
wScM1UoEGk/Zfo+SpkQNbfCpk1CqRPpjmbQmYrEfzBV+pOQqa8t7/+eT+QSrW3MJqC5R01DRAaI/
jhyWXeMGwkQdPS6Ue4XqSSLLu071muHn4zn4y/Nz3jCs/D2d8eWBIhDUeNz7Yq9s+dwOk17B73rF
IuI3vITHMQZTTGt4uW3uVsalPHNyWIG4hg7LNS76Rezktcvbcef8EdfLJFgeUg1s0y1BtiEeZKvk
oOj9Le0bSCC7cEOyEeWcPURJFFocs3dxO/nig4czXQL4EInP53I7/G9uz7yhTplHe+HxUBfOyJpV
9WxoB1aFpq5Z8oWy7bR1T1dAE9EpRezIBf/GQ+TNloWBVjGLQXP7hmbdm7FVyX9MnwfLAuEzeCGP
nTvkNlWbOxr0oDlF8gpuRjN7c3FqgEku/QNgoES/7rAsZUeyVgU63KE/0dW1XOkNHxeKJ0JGMeHM
nOfDQ1DPeNs03tM4oiqQ43JqHLkfJL3IbZQVwiY8Bl5rzUsBBQ4MsDyGh1FboK9U3Al3mKvAOi/j
XXugTGIzylwFr+MxSOaGx4DkMBH3Y5GDQKb5wh/E4m60dvTrmB88yoUhXQSNFPBJ9NzxfmmTTSqw
1GkCWttxWX3GQrv2mfUw0WhssCwy6JGoS7Ksj/0rDdLo4SxrEYHFtxyI58QYe3FD2AJKJ6DFZlLM
9qMSHt23WAZcHetYiz0ix6n3W+gVUJgLCX7gGtKCy3Zi9aeh+0yBibVwffJ1oe6BtKEzbKIpLO87
3n72YaNV4prWuKV4IMYyWISaL2pXnjGXCauMtWe0Z37kdhcEV+2A4SAuD6WVMdgPrL3gkbe0uZaB
jbYWEB3ZI3kC4TjX67/hR6aVCg4UF+ak2VzUaf2fEWYvFboVmErGJ0Nq9OFkD2dEe/h9WoN1487g
8vBIWIuMj9YGLDj4+CzBx1F9p4bHaLSzV2UrScY2Ccza2cBcBeJ8FJQtBlQ+j46BomuNdBpYnRzA
JwPLDsTPD81bEqnSgwTFqPP3WblhTPFpYSn/Z0G2NtROn5rcL/fHc2Vahos711KfRGzDujWnkHsi
cWIyJhsGljSPS+L+F0CQAbjIiXUPLSrksaolNwUfmaibR3GZ5y0fv0yCgVKmM/A8J4fquRYGKlVO
sjK0C+lieRM+rg9KanY/oEFtNU7A7gklmno/WKDXRP9gMVrb+AeUavG6zFcBpr89mOun7qflF9kD
k4wElxxYJWurxjf8xtGSEKfQa4SrCMbzb9khLqQPy0grjICCDgEtFc5MQgulBQoHJ5vGGFTJoIWD
KXnLgOsLSa+2HO09JndgLwfeRYcR9BRepiACsPI6Aelv3qizgeSwzK0klECjqBCdjDwMWAbL+oEv
ikSf7CI9lR8f/abqd/wDj7ppto+GpMK1aJyDYXmB/lMwhfcgu1Iq9zhBxmjSUq+28UnVNfgPKwiG
y7xWTjxLCq0iDVHanpjwdhTqAb0gI87K6lsfwCWVXHagkjIpcK4Cl0tol09zwz4sy3CnFVJ8fAbA
9+P8AdWLHvmw0tSg6PA089ieK3XDNOQuhigggRYI1FmgDy8lKfki3W3StRXj5wIA3IdyniCInwZQ
KVhpIDLNFKmZb+EHxArbmHpvNgLajOZrgV0EY0p4Y30Yj1MNV9BCFxSu+xpkOcI6GkHK3hLcluGZ
t0r0QmcvarZDvH1iBDR8DN3b0vWilBB7cUKM4Cw8bNYfJaduOWhYiyhgqd+UEVC0V4K6WTExeRRM
WRD/lKTKJHi+sAI1an0EWQbqSk4ZXTiMzMphttPEG80tv2JrX2KOeN2ehBs/m/Gat4riN51bqNc8
NU7yUuS03yDQnNMzey53wSsrVJr5UXfrnt01KONtDNgabXtrtUTSrHsB7OcnFRE+3mhdVh7vTMeJ
czvnOHUqmdlI0/+5bCDLmY0EurxmJwGgPCcu7gtMm147sSwBp4ftO8RInns9bGTeava6BA36HyY8
PZBQObF0u4TNzmVCxenrxA0BdmBVCK07NzjhBsg/wi1BVocHBgam3yraKhpXwtNHdiWO3BqRKBox
uVcPWxigFHIYbqE8hURcbCx/mxGLtT7mn8wZlhRXxk40D8vD5kVMZjYjdg4eUSQGYr7mobHzFIBW
0A1nIXOTidt+Awhhg+K8E7Q1L++DkbyZeBnXMTBrhVNJB7YxuJzI58FZZuuORFx+mTtL7MPZR7GM
HxlDgjNWiziRox7p4GgWZfulycBj5a+KCGIOmHGMDznsoOSgY2iX6rsAlky7LfEeb0UIkgVsIfkM
09sEIJxmVIcHZn80wuaFU72inpYr369gAmjJEIlx98YPm/yR2ijJOvnqcnyDPKH8CbIIiucCM+ha
UH9rkBYUkzmc0QQi5RPmh9MJ/4e782iOG0i37F+ZeHt0IGEygcVsyPJV9FbcIEhRgncJkwB+/Tvg
6+keEzERs51NhUiJVJGFQn7m3nMFnM8pLJGTesQnhTY3D6KqmQq1sj65LQRurlw+BtjPtmj0Zca3
5wbbgmY7Dbp1UAmTwjNJc7sERYZTqFen1f0Xu9D0CaVAbGKIFmqk90B2g3sSQ+2ewhbfP35ic115
5RHD2kfWY6P4wRSTRXoV2W1+tE3CotvC1JJKXWFdzc0pArZMLE8Uwzdz4IBXxiVX1uYmPoUMzrQU
5kRq1F2TSmsnFl6RzngvRhqCd6JOYawgefC699ztmDy3XkAjFQPW/iEzq8X/1mX8SVIwx5XL6QwW
ZT+obUZdQ+psdVzT0wGaQ/bIlXiaArfe/VCsf748knLekYd59/Mpnbv431376Z/Q53w+TExufgji
8O/70w9l3GB33QcD0BUHTWX+rwcnXhBi/nz8Q74enCa4FiueW3vNP3HbP8zt2O1A19YcJWZuKTfs
x3//g0xmv4NZErJRQRv+edDjDLzr3x///GnsuPzKqjxCdqnZe/ioGH/+WNigAq+susn2VbWcrRZl
p5XreTMRV4j7SfEeSdH7b4ir+OezDVaiuG5z4NM/f/z5Ef7rC9evRtnJ3/z7k00eHUdND9aDZbjW
CiXkz//885Ctr0z+83R+/vjzSb9p30KbTSL+XEQ+pd3SV3LSNavf6ufBrB/+b5/7+YufzzkDmKtM
YqtX5kKyoNhVI8maammbrclo5JIYQFvevmrbgX/RQvPt2W9AvzEbe/T9a4ecC2rWAart1i9Uve+s
5sUwmVkQi/nBOt4m+sFU09+usDWdX/QV+3lBRdCeahBOJL35LEYWNG0ZI7RMjQgIxiq+qyyEMq63
0PqtRrqkY+bZgEiZVYezCSoqPCN+d/MQkJFj7pueA3m0fUIYyX1z5UxLVNzqaXUTAgvfdGOwHMIp
+Cq7J+0zEPS1qJ7hLVkp7bqdlkT/BG22952GRQhDEk/Lh9kR960913vXQ/jamojIG8qTGc3h3tey
vgoxaNESMJ+rgcMkRbZNPY60ehweMY1fNUytAhDuN00Jb3s82qnAwF7odhNNA1vDgF4r9McDmeLM
oRqPkDWMa+XEbzqeCRLp+40eKgR76kKgmqYjb7+nAZRPF1MGSaZtccMyPbNytvUcQngP1TVbhWQj
MrpCi63MUjTY0eFmNSPkDzMyHyW3ZdcYFCGloMMo6/S1tvsjenrSA1nQZvTPtVIpmDs0SDVT5oAB
oTR5xJpo+BiBW9C8wppK5asb0jtUE9WmHUoqqQm6N4626QN/4IA0c0Tx78L0Td5JRrFoLBM4rEPt
7YsaOAgTIF/k/mFyLQ6vguIxqVjADAyrZMQ+amG2AyTGoGnL4jXIt7oBtPbkrF0XVgiQ7QzbEMmU
nkJ5FN5NIThPPVpqbyfmVw2rdWNZOaJAK7jANfJvbc4ukihP1RQvFPaIPZsk/6Wgyext/yvMQv8S
DxxwpY/RtEnjNyHpDNExD0fLmc9DMk7ki1XVOXRHjBI2sATlw14Qa3kv4CLGpCTfYAcztRkvnR7d
m8ppHhYzoJBi0YsFZTkL5b/DmkZKMFr7ZiAcMgPGAda4cOL4wVR3nSvDt3QdIfrb0LjBuZyqY5aS
sgxr7SqPmvrsW5oEX98cAGh9QMwV8LxatCq8ea9bSz0MGOARNs6QM4hxXi8i+pxUjUxz1He1og4X
g7ct87zv1qKci0sXBAP1iDVW8EhShZih7KrjQPReoog1MChps2UuUSoZzHvZ8CtPLbZAS5/vMsH5
O3vfKlbmYDTGPmwft1BNnZObL6e4Lqj+5+jTdyV2DsJnuzGO9/Nz2ard6ImQ8K32gp+mP+NbOReR
+OvOHQaahsEZRwC7BgRJANh8X2Qw4EfYLDiPStGe7OWxl5hnyTdwThXiCGx+x2BUqNicmSapyciB
LGR3wiEFhyryv23IrfuylgRyFZwEunsxuvowssDSNoj94ha365WOUze0t75VOBeVzF8BZDPCNRPS
4LC8GSwqrej2ZCVtvPAAIPtg0gZLs8RqU4VoPfRi0nPGORL2Y7pZQxWvDV3xKlpEBqJaHLCtr47W
QL3lO7W9c2J1KkkrweUTzZt8SNprTMNHYVvL0bjV/OAlySFr/DOXSPlVRM5NUCFe7+vpBeYqjDBs
btKwWTMdY8NE//I6OO1Bb52XFJmGtRokm2mJd27Qvczgk4+u7ZL1UnN0N6i/4wSCx+D+8Q39DY4r
CHkk1hHHPd9O7HdNnNEIpf5yB3bnjRytjsnHkh516lIT1gyi9NzTE2LCkk2O3kyP07EWEt1gwhYZ
cl8k3E1NAsC13cqnGf/raY49Iq0iSJmzUxHCTiEDW/EypI37MLTZcySAs3Izzo9O9iLj2r7to+YS
xot7dthnyTwFuT2PLHWQYnXaEmejPqY5/J7mIT0A2f9L1AtRCG7yAgoCy+mxDj4sMjsvYVPfROTq
7TNMx7gH7M9ilUjYEfusoNEXu2nSSy6S10qO9HlsMuZC3Ahr4bYZjGZn5WSIiLJ55Sq9blqruZFl
T3s+Eg5hhT50ws5iCxj7T56lt8XiAzSZmj/ZFF2yznGR05YFaAnKztqk/aWg2y1y1i6txxooyIU8
D9H43GdOd4xx6LB4WEckeIdjnQEnztudp8q/nRL4A8TvCJM6JlBjwJSm+daXzltfxmabeP60B3Ak
wdaMx9afOWo9R+58Q3uktEeCXPEqRheNRjc/WCpmKeaOy7YMyk0IKg7jY9hfiJGgtuXWMnijszO2
M1ycprw3Zvk1EUmgYbTQV0zuYbHHi5c28Z6oFfAy0jx5TA3vMkVKhqgJzi7Tq7JfgfeSVOc8n5G4
WC7OaCc6OtNY0FpY+gQOlxWzZKjQ9k7xjP3nzszTxRpzgutkuFVLiQuCgr5tiKbzMUuu6XrXSWZV
38STbYvM31K/e5+RjfeZi/2x8gSjchUcUyr0QxmvoenJcLHm8FFgQ44rHbIyCSoE3GC/uuzQjN1L
KAW3doupopA0W0sc/E4Xqs06GJDKSOZUINqO0makmVfKP/ZmO4e7fKI5FCNSkz5BaQqAC+V3y3vG
FsPeU8ReLtl4g+txyqu/GPev4Dr7n83y3uoVBZxG0MpHfn6J42VZwpSsorvAL9E2DL9mb0LMOp9y
yznPS3YGYzuR9joBTEm+Y19SmBPu+ppYj8ZHj56HXbuLsvE7nb3oKWSzZNdkYnmAL27iePwddyra
W0fXbw5tw+rW6SfGAEtNSCMlfS7Kc6JLD8hc91v0ZLU6lBstcMy9Dpb3FK4Qrw993zzzNv5QXbf1
4oU4KjGybhZryuSS34rpZnbT5DI0rFCDzN0ZAWDMKJoc2vC+9ml484S837pOsEqqXzoNj8YZfnHg
PMrAIWF8JUo0e8P7dNtEkX9pwuI8iQUIcbXOmOz6aQrT+pihgyN3iB/SweALX26N/mQ92Ln4n2W7
1e3FT53ljpy99gYwAWN9wlYIRAEZPJLgPjV3rujlheyysz9hxMkT2E4mWyLuTflXUEfZRUcD6qAs
30vpM3KdfAgPxq4PRm0g19Aj+WcxQf5RsyCPIb9bBiNvRKFfsa1zTgaoNzMM6Y7DLWeaGe6RmHyf
S15KQBGomhwon3PCntM2zUaKByZmfVGCgu/blW5f3VRelzEB75nVyRWMGHenbBzb1w7Z4q5hvw7d
4REOEeMLr+ElKyjoRpstfSsqRsPaqzDv1YC9B9phH8Mdjq5jOjjO0QvD+66FojhAxV2LbyZnqhuf
aU2bfYcNGzkwH5ZBASsp9z/AtsPI9PTZYDJmaCk+tNfekUgeooBaeiLBNC3DvKV55JfrS2/V5FKS
WuWuktO883rt48emjLC4MxWD3piaOUiUeR81te/WLe0/pa7Y2duGcESCn89pe1Ahb1ISwLiNuVzg
EevawgziGI1lcO3WJX43bpOVwWlBnCyT8O7ZtckIaUcmu7VTH+p0tSEg+KyEL85TtNza9igODnCI
A/20a5a1KkC6nsf2bvIW5IwIwmioTyLX+cOQhtk+GViu56stsq7Jnljk7F5sQo9FOUqmZmlErNd0
lAb7UaAGmj5oCKeiGBPOq5yZFAnenlhcyhOCK4sZ6/ccvwb+iN40h6GU1eI9fi8UFvyMon4j1ZLD
o2Wc0po1gcWxo9tZ5atfgPVJ5Bcvts1cRHpC3DcBZliP0ubKi8tlO3UBTnkXFoSn4h0ywGzfREt1
IKz5jI/xTzur9BQu9Q/d8WOQzXGxqo6RQ2F2Sy1OkUa5HaquOmnGaFXMD2sH8V3v8uJ2C/dne6Ex
9G3m1YGNjGxGm0G2qL+rq+7dstKZo3cklarJ9FHPyNHpIhg5EU2S90t/WvC/dJBAnTG+CezszvGM
9Uy7S7qm9RsyfXvtdedRpkxsAnaNg/VYV+oYVTQK0IILDmuO76Jni16pW5ohIvXc3yZPJLrmlMQL
r6xYOyzot/r3MZpeGTv4tE8Bdzm/O9RKtxgowuYSDa5hIVEcc5r7k2o095aWlCE2/bDBon3eEvZX
FLycWJr31hq50Rt/7ULt8TR3LsLJmJ3hQOlcFShDhYv7RJjySIi5e++Z8TgyHhnjKL1JZoJdvbBt
b7k+uZ1m7rLJSHvYUqdRbkvr28FZcA5E+j6lHKt2wruRq4U3NCUs9qEJ7iNM9Q7Zaye4jc4ylldN
7AX8A/2rdo277Wf9YRtfs1RMeYs2DaO/5V2k9kuSsSpcRtbyQWgi5P+s+uHULiyo248kbcXWnUDa
SrTmXYP8P2nZfiQJYSZ1md9OqftkKTPu7XBW7D2IUPwyMfLrOWmQalhknfSuLrY6eSiW+XWBLAlq
mAHwUJe3xI+9LEl1sIo4fir8t24cf08ZcWAAeeyrhjHHhqfbXDnMbp3OPnVTiTsEBYmoJ/QKwWkM
8ptEX1xhf+gFJEPphmcFbeAq9GWA9nZ87MJyfMht88c12EgCH1fISDjgVafy/MlPi3dpXpu69r8X
76lK84dy0u1xqBbWQNm0Lp3ZBHUh49bcu5k4kLad7P+ObTge+pBdHtyakZN+CfcQlIgJFyga4bd8
WgubBSHNdpzxnllo+LYif+OGNe7IZ0IpSR7PmfDb32ldfDcqbpnqtvdaRMOlQks5cqqqJfheM7W3
ckWDpP3y+jkEZKbYA+jDcs1MU3a9b90IHcBWF6lzL/R4UHlJT2P6HXhq53oQ02UcY/foxC4Ff3JD
BvHILEGxumiWwwRdA5zwjO1gAByRymPprDOX1ZhoNEOMmcSXUJMfnZiFYsppiPMmIKJvee8mrfde
heEft7TqXTZ0X5XkFXdSMoTmRd65hWAinaldR/RxrujtmgArjQc4dxiqFos+gvHJgwQS4tviVeft
4yWbblJoPXLYk9OYEJ/C2/PKyufodgyb75Q1Zd+Xf/3IxCjk8aBqBMzcaaLQ/rRK5EQiJmZoLtgj
pyzjAImypdFflcAFFQW7uYO8STY3t1ePVi4ak7eh696ncSF80r8PS5zG+WBB4K/GCu0iUCXLomJe
k4JCvodVdA99rpNdYrrh6ode9v8rn82lJ/f+b3y215TUgCr9/J/5bP/8on/y2ZT/DyYamF/oPMIg
cALxH/8D0Ra4/4C15ikvVL4PTNyF6vZPRJsb/sPzfU+QUuJK6Qg7/I//1oEcSv77f4Bo41m55BVJ
FTgOWV//L4g2x5M2CLa6mOO6Wmlyvhfw/4PS5HvyNGyocP8roi0YZU1eTywO/dI+gJJr2TtU2VZd
/B7TSB+zNA1hBKi23RcL9EWDIXAkWwX4BxlcbtSf5swMELJn3oHqth7jjXAmNG2Tbk51o/MDo5Bt
uI7qy8Z66XS6pW99WcTAfXpAgQNOunAL7OY29DQKv0hMjyoFMjwEsAK6J+m8LEE3guVHK63wxQqm
2Cq5zf8ui35jyPgeqcam6OXmPcfTh+nu01ftd4KAee4HTFSV03xkXfw1UQGfSpr9uJGPqSMvQdeh
HJbM/63jDBdGbzwlo13cresNpcb5AHfvOs0ddTI2+kTIW6zoK3nHceycutpzDxQ6G6BUkgS+ZKJb
9YLj4vGWhOiJxrpZYLXMC1jc6i8Dch8fsASCFQJsCgXu7KH9JAyDIMw8e9T2axF+u6ic3XQkDCJ8
mQRFZbnuBwruyCdevsc0GgF1uA7xm+tD6ZM2Si9l+xMG1BK4ZD3EQON7i2ORbMErx65m+9rJ2f9Y
Ng6eKTxJTyUbZqXee2aZeLeQz94vEXqXlOfvuK7EYuT+CrqEcq232upkVf6Nq8khzuHukS0H0MBl
POku3qapXpqZpxbGSMllAvtRePF5TCdHXJMTe6WB7x31ZPF1Y7GvEVAk4K252j6GCOx0tG5xys55
9dMq2Uk2N6d0IrdhkgeoSujSCnudEzMuywqmM+GzAQVg4hqMkMU6GhG/cQhTsaMZ0RP7/QLaQoeU
ovLdfRVUFy2MPjmigl6VBKcAQ0q6IGRZyzWMSARVCeHu8pjFo1WWZj1tr22CS48Ee5xz7eG40oWg
nS+fmiXrdrWYv6bJMVtCZ/UpZFMTyzGH1cS17WOQRpqC6B8OfXX6edDlNCCoCfBerUsXMmucTcb3
5wglUrNfH7wB2ByrhkPI0uU0Fb/Iaf/l2eUl0r7F+nyN0f2dB4gy+hxHt4a81nmB2pSaMXmlGQU5
fvH3hy/3c42kZLPzfk75RdffhSrfNDlKMAa28dBiuGn9DBySso8mQpNjqe708xBZxTGdF7P3O/Jb
uzVeFbovYTNkBkQ1a3bE4VliocMfyTEMG0Bv6y/GKtubrNQvZNUiY5yoS3O/AyIvl1NUZfYpKlFn
AGQiISaNu3Ntdw96AKuxZPI2kBkgWVJLSYS39jKE/NBk96rVuEv8BI8SOIg+jgEdurU5OV66Jfli
QYYY7gAK9agwhruETBx0bbj2xwbZ12xKe1sYvdWdVR/UYEGm7bz2elx3QNkYuDs92ndta3D1yxhN
D9uf/3qeqf8EVcGQWDgsbNV5hdx6xBI4WdvEJJ8BxB/CyPwnoYjf1CXrO4PUdvm21xRdZ32IFlbK
5jE3fX9tBps4hZ58LbairgpuG0bDex8kPMy/8jhRKVMBzAexXiitJUiYjDq4jLglQ6Nhf1kw4azq
05RsDYdZ3McMWEkaYWOoq+4LGhRoItJDEU3j1B9F++AL3tohu+GgmY8Rd3mSWjwXAY43fC3r/S2w
EgE2xbdPpGb9ReuOflBgM7SI6LJg7hIldCpbT9zOjR8/KctrDnHMqyCBwrNSp34Pu6AAus5i25bV
dMgWtexTkyJVI07oCSNu3ibijsmLJL5lERtHhsSurA/Y0wZfnau0/c1zLdAvLvQZkVtqcjEQM+kB
JnsTk87tVtGD6kCqVZNydzCn1w/TFquY90joz6VnDv/iw8g8VhNe1iTF2GcG+SIHkirT2zaC8lEA
8r6F9JRuZdUQvrWGPDOqxh87k4lIlCeKdIe5rbaBPdVz7eEfRRzkj0W6Vx6r78SNl4fB8rtj2Xbf
ZNvQVPlRsfFEUz4zrWbbrRv1klk3YYFNzeGudywJqkcH2bRo0sxvmeOJyt0gR6A8Fk+tcm8/IBz7
X2kEeEruqqW1Hlo2EISzl69xFJN2t5pUJ0QeQSSH6zwj6t1La3E7lcNNJvsnN8ji76VMXz07cijP
EqaZ/njfzMlLUKTFEW/aXHYYfkmlovjmiItEx7a/Vl9lA6S874b60FdlcD+4D20yDnAj7OXdFQke
nNK6tce0vzN2X+xNlSj0AS1HlU3S6uiySnE7Hw9m4Qi8k6LgFzYHd6HPXaDWLNO8FdVkmsLDC5Hl
L6nLHN9Oq191Ok5s+uWTIxDo1WXZPkcsTMjrGSW3Juu6Htv5c6nZyZU61XfVHP+epYkOS9p46JA7
eebW2ej/44+mzuT550G08/NSaIZk//rUz9dV6xf/fC4J1+/w8/HP33ip+k6F8zm4KAZFVPp7D685
uONX1vtXnvqdD67CNuFSNfgJbJrQV9d1abk3oBo3rVXnBMCTqdZ33Z3VBicBE+8ttrGYlUsxnitp
5l3LMgrFTabvXYkhySHVgdsJw7V/PThx6ZxhD7EjFNVdPdSYySWJSlMzoBZjSrvpe2t6ZGg8E/j7
KGs9P6ZuEu1VPDBhWj9k6VFuOt7V7UTHYWv0BX6uUSEDe1CRQL4/ldOhn7FdFfHwwAyLZFaT2Qc2
Yuj0JfktUunrRg8K6QnPpg56bOMudiPBTSHonudwxrzUMwGWRUheD63K1rF9dgY545feLQ7d6kLo
/exj8Pi7UlTzSQ5sxpN4OCYYo+clQXCUoUwHILcpIguCzwsBjPSY86VqiRcmkIchckc7FObJq9RF
e4kLQ6pl4qldlSFH/zJ5PD1MC/KbZRy/2dk+J/XgYQ7wDy7b8+2cIvGywz9+MTkI6MrfQyUJTOqL
Q++jPXIWPDBR0/SnQAB9UVQENFyOOljeXSK6J36qd68r2Y+kZwJVE9j+B0hU45q9nkDtCO1LPs7b
pL9tnWrGb7CA0GgHdzO3XvlYusExrOP5aKmMJnR4FdQ5W+GF7tFP6ju/szBHWQZ+APt2QKRB8FCT
PN6FzjH2UUnxgJ4Tc3/bqKckwyFZjDvLJBW+Ks2ic0RZqB2mleyV7tKU+sEb53QXU9Oxr9znHr+w
mbsi+kn9S6qShMPci7cJEjsuwOWxAls4jRmWcc2+cngHZz9yVA87o9GU8zmiV4mEQk2FXtoi8C9F
CJCvCR99g6myT5mQ5PUhYUx4DTiw2kTEZlxXCytbXgXEcJJbzSg+W3ru7b2jprfRYFpWU+0drMHR
h4GYSF7R+TZPApY5RSnBPRX9jHC4eYgAsZ2lrbDQWcGZ5RH7Zd2kv5xkPLqlLD5Apm89ZUELTNvk
pgxdxKCK21w3rbv9NkFHrqm4OmII74RNnRXwI21kEn0Tos6WSSOa9FjOgW+E9j9mPXb/xb3vLJe9
DgGxGzIL6o0ddsNhyfiBZWox7vXnbpNXIjlorqa25uhQHpPQ5k8Zc7oLBCKCaMhNS+dy78WD2ZtC
96i7XCgvrAlv2J80WzWjFeoD53MNu9BtfFNUIA9mBu6uXMFgs2ffOXl0SdHVnLMAhrI7lM8+ojXX
loj3B+8pNfDx2ASddTpsx9B/rlesKqNerhey8eDQyuqjVX354JdclGxoyCjbFQZ1XMDc7WroxB1y
RjWcSHqCYb8GwcW4IcYZDmJHDsec44+SjJK72gXaQI42BzZHI+fbdW1xVdVN+mWNBtFX+yYG77Yd
SApOnQ8dD3sdgTKddHWnCabaNOzulrBHKze6L/x2QcXgsvGd5tcUeYd8onmE6ruUnnut1OoKCtwb
fyGUwM2/fMSJZfCifegTAQpHB9EE0w7auVh2fz0g4lcsSbbBOs4vIoZm1exgLKbkcPw9BcCZPpDS
h6vvqrKhEaXJS2xmhAjtS1J4BIKm1ktVkNJQtQTLOnkD2SZJeJsNv9zZjTejf6NSEudr6hlaUfSu
JL/kwKXLN4PUii6ufkOeKq0GEoVBkj6Pl6ECgCMmvqqpl19Oep8kE5bA4p1r8cMrES6OFYHajex+
9YmX7h2BxjbKfudTjgPKss/NjIEpShSwYkJqPIFAFBzA4syEqGXi0Z8pyBxGNVJOZpMXSDXXi9ZL
8ofcelSibXgqLlWVLl7jGS1OkazxVhNad106e28mIzoOshev7o5OAbaQDpGo5BpDAEh4WnRr2g4d
9vh6djjGeflsvMIkUMxXuSfZa4xkohh+2L5c/hYoSHI0I85UM96dtkFzkQGzPkxsbFuGg+qAKtKf
fAFV/VIEWzYVLtC8gfk9z+QplBbrIbHtUEpgaEGE29ItIk76A8PvY5EdkoEJw35d3CKkUtt48s4M
pJxQn1TYHoTH4t8r0ZKzDhjYCbMqqmzqV3VPzDvlvV4FfL05BMZPNkvdfaC7e1CC0bW9tNFOhN26
H7sWBNl44YnYm3xbi+BYx4iZSJ5djbxnwoZ+xyrcyAXwo27H6kaoc2iWL7soV8ERZZWd4Ssw6Reb
++6YByB0S/c+s2dxNGUcXI340LyBe1Og3Ivkrzj8400EDRdPQvcnan1zt2gwEiL+bRxvfJcBudW2
qm6QpuxNZF4VFfi1Z8UJDS2k09rlV6sbFhGmGdqPPEKpOlgqvyP1jVwLawl2AT8bKosYDxMdLcIs
ruyRoDCn0UeizDH2ZbhGTBy417bn3Ma5yi9ISHFcD69BK05yPKp2KD9sl4llaf21Mge13MIVB6M4
Pvque2UsrBJ2XxIfEUzRbqkArM5qtYmPeCPDadq3TXcfqjUv2SkuvYsi2SkonIgKHW4KBIFs9t32
2a+T4yQsTotqBvLG13gj6xkS70FpJU2/r7z2ze4W/SuTzbCdJ7QNkb+4G9/qsOVHwA1LS67wkGk4
WPmCx7HsbwLXv4RV8xDGHRS2e2uJQpwKpt0LhYams0uMrmEws/Rujx3qq2oaq9uqmR/l1Lu7BW+E
u4KSaTAepAHLWpdI94C6liH6YAJPiXw0xJ84Fh10W1v3bn1LmsEjQ+Kafq2+W0zxuNgw4TKT44G5
LTW4NcaB3iaBgA79JIGWE1P1j8tH5NhfgwNcW0+4Jxg2f3G7EWQ77y0CiYAQfcVGFFCYbtKRbWtC
2bFTsQ87sTMN0M2W5XsEeSOUidp3XH9ZEYOKt4vqWFETBEMX7jzzlswRL18XA01ZsqNrZhToFUFZ
BKReOTr6G6XL3zn3WG+zmL8Ks+kBwQ3guJxDQSH09xAPXqmUe4BN5NTG19azaj+mhoOBsOn3BIqx
7OAYgAIGmouNy3E+2bv65zK17qu8O/ZTzdbPFv3GW8OE4QXfhk7zxRVRgvgZqcVuPFZJbAdFflOF
VBG0UJCRlv7FwLontHjpL27RoLoiQL0PYFihXgCbol+zsH+ULRa/oGXKVbJnZNIDIEdCWCpQ+tB5
v841USjTQgbvkM7ObtQzQVtNv1l69cKeF09MVON2t2s8Dalzdu1sz1lHWK0VoskrzXthf9RU/ju3
TbrD3FbDrp0tQdgse0zGXKwijgP61AKylpOrt8DUzzMb8G0UdtObMeA7iTVLyWpaSueDzAH/ulmS
FzG2yVUmrPygyTXapakD0k/jnpvK8k6VWJqd6YoXIoBNnhyq9H2klLwhmRC3jg89CptWV9DwRoG+
LCXLTUFVFzYzsWLusCVxZ2AVGfE/OI8W98hd2WKAjCLOo6Y6xZE8zUkrGJJOetdM+DM8/qdmmOV1
M9Vg4aBD1/KbvPaVbcuKAnI9HOPJ22RteTe0/MZYvZMpxnxuphRkVnQg3zm+9ieUZeMCJyxqLKYz
w2Pv2B8zT24XjTC9PGW+S5kgFS7t+UH26mHsuG+1EzIe7XOIyWEddhh9W5BIHsxnO3EGlKf13Tzo
U8R6aqfzo2SWefCq4BgtmHilcfYxszVQTbgefAzZTUYaiDDDW6jx2nnOa9fh6ukn9Twu9YvTD08y
U9u06Yi3lYe4ZEMZj3Z+34xWfp9RDp58O3yKG4jhgTfcsEgdb31uq7UrrTtmW7K5KXVfQ9/ikLUR
h6rEIhSAzu7MgL96ryxuTCgnvbwLYFi295TX7cYk7jGwYnFLLvrKJeCsooPPfde5lEOIUyqy73kP
U/iiR1g4aJDdN1QXNaJsuQb7+XhxgdlyOwf+aWxbbvzmNqjMnaGpueJgnRvW7UX7AP0et67Xvg+/
09IeD9UiP/zQT2nEYbLaQ/E0r85Mw27Yy6dma61q2MHhJK+BZwnJXHjZ5obhe7tGPQbrorfMbIyh
s/OgRYq4DRh/OOYBO/ZxH1i8PGzXovA596aBQUh8BdXZJs8QQ5EumhO1Pg50XBtpFhIBmBFMFq0K
ZuQJbeK9xKSDcahxz8ixSaG3q+2ZaBYmnm2G3J5KbsOQsWCawq0u8ddGI8z1zYyYq4sf+n69t6fJ
srcnAIahozdihgQHX4AxXELtzoWZ9F9ZIwQS7mpHtrp9tQju0LXozK0Jv0b0hVjX5mcJyfoqdg34
TYhFXu78KWbK2Hxh/JhY8tXP/g6Z+8cs+tIotBxTgdsoiCucRg1yH+DuKzN7Qh0t1AMS0OMMUaJc
IBCE7WuluSx7t39VjcCO5gPIW5N3m7R073BZILqIvnPlrIIe3zqiXHU3aDg/h5LkstZ/FIL7aGei
l2AJHqdIzwzObefSBNPRkQa/lBih9ur69zJktA0kOR1GRXJu5fSA4VAcRZS7XWgn23SYPkchkWfB
im3U54SK4LorPkMxHwJ/CK8K9Z/cncmO3EiXpV+l0etmgoNxKnTVwucxBo9R2hAhKcR5Ho1P359R
iZTqX/xAbwsJEO6ulMLDnaRdu/ec7/AZuzS3NkNvgdqI54o4EsNaWxashlJL7oY8WvsmJrxmuPf0
ADoN+eEBuTmRCfguBXXYB5tmRJ0UhDjROH9xx0zDA9a6EjKaJymqq3XvA7yUzYi62rqTsnT3rtd/
aulbDeqWBBVM8Y51N6fIhPq5RAESA0CwHitCHlWYdOCyoUR24E2xtvEzh59qPxReF71PczNu6ZX0
K+TMNKLZ0u+bAjTNPI+7Lq7ukmn+oZUQcHQ5/uAXsle61Wv7qLmVcCn9x3kOx5fB73YM1ZE0dvad
DSxApjYOQsEmFmT1Lc1db1uw0xXch1ZRUo8YriFPWuPVqZt7urHoeLroZsTIOmqtRbs44Q6y3VMX
MVrKk4TRsZ+hK27fAvw6YlAi0J4viAA+uWHAgQG1Uqwi+u8R+vMymPe5g4KFYAgG1W7IZn9yVoRH
7IIyQ17kIBKmmYNxwMHxWjfjQQOGKKVZ3w9l9D4ymNrG8dcy9TXmVu59FtiPtWFeNN269dCtqd+z
qx0ypjBMmjoEfT/70/c8D4mjkyZzlyBbGxk7QCSi3cby8eFVBtdbwXKkKXK2Vb2nZIqd1bCQ2pV4
8L4dh21JNYwxocFtP3dYjGBfWTVRvpE7wnJGSkVFRoCui6gCGAkWn2godzRKyEtH/ngJIvneeoTs
FthB67w/TSFOkQwscxgbBwJXRgIBJ0ZMWXk2nK7d9XEzrgxD3PXEOCAERwahNBYqau8rGQ5k3/lA
4DP3paEFOwUM+lIcMo3Xs2pO/kqvig/1p/E4XUUD+1Tzz2y8thp03NB4TXjnCFBWlcotGB3QUw3K
EjgcXfuqm8Z2jrRnksHHS1aZz/qhxTmOCvlqoMvatCmgBaRlgC6dG1E10zOxsVsjQpjPNDHZ1TUs
Xy8H7BLCIq5C4hedAbue1pGQWiS8QVdW17mfUNxRAptuuCkCZNVszeX94ERihUkJeDn5xxLvgUOf
rbe9XTcNTyR2E0rpk7EudOhChu5k+6xVyQwpAXyVYEbYpnTG6Ryrr00XW4OG/pZmyvyQhv3VHQtg
BTHWONMkpm5w8FuwrJUBDN6ojfYTHeGjEljnBqg+RjHFwMRxTMt73U19lhTEeiHwVzMAWMJ3gphp
3HlhlF+sYvwYJX44W9CEab2pPA5eeZx7JI+Wt7UsH7gFOdVERBSHNku5zgAJeymJsj4AmPBLkE5v
fUCohpUIPMIeiYFOc8qiHuDReA4LD72Rj3PfpWeqrlpkYAQbDpNebJMkuO8K+0Nv+RrsmLAdtWmQ
NSq0Bv3WQCqJ1Afn2GzTtCEdBlxXo+fwwJqPyUh1UJMTsnGRNgixw/s+QaXoBdmnQJe6E/r0IwKZ
N7BVw/FG3GLIHpk48P4RakXFEPRQmjLYJkZ2QBeyHsqmRwtaYMUEv40iGHyNozNVlOugGNybLux9
TMW1ifo44f+uho2OQmo929096oD4aAYxxbeHVZP+uUU/jCv/ybRU6wbJkdV15x4nbUtW2HaYIq4T
swLQXuDUSUremWtqKVO6+SkJcB879Us/Qyol1BD/fZTsCTO96q188XP7JTFpEcqk2zukjA+u0h8O
eJlb94M82OgwfOuk8y7HAtq0YDw3xsYtyxNcUZK+iB873yJPxdHGdbntS0ZQ2XrSxASgZbI2mU3J
XrMbccv8pZ1YZBOCOra1hw+yC1v9QJzjMYudbcFkjkqrmO0PlEtyq7FInJKsKOjPToL2FxaZAt27
yvIKrKx4T/HmVEXyo7DzUzOGTDYcQIQ+ReDEctXS+8S8lx5LysVXWV/bRg5f7cjGYJnq6BaO1GJE
FKfDTGZceaWNfRE01w+z/1T45aPVm+0FGwJyQX4BEZZQVUKLzac/kWFKzt6h7DmdKLvoOcuq/GjI
P1+VcF9s7l5HLSa9zvqZeIk4698L9qcbdE/20a5QQjg5wUBxnkGkSJjVpiap1JHdXFCmUcoYP2OG
csRI9c+E19E+cNz3XsCjyx3jwdB644HunEGYKc1gq7ff81DM6yCkaKBl3mwnYgvIU7Pf9RicJ+ZL
PWTLHRHHKUb7S27E431mPk7+HUgX8411gt87wd8fWxCB7Lmnp+KZ+PyZlqYxVE3R1atMB1JDNNe6
SunBGm3PbsnnRsZcGYVvYr12w9egx70z64Tmyal/jJ0+x2IbYQ4OLhmCQ3YLqkmLAa+tHojucrZe
g528Zn+3Spv4za1gdnT5SzPl9x394V2Blq9gmdlGTYiqwyERVSZXvoL6KfO8B0m89trPIqrT7CYd
7zrUxZfO9SAO+FARbLNdd+lUbB3sfprpAMCSSEy6KpNQccFqVYy988AF1dB8J7qPeBC5pgw/2a0N
McWI6KTO2iMxEJSQlf/SzFFK7pcFj5CYH+FkQOJKtTMQbbYvoANwek9bAvdc1tRNVjOuoRSCLxHM
aNZy46ALuGYdQ60tQZmHVtoH6eYQm6KAYtW0aSr33FMHpmLrzi2/DSz4p9mDYKHBh0ByR5KOWbyl
3BfpaQf3VpgAZtAjeaBr0Db5IYvq4rAYUlOHfobjexT2ydEotVPkd/fk4ZFFM6PukzWOZT/Id2ng
fMujod6npgWsg/ihneDjthraTSYb9fXsov2sIidCkZO4dz4FlDcDAUorKG3Sq2o87FyC0hfXIoE2
6fqAVgaHO4FNDkadfwZJMuzYSU/6lyaar4gfJ8QpN+IYh3PjNt1Ry4xDw+QMA/aMiM7iO7ayeR36
njhk6I4lDdxkKDclfoiNXczrwUnsu6gbECnQR2NJZQOHn3XitCN6i9MSle92aHt2Yx2Vy8wATE7J
DZMU+642eDHbD6PR/hbYZJmsABjiXmvjAYmgoFhhRh5AjavBOKuZfhHHx1jgp9IT4xOTWLoNEf7j
7A/yEwFIUK2c8ahVsF7yhtTtTMOpiekV2q3ePGe+CblOAy7akCbDQTNJubbW4RSkJ72eNukQ1Kwg
HUigrI6Otk8GosD1O/ck/qBrjjdT9CriJ9cAItZXwc3qs3q3SDiKGq9L0JoH20PlOQmTnrwSU7AS
3Iu5tHe+l54chMp7+t0TONf4SuuZ5kpXPWNSK0+D7IxDpLcbm96l62D6woaAKL3tRv3U2JI2OjD+
5e0EjktPkqebNHkaG706MbsRm9yV3eqXnGpWerB46G40u+udVuEo18yGOKshQH464MhbkxuWo0SZ
AyhGdv/YB5XEkUphg4+mriEk6L66NHO+VQe3wNoxfFriypAeFpglPa2+F32ITkePv1ce7oSRi8PR
yJzPorijgG7rre8TijXUO8kM3DGcw5jENCaJPZtTTsQ2z28963C26pRopFQ+Ys0tPko9R1PvRVA3
BlJ9Z29IiCKVX2YMg4xo3OdZx4mb56g11kYTir1rl4c+ykG0zNpXgw4E45XiEc0n5Dujc7dctleE
XWhQI/Mr0lr9xJyIQz1Ce4U3XkUktYuQGsY3Z4OMv5TCy/Y2jnlL9QpYkCBIiGHhr0MNU40Lbtrj
upenMY3fncJ+ihxYE058HiV97T6EIRkbEMkL5nNACUNe2lrxdN940cvsflheOBwXNVAGc9CyE9TV
wj6mhvkz1AafZRa9buoHSOozPNBokjD/V7XY1pkgboT9+UoGabeVngnqyEaWhRbi1TINC6IXoA13
wMZJ3/0UpIGHcM3bzAWKIs8yjDU9KaWViaTzLTNNsQ0yxLOR5JToQjifZld9sMV98yZjWsvcvbIA
AhnWe3kqs3A+eWUidnVX35BGjds4d28+2wGbHUk+dnua8wGYArqaUmZnOs81iCauPo2tzVM7la9z
JEqoxtq7007IieMAPVH2sSiDXKqPX1omSRN1LxL/kY0DxZP8sFOltuvmdF+K/p48SpDP+q7oCcuM
2WbSxATGRy0chqS6VEEBRjsfQbszjfb53ooZErXNldCzRDPeMjDP0cqsbCKYGwvViLrIDQUfGM2o
3VZ6dNZE8GDxb2+X03JRNS2HGRWzkwX34YSusNMe3RrhJh1xHfllne9MT75mhj/sKDreRlfAJUO2
v5PkfXMFlvyQXt+PLWk+fSDUwObCbRvhkXq3TQkJtlZnio6n7CxkGG30hN44iAe1OsgvkWG1J6zW
/BPkQ3WVx0frosw7jUF9b89sV4jMfEdPcQ2cJD5Y3JOcIb9h28t3CJkBG2SRxu83hJ9+MbLONZid
pcXQeXTy3eDQVEtMhbRTZ3ciTqniAGBCrthTh+JgSjb7DsOfUcBTt8NgXyOlKaWVg4hhq6TxuesB
aGKC6TeoC5kLn5p++kGDnHXfLhgxsqAvF2BocUvQzJFJpkazOg6BRw3qJmemT72BXZbxdZve9Qbe
7lZOOL/j8DakDFT9IQMKUO/cFriwX7VcbqKMcrBY7FH/RyuoDeF7ZD7/m4RrUDx/qqf//gt/q6d9
/S/Ddl1EswJ18j/Kad/5yxEmd2fTNXzXdGznH+W0sFS4teG5wvJ8h7+HnPlv5bTQ/8Ji7UNdcDwP
HS9/67/+7/fpP8JPMnAXQXT7L8//V9HnD2VcdC2x266vlNF/KKcJJrYw/JK8Knyd0Yilwq+/f9yQ
kKn////IvOuGwo1RKVvp2wQsp2siGyaXtu5reg96kLx6powvntZeWoSnQMXpJrnS/ECyG281ZcLF
zn4lyh4wr/c1UjZda5O0afwSMyDpq+ynVHZeqXy97tdO2XwFfl9qIw0TBBZgkgNBz3jWudKbSzyQ
MNqPL0Gjp8e8AA3cj9mzicb8UbrVRWsnQrLH4hSHMWtnoY17pwj8Uzp6T6LCw990NCBTAL1h413C
xkWei5HZVpZmWmX06gPRkRVhbZGVwacy6IMXKWCfLHPeIj/R70uTsAy03NsqCec72zU2iQN2NagE
orPC+aSO99dtNHzGNiXY3NiX2O+mo8CVXSt7tpvhOLAChnaitLSzEPLQj92XMbYAwWKUG7gVru0R
wBVT6JcU6Gtliasp+vwbrSmV1HYIy1k+TkGhH42+O+Iyq9dungL1Ls1kj0z4hKFT34UD1nM4GARe
Y0bPNCJnjYqu+rYgrxzh8hRvBg8ctbTVZNjljgBfhqGlnM+gXA4iO0rc79Nig0e6G2GLp+Tb+soo
7+GYd5R1XioTvavs9HiX7oQy2JPtvEYy8VXgvJcmqg7uuOzOo3xv4M6vlU2/VYb9QFn3R5N9ODaW
fC+VsZ/0g67F6N8ry78x33qFAGiJblC+e8P2kn0Ws78lIMLEt+1PcAbdDnRlJcRPyyrOVjB250Jr
Lsmk+Zdg9HbOa9oB35/96ZoRbw0sI/omxnrYNKZ+EgpggIv7TtglzkU7ng5x+anx9tZ9qKfYfXNt
z0j8S6GQCDF1r5rBb4wisElaw44OKeLYuiATE6sp1oThMYKzCRuJ2VQNAxyGEiOZK7Bv62Hww0B5
dLDSFhm6QjakCt7QKYxDBc/BVmCHQSEebAV78Jzha6FH0yET3RVdQnmmLEWxO3ZHbDpH2w3982w6
W/ICvLIM3kp5T7s/fHSSgzX4GyNqIMlwgu1rg/lm5b3bmjWfZeNtMD0H2IOqx0bBKwaFsUiMnwJp
8zXS+kAFHutrJEYgTwqoQC4uUBhDxZkrbtrAajjnyCGOld/AvOriN3yFETMh1rDIzZ2LXn7Xphb4
6pB/CWU3gpkkBcpsyEREE2FiE7nTzQBfc0VvMK5JUB7lF8vLYWNQSq0Zj9yPCvaRQ/3wmJMmkX7M
PX3TD9i6MkHvw2D76jnOCJLU2TnsO1dIJWDfeh1gkRB7ZprSb5KtfbC7eje5GX6mARxJT4xLPGbh
3k/S9y4TqwB2STix0MmvcRbDMKVo9AnVROsTbw0pofXV+sr0YpI/VVJBwFkDFM+Y7ZiKGjN9lEN1
M02yXMr2kSz3n4Iq3wNwEcYDoa1Mt2Jb//QcfOSkjBIEV8FXkfUB0c133jeBeKl7rEqMlAWoIGLq
MAi7Jc0DmzgTTPFE+tCB7OIvE8FiaUAvr82ZaQ0zGFI9esm5aa8c2TGzzkpwDh1hpE1byfWtKVFE
zAH8RduZ8NXfQrK23KKgl1Zl94Lm9a63ne9DFM3rDI7MNnBqsN6KPSLT3jxCRaIqzeBQOclD0zo4
zbKUlt8IHLFz6g2F7Xp0FEhP3NNlwMoKS4HWHaSwPkixTpKn6qPjWnf5ezU36Y6Fip1oEjOZwGZH
ovilNclpy8oZ7Z38YYcQyCZK5hXwi10uJANip/mKfkH1wPkt2X1UEL7ct/wTAky2T4tmPjbETbJP
APuF0tKPcXn2cfG9nMBr0s+4w//FeNToNFSdQbQKyFuMllRXNBCiKf1jQaN5VdNy2PXaJxM2ZxdP
Ea0rNtEba/zE6gYxY0J80tISemXNpeEcP8yNr7QihgoVkZckoYWYFfk3zJ0vmE/OxtgC3SSLwQnN
AdrY8FZPPa0OyD1GQsRhY6gkD/McUZw9YWm8IcOxd/ME+c9iQ4GgobZ2UzQQ2kgskISRA7kZ4Yrb
6uY9mNfhVVpecOqTDiSGmiGOkkCNtgKBELQiv9NdsqUsE/u4aGHlhS4RJKWYH4K06SDE1+iBAWlP
Nup9PH3yARBAycmOpzyGTM9sW822XP/kiRj0dYM4a6pwEpJa3KzdGrIa9lZzH5mQ18nzgThw1CS5
9brvwahvUecXEYITv0260wDrwhns+c5yqhpyaw6lsezPcTCyJngTrGcte/EknSptqF90REYbL2xp
sgyAECg+h02PrnjlIExZdTOfW8N4E0kOEiqcf9x8g243Os017qtL7oTiTMemwb7UXhxQUBsbicY9
PcC9EzJtq3wMFrRx2ihOkennBCzEhyFgeu8whdhOPlnPrOz1aQJ6JypoX1QtGuKjcTMlo8OKrGzv
ZfQYo2bCnlJsUq2uzwgTDz5Gd/jlZMV7jUu0b0/0XaYhuyoMzlwkl8hkWYBj0k3gVnAieCQhRKZ3
7SthHponLa5g0FsWQrI4fA7cCMAebvm9E1TDeowU+bcfWHJTwpTp1NtBTcxHkthXIABEpFS7utKm
C0Aj1a62j31aks8yNoN6l/l9G1MG+ETIaQzxwkx78uIoPOqdx/hFcyDs93N26aFwyzoMN3aG6hbh
AtpIDOinSPV3vCxL+qcOeJ4bVuYhnF2DBlSGHDEMQbXSQQSwGHUz7iS2c33j/TA7SVoL8t80qk+/
8WxCGW9cs1+7Og3JrGV64wbsbHvJbBnqEGcZYTWVierRBs+wzjnNTk5lfcUq0BDsMQBfhWrYcBM7
6J1+sNXmeDnMWW9AHPY/0pztVWgP31FJKeyd6vDojPq2ZkYmKvSSkl353KO60mC5Ig8WUZhBvPcn
StG0AGcKjaJrPbLTYLXQIkld1gEGpDG9DQzboSa3Rtd966jBie0ocSqrN4lGEkK36XTrMoDRihcE
V9HAIMVqX5rc2QVqoxpqzQvNA2hKdK9Onu1VJ6RtF/bZ4X55FlbexZwHjWAVTkSpjHzLI1N16pZH
vw85WFSriv1Dr+xfy6H955E0Le1IsHozBPE5YvJ0Kv2bpTa3dRCkx4H7SYEFeU2bBKBg4rA5t3X8
3dSvO0NUD8vbHV2mKhHz9qWZukADl4M1dvT1fj93wgg5Y+C8TXIm8VD5fZibZ8UhUJf9FDegftnL
sLY2wxFzV7NHksn/ODS8tjxsBR9vCrIIygvnm268GZhojp5yiw2DwQx2eZjZ5ETVM3jX5WtNPQvo
rt2jRfh1XF4wRPkwO3qGQGD6EiqkI+dn+QvuuDxdDpbqpzVIPU/Y0Og3zSUTslGuTeV9sgZRnWx1
WJ42Mv3Uaahsf7+U4vjE50/iNVHd1Wn5LOzlY1k+q9a0Lzb+6Z35XDTdfGKkITBPMcL25gRYcWxG
5+XQqket97PuQZNGI6EnqY4cLw3Zo5RFjZyCEBSPYuewUCB/H3zlKdRh8WFXnF9yrdJOVRRpp2xU
51zM9akm87PWt6fl4A1us9Wd9jPT51Ffz2NNinuLP0AhCgNFMFwOC8Dw16NCwLbQZ/pUk9Yh78Ut
txzwcnC79AheonDk3te3DHRLn9jImt/Uifu7oMHeBVwDeR8z6Jvv4hZZ/nBQF7tVT4CTanpQ8GRo
jPQZcQw6s6zNcp9w1C2iUT9teYT4Dj3y8nzowtfYw8u5fCnLd7F8UYPCTjqF+9RaQGLIxOCWQ9d/
58YGxDzVSPmX87dV8rWqJaj99x+4DCgom49mX9NcX07kibsG0i5ZI6GjIPCWD4R1/M/Py5+qASVM
0kdHthO/PoLlt1x+XwGQ5vT7N+e2TbRQE2GkGjbV0ABY0a0fZeYNq2gqxMHtjEeDHbErwDPZZqOI
nMz59Vl8aRXxwGQ23XWkyMnyRSt6oNkeGBdzRpfme90nfAEPqy+hg6N8b0CRbDMv9OETMN5PCUrb
YBFIr78Pk9/gDjTic0v7x1etfWf201UDC98lf8aM7dsQeRH84Gut1XdmGDzgNKDFG7HQi/4UJrQn
GSgdBca1sitp5mHYQ6FXCZDKbkrxbuTpbvaL64TGryi+40t51UNUtZmWsvMb47dcf00iBkuZV72H
Q/FuugFhmRaXgJEnd01UZIdSTI86SoSyJlZsyi8xeIVVrgPXcwYL0z87z4bqfUW1s+tdBE36bKe7
MOsPYyApfdzhOanM6gw66Yp5wTuEWfRSGxL/E4WqLvAn4dtx4bCxvirPZe+5xd7AV2jICZCA95wA
qwHqjnPmm0afYCtzUit7fJB2D21ResMJkOw1a75PJtzoW5VlSLQiRmJ1nl4ie/rGhoTcX02703oS
NUwkMismlRvEMTWdCLS0ToD6JWw0vrGGaDH7vsgepJf+CGRMfI+MuIFm4UfbU6xoEm+e3qcXz568
9eQOBzupbl5z9NVWz8QGZHjELtpl95C6CNyiyWJom2ckw+RXZtLktCTDVZ9eA5fUBRrPV0mR0eEw
odch4xWikYiaeeNWFaY71joLg7SeUFd5aXycO8QeRBCI9KO1h+fW8b4OfAhzRNBJP+IH8B37qcnS
k5frtzpjYIr3YFs18/fUZE89JGQ2JmP7KAJCoxzQ2Q2joVWYxa89E/JpMF9kEODL8QmYye3PprGa
DVKtY28ib5Ft/wBAbxuVu1lM5w5WDxf8z5bxLfJwP9pA9UzNyb7USbZtkRSXfSRAyMbgbG2CfSu9
vWHOZ7R1MBOQK0UXf6PteUt8xc5InWsmCdb20uLiBtMBIt9JCcJTRKPpALR+ENP3ojfuIrzAc+M+
pYb/xXf6YG1yHWGXs486Dd0VRMOHrCLEXs/uxhTJHTXpvnH6d2TXN97lyhh8JqloR6FWs/ESyiBm
FdBQdIDTAe8gLxUDNsZPz9cQjg9TRud+IqaZZAqiTK3BcXexMnjhklrbAuuelfsP8dS+zzI4uXaA
rqJt35swCkjaSsHh44PLPY+UyIZRdTelw9mMa3STs/YFxrEPjKBkKTjCyfl0y9bdBR5j8KgePnQT
cb6u9VvbZEjTzdwOnB59s5sRPNB63jrQNlHKyDEKqZUREp2dwnhuvQI9WT1mmyghtd1sgDc1eGX4
1GrqZAaA+TCe+7aVG68LDxJS1aoV3bRuRr3ee0Cd+6T4mdWMtAanevcEsPpq8PEzGJ+dxKUXlUBH
KbHgFQWkF2d+tu4rQrBDhpegR4gDjW8Sxda5zwe0TcPeSid6REARDjoaHaAHGkDOWrvoZniJdBKR
wlFPHqo+lWu/sfatzXAlQmHHRHbYuBYBKBm8nEQ6P6kslNhgQAeUPbhmaJymHEhg/Mi+GK+liC+l
TyKa5vQ/rR61kE++JP/kx2Q3+n5u9C/gkMvtPItz75oGQUYEg+O85iz/IbKGkVkyI1gNccMg6pjg
U8eWd7UrQFkoWFZidsjMSNBdLqZwHem5GxQvIJceWrQa5PlY8Hs6YYAByF5ZNVpOKRqBsri04chW
zR0vhG/d/GT+5uhWcTVtG2kn1ve7jgxPHTUtN2d4ujHMBVQJqEOGkNE8bYEuJ28r8H4mSTZt2YYg
rdRickpc+E05oc2RXaFmc8WF29omnvg27bD5SdtD7hrFDRdpddCD4KnmHnQq/PpnlI3rzgpYPvPm
M6KLgrz0p5fIEo7ExdMBkYUie4Q0SP7bgDbCznUiQvp7UcPZETQQuJHt8N5Tc3Tv/eB9sqQjEJ3A
ZPq2OBnIx5PkR2o7cjtCars4I2tjQk3WY88yW6+le4X9Gr5HxpLGhdQ62ADRv7lEbKXl3NCW1MJT
Dqnf8x+MoY9xaXCXoapF7aSPJrdB6LT1rH1z+8beVBhWmNJg82viW5Pa+Z1TIPxzcidY9/1I1jAL
YuY+ZGysyY9DOaCJkfRIsW36axlg3RHiazO5BXUmdrsyt4mv/gTGp6Rn/k6p9lcg7Ow17lfAgyh6
Tfrn67HtT3UZfWGGRQxat/ExNUcDiFlrhvkYoI0EGY3DEfQT6YnxhHLcYoDMuG6oXX5hEyGRrhwZ
pnNrk8pFYJ8mhxrfqVWPF80hEcG3rxq7MOY9COcL8VykIISKJHVplnJDC/vhIcBJ1TfkUsYBzNJ8
upPhIK4WZ3UMcGFORqze1mizfJn9LjqledZspjYD+gamXHPImTCyWoGowrfYRrvQijMNbxAmYD5s
4xZy6sOtBgO6s93xe2qlz2V/bQsPMgCThE3WK4dmb7Jn8ntwDuRjxGi+Ec2CH9XiBznsYQoyeS7H
YjXoaHR12/Y3MfxnPAoPUa5SUcVbqiQNiyhgObgDzPm0CA5GUT0LbmzjZnSVb6Qz6XgpTUsP+oFe
cEzSUoBHN2XxD3/mU1Cdg1HoezcwIboQAMzNcAIim11Z5tZp1KM5gqWDUKN4SoZvcXcO8KJvsaKh
VqvwUgSW9dJAPnMrmaCCST/8YICV5cbNQWbDl9kg7SsiICvMvuopeLY08x6DpNxYA3VLEz9aGe+n
xZUwRTC3Q+iauSe2uQtILhAfti0ZLBYVUkcclTrbq7jLPnvh3soa/0zXkplnJd9gTnyb6XgQJgOS
bRJsNXvOOs/TrmaMNKArAwQXPTlafCfchtMCdXVI9a71Dl8nok0Nusko0U3SMr2hV0J8SFC2nQMx
M/xj4JRIYkCHE2+oWklj/toYJso5hFE0M62jY2H1zez+LCf4lZEj7l1DxZt6iYb4zYfGF5fVfUfY
rp5i2GI3gEtmIGRwatL6Ejk+QRU52XUumsDY/iiGodjo+ve66shf4nvMq8jc9Q5ev0r3P8ZKySZD
qrY1XSd0GopM6KmGeW/Ii1vfjTNNC78pn/MMT3mtyX69zIU7mUEpr0Lc18tzvQ47Wk1svV4zRbRp
lj7Cb3rJ8uJyiKuI2wUzdqzJ7mmSRrWPDHyhJY3/jVT/AhJm5rnLns3jfIvi5NSoH1RMxSMzkWlH
wcNPUC/9PgygW8l6R7qwzNCTySZkZxmi68k1mfMvHq2MLTDu/pewApouo/quwKmGcxgISqxwQmUa
0hFQcJJe6WkWUQ1v4DIbIRFC6nXd+ZKYQh7R440nC/EunRwKwVnaxgZ+TXOa6rZn4MZkZHnqOp2/
1srKUc2yv6VHkV7nxIJTzoQEAxwZd+HSwnq9cVV7xFYHOjd/HrJOh7es9CKLvGZRxkyBdTO6jEot
zp7t0WyQAQQjuBoOwE+n0zxgXCMg4bDAeBKiF2htcVge/X6t1McH4GWMzVyDprzagSOAGU6YnbEa
L89/v1g0OIhshFt6MvYoW7ptkzrVQbPZHM1TFbG6BwyLGjuBJNd08I1Up6guPHOF0Y+kV0i2ZIoz
3dLw3pD4BqhmUYgsj8Q/3Br1f9Sm1x0s3xWbFs0OavIHz3KTk931KtUNQ+lJNw1+RacRv+RVuWOa
p2oRWiV1eHSZfOJJgvmYjghZEOFrO5fQiOW1JOTOuTzCCwV5u0cA3xb9p0HewLawsVAuZBURDMYR
/+vyZHlZdEV3TPnGOr3QT8uh+efRvzyl4G0BUaOtXORfWjlZnLJIKOf2pKuAjOWwvCy7LjhOJA+3
ABHwBkfpvsqSO0NEPIXzYJ6Wd5xSJKxdxyKwXr1HtMl4PdVhebocnBrxUd3c0oqVOIcleiJUYPn5
f7wJ9SE5nu3mmPJ4H8ufSE6EOKBkjsYUgLH3LLA++IPE3BFVIXuuVVnrb3nIZmV262wVRw3+hImN
l3QdZhyw/LxwZTWVuJtz36Cmp6WtDXSz26C7GCbpn5OXfKRT9o0aiIATOaJqhlZrlPGnbRcvZcdZ
kkoQzSWekDnVEXLJHoNPysc1FVATAsleQmN4OMRtDo0Bqb8lxbljR9NNhb0n0tUBfhBtfuL2Z7+5
B3+FVrMJSd4BWRUK0N7GS2kMn1rGb+AMkAXChLxLNL0rJqWcuYN7CjsHJdWgP2maga3JISH2f7TW
Ay6/+W+1Hm+yVHydP+Uef/+dv+Uehi7+0m3L8AR2O9N1LRQX42fb/ef/1oCt80dQbtH+/y0G+ZuV
J+y/dMMSjs9/uhC+af6p+PB9ECpQ7Sxdx/pk/v8oPsDx/Te5h0dgiiEg+Rmm4OdY6FH+lHsYs9nS
LKrHO6t+jwCx2oQ3wnafMDE80CH+QwXzt9zkT3mJhYTl3/409ed/iEvq0NKraeSnBVf5k8Gg8woO
FGdgwDR8xZJuv5Uk11+tffkcVyvxDof0M9zHR8jm5D6BTltHl/HVuEwb90ieB9UGe0KNymRbnv/9
WzUchSP872/W8Dy+N+Bwgg2ErSvG4B9vVhqtkdmZMK6M4thNKi3fAr/yRwuv6XK/BrLvrqvO9Aic
eQZGo8KZJR3CHj06KLSRRr16lITEJYVTg4HaZK2sRTGvzJ651HIYDEwWgdC/LisX1MrpZBnzyPi0
KtfLa0UwUmE5strUie+jIyCkO6jrYTd7VOid6q4vh194u2KmWBMg61YLry1eIm4WjdjyfGDY+0sy
9v+4O6/luJE2Td/KxJ6jF95E7M5Bec9isVSkdIKgKBHee1z9Pgl2/6Xm9N+9czqKEAJAsSwSmZ95
TS638MyKDrE4UTU1ArrQSg7nRrQf7huC3nI3WCibgUqgy0ovY9okpausUdba3E/BqqR8S78IqW2t
p1ou4LGyWM8bizqZUAOLljBYsU8Wb0kcqW4EoHfC1ulIwovunNhOJyZA3Ch6BX6sAFK3S3etwWFG
nqGgnUC9XhLF32nPEXvTYVUeslpRodBSWU40n5rzBByeNpjdAEDsUXPAsYny1VQJFzVeayr33o+h
kDlI/LvPRVyA05PV9SRvB2EWoWMDG+2gdlcfincjTHeEOpAYdO3gqy30/tC1ewdNi7OnOJpOTZv7
oVKEL0ZHX0UqajIMgS00xCasvR5HBdFlmK6KXXoHq0qC9f1bTnskYDQwp10ZK4tVMoZP92+IxQBT
/HRs1R31GmiBP3IBSXQLGgD0Yhmk9y877SlUpjbcDjTz/whEpz3ILWCphTUL+jQr8By3KUiNA1DS
Fd25Vq3o2UoVCkgiyqOGy1s7ag2/r8luH4eaaN3ggyxGwj3Gm0aHasgqOEecm6f+mBgwXHF7XjuM
eQC4/ESF6NsUbgwyX/Fr0LVVa817T4KBSPZLwlgDrfYL+tdTUNp1FrteCqQ1GFFGQ0++3wVK2e86
3UKtDi2kKdichm0rPvPH3tg8JgYt5l/Gax5ajNrpc1ZZZq8qtzxOnyabPtK/NoboMzqi7zQ96lY0
EgNKhJt2QA7RtYn0koyRMx1Om148cD/89CdoNFCZr2iqInVS7uSBEeqhcUtVJC2ttelkazScyt30
KBDrksbinw5TF/yU41RIJoatsahijbBRc6H1TU8xldEiIWhe7i8/7dVVkG6auP34q9KvuOt6UtJS
Jy7vKu78QWymvekcXG2m77QMgDi11B+nk6igYvVSIJL98fAvf1nLP6VWSrahmLMi0T+c9no9zEuU
Ozk5eKkyLqfdaVPYxqvPkrGsPLhys/sD07OL+8n7q01/I9mJgpWQjQSI+OWjf/38po4gBY2MC44s
3bZgnaVt3DHsPENMUUpSOJsOhkM3fTW0yX7/vtOXVrHAWTuevP94VDdH5jt/ELPex+O0+ZdBqQHP
EhScUDu4g7U0xIt8/O30V9NxptDzvR9Oe9O5j5f75TmpBKVo6OK9UqrWWkPSqg/FTfZXL3M/p3ZI
MBP/1T+sKqMgB8fCF8PU7vA5oDD1Oh2F4pQsxmvsj+ZiOtcp3G/T3n3z+RwGSszVhgb0gV8jQWyZ
X0A8Lx198J18+b987vS0+yPZ9Lz78bT3+a3EJ7yf85Blkx1+hgG4DQ5m7xmz2bIVy6zmK0urBysg
pfKL7lJYCgUyetp0YtUrRuBpsaT2OWr9MkPUQzV6zCiIjKJrLQMio54MRWLa2IZ8ocVYrj6ZySGM
Ss9YzND3DTqQP6sAFe1BvI+cZ7TZRcdxcnVD1BsNzxofDMQmQHw2YpxPG1U0z++Hv5wTqx5VDYyQ
aRgy7C1XhijIjwycHBGQARppZYwbqtpg4R19a8cNveGy/sbP0W4lRT6EKHKtA1PoR7G2yElLcaF9
0h/0KIo+3rPlbt9Z0x1U6JkAZFHJxmolWwYGP09Z0vsyCmsDF6heqnWBSrBYL9uk6gjZxK6vMDFN
m7KmaOyb6CnZQ7bqu8Hd5O3b9AMZmpRi1YBF1bZST1OHdvqVpm4sUNuH0BnDtVdVFAI7QygTFHTL
gQL29msBf3DVWd7Giaph49BLVzJvp3tfBE99OwEgehGeOFD9cUmEKRQgwLiazonhoKl6vCkB9LAa
SqPwIjl0IMRmVQHEFy3gRxL9W02sOwxetAu6fVYqEblxYq4Nz98WhqfuFNygPjYjnAjqeIg/18NG
jzJEUG1abup4LRK3pV+Q7NouvwQKAU6mWCUFZPpBUNQfQ73EiLvulQWFSBAPYiMm252DouHH4ccD
geCjxMAbJ2TEtPkYAdNuYEYEwVHXzgMf6o9qSSfLt9S5kBhalL5+QHEJRp6KSlQ9VtCPO+wdegND
coET6FXiVrOxsG9EtS2XDRigSqK8A/BPcBVnCpw2yrRKC8DEdJhqCGOPJu2rTP+R98oZUwSEBKET
7Ka9IsRNHFsBGokZN2HCNwBFMxL7/nIM1hxEy8fpCOO/j8dspo7WgDh5PzU98eM1kqYFkkBFzZnh
xUf/QSxCGFqCv4htbKem3Uan2uLCwFpYOjaBM7lzAAVMf5qDFfz4+2mP8nOxm/buD0x/9/GUsQ9+
xPgzoTzAO1hF4axtHJXMPKVqJjZCOIifT+wy2FFdHFPa9iNS4dM55GV5OC8P7YC32nRqetCnDyNC
u3qXSRGA34KPhz+KB05WXpada2/Txjj3rqmvGCks6Spyr6XbrTvTi8DlTufq8qdne+VSzYnMp1NG
ApNe1nD2qcVf3B+4H3YPaMI5+B1BDES5rUMvd8EAoNBlrRW7PcVrL0Txcq84S8Neds/pT1A3xw5U
OavjulqYV4zTZspFQgQIZOgCgsuAglO/rgF8JjPV3RfmDrnsobxU3aEMTiJLChehtxvaW6O+tpSw
KeUg6Y9Uuh/d9PBBCdcwyxNpD1LPCte1yj2ztpS93WIH63J/H9LwVPSHpj+gFQaDPXH3tbSlFGoa
jx40dQcM8TZKtkgFzst+hcpcuzJ39I/QUWPFntdvI9ycZfJe+BQi10iFWNI3mET0Dbqn2toaYTiX
hwfQZUn0rNJTpTW/8PEimxXfFWkGTr5Vr7ApoVvrtCVpIOF5AqpzRVVE19aWvDITCIlLL1iBlCz0
BzuZhV/K8FzJ3+OjvMpnB2OXv9qz8ERniVt0Dq99hxLPPPw2HKpF+I6n5CvKBKhJLKSzwUyUYq2I
CcXc3qo/lMd02W2jF3mR34qFvUCWGuGMB22DaQUc8eBsLU0sWs4knQg4bjHKOCqb/HtAYlmfkJtC
syvSZwKPIG0rXKcOyKblEJuJsOtFhlrG4ns10x7SLQjUK9YIEMUfpZP3c/jh3/L37FAcejL/eblM
XjA3Mkmzv+CCZpzUa/WiL37Wm3G/bb65Wz4VSlDrYM4HJg7ZZeed1m+sNcpNA9ZAgvvFkgU0foZk
eQIV+aUON4F/wfxBLWDCrkxMpFcOnYIY6z6wlzRzzacRPWIgdz/07NHHQu6rh3oGCsTaAr35PgFO
hvrihsauRjENPAHFgR4wP55QGFQtcwVYUfmt3B+sR4evlW6xon0y+50NmHmJ82W3kNxnDR1UyAE4
1tB8YnB8aVaje/A3ziN6aUdv1X+jZF39UA+o2CUIZjobL1jk/WJ4gn4MyKhGfdZZdu6WImhmXgRz
/1XL9/K4+go4OVQf02iTZ6duJb/l0jIfl0uflVT8Bwo9fLd+UI9EeARnqQj9DnnvEgp3c+1BoXdx
K4b53rhSi5f2yipfoM/4w2cdhMZZMZIO7sWTF9ZX/C0GKojfEPSRNPEgrTN9034brnjfqPpGPhB7
PcbflJ9yPacyIX930nm8o7nPqAQOnM2JfmBuL3J4/VsweKE592Eg2rNAIWWcqc+U+1ssn2fWzfze
PiZn+6XY9scEX5cOmYIDt7/Uoum86J7QmE9AMfzw5uVPxFh0BX/0OUSCXlnFGYoiaz4hLx9Dm6Tf
edR2OBGiXN1jgwKifhb8lI/C1Dw+60sgD7vgqr54P6IrDWn4+00zN2f13D1Fz8VztpcfqQt4K3/Z
7JHYMk/ZBhTQ+BJv9dNtuBhPuAaew59INVjeXEOvbiG/B+nC3PUryun1jImm/FKv20d1gzDBFtPm
8oYGbYtEyizaVot+pi+lF4SFgUMs8MZbNFdQvsyFypysIIShjsGjsqgR/2XKJoF4bL8lWzCxmL+H
GDQBRDqgn7T2nunGgyx6ylyIQvNsmczQDaRTue5m6kxd2Zv00fkaLZxbvzQX4yb6lqyNpZTPA/sB
AwK8g5w5k+bC26XoxdODnePtfuB2Aw510pD6okjGODyAfKIjsqx3tIm58yECjafQn9v9ylj3j2/u
xjuQeW7SDYXgNbKq9rneoJDPzFOudGdGTzmhfe3M1EXxxG+6rfc9PksLNZtD/h28DVqhXrvANjzk
tj47L4UMNn5G8w+4Oj1mFI5TdYbhPcjauc04XNPZb9beMpoX6/Brd8zKL+ReoTSnJ5g6KwOIJ7aS
8zyZaweIENvi4K6SnXnT+cxrFPU2CMAiGTe39gXSZxuNNWWus6rPPWE1CUJk+XN4iA7Oq36OvnhH
b+1/TwG0nvoYWYL78mfDrABAKNZEjWkjaeN6Q/FoJ+tWufY196TYBDa1yFTcjHxdF7lR09GECyoc
OALVfjHRoINMoqPIBuI2R+SHCtiuFU+Z9jyRkEx7HTp9CJKIhztHDmS8GloARFWIvgl/E0/Zzb9/
thaBWC4qyEIWetOQP8x5VGcYVlrvPl4cJFQ+LTta3b9vwlKGuK3Bs532pgeqKv8mZTJeD4UNTKQr
9Z03jis/imB1ULmyOyD8wE+YKaddxGJGvAgA6lomQL5lhXXFHGQ9NiB22+98BMoQikz9kHmXGgQA
AY4hzvQ7S4sXAyaPG7OEkTGT06TaOTalommv9kVScD8u8dVeB768h4oTL/IYnS9VwHtlsbGCCfXL
3v0cXN5ujd7a2ZXbRaAw+M2BC0x6QqZbpCC3h1CR1q73MJFboYkTg4A+2oZ+Wa0bEUtPmzrCfQFp
w1Unqgv3DQ7VXKV/nVM7jNN9nBOmKlsvsrZpr5y4vveTaIrTow9KGGgi4zMBs8s6ZNypHDyZXdxb
eEGkyhvhxKKYylMsa+7KdihN5QDD50POMoFSSLEvZUVZ6RrzcXPrBTmyQ55aMnpnfS8gYV4JSykC
2AeHp0lmgcDaIlKNmVoN+wZZItJ1gZVvEE2C0aR9HMpdABCLUMlp3evE8vYTvA9n/qhc89LGe1Vn
INAH6HeO0mtrLQAeOYorXOrGczJAwW/jHipQKOp1OuAi4EZ2vrCzlkxFXLn75n6ubeUBzZ5DKggE
yoTy1hugzYNeXOWqOllkPRpAz80kyDCV6EQXZG60LbOeKCfrENa5aafi8b2YDOXvm2FYTKxSBrZA
NBDTod6T+/rMrMV34K00aTsMhlZZpT1PDc1pIwO4TGVIJ1VpwhIQZdXpAk+b+yF+EQFfksRQJiaf
Lu9khSGhBEtiVDhoXA6dDXlcYJIn6vrHRtSQjbzkpOcpiwRK9kwrancujfSk6fVSsZu8VD6ObRkX
m//RPTTVMk2aXv+eL33BtuXnf2zR5kt//NpI+/2Jf7hOKb8pKm1tk/6aqdqOTPfo90aapfxmO7ou
OxCaTVuQqv/oo6m/8Qyo1qatmLpsqjz0B3Oal6Oroziix2P8d3popvVf7KZsm2YcbTRd53NpFt26
X1tFBdLhZeI42YYmfgqnzf82gF+Rr4Ndq2vZzeDUyYhIgIpEKbjGgdLpTVwVwy2+y8qqia1TOG88
Iq2ivdrZuA9U48X2wMtqEK3ROZ+TwqOk/YrZ5BFBw1Un6TM7PPpJtq2yk2YEMJGtUxcCdDK6nlYF
EbXTkqBkmOyAwr8EvSlsHR4BO9AqQNFnzLoIGVsP3dD4FMvkz7Wd1TglIdhZkISTo8q3Zjxapa0D
72sgCUnoFGjxMAeyUdBQIK5RjHdaI/Bv0eLze+Yg+Qa04eSkcIOKkYylBrAeEklkbQSCTA3fw6Hv
qN9bpzxugUb3yjmi61Dr1o8WhHYJP451GKidWekbR0uOeIMiiK4vNHjdRdlca533DrGqtpKf3TBc
pKJEqI4ExgC2CS7YNYj8GhbUQHoCfoJTnNoe0cbdexW/ptWjPpe2j50cH4FAocSnb5o04ynwggp5
K3XDOSitk4RFOiCcfebIZ8eVb74EPC4dzi5w6k5dlYlyK/GFxZpiCaiVIlt8LOvgXUE/2ZGCZ3xv
LoHdXFXfeGkib5nsKrSOLMpFltaT7kRHzFReFQN6bsfXjNJjp7QXX8Y12ds6Ub3Sg2alq9GxGcaz
HiJSbXaY+UUEGcGuDCVc5MNjYCPfqATHXEiXQLhsm1VNvBSA7FVjjHnqCEikc+pUeZ5Z5ksx4GMr
DWd5NI/18CzH+H06uv+uJYwDz8z2veGD0FL2bqFvutRbDiG0WwnVM4wllE3DO2eVi+YVk3lQ5wul
1l4iBEU8Iz4ga+7Yyjn3jU1e+7sQFrGieju5jFCDQbkLFfCmUin+RN/1KH6nsPZe1P1F/Iy5NN4K
m0Gtj1elWJeR/DbIKP5hyBLLOAuk5qy0FQTVom0ByxdRyosjxLrLDBc0E6dGj8pEpTm7XgE4PZqb
Zgho+s0ixTjRfzmpPr9g3u8VX8f7Z9gHfvxuezWpYo9Cd6+tIAQcNWO8iTE5goKUZXmuG8HONfo3
O8eTHe5k1F9Nf7h0uf7ia9Fu7JQ5sdGxLMLX6T2GBl39QTvj6gOwGAWWpvDeYV0C+Ev7tdfHr/Df
9oRbS52r4kMnxLiAYtIxq4czbt2zQA5ejCZ8L6OKSaJeJUB95CE+Snq0wyTnmAzBxqVAi0XKDRHo
uSAF9+F4DsboiDnTqggZq1L5hMJqG/brsmgv8DuupZQcWzEd2N97f7w5Y3MRYDOvv6hckhJ96ar9
ilPkru7Gm1WMN3EFG3nYS3F01P3kVfwwYjwqXnexMPeVsvFWAZ1sqSEhW4BJLQ1FfBIAO880S99A
YkkJRMdzV8nnWgXU6q3UHllireT1yoXD94kc4Pk4o3edgYwz2Q5dskC3vzuEqWB/wSs2Tw0oFjG2
o6jHmm+8xR5zWdfW1wCpnHBU12GY4iXHVND449408CNzudebpFklVfze6zr6oC+d8IEO+quq1Csx
mJyiWhWBenNROVCTW80vpbXWS58XjBd5vMn6tpKEYHK1AsNFM7lcZRoK0ul4tsr+DLPjitndosay
OOnPUjPcrLBbE6kxy2TBq+1Jz63jPR6qHn2BUn7zKfnSJIUXifAo/hcnzerfHMP9khodDjzhe50O
IAAQ/GQwS3g71Sj/eOZJQZFSOrtddsBgB+VHZTXAvi3GaBfbJsoF7RWa+hk3oQLbGDFmDYj+2neM
rB9lRMrrUtsUanxMCj57z+0xULLDWG2J6+a8/FZp5UPTjHsnr69VNa5GXBhCtCxHbgTxX8IqIKOV
rjG8epgHhqdgLty8VW5/7hmbpd5cC5VbLNTzteuPy9IiV2KyCipuK1p/uOl68Y5I6iombL0vIbeG
Dw4rWx2ONyVMXuui+KK6twbZUM1VkFOGaaH69E+crdebJ3FLijmBLs8J0N5K3ESVyj2GPhIMAc9+
AUaA8mfKSuPoL0VjbFgTfXC+9cXUueeZqGZRe/br8LXmPWLQU4gIHX0MSoElmNxqyWvodNwf/kGI
l/FeMMNP0x2HTasCZgqig/6thsKD9EOylPGsbwNsDkzRSPAH7cuogpyHHBvuYMtpqMZpm7hHi0A2
6mc7LF6RWxZMHeUt9FADIJQkxXPzAwBpmFadCRsh9Q4wFmK0/QZqXBBdIwvPdq/+EiM7sQlxuE78
oprHTfSS9BCTsmjYA0Xa10r1TQNziKSIXaPmCe/ITbsBnk1QS/OUPGKmq6imxfK1F7aGigArBiYY
xWlvOjeMAeWIBO6TZYK4D1X8Ek0N6Hug76a9aSPpJJPTng4wcA5Q8F8pXy8a0o7lPbc6qgWtVh+s
BuEl9PmQE8IzFxyRH2gQIUDnTZtuALGXhEituCOlAFLVcWhcOuPpitD/2Q8ovHs16E3bySEgkDDR
hUbPTA5usMj87ZBQvvZpcjiNvClqWKsYGOD1ijZCRF9MWnYNaH8FzW3pxa7ezdJEy4P+c0rhdagp
7hRWsRgsztToBOd+t0wqIXLWSBWmJVn9sWkA1+75cONmtMhbfCrMBEWU2FNXNHmRtPPPdEGw/5P0
mz1zYuN1NJyNzyqwLHz7tUwVBD6b1t4FafMN7P08BZKyVBxc1CFOzBqzZzWO9ZvZW/UiR7aGWrgZ
Md0g1VIbYIRSBvYYqm8w5nboBJxsnSIyaeo8KtHdzIeXJkd/fOQ2D0smD26BdGguiTNevHKYc7Mt
B5dARzfsr7GcoH4YLh0mGyWrljbTX68WOGpE1otggBhJd1XLAbXz7BTjjIDP7hqpi9cAl6Ou3Otm
tPslqP8L+JfyX8NkWlKObeq2aloo5XyCfwUhwxBPiWzTWNF7EW1pxF9RWrm6dg/5bz5Kw74gjuqt
4iNh+pPO0a/AMwVD2l+xXLptO6pD9qAZuqzDiPuE5XL0DgOtwYKj7CnnQcspccXmNkaQlPmFQCeg
iCwsSyXHpHpQrf7hi38SVRJvj6ySbfEJZCRPPkPJOsvqtRB9gY1aE8Qz16R+vZIKLJrlS6R0F1ML
aAps6/4xMJJ9qTOrEdj61Cz/4YN8gvt9fBBMg0yCNtRMrU9XwNNSBE8qN92Ii2/07cUgMoklSk7y
A2CNixrXF6yMZjaskkYpl2ncXASQJqUrGscErI6+CVJ9mVvPf//JRI72+QqBgsRdHmUsQ4Hz+ucU
Cj0mvAMHO93AMEY1BGkfX3uUKrgzfYd8gmaYSz1qvk/DO6+Iz+PhjUjs6lVnNHdeZRS+afgy1kV4
aBvj2VurpvScx+OtZunSwoGCEmEIsZ2Z0HQq+rUIQUynW0ehsUG4G6hutZRr7pS4vyR+KEiN51Ez
NiXXArsZ1EvQ7/PbS9iU4G9fYlteFSx+wIbXaUN52a4u1HM2MZwdnAGIYVHbb9FyNcuVjDJ/geRH
n3g3yRveolF+Nnv9JKiIllaebaW5uDltK6fh5cPXEmYGa9hc1S1qMIwalGhRLY/J/4AWR5AvcYwr
s/QfAJp/NTwwaAaEaCqyoaqfbhMVVZwkU/UUb7RqpWfyuXHiXRJ/nyLr/qbU5fbvL7syAUx/0Rub
RqSuaCJrBwJr2J+uu9MpNrkpdyb60JiBhE8h7G6EdcOsu1QsfCsb8umAJRtAT9xbmvZKuktbN9lp
xPVC/0IZn/wKu5gMvdn24ghCkAodClO8GaCoFI2M4YwpAYmE+lCp+6DG6t5MB35Elo4uPYzMhw2h
mHjdDrF+JPGM1tzoBKAiK4gZCY5PZUvt8U6iCm6NN9AjkODKJahDpBu/mfj0SHC4yO9RU4yPKQLE
QfXdBrc0UyLcoE0rpydCdd3KN/i3mGgV28Y2VBCl0HNphpSvp+bLpoxxILPdo2u70ELd6E2pG+S+
26uKlm/SeA9p1N86y70GQTNvScGIwLUXNSY6LrNlbGhfwYytszh4FUFrnXfr0IhPyVA9l83w1qqE
Y2lAyu5finKLCQFaCtuW39gzwiPUmaNv6y9qZmw6XK314dBL4buk5hvVMxBqaVZDHr8qMZRTdVFr
5z7XNojkbwZm7ba2X8xWOYt0j4hlj9Yvt6tgqoo8KTM3ajMy7fqwIR57lUWL7yF1xG+md4JogotV
s7CUdt/Z8ptr6ydLoUzw9yPtE5r3Y5xZtgBO25aKXt6f5xc4j1mhSxr9ENI3kdL1XHblZrn5s/jK
KYyM9B9m27+a9dHtY7G1LeRBVPH4LwDiEpk8K9YHJtuIhKwiMc3+eUn9i1sWkVoKt2LrqPanNwmQ
zq5jGWVl3YYa0uG/OFPj8Yr32LrwwIJQCnqM5OKCnRwqprglK/K+8qN3EWWXzrgPa8wUNGcJQlxU
WjaOpJ4i0p5W1V8sJkIrjXdocu2rDMGTMPxum7xN0UZ4QSiIf4BzZCKOkv7WeOqtDZmqwQ3RjxqX
+ZAcK0hZ+HKg3zueUYp6VZ1hXyPgnqH2JfIySxtvvqOfolzf9BoheYVzmHUZoc8ZJDriQ4K3Qd/B
PA2aecWFkSGzbO38S06FwaaPFfTnSAuPTodouGW8eEm/x4X5mJba0Ve9pVQNe5E21X5wlEdrEaE2
zvDYj96D7VL6qKgXqJhRzqjuzfo2e1YaSMuuny6bntBLVoN3g+VCGshJguiILPZOpeMXcyXtWNuI
uoJ4OxnrcaiJxktqNtekQma/sF6gxsxFUuKgHy7xWVy3u4oZXCdf+/vBrch/EeAwxBzdJiuCMGB8
qkCmal7jP5qk+C+zfKYJzbYiLGdBTd5UWiiRYNezz2KIfYrPNZL6AHXUfOv30pPqzGm8j+2pJM1r
SQ0b3Tw1ur2r6ptBM6AgQxepW9ueq6S/+JJ3QC/nUNjhV6fGHjCF9h/KJ9QfnxExeA1VXt9S+Um7
tNnqqKKgUvieQixoVOa8ghJAy51PNCqCiqbsL41rnMSsWoztW+aCBJErIRr1ZjHzJ0xmlpYhfcQ7
oXQo6QbBR79WKC5QvXMxlHXs9qI0NGyNfpVk30SSakXw5qR+bYw1NkrjHhvKdWIQ7VB/MfP+Vvjy
mQSv7/S5RrFMRGNuRM+bZG6GOmCKIqTS7BA0vMBcfxuafi2CIKMSJQvtBXuxmXDOQMZh3WTdzTT4
xkg9YNzmPuaU6Gr7e2RIF2L3evH3F/ovZjECN/FP0cBMKZ8uc+cVUPG7Nt10Npwt1EL0HI86q+uA
2VBgqPuzbiKA4/3D+FINIfv5aZm2CZ9ZoRVFRZzo0/RZ6Ag7oEmZbmrfuCVlfBTrHAyiFh2RTuZi
xMkRLUb4luQqYbtwNX1TEvDkA4UXKpwqN4pWGSgIA7RoKFkRZEeUNemGITPG9TS/o62ARCaCYsRL
NoVSqz+L6kYa2S+tU626IqRdWK+64NhI0rpqTZTy+OrkQ7FDFJYMb4gSnXyUQnSKeyEYH3Qwj9DI
b2LexenjFNJV87BZKRNj2WDyFibHwcFbMuouHkEP8QRmpG+qWIxSrmaoQyIfUYDE0U0jH8d6to+H
fYL8JWAgOMda9Cq+szbKt1FB2mSUjyj74I7yXbLi40CbveG5EehJHzkeZBmWfRnvRKBj9fK+Ztgj
8QfWeNEU8alGc8ZwX6gHcse29ouoUODnBffPZ7nVT/mYvItyCG3ah5TI/EdWOOs26bFtxtSsey9j
0FyIfoBvxsVrHN/AnGquMPyQ5ii6S0F/GmvuShHWjUb6OuIaV3XDA7IRMNh0iNJ+oczGWOgiYrkW
xbtB1me+LR9z4fGKDn7TY+M0WCdRtVao14lqEyJiKwnMjyjCkXu9iS/taEQskXIupGAnYwtXhs1F
rPAB90bXGicolmdxnKvDHp5bQLmobIJjSjm57c2jj+oT3VmMGaIKeS3kHRBv3IjZV1TWkA276nX7
oOAqIpLYobnaQ/emZOHTSHFGaaCu7cSsi1HgEbXaI86Jaxg2r3oQHpW0Idn0X3WdTyXhFJFSfU2Q
1Rjc0IAGszcM40VU2pKUP+DuTWXjhSV8H8YsH0SXuf8UFuZBBExKPNz0WH8JsbbMXBXn0BGBRZY6
ook2TXZSG2JAQB3RKVcqWCvP2gW2txK1trqOKS8WSy/bEN3u8nzYTwOepocIIwOW4b7j92T20qkK
6FiBiGw8zvEiQHGUGiKce+ymuKdSvSaDNE4t3r2p9yZL1PXFgBPV15BFNe/JHSosFRA8owVBeaGy
2luM+BVdYVbSgsl/hN+BXmTCdCzqhGPu/vz7WUvRrL+aPiw49rJhMonIn6L8eNDCQtWNZFNZw1ta
8UOOqAK7X6hzUfAA0j0TyajdJAfKmPRoulnEjSRqz2JgVb6DlFZNDlBj1zbL8KeMI2OatqcXsNTv
RUiAWwbvmTO8hTY+dkaP7mjw5CB3IptwM1HKKg/UgyASYDYLT1/OEPwO4ILqLWtOWuLjjQjFzOkb
rCUKgVNp0J+xSNI94FsyDV/scsZjmgUviqgimSO3SW+CDwfI/5qXSEV4YS7PLIoaJWyDWZ1R25Q1
QFOnlKkWQ0jwhGq27kKfSnjzFNbDjUa+37bvcqnl84wbXMwv/qhtM3CKXS7Pxaxu6vV+qTI5iTnn
yZPkk1ygCFH6ILqIQlr06OX+0of6pgaxgXk6BjxLsYbHQc08jHOAWS+KjlBPrLtNfHQYkeL+qyzn
SdGeWvoacSifxauJMMlTRWoc7KIHCYGSjJ6AGBWRhVMyL+JQ7y8pL4vKgEQ7AUL6TmQaetVeFSxo
jGx4GxI+AHX7ZMAU2VFWmzInCsqai3wICkteKEOHu9rItASSsqje47q5amZ/nnRJrD9C///9p/LP
h8z1GzWwMvD8+tPhf65/ZqfX5Gf1f8Sz/vVX//nnQ570+4suXuvXPx0s0zqoh8fmZzlcflZNXP+h
qi3+8v/3wf/4Ob3Kdch//t//9foD3uiCqngZvNV/6nrrhkl49+/b5Q+gfbP0L57yB+NUMX/TTZNG
tAnYQ9WEXPgfjFNV/80wDYMWtmKasvKryLj5m4p8uEGlSlUtQ3P4DPdWORGHDneV2h3BIlTJP77+
72W/vxUZR7L8z9OBbBBHUAFU4XaR8suf6wxR1YxRR0/xnLrfJmLcRKw04xE/gW5A88LDCq65+Vrh
7kbEzvA7j77gj/fDk32cqQI9nd+RKNPeBEdx4dv0JgxLjH7PE+PxQxpfi/Z1kcXrkLI0cNUJEFLn
qAf30nHil0+bzGrC2ZiEZLfcQE5bFltTUbJl7bNIhLFprs1+xA8DzueqisBT51USbRqt3RPsvIUI
bp8LBg6QaucG7wgepDEviBHPprMoPVrLiCUEj5GdbN1aPym9jfhjlRyNJiq3aat9D0z8LtxR2ns6
1LdC6tJVoQgdxVGwBUpBGpn2JpiTqfY3SO7CiMB80No0XxuxcYpaOdpLfphC/q9+uL37JvsaEMjY
HpZZTvY0STfoWE7QTgtM0OUNUXhn7HOxcVogNlr82iVeiXAkaNNSR8vB49tIaA9MsDexmcRSpsNp
D0lEkmlkLl0BE0o9VBdqWCct8qL7aERcZGwGdGQwspkQQtN3cEw0DoWPTB3ZHiLt4svJvNtMAlaz
bLs6YHGMr50WHkg+4z3mf81iyJBSUMvIQnfCN4RY7EOgY5Mp6atI0PsQjqRJ4anxIql8QE2tDKxc
aVErBQRHgA5PJKjNrefa1TqFSEe0UIP+MxpTnfWdVe7dUVPxN8CMCnuNlZp41prqi7LVnF9/+k9X
4n51siACQ1qiBKWnazmHAgM9JpxR4MqXZT3xBtj0vY70c2b8RHZvADPZQRc1w3I9MYUngui0d9/0
EnwJNc7ctT4Yq0+83E+HgRASLWH+z0sVTLGPZAZuVgJj9bE79uq5i1HjCxT16ySlMTnYTHv3w4nw
OFoluW0Sz6crPREep737RhODYToch75YKEaFn6NAiU03ozViSUb8CJJsOjmNjo4UWUsCDdwEgL3p
p7tv7uc03wKiG37g9SbkXozWWfRBaFYEaWpC8sVjh554LpDEgk48ofbu0L3pPk8C1ALBzvhUuyw/
WKqCNlxC6+LiCx7XL8egKBDXfkRYkKDfFhBFX2+wkC1BOaDHsKvbDCiMZPdwB4DjUWEfd4bY/D/u
zmS5cSTLol+EMsyAbzkPIikppFAoNjDFhHme8fV93BWVyoquarPuZS8SCVCUgqII4Pl7956rDtXG
FOjCbca30OxeEyM/GEawrwZE4WHVWRvArChETB8sj/J/+k3Dbl3Mxb5g8oQb5MUvibAvTYTeca+d
AAegIVry3YjHPF2pF2VvuzjOTro82dQDhnzL1cb6a08dirY00I3oe8OT9lv5DSbJSXu43BduEIR1
IZ9Mu7A8u7mB6UPX6JdYJfxSm42uafMJMkAs6Xtf4rwRp1iLopO9PPPOglEE1zWcCKQbToOUqM6c
8HAQnS9V24Vneg5PfgKpU73EWv61oxxg4OSa8HrkBU19YYiTvP7i6aI+zmPtGldjTJ7muVs4o4lo
SpeHVtQQq0ab9ujQXqGlfeso1dYIgmDsD+AhkWDLO93aNIMfsTBIWqorY1fnJAwHDYlpOvkJac90
vz4IfwQFVoi3vDKczTLmD2LXC5Zk5AvfjXlM9lrNM+q4QxZZLuiCE7xHCDEqH0akP02vE0EqxpS+
hjY8cWtKrE2b006eqmVDbiQfhWm6WU0KlbHXX4PZCIDY5SbUpP4am6ghyoQiyywAJsVgPDC9UQB2
YWVvCfQm2MUcbmlUkLi55FwihvgOoDN2ej5NoaQ5OpCKKtRhtI2n1I7JazAvRj19AihnrIlFRZWb
e2I1Jj0u7p77m+NPh9pBKiOHwJVfJqtmitqzSNGRQNtcz4nGqjMqfqQU7YDp+u+aHjL0rYBvW37m
ryYkAut6eAiAwGxNMRDhUUNnSeablvjdMST8EYg6Ki/i5chTZU5uWYl19lonJ0bDR3ZvgXvEaVHk
ObGJQQprr0pWiWl3J7imZw1QKfijeiBzm7DGtoecSVxZt3ViYjPD8VaGCcGCdt2tIcoRMxEHSNwX
bDoOxVVPgsc6SxAIOZBccClb1s5ixr728/TnDABsH4r5qc/mW9a49N5sy9wulrbrSsvbTmWH/Gcm
WNZFcczwsD+YzOiAa/NDsTnfd6ySV/zhJ+asqXYFNMc3hz8Y2rtXnyn3pg4qJj9B/kyncKJAToyd
Udpfy4QU4XHRToW1UN67XXg/Z9XZ6pgXLUgLNK3Rrr2LIS8cCb2DWYg7yUmnT2PSICqz+3kT5nRu
/d64+BXStNwgGtqgTvqWuSQtLwavKyYRbWdGSOVQJr6MgDF6KVcj1q0wjyS904iJf6QhS46RZLFV
5GmXnrg5Y8ZkMnA/P3SM1VZDEb0SMUD89zJ6m6GqyW9ETMB1VmzN1NUuvJgfnj0nuPwNkkUtTHjL
D6Ow7r08eCgq75JmvKfkzuObaV/9GsfEJC5jmZ9sj/M2NVl5Rols8kc+ujQPVT2napRydkZR5JG+
0t8R0uSQ1RVou7kkgM8JtSMLg+d0To69o8kOobFzbQ1im57szCSRGeRYaFg0fi5d8T0zE24ncGY3
sE40ehzbPi+TvTe7nJNGvqwj5H5bB4sL9PD+Xiymth0kjc2gtRdKT1+aBclhyZx03R0j13hBvQS5
XrNfJ5cbjQex1J2eu5hYC9I9f6UIXh6K5qmZo7tKhNPWg/ZwBAU1b6hLzVNRYkmzk+BA2mKMIDHN
t5V/aHAd35up+MQLvY/jkEwUbawviUUe5gxIIXd/JrP1ZalCxI+1fkfKH1HKOhTN0Ko2cUQIsEFt
Obg0n7u81+hh6dolDwCx+WA4dav+VZXcIppBRw6d4RJDLS89/8zNoNxvm8b7NjnBLSGXfTfp9SUO
lmRbDpHLMMS46/rpas1gRfoifTC99JHgvnTdDt2Tjf+hjW5ZFzfnyEUp7mESDp1yOo7pYCC0Iz3b
TGNMYxjLoVWFuIQZDWzrqqECm9qXMV1o9dxiBCxr14W9OduzcXBJj7RIbLj4jvXmOF+tOQ7OTcDU
kwxibkWc9dDJY2616f3oUcroNlJQg8q7aL8NfZrtvEV7W2jTRH3xJQpjKvHFJic4sniWeIl86SCK
W9YPdkCW49gf+ko/a0x9WHyjQYOQ8YOErO7IG0F7PrlVdFpEpTX3QFUQsawjD+J+5sZQoytuR1oM
5RND9mosia61slAQORgjmK0IseCOfZ7pSHF56q/cS0NQgfcI7vu1ERDqbRYksBXzQoYG45hcj8uD
Fycsc/Rhm07lTjGso1ESPRTnWh2rPQXUV4ejtIHNGiWZXL6oDbUpofR/HXJLLHZjW3yeUDyuhrxI
tmyIBB9hkCsTvNooJ/wfh2U/OWivToVJvWdxN9nUy/zJshqdoQZiiWZs47PXe/6mqhE5arKUqIYw
Y5WUFlh0e7w1mLKnInu2Sn3eaaKdtzVwtlVtVCQ2ZdH3UEaqxXKzSL6I2iTTRAXsUwbRxwo2eY2l
xLOxwpiA0lcKtF9YOGczuTEc0AvkNt81NviXYh7eUgnnt0xijMdh2KuH8RDQaDOHQ44lxirr+YQl
fT6xxpjB6jkSdIhfSlG9fd/8MWcL436FfsF84BwH/aTI+h+bToIFzDD35LLu4sqKV20qyf7Iq8Jf
C1cmA0jwvILMd7aDoEsdiyyYd3jqbwr2n6esaFAm4C62pMP6b6EAEoIf7GwWFqcx7WIdagO7XLsI
5tEpDOkJSlvGdUb3gEbL+ORY5WcCUYcDdxECcScdQ9RQo9/L7ScbGVpi+fca3ItjXBraDenRjx7l
6p4cRu88t5AC/EpHN4YE8urLTRB1P5eM7NnM8eaTNtI6NhrWR0vUC1JbQPLvo0D/GheUT4b7PQ5n
wmFm7Bt57DlriNQ0j+OyBlKRuzdjmA9BQb1QRO5bX9oAmgeCUKI4vBaiYmmaW4iBtaygbhtbMlzN
t4klF0zJ8vGOW0P1SatB22rNi9El4ZPra0CMq9jZsBrHY+gUzvMQ0A51TSxw9vBrzoLy0hkA1NqM
9MJUrhd1hhUMoBmMMxBublEfNrfRdag/9ZIZe+Kc+eTBrY24ZLq4jTgrS/AXseuEG1uLpguDyocp
ay8wXa78IcShzJzk3jZ+Wm2TXu36mBSLRZu6cjdWwaBt5BaP5p10v7yF0t+KmYhBmWaeLNG4M2DC
DqlBy62cpoe8t4gZmmrEuTnrfz4w+POZzFW1Wa97b9qCJMlRhObNcQJHGRR2g1Akbq99ObW7igxh
XNh0s5G0+zt9bH46M00DQUygt+7Q3V+6Fp/rNNsokv3yzIQLk7LGSiYn6c92rHBtCy7BoeCzTH0P
Gx+tOw6oIykqeBY8rNcOiZWEGLU/anPJdomJZksjllgbIpyaNeHpMxIHTRjz/ShQk/n2fdQT/jzT
tddGx3lIpija+en01ojwq1Ygju4II78WdrUuvEK7EEcT7EVv/4i7JSNrkknDzBrrgU4m90Nn2uRU
LeTz1tfBKLJz4QzUc8jpdFBfEPcYdFv0Ho2UK1XCGbXuLaO+wY91vfhGI++OsYB9TUyN+QKONXvK
v3cWgKZZZOQu+ElyNX3SoQrCCB7SOiwOAzdp4g22rJphf04mSBRczHg18BY3hnFssi+zn7A8Kfm7
Zs4Ey78ncqkfA3MTtRgSOhmw4yetx4erGvZRxGw6r3k1MRV8wWVm3y5offRUplE2IDZSFqwmTYdD
XycvpctCdkm7O+JJtTR4sENw6nRpDvzYYluDj+EuX/DJbDwwDCkEeYA4RjqlNzNuIa0EwZ0fTBa2
fPvkGTS49QlHPtK6O7XHEsUkiD3RN67bFIQkOClQkITk2jzEnDuLA6u+i0YyymbOHgeoqBsjIDwE
ObOO6DuB+Drgai3nAVFQ3F9EAsHbcL0R+/42SMZhq9cQzkxXnOy8dj8RyBU9GgRmkbLt7EVXfs/8
TCd5nTWOFia3XtymbgSiZQzP0RToj3rx2mOBvCcydFcPuX4d3DLYcnVN10XzzdCXdm27TbcrhO5F
zD6W49jmeFeZVm8mVIS3Ngvzm19F6TVrv406ES9TZzXHqPPCp2oJTyAP/WPd8COypPwxGnfZ4LvM
AsG3gfQadlnYlAiPnX0CvmEVNTUSha578zLDuhN9sqxFD70NwQ5/1SyotvQ6elrd2o++8uYdKF0C
Owv3c9qUyH7t5FPfieZqRE557G3jSV1oAV8+hg59DS10xis6aJb3c7pXiTjEsDJNy+eTrWd8EFC1
bzrfuLfjMbz0jrmzyja/jyz9yt3otQ2M5lT40wNqF+MSl3wCO/RCfQUgXYZ0b2ebLgRhKxoiR1KX
0KY8c6HJjsZsHlkCf69AblzmUEybDjzMLsg6b38kt4EIWK/yN+Vonkw/6neZD5g3R07DXxZveFF+
SW0Wu83QIfY2jVucCmOfpIMkRSOtLnNcl8hZ842IxobpXnOblrF/lN1UYu1QwH7vmPh2cLc5p9pD
7OLsHMtYfobLfVh8s0dd53QYDiHJsTg6vlFijIeUkNsDcBRiN6LiuLgE6RWEkOyKFBoxU819UZcH
kXk/E8r2Z5vqvq9ZRUaa5l4MB0drXh/mYn4D5QVo2eVUcod5WmMkirmtmMEzkjqBMAEXz3UgSumB
8hpLbENaRDxKV58OZ9A3xS8A5CHD6a6j1CWn2XPRN4UaGWbEMNbb3iieapkkv8zaGuUXnq3JJEEs
d0lUiUntbaWXacFVu3FlDVCPjbUbG/OqSjG9I7CgcJga9WX7uWPss0Heh3jasZ6J3TzZHeMwp+wh
dVbhiG45BNejl3dDGId3zjidyRakGUOx3nX0rZ3ALzfu4lzQqRs0fTSYgUu+D/vs+9QQnAyk8NHr
zM+Za3ZnS7PPIumhGWcmURs4wz0vq46+kwRPvd5Pm2h8s8clOo9ZzfVpxshNgkZ+GxZsQCEZ6CKX
2AdQA0OOyUNnEHryxLnQy+ZitNdqKD0KX/g4jj/Mn0LL26dtMh5oRdkrxLKQMNoAxF+cRdfMofbG
C5TuBMvXOgZCZEQkj6KMbPQEJoMvxjenAbGTVoClaygOsRsQHDgFT8ucWrQ1NSgzdhJdhOfRcBD6
XR8vwVb3tOi4UP6s41iwajU/sZL6NSz6BF0PGQErRmbNpflLwCQxmKkcx6XY6rMWk9mXyzF4CUxI
2tkQsZBwYcfTue+1nWggucD+LJ4bXZ9uvRXcXPutS5L+Bakzd7Ylg97rt9/9NIMZw1XyqnURnajC
cc5FCwxEt4eHutGx1TmFzxXGDvb4yqQusKHJ2RqPBTe6sM7FXThEL3MmqBFJSliNJIDjzi3rc473
oR1sLZb3Gf3C4oj74ZSVoCdwppZ9pjGv1odVItrmkBvjoQL1R6YzH1irMTepDfQXUczFFq1G0F71
Ra99GIqMKc8er37SvHLdyzC3gbbZIVuCtzysqueZEzEeSCKJHDE9avW4Xyot/JQgLh5bYOt5wfzD
SJiBLq1f7h00/7Ho+s1IBPMmY2m7zfXQWXfcaLZR0EyMLEBWwjayDqMohnPUpBglrVHbBJ1lXmL5
r7R0blfw4biRlhTzvjWv0jwZ6K47xpPFXJCML7gBPsMalg81xofksXQLsS34R9dQZsxDFFOhpnV5
9UPYAY1D9mlD3FydZccuzR4MDTc2Nnpt44nOAWutsQTqBTcAlthrHyLikfH8OgojPH+TsR9toR2G
2mzP1ohsiCkoYerRlDAK8oxj55bfTYeiyBhA0weaE1xdQUsiq43wQFW0s8aQd2RpY1CFqGlsc6iO
Tom2JymbBpPmQhzFqFmbiMznvXqjDaKZSRcnBB0pv0vG19kjn4BYH2/gTrQU8Y68CP/QufldEHvN
A2pfJskVl1tw/LP7VSPPD+x3+aRnyXJwQotojFCsBjxGFyIHXodsMbjKhrQuJpuOYo5iZ0etTIO0
Tb/YRNrunXyBa5fnYl/P+bcuT2HRzMI7iAFfpUGwJPag4i52KS4C2qvIcZrkXI7lziC3itY3E8tj
6lX60dEZOmEO4p4cnv0uyC5ubm+FlpbXTu92Fr/ZvppiFoZO+BjQ27wUOu/U+CUu4vHOT1GfuYFV
b220AafMEyzSSu0Rxo93Vhu/gYQqNLJuUDblN6eq0p09EsuHt1bG9fjNPkabD97eLS782n4fazc7
cV8dpxfHQB51XvJKAmVzZlFPJt/EtQAL0UvuacW17vUS2Zv5WMF2PeO/GdYzrvwtCdlbtC3jYyE3
BEpus6J/FAMr1WJKmlttf6480Z8Joa03LB5wpHhdtl7q0qEXldTnJTaSYynScVNkiGojbfqkLxGf
9XlJMOMu1t6wDUKJ+cOto7byjloPsyLWCWRyGFgOSxPvY5/aVXDtWtd9kJDAsNymlvO3LKdv9lDH
B0LG/WsR1msNe+FFhD0MpciAmZj038fJsR+Im9ogeNY/DQGZm5l+Be9vXFnzkiHgsahzyWAdFopz
ECyl097A+WS7pvL0VdH2oDyC+jyGZJ12oZ2SE0PZ6NC4zVBcXfxmU2sWNwPpiskqFB/oMo9VzkU4
R6N4kel8CR2ne7/jQ2QNkOiC5K5vivri0TqMQb5vssp6Gh3zXDU1AJEELlToB2Cp6o7hSS3SWzoP
N6LaB1Igkn2b4oOxRRkf87ygTzPMK7jvEZQi5DHGbK8YYIrVzMWTOAlGPJ2ZkAlbFhbZJ+XA9UNw
Xg/urzhpfurQB/aiIClj9iA4Dvm17LKatjv0e0JjSc9plmtjlThahDWuI5rTgLEybT9PU7cn65rw
NJZNuzG3ZMMN3kmsVXu/JloayWr/GWX5Xa+51tHymDcvs1ft55zwLT0bo7ODQ0P3+4r01Y7XOlGm
V37/VAXCv6OB+xQa3EuygGjbOIbsBe7t6BGf0NbV0Z0d68iamw9Hz+ptdqQokt6usaAn6c1cY/Xo
P3QT7anRSSPiIjXoXq1D1dPTUSIY+qcVTuW5IEgk1J3yECfF1tK5ybR9+1K45auOlWodzONb31PZ
+lOyVb9H79fO3lq8lzEq+AAj+DqMRv8c+UNPuhN5IHN3WwJcUXa4G/CPcglEsoLop2UMljensrOf
qvRs2Pr0BbV1vBkbO4eZ0b8zcz/oHX8QHtQsMAz6p0hGsdHNpdmby15SJaexkrPfB4xGS2KjFn+I
1gyfio2GRIYrQQLhWZKIjULP15knNQjqOGlbklPz8EjzUD/NAt2chdEcBV5E+W7bEwhfyKexHQ8r
Xw8fwl7A5YqSeKPm9orTTA01HgziBHQJge70/C23/J62rHYQzS1pkCqEkqw4yk6ZngmPiNYKLhWx
zKfQBDtX45tcJX8FGkTQ8oOug8VJq+bUzvawtSc+3LmKkU4bVsqO+cDJ0qwGt/7sLJjYezuOiN3A
lIS4zQjXDP1VqittDNeoqvPMGeKR1XbMIHbQhF7KtYJaeJL7KBbuvOYCBow+6LORkKMeJnkrlX+/
ARhkjtqEqGHZUL+J2gj5rZls8n08pllmsoPm9vzHHDqwqJJSViMq00H95mqvlOkOH4dqzyM1ZdNY
TJJYHlIFy6xEtef/tacOUU+Op9I0n5auvkY1/KO8AojHhR1foIN/cZQbQeIDee+asxkkClRtHO5e
xwWOHNiZ4bT4rPdWrtxVoRpqow4Xk2I0SUo8mPl0N/h4Nttw0akDeDPka1u4P5zo58sEjVSJFFKu
zpK/ElZMKyh4E9xAduxH+7bSEZpZ2laFjCjmcqr6pYrKLDnMPfaTnYoByf9KBUGORSFfZM6u7ZKb
+iKDxOkYeZ87+euohBC16aoh2oxDBsFZ0m+UUiZ0fUwKpBCQMIm2HsjK4NM0K9yQEL9uNk8fm8Eq
73rTaPZDlKIaITCVdZXsCDMcNLbCStKDRoChITuZ8WTf235qvNvq/r/qugwMGv+jruv8VrRv7d91
Xb+/5beuS6DdwsDiObrvwOpHwPGh69IBnTi2iZTR9g30/+i3/4lA0f+B6JqkAEZDAEqgnfyl67Lc
fwih+4wOTaRiAFKM/5WuS9f/1HXxD1hEElgG5F/fZOz+r44XApp9ipLJPRtBcLSSjKLR7vU7GORE
skAjDvXYRUpf7Y2Zdf45/oD/4A6TkHgfZusSl4wU4uyoHlPiFbX3gepWh6WZr4euwfwtvxUhWRzY
1VHpQj4UIop43/S9dRxqrBH/FI6oZ6mvqcfexSUfXwbCxZAb1Vjj4aVZM0sad7EdsuDMtrkWvw55
CeCOojmotaPSr6Q6YcGW2+Trdwa/utYzzgepn5TMjd26OjQCsvg615+KcJoOhq0xx9Sic2bGkOBc
99fQ9fUeFxQY1yZvD77sOC25o5/Upg2wZc5+9mLksllqTRApdd7vYxVu1PtIMNxO63xt/45VlyMG
RTL/4xDb1telJRuMtIKbl7GmdqIOCf3SX1RGkcHIrHKNdq+SB9Qmc8ilK/ycKDG7u8sCDzc7XpT3
+8HfSEdq19H76pDxO5d5SEz0wG3w42W8C4smSLNqT214Hd2u1ceHD/xV/RdYXT3WUSZPIyC3IqkD
3N/LSomOEvrmbpmRGwwdNIu2uLtwxftSXaMSddRGJyUebfhwmMizZnLKgGDpMm23DNEnBYYvJ2x/
i75TgHg3lmgnRpTSOR8EMXQ/xCSbfrGy7bTgmGOkkO59Qpx1qaiIc1o4uFMO0y3UBoFahta5ZbAg
LXrLY/4EClFvh1riJU4xSFKDeclKFQ427AAyZURBnhiu+9Fwevr/xjdR+neKvqXkUmpj9rl+0P0B
sCJjt1hy6NG/XRIFhg7l7EhtAqlYUnvl7AxHI3skgfjFm4HIu5xV8RL5chzn+kcL57Pod34UxIfC
45NJ92crgrIFZJjB7ZJVx1iJklQ829qoOw898wZNufiFGsciWYkGa77I6J33Z1d5yCBPPdNuf07t
K2DWuNWtw5DYTGBp7NtEXSI69hgsDeZ3rbVmJG0N4R8Ikd8rmVpWNz2Qs01VQZDJqwTlQ9CgU5cS
Mpd2g1SigNpTb4OTGtVOr6rHP353JTEMiQDbd0GjlTDJ/feADO5Dv1My1LmJ/xl1mtoNoLDqfeHg
Sl/nMhTYjrUfzVBHOw05erugSegg0I6twFESkb/R1lQNwUxnfgmMcZ1pY0sEH4xJV8oSgbw9uVPC
WnyA6OA1w3NGgbtLexHtoqLep2l8aMoJL36AHJ42OBIDcpLdbN/qtXtUHLJFTnbfkzDMsETjgR5F
fshZyk8gUoEclrwAzB0Bgw/M67Td6sEZDx7h1o2MHbHpg66zgitFJw8BlhgMB0K85/+MDzMbke20
KfwWItwC0CSWbda58YHshUOKNnTTorAhwqh19h3+D3UfV2JDJTFUe+oxfzQYYrvJd3X2AxloTrW0
JMpsv3w7uLApI1lpBDgl+UxI86BlkE3N5G7rg9BZvb+kNEOpBIVKXYPUQ56wsD5oRrPBF2LItDEK
Uaomn7ILj4Od0EcpqpZReu1glZBiQ/VZeN+1axLte3c4KO2hkZZfRYHsMJXVfyok7ts89uZi0o4Q
9KM6Z6lWyDOo3sPhGlVcIUzkIkgKwR0xTBVGhSBBvbMpvRLbPI/xQrPXCZ9d82HJta3UN3B9ibAb
KNihvP6q61uBeXKy3eT9uuxHDPqC3CHipCFrQTcqem7h+KDFNLsihul2VdHTN9p1Fff2GiRHuqYk
mNdWAwBIX+Jw08BH2DhJc0cY87h3gxgopE5pp/ashKQUT+sOeS9I0JHpESoaItKT33ERgdn/qJmC
bqOoqtaz/Ke6mPAUx7N+0kI1tmWcZ+cxQklc7UpUsyeVKfC3yAF17IVkGrzvmW2yDVwum43EdE8S
2P2eYWATdRWSZnu0TCs/L3qWo5Lo83M/utW21LCv5x2GDLeA4ks3rD1NdZ8cA3jiAlhTBtoa7zXg
0YXA25Ouc4Wlkenu7DR/pMWwqTsLtKvvPxRjc0BJibKRoc3JSkAp0ML+rbRUj81uZW5EptPfHlEK
E1w673HAH71Cn05OPeBm6jjj94GoCGMevaNkejFXnw7jOC3g8gcmvEnNHR+dQtKiGgssJ9xS0x6h
LKwR3IZ7YCLDOanM4SxqAZxnmwoTsWAV7FzScvW1+vvkDUpStac2EYXQ3vKAMop13hGd2Yb94zTL
K7F97eIhZB4CiWnVdVZ2Igk3qzkF1Kbwq2QHyOJzD4j+FEuwJVj035tC7vn0U44OlBOyAzQAAvKx
QkDjLdZdnv1spvGWe9V4ZxpMJ6IuxP5rIuZojEe89yiiveHNjFAU9fTswLW9xGH5NrcUbxbDkTVr
U4u2n07yO0Hks/cpr5gGkWaob1raIjFDsmAaP2cObW+mLsk6HV/mNGu3Th/cNVo1rKoIHbSQpzRO
TSOytEPj1C/54D6lwYRyWGuXvR/N35ys2rYk4o6cjHRD4gvGuWxvAsDvfdvcZ1VMXHgsPtMiuYMW
BaAUGWA1W79anOblTFBzjz1rGhiJdEa8fGYkjcvTHnbWkmBmb+rP7oB+Kc4+e92UX8nOzq1ZWxVx
Bms3iSxGIt61TfU7dDuoHYH7eSWW1yURW2RAiGwWOkeMeQ+JR7vWnXRC3Pz6kNWoXzMPE1k5ZZuy
LeV94K0qWxSAVe0cu9JEcFZvJfm2M+/ryH3OyaDmX/aivLoFMdIup5N3H8GtZQG1XATgY3xbuDu0
0D1txoH+yEgE1mTnT7EpQI3G47Kblsn43HJP8gf9FxmuC6Aa7XuHW2Q3ZJK+Da44WNx5tQRUf5P7
wxj4P735J4NQ1hURg+E+pN/TScl+sqCQEPAftvkSg/Xu9iFYrdo3wvNUHYMEkVcmm6mxnn+dWuvL
PI/GwxDl0boyV/3k000ws5BEz6+1U0Zn0yG5fI5HrmlA0B3Pu5mtVRztcebtFcEbunhmXQTyel6C
0QtJ7sa6J4U+eWTi1Eo8YbXrc+9o+TMjXgeo4uSCZXL8VTUlF9xYUOMpHOgNwYieu/DZrGtI3TMS
r7aQAz8/OdLV2RU2YsiycK1dNgFPXzx6YlHxOpBqHccJtzywPYXXGIxRHewESEoYvg9f/b6zdwLM
4ejQ+0jcx5Go5oNd+q/pTEKZ59iQXehDtBeX2fTathgielM5XnqXTm9PM5/WD54wH6baIl4zf7xo
glc6PPXhQ+rGKOy6cs2VjjTmqAE/PEfPtm+tMyQahwVzEU298r6ziH4sU2LF7ZGnT1i/Nk7cfvX4
b0yqbj03W6eKJj6i3jMpG9WmWpK7zoH0ZbUV+a4aHNlRotDN4WEOo2TjSX5UYzqryRE/2rDhQmiP
kMVLL927Q6DvGYK6DIYP5BTcBvobnMVQFrPc9tfoFVadR7x41U/ET4t0HRjOPpvpP+mBN2+iMLgP
4U4nY4gWdfhE0PEPjX4nEuxqpbc+Kb/JFi3KSzgV3xCs8rJHn0bqomGf5Q+zMr3oW4lhlljC/pW0
veyb0blvQz1sR5bLO9ApXxpBqCuGI8Jzi2Q3M2bfEOAZzVV+NHCfr4RM2ahqlzXTLLXnw5QkO5vb
BksspwpA0csnfGzUkz4OC/WdpeTbqgf/+PL/8TGsCRehVTHC4nUHH271AZY2pgA0tDpWG4WT/jgc
FTlaHbvUjDumqBeFvFbpGWqvc/XqGJLIgDD1ghTMf0+XUF/LZTjHx1M/HlN7rttSvf3HL6vnqE0i
4z7U3vwJKSgWJUndVj9c15zwOEeMb+VDH09Uh+//gNpVmyENZLmIw5XVsXxp6tGSyhmmeHdcEqLg
l6p+SeQ9LlbZOQHBVmlj66usJcRlpR5Um4/nfDxWztI68nH8x3O8IWByqnWvmZuUf3vaHz8vVQuG
P743ki/p4zHa5EhF3p/5b19ZL+j4p35BrM/Hj2O21u3SMXmo7MZatuXo3Rt+OGLMwssztDSoPzau
rLrUYT2jRBqDbtnEs4yfGlRc1cfX34///dfsv36Ken7aRCSUo0MdPXsTUJPz6lwSCwadhGC1FM5I
/x5vanfBILjqppq4N9k2fDfTyT11qDbKjPNxqNdw5LmYHj4eUnuFFqZrt53G9Ydn5+P7/91j72ae
jx//8RxdiIeqKpedLsN6opw2eNQUPzVQT9u+0vx3ssv/386jLYEN/9lResaY2n9P53/tPapv+t17
9I1/CA8ThCPQtSiM8m9HqS/+4XiAxAwHS6dsPNJe/N15tASEZVOQoEZt4ZqGTNj87Sil82gLoGhQ
ZWyiN6UP9X/hKLUk9uJf6BQmdlawFHhXBV3WP/2klmtFDULo8DRO20QFEKaqb+NO2rGsACqJkPXN
wvQBW1JeYfNe/CI66PDWNPA22jgdi67BvdYkwU73aOJnAiPW1HGXd8cGaIKVs0isyJjKJn8Tpcmn
VOuc7TjlGfZylq2BTq9BxMFxrMefjUk7qV/e/vYn+e2j/TvEzrT1//578k7R/tVN15Scrj9s9FPr
zE5q+u4xgKxIiki3m+I0PyjkeCBjLGMfLnMnQkTuctjyPmcpfaYPdbvBcp0dCkAVRWDhvdO5BzcO
/qI0ic9Jw6LNDbb4cZiMCePZ7bwWF1P5qdD0byxB6ODLTZZH7soVk04oEJJlBH2TOR5jTZa6VS1v
v8U2d2mQ7mYsvpBkS0ShWn9AflSj3CTqRQ/M8SzalLCV2H5LLaIImnQWW17vEy4jMp3lRjAoO+Wg
H/7Kl1atkjktveOiPXw8LDwslkseEuaOw64V5nKwYhN7ntxEMcuawBDWuwdS9ZJVG9kKggfmnMYu
cDraHAaF464MrNfyUHnmz6FEZDHbIRUoEIhTONdfSj0W20ROb6Ke96wQXrBRQQRoXsJ94YorDQDW
WlPvOzQqwOdBRl6+GzYXoK58yNBqAg5Gr8vi+tHNEERXZR6cbPRgW5IJyHWTh0uni79t1GNa5W1a
e/YOFbEM+9hq7yf5rJaPX0u21MGcIm2TUG+tygzDSWpS/XkGT17RkQiP2FWkCsM+1dngnNQecBCm
hC+pRoJsR2eFzhKxl2FBjUzYaRUuNArfO6ACUVnL6fBf3J3JbuTKlmX/JedMkDS2g5w46Z0kl6sP
hSaEIkLBnmZsjN3X16JeIutlZqEKhZrVBa7jQrqS3NkYj52z99oYaEnrDXIsw0AIQpTj7addagvd
Z8oR2VT9i7AezYEvraZ9qDFU30E9o3+ajWr//aI88oRFKvPbEenSLTo30uyVfvv+0vdLms58s16R
VbnicTUzDCwVKqub7xcV/LVkvT1KQoKrnQ9VVuNZTneouunLmbMf5+u66f2ghDqTizUldXELY5cT
oQZ0IW472d1VPKoiL7c/Au+nqftyP2co4b9bnt/tS0UfeCeF8SYNigY1ecV5UA6iT+x7oI4it1lB
C0Eq2578qb/mkRwDckj68C30QNclTWHe9LSgh3r1zn0xZLfNknoHvAEvadFRyrsVgLoHzW71poNp
UmnCXduQFKoZ2Y4dwgbm3jj5RUMOULWlN5AqTV3iGQT/zgMoqqG6q0yji7TRisjoSJBg+KEdbRFl
FCy7fGtRf5udv5t0eAPqndXaTSRn+YgfWN6oEO19ZniUzPIHP++fv/3vK13LXefqeZ+1dOOGhW1Q
5jo3RcgtWo/s483NUGG3tJ8LhxCZGTllf4uWKo9tNbx1+fBJspxxM5PStAbWGawnEmt/pN9DGEiW
t7CVl/HWFbEaHfZoU/Pa1iueEmWSScJ4kpmqEzt1QGDmFO68Sv0UUyaQExEZ0rpEzKRZh7ATYFzK
IeIqDo+2sFjxEB29NUieDnNZrecx/S0Xz79pt5cqfKLHupxLOnxRWMk++l4oefa1J6ceCcR12+M6
1489/pa4NhEzOY4G2t68dBVwkj5D5jkgfaZuUx1l0ozhwRoNei/V9buPjStdnEMiCRX2+blsbj3S
f8O0nKKludFlYqD1Hr+KDdu/krgW2MUdwYV0l6vwPfOdqCEmHEBk9Sa2KXM24eFbEtK/Al+wW2Ei
HeQGedGF94mun561In4vaw07gqX1MqUKWKd4bezqZl2Y/jBEupcacnAdJF+0ZZy0+UgGFl/mRN+X
+VLRJMq7/ugF9Udjmt6+rdL1BiHnSAQ3MfDfwSFEZ7wb3sq7tEdkwc7A9UAQCaVnEusM7TqWRNv2
+kPaQ9TOjQ6yS/Lki7fe6kBeV+DxQ0lZygXxNJZYpGwf6Jq9tBFvBmW3mTFOIN7PMJtz2OlTkZVm
DGuf0DCAzkinwbDXFv0HZKSI0uOZk4MoxT3l5K1E2tX7yhAkfGHni7rFPrV+N5xxK463jXhiTz/H
jWde6kz8dI5hUYwH0jm/vCW7dwLDitO+8OijtufQatyL59IHrXVLzJZWcRnQD1f8hFgG/94SGFlE
DnUnKdctThWxoCSkSdjMH4LZR5qBS+GI/u3XXEiEPKj317QD25iaCaSe8ar89FaY8OtpLx8YsPwj
kKREknLq7ebULZi7FcTnuiZrKkyuFcaeWObtD9vKmHSF9GbEEu66nPIlG7tffkdOu0gRYBizARbS
KIZ9Xo3ruTS8U5GqE7iKZR+Q+r1rMo3gK1kvc0csJFwDEinbuBfEJwvVz3u22KxHGDCSgZlrGpL9
jb6U5ox2DuNa8zYW49XPJa2ixjAeicLh+wQ8yNq+wYgcBZhgDe93kmAcYGUhopGoBvRSC2AFjKr+
mC9053Ful+TBVq7dRz4hbkx5q2hqm5+5SWWGQI6bmUEe8sosSB4mz26fPcBdjq/3Q1WFqK0BJnTY
drel7CAGeZ1tr36F5dXb5Q8vRJkFSQwlsA0jduww8GHSiEF+ZSv4rKZMLyuxhJgIa+5z/WiaXXU0
NLoXTb7M4L7llVh5oBDI5uZclpZTkqw4kECgwhWCfbfrcz3t5cDpVzleUxgS+tBiZCSPBFXU0pew
8Ez7RyWvbvaEDme6Qov92TZ9F/drrfeQyEqJCQinTAV2PXIaAz5OL5yjjbkfo6//XtghfEA94T2o
PeuBcY/9UGdQdWTynuV1cFRqemmnoojF6PytEK1JDEF3JZbiIqQiy3W78TG8LKosd4l7v/HOBVO5
uP9rlINzq8nBLobkOASudU612DdNTQszd+Sn7AX2pWGkBegV4WlmILBzy6Q9plVfIgShBNYJzIQ0
hfIdtjxCXhy7tk+equ+sub0ENgcmLwBJkTjKNOhkMVGJsM9MH4t5caZgeQtkTXq4hlygjbjzeq5T
d41HT/mIVyUDiupPj4mn7tcGfddICw/pr+fg6qosh715z6QNJ9NNUIplH/rYyvxd1xJQt6b0sBxs
iz2GB8yZEblDd8rHZk75NwPdRu/l8mJgRr34RdQO+l129a8gDIgdo3Yv+j+c9GcpxsfSzTI6pfUD
/i+a5XVz6O0CgGPo1JGyXvvvOi8tTlVlxfPSDNwKy6+V5i82pAyeiDi0bRJ5qfPor/Z1bXzrVDeY
neGvMa6aw2uKMlquYj9q7EMVjNfIb8aA8LTmC0CI1abe4zoj/NeNfTHoDAZeSQLB0JGFnoUHO9Ef
cFyopcr3zWtm+MWnNyB2zhzEDQbYGd5yXHqgtNK6f7BkQhDNlLpxFdCpM5Wp0R+TNZow7MvtnMIB
JIYPrDW2O/ljWP4sDZq3FKL40oaoehpQcYUG1A9oZp7990Ylz9KuSBUfxl8Ds3UMuHV3CsHQNP7R
n53gJJaELioQ+oLczRJypN+dB80dnIuG6ZpV4ySmRbg1rxBf0rOl0EfOOwwHd7GL/WTNZkwD4H5U
xNJwlg8NpqcDCJk4bUOkepjHXBeh9Vq9ta0iTMXZJylNS9NK1z2BydAS0iyaG7tBKohsIwy+pP6c
evuV581RhLWH9UL/ZUJzbteZ6zWHs9MDRj1Tc/71dTUd0hrwNAr1neGFlxBVslE+opYARUw5JkXn
xU2+Pll2/kTnG/21maJTdH+vzU+lCYDME8qg0fa4DidE9+oJFA9VnPkKzJdmVdCcTbrhnI3iR2u6
O+mNhHSmwXpuCrhmDHR32QBQTJsr2XpQ/LKUc2tt/MpSPSblveWe27Qs7jwlfk1W+dR5wjzWlWAn
5+aXZAmWg1t6D/bgTPtpalmHW2GzpADXWSdCFdPzXDTtafUY/08+VgloDjNKD5quJe6SXWLBHWOk
gGAxP9slY6wFqXqUBKKNhWnJOE/HvTeGLRlHoI9nk0IyDYrXtpKPwp2mc2c9TCX1eMdndjvhHx1y
icLOoUdP5qWh7D8rrIck3XZV7ggMh8icxMuzo9/TNsdMP89ijRnMEOiZ9e++TK8zpv8EMEBbU8R0
GR8aEfYB9mARD+aK4KwKPxxBVAuDFbB2+IZliPO/ujZz+2bX+NFH15ijLiWkhP3NpuD50sZpEdu8
pEnCoyafsVGDhcTfQesWGk94XbvD3C7oisOuPpCQpiJaxS9lux1S1kJMSFGfqIXJCBGFTR8SnVjr
yGi8qzRo8eG+2PSe3X2gqw76R0cXO7c/02ac98Kyrw2Mkh3Dw9vWcF8rT1zMLvidMAb2CdyL4GCJ
vVPZFezG3wVU25j51E/XMbhyshpvjFyi9DtrnXrX7KKckfdJVyC0sXa2yix2lePJA3uzncGc657F
cYVViRIziIN8uK8aQSm4qMiY/5KX83PKy4kgHesNN8u4W/obnWESG/AAGcspFE5+DIGL7MomjfZD
kcvbZNqKEmRo2DWq37rP7sI6BN1KXpVmiygrmcZSn/XEDCE0GMCELH+2BReE8a4l/05Vv7wYBjUH
iFMQaWeRDlTctdcdu0r+dhOGwvAUHgzPFHQA3L3VG/0uc0XL2OQbw+XuAtb3RduksyawDOFHOjSb
gyzOi5xxc15EmUnqcRJasDpd4ivQYo6RXyOcEG6Z7wkjOg5DRiDoPOMIC7tHw0tfGxLxogJ3JmFb
T6pRX8LTXzZ7Eafu7L15cPzlA6aBSeyqz00/fVQ6eM4ZE41GeW8XI++hAgQsZIhvzPsAqLYzJ1RJ
zeybEeEY71W/nnqHjUPlN0DN2md+MWVTwQLWB+T+9lDFyp4EwRltjBlQ5A1Eax2GAU2dHH7m1dSc
0drcWIsBysQjEN3Z7OzpnVf6PlKixd98ZveavVxUTEpjCZLQD5AqFIUXLSa4CdmSYUrKNNoONpcI
fgquEpIoTCpsN2Qua3sEd8pZ57t1VS9mykQF9w8y1IJMgExTAybr/fZvjYwoZ0gzl0xrG7wVg/uT
DiKX65xHw6LUTlOQLHo9Z2b2Lo2K56shwTG3wS7gGatgdJH8V1IxcDtQFujdUOXAImqf2387kKWy
f2yy9pWD4XstXBJ24BjHMKCpgk03DkZaj6Q22B+YxhDllDD3J6lu8C20/Irwb5WVzyo/qKz6MugF
tLMLfUbYSZw57oNrInJqgJczQVy9nV2bZ2p70PP+ERTrayi8ZT+HwUtDEYkAY7NByOTRaHmQzQkG
P7ZFEXf4tV2DPwmhYdGKyyMkq9S6SRZJuTERh2sW0Cebkkya3GiIXK6ccEcUqz3KDQGC3Vn8zq08
iaWNZAxqimb/b7OX5zmBTnA+JR7HLZmQ8hA4HyV9kkQTCA36buBaTQUtcW498py12Kw/Aq+dm6XH
pA/3SpDZG3rqVwgbKTay/CnZ7kgGuPUm073NUA8dlySjfWLzQCreVOq8oSBHuh+2d2oyfk8TEaHJ
8JFjSM2Vf5LDeOlcJyoXiLjxqI1nF3XJzszrlyW9qs3qWJOXkowh/xsWP53cd3NCw26CrxyIDwJm
xXhYy2X6S2mRGS1mHZ0CRZjXiImXiJhw79oyQGNl4JwIbzvm2YvgAFLlv85WcwN/JtsFPCh56jlM
YDl3XUoy6cAiuiasdLAgdhXoiSiQixVPyV/qKozn4fJERGN6qsoEuisirtboQMv0pz6UpCZTzVdy
JG7bWl8FRCUGTNchcMw487IvRZAxXniotIv75FYtmbW4Y/pIuPpNus61Z3an63o3U1P4c3Xr+OXz
ILhbRqr+rLaf6i4uE1/iIiHSPEn923Bm17pGIDp4MFTJz4TdjaFzWlXzrdsYUQ6Pweomdi1mw0pL
5LjUkNnJc9nuNSG/2q75IX32EivjazAHv1cJ4q6wbMJBbe9h0L0CcjO8dI39mljPhoe1zpHG335Y
LkEaMEc2UBdx9cxxVRPmlHYzmRTq5GOYiUYL20NnfM4G6W9+b8zcGeIXBVs05egwdJ++tx70KZ0T
2TdrEMVj/oAexyu8v/ZY3vuypFdmpZ+ZCB9I5COUTl0xX/w1jPqZ1MMcRsDw6skirjULOYQuWGz4
mXrOVOQXmDSg3REVEEBh2Fkz/ITRGf5YznxGeyrvlXmZ09xGX6zOJWUqFvEgOXQNoFFy1pCxGN4B
Uch0mDsaZ/T32YFU86bqRJ4B750WYhGsNwuVZAsx2LWWvY13i64+UfOpET7n7BVEa/KULt6MxFpP
CBXJYF1RA7TJGDFT0oAZsOaoXh1SszSv5PZEo1+jq3Bk7A4JTsGcnGs7jfyKkjlA4bWb647v66E/
4LD7KRcTIZkq0QOq5kb6dXbK7ZJuOuzzBLTsjhKbFuY6/a4Hb8WCWAIEg/ukJvbmHs41WgToOHqT
Pd395LRv5cFCCMPG27IPZu68BS4VjTGa8H1Udd+WhIALY/1VqdnYL1xGjPcaZ2exlYAordAVtCgb
1vJHX4CcMPqnNqnwdddZ9TybNyxE3r7qEQJt3adTK+WHHOrXsJPykC3yj0OtGxmPlZddLIV6Y2m6
HFf6ON8FWfdnyPCpOXBLjnKZM/R/pX9JKPKptdbPuQ5ndCSVc++sXAhtsDzUqwNndoIVUNvFBdPe
bugwp9gLzxBW0HoIrllWssUg+nXnI0g/SuXl+0qkU5Ss1nLqTlU9D/f5ikFwtcQuI+cqDgZUtJNz
IUkM/Xn1V2QSp/rQOFjSaFQOlJZ8brSx/TDyMZGTJAvt5nB1UF3KF9vUOPOdiugpI8cWPxYPixEm
7EDmlylDkSet3GVOtO4T5h971rgAsh8/p6YpTpukwfsNaGsusN3Xgfsc2nV2m6ciyopi8yMtt1TJ
LF+Ldo693/3K6/mPoi1z4zfuja+qh6qxwHCtI+nYiekefYxcmOL8X4im9r0fJG9NIO5R5f2a6f3c
tnJFM+hB/50nY4fzl4cjkhSWexy0QdcXxBkUkWfPrIKy/yzKJYHxNQMsol8E378GR+VWpPvRlbID
dgROErgIl6rH3rCcyzard2hfH8rCQovF1TvMlXqaOm7uGedaPrbTvWlkb4BgcpRoM57otr3rUK3t
AtzDeELdOiYTbScM07xm03Je5q1Z6ZCvbO3EQB6YCd5sV3VUcaJAELMs4pq3cPjIEQ25a/35RFTD
hgkK985ELnNROMvTIq9ASvAqmUo/5o25Nzv7zGMCxaR5zhrHPTfd3y41pjtO3h+Y8upYyJVhRojy
xzLufHPEShu8C2YimAYp8X0MaRfdu6+TLeQ1VPcNkFDiFanD66MJkCSq0xItimTUBIhP3cwkrHv1
tQ0qAthBi1Fwene0ZvsDJi+sDWb7x9fLU7oUT2rJLsPqvZs8PUpHv5fG7ELp4Yz67EHDAbugl3+1
Q+08KhvDHHUCmWn41hlQovohtzRvKYBbsDZ4nlJDQ0fJEXwZq35yZPpA62g6shTuXJwBz81oJAd3
DV6SsIGiIeX02E/5V15C9WePFIcLj3jiud6mnIA0csrurbD/bEqx5YKZuJawhe5zM3zPPfliDc1w
TWbVYwzi8SeW9D1N2HGYpfO4kkfHkCUbGYLZzi7J8x+KKcEhXX6kK4a3lCbqqvyf2iLmHRo2kimD
2m5JiHFzxYUKQgfUhmmD7jVv2sdCmBN7oHp7TownMlCW8zjhKqGPCZXHiFQwYdFPgEeVZQbDBUEN
oXGXGZSw66bBPlB9G+WSqLiKPOsYns9Jlu5BDS1q2moiJHXlnmzv3Rvc0TlxiC15lsMGo/P9O3Up
GUs89Y4PS4gWuLftJrNyjle4jVHg+kFUZ/2XY/A+M6RnciyS2DOdS2fRDR0DQPxI3UodZCdBEG0T
tu/OJAK0G/RXamKAjdJlTeyzk6O9B3eCikh9t8a2VXgM8iwjKkqq8gxHJ0qwFYkt0uEFLkfyN5EW
UHdmdpZ2Fvp15X2y1r/ZXGVHJPoH3ws/Z0Uegq2kTStRx7hki7PffVXTWMQkPWIhsQG3QIDw793k
oauFc2e2zVNZssErF8HtWYzXINQf6QxzsV+IPzKCH209fspsyu5Kpt0xNBiXq6k8CI7WWLcdcw+g
aMZgkl/VyWvJtnnf9gliTs+MBVofAgOXs3KBoY4j1d/kzC+++1Fm631egyZg/KZvLNfBA5whym7a
gx8uNhGarkdcMWNp0febdH06D6tqMALLZ23kb0pPp9DByktjsYpHxSJQ054p9Na332SMSHIgBSeM
6725KeOfklb1j2x0+Ole7zv0xXvC1tP72lQTjH54L12jd9nk8aSf2n1SyjvwCX2MQak/Z21rxXY+
PSFL9c7ly1CV637j4ngTWmc8BfNhMMEvupZhPy5oRb0lfC0rpz/NOdSF1kQdZSzyaNsmkxsz/03Z
sFFfchnZvoBKlPQ4ZQuxyy0qECAabOH8+qk0Jop7Fw//tOqOsT5KcpThf8ivsKJmMJ4GaC4cFz99
8MuK0MTRotlYoCeskKk73nXNlR01q//k1jwNwnwFZsVjdPZIlHJ8H26j/buZKNTnGcFsYtvpj3K4
AjVOqM0fV7sJCa1Y999cthXRA9imJtK25nJ7RKX3LMalPQ0JbbkpFf1Vm9avetlyLkvj2mtEkVT8
d4bF43mshuzSqvLktU1MAEX71gErtlJ03FNjIcMuj53tQ+ohIVSHX2X2OfnluTa5m5TTClJSTRIN
yPWdqAG1NTnHxQbkxUpL8V/UPppid585BAAMYFdjx+mr28AkbvtHsaq/TacpkbHdV534Gbqy+SO8
+sat93rp5KWA/ofRXx/91SKW2GB5UV11u9ZWrIw5O6yuz6YoofSGlsmRCrgBkh3wVWqu1fTiUUJz
6HLSMKfpiUwblBEzVlh37kGLopPIRfrLXwj2HkYL1mSxXkqj3yhiYXmA5HLneml2KOb6DiO13gVs
HBhvzF28AMeslB5vgawctXbLOz2/d03fn01qo2gwcgSxmXlX1jAI65q+nkLCHysICbfTaGRsSX3O
1GJ80DLGdlSvj95ULvE4rb+oNsBKdp+V9tBRTttUqPFusOxBOKmaKbZn54jtgoffYtWPYqtvvAE9
R9/lwLPIB/Fol+NKYYM9iuo6J4BrjXE4ts7GEj0xW/tddPC7kNUWUUFSKMa3GdDUmkZEFd74vXOe
HCbB/HkoZ031lPfrwzqW41UbNCkcn9NZtOsvxpUXVLnF1wpMiT0eDzPiqrEqxxQ4/dMCl9NUfaxc
1/9V9IgAdFCeQZSm965D/EcIjoMto7UvSvivtIouPDV2zNqGK3QsTp/FLV22ly7nb9qsFb0ZxDQJ
ABDBeXywoaps8eJiD1IKu0yiCABkwuPYdLWbOanp8/SxYTU/w6K5urKWcY/vuhiKO7Kzy2cfP18+
V3ffL4ZR1Heuj5mbrnGcKa6FfoOGrhYKYrdEdBzSIWjyQt90ks18Xts5kyOgbvBSI3iq48FX3kcu
fWa35EY8hCbU1YK5IqoBJhE96ezDTCrW0Nyihx3jIiNEzi3qH2AWdt3A8L3xcOilg4uOZJt0Wsyr
7NGzX0uMFMu1Y0R4EwYUXEsYlKzM/cxvls2thrAS5u2L0IuPOj80Yjp1eE5ujJ6mV+Dax5YkkGiC
UhDlkxGhPkF9DBnjobTXSMzDEsEQvXpBJcEB4ceDlLBvKQMp4r7mZmVuSR9z0nrcQ1+nO6RSSKee
K/fKgueTLRQoW+aWY0236FJWeAzwjeyxuE+N4Kk0a7rW62hQJoc07gaH5hfS6pOaR6yc2+RQ5rte
lagDPaBYfdLef7+YPtSn3N2PrsjPjnIWmv6ZCYSEZZaenIMurOiIq6Vtv4xA3hO6OC0WAd0Eyb02
e/EwV9q+yzZXg6DlKsaM/WkyEHrvr1hFRXgnarYCTdM9pFA4WHdvpEftNAOc2C/pKWgaAEToCZZ0
vR2K6i1tXffOBp4ILBq3Ekr0T9zB7b7esBlVkC5xsuAzsScocgw2l6o09+1o32EV383kvZyNtwKu
B1y5ejzQd55Oec/D3RYJNxkuyGNFpnbdK0TaM5V3Oo0BY+hxfRLVEESgdu5SXfrPUGt+k3irbdgl
grJWGQDPiDZZPDJbiiG40R7nR5ThEe4L9N/cf0jZI3R20GIGr6GMtJVxcmf1V5T5H781g0NrEoik
/M4B9rz4dFAcboFVquPK1SRt91dVhwht6oIuJsoz0/Dv+g4pSpP656D0fjZ5TndpCC+YBuEOMXgs
GtJCC4eVsXqFVjHdI/6yC7mHKXxlEsKOrgnO7P15yrDwM4bdd2tKwIHamoVyOUjfJoCiLk7K5qT3
7BZ21chALe/4Eb1FAszeYVjTB3inW/tuAZjUt8gDG3wHPMXuuwlbRab72xRoTkKzcKdNvG8dBJed
GhCb0+6ucE6TJ+eDbyZXTFfkeNv1cmYMyLCa8sBgsnvo5FMKmPYQ5rlzMmE1xcbS/PSCF2ExGjLH
8g4eJfMawvkC+uohRh/R1B91ZbPbpgcUDssTW/7kDN2TpkCIwKFL7EglXffkByZ7pf5MtwXOXzFx
zGz3ZpIhrXjGEeyRNfWtuVzXDI9zUT3KvmGnNGdkCHC3ho6gww32hCkom14PvV+AZt8Dz0iKzBKD
Kf7plRCmIYRghoShA4F8AITMuku6Br3bwNtLR2Uvozf5UaDWR2cGgCREggpTjsZOuz2l2xre1jpP
TlvLe1YFBo3B+RMu7O2rEGDjBNseMCa28mq5KRrrrbQKDI2bsTTcXr7/y9k8fOQG4VJZTcIg5oSB
qTUDlv+PvIBvATPShBEqkzkzhM7QGHWiICDgOxuAHQcDn1xSsGbsp1CHkXdXQX9rmQvxre/vf7/0
MwD8wQheeeuMfL9dvOHc0Pq0+odvE+v3l1La0RjOplOxSduwlb9mFcRQZws/6VgzaMQTe0TVuV9l
CHE622C5vKAp3Fjarsk+TLDjW/Q/4yfeqoEPHWzqMzKnX/yOjDXyftZ/fCkM8al+q1H/v5VAh3Rr
/0lvu8X2/Hscz5YL9G//cvnMG2Kt/pHQc/7zb/9CPvL2E/+uf/ZAJbDnR4+JiiQQJC3+B3vBt/4V
RS4UBQvEArBf8T8V0I7/r7RFfTvwCesLBAF6/6GAdgTAho3lQBIPg0UsGv83Cujv6Oz/pICG4ihM
flEYbBJobyMz/FPWKJgq0xhmYz1pYLI7Ri+FhW05NvXO/m3ddB/6hd5mvJFdz/hw/ulA/S+EyRYf
8D/Lr33gES5ZFyHhkxaS7v/8x2UDyIrQIJS3M+VBHq3DLbtqNMDecKSnN9MO9b6I4/1//LNbpPQ/
fWbtJC6RX/zZ7h3xVlZTJx73uooWe5f0t66iC/N/+JP/LWz1v3zQ/xKfXTInTAKs0qdBRHp9tHwc
zfuUSPU8Hoq3//3Hc3zx3/5cYFmwZHz2gL5D7uJ/Oa59ZSjsyG13Socpuck8dBaOAJ0aMmhtAhju
5JrsxbbV8PA0xgt2M2CME9M4H40y/kJoWQ27UiCVB67cMGoW3PtTy9Z47Wo3tgKhsYSZmqXM/JH4
8NxlYZmHBasdEs8/IwKAmRPPck9Ac5OWAsxOPQAJ5AizQ91nxXRNjNYmG3G6OB4NynztC5g9fRN7
bXAY+SfuabwN0gQSZj+hS4W1ZMJhnpeUpy9wGbZdwIvyDF9/F7Oi/ygRh+8Ae76KQI0RT8rn2a+S
54veJD22yk/TtCI/9800TtkVW+DKT1732S9MHVfxiScHpk+zvGIVjoggRW9VuSCDaBahU774Exts
171BG3ee7OE3s9p7O0HFEzbiiz3xJVfth7DH12lRcd/3F8OdfiyQeiMoJmQxMY8HxJTEJA5FemJj
6PXMHFZ33FfeL4DziphxskHXETwwypvXuS9UpFT3YaZArlFOUs6TdLCwF6slUbPeHMwxCImWtOfG
/qIVg61HcCaA6seeza+yU4COQVBHVrM+Skse1VQt+w72MEkw2clol/fGuPEkQQMDzcQYNphVV/Ba
c2vb/uV7x5Effko7JC/3dB6/ynV+zTwRuynTx25+Xej3MdRViH48hCD++iVE/ZqqP03df+q+hQoc
QG8Mix4UJ9kYZUHXaVIfyYy4xcd+1gTOQXjjK2bIL3OSm6SnirffU4v51Vzc6yIfvDas47J3CJ1E
LqZcpAgDPCUvA4rLcqWYdyMy5H+Rcu/YPfsjWuZ+XU2xxi67qz1GFpUQI9lOHLUAO/fkmVh8+Yxn
OhVENknny/CprawhRzvKeKU0HvAaWDu/yP/2JZ+g7qEvY8C/w+aO10zQRgVC8V4IdB8FsOtQonw3
MgjcumRKuLGajVV8mRUN/wpkSmKvHrx3iGmWVFEb8EZaB7T32qx1ZI7pviC34AKv69R6bRllLe/Z
75vH0OqenJXLpLKsO1mEjNgMGGHCRPdfASYlwHnf2JZzmFquH+gJQC9Q1jAjQlHEcDEr245Lhh8Y
WyaRnOgwYNFp8cuGwQO/K43QiX3ohIMx2d2R7AqTvz7EZP1eUkX/yYdXu12+zdbuS1r5m+YiBVxQ
PdKGZqyQ9utucNg4daTMo15RUWJYakfLFL2WuwJl9crzdt2gfHvBu3a/UFOTnTt8WK2XMsiG4iqV
Gzl+iGw9pD852qSqzD68b1d/VQaNNPyAp1GTZUSKII4i0j0QJe2UQLRZdg95A00TjhyRJ8Or0XQu
3VEO3/eVZ9KOYt0FGJ+qD9vmc1R5Wx+LItnnXQKXZ7vjpE8jisAuuB2AKOloIWyPWscuTqNLFAT5
6mWaYmIYtjp08wZ0hvlVW8MzW6d7Ju7R6nCnWtuLICUg6jVrvNN1h9CbXkefY9y7HR7bpgMNqh+3
wB6QqssxgKGIgYCY0vEtGZGJaHcisQfUTJS2sxOxfm5NrZVauD5vl1MgjTFe0NWx7c5xBOevlXjr
WhtRU8Csy629R8jSSIW5ITN6w4tc3gbFXisxOfMZu4K1Ycn/Pp9ssWDEYlapB0DRZD0TtbBFx/Oh
EGmZzHd2Rep8DT0L1bhwRqqAxX8GLGknT5TefJuT6qz2F31w1uIwPK3Ce8rEcvR4Y4TEbIoo+QjO
7rEbpyMIxlfDRpfY4SykAUBjY7soCCp1ffkjtKfXdlxeu7CmBZJc2eCpyMxnOMnF/Epr9ZD6+bNe
2z2LKhfj5HzZkvepp22N6eqPLndf22Y/popmeye+ZLG82i5XI2vZ2ZzF4+SAaDXrxzps/4bEeY+u
jXJpu48ZQe7WmcPVG0A+R8RsZoB/yG03Cim0B8cgY2HtL9rkUOD2hZGLDj/jsGJg8iFJswb5geSw
wjN0ywKi3YTiJOf5g8B8vnSVwVMzRA5MXPhX7jMEQGr0Ug1XpmpA99+W8jSPrJ9GyEdDFMduw1jO
QGM+tkOykCrLm0Rl+z94Oo8lyY1liX4RzKDFFrK06K6WG1gLNrTW+Pp3MNfsLUgbDsmeEonMjAj3
4xFPU5GRB5qN6783KAk5A4AhJhGCBa/V/WfTpZAawD4CZen4Mx2YyyNTdKZ+XU8qDY9eITPoSPnC
LTpuntgVd0Ptzhztn7ESvbcZFX9iIFsw1uyEoNMejM6T8KcF1hyjlpAVb2jz71XSayfddjXtn4FN
ghkutSv8u5XOXjIlHooRp5qm7G5O7bKrauiHfR0STmp093QpiRm3WvgPrb51W08tmikCxtsFlGJx
b0seCnmeboA2L0PYnZsS1M7EKDLfTr64z89KSuCaAIwEOMAzZ/SRrxDAxlgd2ozpuTm91LNR+Kom
r3aWVnQ4Z+uvj8qgaDkBYjr1LoBGuzN5C2gWK8SYtSes26iSJxbnBB0BvV9eEA07qZ6IHrusgJga
mrEJohDvbOgjBGinxwqtRjSyay/jX8j1ZgX2ar63Dd2sAbCaHWMmaoBVFxKIQ4MQUqePutwTNX4U
h+pvp5F4T5siTWVgS/18yvir6ol0WcKehsIoQ78UiHgugnzkWhOmw3FK++GY6g2rVPPHspBPq6Dn
tjpQPlL40+PXPnSDpdwQeeuJs/w5wUjqKqj4cQ2vul2H/ag3WIYj67q28z1eY2jEg/o1hwyxs5zm
xjh1oZPnWNMQca6AhE0+zhyrTGplj3GtkHKCCHCyPP8Wqq3XrONpMuAs0ccQRDbtbVihoraqkInM
K+lg9M4Ge5z6fdqQB2IJEyB94z7o4bdK98lBRfEp9PIG8Fj4NJZxl4DiiXCkzMVk2mx8T8Jo7lur
B3fNmMDsag2N9+wbKRc43grYp5auujis5k5Q25O8Nldl0stjt2avkcDmM85Q3hGJegzgZm0Ud4Dw
Cx9sJYLOBCo8mgCuZTCoGoBb4E01+rTm9LMaSC3gK9rmqEm0+Exn6ceH2Q8qakLB5XSoWESiSZPN
xM/Gmd6qk+Ct3S+73XTUkTNEyip5/YxxxZyGR4o/EvVl+FU1HED/exEb5mtctJ26XGVhPVlz8ikV
VsLAZyJ3gywOng/chXGFE0lJLCgUTOpSQXwTopBWaV/viJYH9oD+EkEqwSoz2iQ57dugogi1s1h9
LErypMTGNj8fo0OLesltewk+uRWWwM64/tSj0gaMJS4qeEe4R4eWsxd4WrWHFYXh0NjPlfEdmiry
cEQW+EBdaZ1/R4OHKowlCERpji0HX0TfYw00SRy0Y9pku16unhjMcEtqup+OR9Or6t+kYEHEY/yj
MqxDZWMsdI1E5PkMtCxuvG669KE3Y63R5l/6MJJHUNDIRati32Yom2xbbiMwec0VXvy/FcVGkRiQ
XtHhgUPSU9ciqAAkAJgWrmLLSZpqBHtDWQJEwUXDJ6FslQT+CSQtThqFyWkmkDXXfqOcL7tDbeTB
wjlreGA9dWCldQSizJWWeIsZNlh8ku+sBwQ6FwkVCEhOOCuCB7J4BNOGtQV+ZUi/rVfQTBNQj0mK
k17q4KPJ4kvC/HqIZObLVF+4zBoY95P2VaAf4bK1XwFR3wrMMLWsFY5GUEvIEe6nnc7taur/EBNx
cZuzb6qi0ZHkUrHrRuUuXLSBoAwW9UPEiU6AFMsY2TPYH0ofzS9F+VWTCY3BrWKSMWsmyDcuBqM2
QpzA9NNBHB1CMZ5qsQfwMYaPrBriwJIQGbYD1xa5ayp/TNmPetmx4oxdEWGLW2nKSU2y77icSs62
/WDAWhxyeXRmVb2g5P4dKFgZPuZW0GoQr03KrVY1fotI/itRYh5ajattXaEGaWS+V13trGDWCdTV
8JR0IipzMRvecn18MmqDkFYEUBxBMQhnpNI5FNV7GzOVMsjUYhIHeXr401ASgjXpKGyX9EUR882b
huScO+pFK+mm5jpkXlMBMy6PzbHjatGTRyECz5lnOCzcKdFf1SQlwmmm2GDOEusDcBdxy/3cwhiN
0FfaeXTyznzvCVV3W1V4Rvb4JNejTjVRdAFWId3eRmgq8NwxwirTtB2X2KXGnZhCQEeGr2jhc3jO
Ifw/dVmFYTHMYgZIB/Qpjgq33gmJLQC5A0CmQttNynu555++jbWPXQnx2mSNKkQUNCvxkrLbjIGi
vhHc0X/NufWs40vbc7OqkIDoIQl6se6m2JEBLGknLsIFkmaea2uyrpvf0E5oGcTDRPhaR5gvYg6T
wbT8QJhxJcv0W21B/qG+4/uNLmCpcZO23LZzfQqg436bmmaxKfKcSZ1YeVNYUrvDuHT5dFnuPWMY
lMWuoUbWvgetbmPW6hCvzVRxXX+aiffx1LSddvqgQ7NkuCAvK66zkNI+sbLUmaMWK4ImBOO0rbQc
zaWk4dZoZI8/259iKsYWHQpFcYJlgxpDZPh2GOYRWSl3/RjFmM9XFaM5pwOxK01Rc3SD3kNHv6HM
PGGs2GtSTJyluO6YYoGir3EW5aj39SXAW8A4j1lKrGIcJjwPTSQ5OaXyUUrE9kpjdhiL/Jv8iM8p
9bLkp4XlqHKrsWut+aoQ5bOTSIdMUiGVhSBxC28150AYm80aWNzFtfkvW5a9yhHsWC2jrJguOfs/
65d+4U7vyg8RCA80IvKTqvpeJcJXjczB5p4NBlFsOE4wiY4SZxrXHLvTcbTGoJ+uEpMjVmz7K074
pco6p1dQSmVgJPSms02SNqBIraqnQaOSDXuA5Mg0vlOFUZpYqvhTVUx8/DHPpUrnMAOdFYbeaJqq
qw+KdAoN89jinBm1V2FGeLXCeKOZXRCeRAsswWQXQ27BKcvATGjA7SWrr9bDf0yTnogCeTZKRGlp
hMwsx8xCzCiIG5IJPUPAEIneqIjVdp9o1Vvda/DcAYj7hB7K9KNsNFCIxY3MaTNzPdYog/OIV8Cn
e5pb5d4l6hnaau60+ECClLzXIVfmvaryanLd3KmaerJWDZlPlJ4xcidIOZgs46u4kUDAq4wWksQQ
dbaLoAaEeRiukRHdlTcvDFtqZ44RMc8psX/dqLpRXdz0TmVnppvkLTXlXT+WljtwsUfuwSYY1oKn
N+OtV+aW7hCb+CDqYMUmOE/IeYt2k2og7zkqprhPboJojrsl7kkSToc/PQYORWBlWdGgq/m45C7i
jmQMppuvSJ/hIwUUR6SuNBI5auEM+CxEtotsS69INKH7/FIvieVv9V2mNa23YB6lg+HoeHTQDfl6
mppBiEcVwj/vAO/UYPA4xksen8D9g5NVhUMlyk/5hOemBKCvkjTgjMVyyYzWYkMZkN+A7l2MbPXx
hLuDJJXO1HXQQglmw6QM1obhlavE5Kll83ieMUpTtcWwT2kJ7pZimfxFquadoLSOpfBPFQD/N0KB
TkMzTf4qEEylqmt1rEhP0NPVshWxFvajlj4ZkVDsGQjelUZRjiWXIHznTpKJxkEMK5RAacczB7wn
ZpLOVI7OrxJFhdOQtLQjUaxzl1X5jrv2MXX1FZyU4SphaznWshxzaWp9ZF4qj7N1Rg/RYlvJ96Ms
X3PyGI7zit4halDRFZyuBQKodoxpODVHNhwK++2s1gcLQytlWhpTNVkWB7bWxVx1QwNjkCGC2V6b
t4oAnmLAM2PG7OwY5Dn2WpKGsFtwkzPCm6VUbjF1UMlFHqRazk9tTidzXpfrPE1vITpFW5dFxmxL
jIcflUtlkHFFgtu2L6YvkBNaDM10inWGc11bRcEUjr0zyiDtWpVWa6O9hZsDUZ5Dp9Xb37oQPnKU
aW6XzYiQMk6FXLPAavEBbqQ2qeNaIcGOqi1sA9miuiBOrKA00tbZ+KhSHMIZLy3Exp1gayqfKUYH
EH9IBTaJcjqrh3xpj7pW3GOkDl5ncWJOc8WNJXNTOm18MmRW6gaPT0ZKykJycsX4DmutoKOMXXwS
GTpX3dZXj8EhEFVzsaUCFxeCk1MuIKpcuh89VGnXafIrKRbnJC8BYyQxgKiI0uhDB4h6ilwq7jmY
23ZfFZJ46AGnAeIFarsgBS51hOdZnA6+pm2AgKHvvU5izbO45yMd319tgOc45LwytEBn6PBQ0FB5
zvOpLKUCFb6c3dRa+EZWlkREjMpi/UXyNtTIqM13HEXSIfrUhT95ra0A6jIEi27psZPEVqClEBqU
kaGCYVMCQTREwnKW2mJXdaw53gq3rGG646I8CSoFhLVKmkPCxW+5OQ4Wq0mD8qVaZw+cIzmDmoih
wyBCsZm5sWUEVM2DNhMagzWlM9CbWDHtOY31Zwr6RTMahTzmUnhsblRgpxOZPGIMsxotO0pDOCKt
TifIqrYNKJro0jKx3n6y2JuPzlxA8CGjzOQMt8jsQqUr7snytXZWGtBFOesCzslYsthN8u9EsNDH
lFiWulUiWoY4NdnYmoD4EO1qaq6TjECYYq93iql6mXpVwJrAOCCUOCUkwjmsXNb9VtKvk0ADuhex
ICHAHYuH8KuF4XFdeyC++WqQxKLdGybpfa1gDxNUXxtjv6nrPbl9X+AXlxZPT9xQknda+A2MkxRW
88Llyrewm68W03WDAA070s03ZVaOet7ZJOyg8emlk6DTxm46v0CzhTfOss2q/crazTKLd96mN4qL
B4HK+Evae46EL7/oCNa1LOLinpKNWj3N+knRNzYzuhuv1wquiAZnXt+Gfq13p6gOiakZpIdQEwdq
djAVtiIjBl4gavGd5Lq9RkAYnQHEzmKmvIUZcqWm+TJlYAHzINy5oX5tkOllWN7SyDwxJ7gDZ/Dl
STjUCXjUVW6/5mypiQeqdjoEUcLBqy8ag2/JrDxWQX1MkBKTHkYhM0c7UzDaRxuVmRX/1enrsyqU
H2rLb2RCC9FnEN1FA5QqWLWnC/VTjunK6Tgss1XDczBLgAml975B3lsn1glnOVd5pfpBAS7xvtnP
WoW/LYA8pU/Ml3wsquwx1aRKzFQanhU7OVoPp2H+rpVwbf6dO21CDZyjBKa+EkOVU6Qhj9EsMLdF
c3we0ehLlLWoYhHe59hbNJVMKNV6BgUMco8iUGB3KcNGJO3cRHNYc+cmRifQ01Z3xh6LYbtfeCQR
doUjiu8W7a5ZGE6dptO9GpudYcyfRIdjDVauHf0lL1UhLtU6WicrRfWk7QgJp9ck6+esI2hx6Yy3
VUP1DXfUJXaF2WVcTZ5aXuJ+GjmjCewYUyp3MRq4dG4UjYxjJoaiinKNLSHH6CCpI1c6ErFjIflu
s2W+dBrbfiIg6i2gkiKDGZ11AfvUG0aNEbJ6lkbFvGsZHb0FOS/Kr6Xey3Ld+ESoWfcJNXvx3zRa
3xgJboLMY47M9GMe2S36lmrHfAgtZtw4BbiE951RMhgN+iwqMFwx38xBrHolXegpb4Vtr+y0EOGF
xGOVK7gwjOKOJJ6vMGWDnOPNzk+6sjVwLTEk4zFK0VPboFjElxi7S334d2FpGlpEEjEVR024d4Ql
uUJj3HAxV6eJicNdF/ejIr4Wk5T4XSvqB21O3tKhIfJRyjuSRRRfqMT4WDGrs8VWf9GaSd3l6o22
QBK0oR4eC+4uKiMmPOXyri2yp9EYm4tuDvuqz9tgRS4VqAQdmqtwzirlES/zbyc0zIZo+h+57LUg
bWLMtIXllihbke+BHphXThPiXjFd80XI4cZc5zMzjcqiAUh8uPZClEC0V1Qt2glvDdpOiQjWtTUP
YU3/qtnuqf/OwkjgB6TyEwoAToNZv0QaR7Y5ZBd00nzZNFWBa5wbxcTkt4XIQYx6aKqCAJUUVr5E
y0/ws3FIMUYU+fL+bfQoFoD9TuG91+oUrnny/W/pggalxBdzTbSzZruBxrT9JuEPEAMXIeRrYmHe
RKns3SIbcdhEPnkuRF5N4YBGb/xUZ+MCd5aGwvacU6/8KS3fu5x+t4lEX7mp/4Yo9khqIq2lixGC
1pWChC0O/q2GMbce1vYaq+261WSbIprWBeYBbkT0EZu0qtyqrJiJLTRCe8vRa8a9CDeQVVf8yJrT
DBV+56bK6g+SqTsJ2TcHObW+iOpBbxOq+EJNeCsZN4AU3xX4AFT9lUL0D9BT0lHH8D6ozwqNxYNR
gZep8GFTywJZGcDwtJRqoulZK6fy2g2MvhF9+XxCKVJgfLn4V8tydXUAtl6qFNgXsfPqMvWGvE7C
rodpZTWUT9Re3BxFwTNn8S+RajJTYss4jMZB6vXftYutg0JMg40qgPg3yMSXf78aOqC8LFSJgf6c
+FYIIXcwywouHZwFkSOij8ZppyqqbE/cjp1aIcYLs/eL1mfZXsp2xnyXBZ7ZtC/Ircawgmp1qQ6L
yW4dSW8yOezMK/ODNCJaw9HAe7ZE6VqLSgRua0SsC/osJnosCDkfd60w3zRTJBHKKvBMivl/ucop
M+vtQEvBdPVQzt+bVAla0QqUXP3AzzzfV22hlExuMZ0ZP1rT31I0GJPKJlMbSXFJC/jURnKfZV6+
UxefCzl5tLIh46SEwMXuug4WjIY+vRBwQqzBOhL+CzOnhCXqmRRTwkFMus7FtPyO6znimRzSo4bm
26kjywWaR7a8WZ0qjc6C3Ci9N5DWHBiV/oOZztbknGe2RouvmZFfTmn+YVTNDYyV063aValbkQOP
ONAYf4THGAyEXLL8DT0A8F6JWYHTbaSOgCjTfZAnFND6/w3r5Cz05aYAFGm9xeQ3FuDq7CRaqQ6j
8C3qBeFzk/QqqI7T9VE142DPRvefxVwebxqtTvq9dQ9WjQF9ZauE1foLo1VXJb3U7/FQyBv1ToS9
wYui3EfveZUSvLxIpJkRjt0evT0Rbo2Mi4p0ei3r0PQywJLC8QseV/mYseNytcwD+lovJLVU+ymR
URpHtO8VAjZFi/lnoogHNO14V+vxYmRLuiNUegm43Wxd8Hk8oZyNPaA5Za2GLzLlGcAvzRbC+CGp
bQgxEe6JVS7qPuSvqi3x/s2HEJoGvbUUyjvWz0VCRVQX0lfeD3TwoK4EJFLiZWDxYibGMI/ouQ0K
YSP1ldlJyZY/aG+DO4zLepDpLQVqVr6XSHFdS55pDjHl9+PZJzt8OsqNte+iKgx0red2JMvBnAos
vnVFekioCBNbnCmpMIioTTDK1dGmnZA8DXsEdWM5PddknYET4QjlYgOkiFkfEt/myVC9eGj0YKis
2yTT6NTR9TF10XeloGCRx0+TqZN0qNfCRGYpe+Ua0kyhHkLpa/pSbmzEKImyw0L09+9v4Iy6gyKV
MZb/cv3/X8oiC0zq1F6kP6zqPsChy//+V+aH/Kt//23Tt6vy/u8nJOIjDUkNRKxAZZGQhqES2tTy
PdKP58emRZ/4Shq+iFGt7dfy/CgTs73mk4JMtIyUgMqmcMJRtlCgrNbd4gmAIyWhM45raydZfiaA
iJjT6GrF2Ief9LUCudFZ4WWBD4324Lvsjf8ykNOCtE/6vIDSHl7rbjpmsbXeeA/JAdse61rzDDMZ
7FocrasoE1NgmUj8Izm5lwnT43yIMwQw/2ka+xhxOEDD8EjBdKjaZ4kDfTWF53ACNJNbJ2FS9wTr
Vn5a1x8ZHl86CdNHij68mMPxLOrxGEymWqAOSDCBW8o5atXeX8i6BSK0vsw4bn3m+thnt7C2opgD
C/eGW9QFxUuhjeemSksULfOuRoC9k7kyFWnpJ5ZybJMQd0uSPcH2an1iLV9mGWHGFtmyZYixNxMk
guL+Da8ZBIf6ecEF4mHivult1tuTPqE56dojPSk8Nus4AsQC4ijIEIpiKVP3Cro/RxPnrcLCTQWO
IDOqP1qLXNK1/M3C4UrijA+9o+brheE00Clt7EpKj2KxPekq8jxLmZOnUqku42QYdkzn0JOizjow
xd834mbKkyu/b+FAlXhy4ZQxchd1JH0Lp7CFFGxKJtOHdUFA/coNKgLho4gytK3Varc2mhV0jNXo
PmjDCyodElzXxY8Tud7TAEyusWjtptzpqUgPlbD8txD7/YagAtuLdBjjCFXwFhsCn310mpLo5kWj
l4cjAxSNJQ9+VrLYUWvZTV40R2gkjL7qLPL0UAdBL/D8Z3X9u8aK4dex+VTXhFOnNVPcZmE0nW4y
pDHW0iOWVD/HpH1YwItBJZn+5HSC5IMSGDOyY6zVX6porzj0foYY9oKRqHg3tCOzNwKVRZqR0obJ
Cds3ZHmxFw3lg0WsXbDLQEhv83bXx6v6rN8wKA33Yct6kwlMK0QcWoq4lm5XhRCKJHiMZaEzwC4K
L2e6dWjRo/KojLimLXUKNCOnaUZBvmv7wjymtIv2cYdPYxxDa9/gJCTIjrfB8i/2kaUrx0qsOmoQ
Sz7pQ7gGcyYr5zSsTT9TRu1ShUzYSUzuGjW8oIeScVCm4s2QQsKJGqXcrUx7ULjgCycYK3qS6EO6
mqSNT3RgSa8VNOFJmUx3FLjOm1ExP/cqo/VW6JNHowoqqKlGfAxWA7VGNYoXJDut0xgVF+BYZ8jJ
oHwvhRRUKk+Yo5dhiwGVQrBIs3ZD0rDCyXt6jULupjNBPa99wxCpnvX8VTJJiC8m5sJiW2Plmrr0
tdt+KBDU+JVeKKI5KYte4aJAuOaS+jKXiAjy1DJf2JhoyJOe+oK8qnIkgv5uYYYFcKlkOtzIo0yA
oSgE+Mc0XmUMkpXozcn7sKUL1xOz9dASGC02wg1ZtkZkCI6DcAPuEMWIqbSsldMQM8fcfr9vpt6r
LTwYuHa0cyf1xzY1MG7q5mufmS/9hC6yxJ8/T5CDsm28IEgZ0vroI117zcnjlvFx1BmuPqsSn1I6
+9WUtF43AHIzR74IAXSbi9bth3nl4idtq9GmBsnRVMxGW1FazjL3EhojGTk4ffElLOtJFKXqlurp
Ft58mSalCmBnGLeVVyyk+qmM0gP2zvyp0NiOmQBjUw4t9rOxRBfF6w/Byx6zSQ45iJgIqjVKCbUE
BoDIsXequKUBjssiiXV0AcZ41kiMPahTaB4Q7SguJrynPkqPfVutQdNNTGu07NYmyW5op/Qwb5ov
UqzgH4zMk2clP4WVOTn9eggb4r1p7HOz4zrFIdDDsqzWHUO2ziuW9tcMUxpuUHm2XTvCr2LrxdAC
Vyuoj2DuJOFW1zIlcSbkoGzubCLl2J2alqNBjxumfnqA21bwEYJhWpdhUZixAgQ4yXQQHB0X9nwU
WVXmelI0XccziP4VZpZvKstwlFQ8ySUt4KtRpScmX8eubdfNRl/5tQm+gg1h3rH8NF4YnvW5QcS6
+hOBaefZWLZAnA4piLFyS8tjwql0nZp+xim5cA8BbUjlkDJYVNMXQjCbW7TM5EXQFGPbXgNlI7VS
CslR8roCqSMmq85PRoO2pVTALna4dx2lxTdpwRJGEueUlQL8Pc7ZSqIWtEJjuMtMT4A3ue7zuF9v
WCFlOnVnk4T3S2eSQgKL4pQnI/c8wzAP6qgn9pCQVpOLSzBG0CJ0Tb4yFUSoqihvQlr/t+TtS4yQ
mZW1XPWaYfmsScpZWNlx4w4QF6SzfJdHwOHmil7t0KYnMexoCqRYhAALXhFazAbbsSVi1+TsD71F
j6EXLeNbNTMfWUQL0/iAEVSd1emohpQesnHt1QEjXszAZqjl4iDEoCHHeDhhfan25gKHLTWr5sTN
7BKt4QiCraYKIKGFfFvM7ktCNm+hH9vZmg/9rOKpaccuqNXBYxwLTA1NxEEz4DpOC0q8KvoQRDy6
wIG6YBma2zIXHA2tpO44Q99lmTIoVsyt+bNrjfZiyQI8hS5P/RJsQBBmhFpboEaqXo8Og4nzr6nb
O9ZAwxm5EMBNgcgglLHirvPMLDYUT9xsFhbjeDKM3p9INj/OnX79VzjySdptoQtB3Kw7Iy8i2gUo
CEYNHibQQUFvZUKioT0MvB8/l42zZiDHzUvyOzOROroRZZThQnRZC7k+dcSSe6Q3F16hq7R1QoLE
UOEDHirQjY9pCtI5zAmYKHFdyvrR0vvTkmr9Tk3Tm1YtdEmIjHGURh32RgKoiZI1l45RNUhHYm4E
r94O/3+/9+9vpIpKx5CwWeqydqFZXXSaW+iGsmv1bhdphnhExmYKjt6mvho2xV6ZF/GYbP/i36/k
kjF/iceXjjhJvSbx0756H/tAk/HTuygV9EMCapXh9X18n5C7PyK32SeudCvfzc/xxzpJjAvjNwlK
D41fj2uV+kq5oN4BBUiqN93N5Rx+QdboQSo0gYWWUIAhyw3D6VQ/hmLzEY0+qImduMuD0tN/+I1r
9azzvyKjhzUqVXbxKt+T7rJ+bNZjUlQ4924l4Ffa1y/GKfHXsyD6wu6VGFrYUtxK1msBX+3BiFD8
NvacUoqjPGffuuFDoVkJVwlmtyFb+7d+wEOymrNRX3Gj6ffoVSV6rvke6zMbAiRfhXOEUSbcxM4j
dwvABX7uHAzDGWV0AYiqpGHnWmaQ1FQMuZ+ewjxACiM/Nd+VaA+7Ij+bBki3H9464jxfwT/qIO2h
xzT9NnuEJUDH4i+8//NFRabVOvWhDuAXF8/cutUSH68nIldk77jjIRn25SvsnU+kBLSSsD14VTBo
nvKqfufyURZtgG5r/F9/Vl6sQ8pS3Q0F2uNdxDDRHo/NCX0bUUbp5/hVjLZyj13zxptbHPVnDqa3
ej6M7/FjeJV8iNxIbc+gEOvVXp451ZAQBVSckodcZLxAfYD9l6PCsMsXUMSoSYRHKtigsucR/7gb
9pf12k1uerKAahMCgCMBbInmQNrCufVMZg6jcZ9hj5B6TLeORgz7wl4O5al4la7ao5wcVb8PMkY3
OzyrxCLaI2BE5hDP4t14yNiaWTjCXmRdN+77cMAbsNIbTh3hVBzNM41jCslHus/nbQVEVBzLLnrb
OF9++V97bj6E+3zIUegHxR5O5vEF4aQXnzEmN28kfyGooZv803Hl/Wpden8X6Xem3W9rboPN4dpy
xn1ih3hjAy6UfQWqNAkw26PE6DlUL9Y+RnwN2ne/wCpX9ukL/sKBSnY+GDSZeVTd4dH45YU6HC3B
4gjiIX7NN121yzcCOzGCk3uS7fQQPc8vQpBetCDZGy9tedOSPQkDYeS+SXf5Fu65m2aNXb71vZ39
1x4Lh22wo1lCb9WPMOeiBP3o3Oq9PYa0Ad8GX3WFJ4Ae4JR6oGtx7KMmiS/zV35oz8atDr7m2OlO
SlB7qHJhbrvzW/aJIeTZuKNxqd5Vu6IXHXkqtvzIi0Gx/qV/xEcgnoANjgjxIiq3ficdafpMn2xl
yjdzvk1QjwI8oPudI8u7QCgXUWruymfrW8uc5rN6ERxGJnWgPvqjOSF32Enf3aeYeQxaiUI4N3sR
nCTqXgdy4TsRp89S7Ew/ul25bTBci+fN0YMUd7XFXfacTzvhQa8o7flKaQeJD9WXf7r39CtkTOUZ
gXZfIea+gcUwn6kT1z8IX32+K07is3K37nGKBdoO9ysN5AufEMV6StCi3X0TAN8HXDdKjzGRfogP
1VV/n3zjkwy3I7kHu/qv8+PQSb9JclwGgpaOBtMTfjiMBsyvdojn+jM8DsZTfs/pdZHvbucv9O3f
QTtm1y25iksTTptdwQaEeQY10F8knlX0ugRoMfX5Rce5LBhgLhPSGlzm7EAPPAsNZw2LRkYOZhNW
jfRR4+5ZEMy355O369f4SyCZT3S6HyrW2esXCJY2w1hM1F63k24x6uMgzVz9OJwSeFrvLCYgGtvR
tGkfbPNa3wGgbRQMjqzkKEyBAauxAzDm6F53CF8A0qqLI7ZPCCLn9SY8EwW4PKUv6LkFWsF2XgTw
86TzssN4p+6YmfYOu+5PdDHPIKlHV/T6k/A836zTehUYonJjOFuAY8/hfxMgyhNMIjrATEQfnIgS
d7d37WHcjI/omSPhgxi0X+HU7Xj+Uop6GgZQyojy27WvJJ2QwIpS1BGvloeZwYk/9L/oiEw8Yvhq
yx8wGFTs2yxVZqQ76UJKPTkEkWsdugidgoMAWFRcy/LM55ZQ0T8x8oRD+inylT5Je+naDF/pqXgL
WdrcwdErA411qNqQyYCJnXg5VwimaCB2DfuhOAXqvmvcaF8sfvpn9a8g7Ql3nzgy1TNsGQa9BByA
K+bJAgBnusNHse/qHSMlNBUG63wvEFBso7JeXAWxDAOQ3XqP8eDLdulFbg8JGRaObdyVxZb9/tU6
Sxj3j5ggNcNugvmkBxaPiXQV3jOv33F1l2/JfxE5uq75K457nT31Rjob2oXBNYoAnTCXIPUHONKR
GWfBW2xexp5kDIcwhfmIzJeQ4wuch3fu6NKpIbjPgGvhCl/0+ZHjhr/aJZts+ZZtaNIVPYvdf1si
Oj0ExuR1sS24QNWfo/GuE499zN0u6DCjO03QnKHWfpdv8mN5x1puftP6iQ/msbwUqtd9xK/14nU/
PHKkq/ZH5Vt44tP1oU7GLh+YMRHsjEzVSUDIPLJ4RzhSOtmDtJcZoxFQL/At8UzbypuYHHTTm/eA
RICY7qRgRaTx3u+IlbKg3kCz+Q3Bq89u5+jiMRRd4zz+AVIL6X3J9IKC8rVDMOiML8LHyicNB4ti
7GpCMmTe5JXLU37My2O4s6j97eYU79Rv1boPV4SJ1bw4i9/9hHtFcKzEH55SbQcpsnsBdIt/sSc8
FM8WH94Rg+ICpI/x8266asNJj4P/I+1Mlhrnui59LzVXhHodTd13GIwNBiYKSEj1fa+r/x/xV0Tl
axx4UIMvI7/MN7ElHZ1m77WehRtD3Vl/U8a2PzFgIt3RkzcONcu9dOzZb/hT47k4tMjkPxI0l3MJ
p8eDtHCR1KCstVAmQ0Sc82Imy2wpVnG1KoZ7Rlj5EGdrJZl58pSGFfKHegv9X2BFSjbqI/+9RTYk
boNm3j92zdYKF6O2EsosnknoUN5CSxZkwHBm980DO4UgfTL1O2IgS9z7cLtrAIyT7Kt4rOxjFawc
tqFvATl1ByYo5E+q/0RRMHks7/37BE/lBvKQe6zPIymQxovBHIVxaAYCgY1L9ke2ph6L/rNx32n4
VGA+zVEGwElKYf4BRgfgTFj3xN+77+JNvWOSiL6CQ/NmUbtbwdZ4S3f52tvU2+pVf8zgR9ARRlN6
1IgPAFaGB8obVl48y+a5tbLfqngpUBTF21SD8nSfWDMsgN5UOPfucEw/s7fMw7kBdHFCjLBrfLnG
HLtH8hdvV6x/4S3rX/AuYsOKzAkqOYSDo+A7m1QL6568Q3lDmfSULP16Wx7pdjpnSZoMd8PfdGce
05cA/ulKnFy2X5vkGQ/qVKvAG06iu8yYZTwsrCMmBGTsqBOLwXaAXV2gQJlGT+zjquTd9SYppVHI
YNP6zPfEHIp5gOULWgemsIl4pOPmZGejOUgP8RGnTKdP2I7TvQ6Qin4g9hy+WNhyjBFb0khHFOlW
PqNbOQIx7jaShn9n4uzFqkQwTV1xmBoH4w4dffDcL2DD6B8MfGnTEOa6CTD8ALOYJm9A3IqveleS
FjvHMILyuUeQ/wyzX9o4K/Yts/gQbjXSGxbpJlqItX8ndhleMMEueGrdeffsHNw33plo25DvggVG
X1byJDsCACAmdvTbhijY54V9crDGMNqMjbG3QJZuqatTp9BXDg6+bBHyRoCJONL+dd8UJqwRdTzD
WJJsQ7GMnh1lNqSfr9Jb1r3J6aGJZtDMqilUImfBDspfIlFASM32rCtOnZ4vxSOYJcdlW18ltN2m
3Dn7k4fBqhqyjedAs1Yn0l186p6gkjZvNkjRDcgNquyfvTExThha6E4q+mx4KGj5LfKzvOIxOo8O
kqKW9W7rsfFTgWmQrLLynnhBU5TjC30TH9wlIlvB/LmJ1tEufW/ExN1GJ3cPdRy2Qn6uEex8UQh4
1D/oz3AQZcMq5thk7B2KZXcSIhbf+A/JI19beZDf5IN2opjBx+KO4ozwitenQZGMnH2bzni40jZ6
o3bHQSH6Kp0tApKxy35ywZ4TpbBBUVXtxRnD7kfwt1gBwxDrbK7/cXYCs6bDmY898iS9sx/xMlLX
y3btJi6nxqyce59xQA+L89CqmqCSeSFXcc4axXipXygVsF7XL5Q+qpzAjCmHhpl7rz9Kr/FC/iP3
C2ibJa/qQ8h8iPCTW169E4yg/yn+smq1+awapmk5a9dAgrS588fZlme32AaIedfqTppZG3BhuUfM
+KQWa3mRv9oE0pIAdOZm/0VCLxkTe4MPBOS7MnO6hbG0D8WhekLMeRaAQvA/IvzkXUURuuh33ju7
6uAvs58SzUx/Fn30FPjcyVcDgoNVQZ+jz2aVr871wdN20afxwuh89N+dZbyynVnnz+wt8Sz4Cz/p
LYyk7+HZo4A5twidZjZ+k3byChybNicn1Z8x+5tbWicz745h1ZXzYF1uSGtXHpTjONmMIjHOcNZa
ecjGQ6ygw7Cknufu+yfl5SVXaMvPKPvQtMVzzsKYv0Vo2afdQt8zcHhI3kHdel/YX8VjRF7T3+DU
/GERkI7KInlNTn0M/XRqHpxlt7aOzFG8FNYnXbedtgNgglGYDNmJEU2HIz+se63cGeBsHUgsKUDQ
zNfsiJ0vlOMc19HeBl8QfWN2RjrKyQkcNbgqj8zy7qTDbnEX4IE5pfv0HTm6vRvrmxJdn7nz6B49
3qeJc46+GMPNC1vofoMeUz7490xHKlMOljOCgKbluTwbr+WZ6dF7lLcYCR7yRXvm7KrfJTtYu9t1
eIDA9kJA+4LkiyKFhTtOlsYre+un5q1d0Y05Z08I1KQZXJh007CVXvQvHNiJ3CwJ6pipxNEsZFp+
NPue7Q2j6aM4kC0JEyxEFJbM2pN46butPWv2zp+2O4MGk+KlIS9TnbPlBFX/ytqHlP55bXD4cIhr
J1i+5dfxBer2ebvN/gK9VFeDvgCp2dVg8Vfukv8wXRrbfp/dMwuiObQ3PV8W/vyjsemW3AF5p81L
GoJPeIy9SUg9KHnuiGygLsRCSXNrP26f8RJ+JGzLvHk3lz9zActqzgR+lpjIR+HCBKTyXfZevmCn
UDl4Kgfpiaxp14A3THdfX1qIoFs7cjYSrZnN9+/CzmxwoGZAsAeZbN6CVxrxPoamNzeEK05fsx0o
NEAN3+KVHYPa/e8/DxFhxWGVM1TscFsqjZgHBes4nicHLj6GKaIzXqQIKKxVGVy3WUrqRjYSfuuK
EBYNtbM8wF3is/dCpYxCtK0fQjnIl1HC9/GyBqtzz8vQjr8EyG6mNZ0NPN6Dhgyu3OlKx3apS//v
L50o7mo9M5eh6UWbroXXVelsKKOCVFP7y/5KS7vZ2VItarDtKUVY9AnzOJM4qXz/Yg5PkSW5S5oL
FDERGGfzqgBYFnnijMiyWHkZG3N0j1gQKTzreE9RclCi7YdP2QhOUvjgUrFoM+BNTqhgfS6gJauf
aiiXkyTgMGeKg8P1bnzQ8GiZ6lmac+ZyJM7fNu7u3O2/tDFBEqQhW1i3xjz2EphqyatCWBUGykmt
qyv0yjFU64HlsTtYZR0uB6wWVGZonDnZs16eex316vh7X3Q5apHyUwqCkx1lx6IrHytpIG1p0Alp
i95bM6OE2p/7TNKWlS6vqKwvlN56CAGEZZK61zh42o3zmCj60XI4HFmqMSEwgRNLoa0Aih8cmjvz
thLPWT0Yi9BFDeR0w1NLMg2Pgw1MqjvUibJPAS2XoKZ6VsjdH6Ea0sZ2PBx93srRil2ZdOW6xmXF
PBNF68Ji6wp3t5UJ0iokTCeYMfqlk9fLRnb9qa+PXczSuhOR3W2bhE2m3VAMzGPKQdJAEpet/ukp
Gs+FakE0RJwxcxUH/+h5qI2/eovwUXJ468I6WhgR24VarjcY2PdB7nEaBjH1f/5fyuk1cg1An/+S
awTiJcswbR13Jh96AXQxu0iFiiuKVavDh0htMAUN64Xq+OsyriZEjiwLPdhkmspiXPRPv3/8T77L
+Om2osmQ60xTv+C7WJ3RVQZBxyvovX8dSO5y6VI6CKhiSKNAySlMql0yXunfP1cBO/TjshVVs2xA
fIgkLnNE5dLMOrVTYGm5kCULnGKFufSt9qE38cIPMmr6uLjDhndn2ug5aSdzsk21NTjCzY2vMl7j
f8BFPAFFtVRN122bb3TxBJTQkHvkocXKkcEiBLkEFkL68lKBKvLeu3cz+pMjEIbh29E9a56MMRrb
ZifcuP2N4WBd+S6qghZVE7qh2pffxfAdRZVSn155nmCoCljgR6xA1GfvHl40RxL6jSehXRuAKhYP
C4uJbOrmRaJrSMduyDLi88yEcp/Vxk+WZqCTZKdVDxXiTW6/pVRvWeYAjEmWJU7UvGNrjxwAl0m0
0f6XMB1A8uUAE6rs9XWDf+SEC2y3OK6K4lmgAcl6lKlVzOPNalrgOeQIDkSIw+a+qA6/P9Rrz1TV
NAuLrBipVxfjunehu8mhW65EzEJogoeZmHl74+X5HqSXI0dTeXcMGf6WZak8zX/wTx1O576y1WLV
FMYJNs2hia1ta1H8rnhjMkqwVpschoxkJdfmN60g/ci4w//RYV+PDqbHiIrK7KHdObrY8eyXmdC/
7GpklmRvUV7cDT0AjczMl3LpPMi195fwsGLx+81Sf9CzeAM01TRU2RaKrejjEPnnOmxD7xRX1TgO
2GxNXSuFVgBtv6bV0sc806Hw41VsaesO2pM8lpXFIikgQ44sYi+EMGJ2X66tfomweCpH5oLmQisY
WvfBiUVx4x25OndoOo07Fi9LNb///p+vq5W2mVo+X5eRNa0VqDYYrqbDiJ1S4uYppKU+evrfOmMb
aNQuXQRw1GQmY8z5re9y7e3RmLhlHUU9wtCLIeAiLFEk6Kur0KB7YuUwYEfaSO9RE8qJZXQN3ifY
5oBjaGO0Xvz5+7O7+voSYq3qMpw3k4F48ezwm/zvGOwQFM0KRaXI3PiIRPsnQlJHzCbA9/HNw5cV
AgQZH06jHgNBXWnEyXTY5LCxd19EHvGkEftPq0D5qqyQgqt7l0UZ7J6IU7ZdYe/vT43nfMCJ2GKj
pGAaNJuRslSNGKrfL0y5fmeFabEaq7r4MS+hQWUAycR6pluDVL2JqeEKRLW2IOEFQjtaYuJX1wSJ
oshNz79/+rV1kRE2Es9kgHvaxZqgd45e6zFrQj9yeiRKEy0GN17aYKm41lNgJBRI2urGNV+btXQZ
YpIO3weS3QVOLuzqpOmjtlgNHc8Swc2bKdK336/s1mdcXJlvVCo+UQYsIr+7gbwrXcQ3Jt+rY5KX
QdFs3gua3Jdj0g5gtagVL0WuLLSWFgBR3BO7Y4CBuT5035gg3Z8beX2HX+aAqYlmPPrhiGBhJ9/6
RXPXyPhDBbTSto/oUllUDLzee/MzCJclCuBGYySDZSb0lrW5H4FRrvWY+c7HCBwTDiqN32+cMr7K
/53tNVk2hCaYe2wk+xdrim5ktSYBC1q5iNMnFcv4RI/iuYoIClgor5lVRk+4u2k5gLtxpZyuScbW
NyMj6/evQmr9z29iCZvNqqEq1uWkk5uWLPpMy1d58ldyabZ7KvVri7gV3ewPXVE5Ww1ghadtf//c
n7sTVJMCYZ1lkigsvu/QPxOv7SrVUITQ/ofBm1kq72TJzZ6mWYMfjUm3cG7th8YRf3HPuT4iDDDO
G5p+uTu2S8DKfS9wh+kCfgTKbLayL1kRPP9+ZVc/R1dlhQfMbK6PV/7PlZEkirmssNKVoHYzOOBx
iav1c+fGXlP83PZqivXP51xstiQtMgln4XNAUlSSDeAfZ9u8JECsQxagpDp9xcfIT9dpGXTM29mr
TlxCHpy4fGoNTd0sJHvUXGnxXEOPpcCGXgTshCaDF/ONk17wd5APWhRsuQ7gpnapGZGUjf0+k5Ml
/FBp3hkyil7oPjUppGQeu0c3xgemOhzzA21t5KW7GJpFGnvxrtXp0CmNlU7BeSOAT6u5lw5/8JlL
65YDJZ7JFnkkvfys/tOMwS9W6BH1lOMXAygCMX/G8ZRWm9tV6NXEq2KhlAD7mGFuaqsZedOMtBM+
xo1wvdc2NmWEq9B1jE4/uJn3F9i3ILyKDrZlCGqYg2ItCsN4kRdqMDxwaM6XDhXW1KYB3pjYbQKi
Tiei855JYz+5/v3vI0W5sjCxobQMJgMZZZhxuVuKokECCF6nBCYDBFC99thEyUFr1aMo7A+qEc1E
7sMDdp6zHQcPpe3pQJparP671Dc2faIfMa+/GEo+V7zsaZCiN8XUgP1qFcHvZA8MvUdhJzdnvuw+
F42Z8HCdeoopcdk58mdR4q+2wgO2NrpUuvecNrROJYCgmv0B7f9oVPZ+qOojaU6TsnEWekByhxTb
+yL35jo2wkrnHwSRDwW9nnktXs7gEKv6Di/JQa2aI5Y5t/gM+mStacpn7yoEt1p7eDDgxAv1vU6U
ZdbRevS57Q6Zi7rvk1Ucz/NiQFyBZ2E6fk9Vb8NZadVHz1Q+v/9dY+7KtDygvp2VDYQKFTlfFdmb
TnNWBm3BupDfy6BZOR1zmqK/aGqyxmdBWHhyN3jqg0vUmRvChvCKJ2lI73C7wNzxvCevDV8LLxt2
FUnEquMSQpGUd3ptfdqGSTVfFOcUO+JD2Nh4t5IHrHHpI2dQxpSD4erGCLmyUKg2tFSKTwaqTOti
MnFiqKVq0aOOBkNGfDMAaMilU9OmDhkXxsKP7U8fATuSjAI5i8xjD8uOJqijtasb32Vczi8mUE21
dHATNiwP+/KIQpWladosTlfgQJCnb0JCL0ejWjwX6OVqU2k2CO9lcpXa986q/iipfIRxbmAIFfo8
bTK6iUJy123V3VjElJ+nDo0TmmyaqiKgYl7O7YXbEwdRm4SGYhmg3pUJpLI0XhCXu1unK16deIBO
aKkRye5wtjypXde17NxY1EY48uUtgm/LeiaEwf8uz4pVH4rW6WvwsuIJIkC8xP8XS/NvbgimjkkX
dP02iRAnaum6GGka1eg51wlrKfwowNFo/jHibYSdgLJ89wDvb7hLHWmMOcTno4dT1UY56xTVbDCl
B62JuBa/UiHOwdbS02Hh1CbhbFTMbzz8n1tojfORBpLBoLahqhf7sDKssijEUwWhtd5Xqk3rvXiH
QTVpouJENOQpqnukP9oALCZ9//3Df+6g9XE1VSyQ0JZtGBf7zLDJcDcBRCcsiXYTfiVg7f2Jat3C
N/Ndq8aPg4R46PcPvTKm2LWDu7YsNkaabF5ccVamae02dUS6EpJPtIRkmb4PZg30I7g3yBXTEjxy
3XscWAdU1J+/f/z3FvC/b5sua1y2quiKaRqXGzPXj7JEJ+F3NRiVTm+xYXSYKtI7eUpp9T6IzEOD
OYD2NmkOiQTaoqU6kZPa2sniXNTaqR7/WvjhfV/i5c86QcUkfe/7R62+A+O3CVIs+lZx62n9nCb4
4hw62LQbBl9/nNL+2f/kBnVrs4754pjuPQ038CA+A0z4IChvnA6uDQyNop/JbWInZFx8lIdU2BGV
Ha7CEK6BhcPDtZaxUd9Z6LyxjHGirOzz7w/m54aZy4OYrgE5Hyeby22XngHWlESIEogfb2fvJHOe
QDLM5Ex5+r7loRPPddW6MR5/bit1mSO5Jo+bdT744iUwSooYlWOFK6muN33UrHQ9vPdNeff75SnX
7qkhU+7SBGRB9bKMy7ar831+9spNjIPZcIZPedEouLFUpq+5pO1CXV0EsrEQsAX0klm20HBa1T05
easESJUBB26wzpJza2Rd2S5xDxSZ/btQZZMT4X+HViepXRIE2H4LfECD7x01o2MOcHaVX23r5lVx
yNgyAxhRyq2hZowr7eX7OE59lgEkjJXm4rNZQCobylG4sg3gEjpGPyogsBZkK2VeT4nvguk2waAJ
rgESSUJ6NVeAqjh27z1M8JO2cYYp8MG7b+CtUDACCl5qTcF73MUhxBpWAtef8NpTMFPUYoYzDlFI
VicLp0weIx0TeTcSZL6hY1WmY6DHTYJPLBodbadvloGUi7nRAi/6/s8B4tmwk4A+YSKn1AoOrm3f
qtLYFA1IhiElDSjy3IUntHwK+xgkh/9BXQ/lG5GGUyltVoC47Kmq5O8AnhfZeAy4MeDGl/THjRX2
WJpRhK1fDrghgOHq6Ux0fSu9OQF6OaKRzH4TF6jRcoAojlFv0gQSCaapT9w5cy0rH37/EldfLiIH
aF/YKlj8i4kk1nM2D24arfB0IqnisuVQOQmrunFou1JvZATbJudeJnVSRC5GEW43LcnyJFq1Gk0n
tImiBtnBPF3mDakzygnmAXpwnk2lGQeP9J3CaXYtCa+/X/DV1c1kYylUQfGTu//fV2kIZGzEoFlX
Sgn3ouaXWVcsS/c9jPsXIsb5RmX0UeTGfjTCx+Lj98+/dsO5CzoLui5k+bIix2tgNqHHbNaHzud4
vwv0ZXHh3Jis1Z+HZIpgzIz0GSjfq5dvbVeGiTKkzBhmSIvBhvM/IakbdZZ1CHsFygNzVqBVK78x
7UlbMcoBkk8aNCZqAUU8xPDAyWE12Gx5x/adr9vnGGaO6hA20CEPLBUETren4WuzDTEUOid8+0pZ
RpiFAOHXhCg76w0Bwxspy965ldNEVXe9fHPWv3qfVA3WHdgL8aNzE3GTLJPq16rv7iWlBokcZu81
ZVOQkAJlTeR/1NGHDvillcBVtexIzXzjJwhgfh8Y1vgGXE4HPCiavLqiEU5ysc4RygTgyc3DFSZj
XDqA/gXgBwiUOdRKH+0XJqm0IoOG3QRbgoMtyqUsXi2hn2K0NelX52Jd8eNmVbJdClggQU2TejTw
S2MrKNs7486wnbu+Uk+io5iRMRhkLXvXq/DZ1qpjnKXvdifvyDPG8Y1yUi9eC2HMc1dCXct+iVI1
JUj7NCj5owatKSM7bKKaX35Ks90TsTZPVXOHx/ix0UDAZFax9WoNvIW8oMM/cywL4Kl5TnyOuQx7
GcVpR2zsGLXFcJiEhg9r5+3795YZz7/vcpZTUfHSj0C+tarqV5+9RYWV+Q9v3+XWvnDKsaQQs7Ll
xSYBtiTCZtPS5JyNL0TRtuiDPMJHlbrgAPNhcqcDWzmRJ/keuMWf2ivXg6yfJJ9dZtUyYedFfoTF
8TDoRcu21J6Ghfcn+FBskCO1hyjB7B9weK1SWGThyJmyIhNltGR+NgwukZGY1GjoHse5WLP4KxkC
PnipDLdOg5MgdR+rkn6WJd1YBq5tMBRZ5xiJwdsej3H/nRUjq+4CH4DISqqUidIlj27nbORgrrj5
U1r073KGVseJDnba3zjjqFdmRIXJcNw006zVLvf7qsJbTbBhuhoc5RNc2wuw/2eCX+e5nRyD7K1W
tJW26r/M0VhmINzxXuTU2qWO9i6a6piQkTwGSSyzbKxULcsOAYXqJAvqPViq7OroFdH693f12uxK
TUsx2e+zH/tx7G6grXaFm6arNkDRZiXrvKa+E7fHIkzWQxZu5NZaaB4OLVSafcKXQ0cyaeX6GFWo
IywP64x3H1nDn6DTX2Ihfw6w4ALxpMT9e1jKN85UVx+votCWpBfDme5y9dUlO/ALUaYr7HT73GwL
REPPbpVtZdk/uGy2kqib94G77IVxM1foysaazx4rz6pi2MzV/x1bTHltVeo5Y4vwlKnKaFY6fcdb
syRazJCCI876jTfIn1kkf1KnXkBsWyatszfU+og1fxJWAhkz8GlNTu5+f5LXtgN8OY4zGnswTm4X
s27sFDrAeZ7kUKUv4MYW/WC8BAbTpetZE86nOzmhtuQaxt507Y3euc83vsGVcxVPRrY1YXLAEpfb
wMzS/SpOqC7lfXMcn09r2iu3BGJeveh2c5Tl8DmNzV0Xir2PnwydRxpoL0E5fFaWe5AS/SUBsi/p
uGYt5cbbeWU5VjRUNbamsyb96M438C2TgTo0Suiac3X6ZRj5KSoZQL6bH0Sd3GoGXxssGjFbqqGo
SEouJyJGhpOq5ZCsqA4sCPicFvBMJpBXZ5npHQOv5w+7G6/z+IwvVl769bKhaXSgddUeZ6h/Du7Z
0HaF7FC8wrF8HtAxdnjDrerOTZNbhW/r2tP+97MuxpstBWGg62OhzIaPVfoOBlMFUhcnHMV/z7sU
AJtA1qhrS0/O90OWWphwxFb0Ni+tOcOyfhqJvrFuLVz6eUXWExqrnwHVx3TySScBtxQNy0ypfTA8
8rqUshOWWA+EvlZRrIUisbW2WV2cvsnHSDRj2o+w+bIvPVFWvca+0GjArgTDuvSUdZ5Yc/L87nv/
01WtuV0mKOmsjcCDTclF7dJVlfZLObe3WdHs7Rjoi9Qvi6HcS21+CgH41BJWUwygUXMXN/1aq3Gp
5fXfIKhOTcm3dJN9l0AwiZ3haER0SlSbSKMUk/bUt0DYRN0wyT7E2gs5nqU64byxI78QZfMaluaq
AFkm9Vo/BaRtd7NGJiRHg0izyPGjfRMubS5loaOSxI2nb0w0QVbg5ou4Qyktx+8Z0iwqiyU5WNV2
cPsIFmrCOmLmJPmkjEDwAktdI7BR2K6/4Q3GCUqrZRm4LcLNqoVNByiq7QMCIurwsY7ZJGq2Dhgk
kiN+xEjdR5YIK8HYe53lLSELIRmngj0hhOHFydFZB7a2TIgFElJ2AKOHR4dRP4jkAOp8pmXsxyy5
W5cJS6EBNS7EL9yQHWSHXzb2IMsvT8IRW0MUX42fHtwiOUhlhZbCQfOkY2lP/5RCOasRvsWEaPig
W8MynFgmuFsaB2cLOJKTYfIGUmx7K8/gZ4XOnUyoVQ04QPOMRSWtxyHRmfnB7q2tMHtMpHzJcR4A
kr5E37rUQriHjrdr/foltdxultT98vfp8ur7o1iWwuSgIVu5OLCaeZlXvcmEpJbOrDCZkb32oc9I
vEAlpPfmvB7sLZd4Yx68tkmh/sHpFTEFWqWLjzW8HoaK2+Mio/2jyPY+CWPq+cmNmejqcmSww6TD
SckZ8M1/pyIdcRDwepIxyZBe1S3B4ySNNDFuXaopKXI6oJvewS7UO59YnFy5vVO4NuOzqFom95gq
7OXB0c7iPM5ag44CHo4oR3Fao39vJXPHH+8RCnDoExPHHR6Z/Oeej+IVJOJOLgAkC4qPNYE8VVUQ
EEykljC3TqzSwTKAJTsE0bSQMyexkvAKls7KjZLP1K0ea8/dwBXf2n0DTIG0qcYocCgkVPNdgkJc
DMRxW8/61DxpNRi4kOmy7sceYSRN1QJaqdePTie5f9eSYZUMBO541lSxrX3syQj5P9WSdOihwYBP
rtfE0vzHPDsUIkXDrmMakKvhfXyaKWQw/F9dOBOB+cxRKoxNoA09+KzgQOD1FnIvO5E3R2oRLowd
O495Q4OjN1Ncn0JNE9wJNqlkFRBj6lOFKmOrmqkBGa1dAcZRASEcOf6SyA9SCBCoV1H2hZEKMKkM
m7trwPIjjGhdnUiDSj9lXZsvejT/Vla54B1sHNoKHAp6j1ZjbkoZE2VUuJO6w2PbBM9DmEHfiEeR
OJ5P3+EDRqzg7+/gtfXS1Dii2+jdGKrjO/rPeunLpREnYZNAP6THpD7FZrTtW3kZKsTV/H991OUR
rcngDacgH1eeBUkxgS+cUGMHkzhtK+nGZV3dJZucq9ClIEfjOPff65JzNUtzveC6wlXpkabnJnOv
Sxfjvj1Q+lfFJV4MJzu44RuXeW3XQ5WGkhRbLc5hF1tks0BWkERMLx1tXwjocYzlpar2lmdvlYzn
y////cZe/0SDSv4YbPqj2gCcGnULHMNVERQYwIoTVJl3xenPaVR8VawhUJ3mv3/k99Rxuc8a9bHU
OlErW5fin6HMoPqToLAKusib6oQcNmgcMVvaBI3KxWSozGMJm4ksuDY6CnHKQyiORc8eoWjHVl+K
x7w6SCxUJWZXfKZxxY50jA3vkTYYUgp1guQRKza2IaI3Cl0OprhhbWaWOR2KYek6WTW1BO9biyuN
rAFq29sGju6Md2Xr+/ClaN6WU8U5FhHGuAomXGxrqzRWnzo7f0ikpJ84VGIRNM+8ilRwm5DgmUp+
ArVZ4sHD0X2el0CTEAASEpZOOX0mUzj+r4GAOmEAx/v9rl4dtYxZjVYQrWk0qP8dtS1pyBLkvXjV
5tlX1D/b0EZCZ1iDr9ur+ryqZwF+x+FWIfPaAIIHRCGTgq7+42RQNlLvZaoZryBUfwUDj88eyvc+
qt7jUYPRFdkB7s/p94u9tvrTeULxLo+/fO+u/5l5ZLsIESRDPgxZQlJwNVMbnda49BepsQmEch+l
+Wncn/z+uddmvH8+9/L8HAx61KSGHGNs7pYiYowFoty3qnIu0mb/+2fZCg/s8jWhBIpIjGMps8JF
qbxqBYEehDKttCR47Ii6n/nI1l2qsWoRVcS4ZH8NwtzoPg3LXvbwsguYGdQNFR6045TWxChXmvsZ
pdCPTLO7D1ztAKuyix0Ap1qEyE9SPskN3zulDizPMV4DNJJzVUWW1xG7V8IY9ALAOcbwVNUgTYbw
yNwIuxfy1MJL1uxpsUXjNilxa5Pcdv42l5gikIl9wnZn78MUN1Iucd5QwF9POHlRME7Z60vJiZiN
EksIdWdHWbqNQcZdVZKmRzAkUqp5YrSvzaC3hMBx7FEqY4nca++YLiTnFvglmSYswRWMiXDqqjCE
Q6076JG3GffNeaGdBTvirmRsEKkwd73urLsDMVjVKUjrPXEP2dwKpW0XGvMW/KwveX+loejnhldt
yJit9kbhkRaF+ZWE3htLzLWXxh4DqGk88LZeijqjKCvRXWbU1TNOV6l2bsBRVLJ+NjJjS8P3XBFR
dmOmV68NXhtNBm4Ii1bx5XjifOmSW8gEYUbWXgV4j+zWUWdKOc0h4fpjOpQytuBK316ZTkCkYezs
Oz8IVm4QH4uatmam0vaNSe1Qg7+Jk72gtyfcqhlGtES4hcULL6EGqA42ax41WIAVAxrE7+/FFaeA
jscCnYfKdEOt8uK9cKU+QlMZwTxy4gX6KRzuMhXvrlD2esxVkb+VTXxMfVIPfz2UPML2bBthdp9S
IXcxIkp2tWxqZuEqOZKqh34Lq9OS1AKcuPDbifSInhtt4Zga8PgM4mUlEUARyWM0tEzuq994q98v
6mfiN+hHRAPKuJkSlH/GEfPPjGabvYgrVYtWnRrMc4rqoNTEqUqJsijUbqHYTjZLY9DhsaqcPPgK
nOET7L0u2SBVEi79kGMA1ErhiRvz0DUhBqJtWkfjLsH6UZh1O2PInIbJNhPervajdynKD16KMdrQ
MSJXZJwUcLxLozsBf7z3uurOoPU1aRxOnlVpPbeL2Eu+qpAHBaUemVv81ZNWYLX8iDoRW0JrUPvo
0t8b91S+MoOijUAqgMCNxs5lV1MOHNekbBSjzy4IUgrx+9U904Yjb0h+RiPC3e2G1F+33sZuQQ+k
QTjc2TLshtb7lPtcvaeBRnc7ghikOWM+Z52jelP6d3fgdemjD/Ihk3mbVPfQUeGekKxoZ9Q4EpO3
xfAbaRbAVSW3k5ethzpuCP+RyQpAZZJaqyi0ddJ2E85SQtukKgk5mkddeOx8wU3xNgDUgPRFFCia
ZuSaOl/4FB/PZa55aA1taS7nGcpTSXsUhn9OkCFNtFpXJm3GXklIYhfaf6yWKdgM6k/XkGeOwW4m
aVYI2Wa5+Qax9Mt13E3nwn5yA2PmaulhXE8a64kYzLdxU1hF2rksipNS158qvT765ufGVxW6//xg
Ta5OHnv+tm3WdlbRIPe2UOubmeu3f+8cWdvbrAauHoRLqoVY0oucyBTbOhCHzPERIiBTbAPzK6tW
QzRyR3v5LUn7PzfGwrWhgCBNkxGtcKi97Kr1NBOistLiVRekEVhIbQLe9zF2y27JeY774/8PY2fW
FDl3pd2/4njv5T6SjqYv2r5IKVOZSmYooLhR1Kh5Ho6kX/8tYbe77XBE94WJFxdQFCjPsPez1/Ie
Z6kh8dzXL+Zsikr/X5Il/+bQwoCgS87c2nf0fy3worvuumo/oHkNvz5Vtq+2A2J49jp+NsRJz97a
HTfmSA8ZrOX/7VX8b1Z/SiX0dCjjckL81+p7TY99UlVWn4sJiWRb52fZwDBzAN0HZsd4VcMw0o1r
PVu8Bk5VnAIPHc5x2+B9Tkc3NOr8Lp4642KuuwJw9oAQ4uUS1mWelvgWWmaAMOklcxGHcrYIOdVw
Juz7v+1i//Fj+X/Jr+bhb+ef4a//yfs/mhbxapKO//LuX8Nfzd236tfwn/tn/eOj/vrP7/JJf/+i
wbfx2z+9c6yJw6yP069+ffo1TOX4+dfx1+8f+X/9wz/9+vwqL2v76y9/fPvJTw6IMNPKP8Y//v5H
l59/+YOFc6/t/Mf//Bv+/sf7P+Evf9w1/Zj+yf/WNwRvv/2bT/31bRj/8ofmWH9miNGma2JTF+K+
ze9X/fr8I1f+meQITQOhS5vJKZO9o96/7F/+MO0/E8Ok0WOxp5DLtPmsoZk+/8j8Mx9Ks4M7riV0
zzL/+K9v8p9+C//9W/lTPVUPTVaPA1+Yqvy/HFeZdePhIh7EiVUnP2X+8w7mFEtX9eWQnzMSlKG9
tF8sd41DAVK/bo3pMTcdTDe5iupKL0MxJjoFTWE+8be2h6LapshC40zE0n5qtc5D1GrA3d60+gYa
NF3rTVoP1DrdpJ0fbICGCUnr5waOMfpwVd0MU9u+mf2thz+7yMT2QSG/hhOpujtjrNsrAEsmB3PA
iGOmO49IGzxG3eLq2SmmoEjQnnNLZB01tPXEPIpxtbhXYIkFB4oUPQ6MFKtvS7IUIMmw/Bg97TZ1
dY3vnKqHrG3ifktMjU5f1bvo+wBHx/I1g0WgdaN1bDmxh3llN8Q3GULsUme+mGXDWTyZsLB/Bo/W
lhD2Nn4ZyMQAthmB4LgUcGyhp1/qhDqQVYZltVVcepu7dXtc41ReZrf75jlMxTDDFerdUp6qzHJv
cntLw37STkodW8yZd6aZvXkkao+OzTAqANsbr7qZ3WK9DpwBY35Yr2SnWYZtmH8etgKbLr5mzX3A
re+XplyM8Px1YmAnK7YODRBs40M3B7iLUypt6mkiEH50jGca536WyAqfqQ7eQQ4NdKcbLJ3eK9yJ
R+FZ9UMyLe+xostWLSXkpWoHGfdMAXiIVgEdDgq6iadTBllm/UEu81Pdz/pdNTHHYVdlGkJ72UgY
aC5sNlIKx7HRkEn3XMzW0TWiwclwZEsmW+KJGY5sqx+YCidb3+kA7ORPXkfducgreXZWW9xnXlwG
MS6YodDi/ohbe3HT4d41KsN3gK2zse3LnWUs9G9HYCj8ck5cCkIJp/Zke6KH1gjmIskLYFLVWgZa
3k3nsaAWqbVWetURijSD+N5qYj2vSWc+Ci1KZth2GOcAekwe3gG+KCLNzDyOAkysCemY7Com9dnM
AJXG+ynUdkGFzJ75gDLW3YfxsZuZ5UdviuKm3d8gHb3iI83OKd7DqyhKnnsEJ95gRlVcNJHjPW2l
Y9y62WLcchytgoGjTZDJ/LnI2lPGkxW5MXMvKl8jF9ruA5oq3+5c+3ExV1xtKYltG8cA7bie61xb
l0dPZNRBOqoerVyXB/RnYOo1x4m0GR6QBD7HELYTpJs2QRxfX+sVOzMep9J3oP+HOUBAm6ruIY/z
LTT22S9ztdFmQBrS23w6vKilnq5UTb+jeIJa0AFpsFCK1W5eBg3+Jt/ttHBzegYMtydFELLrWrB6
oqJmo+///JWEBcH8/rxowIBGQgbhuD+sbTxmjDDYMhh0QBXrXEA6U8WbAGT/4DXGs52A0YhN89ZI
3NeUPCf1qTQYMFcfZjtp3qtGD51+qP2aFfiW186bNSYZKxdjNXq5PSKSoysHZpB9Lr9yYWIAQDPB
ddZNGVhTjFdipDuV57SYJ0HRnOF5F1srLgAhWSb6prU5KCwwIrKsu83NNCR08iEhZASN2+SR6NCV
ftE8iKYym24bg2LT2vfuxZtQ5ApzjFI3WwMLmk691NBRZEPdmBGFQS1zJDbv3fXGLNx2ZkhuVeRH
Y8IpkqaZqzVfsxxYjXBOU2e2t0k11ne2tyzMBeLIK502vWHWkLI41yVoVLoDxtyyfZIO0/3o9Maj
LMS90Y31vaucx22DswgXPGEBp+LQefGhcjvnuwK71zXWBRXZa6LwgLhV6x7roIE8fFmH2DpMepFd
ZnAkATV070jRJQuzNKXjZGj5OW+171beqGdkGPdNaTG/R7rbpqrg52XfHNmHoI315mO9Tm9iZeXX
fwknNe5bnv5jKjJxN3hAK2vXQU5HujRMPJhZydSz38/00vvB8GXnfEuy2Hs14zW+k70OFc0khN/G
6jxRPT2ovIJIWGnE00k/nuwtP1U06h62lJnTnDjqvWNqX1DXXDESTF8a5zgYNBwOugM1Ws/nkxhp
hGbehOHYmEjdNemNVTP0qIktO1eFXK+dW7yXmf6cZIt2dUEDzkVZvPTrj3aO76fU2OcttPfKma5t
C6l1g9ESFYYCDkmuysdhtx0rWiro27r+zkiriJER3lHrxybqD0gRADgpN58mDuiXxKpB/CUreKls
zM4eT3wwxl7/6HFDkebPBNPha5d01nkTyUPmUkuaCpe+/FoYvlqzp0UUXVj3/K/O4YGBtq7oLwZ6
681XSRr/nHX1e5xa8NqLCsZZkc7+7OLUXDgAh3PcTif4z0Zop8YZR0/zMpXA6+oBX4etN969S3ta
0B48Ob0z+haWxBuva0ew1hxV8VSpo7NU2yWphQoIEiIdXuvkTjEliPSLe4+Ol5i71RfGBJcoy/WH
LasSv5e29UQpTCY4TO2GfPsYw/GaSOCH7NRtYJRgLVVn/DbW9Vs1Ffrrql8F9thXRo2fOBh922rw
5d06eEBmhy/J7KXg8MQ03GwdKOzCpQ27KsQY6r0dkJqZXmB3beMPXlvcGlKHtrNvJM6aX1IXNv6a
g4eXXS/OPRUjmmojQknyl+gwu/aYUqJ78MqSkrnxzegIAxZK6JdSdOaNUZjZKe/YqckWM0M41O65
Hydx6HUQ6IybIRVy2dYng7tQ1TDEDEmoufaGmV+aiirJVKwIWUv3zMv9UMfgasunMt7ia7fEeTjq
zAn2XaFDS4VfOM7e1eyacFY9yFFL9ZFj3ieTFE90L5ahTa5SzyLmuJpLW4wmMELtOi/xdmJUgovy
0A6PmGVQVcXxnuiacOlU+61osG/mOo3sDtpA3pJpYHz+V7d1nAoApvsTwG0mhI4t97inhPbMOGjW
S6/DRRxt4dd6J9DdJ6HmNONNlX8gF6gv7rj+7IXVHGsPvVTKpG+aufntsiFFIFbX8v3gPqKkCv9s
dss45Pd8mIuk+lB0bE6G2Hx8ES6USEPcZdTyGNqlWYRITgC/GswjlgciAgyids00HM1xH/mi3uBv
LuCrxp3uZ3vi8JhDqgC8dI4VAbWhx8MLtcY99LOR3thW82tCkX6Cgn+yqUcdBinry8DN9MHUtDeF
jOEqu+fR0Zpn5uj3Y0QhGrob+lNe1fpJdLDCVTHV73N3JIOZLNr2oFvFDyfn2CEhHnUMcty6nAuD
Nmn7MN3Aqzne19p60lKp7mUsvzEQOYXVdhbuDiTT8+FRN5iuGkf6/mV56rj83AgqQPRyruW8/mYo
Jr0Z48Q51MnGpgBYAhToSH2trorrqLfBlMXrsdZb5ib7fHyoOGotUiXHJJ8QV2zVTcVPEeE3UQ8p
k/KcmoiPBaCFAy0i/UTh77UyhuGgFZs4V421+YZTQICbxXiFGkFskpK0LJvkvLrrF0msJDSN+AWU
f0bLXmToWdV9ytntUPfbpW4nJpRHXvMj35FtwAKfIiN2+3ena/kKQTvn3X0r66OZqEfPyGCftxHp
4IZ4vIwDj8xihI+u2U/YXW5jjlHTFvRUdg+xPS9PlQRcvCdaJ6u9uHPF3tluT3vTQmTpettkNEiS
ZXlo0I8gxNUvwyLNi7Z4R8LcoPs0DuG9aobjPBRkZ2mTY6PDe6+Z2U1RAwPNcHod0tGRd6M7T+x2
9hZy6wKCppnMKKaacxpcuk/5vqMMxfxW9TkGpf0wxPd7aBtGJeexfR6yCYZdPBn3G8jaGCHUjbP3
sKayxatotM/OEifI97L8RLH4sahkfsufRzTymIspUGxphVFBAN36o65mKgxy7fzPQ5ly1HKTpxAN
MfhAchlz7ypU9cH0M2O8Wk01Zsq7y1yLOnDwXd5YxGmQ2NlHz1nbo2t369Gj33UmmkqhZi6OeYcO
OltK67k33S6wkRCApmc9tNAbGXTu1BN0Df2uh1j1+YfZTD9BV+1hq9o1rGOmtj2reko8jdcuy3Fq
C0RSCcnddSZC0nHYPk1WDeDa2McyNu+imRx8p4wztQZjnsxOc14qnspOk1mYmsbZGd1bolzK5ytD
/hTz0V3d+thMH7PBCcviHnCAOHLM5fLbcVs3oDFBYmIsfjDXxQvSpF/vtJRTsYBoPhMwsIMHc8Oo
3GeAttAvs91jTNKqqPTmi5FAEaQeYdw1rY7Ur+nS+GxqBo9ACoWvTPL3vMCyFQ8uMut9GeBXdxzK
19zuANxvhgUi0u0vY1cAHUUwOtJJOts9ZE7DSO7otNcvelu/02iLMmaizwkHxsBYWOvjdUmxKy3P
lbDnsBkFJNHYnLlcsdMtXFhE2TrnaspetoGidFaAEqQix/iAt7iB84wPd8LGt7GKFlPFBm5DLrTj
HsufNodlvr7hqNHvYsLPfjnEcOb3x7I3moOuzDmqiuK2Xds3PMo2jx+IL7c2s2tbr1+HCkLrLNfm
muNeOrkDWH+1kQvrsuKd8Xx5mD3glMW0DafZtW8tQ6sjSzW8UOLGOZV2nhDsLOhuyO6id9ZP3e1n
JonrmMljJsfrrNTOSxIr9tXBDNa5ofM04OTiwp25K5KHsXpeV/iFataBC+XGcUZyd0yT+QdUHX7d
pXewOuhEI5dPIiM0t7yqc7HBYNAVipdaVhE7VKuWnPrOEUFb1PDUC0zOTVqZpxV1MI1keLQDvSOp
e2mQOcI5Fy3jsoWOkFbPmltNmsy0c1qRGYF7XWLoPAzWjwzLQiw6+nsqMULmH6FUhZ4OHzwt9qYI
6/YpxqaMBe/HsF0YB8/O27B4tyCXyNvVtXfbxdqlXYrh3C+5GUyOuTzpxmLzO1zVdW0HruUji3CL
6qY2tvgWJdsHN1c+AA0nkrTxzSWtcmkNa3zom4c6UyG7+Hgfsx+FcldSdS0/F4pW4WQG4A0hqSvG
Vkab1yJD7eVJ9AXK5GRB+jhsv9wcRN/SYb9dWi5h+ereIBTUX+zENvmNbCUUNOrjBXdTdo/6KY37
C901WOalSzl9TNLQdgvY2NVwQVu4NMztG8opL1mNENF3asjHujOAzl83TG7EYFAjVFlYxXkWEgFa
OKmDoVytmujm2IKTWIKxSuPXVB/CSbTFKcEgHegmp52mBvblbTc04GjW4G3kRjCGk1fuBf5EENLZ
oAWtVJ5tsua+vm+BS2+Im9jLv9j9uNy0lNxnIinb2j+s1bheK+zhG4nFF5oq1QA8mZiIdcu9I8zH
2n0YFwEDWtvrOa/FwqFL2K59mZK44UxUsaimwFq9vEBmT/oUZ6TPdom4iXGzYzMgvMh6Yz7jO4qq
OlUXbXMf9WrQHxokKsPEhVU1D61enfRh9I7NVlmBxnZwgcfm95O80lID9lsDWK+Qm/4N3eKQQOdl
nF1W/XbiOnybFeq9HLXhtWPCS5vr7yMz9c9M27zHOVzqJE4/PnesvEQFMBBB1fWuPjWb9mWmELPp
dv+cFqwvZm/eFsbG9Akcg5BFzriwrHBkfzQTmnmpScV9xU9vevzb+nUEZFWFVTYb90pI5TdDnIQN
DzmyHZF2kY1hDbaJ/rKtxYGLiDh7Gg81ezWNU/61i2YKbs0yu3i5GkMzdZhHWENn4byXKH09q3i0
DjLhONfltNMLPfltb876UJb2Ga3r8LRwBDRWTFxT+zXfx2pG4OK1WSQndympTUlATXX+O5e9uLWY
B0Qp3h3oixqXXMfl7C0GRYxBpHf2UXqTe+kWADI2kpK4C6tUaZeBRN4V9XdNdM4bT8nSoVptGu3c
udMzUSq+/75At1z1Z2JQdTinNG8JJQM+XtPstlQW0wp4kA6oqFYf5on8PtEl6OSltdTwrmP6kLB7
xgMr+b2slvRc5jFHfJxmjAd7t6L56S5juCxYc/qBqUnEgF/BDoyhS30GLSelgITd7WGo9CexFcSS
J24znGzUQ/fhyo28ldmD0jbrSMZxc1NVmvWUpmmQD+ItnUfzI9He41iboNNbETmu+MKERnLN3RLP
IG4pe5AXCrlQmXIXUU/GOs8urgWaplGMqcSjljMShYd4vlP6fMlLRTXXdIvnekL6s9Wwvqx2Oc4x
z2yzF2tNNTxZWU8xE0MbZ9rUATiPPaCRNYuFAJ5fPC42w7G5Zf8wzFRFSG/reykbqpHqBeGmcy8V
Ej/HuvHYlw1dweoYFqD3NjoWx5PQSWzQo3O15Mji3Jh6I67Iqnb4S/ISjwyBQz9RxeJrSaKdsbIl
B7K1SG2LGEDtrOKDMQKcsVq0Mp8Vi3mb6gOcQLrhWYP/pKQzj8yrOnV9XyBhxl/t8FLfGmrl6JMf
UDY+0Z4ipW3Lu2mZ5lcC5ySn4p206v6YrcZ7LnLde24lFYKF2oQrH5Strb6ua95ecs7JOtoXXKvM
Irhx95wCI9E43N2qpHgbSD5ELJf4AKkzPFIf8ZsFtKraluqycNajrE8rqlnNc10o3G7CjFZ9Bcli
En3LOoD1yvjKSDH1womQbzlmb7bTnoHlvXbWj3ne1F7hoI0oxG8bYTslS8ofbsLJOV28C2nxLmpa
hOC24mA71OVjvjSA1UeHwSEmCspV3nHUSS6J2FULaZof0rkZMCRpgOcZSfDjzrAvs2Z4/jTpkZUw
pjd6PUigOe8hgxx616k5H7FX0Bsu/KEeMDNltq9ajT1n1R+WyqxOrlZ/czVjF3QmYWY0ETsOKX40
5xQZXGyuWOPO2Bv9omQ/sm2KComjyJo7d45AIDv3/jIJE547ZeOifNKQCJkFOjN9fyN+LhmlwapY
z4Yzt9GYWc+CEsppjOMPrVu0o2xYJic8VRzuNzI0VFw1PkircxG5U3peGUby+04xmzCLe04g5knJ
foqcgdi7O2k96hStOVtTd7RHti9nmNKDR/XqkOWo0jZ7up8STtVL6p4sUIiUjRDTmo2KpiRR0UJi
3OXHRu0WcL/Tpw9cK5CZWlpoVliLEpCgIrfvhskuQrV1jzI2uPCW2L20KmmOn99nMQPEBznKHbsc
S19AMdS8hsZ1c5tLMpoL2B9SKMuZIzWLa2NYvp4xa5QIBO8/RhbtyB7WLsrXTYXVWly6DnHu55uE
4zrZJXFZO4qDSgGCRrQ2tyP06bl4o3f8s22ajLUouakGe4zqjKujaZW/nWbajlMyDVyLXYc6DXJ1
pubhpK9OqJbuB9hpdlEA3lpxk/fe1y1+/3TIGpsjz4B8yS86Q+Tsb5ICPjTTHUZg1nUbCc1FaFHB
GZL7I/L5hpLvePDovwQaqelIWk0RxtN8Uxh5HyERVMcmVd/H1CM+bRTPDucgn+PesCeN6UvI5sL8
MAHXSnFpmLkRQqI7qbp4qgkHMR2M8WlgqNOebCCyaXOaed6jrapuVncxQ4665pLw8K7HgkvWYTEK
dcw2Thha7X1PuvJnI7dwbJ2XLS9/wYQ9CUCvNG9oZLBL2jwrF/RwAySyJD0ZqXiNhTNHhsSKts7r
B3n7+QCqmlNgGQ6L9gDaR7+srWImAuCgn0LhX8UykUNfiDGt/CI6xF7mJoNJiIFGupwid3ngyWUL
bKzbSevqyJZ5RbotvjZqSn09b7eQ+gQPT5K8znI2vjQb049p4ZwtFgGQYc50IuiJE6Fdv3j08YPP
Hsk2NP2VnDl/190NwnBxp7nkO91mDHIsfAfLGbSo1XfpwWKchOaYkajXV0Mt9hFGNdoLF+J27SZh
oSnWbOhi76ttpNweIzjKMjALqtxUrFaU0LRPuMvYri9Tb9yT3cmRbFV1RE5oQp0hmDR1EfMWXbQO
bX/iqvn0t+fSWEZWUBPZgrS/yGy+7VfnBWiSNb4i8nwivRkftqn7BhlAUbnwpkNd2/dICi1/m4rf
i1gD6Y1rAKKSVRgwBBRd90JZWGNAfmRwH0c7fR1pntvaMSKNT04NIlVy4HdsgxPYN2Mi7Q2HIh5K
RqmpIZ7siXv7D44png3Sfxj0INPkjSrlExVHv5wAimvS++Ya7YcgRcP3dJ0LDsD28zI8bMnywfgP
S4HTcsFR87tWt2/DDze9q3R7Omrxjdh17vO0X6qNL70YnsHhMUZOWWadn1p3CipjCVK2BKyvJI8n
LFv7dG9XeV+KPj3CBv6S8qGRk+pHZebF2fKylu23VWe1aTuLPuk680J3Y4qq1OBHbAOrOQwTHaGJ
E+9GhazrwrSmok2T2bfHDPz6jRq5Dnb6ivtwbRgzXnTfoJNUBZZReQEXVnQ7xSndEsbMsVtTfU+e
CgMJ6VTrQMuG4k5qB2NjC1+z54TyE8eXRBK2nA+JqbYgxf5+aDYPJ5stROTAUmhXJqiHafmZWzQA
UXyl6G92dyktU/71qH1bQtOXfpPntLe8EHR8oNujOptr6TOQIc/6vvaUpJYYBJbR1LULVTRDOzsa
qhqjPNm5V59nxb7ddh3XJNP7WaWYr41k48xcGYpLPqUv6gO+Rs4GloB3m9nOOwdipiHi7t5lwYgm
NKqcsC39nPSJCDPdHJiQWL/SmeCKkYP+sNaE10YsckQcU3IcGgRtc6Vk5LVdhVJI3Mwx8B/Ok9Tw
JhGSZYo2K42jquNYvTgoFuxleat0b4bDtb62+6fFycCG1/HbATnMCQHlRRnfC9afz+3u8027r+0y
y+tjbrkPnUivi5Hy74ub4dDLtosGs3zuLIslNjY5EDepHswyObLWddxVDO6F5QzBwwfYLKMu5uee
Jhsv7bq6J7UAhy/m0Ads6U4IvoSXRJg779txK0K74IVeMGztqhY2Cn20se65NO+79P6df/6XKr/N
GS54Z1hQWDTaOw3Mxhd19bo8mnXp2/xg23ZggISDb8txhvIsHgijHvAD426UMxZO54n9Sh0Z33ry
mlyeuJRukSUmmgC6zgxa5dx6i774cz6/GU71bUrsxSeluvkaaALueGTMdc9EicXpxDp6JsuzWdNU
IzoeaBxPo6LR3Sh25vrSMxIvmU8OJ129WhZ7Bss5Iru4oB7vFYDvS6DpVdvhDXFdzJklgzWlF7N1
lXiGUm32IgAxvztpXaRFHXPZzPBz36aANV20AVaL9iIzwoj7k+Ka8TVJbIBF8mkghxM6gxP77Vhs
VMvoIjjzej8N5RLG+WkRNs1JHAfS7F7XOU94vPs7co1Xk4rQVYr0uJq9fDL7qqMjgZGvshdIWNVI
EEC9JLNi/rJjaoIzqGv1/bHyMBbJrP4NDIRqAn5DBj8s/OPlm8srqZtaJgnm9VbJ9jy+FWIyLtuw
On6tTH5zyVwfpfg1qI7TEyxzn5UuDrOZYp6KGU7gCngo3KG/pyLaxxlXlsE9xwazjbgIlkhNS1iW
DEg5e2HOdJrkVLx0O1SwTtNH1gmUkCVlDIvOtktlu9VZGdHFXxA2x8cB1VmOEflA8ZZkUCVA2+Gd
7c0uDq1iKIG3orClYieZ5tZOU2WJi3CHU50MlAsq92tWusUFVTU41/UesOJw7TOXagKJmylT9yNi
WZ+DSdlP3+K8/i74FR9sFz0gqAVwPT39ZzV3H7VtfGALL83RuooW+LTIv9fQqW+aFds7SD11WSxs
gFzYB7/mZs0Ye+pr81NjqAs3Hp1d8pB7Ao1QZhpH9sc68IpFYzNw5oCT86sHmRN790+ha+dBN3CY
tWRhutKvgdc+5DizAyDOfahXGFESEKIODdvzsE7nYo7xZ1i/YiB1dNqSi8Vd0u9tAvpe87uHlfDu
1ZRXhupiDCk2yrDzygT8Psk/JWt52kzrl9cOQO1QLRxInlK9ZwSF3P0B1Lbrz1l7McnMH/kHJCcB
XdWXFpBetya67TiFP3oOIo4FUnws7Vcegn2iBsDv0BrcjwgGJHlg7Z352KvuM1UmZ2N8EjPRHQ0v
zFpkHPBkwovKr0XyzeTAurdTfthe4QWCd1TuHLYsWcNyRKowx2R1GaqxT1qieIFXF6iQig4RIzbx
qhIqTc9I3pMLEazVJ8kw3E35/JA4w6klAFx5+k/K99aDOzFjE3e344aJZ05aLVQZ5boJ5gwttXud
C7ZVMec8JEnIApWf3QaQIlfp92q67ICAuFfUJswlDzPPI5MkmjaMrTqMKQyxWnFKwbZS4rdmhD/2
nPnobOuVsaDdwo0wqe/R8khSW9g33mBmN0HT79JJ19780XLGs2E6v+bbjTEk6n99FTMrJFG1N3ZO
s3wLEMTQQDvFufww+hfTMfvLpMgoZEsOwt1ZSP6Q/jiKnYupU+RqYCjbRf1IuMI9OUXZ01AmwlC5
50JqbEcFyBRIYp6FfZCuDNf4iabjuCr6jYp2Vy2vi9hvayR0mizMnTK52qJ5dxY7qGzmF1gFnW6m
QZLlZNVp41KzYNHQJM2moai+e6pfD2L/xizE9biM1xujjuU5G9CtZKnxE22G3YmrZi0IGNPipWw7
/bo2yIY6jfvdXDCtjdlAY5sjcB0QB+sPyLr9PO938Vn3xC2PTVqUnd9m21GXa1BmQNEYmRGnHsG6
paFKrFTtZ1v1WFEoCMxs/u701vM29jNsoilo2/wS3wPFqSia0jai7uiX3nQRPeYvufRRMxigsRhy
GafaIykD4CZWdA8tVFQSE85S8LMDpf+k9YnnpzwdbWFFNEZLv4sR70oNPodeX6xFtD45S8hgDpT3
ZNB/0Po1fSbEzGDImUHZjOVB5HkVLE/ccPqI8TJ0kEZ2ku720WXIzZu4Gyl6Le92c5t4A6PZLUJj
hdbXVY44kZRnpr6ZvxL+qfYeXcwguHelEayFZQ8zlE85le7y1NdM+zUZwpBh/yrKFvLUwVTrJCmn
sSkdSkGX3GQinMj/Q16OXkT/xg5kvP5uRLqczdq+NV2ExVwhSFgXTIobjCa6RYM4NknvC9Ud4niU
54l4XlXON0nt6gdTzuhIeFrbrlWB0BoazfQtgmRj/6WQcmgxtCZa8rU3Huux3r7smiSeKKk4WivD
0E9ZDih8YGac6qSg1uso1F3Cu9kt7QE98eVYMS0/1/Y7M42T7w4Ql8UCHznncm8Zqb8MSGFEtT8N
A+bDrDR8Cxdlr8btKET+Mtn6G7yhU4Vn6BATE3X1JuU196Ukh3giosE1neeDEJk5PJqpm15pU90q
gofgWe3sBFmKAfX4LfWaOJhG55QnS3a1ZR8VlYUThyr+ONgEYybG+3PO/5vWB5tOx6haFXYhmRZH
clkPHcSs2Flwcuo8Nq7s0fgVHfa6KoPSpgCZtevX/G6Z5A+z5OW6tvWXduzo8s7eB8Qs45R6WMXS
ciUGp+9lSBCnG1eLGmzAYU+DzYCDsimC3HRsuyvD5bQe2Zc9WmGc57PX2LJzDh7wPcqEOqewxkjV
+ytx4QzN2pfSCt5P6J2Y5vHa2l9geGB+2k/uzn66/nzzt3cdLk72Ku3Aytom0tauoMjBqHFVIdM0
98LC5xv9H//1f/3/qpy+88jFc/NKGUDUq6O4metoztFaioV75gq75+T27rPgSlg08UraaAzjvlAR
FAgVff5X+o//+nz33/1/nx/y35/x7z5EShTnVHumYJB6wUrTYRce+vQ+Bah/TPRt8UXDQPu6xlug
DZRn0g2jNzBkqeTPZEr6+yzP1DG2C+cgO2StLjjk1hb1SRJH9m0+Ss7ETEcTvgZWsVxvI9eYKQii
wmNWnmqhmtGINxzXhs44LStnkslLl3uloSZMq914tqJ+MUY6lZQ5LFq1BzllV2j3B0CL04kciz9t
Z4pt8ceHXujerSx/s2YCxRAsc9P/5+7Mlhs3tiz6RbiBxJBIvHIWKVEzVaoXhGoQ5hmJ6et7gXZ0
2GW3Hd2P/XAVtm+pSIJAZp5z9l67neAE1iSOEuSzssRHmNiY44OWZGG8OYZIWCUhUw7UhDTfxbEM
rHfF0nETyE0x2l8rK3iYwoBAdkr4ZYht6OGbVUlxCmICDIkeEzB7Ntk0kIMR3Td+YtMztBE/9iiK
LOz/1nKilIFx0fmn2fr58yDeOwGjaYijzWwGr2FNaE1KqpTddtWxTFNQe+SJkYJiOSQb7tNKO7tg
oLIfxvLHPCXEKExsg2Z7MSbMNCRyEBGssjPHha2iIlpFwku3sdBPOViB3nhCRWRv+FCvA6FHVOlA
NgRAMcuKv7c0KEj6jMfd6Pc5rkn1UhgRZEH8aRu4KB1hq/29PefvSg/PY87BwXRjTjy5n6HpATbn
hOFJgS7bgz93jxg43GOvlXt0SvWSgYnjzEtFN+Zjt7SLxo03Tmo3Ns0509o41r6nIbHIgcHwj9rl
we1q/sKytY1jOSY0sh5DOrC11zWncry3mFWvWDR1s83YaDZxnkariRQrzOf54zwB/4b1xnjd6jdN
T06YIUbvKPMarMuU19vWLZybhHFLGtNOJXxun7IK8u7opef5tPcb0jqJQbhRkY9R3y+3XZoPhJ1R
4/VllTI/WEJ6Ae9t/ZJrIUKiSRxvfqNQxJPti23oD9GhCppjVaVovkdxuH5+0dyDMKCFMppnpuUA
TiZJ5Z2/eWn64I72QzKge4suToAKSIEQQ5ZAY5mm9JNOOO9YtJ+uf5Hv3tqSz2QMtJwjaew6egZ9
1MgDug0CuGd6sfh7QtR8Kjh2hrXPR59gwqjH0TS5e9s1J4ZWFlP18pTGLsvZOSmSY5lrXrenp08K
ZYgH3HCDowfKlcZiFqJxpfpPfUwvPeRzakHHa1GnYh6cKo5vWUoid3ynXPHWjW6xtv3go63ErZ3I
fZd573ORfRkbLIExEBxvCN7tAJIWhhj93MPRN2eTRN4ITIfLyMyxHSTPUANbHXwRtTZ3HnD7dR1P
72lVTUz86Uf1iZFugyTgizUj87l0659m7u2bKE2eNEKGlVmD5h+y/ZA68VMRMdnSc3bxMErfGRnn
dcqHrcdEitG0Su7zNDmYRhDtjNKJ7pJO+jdjEZt7P6frMji35egbBx03TBwbn5ZQ7aLxju6FFpQz
H9LK0tti/ijQF0219zTSygmZOFaIOnbtFD1mSxU1eLjyrRndgmLywNwRO1A2vKiMPkemE2/dLlOH
svK/JbgPUHPpYitUNh2t5fbrXFr1fstlD4sZ+F2rT5FVcb4n625tciJdY2eO90HRnqNQMreqkrek
wnvqD0kBh4FO/ux17GL5FM6sfhbrn5D5OgnRAWvJ1GEatxnmlfU8+XAuEzdk+WeXjXpMxn48Hm09
Dr/98CtCZweLvkEVN3eF6HuSQ+VZ2YiCMnIjszk5Bp1lMkaoHnvh3nTLQOP6Q1cIVFzTIINWBZeR
6McVvoOKsIVYb+1+/JFDrFsrH6kzeWAnjkxluuwgKWGkVvhS5BwUcU4MEJUYtUgN+tJZfsxlT4uQ
FETW/Lg4Ciu+zBV/Nm97djVp6ZNFjPScNz+sOC1orvI7KAAorJY1TZrWJ77gDh+0c3EakuS5NWAd
2sw8++ZOoW96J7Rsou5ot0UwvjXLBLtUYHPNIf2BXCq66VVl3vct6ncPdlIWxsYFvWI+B5AarYHY
ZsOBnuKloJJa2bJrjswBzKRcV6oghzTQ0Wk2Pif69VQSzkm2sbz3O0baxSyan6raFuvM7cO1Mwh2
FfvLoBkUmyZiLHdQ8T38h1v659keRQZp7Y6+y3n3jV+UT4Hnfhtb+zl0ovndKMuT7w3jz9yO7/yH
wZ2j9yZnpj0bbswEp0KdrJJ2w9TugpdxnczusOsTOvgTlgFIgWrtW1X8xdL+uz24zY+pffNIGsgK
8yHsHEm1NLgbp7A/Aw8xalLim0walWyD3qI2LBBs2XhRNiIKI3rewc90dtBRk8YbTcgAw3Iu7iYP
iWgjZp+wRyTgftmorwJ6ctU+dKb7JOtYb9wmTG9apXYqr1/pUTG4yha3QD7vUMZ9uMmDM8bRS9EI
2uixu4kZ6vNksLKRb/JhQYI5AWjPAfDYescpu7pxQ0QlaVk+l2jkqsBs0Re3kNRl/TQgG3V8u/+u
OgW6gnnvSxVVx4STLYbdJznpjji1eVtPojgmsQjQCiDsmuoqxAEjMEXxPcrIq25CRQ/Wmn76dnZb
hMm+TAfn06qjGwXkEl53KXcxsIS1r233XishblgK9d5BYfGM54s6F0/TTzc8iNmoDjhs3Y0XzvoU
Ri6OGS0eGhepNpk8N6Mn5a2ly/1EZspdH9nzg5Y62qdWRAuYdtudkuZjh1wa+XJb3MFTZbqa0Ezt
GxOuWqbFe2vN8S5OLe/oLWOK64+cmvCYvg1RV90VaVLd5U0st6qiu/rbv9LI37edQ/AXZ5XJmYcH
1UVfogmPV455mgXVegLY6m5sv0dPVcfVNjPqxSbiG+s06taB4Xqsd2NKKEuHzTSQ3U3ntV88b05v
Q3e55hWdGycVzm2dGq+utvwtfYBi20WfwgNEaMvpwjiop0ad0UM6qKVdxsEa/gdfDyrHtkoRuWbz
sY3c4NyjB7Cz4RhHU/qgngeZIiEiuGCtSo1Awh+zdVOIbTsgx8S8wZHYcuglVZhmShbjA9mVaqsC
498SFdxfQbcYBskiUpAoSdXAPPiL5V1HQRZDDksO5K9i4plb667vzGNsdf4jl2un6U0dU8cuOjBK
zVY6U8suzuR/htTG0SBEzJ5NcYaiJbn0cM3Y5zPrGKexcUC+kpOMI0lZGSr7dyuUnUXWumy8DBx4
e5CgDY4TR3gUA5l8ITulxfsBXNRO0eGXwiI0XZjzln5SdLCq4D0r7OGu9evkxtL2fRXMJLr99w+V
Fy3cQP0Sipq5lsM5qUcBZ06eBMSv22pbmeJJe37wLzgE51ckGZdR2YJ5l+Mpm0v5C61oiDBEzFYX
HrrB+0FOonjHVA33wCbwEtONpMPRx1/mL9XUovmBv72hjW8/oXYk/zjLyhvtZPYT89f23nPmHZoF
DCxOjv2FZvczDy5mHO29mBPgvBT4IPqS8GFME7nh2rfbUsrvmWjaI+Lg6NHChojkIvpKJjCaonHO
LyIei41TOjROHWBcyD+Dsyf0jRqn+oQk9KGz8Ok5bX3TMXfmfNaKi3KYn//BVvu7Y/XPDtW/+lNh
a3IEBPct/wqqKWwdlBG6gIO2CBwv8n4rg3ZfDSUfN7EmjpIuMPqm7k69iZQ16ncJ98B+sDV8AGc6
B4Vv3kLt3XpTRkrlYmBLwJkd3ND1tznzxvUPt4LOprb1OE+v+RifRzMHLIbhemME+TvO7v7ZGJwT
Gp5//my87t9+OLnAQ5EL/yV1sphwsRb9jOxdkuyLvJT2KchBO/4KqQ0LZFjWPEp8EUyvIHrXLVRm
Iza+qZoY8b7kENxk1cFJ3Iyka4atzE/7FZYp87Xx3WHjNTmtbm6rVTuXiFeY2N6Htpf94Z9SNzoD
tOvOk06IprfS7nvPEinNqXgjt6HZqT3in/GIK1ec57ItNmFoeu9Bld/kDtO4YjQvZpe8x1Yfv3K6
0XtSodXB8bT1lCEEX6FFQog5TBKJuvFG10c+Y5VIVzqJnW1DzbEuS5iQNXOTw5TJG2lveHLEyYoe
GkVoVh0K9cymd0RartdDnUW3lS+jM8UsC0KAl7JJxuDU1sVb38r+Z8+wK3C6r6WeluwHpKCW+9T1
6BhSD7KbcDvnuaKXv6/ysTgqCuqNITCS5jVyPk/38gsUz3vRzO5PltYD3c/gJOWIoTYOglWnVfiS
BA5JOMKVZ2x2OC6M/IDpMmafoAcZ7di3m91sYFEZdu1cte/Y3hCOtzc8u/h3B7+7tYArFE7PdjQ0
1Rcimv2Vj0gBLZZzTCI3P3R2M+3hnBiHPrFAiJadvc04ZkRBKd7/+S60/7oSuZ4HXQFytGlC2Vkc
4n9gmDDgiQ0bT+7Bp2F6MJEu27Q277z+Leuth9gLyPYOG7mlmUjmpUiBYsUpwcBOTMWvhm7bLDPH
2LS+5S59XofZ3d4zmZObJKn2+TRtZh97h9XiFNCLqn7u1MqDGbTOJ3qQbaO2dgnvpwuid4RtiDbo
jq6dfL4zO/5kpgZIYcwq/+VjL/sUUyOor4vDn+aKQE2B6w0Ungd961fKiOHWxqwtLzrMXnkPh8W6
t6aY8IvMiM+hq095YeWHIixeSstHJg/Q/oWK5t4YNAVm0+qHFoar7j3yuyY3vDOCTC7NShuZDJ7l
qkf9HeY9ysFFCDmPHwL338qGSNOHSfLKQ1RtfGZiadOepR0drdI90I5OdxlEsFXj1e4ms3LS0N19
y/xrMzPO+pdLwAf+m2sgHSIG8HvQffwVn+z1ZoUjGIZFb1UwYrNQ3enGZl5mfZFe1z3OoYyOdRh/
9xy0G05cvQ0x3E7YoLuFs7kNc796z9L7rhfP2ZSiYs4t+yX3QsLNC0J82ERObt30b378HiBTeOiH
/hvJyebBqid8boZjXuzEg4UjedLaBL/KVN53doB8nzF2VGaXgsHb/Rw3b0bYga0K0uTYGo1+9r1j
EBTVi6YjtKnzsTpoXT5klTncN4yQb8dw+qrMtkdmmu/aakId7spLOyXufUd6zD3r5ZfMic2NtAS3
KeiJJ/RD9i2sgbNVa5fSMMceMhh3GlfReg4ddxuTgHrfMqrZdJMFjB9tCWv2TZtR8vcmQUUupKan
yhVPSlflSdfNk2136nZEEPWUUwxW/oziGL3knlnrySjBcYoOWq3SLm6KWe01+NMOGu9xHsyYJU89
uoIce0MSnxR1obMdDASp2BTDijT5yqvUreW2BqIl5C8j0rId/Y8f3uSbW9zU6QoLWLEedBY8ZLm4
p+OQ7ZM+a7aVQkncFmGzjSnft6bI682oPMR3wkh3sZUWD2asD0hOke/F1OXBTLPbFSEYzmhITmi6
25U0aJq7kQq2ohbWnhwCloILhyvOfxkdPSPC+Nx+c0VF52uekHLN/bvp2e1+jhCh4Izk7AdJCAkS
JIU+oW5o5uizzqwHdJt3AsnW/ZDTHHVwmCqEOStiVZqHJtP+VnquvR0nGi7xJOAo9QVaQA+1xRSb
L/jMy8csGuP1IPnNKJCc1Wd1QSm2sj3qPhSm8jbXEwOeKjBe/3llgWX718fKs2BcCeUIZ4m1//OK
GgmDxlDvGXumqaAumR0Biw+CNYpuazXNzo+eIvqpqJJgQ0BXtq08pzgOkfjaF14IPYHGnZHAlSjh
Xz20hhXdaJ9tDQrNi+ur+NCALNj13iAOti3fusJcj9WU37ml2953k4F0r+4JM4qy7uwTwua7qqTA
exijNCLHfYofOZDirSARnpAGVL8Bw3noM8le9V23yrue3wtpp4xekbEL2emdLBE/9C4U1wGr9J3r
5IzNSyGYDJcfjM3pVCvCCKOoQt3P/Ri7wjtbWVevbRm3u2gAGDQJrNv51L3lg+U9DGm8tXGbLT49
QFPH3NDtd29qb2If9a0wHizrG+2L/mCUTMvLZDdziDh7nHDZSYbhADwE/QkRrwML8nboeZXQki5z
qWA+2DJ86IoEyQ0lGKO56Qbuhbu5+uBdj2RY2npZUM2HnI7NKpODf8FGe5eSOHlrOI/FjOaKg7d9
jFwfOyBR5gfs8xHOBN8mIyvKVzPhnvdpwdEcYdItOsy1MCoOGxi9GgLnkHmU3olsHpPoSbWI2hYl
BOJq9C7uS4Lzhs6Xyjd9gBYzScv5QGpufY7Rg8xgK7ZOiBkPlWQSJvl3P0UY4CfWSgB+O1keXsXr
Hfv/ls5juksYyP9M57n7aNuP75Fuf3Zd+yc4z2+/+TucR/r/wfujYKgiI4R/w+74O5vHs//jmhKY
LKciCt0rx/53No9j/QcglbegHSUOiyu253c2jyP+YzGw9U0qOklhZ8r/DZvnryTnJTiQZBPhct41
f2VJ++A0jLSioWI2w7l0gIChVveiCl65wvkTKxbfP1ykv6m1/u4VOQI65KlgVvoLnDsrELYwHagO
w7ZdrIGzql7BtQwOPPkhiPS/HD/+irZC6CKX+BaiJRxHLYeTP5w7w84I5qZKq4PIdkjEi7Xhoe6b
0w+8jpd//mR/81LKpmVh0tzm0/1abPdeJtg5ZszBbfqJI/MzMOJPmC0qDb/98yv9eqJS3E4Ltwm8
MvfAX761TkYz7RtOI1g+sAMvm1ZLnuE6HeN/u35/E8oFzlywvRAuSfjXr6e3sDJzp4z4VKh/LDzU
5gVZPvQhieYE6B2yENQOOLuaLoV+VCPn9M52CKzM+rccjl83vOVTS8vygVLZQgKz+vNXiU5UGZ0/
VAd4ujsT9LzU0xNc3oswpstYjU+clX8GnK7/+WJfP+Efz/DX17VJJCM8VfpIlv78uoZwS9sTJbeQ
kd4k+BawTdDeHZ7qDoGGNmIkk7dJMV+g9wZIZ+OPxml21YThJnYaGym3fElk+vJ/eVsOtnnf4xTw
Fwy8bEptZVGBMpD+yCrM3IP0eLXOJv3dVN0PbXLMRv3d0Uddm7/JRR6nNMdmrftn5aImm/VukCHk
sf9eBf/mAf/br8kFGM1czzRZXv58uWad6Inc24qJcd3Q6bLKTaN7EIdYxgeHJwIoh2d178Td/Fs+
1oJP+1O5df2q/vDay///h6ddAXrsDXzph9HlVIdEZ6XD1F4AByurGS8IULgUyXgYpPwWx69FE/xb
NsnfLQLyD+/glzoXYkmEroF3QI5yygx8vMgx+ZhLWqQJS8I/X2rLvHLU/3xz4k1WivsSC5hl/Zp8
CS/TVXlZ5QdAvjvcCCdZpp8Dnjkml73YObii6gIuY/xKOI6LdsCAJKWGJ7exD51PVJc2p5Pid6Zs
OvkB945t+Mdx8HdVa16qMF77aX8Gn/FEL/mJE9Lolm+ALz/9OPmQosVl1I+XOdsxb7ml6a8lvdW5
5O9Z/ryWeCR7e20N5R7fFgZotLWlNa9bhdBoPtWSGzRN+UNuR8fW1udibmpmYoJ7xV2XASfM5YEa
++HJcbBWWZLhKXZCscimbAidpl/ceVFMHKMjyk09fQztSFi5gwnORmIy3pQArlaFCf2CcqPzAJOZ
C6gqz7XNYCK9yWsaY4G9a5P50tXmwWl/pDr5yDzzlNpIf3p/Fzspyu2h31p+8glp7RNjzedyP1k+
t7Ag9WEVE0zu4jJYluLlypjpYK0jC2EjPXdvtL4bHnw6s48+ZRTvSdi6Q4AQIL8YnsQoD7jKXrJO
b123ZXw/Xq6LRyfHU4TmGkFiZazHKf8QvKbTcIEA0V0GHxPOQGKtiBVftv4YDD6cmhmpYftB6oO2
kbnBauh8UONiTFeULqzRSPimHE19wAK2XP7ATT6HNN1apfEComoJtsw/m7wlRSj67LzwDrUjeLQp
N9ZJZJ6CvvruA5R2Rj6qMbD0uLN56eP+nPg/R8Xc1VXDBeznhcYajFfwUknlH+tI3FelpsbDRb8K
1Aw0DLEjm7Cv+iff55QMkT1KOZG6PqXnI5wjdpcq/PBppMKYqTdF/KPuR2TW2cfyEgtXLsJ9RcaC
5uxvXuKp/rpYO3wj+7Bn84TCuibcyzuPlTx7qXkxBuhroGTTMv0QSf7Re6QD2+Olrjm/99FKleGj
jS4YTBakFLAKjtlxT4Uuk5lQA7Yo+cttWkoTfhhMLETZZtQ8BdpLoNQnFKMEWHC8mHlHiKi7XV3F
BsPt5OMKbmB3vEe0/RPqFpIcmy+rkf60r9Nz+TMXW/GAtDRYd4U88lzdXt89nI10NYr+adl3k7ot
V/GHVdG7r+sPShO+fufWX2AIo2D2yTBllUXmZbmVySPgUUawzmgM7VqQHxAhcZ+yx+5h/qytoL/Y
DL12bVO2N2lCXzAumltn5L3pLMLCjXuHBQtzZ7WrzWDk/rAtRLXJ/fV2RLLymSwP7pxzHzRG9gUB
2qPXFdY68BYY7rKU4Nr4HOR48TOelfLAcouacrhcObY4QhfdJVJ4Y57wXwXIU/3og7KQbzQteTiJ
BZqm53bmTHhdtvplq49wbA4jt1DF9H8cM5yU3XQRyxcFiMH8HsyrHisEJTEhHJ5+gj0V4buriLY0
Wfq6JiQmI331mvTDqJ1DHXdf3fhIN/pz6Lld6D1gvQQWZZrQpDRbFm5owmyVyFcDopD99Q/4eh/W
Aw+Z11/U8kE7g7c1St66TRAPJRQyL/ahTWPY5xYE3VqhL5662wprDeKcxnMQdzfjyWxiY5OSt2hq
ro0PBm8/mPiJIEs0nrUBXjHuBuDrmKvCeOc2I0oTXW7w7l1ktjxdsqQW5n3LTqMhqXjSgeEh9xcd
uvJO+Nu4g9pWLwzDu5lpxG1qcGEqpfotORyqdIZjZQGpMzEkI2G68TpW0ZbWNRKIMViRxhbvJH4J
ni2ExahuJsNQa6tr7+rJwLWEiWlNl+g56iWtmLGCwVYlr2PYE7VQOPnWz7hwmYBtYvBcZRHXSg7T
xVxovtcb8np4kTr5XLYDM88+XcwYhsmlYYnrugK5W2f+qAOTXK9i3ZvicQj8E3OEHRK6chNItAu/
fUXU/NrHUpWHx+vNj2oI6zy6DUOt8DezCSTFh4BivhWLVbSd0t0EFHntcltHY19uy0n/1AHsP7eU
z3WBL3UIkht8K6BGc/ABGYofJg1Bu7PD5rXWXJGwjXeqZpbuGyTh1OKb1K27CebUXAkf5QYQlnot
k9pCLcHZzA6NfS2xhk4MLNYgRrbKy3koK6hy1SiXsOjw6A08Pi58ctxwi/yduFuUUOWmKmGMTfMB
rgVaNLOdNrVQHQNPHyRFARi6q8dN7mFajHkIG4THRYUEW/Uc29X0s1bd2dKsWxN7Jq6SnxII4jav
uUh9quFM4HvVaqx2tsuL9SzmdWLXPML91k1Jpbh+d2XGM9TP3WfhXNpG348jt0uXNx4jbesjjcAi
pWZs0GWsN0jqiL7J+NoZDHzwi2fLaeN94SErc9BGXM9EjjV+9xO6bAhf/M1kyJWfAquoENKsSCYN
6fxRX0SDvXFyZJN6OcsiGEnW+ucyQEOxgbKCDwUT4anoJJMiHoEo0M9zMTxay1rOAGVGubd2Wx7R
cLC/MMvvaFvxdbgamX0iQP3h1dELmpS9rWrdy+ipn1fYGimJrx6C7c1cMBG15wpVROwvQdH8E98K
1g813taUBzunoikDv2xjOyHO7HDYdVrfhmqh6dDf72QVb9FS6o1EPLF12Bc3SOHIFAxvW88SPOEc
DDTP8qaoR/dWFww+imcLdBPxlYgwrLK9s2b1fcqHR+Gp4VsCZixK5REUn/waokUG59QZAwkGzm3f
29WB4hsT8hB/UW1vnnJoFEBRST2JwZbZZXKy6h6gRxUjgBjNDfQbGCNWCGksQ/1iR+X32MeMONfg
uQto4rG4+CGL9BQTeT1mr5gyjY0ZIzOm3TzVuOJ8E3YvALYtN3S86tCR7eHVImJsDDrgcT1tJmva
lqm8aSL7zmyt5wJB+8r7eq3JHW57hrzbTnt71QZiF+Zjg7HntgB5vRBWkQtizhFleZ8uSgvXoKcb
Md+Y8EGRkk0W7KSYKE8lM05i3VKUNWGuH0zR84c9NNZWC2our0+1o+sd+nG0zt0EgdgnMiupux/G
IM8EShGvg+42tmN/P1b5ibj7mociffJJlHLzixrCHDcjz2czsqOmZmus6e/SnSzlFpmg2giOea73
vRvZPkw9iF0HZQlAwH1ji9uANuw6Nhow78nGVJy3+tH54hjGvJpCVnIjBIaZhBQmtQ2XRUue/8l3
Dj00BaLUoz2tbbqtNYLBuXI1DCW2gN4C4zbEuGpR0+lk2ro+PHX0bGrvTXEFUUxvwiY1mR2VAzWf
C12LlPpDNDa7wZvq20i0x3IKNTvSiLii7ffKbzAH9Okaou20KTqHIUIKm9Jj3mb2/TtJEB0S3KFf
ZUSd4rTKNoWK071PBgkQK3PjeVFzQOa8bc10XbdDtfZDeFWDdg+lQZ+6YYfZdDhpN7IynZVhkPGx
DB2EEXzr25TbadGVOMuryw6giYu/wJXRp914R57BbH/d6a64soq09062Yh2MoXNDiE+6D+kTsJwR
H18UT1btWPRQo2OsQvugfXsTsSvsRyPchNg173wJrzYIX7MA1+fUt9+y2gh2U5hHeIHTryW2CjAC
X2pZMEuz+l0qWg5FXYzGCeOz6uSL8tJ4R/UmdwE2ajm1r75C4Tbl+ChIiWLoG4wb0+JsMGt1UGPI
AbHgmC4WciViWhqyrGJKWD3hEz7BesMSJSguhZWCtZ44phsck92YjvpUZR/Lhvlbd4kQamKg05jz
D74x1uuWxEXTeetBz02lha11ORSk3tyvEE6dSqNmf7c4Z0mTykxhQ6BHjoQ18vfXYyvZcox9Jt5Z
+5Z1Ezss1UwCBm7X5MPD6MMeIyh+j7yYd2rzBQ2AUTjjra/XZLbVS1mUD6xJbwTRna9H3W5JhFYW
asM2Ti6W4vCWht0T3M3S+tlNfO7GBFRd7ZeTMjr0S5GZ4GwqxqSF2TPewGgWG+8uaweLYLCCNlds
scYdlv/5Fh8a9cHn3OiAQzxG3BCTroFAAPQB/wkRh2LurnG7pB8N2Jwwd3Ex10w4jI2N2/k2UluH
whTgSbMGwRate0fz93O6UJr6DgPuNohyHlwgm4ao0WzxNSZLsaWXXoterkKEcwHfovcatMm3uTQv
btLA6rTTDwuHPNOZloqTOs2QfsKsk+DWJEtWGRUJ8Hwubpk9eP14nj33OVfy7NM5rJYAjQQ7t6rP
ZbA8Yu58cdmn11UM4jep2vWk62d3KUOGMX0hHqw+GDXsRaHaeSMBdtp9gTQS3HZYq3EbxMU7BBNQ
1ZeKxFyR4j1fVt5wiYm0lytrpPz47UjVFY9ewjpXUHxNNdroqg1AVLGhLmWp7PyvVrdM5/lOHfHb
HRrqNl0R7H1K8myDLA5GMSl517etlSRAQ4TrXlAt9GaGhc68l4NdbqSifJEQEjANeM9E70EsY6fG
wvlk5/6AMwbXtw21b5hOccPhWHtceE72FGjwzONPg/nVNtH9U1pz7smz8BjmJbMkTWXKZHa2rMv1
O9BxTgwf0X9Ea/IelnW1KJfaYqmPzWh6c+SE1Bw7aNXEE6o2X6w8e8L4v1TJdjYfRs84my5HLWnS
rJ55DrEicnMtb8Jqy42/lLaFzO+WwxTXiYP4UqxWyXzS7quXIJAyyum4pNTLmmeidafHGoa9502n
LO3uLdoQk4B1hRZ2nRb8ieWvXvofbth/G8pXxJDrSsMQT7hHCjsCRJ0xZpOHUquvVe/Gq0qMt8TV
s2V48Ye9lOjD4gEKQMsvm9Hy5sWy51QO96uV06hI+O8itj7hqG2Gkt80UtDmPcY6Os9LvYv3uuWG
T2N5RgjD748nlYvHUcSSFsx4ZyfsmIZ7bzB65sq/LguGLqovGZpSkHL4HoRcxXbDTcrlMWoKHZW1
txw0OART6+GZWNn187WbDDbYZqv/aihJ88yivFzwxsu+jIht1c3Fz6bnmV6K+r7kyK4F0wqvxFbG
5LCTHejQoIS8GKotRwy0kVTC3MH8RmgvGt+9MEdgmjy189IdIxTnR9Xh9Lne88quTxgYlgcN0BZh
7+3XdKQAWRbaikD6/kdT90/LUrJ8q9GsD7J0P4ip+0jE96RYeH8yXWdZwTJj3GPIujP9El1KzMde
WhB9y9MTAsl2vZdUR99rsZsLuiqNtNCy2DcEnhhwNbgmffA4zuOX5WNKY+kpsyhWnTy7imamZ/Dd
L41L3VpUk9aykbxaPB21pFExOE66HcGxbK6zAbsD8ht042Lys+u1IeZLbbSfY5U9MebezcO48SMe
/5GDOjSZ4masS2O9DDAIM0T41VrHxKTp1RfgR5IZfCp1x9LwccPoc3IwBsuBdx2h/2PUsxccEnGa
otRbfsTN0pzCyIqppzbBKJhTdJCZPI8jt2BbM2BiYLGVw/jgyWzaXhsL0UvmougKFpxhPXDjhTEF
eOejwaq4wcW0K60MBRsnARhLgpMZffaUrkeeQQtaOh62n38UjT73OEB7eifSXWpr7kprzPetIfFc
0Zwbr+2zxSGMaQl5wd3QVXxwVnWfi4PoDyF49Dk2wzeah9u6GbaZxsOmyXAgnDT/ghrl7vo8dAFu
JblAM2IKqslQG5nLHy76o01aT7xyuhDWNqGr3khSOmBU4ha/Pn6t92IjDt9cS+0gJhHUzo6CHmNf
UrNNYwYGjBt6Ke/Z7/FVfcqQhdvNgAgNlEUSB30z6KeMwLmpsshkoPnPBHxxbPeI+JYTtUsX9lpp
ga1OiT9mZSgwT3RdDoNg2R8ZuKyuPdIca4IT03Qr3NsBkukqiVgNJKwrnO7Ouq9CmlMRX4ibcUuS
scBCSuduIZ1GcXWgPDXWgRhKOoPRvtY9Najf+ZiJ42dykv19cjPYUbFr0gwNPAWySZxQJDlNFh0Q
lwBBDH5Gl4k3Io3XLoSf0eMEWGVu9uOa8HCtPSHcYqdT0SZruUSdl7823XQ7JLhYp0Djq+tyQS6D
9+GJnBPDObSdszPmn9cujQF3gLxalDzVf3F3XsuNI+nWfSJMAIlMmFuSoCclUaZKukGoHLz3ePqz
wO44011zYjr+2/+GoVJ1lyiSSHxm77URE1i64+xUpK8V+azrnNHk/WZHqZh4VcXHFvrnxlUorOOY
8nSyf9goBHk7eR0zX/KhiZ2fhGTwT2YgOsrQXN8n2SXui3Vt8tolLl6elBp5lbuPBRiN7XKUTMsu
oHTZIYVG/kWO1q9uBNrnuAWjbnsTmeGvuHzMJm4h8cxEaS6+NnP7UGq03n6R0ESligOV2xthw9qK
Ju9075lRIDNyXu5tiUUZ3drWz6rBVr0Mq+dlNCUU1yQYQZuK8YEpw4plNelPDRl9gbuFYUiqtoI9
Krvss+4jhgbbEGrR5X4tIxChRy3nh3s1d/9FKb3wJCnJ2bwQM0dazOVNN9GKW1Lb9YGI8LBVt8Yp
v7ksGAGKXIAiv+NXZd7AEsAP0g87gndrhvDf+9j4YyZgSarroToUBJusl0/9mNyqBIYD8kGuyirf
NQBdNdK40SZF19l9GuzA4A3w25MJ1587r8iP3aXhXspRWiPzz7NjzK8GwRUIRUlTUE8/fNP+osm8
3NKe71TQcbi5OJErN/taVu0xKDPgE/xaDh8tlZOdkkMXqb5DzbS2oXpAGXvQ9PJ9Dhx7Pdn0un7b
nBsZlIc8sTX8rHG/UVN6GkQkLqPed8+Tnr1mSY98Q8EdS5nXae52VqQmuCHeF8Z360jXyhWGE7WG
gl6/4WSeR4U5E51uMZvVmWjG+MEv5Clj9tCNottCa7iC+8cfkfblNhG9g8fHMcGed2pdVWmzTQ3K
hrgbH5rI1DH25+iXw3mrg1XZlL7f74N4eKk70zpkQEQGym3ao08YI3LjO6+KeDOVkRzclNpHW+BV
NoIgJpzQISRDT74A0JG7oVPJ2fAH9Fkqf8wHB5KYg9vXqmBr5Qtm6g6cIou9PapZVZiLkHwL7Hz3
B38xK3bvRd4bRz4L1p8PqsANEU+U/7qrMejITXvbT+UT8A3wvssDuVXWUXHlQBgqDk1Q8s+n+UMa
WQGRHZqXYDTehMbA/CBkXmyFnDRGFWCQXoxYfuIKCNF6s23S9Huja+LYZfp7jsB4m2Jm8Yimw+gw
GNnx/hAl/rtbA5QWi9mTHJi/Pty/h4nE8cIq+RYV+OvSgoSPOpfHO9vn/tVvfzQX/yjGDjjKFWBA
2Y2e5ZZMUheIz78fygH7teGWsddXPiOcCvDEIc5rCgPA1lrfgXdOCq7+aqhIrucUWBjggfmcDSD2
BtSuozlCpQijM2xYcbw/dGFiguRcrisG/t6//yL2+UFpsvBtNdM43h8Y94s/vuqShBzdefkbe1hm
k7rA2FVF1aOrwSIrSv3WJIZ+Kyr4OEnOaHBRxoV5bsOdi15Nq67OssXdMmiE72mpHhx5l24F0dUZ
4IVn3aqXbPDxahkA2MwkjQ8QkiA5R3m0tiAZrJ28NlEsauIpCvXSs+Iw8lyXQKfWUM0WBbvi0Jnc
huWv0/KBWv7IoL16HPgZ9z+NgzKACIzaZnBz9JAdTycYpvI2m1l5g+VhMxpnTnH/nk0b1rqd9Si1
hxE7/dNcXRmKTVt7jt6lXqQPEVGiBJOajIAW6+0sE8mNiNe56bTFI7p8qfLwhzEGECqweNECGCYc
Zr7CLvXnV398T7fgTwN7c4Y5JPAK7gU6tndNt1uMyklFmhQY0wyq/WJMvLsT71+NffjM4GzG38Md
3G708RhY6a+YRbuXsDY83r91f9AXCOT9q7JuY5BWZepx6KUHwZ4BqTwXVPjBk3lKej7looCHq1J5
nZ6I0UVZvjyA4fnO7Ugu4YX+8yR2xVA/K7JO/BqUmyNNTyxXsb1cnS0y0V0n43OVLTzE1vfAW7Zb
Ju5nNRl8RwSC+h/8eTte7a5OTspkHG7WACAjjppNWC31ae1NrREc6+USb6KaSMK2lLgWdeMgo6ds
oXD1iQWXEnhbe0yXg6bwC2jKnbszZUXCQpAQjIJzyVrp9JS7JTmHnAWPVaLY+4QT2omz9c3mxH9r
UdCR6pQs/5SlE6wbZ85DF7fhKUmNGUbJWDAF13SKiPx7VfGzp93djNlLvJnkZ0BrEAk1xv1LQlfx
RjiA1BlFjOvcjyTMBV2C9eSr+4Mv6z+/ilQptpnrcOfsDpMNkh6CVg+yDVjhNIR/fnX/ngpeh4AQ
Z6bHLve5kfF4SJwVHwFYTyQVtJ7QlCRTt/lAvXpSkc0teuofyzD6moakNpgYDsKyhm4UtK8igYKn
xlU4TbqX8GFm8DAEZx8oE5amcY1Po8QUoRjSWcFB0vLkaUw8VKl/8x18y/apAYVM9OcHYStvs4JX
NVIxGtBaB+pSOl+BpUpQwgeT+UrUAvu5CMHmrIUPes4Mo9E05h7yQxc1c4K++VFRlLfocHfw5Urv
l1mi+DQU1+zgqAPgS8szoLsOEBwcC517kfjkS+OWi1X2rbGcbzQmiImREIM++TZW/uckAaPazS0P
YPsWs2IfMm4DLTwsv4Auhh11GaxlmiFzN0POgg9Acds5JYWRsF/acNgwZFnjo9pGHMhYQjjbKndt
mPY1DTntausjSs33euYfWUTGzshtbuhQlIeMGlGmfglKsg5QM78IN/hm2u03MzeYez1FiTWu0oAK
Tinab+y6XwcYoLN5nCvBMk6w77WyeqtmgFH61IpzVkRfOYUuiR7WB81gPWVX5U503aOo4EA5YzcR
monQttYk/mLk/kPEDY5E0zW7OFC0TyMpyh7VbH2GHckY085+xQKAxH3KI0nkygv9tPwa4dIIpPFL
j9VnhSCRijq97+t8pMbgqvaZXz8ZeOg7m/bpPtGL3eDXMgoa7w2VzoQFE9y6FT4g7wTvtRreahcP
uiJ+OkZuobc+DaS5VjQ6QqNvkXHFgMSuH5Nq8Ewr+Yxc/dmkWGR2SM/sZO06gm2Flpgd0X2EhJSg
YyyUEkIrKkdb7SUK9/+ut7nHcP5NbePqdAXImohEFFipftMXNTMK/a5hfGVipMgnepXSgPpmgMUZ
2ZHYZfaNSg9Ma7XwfSBw3sddLgu1ToBdC2PlNVTdDCgiVM1LZ3B/KXFgraSzSU0A0IJ2lpJnGQs3
1zG22DIrmsvOp98GPDsQpWKZfAi6mJpQt/dRAd9oYNpTkDGybap30sI/satpa21YRgfpdua4puSP
N3CVzhYylv/+ohi/+8uc5UVBQ2rYUi36x991eQGBEw4jkX2dGW8dcqI6oWVdnlI0OhcCt+cB00m9
GUcC9/77zxb/x882dESB4LUQQJGg+nfBVyN7lTHqT/flsvHOfCZG/CAjfFOMGTShrgUgdQu1yDQa
b44tDu4ASoYujLXoDZoixl+pg0TQWSm3lzqFfgCw+x8kr0uS5t9laa5u6DaqeUd3TZOl4d+fZV6P
eSKthI+Nw7MMSR0GeNQMK45hmkmgrAhcwEGXVocP3EVXhWSsGpJfi5gjingXs5ztSIfxoqAjRmvw
aS69nJOi/rSL/DOus0+8EL/4TGyloCgL4vCjaCKK28e7BBEcAb31Mg5sK3mtvsaTba/GgKbwrtOg
TfjFItja2Gm4Ej2NvCAecEco+DGYR2ICeZaOiUG2garMvTi9QDLbDxN5Dpnqb1MW/iQi/OHdtdLb
0rAx5/m06uGW1g1ZxeMXsQwZI6s6qJz6NvwsZlaPtTk9p9hn//snwvgPpxkfR0MZwlSWbevWfwhW
yzEqNDyiyT6yElIVdAkHh12HWPQm9XKSySWjb8jwvc9oIIjKycBRWOJq9HJrAVLjdsBE2bGhvWgg
yU9kvQ77pofMtdyvp4F5zpyldnYMA+YntdvfpM8CuDSK8wznZtvr868MDzaHW1tsrWra3ofNQcjE
AistDovPoNEQwhnMqyPeumWhmEcMyeKBs7+mR8G3xSwL2PUkltlzLPbktkHThARaM26zuIV6cfuI
Fd2lvBsiQrrSr/ZMR8xO+zMTBP9ECyxu4uSpffsjhVC4uv99SGwKbFw00J32M40HgilsvIlt6cV5
+z1z7+P6DLgLAwgvhYMe6vknrth2nRFr4IQtKy898/Kg19exaS+rkSgACq2/Uugxr2LiIxnNJaLG
40D+qqT/Bm7S3u6zdjDnV2knh7DUfoLchqGYE/Va+OrdwKUe+RKDXpzQYOnoypoA2yXr3lXeDDuN
oAjyEqpyy7okxrlSHspPYRJFOSCbgv2p3hR/yYbgGBTDNzlAoLNyQku6i1nah3IRCVgRq4batfZm
rX0EuP3uT7U6kFj3UxtGUkoL/GlW6qyMTkcM0I2E+inEGlh+k6Gtj4Rtv/7Dx3U5HH+7oxhKWIaO
E0DhkfntAAs6NCZSa5K9ufzKy93A5nvUcO4PrT3ldkzTihMERU608otlebcszIpFSScXDUPVpv+g
3/1PxbdrutwkFNcREcXid+99C1UXsYIR7VMVvJcZPAls7cvoOx0WOOJ0uMfvFEP/tkivMif9JDrm
i+mof3ht/o/D3YQ5xKtj2hJJ5O/S8y7qet/Ki2jfhuPi8eWq6uB7NuUaZUu7Rin+vaZV62f13arZ
vwRIzptlvkHoFPCMMFqTzZJvMt950YkcgqE4YeZBYxeV4z8ocV2sIb+9j1LnzEEhD0nUlL/rcCmw
JWtwEEi43/2NxhYdZcVG75t47fjwa13+uJpTy/YUb9sp14HY+MPR1mXtCf5HBtRnmAaD10VO5qGf
sNdimUZFGQ5HU0Yb5qyktDQI84rOfVs1rCQ9HePakVdIwwnqNgeyH15xuxYbfUYVK7I6YMQhMYAq
982lFxL6TdTPGoBJ7z4TD0jUotaY9+QBbpj0uV4/MFhLv5SqTfZplXde2UXhlsti3aKsfLUysbUy
92qF03xxwQBGE3sLjbjLQJbWMa65bMyKuB1hGPM2crUvddmkcC97hquu/nVKEetq5n6ZOd6lojkz
NcfVXkIWuDr3iBBDdm9xIM95/uwSa4TgMJs2mQkMXFePeRf8UoXe7SwTQB9O+6JxGGjDy9pWVg14
ba7OlVuWt3QiB8UCqbHDCjbuiQX9CUOv+KP6+P/W0WSgP/jL8bQkmv8tb/wSfeew/sz/Zmb643/6
08zkiH9JQ4DRkq6lnIUm8L9uJlf/l9T59ON5VvTEOBL/N2lcOv8ilkkXLgwCS2fCwrP4t5vJImIc
PyReFk4dW/2/uJmM5Yf89TLEdECXIE0go44upW4uldhfDABwpEZQT41x0nzjua2r4uLPPQNUVnrF
4H4bDTiheleAKkpb3StEND/UFWkH7mxQKvInYi+cY5a6T4AcJKjm7GtVzARYLX9SY8oM3AhhjpfB
d5npP3PRPBUadPqQmRT5imW6SWjoj2Igf4Qt7ilILLVi04WuZxGcTyrDTlnl1W0c+3cidKyTbfU3
siyDB0HR/0rOMa3yqDdHYTuI14fsgdf6EWHXeMPBjxjTWsjiro77u+6AAbe4GRRC8wcpWBD6+o55
SvBkqLvjggC0SMG5QypKQQaPIuNK3Jphr3NTM/LnKomhyPmO8OBwyANiHNZVtimfZs7Lte1bhKoL
7RkmJwVnoz+NzDdOkdJ40tV3qwiGZzuTw478hm4TZ+wvKjF9BKCZoPhwtNixwtOeWTVF6XhqF+5o
ymTGm2K9fwa4tEeW4J6dDu5sGibZwe+1ec/bx3rKpKV2ph7SoE80ljTi8MwUBRunAkjTTgej1fpr
QfteyiD/ORmdfe6Gxn12ZmvdCUHYaM+eo0li/aEQIA2HRRUb9cjcg6jpz1ZrPVt66O+EzGLqbiN/
ALSJTCazzmML4KqJAPI3LIFDk1G8YqgOTdW/4iLvtaB+ZF8OnErDHBFLtRGa2az57dgtBNYjSZX+
KVTBE+7n5JLZ/W32dfumgFZNlmivqK9HTwOcudEGpZ5QyO56FceXsNU+0gnQZNu61YmgbdZ11RvR
ysXJ6EnEY9Z5Gyp3WCu7aFf3QOoR2gRaPNqa3gmaPbEXnhOLZC0n3Xhs3HEgbC5GApZDV5hMPtvl
8A8d8e/FgqCxw1XHkcC6QCnqhb9fcE7ToU+u5/o0WBSDvU8TgQbubLYjmXxddGn0LjwoM3puw8A4
5FHzDgG22YQyRnYQoMj4y4H1+Efh9FeSCxlNy0/8S0XFM5JQ5+lFcTRaLifB35+RxgSm1Ii+OLkB
yWRpksVbxaZlnZZLDn0mDzoTCK7JJiGrxvrIDF178kt1qolFqlyz/lLE6C194CdtmoH0T6FGIB0J
SHgdzhaddwaF7d3mfVs1Zhy8uN+ZihGEQcbKqe/YnxkY91aARa1dDu0Jdrdadaw41z3BIQ1o5Asr
8E1VuBMKUf7HwMK5HriIQwI8x9DFVbeSNv1eq7r5gbTfS99lexiH9qFaeA9EdRuptE5hj6RBNwi3
iWuyx6R+AGmQfdMohza6r9k7SwsvtZzjlwBI12SE9sn2bWBKes9MODEIljRIBdSM4EJ5mhC7iLa2
IwICrhXC00n7GOiPb05teqrW38jngAZoNkdLaPJxrv1d6BvhmkGes3XdftPGpXiBH1AkGBHiUT8Y
wXAbSxHvaVJCOtJUHmQ4HgzNzvb98CsjDmHH6PTVqC0ubkhcCB61Hs5xeJ0Wv04H3gM0f3y24hj5
XfaeZW0AHSFXnkxdckUy4xPmJQYhlsK7pOu+2AtBZWoTXHpDtSkhdR60llwyu2TwH7bhRssaiKFz
diLxmBnSQiKpE7N/yu3Oo3DEot4WZPUWtcdel7VvEzHJATU9wvDwfHZ8WOeqbh/bxkoYEBBcQMCA
jjX24vPaMCAniMyeyKS1zyHB4ycqwr1jNw2+FtgsvUoOxrJgZd3wTiGpQ1xghJwGFokCLG43bTtr
a6WRbVWy/UOLxjVSK40cbcQ6jT996cMIo8oUb9teYjuk4yoQs7pwqBvhI15AUeYiwYdbTCsRSnli
nP/C7/Qw2/6zZKRNxCjyxMawrumM8yLtRuMKn4KnhCLedh2dUhsARuzKaCt81JqGeOurCW0NV8da
n/wlVJsMXhYHa1G47SmEslE4pntWvs02H2JAPKCncFIIeJXv4vJS0UNtwCBpndeKPcIhdaeYitb/
VDACgGqRrF0a4Y4mFhis/6x1dMYp0MaLpM3rMje5gdUMYS1scpdAMnfsS3wRtUHCltPvRll5AC5e
mtYYbw4AflvjDuA32nSZGLjnYI0OhNt0CHDUszka8gHPY2nM5qExMWVVolyPS4pqEvkvVPVvhSIe
gUDXHVPTyKviojhPuF3hIhhAKh9TiSplSvJribxv4wvd9fw8ehMG87reAv3LrTjZxDFESZv0LkwG
+JlKHDTF4sUIm6xbaX2U7xanzuRQKLeOn7BZTkLC+TgUxlo9BzWFLSIdbY24i5oE7qKhU8VHFTvN
ifhfpykID5++ybKr99IMHmNGqasWhc1uUdyMLMp2lUw/GKb3fNY4eYDFfCzsBK8PtWXCXL8RS/7a
dIptaAn2gtml3AzL61DU6qSjbdwkRb6P01nslP9id1+ZchC1YTy2OoF3C1t2BQYZ9pqJysW1Wi9G
2YImJToXIZ6qMNXUbijl9zJic2R+B/VdUDNkm64atlIZv4Yo47OI7EI14Y8ImYd3xwLlvv8YWvXe
yEk4MHumD7QfhEtzxpUJEMlaUmQ0tnkuR0jWE+nzd5V+ZqjqKIf6oxiGeK+RqFNiNKj19qPMClIC
HYmGrcqdVdyLXTIxGnUnRfTlcuUKObGVgPNdLuhyf8hZdt8U2oBtpzeEG4zqCnrM3t6vSMiRwBrD
4mrbcG4bCqqaEfW+R2xUzEX51NcwcuVcnwmhRYXWThWC8MBCQtj+zBA0XbOu2xp2pxHDUV792nAe
0di5j44zIewLhmYlCZ1fAUA9T92m4rmBRFlavIrFwkQ2i+Obyc2atJMEHHFaokEJGgsPLVyntY3o
Cwo/EgzK5hc/Na19joYB4aJ9Zm6ApEVs7BiyPrghcfEnRC14q1inhBp7LSc+ZA6mOZL11Hbq7F/D
wPVHONm8kU6kn/rc/Gkti/8EQYQnjZFtuhvYWzXwX1CV+ADwVQ790yEUoAt+JC6BBlXCmNsvinfd
l/GxNrsnMBtMNThMrnWqxCnqiK7CbkVUuHAPqRwhpupIUxvmWnmALnaR/hX5FVMJBBz2BWaWHptU
+B7UteLUSnxUrKo+gSxNW2nhV+lmO3i0A/cCooWCLLWa87KDYS7ccjN6INUJznojnM2k49+pOqlW
M6LQdZ5NOICM8rpkfF6AM8h1EwyfXSsFwbVchEBLhKcC5IiR054tzrSt00MqVrxia70njKFBALLJ
nJAbBJEbK1wh/G4aF6PUKnWw65og7JhxHhjV/qzFw5NWRPbm/qch0Zq1tAn55VbDIptb7HMKFlPN
s76vFAaGHNJRnwXjis8Y7NWes9wIxkPMaO6JOZnS9Z3pOP6XrERRPvXo2Il4fdB1tHPkULrerBw8
rax6e1T+Xj3RlvQNDok8kK9T/VGyyvGK5YCNlqO2C2IW67PS18SPRAejm76a2RyeheMTlFIakFwF
esG4STZIPLjFg0Zeh+GtbZ2fScp9OxGa8dIg5+hcqqaUkpa6pf5Bntqa/YpxLU3jhacTk+QY/RwD
vaXtVwdCzXgHR3A6QVC9NqWBVk+2ywjZb3dDhaq5X972CEnNFeniWzKQTM5RpDM3QdbtXttKOyw2
S2kmvyIdD0wYTjudzypDSxZeIUS3JuFmMBvfWY8js3eqHXNtjyz1IxchmdvtiHCEF3eKcZjZuXbj
1oUw2EByqT/qHLt7SXLVJhvxa9Rhah+Um73bRCWdqsgis7LKb2UN55D9m/RgS1fUnSVdGIQX4GUk
YDEkuZrAhVbgF9H4B/WWVaD5igfIc+thE4HXfsT4gvKIPKwtMKX8dH/ocv1HQZ7GVmghDVgdTCfS
uoKEJNy4cyFz8i+sxcwSriW3SRulv8gRenc/YifatQ2TltZSxfmPBrKO7PmGqCmKFGaljvsyuRwk
f8zYhyOqwQ0r2YbZkCkX7fu4D6H5rmJHBPveJyK5RshXDm27YU5drkQ5xmDWrHbPXPyn78NV1vp+
4D9F7GQFoTzg+WdvIEgjJEv+/f6pzPAIPPZDeE509eCWVfkYVosqdFTlVqjxW0iHtI5bEh6KWheI
WJakHPD6LOqrL4LujuV/zIq2UbD1o8JYkyUhP3lmPL2W0IqAmn5DQmQGi2pC7plOIXk6TNyWo791
GnwC3bJ3EQkW8cGiDS034Tj43LfMgkRmcL12XpJAEBbLJx12jpZ983W3uSJT7GyLE8w5kDZSeSbp
jQc2IzdTI+7C0VIo/e73sRP6UdbRTzSV32hxyWhpKntvCPqG3nG8uGTBOdZxSijHYG3d0Ew+gDit
U7DcRKfpNjc5LmW+b+3QOCKU90l9yTEbrCrFqC4QB7PvjXPfiW/GRJUTELpqToJgnxKzIvuYmaUC
Vhc7wjvdhxLzAaDvtXLCaAOYkyFyL1B+hM6TL+2AOw/myabp/bP6wB46XIfcuDGUPmoGCrjUzwkY
gvORqqJ4UySSrP1cx1hc2yYuQMwAqWc+Fa3lkA7azbsCdQUCDpbZGtgMSRoM8C+m85Qf3CvM43fb
GPVr2pPaJl343jkR6qbo5kMEPBALQvBeZU79nLTiuXUmFDpVeg6mwT6bvFgeDb7A5R4kvDGooOwg
Zoku5S/elehYlcSAZ+TU4ng6yNkYtuC/zJVomuKgwuypq0CKRnCNRY/yO7aWq8Al2UcaHABuVn3z
k8Y8qw7lfyPtk4E3+tru+zx3CD4maroIXRNcjtacGexfis5PTjyxT3+c7SfliwwT37KKFEq/6NTc
26Sitg7kY7vwvCNiJjxFvi53ski+UeU+p9Oqt0UNdr29UgMkZ0cNeEKbh8kwQ5SGyfSoM8gx7Co9
YlEx12GOmoXPpnMa04vK6vI0KDfZZO6CwZPqsqSe/lHN5cJHDBYHl9QndEZZdA4Yz9pVS+3uZbpJ
2tnUkC6P42yIwWHeH+bIqxGRP/ghtt06FoiN22Lt2IW+t3Ka2lgMPxLQXkcM06AMqK0gz2m3Ie+K
08DCb9csY7eoXAZfs5tSKzC8cWvm2RQ8BwwQ/akuyE/wyaDhnLJCkqjj6HT/qjKyjd9H6dGVrbU4
XgGAOUV1pkJz9qZhPESAw2/MJ/MHFl10aBwE6yBG8i/4HlaD7tP04+SRayV5HFFGbMyO5rEUydZG
RPJQoag6+6I1iJ4xRmpRLUxPlPoJER7c7KB1N2u4vj54LcNdD/icHUr0+DsIMFmiystuDECNvTF1
hidaLVgXw5rgYXsrc/+dYA+cwOFyZeWWu5Fd7Bw7RRvR2xWoyVpoL0OSf6HS7dAlEeW1yhC58pEk
pqbwPWAB04ORzfViYIrQF1XZKWH2QI5VcgNeDkzMTMy17kJpJ3qM7AmRPQzL0EsbzWs/uqR+gLgj
JyuIXgLEHUcMschCIz184ZSez1MR/ICzFNnPemXbz2HFek4zcsR5k6rXtd2KHbfx+KmYknUkzP6k
FymdSs3ZOJHHhIzuAw0q6TNK9czM+oLY6Ew8do7/3NOxo7tz4z3oAPwDYwEPOHEO9186NpNtESDc
m2pxwXFlkMLDZ6U1jAPdMH5uUT6WOH5X9yFkKazkBCPR3xDr+8O3+mhFnQzI2e8fZt+b9Hx4pPta
BXNCNGw81qtocCbqZTveMAykDG70S1i9znY9n2umAZdasyDBU6VVyljJQiMWtHIBaF/a9mc8h8U5
GjiWbGAPDPcEN16o8Lua0osUnMg+FcqvIT4cOuUGFzgMK6aEydkWMZ43J/GJWh7LTeCghCkDfiVo
lGTzFLxTjdO84DVm/TAm7b6p5yuKP9zJqT9c2GT5aymq6Ko1eMPu+GhTj8uNDi5gA9oik6sINe7c
+7eMldA5kbLepxzo3G1BE4Sz8TOHi3lqhjTdhBFtUtoTHuXDE85jlwihkThiKaZwNbD8Pd0fZEEw
/DwMz6oX9qkfdKT2JAbv7wWIo9XHOagzGLIjokmj5YfPxoEtbUBOtZ5uFuP6jirFzGJjg3TlZ+nm
t9GuTkMOZ5ET9TMwWcJFzMY9wR1q67ZOhxF63zD0AG1qOgdNMfuBv2Pz6e5JyzJVxR7nim+sgRFR
vdYlzCJjcF/z7CIQ6yLfioNrlhvGRWn4K0fNhhYZCtT4nKBV0jiPc5vG1LvOE/jseeMuoHR3JsfM
icxTVZcPdUh+4Vg1X83S4Pp2h8t9C3w3iio5L6HIL0SPAESF0lA0GX1jh7nDYaBDQgwz2qxA0Njm
yAf59ZuJSWphFZ9RM/8sMP1t3eaLNqL5hB51MAkW8AOdLE1MHqssHUkFI8t+NxeatZ5SkrPn4nj3
uN6ZEObYH0pNN8+F1j+1eRhdVJB/DSNtoPJ0P9XS4mXpOl1K6THvcSlFGRuF2Kstf+Nzlz/mp0YN
zBRienVZCeZNBBYhiLHIoWKc3bGq2XLQIAHnGAdG1eJ/jti620pUO/o4sXWQs2+GVPOgKk6vMXo8
1I+E3ham/hIolK9NmbOFLwtQn8v7T+k24Sya3bVFNp7Wt/kOzAutUNrHW3Tm1M3mG3qQ9mHK0mvP
FPTs2g7dfSDOc8p6YZogMpdpY16m3Nka3SB3mkvUoSxp8utEMTPBXIt2APfYPZJp8oYEkhKvo3mg
Ehwfm5wLXatJ9Kutlny76dcgrOrScDI1nVNsDSadmA8Q3IX6oI4AmD3pZPGeWVK8CQcOwrqzOSpN
Z9XVeb3RVI6Fw+mtdb/k/ZaR+WINtDNjaeeENYfhOgDOusbJj1kmBBGKAajC8rFWCaHu0cSTI8Sy
093+2Pg5r0LAFJNKJzp6pqEHh6E3vzqJPl9rad3uWdKzHrypUBFPJsiUNTWmey36Z9BD/o8E1wD9
MPcsPav3JLXjulQVzP2cMdeKYTtJATFxJ4wsaDKYDP+yc4MAjDTQnjuWO1aBPv0+TOn86itrj1s5
Jr0392m/R3C2Aj6Atcgi+CZ7w6AoDwGv0sqsKa2kVfww6+g4TVicO5PuItc0+6iqNiO0AuwamtVl
CorKM/BRkxXG41S5IXYnYlipZpDUktBoW4xtLMl8h/l7B2AibDZdSUSBZn0kA4pnsnmJ7hR2/tQP
1ZaUtiOVl9ymftx7Opm92MSZy8aGzD1k5SjYPsO2Hz7cVr0UnBxzziIq9i8mtn8wL8EGswOWvaRy
aTON8t0RA55ANx+8HErUpu/JwI7ES1sa7iGQbXQaO4QW/jBbRz6nX0fGWRFT0Pvk3uRzbcuquppt
dGssGm13Jty0pc11CzLpwsh333rXudbJTO/gY//v60E7dUUzr+8Tic7kDLdjqi0nRt0n0gEPPPuv
IPgSR421t3Xo66QVMvGegcFgpY72pDT4R1BcZ0R2NJXIZ55RxTgrszLxp/tBubLMLnxuJoJ7h4Fo
JmWU5cleHtD0XlDQt/gaKVpCMT7ZRaNt3RSRuOCj0xoOxm/Hb7EAG03M83aqUwyJYpkJ4NRyreSg
+KPmiuxM/FN2zi3tzSoKe9XWYbA2QKtciyVjOuSobltE4cYCIDd/geIjOsruP2ChOEwzJN1TZc/e
0BKZmDaBfWJM+ugPMGfHpKzODfIdfSqD4xxbH7oWVLuiKGOmB6P/1AzRF+7/34qqdZ8TTi72JZVN
lEpX7AlJIbc1HNMXlvtrDffReo6hxCPVE7uSvemqNHmitd2bX8K5/Z40NN9UReQ8x1awkViQd2PS
DZ475uQ2dc4qa42G+zjJ17Keqk08FtnL/1B2XjtyI9kW/SICJINB85rJ9LaMXL0QUkuid0HPr7+L
2bgXo9JAwsUAheya7kpHRsQ5Z++1Zz0/1qabH1oNG147dsx/A0asaVXKDxyB9j32F/ivfbCZMz24
kAdIf8YEQdwNYt157vzauBz64d6Sxer0e0RJhBck+Zuqhm0E9va1tr43ro7ELnT0+5zUMNrjbFub
cY6+QpSk29AFE3P7wZZFsBWqotlhDOJkmOUH3eVy9sTMRLMLXDyk8+esJkpHyM8CnAZb6kBiJSi4
jTEQ85xPHFBINdvlDAOPOnqZhL6mIJbILlvGkUxpz7Nn3UObjzrL9PETStGfQTpTDtJ1O7v9uNVZ
Sj8XBJaECb2btKiizTywsfAVQRyu4ubeo2qnfXDm7jAuSYxemBxJAsoLTrVz7EK8XYArReQ+j6Fn
r72eiFpU1dU2GdGjJkn0WWsnjK8IBn0jy5A/NmSf9ZmjaMalau+1nDDtIiY0LairLxXyRwB18+A/
/l/2TOai+po2ZnG2tTL1S4aP62qmnrC61eCK6dblFGkJQTC1nO5QYwj50iKCRBA5JvY03LkP4x23
OsQqjAOwQ7sPQfS11ia0RUZgoQOkaUJNhEqeDuvFkhN9ao+zfFdEGKKw+n+S5fcpIs2GV0ATPLAG
1oiaqMkuIgE6ycfTOFAxarX7RPlGE5YR4KwmPK/5bF0Ku4ViFCRozBONu9HRHX9U+ZlMgZSRDXqf
eCaGUtWquRHBKM668dP0QBctY+0UkvXRS7vXoI3Vizt8QiZ7tzG5rxqWEfI33H960Mi+imdCmnHl
vYy4ME80c+7aNH8fuqJ9DsWGBr7nS6tGtz2btBiN5CfmIttXtfhamPqrHRIbIHUv3fqjhU5x8rR6
PYVTuG5HcQPos21Rqe7iJLwlsnuxTIKjKD422LRR43OZ27b2nSB1Qh81g/iPjlKiJlip1JpLS23L
Z0l0prZHH+ccx4bbJ9KNE/VNzMeGy6PEfuYWebMDG6SC/slJkxYJAGiCqc+/G7oRMntYL6MU25iH
rVG4o2/k+ltLrPia4bu7HpOJmz7uGR9oGbD9agkpRkibVW9aFZvcMhxdrHSdVNJb2UN91nPYolFk
e5fHozDUzmkzeAfAB53ui0z0e/Qdn4fQxX9Bl0CKgJFYHYWM9vnxePT4oc2NfuxNbV+MKryGRY46
rI2+10Jgf22yOrpWwXBoyn5CoLL8rlt+NzQ9tBOLfYJpK/I/2zYwjjgVeEROYNfHD6Ro4bZDj/Pv
74J5MraqZULiWGNy1UM3uXL0nw9hmN/xsCcgrf/3949Hhg6rZu6Vjep/C7CJdkpXuclR2uXZ8lwq
tLL+wUbOEls703KGJEtaKzQ/6Ud9y9931mHfoWemIezXYHzpsaT6EZfnmzmBBwKzVa91JOG9liYc
v4rSN+daEQKPM1WPp3kDXhgLFhK4l5TW5Jkka9/QvWfbnsP1ZBH8Q7Ic0Yj0++jF33M+WeLNQQa7
2TUu6JCJwH4bqLxWVRl/gH35sxjijwL9HZX/kX5yy1BioniuaeW0k0BtHNN+V9bJGBmt5KLF4dUe
nTJnPD18L4ovtt1/NRj+ke5p7Id6ZxqYJjPnU2ZIxmpRs1WhffYmmsXUdpza7E6toiJ8bpijptLp
EG7XZFLSOVsZVHGOh1AP8f6kkesQyWhdpvpX6FTNKnrrjG8O8yIqKQtj4ehsilpnatOH8NKS9CrM
gnTJHjJS0WWASxOZozMxDaK395ZFGKSlsHtY9pfZyI4TgO/VbORIKlznKbMzRryVusq531K2IqAE
rkJvjXhFxtGedgiCKlo8e80mkt1TQEt8jSYdZ2vWXbX9iCD7k5CVg26F80HCoRGbF328Njs7EX8Q
DcOXArMIyS0Ny269YdNY0zqWgGf4m3q2VIXNPtWmDLrGtwya+yqRYD76uWhJuiGa0NnwOsjAMtKR
6HeQMt/S0SPbroyWg3QJAcywjfXgpbRttkytOA/nxDKZpP6YzPMocsT3eQhAHlgzYnX54lW4puf4
+2jgR1vuC6WTPB1H8cqqnH9mYKC4INJsF7ko0itoi3nwxOy4RqxMjpOejvXWVsHJFBD3utDbNETO
rJHfTNjA5avLmMhzyAe28JGunYhE9hRCqMPUtAmXhp7AhdKh9YQat89DMfkiKHY2XvL1NDTlRu/a
I//2y9DjuAKJezKTyVs1RaOou6yXCHfwyrAbfVMlPS1QSEijVJ/MMt2NcojX7B0/JJF8HNu3ZqpD
IWxJf/McmvHRFq0r30BhwHGba7Sdst7mM/AKtKY7oTlPxN0xUQgxR/UQO8M+rMhXWXyI4t4puo8W
qeYCUOVGly3Cq/iHs7BcGmBRDCuhc46J33lExraBjvfcUTtTFjdMjWuSOG2m9Lm7bVP9jaHkFz7X
uLqJUeMCR7G8LgGXbfSWAX2nbZhas8eUtFGqxlpsTpzqNb6fAEnEpgsIlTdTQufaZk/NWTBlkwxh
yOOjcjEB3A0Ao/CxDFNybyCCsv9JY13VnufTQWPDMRfcrGjUCykbxAD1W5Kr4ebEJXNDq/GLBmTi
nCNMgs+phlAxoLeTVTWyVYROfYZKheMf4Bzm6Xil42mobcNHU7eJkTdtErcCu58+lW5irQPgC+tZ
w3YRM9aZOo0Iv75gVlbQ3/IMcWUcigPPmDHAIKJeDZ7+rc1AYRg1R/tUZQyEsZBp1Xd0umKdVzTt
ZzDv6zz4UHrmPsvppSj4kT4D9xfsQ8UKyk1p/UMAM9OV6SvKpq8pK9rKkeTsRghqICHY2yHQ3+qJ
lg8djFU9io9gx6KV85p3Bm4FdPBgl/aO017KnFFtYNOIg+iKx6j05XLetAbZHmK7xwDKIV53h3TX
V28Kyct6aAEk1XPzMg0xyRYFSsoSxqKM+VJt3d5aTXqgsPuUJOk3I4L/IFmMCzVtvHiIdjiHXqfx
VIvgi8lK5IMiGaGrWM867frIpblsuVS+cfoZU0gEesr8pyrDjwtcMfFwSiXpyEG9nN9yL//h9E21
I/MEyNohrNQXwu1DH1ITo4b5XCoYMzSHaEao0e/yVm57rb8bDSyURAtiaCz6tzxIWj+zmJtXSQlk
z/6OOuAtLPvhYLfuz372foAnMDZ1pm0H5ep/cQI9JOu/itMcR/C/h1tJYAj6VZxWl7lwk6wKjtio
fXh1nyq7wr1QIL2KhlDsTBAZtCVMi7U/2JAnQQCddkkp9H3cvQSsw3ZALGlHu5DT0Z+1c8Y7NL9J
QoEjJbpeG5GvQ/T4ry+OAKHIiZglHLGWiYNa2l+2F7dbJ7I2tOjp52fexSPzbOlogWZwI2c7x+vc
ZjBLovSCuQooUXLj3HYoUc3p+S8vcLHXvf/0bIeXhymApVB/J+3rIex1jRcGR4syL8QLw2miQJ8+
x3A1eeFwaIYRPhgTxwdhNLPX2PjK659fxm8aYz4mR9dxdSI2hij+7js0cABqIdLDI2oahhQzwSGx
7Ze5fCttDp3Z8mVWoCsDEvT+Im9c/vSvHwAOMpdvxhW6gVj6ndqyDj2nQh0MIGEZSTeMC5M4djeS
QOf1vDBVQxsVfeOAPPvzezaX7/7dM5M1ZhpcuTphTu8tbIZbJmWR5ZIRVFzfkH0d20HzvaAx9m0Y
76Zhgc4242sxuz9B3Crfte548Dnt5bj+FsddPmapP+EaOCvy0JjBd6csUf1FyvJrbnOIR+vwN3nq
ezMYlzSflKu7jiksLpn38tQpp+XjcTIGA6vor2jzcVgUBCVDBz8VVn8XxppJgdoj0LMAbKwDc87A
uTJCD+p+2qJKTAazPANlPDka4FDVNdMed9NT1VbtqYM/0Cn0e47QdsyNEZHP3/PBBePbJAwcGE2s
iB3uzvjO0co59ppWdIJ6IjF3jKYvHLyN1z9/U79fna60Kchc3SGPFN3HrzdxWVi1zidtHzv6xquG
G3ili3pT993nRnASjBUNYMNJPik71bd/fu7fpbc8t2MsUV/MPpEE//rcJJMPqN8b+2iATCIDvNki
0sRE4gS+s7RN//xsvy9XrnQ8w5XSxiX0m3XKboVZo5a0SQXVfgxl9QGN978er9TIQVwFP/78fOay
vLy7B4B9Ch0rE5cVPYFf315a50S24rc9pkFAqBFhOxyJd0ZjFauyW5ody4ggLmn7h9pzVakCmZdg
ty1dmoDLyKsG/HwQYfX8EI3mlZesC0FVNeAYKqW1JWt0PbehvIUNkYwandy/vIPfF1DXlixffGBk
0vEufn0HMMyCachs6xglmgPonfZ90qi7QeDgcXS8cU844GfBIMz2eLkIqrqVl4/02BY54uCiEKmg
7wQdud3W5DHOsC/Qsj+acRW+zsWHQNbz7s8v+b9czp5J3ofBx85+//4z90wQD3MlzSOtBhr8kmmH
JG5sjwLwYJBT6BdLtASt8DDXT39+auO/rHlcyQ7Zfay1lv1+P3Ro3vLcuXl8kEbrYp5WhotypwdS
YQim+YHqp4vRuhV29ZZZ16KpVaM+rtD49X+52t/brJelDIOM5RL5I/EKiuXV/oe1pddjiH+ebRwz
m1yNh3poXjQ/d66/aDdXH6jKueE4H2qOVv7lzn7413699j1cOhJBncPA5vdlZQFc6kWkHytd/0JP
sEI5IqbP0t3lInueCXW/CpnTAg2WEY5OpBTnfIYkkf3mxAA2Ms34pgxnP3elvPXiSOcevIeqCGNb
2BzAkrYxg8vbaBlkbXPEqALr+IjcBUPSH6XEAm/2+q6Vhb3CDzhT+LfGNYzDjaDPssIwIrc5mDY0
tzbY8zLz/MTKn3vR7rvaK04MJRb7p5xM4HKsYHsLRxo4OQy5dgTtLWs4pnvKYC8zirdED5+hLTdb
QAbWYTCCfQjCgAvFj8klJL/PtHfD4gsNKw0oUz+9jYPYa9B3By1Pn9VCB+VQe276YWYu5jHsbKio
kk6fcfr37rlwspc2TO9dExlUZ4Xxl8vlv2zYWJspWYnLMSkgHovZf1wuBfiyeNICeQwHyz3Nqdyh
NPiWRI371Lf6yQ2RYaQTmgEw7FjQZbvw0V+7MZAHfVYMl2nBhjW6YrPLdsBp6ROgZWRYUqlDV8sP
kCjAa3Sz+ZcXLn+/48m2YpXFheq5wn3vpAyzHtkKZ8DjQyYq0ZjM2vSzC0P5Lc/Vm6tNxyyTziWd
5wDrU8ZMuujurbeECFdsp0ho4FsyyEP5cCZGek33WaAeVCNYcU0c0hC/pJ18DJlWbXqmfDs8yliO
KmYNDWMtw/ssEuBEK0PLLYBiTPJtZOpHY6zuj5MVIcfeOb/jmGJh9EZzk5kxPWRmy9ClxdOoMQvJ
1D/EqJUnf8yIgIDR2u1rOnhqmCCtvbmiwpSSE7iJDov3x+le8Anf8mAEzIwbbF+26LykOXz5y5L2
zqbKIgIjQeKOY0HlJn5Ybv/jqtDrJpp7ly0sc/cezZ5r47T1Bjkb/iJvAQe02C2NRTWallYJZGtJ
a4wQRaQe4S4q/cvqbvy2pRLNtayvWIhY26z3r6eOGwaXapqhmMvh4DRIKhxnM5a6usYWnYT2KW2L
cu0QdmtCh9qSbW75hcPgDahyc+7Iy/vLSff3VZ+XhKtJYMj22C3fH6Dc2USTTfPwaEaxQGYKgpB+
RUDaACAEg/aMibzOsfXpQr9/OtgZ1ni9N0/wMcTfoqd+O+8vrwWtsaGL5fAq3635Oe4cuLv6dJSh
sSB0ZHFo2noXMwaEK8OXFpgm0lfmnn5rawbRwrw2bahuYZoBIKvzO3P9gP+ms/yaapdiMk5O8zi/
/eW6+n13sjlQLEUJ5iYKhPelGcDbeLQrZzhqCqAkbkn9kIf6GXUseEnGjnsasHAQ0fzfgsDba96u
Lrm1vTiPzlr8LGZMKIMjP0ShUgfog91KKTc/Z9NwibYjQt/nqh7zxfN9hddbvbBC5CcmlhiOyOM0
O5bhMm0qf7JStZlL70tQtD+IQcqX3KFgq+ltjs6qKjw/KhCEy8SiubgIq6M6ANngSpSFdrMTKPWt
xpEHWQv4xVPubFqzbkjMCMuTjGhto0zbwqx1dl0DMrU3nGJPs0AgD7KB+ZVF7JMLMN24p0lJn4cj
vdEAeSOpGSVsvNMoGAs/flQtYaX9VFq7RwFSMtBD/Sra84xbEndIQZg1XEG/3+SdY34wJo7zSRp+
gO7wJWsoccM422hWaxxwcP5UOnqQXswuSAV1CSNQsHbXebfHIprQNDzpbv8y1d0XvZzxRmibAaXV
OTa052aJSw5HtBSOFV7C6hMD/wTPgecdbeBQj0o6DtTPsUDBnnhEMlXsBOtiDo2rkcXscXmwbyw5
/uXM8fvFLw0qffzGnhTgU5Zq4z/WqrjAIYOai/T4VFCtQYxbztDVsHHxAG8BmTMXmf7/d780uO0t
h0BGbtj358021M22HyN1dFM4H1ppXbKu906JVmRAC+3Yn12xa1vYIIsqK8fM869eQXa2e/7zTWW+
K3CACHDUMtkJMYNJ/bd7qsD6YdRKWoymtdfacYszNxFbsKRhi+x3h33DOthRcNGsbvIXv8aMu/4A
NtH7mKTaNlIDozJ3uMRx8Y2DCI1jk6wChI6jlnN28hjlz9GTYPznlyizye2CMJU2m3Iczb+t9O77
9pLFe7GFbQveC6QETrC/fp9WxqTSQrR9jMY69l0tMo5zLvVjDjgsXz3+GcuicXw8Sots3VRTfBgc
QpoTYgtofS8P3QDJE3ndebadhPYRpvR8fPyIOcUjcR85eCoJbIjfS6KsmD6VnAzqdj6aY8pAoW2h
NyFF7/Ra+GmKgeLWTfAtZoYpiS2OsUzgrETV+H8PdZQpGuQuwhxKQXS6O22k3fzMvUkD3Ej4rmya
bk1kViBhGJYEcAc9sqVM5HtLpvuEzNZjn1jBMUOuHbgVb3uEvN8uDyfMQgwkjsXy4/HIg6gO8bLQ
+Yk7mcOq0J8K2WKWUckLtGHc0gGhZdSi2X60rZ3p6shsxuil7ti0WMVQzNWveZsjNNbYBSJz3jnR
hygP5c6psbMxS0AvrtnxylTR68OZ+a/9Cr0gljuyCeSIH6ibGMtUmVXfIZAb4E8CkYM+tCDotYpg
IoFNCyJFGcL/gmY6oiUxGW48J0ZvvBZR5zdoWcjYThkVZAxYjclSJw9P0C5jlV5PueuenZxkl0EC
37cg6Czr6DRUdysBr1aFAPkyq432LUaxx6tkBn4pmL0fIMfFa90p5EsLVNL3Uq4Gyhcm80iEfNLV
27Mmyu6cIH6iuKiQ3JuwZVRLr6kt+nsQ1PprEureLkQ7rCwveMHzv05r7iFdqwX7UlNpfgQ1B7Wf
dQlB0d7qBMFsCb54DSDFPjzsOmxb2iocGF1pqkdMQXoXJj3s8ri1yFimSTkWEeJVoRW7aFTUCw3l
tCfDcts0/+Cd3YNsNl4HC7B3WocaHlBa8lMpcxIljUXtJM8yRXkGdC/aQXhMdji3SMpoqZ+8GgRY
GtivCMbMDVnO4a7M8UOmMOxbN9aY/4Qf6RHdsFrRhjKsvZtFxsHMrX1IsY9GfTY38KWPUzysGX2k
RW18LnL50Sryz24TIiztInyluOIPZqe2GoFpexEaWPmgrdo6Fv8qwtWnevMTwlnOzkVGeDjJ6Psm
2gw8adKp8c7LXAHD1w7/dij1FNmhqwCEolLHSPb8MKZOiyx3rL1XE30XQxh6mZKj37kYu1tpwDIq
NKId3AF5FWGGn1DC1rve5TJ6uIsDFLZ3C2z2Wovt+B8VfdXD2d55jZHthgh936RngNIhWmNrpVzH
ZcD1OptPM8qY1wGNOHz7LEKcxD9mdXfByGOw2uo2uhG6C04Hj3iGdn+PFad+0QPaIs4h2Te1fvak
VuxFj+8ZjBSaPQx/GwuGPy7sQDyjF+DpZwUmM3N8Hc5lQszC2rLdbJWw867dlJFnebAmu3qBzBCu
K1V3DE+sbC1mJqxFtuiPsN4SlkKIGZZTBATZ3gpLD9FQuGy9U4jYVkcCqaIzzZIIPCOrUKNzQxSi
07ZKpI1PiLxOFLTMLrYJ5hfc38kD1HvhUuh5AQKFHs6C07Cb0h/kGIUntH3VWY/jRZmC4SRDWHn2
yDk0hvZMqzfb0ID01rWTiC1BYs4608rw4PYNp0w7rF85165Lt7CeODFhWfGaS9F2xtUTWoIn4hnj
Tr7CDMUa0zTAjPvWo6FijcOJ9x9BtYGNpbvjPZHFdEdBFXEFgHMenHorrci9a2Fj3Cpupppydh0i
xjzG+OCXBu5w7GvtnIAKDEKGZJ3+uaxGenLF8JqaXsBOOU1+W4U3BMTuS5r+w8bAhLURLqReqh4q
yTo0sW0i5rV2LSaLPugRQt290WiIepHGVq8ncN9RkR3HLDzl4xF2j4O1pP0Kekbt4lyE67BKQWsj
SzqVpfsMkhVwr/c16sKDh0/mmHqI4CbE79uYsfbKzgxIhqpfENEfukasR9xWpxg1+b7vqyNTxuSk
SbY45ckAD0iFrtGxOFZWLCnPWhpuK2Df5NR6t7IlC2pUutoFafJkFbT62oobv6wKy9d0PGkdCvMD
uHr9EE75B7Z8Fio0qnzaS5qR13QYktC3rTkTe1iQxt7PGAbvwo4ANPBaj2lqUqEistzmVCGdjldw
VrWaEF66V1cvET/T0PYnQQoLugBc0nKUmxjVVBEy70Y4W56mnONyHfh2Yb0F9WSuoCGY29aVnJuz
9Ibqnq8hIUiogfTABHjA+aXtwgyjAG6x+cpIkkYbqCOfMFBvG2Fb3uCKyXfBXOOV8ECeKv1idrq4
UragVYNPcxuUwMmPrHWJOhcb4irL3dgqnxwF94yArtuUsoy2SLd0wt346NuMwIE6HQ9S1HjOlz/N
UDheGwutBekOhDNnfHmA2ByWUJc16KU2wwTSWzcinrhbUsiXmqUyJz/mPk9lsRv6dljPysZw0qdY
fILOJQlRNzZ8kgBpHYmXkiQCLCPxGfYcqrwZIKDufbTTK9GSzhcb3kYDYxK/VmmtknHoX1CprR/a
3zKNGbNE8mvu2KgKkyw6eFq7qQPNuuSFNW1Ur+6UlN/NuN67vTcfDN23OEpRGI3fkXPgPsybJ3Bc
5DWUhtxbHXTTNLya9LhvZjORIVMFfhZmZ7PRvb2pcn09C6S2ICbJZQsHY8cRbdPFs71vME+sHFqX
9OKoOiJymuyJNkPb9HDwdPuQpzX8t9p6eYxlulakB1tTxJ0lxZvQUXC0vX0mBfBkLWLrMRTAbNJz
mVjqYKYd4+QgxGjdtxbCvGHcC57FyKvhBBRrF4eRcZa9fZrd7HvdJt41QBYkaPDs2lnd61GkvI1g
ImZ27o6xEfjRfComr7qiL0NSbFXagckzkBddgdnj44iBNNAKgiAwJc8lmZ8XiX3CmAz3XCvbdwkk
Arc3fH04y9sYjVGdRxs1N2fS91yCTSHIeC3xx8swpK2Etur61K9rw/BHpK2bEZouBw7P3DDPR9Oq
DyRzVpHv5sZTRXck6f7R5bZGjGCpgNg/NCWrKAAVKHUM91aB9d6usL4Pi4URhyg+YSUY1EXfkBaP
+6oVdxSthT8lqkIE0AVHijx08lij10btKmi/XbWLTfk1DoS4yLlZjErJwdSzz8E4WFvmocYqyrFK
OHh9Yr1oT8qxX7ysWqdWoh2DJQzULqlA02p4KUSjnzor9BmiTut2sgqaxc3ewPZrcjR/prf3mk+m
fspm9CpDkB6At0rG232/ASwWXZGTbIcZezOAEudsdC3Gk6GPj/QfDSL0WH1pC+YUzPJua/FHlnF1
HGge3cj65Qa0y4NwIxaQNr12s/RutE7sGAFlzEQQgSVjv7rp3+j+VU/20wNwEqbOeH+cQxFNbzNP
RGfO+4JlHEm3Vrdqo3Hnw3ebIU07IZrCjotzJjTParsDIo/GD4XbP2necNDHUL+0ndaghJdQhqRN
kF7k3BLdUjstJ8gpmBHewSxAqNLE35w+nQ/j0OFY9fJnZaRsaLn2osNW2yWi8VjuYUDOcsAMHgcH
b6yr54KgPWEQm8jOGe6Diuca+/RTL5qXOid72hiCZ7pF6KGq1Lz1mKxpDwGYmZIGMV/q5vsmpWrB
24Q1r59PcaPPN7MDPEDcl/Y2ieyGE6mzNednEAE1Rlv1lXpY85XZnmPFdLSe6YK2qXFQacH5xuLa
yBZTFQ6wpsJ51NvNcBb4Q/d27X6DDmDiHDvVLVOyOZjyY1rW1caSnsC4Ad3pXxFwA5wA8SjjVMxF
KxCawxGOz4dampvIq4imAnN+iCN3ZBTQPbkid74O3GDejC2oy5riGCKOfK6W3EBWk0McutiPxy7B
oB4sewal1phHx8T6bNca58GiQZJcNZXht0jWjk1Vx4con+5hPZdby5qDz3aE2ma0V0OZ9PewJ/5D
Jo24OjO7skL6PcWReQ+EdfMkNDpjENmZeHWoHZn3Cjr1FCPvu3S1Rf9iUk+yqZqnvkcR2VczGHPq
h8d1O6AJXw8KhkvTofztHDE+j4MyrkknvI/sPt5GTujhMfpspwogQY8+1ldOp3xvmA6zRp1Hhf3R
8gbrpOU6BkvdLHZ8M5/ITpTM6BbaZgKn30MdWqg8fFqQMhWA2tWUjhaAJjG+5C3QgiHtyerB2E3b
0H3J3C/BLAGgGN7LAH7lX64It7VaNzPJPo9xQWdie+Jqw7xYBowRC8AtjbWQRVO1onGG5qoYD7ne
sk8qC0RND216iaItO84DWU3UlJul885buLaEtFpntpoJPoSJAKkqftLK8DZMVeDQqpzMKXMkX8HA
FRGMUmwTRHoXYle2iHnSU86w6dA67dkco/o4MmRxpbrz5xD/JhMS5jStdq2HVGPUW22npqndlYH+
UjADOE00pB/trbmJ/il6ZrgeztdV3gXJGYs1S7NpvzKCfx2K6ao0XF0WJ7ipaBIcj+CYtSaCTajw
eho7Eg4agmpgIjSJhOaLB6dusmYTLK4mrPrNrar7ZleEHj4rwyUEou13+KvdrUnzy4+75qvZdgIk
WT8zTUC5s+rDZQ0rJu2Djnw5lFQG9qT7mWteGZaNXzKJBWXa5llmc7QlUiIYkLeHFQFfVtFch7ZN
j+CSj3mblSeXtIqwraHbhiOODospWCmYhz0QSS362Q2yLdLMUsJJaEFdYeJsC9moJ5FwkAwS9W2K
vImjNroswmIBU+Z4P03mLnY8koDMgOHUh6045rGkYVZKAPmlG59lTtjWHF7GOhq2mAC8lWJUggQc
zInNkFVGfIYFzOc1fQvsZuNw6Bxl7+NgvIYILvejaf501CQvue6eJxdfRGPhSamnZNhHyDJ9XRNv
ForjjU1FQdHUz+uez2/vqI+Dy9JgCrb1bhieHyAozkY6N763MiCzPTATSM2NazDFq76O1EWT3SvZ
WIB6WgWg07VJnapJr+pDIyMIahsM5Xge5Hh0qSGOFQiwDmXdBsVvClXLVicnMW/G4DbP1OdcnotB
No+vvZsf3dSzbvhyT2WXjYhurfBO/37J4K03Thjqfusgq5y0qD6ruiJJVNU3gxy4T90WTfmq0kN1
axCiwzddO/3cEKMgT2Ef8c2Dh9gGsnwbFP/iw3ooB5CoY1fcUqxCvhGivqxxVaxSt/1Yd+K1x4aM
zWgCdmKtnSQAEwaDaM3K/y3XIjxomVlfBp4TlLb8qJXeG2eVVW252Q5bLcdcmhq7TBUYaLLkUjdg
z5cqUxXTv43SrLLFoYCX3BiMXmfJ3qUvXUsSPa+1GXHg7bKXQPwwgHFhDyc01p3lniA585MbfIWi
+C0c8cxYzhBsIpOIrMyg7B9N4W6wWRp+0LThFmfbPsQdk86i2Vg97JjIiy44B78Dhsa6QWNgZRu1
JBoNRxCCadxq5msqaIkZRmd/n4mefNNmEV7KqKDacY1Xj6jxJrS/iF72NzPODkp3slNS58+hovCy
hAX3JRifiGTXUGBpBNmSR7Fu4so9xK15arpw2jSDkF97I5YbbZIHOy3EjVr0zCVf2s14QI1i+hop
PavHCa5kdTViphcxqmPekudnNhBGpy/QlLThbtadn5FBPwpXJkbvDlnAMHGvEri0jhzq13Jg2fEa
8bnhWl9F4dQexNyPOKu0YuPp04ZlIt7G7XAyJ0agvVFf/wVBLgIy4E+jnwQ6OcmCrsSYWJnvSDrv
AQGEfd+hMy5K7CwEyOh58uKRbAlZB+Egat+dWxMOjP6tWgstIE09DmwMM8kF1xgZeMFcgN7BIjTP
4w/HBs4364lHR3CMFq/gsqA336skVntYIljP+/mbtoPLg+PHuw5mNxztwRzWo4h6/4HvgioAO2lE
th+abXUcTJq1D9Ekg+L0aNO8XKUSoIsMx53lKLqwlHVuUTU7a+DY7WWUU2xBdo+et8BYvmr7dGOG
ZXHs2/Rr19rxhaM8Ofe2YO/i3HSIyvZpaD1xEI3DljLpj6Ypnbzld7qazkZuhL6QRb8Nh/7LYKl2
O7RZQUYYIYHg19XGcwcKvXGxqLQDQpuo0fePHb9rIUmUZb9VVFu1wBfGNYkNFajdmOXDZ7sxD7GF
69nRr5hodTmSOUWSHksEeDGsGsBNxzsST2flKCalutqMnUnAIIssSZzNadb1p9lNjeugAIQQO4hj
exi4dyhE3aXYydrgmxqgJriq42qugWy4silXujckRwv013p27V22DBN1vHmUUQNy+rLeMT8Rhwp7
0P9wd2a7jWNrln6VQt8zm9ycC119QYqiZk/yeEOEIxycx8356fuT85w6WdlAA31bSMCwHRkOWRK5
/2Gtb3krxIxdtGKs0qL2gz/D/CKGoE9T7SSn9iKm2dorCwZwZun37qG+8yG2WEyLCDadcLrss1yV
G6k1BFVa8qkphHwsuszYl0bPKFEp77uLNZnGg5nHp86pf6pO4QTNaLShgziBQYUzbJn4ateWo2pf
sfWou/q+MGG5TSluvogDAYP5Hknz8pgW4C0Ic7vpN9Jz9li05CxZQ6FtuH3c29YCLmBqY19k3KLX
ZLFOVKLjcscMeaN3MDwyaKcPaFZZ0rXWQj7hJLka8+VOx+WGcZjQPXyQ+oPicLM1hHR2EZAZ4jxx
NNIrm6wibu/cFioMVt8hBH4KoMusYhbh0vBrjlx82BNBTbOwSSAeONcUwbjaTa33afnlJLizFPK8
Lhnp3BcVrnzkVh+DydBkKa6yFOJZjCtuU/SPYD2aozDHX/T8yQbTVMnOYk3uOK02BulpJwmoZKvj
2vYYa8NUiI3HzjSDlRvnU83NaEmcg0nRRI6P8dmQ8feC3uDN0RoyWdzuy2TeGefPTuXop2FQk7PB
DVlDU3YSA+sDh3HLzqzWL5jMCdYGkudQcRsvUfROR3QtmRg91jFQ6jTJ7/qhUNlkpMt2TRIMplMK
2j8Gz1oxTleyaHnqGpXLp19MPN7tQNLlRPLZykwqsWL5gMfrRVACnfXmpIhUDTWCOwjTSfKBbVD7
kpuDJC28a9+dmxUhmpr5rm1r9WHSqjf8dM39Usvf1QCNTExZEeaTYr+ui7gR6lblUi94P/JpNbaC
1msnB5fkel2Rl3i+H6Ag1aFdRBvdzm7hMjmu9iniXkVwUo4xqc1PHerpQ5SuDACJiVqxyODnQSZL
/J3BoMslCzkR1dOUza9RrczbBITuiZzFo34bjVjLOFJt08yVdbdc0NEtF8GtbKPMM1PdYXnOh9i4
Hxd+sGfw0Np2ototepbQQzs+JVg2d9aocnHcvlyaaHhS3b1hFepdQdh4bdfac5xMgS3U8r1juxIW
YCq2Xa31z3Zb7in8N6OF290LIrzKvB8h1ICKVH5ozfI+AT15SVxs4I7rBATEmkWfn8oVGZlbmnu7
hz5FF+9Y/ZEoXuDD/Ns4QEhrYCWd4XcAXzdYQfjIf19f96NHeJ6f8x/ndYDWMoRbdSTH5965Fq/W
L6bBovEI1pjIJasgubA22vRUEOkm9WGom4HLXRg6wLIDb9ydJucunZ7QsTewirsNqtnQ2ATBJbi8
X3CWeT9IAvAJnwrmQGzNQ7tP79P78cV503+DvaHqbSzAgoxzfDyifJk9tn0wmKw+grzcOp8z66qd
ui+Oy/10L67yHSI7y8gcTxTxG53P4Doipr0muHM7TCGzfNyrKEFwkKiXZCkXIgKTazI0WwkQDbcU
i8qhcZodIMQxjLLBwIrfuQQxLMremaoLtrv64gzJ+1SXMxeqFbC31j9zCgGPclYBDZrbu7iqT0U+
Tj/qBhjAMCv1eUFydz9M6ssaV1s5jcUrn2Qok+qYGjMtXpkk+2aHBCE3kxZvuWG86qPFxCyj3Myq
o47ho+JBPL0Cl/fw2Czb+37a4Mg83OeAq6Kne/sBX2XbTNbGlEt7+P7QGk17aMF9/vmlnWTMERtc
P5nIuoMNte0QtbI7fH/5/VkueWsMZXnSWKcd2HydlORUMrndtmKuD25j1ezL+exvX3ZsR3arOW4y
MgEPdWlD8kjilo8a+7LtXDiP33+yRpbpp2bHhFgrq0OU6SebBeH2+w+jeqwO7RjXBAWWp2kSyl++
31Q2Qzg8ONVEYuD3hziLSi5uPvzre9+fgbW53fY5swtcy9rt35QV53W0Ru3qfz90M23oK9np+rHW
YMMZmkMk4zpcemJVjmojhrAG77aa5j9+upRp9ee/87fvZS0AJ60rOp896fNatcm2swVGJpmk/YYD
DSKU0lYHOp+KzLoCzky2hugYBbcekeAQYlEtCvWvH76/F9tdwUivPiq3Z/37A/tYZqepm/NxtmZw
NwoSCV3lrk8+NZStrq8P+e0fmljv/6kd/G8L5Od2jObjf/7v//Vz/vf4q/6/gPyXr+nfDl+d/Fr+
C5L/z7/2DyS/rf8BWt+yXcPQISwhc/1PJL9t/mEiWEdbh5iFtdS/gPzaH7ql2QgyTJcqUDeQ5f0D
yK87f7j8NFXlT1R0ZziY/vnw7v/UA8u/ff1XHPfNNoSq4y/CYfSGJtodB1GNwx9qfxfUiLarSn0w
u52cZx++lHJegRHilp0ZSnYoVGSM0g98PjuKMrkyrkMMD+jmIMt+M+RRe41JjxmQom6yPstPhME0
fsoMw8NNJ73Zkdz/ijrbypk1/43obZRzdIxS9cJxZW61ZdUP1JisOTCqta7VhPobQTtIESS7/7o0
MCOCWNpoPb2ywT5yw/gjg1RIPlH7I9KyT4rL7EHecoGRhl2qcp0wm+Uv1LQAORRg7QXYvI2UbuMX
mYLuZlKMcCiaewf808UZi6vTrOfFZMzTzbHcxwjHFFV9weWkBEnupnQBy+8UFs0Y+wCmb6fYHPuW
QnKoAaykHSKJQKu8G1M3ug6V8VOZso9WJ9OjRtV135LD13CN7xle3pBeHjTU/GDTXXqqSDP/3DGd
qgnLOWcc1BupdnIDRHj1ctgXW7Bgyr4zqmu2ava2NXJ0I3SLkdHCU4qzMuzi6XkZOqzzU0iOchXi
8oBqbBFaEpcp2wTQtH5dY3VX4rcYnrAnO/faWRBCE/tKDujilVN6KolZPrAeUCAdhYxktuXA0rhN
Aa019Qo9YYyu33F95JY1QUV6baYJia5C7YNkge/ounybJxG9AXukIkb530rxYaAbx+JS+aAFdj0T
Lp5C8vdkjyLfKaRfZ+xa7Lnc2g1ZgAW4PtC47yR6VqGu+/XU14+1mvK8lSPMrg44+ghYkHSHhWUK
f2OyANtnEXMKJ0Mq7WZ8D5UPC3VT3vc9AjnB09G5pPfKmUiAkYXH2r2oQJSbNtkv6E02uk5DPbsG
8ncC6W+9gAlsw8lsnVrP7p56YhGnNDprqw1tLe85WjQGz4uYNosZITjQRtQp+YS8h+yA2a5oD3h6
WRYLe350OxygyD9o9fLD4jAc1Eeth9fBpdHwpks1/USWdhroERpnPAoDiRjJyr6Et1pnFBCYMGUK
sLoUO2q/3tbgWR/Ea7vXk8nPZtcJY7cki5i5aaUVrDxZ9wnCVxCcsnacdOLucXBW6x1gP5tJLnhI
uy9wBHyLo2yG22wTcwzyXksKYZCM06dlvTUohZ4G5dXU1uz2okLjGmAntZYSQqJyTnPPk5Svydsg
2S3pE6PTbolR3uh1FpSEPCSZqF9a+wb3k1Y4w4bfQZ5j8thW5r7W6EF4K5yciEAKtYc2xbTyQbBZ
Yzg8hlbZP9QdMrpIRKM3G9DT7bJfz6BIAGZY6qbrlBtkSvFc4i+1NM8ZENdIg0gHmLDB6EjLbgNs
RWgr0Xc0FxAvSFZ24PTNt2FGlwY9K8qmdnc6Agcilz603nxgA50HaVfgp12JP2VO7cf3S6kQ1+VU
8snRAdYvFHWaPRYB6pMatYxbbIj++bLqCFeDw150MvnfegGrGSMIedZ246/zdGUry5hvHkcvKhLp
u6nLbVHqXq2NVdgYDcMjDLpzNbn+WBaf6ZhY0GKyXzRbGRPi9ppLsLFoRHomMry8WUfhyKswbGxM
1x7GPWVrgjpXtGFn/I6dOmXuyevsuOuORJEDOzXNM1mxnZYeCUNjJ4wQ7PGpuIkbyGVAcN8Z+qao
nRfFmniLOtr6kAN6mpSvXM2f45U4dU0Z93o59l4iscVXdhi39ZcDj7yJKvMokK6CMP1U5pKgJ7RV
fd6IvSXhZmOa/+ykQkYAiWQj6noGiyNvaG2kjuYC6kSONqKlFUhugMW5xPw8ONs8nY9FZ5fMifmf
GBuUPEPVLkZ+yQK3cEPs5hvkuMvGnDIjyHYoYKsPbBfSh3CFk3Fpb6b28uogq9hO+nJydd4KFWX9
voKrzD0O+GpnIyvKmV85JZqUCezLxqibaDtUNqiTdIL8WksUUWn8hWBwNwy3m2r6K05GJLnt6CuK
OuKyrUFgLD2lNjr9yaJ+lDMSFeIAgjy+xWYqFVn2dYzzXaelrMiutVLnd2or4mTVYgzXynqXjWqd
Wk2KbUEKC2rkSL1AGgt1o5RBV8LvJwRNYxlMBPGgj0Sfi769Fwt5WlWh7OKuechto7mzRyU9VUUc
JpJwOE/IHl6W/QAlZUS2OSonJ24PpdblD51sIBZwqijwDEIjViJMKAtaoKw9mnaab8H8/JoV/RAr
Ijov+HuYD4rfK+yLmyrD3Fbilk6ftpKJcgWoMOfW1HN5VgKVJJhGPWid4Sjr+R2eOsAS5sq8DXaA
6OhsM2xJY0Usyu3cGpxq69K0GMvcB/hjoBPQtMX2QVEQq+AwviTWkHn6rBIQnnxy2o9+dvtxczk+
zd2PkcmKx6YWwQwsFG9V2xzixAyRtU4f3ZXVSjychyXuQkozfuE0eZZtl2zRYw5+rCqT/30xrkPi
jWzwABJE+B2SeWM6cQDlft0Z4wzvjv2oNWvvhYjd0Crcix3Ny9btXoREzgNWgIUAuOS641aj8mN5
F+ceNqwLnOh1p1nRT4ecFA8NderrEwvKamIUrxn2jsbbRIySqWjW0sdeweStD082nT1dv/DJyep9
ZNk/VsF+a9LGTXWb2S7OhLJ9YJvkGBVr13wcN3kL9KmtJkEkgfabg9m4jR+yYUFxZg0XOJG7RQJn
S/sexkXZvet6f9PzErpIlrDUcpjtTgfQa9Ew5uevNcbnU0RZeDvKMML3B5HOzLQokMwJINjMaW6D
itrYqggr3YoOWkIfPvXVJkK2QUS4sk2zd5mqqOayWcMMl1xdQ150trMQpOE6GTy5fh4tBALUCqav
xnhtlBsgHm+Fl2I13c/OHfm93Rnpyxbp7EEFZiG5yVGbwGjixsDcjzlm0ew1wuMNYiCSRT1yFhKb
YcW219AKnZTF4gUdptlXLTZoOPumPYdi5xV1Wt91pHWQybS4j4Aifzqr8WQ1EaQCJtSdzJzHsnqq
e2a5FouXY66l03HCz+QO5qnmbC45G9n76zxFee/uOrUgQr7fAsZ1wRzZ6X1D03iI85U7agwIEo/d
bfx17RxiOvJW/5VF1fqUE2wxS/VpmHH7x+P1+wMS8udlXrLLZMvxaswVQdhLPO6Q0RWBpYp1G5Nl
BHYtI/ckaTamxU/qDRbyioIKuoaVX1uo4yY95YloK0bOTW9CdUHpYxAkwZFI/mMUqVu2Uy0Emtm+
qrGw97mBNY+5OkSKtQekGQnz3LfruzWbbILZdLIPn7RHamX8qKV5Vc3FvEZ5vlVJyX3481uk6/Im
Vyu2tySWJ71xzWMuDsK3xh1bHGQgUyvCRVGWgKGSAGnXz8+awuWrwR7EjsWvwDTzp8lkEE4kL67o
CdZrf7IUJONpFtW5UhuUuI2VXlxcoR10itFegUNh8phyLtecNh12+hAzQRhvg1x1DzcZ2BGvm4cG
CBYawXiMf63xuSgKm0Fht/g6PP1ZGA+Lnd8hNI18ZVUOzdRhDo418Kmmtfjr1F91KO9uK+WLNZMO
2KGUqtwxmIbIpeBHknVLIikAUu0MAQ+lVG4Td1Kit9MEchxC+usEsNtIWJKgKJUM++s3eAV4SGDW
kCwudjcA8LqwaIAwzHI3rN0jMDfweaATNbd6Zsc0h2g7eQqSHYaHsLR4hjTKhV3VieFCw/FQxcO2
1EjkbAG+bQYOO68vPBXPI8Tzwd4mKazHzJgx3I32FTgnXJcUOPTasz0wy3jbpVivWqF9FtwoNsz6
CUqGK+vhWj6i1fd6CF9eXK0EgfoKGGm31YDfr2v2lmK88TpCwW431pagL1VhBOFAIx6YcjCL99R5
/JV9SBK6HqhFSI7kzeyQf22C/ESgerRtk3nhrUIZlebUCfsKY7e9a1lXmYn5SXHeB8bqQvuaB/Sb
06fMG/2B282xa1nQ5AIYoOX0FaOjuDvRTc0aFKdCF/oOsjA+MbAzrp3/LpNJoj/mErDa/EkFBiDM
Ze9Qm3iOa9Ic684XRvurqtJNlnIWG9k2O0dxtko5PcypWrJL4dJFtZEm+uIZb7FpnHWizcLRsupN
L7u9Fi8r5lpWKGaVPZmJ9uY0vCIl+ycGsbanO7EBgCc+49OnXBxZutbjSemiD8eiWUln+TRWUbeR
S/8r5txdJ8acfVk1PrTyN6elQc0bKw7WmTGOTBKG8qP9sTQjXSyLnj3BSysr5BhlVo8Ohr0VoCms
AKlFF6EWjnoSFBL8drH0WpENp3QlBovZ+h6fbBHH+mNLbcIxKLyFrTnL4/Q34elbIdcxhAvaeDeg
XpP8su2JfIOirn0EEPMus4xxZ/OIN5rF0R0RXgzysVI9f0Z42LGICDDI2MHkgqxwh+g5xzftjzkA
9tW06aAm99ghe3EHpsKCQ+I6rk7IGrRAxmZru4gp9tRAXnbj5mRpZX831QbUUR30QCIuBuzMXV7H
d0tRoICS/TlSh9G3rAWgpUHcUO/aYLtX645YhpQ3Sv2D8uBnbqMG0egfMCbbc73u7LU5qra8xmSC
oqRgvjwZSoP4cegRO2tc8obyYlamEk5cXN7ccrtIRcKJT0wWUzaLqoUIswxe51bFqbZBL52Tm5rm
oZaXAAiJMfS/JTOrEGc0PKwjuk/LHvqjkZCZ2zqHNGMiX8FhvlSsXAOqw3bvptwfhnZ19gP0tQ2j
JZhYESW10yq7WlDl5f0ZLtg54TwCdQC/NU20M3FkBBFo1n7Q0GmQxTuyq2y4Rgf3WTP0dkOB9VVl
zeeqzPmeGzB0fq7YDXp4duF9ypQ6w15RuurVbH8iHsIWQ1DKDrnhxloRkisNDw7BUVhLqwvHYfAt
Ghljxf8Sr+q7qDT3MLtkCZuTLrZ5wlEeD1SNRmQQxmrI+1gMmt92xTsIh2ZBOQson/DmGBLW4zJA
bjVUuw6KjqV1k8xeoiLZGuoIAOwqGZ8a1NnQsw/zGDQt6rmFdB42PT5VmKZelyYmV7vbACGES4eB
wC6kG65uElOnVOwEpHbO20J7uMhlDmlcMSe7v9H8F56buw+tbuEVYMeVSS7uKB4YUZHWsMFEhMLW
1YN+QoOrqMZT2UUQ0A1K8lVNNF/Mr8AZ1XDo51DTmKB1fUXBsH4ZgvwznBIfEQU4YgA3pBz5MfY1
STI6B/tDVkcfRIyjYK1YK+JhWD1TOtw1VuMnYYS4xocu0BGb+mryabDr9gBMKZtBoURzarwBOmTI
tac0pPUL4EXhsRzuwOQ9kehxvOnKdhqlELJg2QfkN92vc8/VngNwT8hnSCW9zEBpwBonjw5mXqJK
sj9WW+3e8zuUOsCw6y5BDzGAt1J+wvCDSxF/aDo/gMSZKqyUeqNNoMjBpt7bFbl5I6v7daR7tYRF
c0CkxxaQBG0J46ygg7VRzSA46CiJAFgpmhCv+tOsKOD4s881oWUWKqOYpc6OgDuRJQ0Q/JmvMUZr
outiouNb0vL1u4vLUDdsFP0ScZiFawxx0Lxhp3iev1sJR0b8VCpGOPU9TOvtjGUvmOL5kKwPE9tP
0BxQ1iRJ1EC3PFLrSJDI2sqnmuhYMVg3xR6znWzlXdSCrutbcxv1XL7EC+FDRqq8svgvGdWUSOJ3
tUp6dMzRH8h2QvlSWiOeYOMzU0ba+4mckoQeuRI1NrxyD5lA0cy3jqArPFa0xFXLftsShM1QiS8j
QbuzGsc7kGpPbp8rbD9Z2MRFq+1io70uDvBhchDvo6Xl2E5aQJaybDZpE90VNE7nsV4qdl3xzwkk
OjuN4gn7YgEXL3sgsOA0jIk4AfYd/J7GO2BKQpDJzNAFu+LySATX69BCyru1GoUEgI9U7ggXKvGX
mnSxQRsOMA7BaZUA0IxmfoJ/Gky8R2TmVmSIAFTDbfknKuS/7eJBw1X7/1o8nFOcA0OX/pe1w59/
6Z9JwO4fqksHawsLLNS/dg6u+YdtQ2z5jvL9t6ru+uQ//oeh/mFpGrUOobVwu/TbP/7PfYP1Bxwv
AfpI01Q6EMf4/9k3CCFuEJ6/7Bswy9rihkiBB6TbMA7+hrjpNIuLr42TA6pJup/4odGqPsxjAc0g
ET1GnQIURh6F3199f7ASDZGjmu3UJW/2o/bre/X2/cFBWIRK5LaKUztkVUxHL3lKSImRIHXtC2uX
OfVHr9K1unFFzYeQI9HLL0vWfsxE/wxxwUtHd9ou5LP4eHIwmpXZifyBTUxdN1qDdodqPqUcjEHP
VgmrEBYclTtkwaKxnXSG9WkECBw263ochgmJP6acfaSQk9Y65bTBLwjVofUkTKZNR6HldQjh74i6
tSb70Hbu+qoSZIuG2h8YzJFCs4+q6FM2loVlI4IE7Uk9HbaWpLuiOCs3NYZrXzhLtXGIX/X0YWbw
bEZA6KNmDBjTZF4fE4KT7MdOizwo7RB4ufaEQjyFTpRoShQa4nmioUYEVxoO2zlOfjBChZPfZRVo
ffVLF1fEJAtz60oE5DXmgbQSZMImrojV4fZfE5QbFFm5W5vxuVHLxO8jk2ROsWxvNnC9yUMoM7+t
zH7MWyH2fR5zwBro7nT7vkjie6dZ9j0JIRvVwj/FZtw3WglPexhDuIPSQe8SF2mQBpzsYkP+27Gt
wNBCho7OU4QbPxEx8a2tfW8rhBKxy0HLmMs78kRg9+FiYAzEI7ZXno88yhFXZ+QtU9uQ8QBev8YI
O6w/mLLN7fQ1u0j2YT+SiktqARrwYiML1QyKungyJ3fTOK3q1xWc5JaphQc7n6ARt54Dojs5hbss
YoLU4WJSpnmfKMVhnR9gBCS7oilYhdnG1S07luU9npXRIcIV8wpPzdHGJn+MTf1rXMvJGyIsFJPG
y6uYyn068jBNDem3Fs4qv11XAHy1O4n7a7BHj3CxbEc4VMVKHhEzioBlP9VLGuSd9kA4iM1uRSRX
R4Fgi/jZFzdmQluoPQV3r9ypgiczz+O9qY7v80DULX5KpuP0b5VmMfRdNgLYMaQ4EKqxUhDajIv5
UMnqV1o8LEnh8ghUUAqTMbBGNp/H2uXRC/MA75zRF6pEWo1+zwDe73W9e7TijHQk0eIJ5TpzmKzt
mXUtj43V+4Nj/CoirfzAPSxbE1tKeTAWqjkN8L6h0WXYzjVeq3etGhDCpSnSijRat7J+jLGhb2tD
7lydNoKZ17IHT4N8eAmzBCmqmeR6WNob9Hy8eonCdEwdk42b1BFBJWKrJcNxTKPFAzkNfJaLh3kg
4a2S2r32xy4c1vheny1iz6ytZQyrX46YvPuKbEIUsTCPSK9obDH7bY3gqrlNt5CO4hPA81eU/jhg
bRY6yhlStM9CS+/E3NSB4TMWnS7l8txLZQ3Npit9xdmJUomf6EjdcwYlWlWddyDZezlhbdLIrWUf
ej+XvJHL0h2PjTA/VdweKemWoQW01j+lDUmgKZ+jCEStE6fP6SQHb8iZccYYxyJtQI4OAu2mGtLX
uvfVCsFqQWkYErTCe8O8Xygh70Yp35Qxec2MPEK6XS/Byqxm30VkbfMzGrP+7DILt4ZVbFeUfYLl
QBBXFhGqrvoj1phGoD8vU1DI0RQHsi9/J8V4GNzmVwSw+iKclXsTxYRnolnxuhn6XrOsyYYNguNF
iwHMHh+Qx2wBVkfLaJBszL7BR1fY07lXUtIXM7C/hXZcadd0Ws6wtpomyAf5aZQgtmrX/Upb441E
MexoFXyylIwpbbmlhM5rC0JWZdk8dRhoDWI3ubWxKyVuKcOSuyzLjwXbHWiblZ7Slju1rCHmpgl9
vH6ciK3gJJpPdQpYjhlrv3Xy8iA6FGZFKu47EXRs8zJ8BWHT0yhLPMCoXpdL62X9+mLPBsReiafQ
WZ1f022XIDgitGg4MQC6b2mQd1mNLW5Mf2aVk4FUTQagvMhVk+XV7nOHktjJGErPfIJpxjDXH13a
cb10zi2jhaUT2TWjR7QWe6G0mHa5Ov0m+KkOtNw4s3pcEBZjSsjmlmi+VaG87oi7SvMH+pS2rs1f
9vRipcVbb+f505S6JrZ4Tk0szbFfqNNX75YkM2fjI8t7h957XrxKd49yhWFBU/WR3vRb+TmrooNa
z5u5r3mNy3UzRNpBs+DTNwX9chS7NJ5sJ9yGZ6kfx5+l+RoTPvikJhWmCsldpbwsULRClTm0P7vq
iy4fBjSdgYVwBynL0AQzwxTP/SRNw9PchYWdM43hkupPal3mF5Ek3JjbfNc3MwHJtwUpa34uPxrw
uG4/FPwkzBwFJSzhd1t1bHIf2Y8eJNb8bCXrW2o0DU0+GoTJZAaQDR81A4WgVvt3nMIOhOAY5oJm
Tz5pRwjn6y3GIBIYSTclIgkSgMYGxltS0qUA579BBcuOJtx9k4lLkJsqW52MPEN2s2zC3BaV96Iw
846B4k4ktJnTuHdKzIG1NpX7uOJltVta7sqSWAVtMj4bgZVAgmEjTjywx6yi5zGZ/1FsFC0hj7FU
o5Cz9s7Euu00HS5NtU4OqiCBe9CnDQkQzamxu5bwMLlruxgd9FBYW0LlXtgWvekpi76FTEbGLKo3
56iFoKz/TJZxY3UmGVmN4TkC+1yjFRjIuJ8jttoTpPtooX9gDwbYDU1UJ7mMU6n8BKzIZEK5ump2
F+sMuWjSL2ANi37tD26aLgFzSO46y/qWEyaGxQElFem2KPoq+capw8Zp6SI6bA4z20RdT9dMhjWZ
O4POmIbbZnxXx6knG/SmGHvBHs3mzS9L6FoxbVWFVAMCoffdLD9w+aXM0e2UibH2lfbUGQjgwYK0
WWja8Rbfk0Z8p6PuzbhkZlbCQG/R1tPIa9o9brUC5EvxPGNs3a52zqaJRvTSTdUa9K5Dv3/TkiLu
IwKQWsEnV0PT33iUiy9dCLEgfuIXiVg3sF1Wb7YeDoxSrK6u2M+qCUpFMztwebGnUSGrmPUKPJct
Iqp/ayPLkjsYKl6jJADUyVNOwSZWkK6xDm9QiD/UjaA/Z+Spwj/KSw0COcL3DrBiWCGGlDiI5aiT
mWfiYnNTcVTniMxL04C87NY7i6UhqjznPJhX3p/Q9Sc1Y//IGN2oy4Mylo5fToO25/DmnaEzPxFx
HyAnrSjNWGGpyZEWnyy9oaWAUcQXumHJSAEdUA/XZmbSPRPRu29jaN+kaHkZVuNtkwPgMOoE3y2w
cT1j8ZnyfKL0JQDgduskgQuNjrzTG+NjJuWA9KzuuLolkIvc/KicoseiypKkVzGYioHj8fvLdoTk
Bx2i5JBXOUFc9z4bKE4XNks9FwdwKISp6JWeVCQ329JO19Ok3u7fhYuV32jGEONGzF2wfmx1kxV/
XmzZtbUvZSwPELbMwGyhf1OOIL1Xq3PWU7CbJst+smza9kFRJ+hzlZ0A8llvlLSVxqDNMETb9xo9
hh8p6BJ0XvIy485dNmnEm7B+ITHYOhPyekfOLysxQ3IIK6QlEKRKADJqoZ2D5SKwLRPvb5bfIKBU
w3gJT6vIP+dsvaW2Z7mHT6vckM1zNLTewnzX3LnJSOytC3/dcll2DMXWwUd9tlKx3kno67MFw17q
oeEa9B/2uKXnkK8rIyIPueJxcVOKArV+qtlTB1qCA5xhzxFMinUCtj4HMmckAvTFBTwpHPHI8JkV
oLsXif1OngD54XlCRk9tIoMQsZ9N3EZnREcxlILtiLt61dOER3rGyJeDCuAXcdbSN2M0SY6UwRp/
JJh0Dl1PxDUdDI3DW+cYWSgFx6roUZLk8idWXeOh0MpjR8wYuS01+2l4ZV1TWQfDbHbxIZF2FCbx
+JNoIOfM9Gvwb5babDFIvc/GX4Ur2y0z4X6TKo9j3PUviWmVYZr8kiCft7h75hNrjmOhCOw6h9WY
Wy8f3l2zJBgxuQOEkJ7tlvXyiB2J2pVBR4e3pF3fRl61H0ume+2cV7/jAJ7Rmdd88S1VG9CzrHcY
dbmmE6clUEEgC5hXQFfulqkvbyV02iqqkaIT8b6z0l3jDISuoJP1CAL5yTCNMksRLBMs7ox4GZ/j
RmY7k1BEjYs0qTp3IxbeR6v7aCfDqYoRi2Mb5hywnX1taEsIReJRUVkqumikfpSZGUCbDlKgW79E
hpxn1Li0m7alwmUGBj2JURSQT0iPl3mBxhmnd10viis+HW7QJr9/oxFnSMAemR8i2sMVMoOuUqmV
eV4IIoXEsqrg+VfMYyFRwqa64MO0pify5jkiU0g6qjqeohxLpCw5Vpe6v5un9V1vAD+qYjiNxii2
qUCGWOLOKOrqVlhJjFlGxeWorQGh1IyJ5fIgRn3yCVB8KdERby2a+9kQ1rYzbzIOe9zPY2NtU/Bp
IeilKbAs8drrJBIk0TTtlUJMLAl+AiopuE7L31nebpMuS8/aiA2NZpsqM4cjkAm5h1JydXPNOnZG
v26SnDN+1u0Na6H+VImJYqxsgcroEaVlHZ+bRn41lmIFNQkQZmE/sUBjiU3CcJA7QCGWhgmAWzXt
uc0Y+U3dS2fHaeByH9jOsIG3mjpqZ6fzuh7/AA7O2u8ZK8+FDY0B7UEq09fOAtT0f7g7kyW5kWvb
/subQ4bO4cDgTaJvss9kkskJjCyy0Pfujubr30JQUkmlayV702tWhooIkpkRge74OXuvDbMx52Lq
vqYqoHY08jJbEogIemc4xJRYq70x4b2x28zPIXM+AUnyz4QSe31yJTs+o5hjCWPvyX6w6PoaLiYt
8/CjdosXf/avrj93zBGHak8PAvJdTO6lM9XN1WY4i2x+jfmgf84QlAyxYubOhyKBoK1PbpP9XFx+
XOWBZNA4fcup/E7l+w1uUk7HQd0lI8d23XC22VVEgGjf+g9Rwo+n/maqE2xqirdOgkaxyXgCcBI3
TI3tz8z6TNpiyjdzuyXy99EK37KxEGgJycWcHf1UI5G8dLblXrhOyWpzew4g17vcHt02bbWJNXYV
bFvrzOS565t8F62YtNumE51zadbN7SkXb7wX7lgSoVW6l3bdpOXoczvq04cgCPKj66fMS8qIjNwi
Pt9+27C+hdum9brhYpjG/vNN2MoGS4P3aj+t9DWzbm6P/qenw4jnsLaGs1zfoL3C3Qb5rWFIf749
ub08rZbkwvQ/7Z7IXkoQlt7zQuG0vtnbI3Qpj7gPrYOeQI79+lML7TiHfXIu1y8NRpn760vy8trf
Oq6DumfN2w2UNtQi2G0uOkWdiQJHKtffgZeCA9zXRLosw6VZN7dHEf25X49AOaO64m8oCgB37/Zx
tgtG36XVrtSFnom6eDSlN8aGf2NpbL8E0Y364q3/bpoGFqDsJj+O7FNvkl1Td+ayMFb/tZnwT9MH
/+eLhjsKRwmiNda6T1aPtDOm104ZyaNo3fzxWk21jjGbKKgpHi8KpsOvTWmZ/lCE2dsUrO026bwk
ZHRe6P41F5PS52+1Qaa52iT+2DirjJ8iu710Ef6M0Gb8OjZBxoC/w0NlFe1p5vZ8KcmiukhqdA5o
lK3oXDr2EI5+Ci/966lV2M4u0kh6/bVDmFcBlAbOxLMTfMDlGC+Ec+HzTLO7yWtgMq2b2+thUzBU
KjJjbZpwEWTFYCTdzrM2l0iyhEdzpzmeC4X4s/pw8nvck8zbJ1EOp5ap5MWSJE6O44iDIWnV5Y9N
6U7qUgTzdGim+vn2Or8/J5hqm9sLLvjE8QZMVnq4tLWd0sXDKUTcWgsHTl48URCV16Z6Ww2Bgkv4
j029/tLVXc48ZX3xyVt/gtMlCmwMP5BJtboww7CpodfnvTUDLCtJsov75q0RHFW5D+jKmnC3SC6T
kqmOZ7NMqmsbXXEyNYdUvUfob7ZYJ7imO/5XM3WKidhIX2TBx9/RnZW5dx4L6z42wznsZbqx4hk3
Ipy0DSB8Iihhqm2NiD+YEz0nKYNQ24gDhOdXxOKf54oALZzquDYxdnX5E7ptIENOp+5Ry6CKDYIf
ufWKCKtD7JbiuRfh+yySOw/r70FTreNRHaNDNf+osPYfQ87jytCly93yobQYgeYgEiHdw7SpWTSc
QB6iogkvllvl+8Yr35MQxQI0sKgoK8RZEYjAKjFcUsvXpoWyklTqd0o6DUyVqtQq3rMCTESQc720
j6acxQ6EKklva7ucyQAartgcolDqx7zhxyKQaOhSNvdwY+pt1Y3FIe+B3paMm22GZpP2fqxatlJB
OykDzOq5a334NsdFMweSswqnSjzFOzMyRwui4JtVvg8VaXqiD5ABlyy4XGghOgCu2YwoFaJcXMIc
zWtR9sG9rHt4PeY9qs296RtkLA3LM59PtimHTj8NDKkGy/vUYexqNMUyiJXPgNfeCPVZjiGevJ5e
2dFBlQgbgwk3/IDmw0SV2nhSHspLVfefM1HqC717ehuWe5aO86E97qoycOW+qSf3nIzvuRr7NzpZ
DO3GYxFBz4vKcV12ls9TAi4CI/wBzFSOSMeZ9tLRX4wIKfe6NbIp+MbApvweGP1RSxSOjky/q0Vm
m5bco1WLAXkDthUcmfo7X/hnlJn7sJQQ6PDeSXhaiXF/mMq8IsPFjsygPYmfCIaZoQ7Q94zIU1MR
DRDaEqtDiHxDCUqhQsrjM96gkiGbnvb7I7FPsT1hFltVOl4jiyOD3XzbJ31K0mzyEzaZQAKHJi9J
1+6aeV46C+mjW2yXTrOys1EjOA1SZD/vmOZGn1ghANadWGLCYAqyAevA8HXE2L5LxISVgw4joxBu
JWnWPM01mJKixZPthUxD5vST6WsXZz+yr4j+KlrY9Fo5T/0LAgoc4GBWKcE/Fi9Uh6CdUS1pQyMU
fcLU4D31yMETrgETes+pxdEl/Id8Js0gEeLDrzLcFfqlqcBSTN70bjuVj0ZOfY0tXZJQTPw21SNx
HnlK5yKn8GmwmaT1R8KOYR0udk2SoqtS5MhpVowD+M6+7jL0n+SzOd06hKriN1yrK/x+DUmWeb5x
RHrPybVZRxklyg90ijOxPhUCPK9sD2VWgUqooOb4Ty0eQEysqzGCr5tejHexu/AbCnAY65jiWJ6L
x9ZtEVjkpMlpWn1zYMEQzL/OfggYqgWL4kAVSkgqz1KkDk5sfwny4iuNbUy3CaPnsT23oZNcubbu
60YBuuTD9goP48TSLoXiuYPKutHce49CkdM6u/1bymCFpckPy+L/8SqGMpMl1iRFfC5ecAhL6zfh
V+QSG/v3HtnVuEzOO3rr5UBUVIGqpnoLACQxVUPACqxU7yWxuAdQ7ISLGvrPEZdh6mnMqTS6UZxX
7eNkbcp6vgC//DQWyn2y4UDuh4YjL247nAfNgDjKCr7VQ/Opxh5fSMBjSC9J4Q27UyfwqNQFVsRs
rk964cLulsR610m49xJup9nIFZy40kOo5jtQug9csHBEZixuXHCOG2KFAhaXD2n5LkwmtkHfvbtL
Hl8sghi7KFH0Z7PlfQT0DiDNpbO2iDPIGrzKHi1a99AiOzyRjnznZ9F70WY4UUPfPTqExNEPqY6E
dN+bInFYdFUbv2z3Mp2/JyTVHyFcFJvSBG8Unp/t1LNoY01HYKIjjhJoRkqZDaJyiMP9sLejzxpa
6Zb0QIdzZnyHVUY3WV7s0WMx0kLHkbME/ebsl9k+Qp/1NlhCUFIa0bJUbr41pfncMTnYOMhtkJR/
y5oRS3rvvAwTFn/lWpuqI5awapLxztj6cajKnzQDfdK803kB3+DTF2NuiSepiUEKrK/d/uC2yVbX
Y7WaEQHOvtPXzAHMU6XcNkiLWgqgSxVWKW2xuU5OWeA/jLi37ah/qaoBx67Y9t14KU2vjwFxj5fb
JrYpV26P5pjovG3qZASzxc6uRT0NgyFrXUYr2jLXOfaTIxEIW3wQQG3tZJ/Rk2RM58c7xp9ETDPy
S4DQXaQPjRDz0n1VcuPBCvWYTtzGo9wJnW099tMFUu+5IJ6dCj+bEDuNHZfX1sVsQf3KTXKgQqGI
DWS5cfOhOd9eh3rsHitCqtswfO5o3+8XxJJY7F/GWAUH26sisqYiCmsDpUJkF2yndAqxwNH8qfKz
DCmEggFHQ6mA/qG6qTeuTSoSwNXqCo68vC6Orq5+MtIRYXmVzGCLNyMCGhibDYLWgNlM4A6khCaU
ncG6uT26bfDbs6S6Paw1rtvmYFK7uNYZjaGp8Bzmw87PVvtwlEPObSjDLSsrqDx0y34kNhZiZQV4
ixssxLenLPWI07bUqZ+Bb9z2kQR692tvwc4Zj37e33WT7HahG8El6fHWEUkAUDLOsJ2z+Ntm669C
HE3vPKk3C19HnozPdkUImecHFRQYsa9mysA/Nh6xypcBrRDWrPXh7U/moCOXj/VCUaTVNVUJfKI6
e8Ae9nEzyM72hBe4yGAP1SPIh/U4/fWaCoZ7g2mKE5WVX0BkEAJipMDr0X0z8d4eMY9WZ12/jyvV
+sazrkzCmQCr+GYtjrL24q+bm5N6WfyihCaIh8Or6M38D2ZqkU/o+ElaQko9ZFfX4NOq6VNnOWIj
j37exQJkFQ/JJYt6enkece1u24V0m9eyHms0zkbZc4ytpf5tIzMdHdxEPlTrsk5l4c9mpkvKbf0s
Gc1rL6UMp4SrweBgh6EMx+olWbZMtA1WTQcDuwyn8YCrWLdSbp1gDjbkYrLm+eeGrKzy5CQsYWEx
lxu+w2q/ZNbvvuHAsfK0+7WJ/vnI65Bae5JjVBB+eACt8lB4sfolIAl0t4cU0J6gbCJIg1ViuycV
+FuzrhGrdbUYCWLFsIAk29uOAE6L+GQhRBdnpIQTyfiazocaGeJTkrfNxB0VPNu185yrYgREg7Ka
rOMisHYn+UI/NWpPqVRM3pK2MUc9+ye9ur2rNn6Jo6gmG5NdT0Y03OwRfjm/aIj9Q+yNzypcGOdI
Ta0eEzkrfMWbNaCgXY15dV0IWYJI1qL5Mqy+du8mdckEdSsx0ts/ud5vT/26V0cvUme1LvIMdvpd
7K06TdDgaAXXtWCUdhl3Ds0KZFiYDKUMnkIyMnxPfw/c+SUHG4DhkFUo1uH2Al6UJPLb8ykx9Dz7
jO/CNPoq8RKe0cLj8UGCM0ErwTq5PmzW4/Ofnv7bW0+7L/iW+vPNn9+UNIe3cAfv5cAuNDdb+s2h
3pUwg4i0J/bz2tizd06D0+1Hzvjx//7Tb8/tIvv1uxlVEce1btxh4o3+8dwYDxqfvzxbuviakt8Y
jGl4HAziXzqpHF0cIQ7RKot1iqf14rK+1vsBLAemELvbJ/alrkuGTHwPuTV8WfBQ7/JpgoHN15Pe
1YhxLhIKxkUNmFnHwvt1bt7eoiHQYQObhjnduizvq/A73pZP5doeGTrS1eEMPN6ewTH7gePN7OUS
N5Dcp3p1wSF1lIZTZX1bt/Pl9vS2WdY/GDUYdxPRc7+982m2uoPnuXfRIB4Sv0Rdwt7NJSk83CDT
bethQ2IRaEZ9NlUFecnjlMdcvaWD/oU7mLXJg6o8tkX/bJWHsmtfPR16J2LMH5wac61MUByzptlN
9Fo2JPfdm8x+ooKgGcmVyy0VRDmDfTrr4L7icdfHzkk5B62L2/Ctuq35raWvuWkgaIat+yVXwUdQ
hg9d60Q7VpT+EXykz7ct7sp8WY5tnnM7t9VFgK8bZPshNFkTnbBfLOHj85Wocma0zJuh+ppE7kKi
slth/iH+Il2hj3QWjRcWCNL9T3q+el1835QsJ11B8C6WiHwsvzZDyXXWv9cjjkVZNL/Rjh9eDL1K
A0uon1A1lrF9UtRjGObUlqrwLDtL7Uigi3d9GdzTpn8KQbFt5LODD2zf+sXMzT17nEoq46xVkNFn
f++5LIwpUilU1Hhu++Y3zshlE1sUZW6G8Nq1QSaTPdjDMEb+wLQAt0wnoFp69XmuO/29sZ+EjP3f
CLYDZzKvIx6Ml9pUyS4c7ffEtx4jGhf73Cnwn4zqdwffldOl5nnqMHwOjYXjdL2O0HSGh5bnDN96
+zgGSOhXdkbUuzBMbw+LKXHP3XxGhsB1bVbOo1Mu1iFKa6TalbTPNwHj/16JJiTHv5Zo1vXPoVHf
/l2jeftXf2g0ySlcRVUku/5Jpin/hsRHuD76c49EqAhswz/EmtHfPLyBAQGSYeB4bkiI4N/Fmr73
N59MHVCdyGsFkZr/X2JNlrR/1mquDAobAjbTAof//pQIYs/CozGKQM1MeRQxQgxiCtgfdEnROqZF
uUBzDXMboJCF8I7CP16y+VPLhDz/ne6n3/xsHbRwn0iunZJ3pVGGErgQ52P8zXFru/gZuFHIxWCS
zakOmwgpp0/dl+4IcLHy1zqWU7gbiqL8glQFO58cXTs49UQB5CdisIP0MNFQlj/coq9Yadh5GMNH
iaaXuAjdbldT/PoHhsI1ZhQU+cndDCEwuLpNQ/c1Sa3qTbR6ZO4/hqE8DlGc0o5BcoO9alzIrcir
ovxOJDnEwIZqhrpGtr7ZlqRCETWoa3dajrHRxW/MKitBerhd4nKpVoeRtrGrUJ4a791HWgdluxNC
QvdKIUjRswlKYOoBy/N0uMZRl6JHKUwdZeo8FMTKA0lamKh/87lSlGcIhnSjhqIi/2Nxy8CBy10l
qGYLchLI+mOWmCEkR1sQUFdgi5zz7wqMIf6qCBfeXevJPoTmHzpEnoxVNJRHlIzg+sUEPOGjns2Y
0zCzDPgEaKre1m4YArWttC5cUYJu1ZOX3pfMKzz9SeZdLF+xXErzQyin+4R9K/3hDEQQHdsO8emu
IX04Y1SqCNxC2qi+Vojmor0d6Ia0HhxXoZxh6Ney2nLdl8PexHR5gEk6q++9swy9XCH0FnQgDcOh
slm4z6K0Pvl5qsxhHHChPEdNgam3CMY6362LFvtCMh1FI/Ej4bDTyo9ozg3KNE9ZTjt6b/IqbTYk
cth0KTMH31s5l8EIqLKMq3kTxqZ+yuCiWb9PUDNAIhInu9BRxbvbI9my+Ac+fQoKuHmpyuBq5YOT
7hGeTgzQJlVHAWrLIv9hM/8PgWg0Hi6AJJ3LU8hEdEFz2McxafNVJO6nMO0oE0gXdw/2CMJv2EVO
nsWYa301v9NHi9szNLZRXfoojF1/2xpCrIp9mw0eQ8jVz5I814PX7BNDgGsB6pwJzoAB3J2hvTc0
3IIeqGptkm4HtItShrbt42KpT74YxIbJL/EN7aQeOux5dynXoo3NyPucOqLZIalzjuGg7L32UDTW
3WiTYRXL73jWgjeVyQ8Z4/ClSsiOlU2wwK0Fqn0fN1qRT4fKLuU18Hx5JCi9PgvHTqisJv/QtiOt
627ASoIVI6CTs8gLqkJ9NzZ9CMdTBTs3t4IdN7R2F6eJ8xqlKj1aeeZccsIKwMxnArMXjrWJ6vbS
GvfNaHKw0YGLV2PxiMFKSeHmDkdpg6Mu8gDSXVR9CxofELuJ2uax84ZvWkTLjxr/wYHTbKLcG80j
E56YNh8kwgpHzq6ephX8QL95CkiYs5syeyEgrfg2GrKCZkWtA77cHEePVgClSFTc2/ZKu5GAd0sA
gMcQKfJXLzAFq5s0uejcJqiOK9s+zwkHwM9OQ2cenJ4m0qRolFOZVB25IiNUoP1CAjr9pMD5FCQ1
vI5oWeDnh+2LCZfgHhrKcoWnyn2/rOo9gCp3bf1l1yD1SetZSvw2iwPDwu14NovjPFFgZLL6PsyV
fV7GKniqgirforBA+dGU/qNbBFhPdZofwEVUn4aQ5UFJI++6jGWwhyRjfxJ8DJryIr4vK7s6jhTS
e95//ZK3ORhDe7CPxWQh3m48c0n9uqBwYPc/MLBFCB/O6btq8oHpLlkxWnsJR46ytgjBkVUhXeDX
iQa5O0iXcNMp2Z0ZpvVfKOolLeym2MUyjNCJwU1uwxS9VyP7Q2mJDFFFaF29QImtUuEMsq0f8EIt
8mnpRPas1EJdLEYGSinAjJmkVJrMSGS7nsu5qPHbufyTcSN6kGwdq0NUsCwdw8ESz3O1uqfSYN7r
oKXadH1vb7gpHOJlCR8yRFnnUhHDEw9zfFA+QLbRov4cIpfPOOJJcJmzHquicbdTNo+/pYHbXwZv
NSLoNVA1Scwlj2OYpnR8WLMCHU56OsagE+Yj1yuib+ZuPkJTnE+9J9Ij5lamKpEpzkbW4gR0TnKs
ju5D1tnmmnlCHeXoQFwIRHd0+yncJuRT7PJcV5dsjpaDF8kYD9XcbBuJrDlyDNwP12LfVfBVs45b
GapR7GAxOeGNQIDV07zagn30z2oInG0aWfZWZol9WBd8XMKC6aBj4+yqkRGN4WdtFcJu9GvkrTdY
w3eyjVsq6DG407D5ybpRkpF/5O9jidqrKT1x78AfocAGhx4ni7PPwjTfp1yQ751ByDtTsIovK453
CMvkEoZ9e4zgGe7GAkWQowI62xIOcjRz7Y501UMn8vSRa/7CKZYSaeTkNclaVn2Ik3E4Z3nncmXk
T1neR1uhoWcsKmavOga0XGFNaOOWj2gE91hZsWRSBdy8hWSOtw8tgVeujcJoanaMiqddgHDxmAlG
lrbIo12f8FfUhHacEbTeTDRUDwjZ/I2C2wkXl+imyudgaglYIcMi1Ed/gtJcK7zSTukLGjjNiHU6
RbWDXeKYi1wTQeIj7/XIDUsjQBCQ2MUZaXW4h4HZbFNDAyWvfMJ620BfaMw7KGZNSMFemDs0FRRO
WFu/CAq2k19ANIR14Tw2lel2sZlQyBeNwgWT2de4XEWMzCk3OdI9Ui/KbguxiO/QLsataznj3o6X
31FOM48KwhkAX/G6MEbdpgXM6Nwj/cNLce2BnmXtMgt/10+ev8vsuYF1ME4w7h0uRiL1NlHgFjQ+
JV5VpkuPpmTPLYiHNlyB5622G7kZ0L8+4BtCAdzKbh+1aML8xSyHWVflXqkkZWraoxlcqQZZ0WK3
sCD3W4Yiz7hMB2RsLbtqCHHO6xCnqGbwmy+oEAV65M1YuhFGtMZdHS0YLchJ43NUOPhNOO7w8GGv
GIZ5R8aF2rcjMD5CuuUehpb1QNJTcA1ipzuGFoNg2vDuDhnovIuIMOa0IzTTDTRjMArfgwIQtWX+
kO+YW3zNFq84+ArTtuV76UHbNjfefkGHVYzFPnJqd0dmp78pbHLKJe5CxNBlgZkAHbhy8D5Ojhm3
Yv2ZMoY/1GvBTA0e0bkUjYJWhTc2K4Q4DpJMQjq9Zmfrqd9ZEQZpZAUlFgtbvoY+Z2cCuGg7mAJK
q7ASOi9lsvVqMvhgPDPuCDj4hOaUbyyCXPTNuJUQ7Gos7DCJsJMDlpzPgw+qm/Sx+cjtAuFdg4IC
mYl9clNyiaeiwVPZtJgaXRfDoELLHcd5e0J+hQG2ZgnftzomLLshITVvxpMMi/QCmoSmisqrXRqX
8dEGBf0yToLUmw4LErfE9jSipuKesfB3hsL+joTevTdTT27QGHj4CJgM+a5K7tUkoJdgtqfdw7nh
M3AC0JWD2AK6VL8HeVz+3nBx+ig1/uVdWMRZcz/VKoJlRcc83Qd2EtC2GaRNu4CDGkmGA5dskIWu
35KOKcphVEPoUoLA00gL0k23urT0cu1DCxIQNYrdHHSUVC2SmnhxZ0zy8ZiOTXtBgB3FJL8VXTy6
v1Jq/9eurFlqsqT9a+riBwC/f1tY//pH/2AuOn8LcVCGktWz/LvVcfw5qP/7fywZ/U0Gtm8HdHSw
Id6skf9YWIu/2Y7AFWMHOA7CQP7hgsQgycIafOOvxfgKcfwTZfEvqYt8nH/1QPqhWKtfWOwCjGMY
BKtH8l+SUx0TdMa2yeibOQ8fjV2qF8KoYXqkm1FjkViceNnOkU9aU/y7CAq8vGvg3r98aU+/LJf/
xn780+r+9i7CyLH5mvgunPBPTkyDogzYnFOf6zKiSBTxK3X8/YKZ8UEszEIhpN33AewFLDpB4mC0
ForxZJseuS3nnFSEufz1W3L/nKjKF+PbvutKEsbd6D/SXXvLc2VLdXZ2AVUg2qDJZmskc7BYflQq
t5/KiaBulnWgAZPvPiLZrRb4JFnObGAtvMQwWve6HvXRE9y+kLEAjYs4D2vbFVvJHe+IhG5lQalk
H7Yxc3nZn6wVBe46zGeT6dNffyJwnP+xq+FrcrSFHFAhOdr/vqs7NOqwCPv6bEeLfSUCE8dP2vSs
5GLAMhAH3ZhV1FBM7slpfSowiGFY4BtFLTTVbxkk7sfaDT/HLsGC/+W94QL+82EoONDX7s56kqzH
+78ehmpQFDWhrBgUjC/xGOwY+5ZnYEDzMbEj4hSwyG1nr/sQkWa4Ilw6vOQslkE6ocMplsfKgq+O
M/+/vK//ODBxwqJh4RwJIpsd9adg4Rw0Y+tyf6VMOXeqluBpUeYIiwgNzMJ3SrBqSlW0Xwg4Pbro
adpqbFZFH1orsTj3lUn/y4Ep/pR1jLNBoEZYeawR+5KY9n//qlik2UsSww/3cmc8oKGwrgExI7Yb
WvdRmfWvZXxfuF7y3I1l/oZ9cj8LAKqLH2SHqjdMC+J2eqh9yhn03/Tsp9K/zF5yrpvF/tyjxJEm
7u8Xj/S8EsMmN3b/DZ2ccwf8G+yif6idnFJ4eszDFYK14rCW1l3gwABICyeWJPH8vdE1cxwrmrBF
NnfAUA031eEsvOYjXRlfoAbJQM2d08o/p3xDJbVSyQnMCmcAp5TEe0DArK1la3byxhFbiWJB1K9y
c2bKYz2a3Qx47K/3uOv/53lCKqPD65z3NrzclXj7r8ciHJ8QlqnSJ3dkYuJWzYOXxBh+owjwgNef
8w52edHhJpoImJmY6VxJtqif8rR+sjQDOlBHyNrw0lwjtKt9JefD3PEFzfrHmFLcQQGMrwX85msa
y9/ajvgmfEYR368LJ8sfd3TC2g9w69s0DSNkxnQQmtiVhFX4T7QT36I5NWdMAvaD1bO5PSIjMkGW
pp9MRJfMI3YAq7STPt42ZRo9gFNp8OQ6MYvH5ooR6YXdqBGMEBs5KOG8Gb+en1MM2GSYPtWqomgv
FudtIbC4GPr0McrbjhIaqCIHz7Ibkl3gNrip8JweW5uS23HaBLQX3gQEGfW5rck48pfiXkUtZlPx
fdYueTKTk9y7sEYOy6LLM/rbHd24nIRmJhK22xcnAg39u2BMdvld4TTqLgh596orEbKzqqrcJHmu
8s+zxdSAW9uwSVk/Xm/h5RR3Lg66B6DFT6HoLBZE9HLo70Z3Y9rh3QLncyntaRV7tYRc9gU2Trsy
GyZsBIaEGnYFeUB3OqN1opb5YqX+dDesAqdKeyeIl99qYz6FbYPKYd1HQZn22y71HPrBg2LeZX+I
NHIuQNCYNI+MjoijPnuV9ZCskxdplfKOu+o56mT2zJD2CurPu0udInuOLZM9A2ZLN43dPXg9jCvL
6pxXepMxV+YQLSNtKwwvyZ1AEfyA7Wt+gB487licI3Uq0f/IXPpoQLrnKMjyM8QwytlWfc1UQkzD
hIR6jvSw1dIHkCEIIpXhuPVm7vI5Up59aHyXX1LmdzC38rthtr0TNeFDga+clblKtylGn0eUmS9k
3+JjE/iHJztNDjlDQYTgwEbroC/PJgWkQry9/RQjociyPGN4o79h6pyfNOy0J6Oqd7SrVwQk3mlx
Ju/FtzsLwL5PvcEzz7ffYE3xJa8ZpTMgDvAx0UWUKF+SSD7eNoKp7JlGVYoNi9eWqA5//UEh+BzK
sBq9vQYnfpRcoaYjHNjl7vaXvYicSRHWuA/I5j0wQjJrOGry3K+bslrCMycJTuD16dxxMe29dLr3
+wDEMS/50BeY2Ds0T4BV2fQ8j65bJK8FoX3HpEAhywXGerltbISfaTkvD/SOk1fiafWpDLHJei3z
Zi94um0UI9ULJt/fbs+qPlzovGS7icLxMg80ww1KuNfbZjJIvhZZ4wsG7DqwOMU7nhMmIlkR9SU4
7GXq2idknIqmeqRek1oC81fLndWiXtKkwzmEGqMoHcZXrzFQIZL3tq7kKRVyPmmRq00TDOSv6DXi
OhqsBz2wHtOL22ynuGs/QhijWfAD6U/2Sc0cxLZB5VKKd0fQcwwB5p8dPyXntcNshTrkt7LR0ROJ
2KV0v4aVZ54Q8rI8fNeEOfiBJnKcAK8ADHxdgxBkvgdTGpBeDoTiCnDvPHFe7FnhbQRQi7MoBRK6
UZESW4k7TbwlzcS+PxY0i6FzLuN2DjFSR904H8uqgEQ42oDe4FudMfL87nJpO0Tt6HPlAr1Tjlwn
ejcMts4R0CM0GEQKVT/Fz2lZfVWeTg8+F99ThZO17nX4wMoz3VnxSPAC+gO7zf0t1v1PjI/nDZeu
7ilIa0Bv41s8YZgZE8x6k0jjC/yueleWES0CQq7KFFPX7dssQU+dF2Jz1jHamQnPuMnyz0Jr9YTC
dpd3BBTdrk842723mWO5H76EttU+c6d6qLxlvALvJcIinF5lMJJ4IK4TRcRxKXmV0j3A/z0xoB+n
r/7gLwekrA/aHeGHj1wkmAjSwkD1PrSQEoiNPKUhykPHS4lAi5CNlstrkCT+3S0SrK5R7RY1g/CJ
HpQdEcPWAVFwaCVFKZY29t9TmIChVIl8wq8+0TSI5b6bC3qrqTyJsgF0SjSxphRGAFQj8g6ZQvHR
CG2pQlyYWdKwWKfN3FvOd9yxPfWq3jN9r7ZjDc4jN8x1pkyleAXQwKTheOcnexLmlwdHm2vd5NZn
+tMk0vsQINL5hOqnOCFWeVhWoCsLsvIowXccfIsU7xFMQmE+Zw0GvXCK32yPFHhMva8Fmai+Bq3B
4Wi9k2NEP39qjpE2EtB2sjyF3XMvcgcqUZYADJ9afj3tBOjR3FjpiIdTX5zTGc3XxBzg0a7C4IIu
/D4j+jZhvHcu6G6S/lZRgYPt3czQn+/StQ6orAMCuh6Fmy+YSWCysZM6X1OL6Dtj2sxPnm7vu9Jt
HuzoZzrS4CY+/AtFjTgXov+Z5Y217WzC0ywVPTrakxcxLz0oiEqsiKrxV3ZU4C/OtZY+t+MQnCDm
THm01dQ/9SuuytSB/w1WafuRyfTdFKPA1NITeuQTYqPLimh7xyPxTYMyIx0W91bLoIZMVpL9irPd
BQ9IxGWbJSRmAs+3BmTLRfDk5FUDRHyH9KI5dxFAQLUmiKExzpnFxT3dUN68pdY0Hh3dN0lrIR+m
bSRAg24Vwsf7qCoAZWEfTqM37K49lwGTrR5K7v6hn6LQyT+6lPQARTqXzyebrV49MrAbYEdk1XVK
GeVGEOsODTVqpw2qEq97LHvTn6bhMAxWe25Ma05m+tmLurkfG7pvS9z/3i7o80ec1+dctNsK6LmT
d9bhFgpYNp534aZW7312Hub6IWOpWpO6W0hk9AOXQh1Pn13TAh6Z+QjAfapdAeX4jM6Bk6bpTyrG
cljXTnfkCDp7GlcvtmyP9S0+Zo/RKjZGAWFAce+hS3Ogu3VX1d0e2I51VxJADU1eABUd5J7DxGV2
jeAu+Fn62fKEcc/NpDy7GMGPZGNtSn8OEcJp0PvE0x8zehUbgxNtIF7vjU6ctrpwn5CHeB1pmjep
99YTzhImPUh73XwmCLA9qCx6czUE62yJd3qEm8PbwcIQ1f0hDMIcoQtSagGSgD5l/tKDo9PD/+Pu
vJYbV9or+iou3+MvhEboW+YoKmukG5QmIQONHJ7eC5hjz/HYv12+ddU5GIKkKAoEG93ft/fao/XZ
dRqZrpQnd4ZG4EhIgZTGZqfOKZDK59Tmq9u0CZemJr5zape5qQXYRAsHAAPzLsLu4cKVhUPceegh
uUZ1KPafiFo5JprcdmXvXEHe9Gfl2MiMR8e/Mk2lbW8m2Rcj9O+JReh+WC5OyFrHmEjouymwGlRZ
TlMesiaRD2271TvzNLCMW+4hrtQ5eyaAs5KC6TZOIwWEaH6uWn6qVeeqk2IlMjdcp3nUX6o2UJtW
R2maZyTnOS7xXlHIMklUJrua/10aJqW6Xum7yM4+SIDXSMCMgstya9m4cOI3ve5S9wyoCa5KXWhn
evyrEinWaXlKDcsfB5C2Hyb5Ew9btOn08U6zY+uEZ9P8tclTPr2yI0U9gkSL+4LuMW0nuB16kd68
KXrXiV/YafqdwZLuQZT3VMyde83m6lP46lFPTftQUsHBqDGqx+W+1iaZKKA4va+VpTGV1mZ5dliR
WxmC8GzK+2XPx3R3gr5AdNf8YECeFxRiTuMcgH8WbR3PVltOGeshcUzrYUyiYo1LBikYwk/ShZv4
WFpoxgbHGO70vrmA+ytppXKUPevRNbzghBQ0OwjB20HxXV48mbwYyAIuRuMdPdED1NRVsNOD0Hgk
gFh/DGkdwRMs7/1GCvQGOiswM9hSmupXZjt/ffAjw6g8sNwoLtSoc2gYNo0dTbsZtdRP46Trp34q
JkjZ8z5qDHKTiCii/+usYhZIZ22Ex2FmKXAFimgnoQWPSNiq/WQN3hkyJIJIJnaQn6fTskHchFH+
9344Yk3F8DVtTY4zl8zR+REZ9QiQ8wC+D+ZoaT+kOPcIP4IUwby8w+AVguNRCNiGKj67RD7th5oE
PeJTd2Zkf9HowzAN0/MN84Yj1Ga8BJGXbluysc02/VIVzle/0nFWpNVBl0B1siwidFKP+GCDB72P
7+QU3VUVy5HGfGaGdwBdBRKetzoaOJHoizFEEmlMLOLRs3tkfOPwUYIbWpdm/AZ5cmVMyHTiOHp2
cpZeFbmIzNE6H1ks0lzwF5n8BiHx053cQ+91L4SAtOtueicDfto46LnXwXOoQEx0TVzsiRlgBegF
nKX1uDbqHitZ88Dk5C2crzCp6PfEItQ6GhxVHkwy/IL0aFbhfZI7qE19Zrgm+kFjZleSy5ozVgQX
DWdi75IoiDGTRvJn0T4yz/e3fomifxqY1RiVaxxj4NNruxsOnRDJPiXq4ABmhVauEZ0jnahR3Wt/
CM0FmGYnn0MyKaQc3hvyw+aIDgiLJka0IHWOlNowkKSbmJoSMleGy2WT2UgnkJwasfyB0KSmKlvv
IXweDQ9BhBD2A7m5Er9uQosDSaSWK+LFhL7DzoF229I0ekYmmFvtUbNCMA1l5wKQT78OsmUSP5d3
QGaUifeqI2Cnce9FqFIGuXFGSG92BWsCCA8gaDzdUcdyqMiMnz6HWvU+Uaca123NYCLQJOVn8m7F
GN6Br5XroCRCZa4g52pqvjNw3BiGCJ+1THnz6D2u0KjD48iKn709CIKB0R8Zg7RfA8e6k7MrJmok
FVAHp28aCtZXofXiSPWlaqP0FCmWwEL6Gb3fPr6YgNrqUpEY5s6zr7z6iAhFfOMjuWqp/1qhoSLE
vfx0WpJeUqec9nVPl97pUh93UaKvbMYQFu3JWSCgIVXaomA2J8prqdyAk63umgTLWt1orx3DTx6x
ao/HjvhIxeXL81W1MQ1rtm/64aFJNTCb+qOc7loVFTS8lHqI8DHZcLKzlmBo4bgui3LH3Hd4nFTh
Zxc6+CQEti+60egX2rMK1GlDbkRechDN6izKpjorwleIxKtKBG5kJki7+cgpHK3gHc8CZ2K6KoPx
y9ZvVmq49yEF6lxzkIIeOzHqn0ondXMKXHGOUzkeYj3/KJlL7ZPOe9DRcEy+Ga1haNp7zwgNbDuS
uJCegJv0uaeofMAICn1N+eWtKKMnlyRxbfI9gtUk8GCbepIPbXFLTujWi4uMBurkIJDh2390BzAE
NLKbzXLdILXhhY6VdWSiAGAw6DdJzbtPRfzgIW15KeJ8V6jx1ZWwgPIApIE+oqL3wgq/ZkTf3OiT
BzR+jFsD2lED4ZihJnjGGNkRnPnQ27K591feiDq8S7SMfFtkpBGYL2wAuu+zLCoPfQ20CLShh1Xq
2Dd4/eCu03xUg3UyZkO7k7nFznenF89GbD2Xrqf1chO7FKaUGoFt1KgPr03J/NOfi1zutGQ2z/e1
Z/xlplesKZUrNmn51ZvSrzEFitPEHDBfdabtnZZ9vIirIYzCozMr1dWiVJ83y+6yATiH1PyfPuzP
cWq/n92TV0wLNHzyEC8Yql+XnfPuJmW7rgVUqS1BUZhy8+QAxIVAgPkJVKZOU+GRt2NjupPQBtHg
l6dl08WjsRu/h6zBrbnNqzUXP20jKBkZU69bq+jWtBHsLUIaEompngAvYpZV9olYCUunVXuc9q12
mkz8Vph4Wet6WzchKcdwCPOGozQ9+uUsdvanbGf0wYO7r8gFf4rc7qXSPQtXAOYFfbY30JhcDVVl
nkdj2lh7JXv3qa1oq8jOg1uZFc8SRfvz5CqM6MMKgvJRK5zk1FveSERiVG5sF3lbUigixVIQzl2K
kz7UD0EDLruvWyoZ6Kkn4eMKnJqM5K1BI3LbMsErBuIJalOuVHKSxfSdD9tlyNaQPfS5h8kxhsWC
cN3sG3nXh5O1T4kPY6G4jqOJq3FVF6wAR7HpCo+ybkplpU2D4mbH9dVDN30uyZiSnMkbTc8lz4KG
bRFFvwbIBZ0u+eJkxJD5OcUGP6rzDZi+8pKkOTGehfaq4AnuXOYIyH+C7kFqcprbD8038Fh7FzlI
NzXiyXXDYs9XgKxd/KCvRe6f8zzWPrGQqbXwjO4OK3d6xyWahRJxAYrJ+GegqPGgykeeI967IHxw
/Mj9AZV+0zXVGja0c0t9qwPVEpN5rI+HUtTO1yy3yMpu4NO7COQOKLke5UBDp2sp8rKgdjGhErFm
aj2s74wgE5IJJgJnGDpGCNJcW5qa0ty0KVQf7/Vy2FPiqE9QBUEihq1zF5RBSj2wMDaa02qoPrRg
M9ZSkN+Z/oRMcWBB6Rwd4nxXgUuAudEZzxTbcHaB+U4zOZ5tVnCjVYRPVeO323nPRYC4brPGvWtM
ZFcIMjTSM2ev65g/h6wR1nHLKjioMtAnXlfshb7wQ2JSHAoNu/R1jG2X4DSUPLrmfKu8ejwCgBqa
5q4lLXwYNIQmunkGSMqBkYY4EtVKAIrq3GtfZVcvzqOLkUpSdPXhTHeyODJmYt+K2wczcz4T6Cah
SKGuUvG9j/VaW5shFyljQKLmtI9tzcW4DnQPGNn0vS6z7gC0fOaplNqKvlW+g5UVHCrwi3GFNdcd
ovqKJaEn8gBfmzZhzEkIhWjb8T0MG6bofWXcLWUpbEp72kbOo6F/lpYgUaEouIQ13hdHJQqzbWid
0mgiwEOpHRQrzrGhousZTK/RWOYHqD5PfFrjHETBGihBMgMpHneFB0tFuq0JdlefdmgTHxgi0rVD
xjewApA6Bc8PrepNNuR+dLSRSgK0z13aXChz2pfBeHfb7JaTefwQTnlLBTpokCRiyBBc0qq+Hvb2
+D7K/k7mUr8EoCJsDu9pjPIv6eT15w4ZdmzGzl0+9m8BtsT7tvQv4If4BvYIcPSBlk0yOjepyE9P
TGdFok99myhtBy4dG9G38MsJrT6TR/84OYTiefZ3+KYk0JmIwgKNyXYsSHS3EEeSckJlUvOYH2do
8hBUOY4dbIa++aYjNz9PSAg3dTcUB6JIKvJLs2Jor2HZobIKqKRp07UvPXtvjRWhVeiPtkvloM4A
0/hNOeNg4bajIjl2CRbyyAO1PSYcDiHEXZR57nv1MjIo235zG82uOo1d8gReOMJirsxzAvTVKYW+
HUYoi0moCoD8awNp1Amxv3PQRAT1kYUnyKA1ejJ9P9Us/ykVqzdGe2bheryDcpt/NNNxjKJTa4no
zkFPvWWSVAO+qXz9FsFkAmzfDPcopJO1VTXaJa40XtQM7nubYsBQTVdP+AbetZbUFRYh24CuxNqZ
OH5MbJ1ziFTt3BbypR9kuS+BsKxRf1oviPiI28v5IfJkkOq0sqOjEptnxP4/OguSoCJ58YSFHho4
NINR/9I2XGHdnOiO0OAjFqkw9qqawmPQhuMat+UWHsb4YGCOJOW4UyS36N2dM9ADVkz84kZcpkBh
tR2KV2HE4cWuIcsCKyYdXSFhH0mu4CTUkgePl9hE3jChpo3REIUz0JV4MfcQsf4/1w1wZluOzrlg
zug3FI6Szmz2rHDLq63p7WkIqZrahXGNQudVR8xOEov1SqsC43MO0gNzJ1MLA6cQVOaa+pLJ2QeI
gvyKsRergcimLVcHraFpklA48Y39wukRsyUTr1C3F9F4MZhQXKx5E5mMyEgIz37PjFDpYL9a2lKn
yKHZrCLjuc9S7PcxWZFaiQ+jy86BlRvrutd+pj4G9br11bNFpstNAwNoe+9LHk9NdufzRNG/6ZP3
SO+w3qVoj+3WP6AXBSQxW9Q5IsRKsk5sRmWjDp/o53kNylsKZ+csFRhhIeOv8yoQ69Io8/OgwRDJ
s+GqxUz5Qp1wltR2yJ4wg+gHrG/IJKEtTg6RIkfZgMlD4BsZMV4SNwHD53Bhp9xqchPV2XRCv6e2
PiWLlVMzYPAGYWPXdAVWsiaGB+7aIXXjUSBDDLpjTF2o6nGYH1RbzzpGewBMOYCUjbi+TKZPQoFo
VH8X2p6xi1Ma8V3evJgW2WM5EW8jHW1aTCk4lCu0yEkyJCe1e6vKqr6BAa5vy7CT8g1Gh5Ic3OFG
05K5etl4+Z07t6nFYNRXe7iZgR0evJgRnsSIlP6ZkdzC+ZYbkZ2HzBLNW+8cehLrDVN2m65Kuc/P
r07R1RcRw2thGnuunMHeqilJwdBmrBTCkC6rywpUWi95lXKZFLq+1YRP+HMeONe+Iaqhz/RrAllH
1nl2ln0SHksdUjTjHlxTaTgUY7N6nxbTZ+haASvkTD61RnTNm0p/9y0UjiHC3a0+GfdtzcI/y1p4
pxzIdR2V+V5UBYFHevrRG6QNzwEsKrfBqDnChaUC/TLDJ6pbwTOa03PUDyNA6xYZHEJ4UE/etzEU
1X70i36rheY5pG/0jqFkMzkwX9B1hneGCvyrGHAmlna3FRRQTh1TPcMtjK9JX+7QUdI9YBKawy5l
bqthIh1NKjv7zjKBJJa1fI4Jb8AssO6Zu16GlHpCl5knw6jKW6kXN0r02yQx1efQ6T/soP1mF3lx
8GU9PivK05QWniMEpIe+obi0nA/LmUE05V4w5dgq1NkbM8uA1QVECXFyc8bXyYuocCB6lDP2dS6q
h5yV6RgSg6RbpJmVlMroQ310YWOsDa4bK5rx1SWIjWca4CAWCHrEmFKgtZr4HSntTsideA/BrRxL
7B9zvg6mhaoYXnNp/4DwwF1pqu+ZZ5ovJKzITT6ZEz4LBmEyTMkFQru/t4fmG+DY6JpVKPLHriw2
Y05ns4pNbd9qrg1v1X0Ni6J5znUprqFlviblg0P//8lJ7OhZVgYV6jwy9mEskQlIvTqJXqFYRrzB
5WveWLNpf7lFUtpfu+EokFlFYOYzm1z3Jorl0VqMyr89uXnev5E5iMsXCcbib29dRed+8dP+upnQ
1j7245Vi81854YubdskO/2X9XazABdSPDV95II2YnE+eTTGZcsmcHP7rdh455GpUVmwjUUiPfwR9
Sy9yAWKWZwMW6LG22u9Jk5WQE2cj+GLYXlK3l1tGUsA5kc7bLzNtN/vZf91crO2L1b10GY3C2s42
9JVx7c8G3cWlu+z+3thuGG3LhF5tNBvPlxdYXvDXS/3HfaSabyY3KA4ZC7AJvXfqo1juX5enJct9
ywskoHwBW81u+z9eMFGIsxAzvpbUSE+F0+MYX/z0v/bnO3HBIYFGlLHJO7zSXgq/6bfRfLn1e9cP
NSaqQcNciTLA7/uXw//Hfb93fz/Pos2TQCJg1b3cmQZ2Su0AZ/TyCuHvT3HZ1zTFJxHBK+Dk12lc
RuLki0qc0j50rHVjZwgyZLLve09SOsQvyBM08VWatToO7qDq85IRv7yuO+WcHcvNX07XJT1+9rwa
oQcLJW6+LU9eHlw23vzgcqvGpQg/tjj+frnl/l+vWQwU/oRCP5fNeDMqeA2ZfcBGllvLZnmgjViB
ExCFxUI9QU0l/UCFVHA7J91iqKhOaZkBAQFrZAZWelw+5nDxbv/+WNNk181fquXrBPegPC2bbr4l
nDGhSxLhSgv64VSqfDiZlOcp6rH7e7Pcl4UTK0NCk+OkQYbcpFmxXf6QIPZnqAGb0a2CbZAg3T9M
Xv4i4w6pE3qBFMbXCp0LLEF0TeEA5KnauY6aTV2U+6Q+br3MhUBgo9jynjV8RNjrnH2c5QOXaNg9
ZQmhLHwx8vzRSijB9sN2pJW/onROuERgIDsY90zQzLNns8Q3sCOMrPDg83Uv0NVvmRl7O3NMvnuS
9Q6N8Ben4BdmzdxZ5DuN++7NgxzQ4XJc5/jI9rVlXYldYqmEAzwJCKihCvpqlvatMePgEogAssxc
bJ5NeIkTnlze4KpfuWP9lVocvXIaoysEYGQJ8cnwgmgygDg047bxqf6PpaC6SRB2CvBfMdM++o51
9QV8Q6u9DnN7tW2A3DjxTXflWYy1DzX83DUlPdJ23Nh1+ybS6p6K2Z7MMxxzwJRG75uy3xonw1rY
yGMdJN8YrTc0Afl7gmgfax56rXL8NmFU1ETGx01j1hultwqU/WL27iemHr3G5TW4BFk29FlG6Wor
06Bf4NcAGLKRDk5osljgMh4JACM2/OOoTQTsOvx/1ICuYMg/yggyad/CCTLM4Uhc40NM56bLWFv6
/n3k0U8kumcf5qS1u4q0Y7mxUmIh6OZQkCF6ftdTQBUN4QvoUUiqLowGqYNH8jBuWIsjV7MSO/lm
dwReBvu8HsOdClP659J4L5y9iRlmZWVM8VUFrKfzH6LmLgeYtIXwDgujJV6Uec2mIf2YNW0KYWvD
9ItGIFEQ2KX3PmIbYthKgpEFVUnTjK6ysp7GxpRrHxfxGm3EIyWqK397vSJSAkVxxLrKJaB9qACL
xjYhFMrJX/l2/jSaTTNRJ41rGtxM8I8i4OQyDPPgT4IehhXupy4iP7DVv7KAqPnKmka14dzGiJUH
BONR4BrIhFJvY2Pl1KSjr5HqYSZ44Kp16W8Juyv5g43H0bW/+46/sfuTSuDmkYngE9Oim1vfxLhq
5Jm/rwZxIPKAONM5KlOfQzObkPhMcw7SJCNr3DJLJpN1jtms5sDNOMD0JOYQzoE0zmyO5ZwktGNv
Tu+cltBO0junOcZzuQsL5aqaIz71OezTHoj9rMn/NOcg0GxqYL3P4aAxZloK3qZ7DOzBBZtHgqI1
x4nSV0TQScLogLr4KFkkroo5fpTML5fiAZGkYg4n9fkL6jmuVMzBpSFBZ8UcZaqNEOao4Uw7OQed
ws1Ah0sbjcpE3T0PA4GoHcmoXCi652XTwFeaw1Pj4gJPeHqKSVUt53hVcnf7ZxdE7CYme1WLpx9p
BF3IjProPrKIneiznaV8k7EqlQfA7fPXRIseg9DFzmhdMMMRK2x353Ky6RE0wL4y99FqLPdxMKLd
mE7dvd6aT2VefQvB0fIQ1u9htPKbI5qKhbrRHz3yXRg1KsQ2hTHgF6rUNpPVHma4dWewsuuKvDkj
/P6kzAwikTIidT/QlGku+osbv2Yq9pj999XWrwfOgv4ZoUcD0KTvV4YnmToppoWpfi0dT1xtcxTX
3ESuOKBr2Dlk3/JNjkloUyR3FMpdR0FokLEiHsqOHDbNCYYt5Sp8+dobiGbnajVkvaO7OkxTGW2y
bA5Dpmy6qaJmVqtn4RZ9+I8xNZ9QVoRPDeV5OEXZi9Ofx6mWhFs6jCvJW2aM/cWXo7rGGmGxs+qm
rKhKRgXm7ak6dA6//n9WFht/xE0JD+e+Tc4Ubg4D0M+fVoupM2MZuZY6JIaXHPqOpneT+doKzeCL
h2jxacjqihzOcWfP4o7BaaL/5S2Y/8XtwXtgQNUh6Os0Aq0/5OxQBRqgiY06ZBpyJ+xJNzdgBND6
EPpr7L2nJvNzBAFqJ4suvBOSiDwzM9aaKrp1XVoZyrggPM9iU4DO2a3zgueG5vKR5ap+N6tAl2rU
/3zgzFlw/becrvnAea6u455Ahw9R7w9BNm6G1IqLgQMnQfyltuEdg86/M2D5bxEviL094+uGzjh2
zhjuWTYlwBUPhki+Rv148WshPyGhGF4IUUh/LSjmUPyxfyBQsQXjF1NgqjH3dUHKZhZF0+l/ef//
xdzA+5cmLgJPOvwZi+D8bx6bsY7xzBhOwVCXM3UX5A1GuLMYmYDyIqg+osrI10ieOtJr3C+dEzE8
CHj9stkWZiG2aPsJMPlqJ3F1mBzvi5wrIGWs3vnm3ceDUnsokz14ghBgZizuRJO2/8+dW3Q68ZD8
c+fWHFs3/6fUn8l188/9OxXF+4ehz34kdOSGg31L/uu//GXeksY/HDrsFpq6/8ChWLi2dB2+qmPz
26Up8RT9e3ad/g/DJfMVJAqeDcfF1fF/cG2ZpvGnC0Ta+D/md+ZYFoR0+w/DDOHdpQ1yNDmm9IoO
sm8+WuGQNU3aJGYJ/+TBKJFaN+2zIQGvG+XHYBgTJK/0uyrTRFOGopI55X1SWc0ZospN+kjVHU19
pkOBBtJofwwZ0toimIoToZq0NoP+Z1eYSMlHdaPyReoI0eE7CLH6yoqBmI0sTKp2i5rrzoq/4LDd
JaZZbKah9jZ65ab7nu7FqrF+VmY6AeUIzoLy4dm+bwNc97qqP7ISosTQlu5uRKi8weYRtt+CEC1q
44knJx+6dRXRfLYCgrf9CekU7t9D1jX7oSXkjVoAIgWy3Q+LcDxOgBaT65rvYhJspeanNITt5H5g
irvGtlvvoyFSkP318WRkwTetIvpVkG7z3IDVPzSl/x5aMQne81jo+kFEqwXduDv44yVGZ7ytOoyb
AFmPIqPMvc1rwm+qmBzQWhJLL90AYN9Qt1ydZiQt0Xtb26Iy5+MXjca0uSJGu44SW6mddNexRnJT
JGpPfEpPKt30xMDHBDkm88jTvw5dgbA+735U6Ecpur/3ooXRIKdhrWE03Y9xaWzKfoNWctr1RY3/
mMXgBkXVK31ugUhhfDZUPu5lXfFCRbkqNeKJwCL7m5hphIc++J7MmAnzcjjuC1yyx6kc1zbtmIs0
ylVR8cKWp1nbqKg+LfxYy7PHJrwjCEaeh+gx89Oz5wsgeYoJjM4LxllpU5Oa6an0LfEfAJKwlCYP
Y5WcfGlWe8/ijyQH8gQCJTy7KHmwrkbfutCOEfey0cP+r00dRsnfdpdHl+ctT/nvdpcHaIHp+8EW
l2VPo9+yzmiwrKu4bQvaif/pdyyvp5ZHlptTJuSuDJzHP96GiFloEKb+Vlp1dvr9Ln6/FZuzGst8
SZtm/gv+6dtbfnZ5VMyYSo9cr9XyE78fWHaDOICQvNz82/v79UxterWdFH1oAO3rb0/8283licuv
mWq1hRtNuARF43UI+OeybGrDJPZo8mhqclG69AFpTaLL6EbPMFDkb8nOCgZyzi8AcJO/bbRRJBfX
TLlPQwIapNBX5HzfAK91Z/kUTPv35WeWe1tvmhcXJqSHQJzsvn6rgBVtS5OUbzplNG/H7hJq5TUa
Coz7klPJ0DPt4je9dlluWWGGuQN26qqhzHFO3eFERvd0pKjYb6mgrXKq3FBkDk42WRf8kNZFmzfS
jswLy/DARGRTt+kbnUALgAMPmQ3dLebwF9/VcBNpaP10xwx2HUYBUkMccVluNcQdrepxfKSrJGsQ
wmgF6P6YsX2hdUiGuM4x/H0fXcSt1VJPGeZnEBP1rZIhngPIfIuadBGOhj2KEiMkZkjMx30aQou0
Y+VVF6AEOTVPP6a0oGobyewchr48a9mQd8dsef4h6C+YsPrki+lYBYNn+tkjq6AOQaGJaW5O9Q8/
26xVrU3+H/XykNFraozA2pFD8i3xKW9ZZZztct1Q18xNXnPV4HYpWYbUpST4sciw5LXkW5HUN1xc
xx0uYwzCUCK8YEZF/ty8GUgXwRpZyS3z4OFiVvd9N1nnjJH+1NvhXXiPy8fBP9EYK70r8A+S2ROO
eXgh3TO8QPeyTjXKTn0g0DdFVOrVVgnojxfsoooaKcmgVyv/cPCHXiAK6j0Z2RWZVbs+17C4oA25
6H41XWqIWcdJ+XAVuWu5f+qDckUEerxbdolj1X898LUUJ0t6xWVMj73mhbsoII/YKvkIcvowUBwU
1ldB2UA1VEB0r9oZUYdBgs4JqwjeSTBp8aGbnb/NU0elhTQCcRmRDh/HrD+IokEMYksWW/myskYE
h/sXwdt8YlWWNsxh0rSdPD+9loRZURTvZrX6WO2WXaHVyHoEnVaUvdkV2mGx6d2CfMOqXjs15ERY
ig9pkKHdJ26qcD1/U5AFRQOeRBqUeemxTcZ6jVgSnEURGDfXzvYo1tO3SMvTg+XHN9LbjYM5k2OH
BQvKMomK8AwLFQtOFlYaWt+eOSpy5W3ZQA6hEMFzcL5RgZ5v/brz9/7yg/FSE14e/+Ppy67Jx7OT
VntbfrVrQmNRESmxf/zA3176100yQF5q3wx3xe93svy+5ddPC9+UWE+1DpyoJNJhLkwvr/m351d5
TfJ5kAfrAPEdZaeSPsKy8eYi6O/dxIQP/Md9y6NtJ0K6MtTavL2pGeaa9razy6HUWqjWtDEFIe/H
fOGcr2UefAVrW26QSH51JvcDlm53bWOUQ0kXpft4+mLPjXeO6zEdyCyyBXUMIW2T9oQAeW10h8pP
XNDQztwWphjRiHRL/pLa1Wk6HjNlvGmyOjpmSKWaDL8JsokZGngyXVBNTn4IWfg0Rk86L6GR60AL
b5raGlSZNoltRRtFwMjK6gifCBzShbBYIAsqIkaJKT5mqX2hldkc6I8QT0VkOkEycY0xovcwYtMA
1kFpb+qGly/A7aNQVls7ML9ARWOFSQcOm902q+gPumYp12VTPxswRXL/LezmjADHaQ5OYY1w1ktS
XybvLi5YHyVhvw4z7SNT9CjbaGaZDN6hRCqwqW0DLUxNAJVH1RljJZdaBkIgnQBHjIKc8lg/apWH
KKSr5ZGSLVAed4rwqPrHBOcQUxQ7QtVLTG5EM9LEY7cxSwc7fBDDYPEAvtrduKLNOWyNsga9N8GY
9uqG7Fo5lJuo7t9SgxmYn9rDOrFcUKXjsYrItPJdzKgZohZOupoeThjOy+z0U5HHkcDAagOqGon1
PbKLEErZk2PARQqEuo4aEBIzq784Qe1vHF9024hiejJKefJB0hzV3LCKgNivtS55VqY7QKeL8WJM
zkcwdcE51Ksa8BO6WErd96PdZpc8qT7yV7dNnc2Uqn2vFRhp9fZLTbLPRg7u196F1EkE2yZpYAAo
h0o6CMSVh8t6Y/Yak4ohgGKWlPz16sPUY0Jrr9hH7ymqUqrGqHc0RnM99SgLe/wOKStrHAAYsfwf
YUv9Clfwxp1xflFL1Y3VOUfMulazUE8/G1OXEqMa3vCT6Ju+lywayG1g7UGWmK1OgFiqFwTMocxA
vRY/KZtBb/Rb/Qygse/zT7RsqGb04lDZ3eyuaS5I1y+6asMrcVp7WXEELWcgdIr8CxnR8rYqebYi
6sAmOQqlYX0M0zg+OFa9qsKkukYI03TPQY6AbW+FURBlsNLJc+6eMsDSXQSlngvcuqD4trJ9ySdF
a3rTkxwRau22FAPKv9in2WClexiRKwAcZEGSpwDNOdNQtlIQToLhgo4Qkr0jAVnwr/Rw+AYvRum+
ipguqe4Hh67SrUPbmwd0b9HJpXxv5+6VEveM0yPCp0m3hVHc3JH3aJP5mlMYNDyBzjOI2wORmgcj
2bYWhSY9Fd7G0g9d7EP2s5sXx4o+h7nePoBV3mSYL4CuQRISzkprGFZsgMKr3AtxejupthlH8M+6
Jl8w77/GCXGMnUrJVqtKAh5XCREN2JVygEZEidi5ZRG5O2vvMQ+e4+TmGIh+Shzt60jPJ1I5yf8S
XcHiCAybDL74bUq5sB6+YCNC8Ns3d7TnvUs7YDht8pute/q2AW+GArgxD84gtc8hrNIdimzyT/D2
IK+kh6RgVtgleqFM9ussxmduB8krmWXa1gyxF5gqRDYnOT7tOG5HC1icpCa803VqvBHQry1Y8us8
xUmDnlybFEAlUqVVAW4M2Uu4LoIghUI5Eh+rtCvstAgXQJVopBE2BSaYPnj0Hemdi3aWUEKzDjWi
rLvR1uE2uQXaVO9+zjrJBzdZD59eQAvL0Tx5sBlDtNiMmEhJMsl0pvK5qU7Kr+TR03+aPkZwqHl0
9QNg8iJBz5K38c3A98UinENrGrA0icsZXZVvZkxnbOPypMf5PZiN6F89CyK1ACq1yaPhgxUrTn/E
hWuUTwR2hoUxT+18QtRltBY+xP3Y6q6VG6/NOKs3GpXwjUZSxhVKP1kXTndsAIkgGewfYVe/511l
ryOKeTTcGfGWrmpTxl8MGODb1E9PHvOnKSghoASCxqBoUPBn6dqXngVyz3N3nSa+B+2JMGb/qeag
rwK4gKhU/THwVmMgfoaUMFYmMjvYFyDJQ4d0m4FADvlOC/BYpSHLdE18mFoVn0ZjywIZFVVavlc5
FyXRND+xIyIp4UCvGFeRhczL0dDsr6EWdgw50XOFKX/L5OHegkOKXjz75sOiRDqCJqlCXVja+NB6
bIMIHLZubD8EUsO/YgGq7BGWdO2G4HHE/CMGGdL+CE7J9TvOAibo2U2PvMe8T66B/hj07VXfDOm/
cXcey60rW7b9IlTAmy4J0MnbLamDkDkb3iPhvv4NpO45UunuuhXVfR0GQE8QJnOtOcdsSryuEcKA
/owQqG2lms+Rnj+OFn+DrdHBpNae5tGjtQyEpNpECQ/lbc3Ms7FwwJSgqH1AnDhW3V2qaeZ2dMI0
ALD2YsKNBEXoYc8hctuL3/W0qnxhjuT+NslZiAMWbbGHVazCAWJQhrevu444FpwimzbF5mXOWr27
rl3Ch93Gvitd9SYrV+tzjPgXC/BHTszFmFB+BWf1bi+xemsqf7mITkUXebeIM1ExMRtCRbQ3UCHW
1vDUpgws3Pl6RKJ0nIrotRTsXgqg200R45VjikN1eqPXkA6qhBQ7vS38pU7+Ghvzmc5YtuEkMm1T
mvHBgnWNPeUsr6hr5ZHOn6g4B88lY5ILY+nj8Eg3RIO/9oU7bSt7FTGn8bOTWK9GKeXVFLZ0A2lv
SdEmeqiL5SNealKQzVnsBGVWJJ7aAWndISR/tKr4X8GAEuiMETWxppe+LMhlcuf00BE0Gk+3CURu
csze6Rihb9m7Tc27KocZs0XfgASxeoVz4oA2Im0vBxfrQRcP4OAy09k0JoQAuCsJLMLqpaRGA5T4
dh7LF8XC8IvZAFTb3O77mVAhcq8f3JRoKDnk0rO16d9ygYYrGNLWZ+67kN28SwjjcJpoDyZ+V47W
heEN6j5viCP3rGHX2IRKeFGy8zK6mKWKg7vKkqDtll9ViVVpgGNoTCpRGX0NhMGdCZ61jLPByQ7Q
d+2tOXrhpmnR+EAk8PyuDWEOTFfz+Nsy+nY3FTQIsVaYO3dp4JYV8S9BXJ6PaOKuFOojTkBj78ZM
4VMBcLEyEA6eCBIejy9Ztkbo2C2buUXEY7pn+gR+HGkjydVm8+RhXtxDxfwL29tfEeY4uqaA8+o4
gQfZVbAaIT0AU72swNdezQWlDsVD5VeZzD5jNzma7tGsXffgRhnDCDddNgx4+/P2Ju0W1QdYofm5
Wy3XYjEBjxDl4zSQPKuaNnlTxw8HQ61eajuIlhyL9Ug6molQgB7btC2Ityg9x9pXlDqQh+U17JQ+
ZHwNxMMxo6vRMPyspplStDYpmuZvHXrCBtM7uqCexhin4mHrpWp3zriuyrS3mEETphGAu8RJ7VKC
UNGEeeOOlOFpuRARUa0c/aeEVm8IzjWe02k/CudXFmJFzfRi8MVCay4zUJYT+wyy51QtLeLkYkzo
/xkXqhI9IB01NtbiEtDp5bHv2MWzYs13PQI2rrSNGlhe+0wx3D7aHWSUnZnp74LKjG/pS3Ls0WyN
c3NG68rztdZwt9iQcs3UsATioowFflXBRVGBfBfVlwOhB1tHgRoPjwUUfd2c6651EClpmBFmiXmy
V88p1k8aHuyHzfWgx7fIDYAFItTeIqi/V6NzWysJCukWrC1YJAtdY+vrCpovT6jEw3lMXvB5hyCI
wCeIX11ItHA/rn8FMxyC4i+djkogbvoruwCHseRgryPrGuXWmVX0F5iEK+rj4oLthE49vNJjEMl2
7/6ap87yIWlhuxhvs9p8bLDjc5SgpCyV7Bbcbr2J69kK8kAjn2kTvyASgpjh5IOfpc2+sump5wYY
3PE2IeHzUCvxBcpaBx5Kavub2izSU+fu5wwks9GVR+EQo2qAp9nYrXVstCG9FKK8zDuASOvZoq5n
ZnPAsg8dVf4Y+5/+RHs63YYjDVHa+0CKVgJGnBkMpYmO8hT9gzhXB7l3DImD4n/dMkpeLPzbaxA5
b+fE9RmKXfdQ0Jslecx7HKhd/7LjHkLg6obC0VBSWv8w8jvRZDMl+cjdEztym+h1Esyt48LpzU2/
jv4qIJufNxGJbcirRFpPvupAInDJYwnCNk+CEfkN/2JZ4MhPDhN2IMXG20Y1kRJWT/4ImnpmPfYW
zLNvFqaF3YHemEAlHyLIxWdvnMKGNCj4cANDlyuMbhcZHg20QIV1DKfxXk+HawwZ7jYkz36be8q9
40Wdb6sVk+nuWGH/JPyO0VGPKYP2cjyfuYTdbuAr42XU9PMlt7E+Q5Ykf514NdiIFsP8NdAeGMue
aSWSkuh3qA75ISkdnzM5qMsS9qrqMNyAsHFqBJB6E4jWfuBaSKMaUSvJmmQ4IX5Muw6gY8ykB5u6
dlYM7ZFeA20KVWFe6CgGGvtdM6f3wEdJ1mz62wnqLcxtGu2dsKnF4abf8F0Hx8UeFHJ5F85pEF2J
bGRmEFy6BC+xQ2k0oMlRa/BAWWBCE7MI5rHmElinaNatcDt4C8lwXC1hGMFH16y/yF1Nzuoxek5g
3ffIL/rYJP5KWC8oUTl/oO/VwFltwAu8zlGdI90TjIMdOBMgvTzqzduow7k0VylXrBxEzAL0KYRK
Pi8jlAX7vg1LxdcEko26V/WdxakfJ+lzFE0MVUr3MQpJzfIchOUYVaFbCSbPaqmTtFI3+6iLb2pC
sRi/0TxSVYyOzYtByVrrHtscDbopuuqCFJ+Zv+gpm2Nms63y1lKk0NTJOO8IvQuYkTg4xN2icW6V
NSqD6vupL6eaMiAw5Swz//KW6HHuenrgcAhoJ2Ha1I3xtaq7Yher6ePSXEYpdM82LiG959geF8bm
Qdk+lpjtuZ5QyIEABZi52Vm5yvVjIgE+K1LXbxY13A9jcQ9pTAQTxmYCOMpfnUENeJn0YMmWD6aC
i6WrQUnTqJ7zm5h/jBp3ynX+2hgZQvcqNYgJ/pjwbPz76e9sMq+GYrhvldEhjp2Wh9bjMOOoTJlw
DYHx2oVTsVcaEivthAnpYtgtsQfJfc7M7KiZ3q1YCM91pn3i6hetitKb/l/NSJ65avJI0QiSjqk+
UhWtNqbZ463nIKUe6c/MF4k1NU9jDwgcZk32tgxQ6jAh4ITC6IJqL/R2SZ5jqlKSrYjNPbTuA2Y7
mLIKxDSvZ8/0aKnuVWfcjan5ONpkqM1Wx6wsXn4vI9TcXkGG2bjqtnkPo2EP6ffOxT0iounDWsS0
hwJyat3mKZwiQVAg6bSx4a32Te93IZxpVzfWC6A7DeYYeJ8ux0JOl+WK3aIP8AKaG2SgEKwKUMLd
enV0Z+UajqaHhect78A0uPW9MajJLkH+shE1MXhddgNQ8H7MsQtqXVdQs3d+NXpGExK+2qbQAkeN
mAMvb5pZacHUtGfxqulCZDVQXyVFOAQJnpt2ej7HYoMnmZnOWF3V7CIc156zzccopnqMWd8w6iCu
NQPEO0IxTUfRSo0F9gusugPCebKsi/AUOfPRaNHbVqqfRuaHpTj3bS6uCAVF+5RNr0jZy402u2jE
jK2T9t0F5Ulfibr8oBR3Q/eWNpA0AAy/FEDMajwoPsFpaODwxh/t6YMxZnrn2HQbLQA8C5g5MeB3
ZnMzKR+DAXp2ZllM2hLB8JkqGBpPEhTpiv4FO3kDstK61En2xLfXUXkpr3WPxnNsKrMftyNfjTN2
7Q7upWdU2sHC2LDPVeMji0S509r8g1yQ5BA3IvQdy6bJCP97YzK8xHy45pqTwLzJOaH5So+xEyYL
Ght07tgpLuBLtmDgGB9qo7uv3QhmPOb+1Q6HZj05wiHauYmZHLI8Yddo5oe5Ry5Jvz7fzdgtiZZM
T+aQ+sCG6EFVbrOPBd+4shYLe8cam6hcdOlAV6UtkFd253NJ8bAl2mfvUDo+GQPVl874VYUjYJfS
ov9gt5cJw1crpz0ugKD3ynitJJpz4IihatBnNx7h68E4ti0GMuIHcP3tmlQb0RZ6/b7SvOs+V59t
C6aZFhODN8AVMmzUqiSF5N06PUrdaVOqAtjasC/U8pWZ1cWiHnXMuVdj410ixAspCyovPcEKFwOV
gv0Mt2tr5N0FTv5oO3lpA1bSHnZVDHnMKi+H8iOZazA941HvuG52hge3W+hcTsz3xAb8Eld3Rn49
QoShSL4GSIRAbWoFSqqCVHPbEJu4VagyKMotOU9jZzIP1TrSojKgMRNgDVUF6lfF+1IhTyOzRgb1
uXGRmPa947RYi3qxb+e89ethcbZNkqsHgabZm87tkHLnIIiTMGrtpnTnM2t169STMxyTfILu0pAu
blJ6tCCPAFimGj0wRJ+SwEjKmyXTX+lNAUo+QpKegGiaFfPQhCr0aKF2V9/a2ItuOTf/duKQIopH
oz9N9YFYVDgxrXZMXCe/TorqvMLLkK00PiIKT12oFEdtydqDbgzXdP5JXk1LslFSbDJqaFPIySlU
Dw1m+6j0LtRp+BUTJB0sfcYGzoQboMWzqaTHqOqpQejs1LpKiCSsxOPSUVKdlZfQ6XYooIYnZ7b3
oAPG6wQr+NYEUrkDAj1vMTIl0Ascsa/ceDmNCnYq2gNiz1Wc8mc3vTrsCTQkDr0aD+wfHXoHBMxb
Wz+3jDW9hhgxsfaJpEdBhs1ZxUjj8WtdLrVrhObXffIlbqSQ6CRfI9fl0o/nJHSxt4uVgH9a3wHL
PAHvxZLmO8XV7769zeen/vEtwTqUkAQ6AJvyq8nP4WpIE/rrwz9f6aTlWV9hO6bhy5wyDA9D5hK4
+OP7fb4PmPxzfCje7tvbtq04Y84EiG21rn/7fnL984nyl3Su9RqP4RDI58SUntgU64b8fOH6avk8
ueHkfXFRxlunDMHRr49+bVFUZ+U+gYeGsP8B7xnFBo9aZZLWL7neKn6s2pWPuAZuqwBJO+QKM5eB
Kybh2Mwkwfv1OllqxcCkmDHzzaVt2KrvTroH5STd26qp+RF0FkZs4iHnDJf2OF+16J0pP/7cCvM3
l9gxSO2Z03xBtKBH+x5suxIKaG3zCsMqEe6L5jAb6Fms9DYf3oacgBOLrBWY7tmlqq4tkxnR/Kw4
JWSUc62cz4YmfV9bGO2MLTiFe1Yby2vW4fUS2H9H3dx7aEk2DDEca6eUyqVRwMHJF43rE2Gb+EN6
kkW4noxFeK0anFBTB4WAYSXs9cBu3QXZKQdsuXhXdsQpssQ2S4IA+jrv1DZxESSGCUfLhgzvpRuA
JBdTsgxb28ZUWxf62dgXb0vL5q1ocRm1E0QqiAfP6B76Um83EZlRvrNyHox8OnJhOyi1u6eQpm1i
e341qOXNo/KETkfZRvp0jjRna1Cz3QyuClw1aQm36cYgjo2d1c3PyHKYOfS70IW/6inpzpy6MEjG
lpa5WT8SB/RRjcbkD838MTpFzwTR5MQN55HoUa6BGtr/YFie4ki/r3KGtzVnMn8Y6syvfgmVKui0
YHjUAl1XsU8riXUYMxEGMH89kidpoAM0gH0GRKyBpuhr2VkYJprfzlQGTKPERNNzNkVPH20E8XzH
fjS9zaKIp2Ykhh1yyP0YMq6wZX69+kyo7IZCmkM7qn2b/UjkbzMXNex5hbvrSzgRiY3SuNX9xLTu
GkqczdTCMnLoyhdLeclpLPDIYqZHoyhboq/48o13Upfwpu5CgrCGpQqmzn4cDeiVLkrtUsmbXT+T
sssFYfHahYyO6qpfvMduAfWR9a/FlACuomtpxuJZnYQdWCRhoOUhWV1qnuwa7Ow39eH1vyPQ9VWw
913kSrtItwzDdE2DoRK6Ph7/JhKNQ3POE0Fxap5puhSD4p2ILCEaScuvcxV1R2KG91bdGIFSEC4O
hDIEPEdVuBAVAl3j2LX6nh4KCIMIvy5cHu/GnMj+i53iKmNHqJzujlNB9L988X+TNa9fHDmzTmvV
Mmzq/v/9iy9J2cILqrnijG52VEh64SCpDKIM6JwJRKx+l7r09PMY2kWcgJr2qv/tO/xh41H/IBZu
lUKisv7xHZIGzN1EXM0RscZ8Vef6McOHfWTkp2GmcJQDGZ/uLmR2oDQMGYR6sq+WuKyf//OfaPxU
+rItkIquPH9ddTXb/oFYzwiaMNvMiY6iDgFLuq15FD3teZWT4NilT8MSVfsqt++loxtcznRIKLYM
tXmsUfdfkEHUnDOg37QlIfERghmuV0QxxVo8BmbEaRpFqHYROtFZCBvS7cfuolY6fY230f1WoSdd
5mS3Von2arvDcJjACGde5UBn4SZZb/p8efrPP/sP+64DIh9itqPhbPk3eruAeRn3QxyRkaRD6ezq
Kki9bA60yNnVlg60YmnPh2ZkbjksB0uvj8VU0t/PgY0203lZ4KIo1NE8aFYxHMOVHQtqBJtHHQ77
fIn1g9DHOxFWxk5+8/9v8yg0x0WC/B9UzdgxXsvX/xZH8fmafymakTP/l0pSl2OqOIAM1USi/C9F
s6bZ/8UwQUPyZoId1FQ+6e84Cm8VNnsqpgXqw+jY2a//znk0/8tgfkbJXceAZdum9n8SNhvaj9wF
VP6qrXEeoSHugut0f4j966XK9DCc4yt77m5CqslrQ6Q8lA3UtUIhLqysSEDKkZQJovTI2Xuhqtef
jMnWmMxC2gLEIdSSbuxCJJMof7uUSXJsPs9QTm/Nuk2Zl5gd8J6VOsaYwuk9YkvpuHdWdVOM1pUX
69EGNZOr3mdz/7YsNNiddKGYS+UIufRznE3vJXwlG63wVZ7N6s1aCsfgR9pPRnk+FO7GspcDF42J
IboJEK/WCKq+bpblUbGKX8asJPvqdzRWBHG3+9alHqIJs9zFbbbsG5IlIMTm+4iXIQykTpUm0VOe
rzwPZ/6YTNxRbL0tpxdqQgMyFpN50uzNp2h4nRY1uyn6KhBeCx56aVOkmc6ZMsTmQYD5Yio8U+kZ
mcMkXvLRQD0qh3xtCalAXwECYNNWXc5SE0zgBPJuYXYUVvNq2us1DR8rs09qDJgk9siKxaoDR5tf
bk5CnFOzrSPLxthDUTeqC9cXBAjpTNr8VJ+vyecqKYtcNSW+5Dqz/N5cKyGGd6ckCfHorXrdDwiT
hUJ+JCTDCuw36Y4aAUqaBTLDzJ+0ll5Go+evmrDRKiXAxxPPQiZe22TFuu7OSLtnL2VQYS9EEtJo
OuleNZ7XTbxDFBGkmkOFNW+rXWJTUozYAjnt2jGY0GPlw629IAyg3a0S1Yx8lyDqfjsvC11/d75q
xrg9g5b4O80U8iwLVNWAAmMIkihWeQ+mco+03knpclDNxrn+Smz9dDAo9k4phs08i0sfqWuI+KVZ
/9jpUjFgaaegx6ZkFWCWqkWOmatBYy12HCkY2rw3DR3H3s6cl3Lpy20V0yoaZhxcgP8pvGwBxr0W
PTFBCsUZMj7SywZPu2/TrdpR3TR0G8MtUxmvTUfwdgCYcv23h9rhGBfiSU3yJWgnUgO5ugMHTBPf
QFOy6e3orLfB77yTz1Wc0lJHexlXEBgMC/OPCuI0ifU1+hJiQ0tTOo4fQ8LAoNWhqesTa+T70CxO
SawTHWC9hiTTKbmduq1qUxBqzHci4Ur8SFgDrhxlLHeRVrtozRAFcHw7GrQuoGSQm7ZxS/rG7Fa/
PAxetHRpYyUUqluvZGZsOq9FG370nMC2UCOUbTvru2ShqjJPCU1sytfldGGoULr6dKRh2whS0BLC
IzS6xNuh08ptnaRip1lU+726PqBh9meUEhGY61YzTrGWPjWWOx0dph7X7Qi5UZQ94dJNFJgIkduE
8l24JqksxPf5Ij/wrxVreSHaq4A7Nq6rviRJT8ALMlrX2HEG3oZYKdniwKiYeJ1l43WP+6LVXP7b
3hlIaCPerzSPE/tsG6HPtNGWqhWAnmR8zW19R5TddLBEAlPVpshoqwaDrQT/KX6Q8Zjq8VPtxZdq
5bZ+7FJZRGpLfFZWqygVcFa4tKg9+qEItaqAmhZsVLOcYKoVRMeG4w6EGKa7/Cmq0IeM5WTsKa9B
r9jE9BhFC9hqotCRm+ZWU4d+B+z+1TWK2yyPX60yuQIDZ10pZLFtxhCZEAncN6mYL+KHJAnyXJt9
LYVNPKm4MqJ+T4e12ql2goSSWVFP/e7QmjOtuclXxFFAPbyKU7LZept0rVIMZNKWCbxMZnlje0pI
ezuBVe/QF69drEg9+7pLPqOjpKo3p8/XfD62vvDbuh7HyGoWCj+pS+ZrtlTjSS5po3G9KPaHkRFe
HuPdlTnsKDeZKViQAeWqvMlau0DvaP7uh2Vcto0DeAoi2ZVmqtQ7s4pccCTNG+GO0VW3dKg06R2R
NosSMkZBzonat2NH37q6o1zGVNDUhQJeAqAAlnQBUqLXKQ/IRXnToQOEiAi2fLGA48mbctSKE6Yn
5N7/3Kf1k+ZDQqbGOS3ODWpF5sp0vuL1TJgu7a2RAB4swmEX6ct95ZZ46Cv3EnzcIe6S/DCb4kpV
8GfImxpF58mM4iOsMQQprZadGuuM/So7xZZ9DSj+Vx8WNx1wXz8CJIyE7wKzN+gNR6Xu29ZRcWgz
PUCFyj9nac2u7aO7ya4oBMj7umb9N9t5PI79Q0Fx4UQ7y826+RAV9KL1MtpNk/u6Epv61GjO8tH6
zajbChTXTvep010hCvkXySJbORSqcwkCg+6cgRX/INEXjv7uDau2D3VaZEeLTwVtDaIFHSJvJAFB
FB1fWC4C5UBjHlU9PsEZFmaL8beHlu1MHhdw8vlo2UJmt79qWbJsY2RZdjJvaP/dmWoxnIrqFKOJ
J8QuzvehtrLI0FBxcL6oGmlsJM4ek7Epdir9iKIE+EVCAyUZM8rZT1ayptwDDFWgYzSHhHRGtNry
k75uftynR4Ig3JGeSkGZQg2SdYsUXYotqqYZN3Uot1s8crRqm7++sCByaVmhIT/u48oIX4HIezTu
4iRvln6m5J601BeWSpm3JhXKTUqHtDbJ4sTN5I2bYf0cSY6QN0aYWIGj6U9lNuVyd1gUDt/IpJ3R
qPpvHTAZdjJBIyTcj+6cxG9xHr8rU+zO22bdvad193YTyBBfqwWh1cVBPgJwo10C+VCBzCXb0Hui
rOTMSGM+nyEfa4FhmkMXp9tuNg9f7zSU5BIihsSmvH6OsR5+cunzbT4/Yn1ELn37GLkuCvHgjg37
6T9PkUvybT6/ztdHfT1H3leFFrRBWAr7InVefjz4P67KB3685+dX/fw4+fjnHXKbffsZ3xbls0JX
QOabpgz5Y6tU3zbWtzeRi3/8Jd/e7tvj3xblS79ufnxpB6AZSECxM3MG5jir4rMJ+PBZNWtTtGtU
0Ant0h7kAyHyNGrf63OKCFMIDUUW5bpVPHCQcMjH1p3TUe0hdLY/ubmrc1H/42JXM8RTmlTfllrY
I27MR58cZNq2TgU9RdFBZq/RtT36W9bljYYZD0G+5k/aoEH9ItTFr7sJDUFzVo7rjzBRUdWdrvrk
66FGHAaPpG/K+hLXOq95tegCxtaPkvrKKZpTvKJOyINn1153Obk6EdUCQ+ifdXmnsu75cunHS6ox
7w8DjDRlBcbIm3bl48glnUBs30wZB3jFVJzkm1QFQqWtXBzCmLqy/PhC3isXv907usZTaTEgsbu5
AbfkIQysmmdbAmpj2H8ihWwExR/4WuoClJ4y/QGbzGuk28yD1uNW3vTrUspgeBVOp4E+52/lDF8w
pZusLtNZZhJK2XmCPBpmYdqkn/rBowFY9/SQoiBct4XRfxQj7RP5hpIOK5fCzsco6kDTHT+W0btu
ChC/8ndAUrkLmzEjQnw9Icj75Gbg3Osced3X99PXK+YwV4BM/tmKtUQ5ZSsVqHDhcodWgV1nZUIx
UnoaNNWAlObRf5VPMVesUEuHtp40K1DbvCNDcT0HEifX0EpzyDA3bic0ggwJJthUNkrlfDpIt40u
GsQIibZq3x1do7XIn+Vl/WWLznQn319+rxD497HXrxajJEDXNG4+n/jPXytXSyHeU2Mm9LSqqKsT
C79s5aeItZUyrM0GpYuZesj1TPKmtOJQV9mcG6Rfq4GGBJeue1+OF0J1zEMu8ga+FWOfcSX9sC/8
ruOCmvL6r8p/opNv/c+qfCBxjb/y1UoBn8u3YjQkZuNAgZe2HHcIG7S4FVKl/En+M3K3jtQBKTfT
i7AyP3dZ+Zi8mddz69eq/K2fO/R6+PxpVT5ZPkU++vXaH2/Vl8PE2ONCHnJyX5NfRq4WIPoBN62H
6dcR+XnnkiDXViMn//y/IkXYB5UmsHyy/FjmmhzJcnGSh9rnojy+5bdh5Pf3AZjJD/r6ylFdkiLE
OFHxxL10OUkrU6wQJ0wyNYcJZZNqAXxjvlRtSR51TNJ71cUxnPh1mPC5GK5bjbYH1lSGT+uJQe6p
cunr5uu+GRfbbtZ02AnJ9usXy98kb/pB45IvFz05OpGLn9+e8B8KvhdThTx9YLmr5mWHbL9gcJx3
WM3NN1d+EbM96a6uHuXGxmsN6Wo9xL+2/dd9WN6YmUeWsvl6svzIr9Wv18qlr7/x64Gv9/vx2qR8
EJnScQ5j08gTp3BiMo/lujzy2OJZfybXP7/8UlPlTpRRhTHIbiH/0699y1teI0Upj3IfS3TVmTmU
+A9iIRjKyB3xz4vyLT5PVVM1dwe3zn00zvjs1ht5LpGrckne97Uq77PXUfD/6XnyyWP4PiJ0P8rP
l99vkDvo1zETSlTd584s7yVcXixk2P993Mmlz2fJxZ/r397127N+fsDPVykaeSA9hfNFRUS2bkN5
GZFL8rV/uu/rKfJRXY4C5eLXjfw/vlblknzd//iugEQ4kL9eIp/446P+dN+Pd/3xSdF6wp/UoBUx
mHQ5tKeSYAwEFnxZIeXS4hoQ76XN8ccjX/d9+h/l+qdd8vOZ8nQr3/zrqd8ekYuhGQ1wsAjMkHu0
/QmrW3dueQR9W/9c/HmvXJcvlcfZvw4xdEtTQnMwWzRKegyOm3fQ5uBYzOuckHUmTz0axdrb9w3F
N298yKYSt1gn1AdOJxMyjtq5oS6MJncRzQM90aPZ4MpYNHt+Ls3yAOtbeSA510MtXDW+Hg53qIeT
XdVOBJWlgEhp+E6qbd2WE+Y+zQgp6hHteL5AgvadiJCZwizOFyeh3EidBBtZF23doWj2pFVsNGSK
O0We437+4M/TyYK4S6yTqqWYfFeKDOTlVV5Yv27Qhvx9tf12yZWLf3r6j/vkpVve9/kJf3rd5yeM
mXdud3tcTUz9ODTljSuP3a91bx1HTpTOKYvJ43ddJ7Xy7zv/+PiPl9srXRM3OPEj/XpSky+HM12m
V/KZQwaVWJ+aG/nALA/BPy8mEaISmO7vWtKSxldhT+rmEblbj88Zif02HeN3pzwXSs0fXT2iCYSb
XD5lsIB3SdceKNiRkaqSQMA86gQr2Hzs6uRaa20CjL1LoxxeSboitQGGBZRf69kS1m04qe+1Tqd4
PT0HCUP/w6i5FXo/B210Uo5I8pfOF1qsIsMhP6DpyNDEB5T7RboaQakz7ntFnLUvdhRbOz1iZAjg
m7it7jrK1YgMzT4L8rlaU7L63icCdkH42B28sCMn0srONK6zBy7xqwgAeWblWL6ihI+2EM9RPCEL
yAt0KwbyUepsVPkGqmAUwjeNu1bgQ7KIPQezhjNNBpWC+ZJOHFUK28goGRbEWGTRFhNZHsw1S5aA
/RKNC7JZYPpmF+ZrnOuHonlXJhYvpsr93q6V3yDc5qBA5BrUmDQS0h1z25xp4DMFryvnGlXfKyTw
6ACZbEuZIOiq8Jewmxu3ILE+xXOd22zVIcdy92Z4JQz8uV9QLqNFTq2d04agnIryY3bro6UQhFTF
04TKvRDBnJXXTaV6V8z73h0MlScVRzseUpAjOvVrbcxNuDcxyP7VjFzWO4jltDrsdKfD1sOhk3dU
bvKAaRuV8y7eNFVpH3JwnUq6Qh8nFVwAkJuU5NmN52KZ02rcf2hIysFVQNFTttCAWBgrS0Ipjbux
atwza25MlBzIB5vuwVtCogucyAtM17tLp37eZmqX3KSWeIrp1mfFpNxXHurjxdXuFSx9W3qohB8x
5TkTWnhRLm25E5HMxSGxMk5U6MrWEpSDZpHMaO5dryFFA40CCGYd07eJBw7NyblDyNHeVspnsijL
GcWqnvdEA2FApE3sPBSz9srsk1klcZi7sqMHTDQNP3ei6FxSZhIKKn9teLNH4NmeWZ0QA9nnjYHF
wKnhF3L2j431rEe9yZ9KkswQB815ed6KaB+bmkDSgUeL2CbVVAKlTp7NKZp2GQXWRrQHZI5keDPP
pVfhaS0gru6j8KwuyDX73iTDbunKD6fW4rfZUN8wA5R37ZClJ6jmeMXWQAc90S77mVo5/Zat2RJv
uSTuHbTqc2fk3Elaxa4ao/MJ9/5htLiuVHTYhF5F+1n8FTlJeZ2N8Di18ZAQXxhA66Q519uXMxoZ
3R7vdKG+LXapX3CmIJXKEER+4bvLJhwneBfaoG2ap9XAHCRe62wVPAdDlx6tmZ0tE/HrAswBfU9O
EEieBm1oPlU7vRqxj9jdiz3SSkjnp2h0ZkJEdIKM9Re4o15QKQn12yFQu9u5fi8bK75J1WJlyJfT
Lupaik04UzEmt+eO2+Iks8dn3bHZSagRg9KP2KWddy2MbYySBX7aVXtoG23gkP1ELrlzj0Wy8LVO
p/8fwsonlXTrdZwxkJLjR0OnOay9RNJZIFfW3kdBqa2YiKEP5+U8j8sbp8nOKMdOATGBmc1cU8t/
efDiKVS7Zcvup7TKnRvxGR6kIp26Z2lZe9PIbnQXdmabXHL5I+qqRYIDd5H/MZibO7zb+nsEV3Ko
fgGyDn3TxZQ7Er/U5WxIRcvPxhRQU8vH+dH8qFvDL29E05rjz0VCxp9SiusCPP44cSI1FAijZl3E
B9fsAXY2HLXCNAy+tIVHBX5fE2I7p32UO4FRdI9oFcEgeM6ISxiKa4sRz0zDGz1MgqoFUemKvvPH
hfC+fC2SqwobAcC+K5IDdMYJqrpCZp7ZcYWYuS4VUbNsaQDM54xnNs3Q/oYXaR8aVHV9nGyXEHXX
YEBuSNAq9eZSHvsWV18xivLYmMwIbd1E3qRxlEdodfFkzOO+50+dm3G8IB4Ciz1N5l1N0ybx6vaQ
rJHiqcD5zpmfI5DUVl4UiV27qu4WBwRnM5m973rPdU/PVG9pBUVq9FuJ+neAAMu2N24GkiaOiMAA
SrRgOM2MEJqp4P+Lowtj0R8stUa2M5PJjAH0ZMyvTVcrlzmJWjno04tRUbCiFIRS0pRD3TzY25VJ
gZdwT6GAMJNiwDgyEArUt2AHIsfaQIrJf3F+PLMx7cPXYEctZ2h7BicrXYM7YTjZLZV5H+9AslfZ
Yn5meOneyOKXVKsuUxc/Mso3ZKRroAq1/AtdGa6XPj3zWk5vIrTfmDHvu4ZirZdc0BQnjA394Ya2
Ho3QMLrQbb3eisa9DFUsBgaJDhsEQXSr7OnGSixE9P+Pu/PodZXbsugvQiKHro0TDifHDjo3kXPm
19dg+33yqftelVTd6lhgA06EzVpzjrlwYYnq22t57hw9hcSb1cjheJSllxRnxSqgTL9ylmg6LXqT
GyKl0y/fp6svkV2+hRK/wK47NDyvvWyW6156qNIk8lTDfIC0uaMxl4QQdigeaWQETSdn4BAHFL1p
0Cyu57H7pLvNAeqzoQJq6t5Hv2VkygsulfYB1wsBk+Ss2KTFdim/UM7JpXbG+KjIlYO2clOXp2Fs
nEcyI4dDrZPXlhEXSEoeowHAwhmeX98ZyPuaYLihKUc5FmNym0zQB+2gAX+oKk/NHGD1KeNxhKOb
XEUEjaMDnGekcOqbo6dOnUhRzUxG0xX5OVOOTFKRmmCjSpAimqp68ZV7awavNvTIKz41ALaE6/SU
tlSwq1hYNjJxGRR+DINeFKY+IwJGWhE0yU7dHY1exfBDApv0Pg2JtQu0gaM+lep1HzUf8yDjM9Xm
5xH3RUSsjZvnCbxbpVDRGUo7TPLA6WzjY0KpMWblcZAIgk6XYEBtzLBj9cOr3YR7xcqrQxsDOyXv
YeYid8AFLdHZD7uDYwI+xhC2g74Fm1e6D7t8Rcwq58nA1chleowBJbWrNJR0sNAyPnN/vPgEAqBz
MjaQPZNVjZpzwljcG+GvMp+JJ7b8Df1afomIsNpDYQUzf1B/N2cy0N0nVBL2qokMySUhqOSKuYhF
awaY5exxVaIT3FUcghGQKXAgPeoLNzCAIRj9wUFauZLB6jlO+Cebkg+UJpg9qEuc6rx9VNHYbUGX
GPsxsH+EWfJsZItjOoDU11p2Cy9mZJikGE+h9ZZx/0M7GoJmnWJqVcrolBlnS/q0grDaRR33DpN0
lIZ5OA1Lr2qSzG1TMG4JWoZinE2LPAkfo745WsUMfdcP6NqTNhtNnJQrtUrdSbHo+g7YEbpVkmb3
qqbFh2HoXu3J/lNXRHGWGc4Tp6+4QpF3hAwgQXm7Nu122gEVIE8L+QJer0Mk3UNXxKdmci221fqA
DhSzJRYiACUmzgMHSbBhcM8ALMbwvZG/irT1Qt9K7/mgMlAvnOKoLkDlzD5wNdSfIs4Oln3gjP5C
7DvxssV0lKFfj4i602z4OePRJSmuR5s/bzBux+tMP7dpGLszEcGx1DuYLwqXFCoOYbJbDoPvX+QG
FlRQHXC5ppuIfuccdcMuj6saGByk8yAiUDODzFymnPy0ZrjvxtFzGAcxqkrJ1JlaaCnAYypnYBCe
yDtpxMWitfJ+jDP9gWAURC80QsO9I4Uf+VRfGiOoLy0ZRu4Y1tJdGijbuiTxiRjMS8sNNMq9/JJE
4xYOArcmxAHGk/2ZZSoNQsxy69LEvAKh4CU0K3diBDAS+hpbkAAV4EM92cIdKeIUY5vYTZHkpvm8
CWhLujGEwalSfllzkLqlEXOzYPkpuj8tW6dZvOO24b0qQMl3aA6wvTX4/UnUsEEHkPNS7Z28ht6I
koAAwZHP76lIzAdEC14e33eytozQkbLbefaFTvhkQcImixWMhEPE96pTYBdShzdRDB7Sjr1wUNv5
4qTZ09jZPw0iSN8L23mr6rTGlJL+imKJpKROQW1jlftRY/9K9UudGOprWltvDcoeGqTKpg3M1Jtz
IBE5hkvyyIYtuu527VfBXsljPG969gTtyHAzOOvjjNgpjqSXPJ4i9J4gSYoJOi2+A+7V5jczrKuN
PKZoQvkvTSNmzykaN6gBX/ojGfMm44F6KkrXRpi2LqjdKaHbS9pl0HB4VhrUnnLqSW4ZsU7DbBjU
VNkFFlmO5rxkySE5r024HJHOQEcdx2EdQExxLXCUYPYeVK43W8mCbt+nXHITNF+KQSaYFSJWwXw2
g7orDL/jctZCia7I7QNHy5AjtJLNQDWUuJ3Yq4cJNTgJTEGL1WdqKT6n9imR4aFHXWu8ZdwuwbiV
weL0mMDrGroHEra5rxDByG2GNcCQVzVtsbEecATETe9mAeoxxsF3bQwqIuXmgzNZmjSeYU3GFkAI
Xuls8vFsDelqDmdzZercJfd2s8tQyadZNu0h7D5kplUACxwPHNTIT/2Ij9Jad7mfoZMeMcWZpozF
s+4fSCDn3IB4K7R0Oic16jSZgACXu3MOOPZA4G6c/YPcULzQ0cKtP6WvcqxxmueiBXUEYowFmq+x
Q58A5sdxaF7t6DHU29e4LfDdBgn5xfa2z2PzwL9RBw3512AunIA/T7fnJfISgVVXcUBD/9EKhP52
6LyGJT4E+t4PMIDMHYqyfGfpBEIpMZneNX4oZVaUOyS2yOl8BjMKIFfyxTaTFf5J+S3XED2dXRkl
v6PB/EH/frd8xENsdp8GVa6Vb6Yv9ThQDZvavdEGoPviDERRXrtD9676DeZhB5HwNjC0zk2q1jj+
qQBXkC5PJC2XiEeVWxDCNaFN6RimAx/6AE43GU0WZieuwgFe3EtXkC9tjLjiKAyjwQMJW6ndy6x2
75kSqFAZLEhPc32RMVLQESiI1zHyZkOQRL5dQPixvfRgTQuIF6EGmTTddRUosAawtRtVeBZyjaxT
q4uhjSrtVUv+/1YSrMmLCv1/lgRffvdfv/67Ivi6yj+KYAVFsIYi2FRQrptgFG6KYBWE+T8SYBUJ
MK4EwEiGjbzPBi3+D9t4wR4bJs/augqpAb71/4FtrBiLBvm7FQL9rwVDWUVSrjmm+m9q/rDVxz6v
S+0cUouIwQptrHoJcqTQugrCLl3Tb8nxerDfhV9dN8frNgmNE6xKMA5q/eID9GcURlGCiHWsNmq9
gcRTSqg+W7rV67ZGz1OoVNAkZfxSwn4b+kOz6dAprged6EyZ9hQJ9fQ6FdJoR+ulzvxp48Q+lWkl
v/chhe8U26uhK577yWSMbljuXJcTKKUo5nQ2e8Qu2Ps6bp+0bqxOtaE/21qgLCq6Fs8qxH95IIwZ
k+BBbiWZWw+j2Crd2Ly2Qf3M4YdzXS7eNEAfWj5eHNtvGPShFdD6gWgFKUaerFd3CMb81YTsDeUZ
pTLOMCQM5gQbD5Zy9FXiaeQuu5fgw1g4CFxHRe1LjQ42apw+SDr3Vgk8qVyV3zq8LbEyHx0j3Rd+
UH4URXMfydN5JhjGHfpK4TZ88OxQBYvEGW0zyvNDMnyAIYLToZjNppoBpQyz8oi1fFiJNSjqoys1
nZkwuhxwstGRLQ3ocm010KnwLqZAeHFa+sm9AcaQ0VnWbLStMkQ7JQNWUFQ6P3b5p+sUTrRytw7b
htTFKN/S9Paxnv+CVx2tG9tfp6FmHil6+xfuXkzlOE+NcTdwzcEvf6dXVBE4syN/cIY/VjN8jEZW
7blH3ARxZLkOlDtusy2XVPKQUknK9SxPm8Ps61uDyxsGV3hO1nLXYADCD3GdMWjonHUhg6vkIpI3
yJxbuwe4wIgnsrBJMVbjND1zIiUX/L6s4T6R2Rhv7No5m+lEXdECB5pCYeDG2fPvg1iKzmnSMxzj
tynmWHqGG1OmmEFwK5dbxs8cB/aEaJkBd+laaprel5V8xMbUniwCf4n2DJoCLWj3x6h7/1wpxY8c
b9+uWeTw3KIQHcOdpOeX8lugAwIN7EHn5/GPs+wUB8CkKB4CfdX3vXbRmmY9ZEF91LTKLTDbvyWl
DReVintNyXoECJ2S0XzEHZiRa6PPrrLY2/UoeHHAVFHn1dhtW7l0/Uy+qOHY7MJGzVBvjDDF+BdR
DwC9I1+bu+ZkJHRSS/cU5A7mwPXEb2r7nk+9t02Mc8GQGhtKzQnjgvytgBd3WjJz1432rKVYtMjO
fUqD/EWWpd4t+tTYO9HY4GQ7jv0QHGuqDQdwQ9Z2iHx7PSnD/GpGEdw+MBBfkhadlQGOZSo7DY1u
ziG2D9BCkg445+RLvYzc/VmyMIJnb6qVFedM5WapLBiNWVZs7FI/1C52Zp9CXc32y+kqr9YZ9Y4A
KuwHar5zKxMEX9EdOlmyf5pJc9omcYo4gGrekWz6ej3BpnNleEbnSGKEiOThQzVK/xhU0bjhDp+6
fUOF1bdbbWVOpu7O0pje+U7S7E0r8g9RqadnypkDo2yGXkHNyApHXL8x4Iq4YV9wDTZDYk3qHL91
T21AJiNiV/eQC+MMSpzl+68tKvLnDiY01W4STdRIXyeZaXuFLO2aoJnv+Z7tpPFLqNO0inqqQ0Wc
nUJCFq8PaRyfc8M/NJbO4cZfLpkKXIKhbe8cbfyNJMR4SoJIXzon+AOm/tiRw2QYMGUq2fycpJKy
d5AdOfcX6xjcLb58nBXkyjSeeNCWKeAfDAVv82Iq1+B9wXLq/nl9WpLgxLx4/TZ7XVI8CVWYLYmX
vk2Kl0bDxCI4KvdiE2IR8fxfW+wQy3oaOif7S7Wj0uuURRI0L5Hd4ZLMfZ0khhrt5zIvpsRC4uG2
TmKxRyA4Yhm7iVj99tJtndtzYm3xAi0QrIkdevjJSjtC1ZZN/OdPIInPJRa4vp3YyrfJ62riXa6T
FOSOHO7p7vbhv2369sH+43e9LvnX9xTrEA2MGdOq6/Vtu7flmrp/moyAseDtdxSrXb/g7avfVhFT
fy8unvz27cQ2vn3S2+rXNb9tXvwEqKRpWN0+YVmCDDSatED4JfFLi/XFg25WjbwR2//2IcRL4kkx
VTqY/FKjRvo7fgSUvK4rXJca6bwlFBkIH0BInLT5zJv4xjkuYN5AnASmGkYAgMbyIZOUwrPIsPTA
OiMsw0nH7iKevb3U1mq6M33J++t5MWssK4st3F69bqUJarb1bYs+kPC41BpvrJLqiBwsliEhRz16
lJWYlCq0gNf5KaIEQlKj7X57MvcTksqKt+si4gWxnh+SLD/Kw52fRA7nAckkADBz0Enm08ypH8ZI
ajvHKpFLZCxIzsRUraM70zrSAYk4iQEeeKieLpHjo7VfjndxiJbiVFCqF5juKkdkcQRSx+Uq4T9j
DJwf7MZZwzr8bTW/OZPrqzyfPlMR8KdYCPzm5WFadEjiwSTd+z/O3pYTq/FvAEHtcZNYsNbHsTyO
TWMBmstBRIw/8tCpt3Xd4I135lDDKz18+Jn5VPhc5iOT/k+5yAmFNlToi8RsNbYLqiHf0yTQGOKg
Yu3wXzmS6TkW3FRqByC1gmDwxAOsVcZoRcLNWZbRm4X2xQ/T9Syc9p68TInZsp0J/gXUIo2ELogH
+qGglSeu5gWirmLFFTg/0qEp6P3wlwrRiHig37tSB9/aCx2CUCSIhy6S/pSKMWzKokQ76fhatDNH
874emug40WRYT6gf12NJkS31pX06ooYz6I/oIpUT5D5dPFKmqDgz2Gy1uHYrFfuNZTUaDiaJtNUh
RmaFMsWLa3ymMkqlldlXHwiBzzUjEi5n/FXx+EjzFl8WjQt1oyXQwsyq9RdcqH9Ap2lMM+RqKVQ8
RT9a+lAyNrYZ+i0qOqGkElODabjwdYqrCHVUae+kqPQ3OfctXhZ0Klcs6V9TkBYYZBUGlUut98R/
wJ5dtfugI6qOAQBSr+X3t5aHobWVQ5U+QjldzAlo7KnnJFy6Um0vV7R2bwqvxDKQCAulzlXJNecM
DRjmdYvCUl00Qkbl29mefhyK0QVhfdMYCQWSeAimRTevZfplkHIF+f6STSokpMZkg9KQ1YlCZkhw
zCJbve2AYuqv56a2S10oZaChl7OhYxXEywfbhlFgCjpcxzGwfKVv8+YSMcr9WYRnZzm5/CVMu4na
nJLGVkbyoSt2J/H1xA6XCVXqDUdv+yi7LflwE1DdtFi359pEUjeLZPkvPdJVw3MTM2LlwYfTgqcW
R53YhcTU7eEmiORqwnA11veGw8VeWx6CiuuteLjNTvB3YHSm63zC0hgNYE2FYvY6qemjs+ptANnT
oqDFk88OLfbq5eGv2aIB5AwVDF0Uxphusc3cHqbFNiFmAxg2xOmizB20kTb1oP5u5YmWm+a3nngI
Q2I/Rp//i36Nv9f1HAVIBxE30TdCsSt+uv9RxUvwhdeosGx8/MG7DpMnbTZ2oxlZyjRY9dHssKiN
ZUye3UDRH2SgQlAp1zzxhXQOaaNQaLTKBBtcU7SpBYFbp0vNkUW0toobI0Z00cvqne1bJNb0FsTl
CSLWPKnUo0I5PY5afAqi+HkgI2YTNCWIxVqnsLscEJ3AtCxi4dwmzEN8n+tRIMkung6KhTNmNKwZ
wRH4F3W5iYbbIjVttSzZIsd/FhpP8ceLqdvOYJEQ5ulP+QiosKYw7wKvJXUv/RqVQvOcOjeO1vIA
1XgrVS1BSwVRAq24qjlD5MEBzQl180yG1vtIDrd92L12pSNtA7LG3SrVaIf1YU0apGKcIuq5u1mk
xuh5t7Oa8qFK6IbpoAw4zlNphUsbkyJWRreWqR4C0cEkZBGX0sxqsg/laK+UzUGLcf50JDuvEyEo
1DnF6TRDkakv8wqMZ/oqXGods/O9PMdwpit2tXZshtHyMtYel6uqRcNmk3bSK2FIFAv6S5pBpbca
596OsfjZdf08mDvyEwPYi8vWdUJ8ud76tiveZ5gLbV3JpwwuYmDV1Sojnl5psSmYYFOyRsZdtVzn
mwFbXagU0jYCq1MqsjyvxXPi1Tkmkrpu2uew41wzz8GL76f+FuJecWz0HzO4ME9tAtiJ5FpFbG6k
S+hFVf9iQEhYBRlsXMIxYOYlM8XG5QfI7bjZdYl6oit0R7Q5pdHZYhT+BzdDcQyr/l1pAiJkh3bj
B4O67WlErEZcHDg2OOiXh1ySAjRI8m+d+E3PrrHjNfKT7VfRvvbiom29dHkQU90ElNB3lNYzdSj4
Vn9n2WO8icOwW+ecSyiVAhq/LsDRiwbjy+rrbotvlWYg+Le+BTol+81w/W5h2VsEpQw2OMzlpLs8
9Bl8vp4ii5t2nGYmYL5T/RpI7czN9qyQ2QRV2jKTVyQHKMISguc0AJGEzeWw4UHh2C1XB/HrZNOS
Pq1HKh1PqXCwo6Ej5Gbz38WE4kkhFiQt94hLP9yJhdXl4LrpBcWUWMy8CRHFvNhAEuU0xBT+wOWN
vi0nJmETJBsABH+u64rnsng4RHCS17nxM5FRjhVpWrlD0QYYs3WJgIj4CUjzfHZmJXkkfmfex8Nj
XONN0VRa4bW1lNCkaQs7tUEzAUB/cn4EQ/Y6lxNNO6AhoMd6c1XOPWnAc4XswSzf4M7tMlvBDZji
zg2hUpNjoNKkIUorqMcjoWb1T38kP2Eonc9CeFAmakp+X1lrvemGFYVUVKZyAjOun6XHWQ1/KphB
yKH7bIhdpfM8+HdEENdnX5GUdZ5E05dVR2QDFeYLzGq8i0GFZbk3+s9EOorXBy0ltANtnAdG2geV
072Y4zx+6WGDVzvzrUsVlM0lb0jVXUouX6FaPOaqjw8xLQKMSpFxaGcwdOLFBuD52CVfjZOk2w4S
9iEOrPylDueL2Cq/Grt6ZOhn4qOHO4O68Eq80NrSRxjTGxvKWvUMnb5zNpUdvSbG9YVM8hnZnx+V
MlrbPAcKWDXO/DqU4UF8iYmMJ2S5kXYqm0q55+6HA4Lx+r1tooVoJoQNxD75D6R4KEeEMRPVNb7K
TE1hdszkPZPqeWeNrbJT0i58x2BEU4kfoZtICg1pVR4HK7UfjMSm/SR+nQCrbdRG2n0fTMop14Aj
iE1OeF360aC3mcftvpgKZwvJefjIwvK6ZljAn2gbjbwiw0qeun78FFuU08hYZYE/3qlTpp1ns4V7
srwVML6LncrVC5XB4tCMNbJDEk6/INmJ765X7E5R3ZiHfpC75yiZH8UGh9LI1j18u0s4lealQLBw
/QMNorBVmVyMakzSTdN1iacYMS2+5SeRSRwHbf9JXmQLFk7z9yokWrow6UlsdQ4tBcovuxhKGv9O
7HZiRb1CEGsU6qMuT9ExtBPHFR8/J0imVa3iNSpQ52byiGKp1A+hVTgPcUCB1SFb9mfe6R6WPfVt
BPu95UY5IMG7Hh+CkbxlsUQX5AfDlOJ3NL3gq6a68kpOSA+NhD06QLD6Mxr1nY9C5L2LcmcTatWM
2Y3qqFKYewcK0XU7GZT2UU/DD0Zb6iYONNtTkNTeT9iNr9uB5reJB6n/SBGYbiQLCdmo5eF9XUO8
E+8UZIWLzcj/aByr3CRlNhy5MVDuKBNjTV++Tw2wAElA+xlMKn83IcNk1GXVneyH9XUbJt2urDXs
z7myHHcslfiUF9ShSfAD6Ll8n45Gaj/PzZfdGBo4f709IbqQL8YiABbvMnIOcGL7Ky3s0c1HSTs1
NO4hVNOdFptw+r1J9/okFiDXpHEtglrObWs5Zy4R/nUpmo1lPFk/+s5EE2VazTmx25ldkKjnoW/S
n+m/PlBBc3nUB+2s6UNxJniP4Jd6UH5Q17x+nkq2iQKQwosv1f4JeEHnEguS/siko/g8ylxq8F2L
9lKST3LqfNTR5DGqX73+JhZAFT2ta7kCoK5M5UnHLu62QStfio6/B6nYmtJ9/YuWDqXIoZUfUZuU
XNvmhoZ03j/OtoRvWDGrX02KSM7s9K9Ky6R1GrGNiv3zmPMZNz0991epDR6vW3PCp9IujFdfSqUN
3azkaCmSfmFnQn4b2v6XzZ8lFk20FhhrF1WPMMh7cheBkmlFYTwWJg0NsUhejOuc4uwXLfXYLZOq
vqiKPhwTo0E/3pfVm5xW92JRjp7nTq7bV0or5F1zSHjVbId3AwR6Rj5580OD2aIv31jjpnZltqb0
oEyTumfwJO1mUwOgGlCSRhZa/8J+SUe6lz5jSc/dwE2RWl1Ca9SPbWCPmyjj8NJB04ufx1RtxGd1
9Ko3bbVFiauQIZ3Xd2MjyWtVL5eR0ZtYcu589He9ojyMPsEQw4Sasu3r49hV3RMeh+L6e08BvBvd
mT4lslTcnr7+eZCD8DR2CMQ63wrf5y45i+/ilM673Hfai0Xm53bO4fAkcDjuFHgeqCXZ4ZT+LH6g
ijs5vLdz/dAj6TtEYT/tWnDrT1EPqkMs4pvB1qZd9enLnKtt1RkIipKKk68DkTeipn1XMuUoFqVS
9xURIL5qs6E4ojbJdoo0YinLHfvBnLOJ4qum/+yyeqM6tfSREH/jDm3RnOjpE1cZg7xjENn+yOyH
qcuMn6OUclEkj/5OQxXrlZVO17/ouzcUD2exrbCV/0hxED/TX0B0OHYjNB0u3VZAhiSf2vjZRw4G
Tl95dwjr2MxmOB7jOQ/usoa8iOs2lg8lZjtiQy62zM6kLKcmsdqyvlhMC64BxP9fW9qaDlDuf2tp
v7Rf4XfE1b9W+KehLUOrQtsCVQXRjEpi9K2hvfS6YdU5Bhwsh9+XzvO3/raiQmyjAw7EjnCCW3/b
WuhXsgYcy0LeuiT+/h/626pha3/1t22dzjaULRlYnOpA0vzvxLyiKqKwIFDjbCoSZaUkADZjLY7a
b5Om1YG47IXFVkz+vYCe7jTaut12aAgbXKO5INvCQFDoFC2JRcTcmAPQ/sIYtl1BhOVURbscASWX
/WFfd/aJE8/A3aBuI0ae/4zI0+8pvdZrTksRO3gSY52SzLWkLzzIMbAQ0KoThI3gQpGm84Yw/ggl
QJJKbIG8GqJ9qS83lsO4U7OuQvPKqQ9QXoNKmMShrEuwaIhSiPgmdubkhFYt35p6tj0/iUk9m1Oi
aMGvuL2PUDiUFq6TeIl7YtzG4qf4thnx0rdfSSwlnpRNe0cKnrLrQC/JG2sptykJN0rvYtLvhnRL
cN+zwIWIp8TDlRmCLtn7T8/pQ0uXRryS6v4/k7oo4Ik1xUvysvptVjx3extgx6wo5v9t8n9/d7Gh
23a5/zQOkDdwgS83zvLSfxJT/TIrpm4vNMsN9m1WTKEmRUYpJm+r3DYjVhGzxBuCF4WovP5PCyuw
zhBVLG/6bYvXZ8XqBrbodCUmI4uRUBVeP+xfn+n2fmJbf72VmA2XnUJS9d69rYszhuKHmA99G4JD
2ZOWKu5dc/EYLS73QY/ZO8UkWY25Z8JbSIO62Imnrgvmywu3Ra7bEEtfF1pevs1+ezm5mvqW8sp1
Uiz11+bE7P/8sniLb58SHR5g3eXmauWkxDXES4krWb6KWLISsBlnkEq3bpWeEBhqQCvunP61kFhc
zMJWiT2CSpZVxRO3LXFvwkpiPl02L6ZuaxIRQy3gto6NqX3VZShA6pArZUm5sSXdi535NtmhJvMy
hUKmeJ1MjwRRqENMmBTQxFbAVPcdxT0cBaSh6A+EcRmHW2c1jzA4Tb20tVpp2s/RuC6F/1RwS66T
ylJUMPg18eAuTZrrpHg2bK2jvuDhxZx4ECuK5W6z3zYpnhQviwVv64nnfBhN6yLOQxKgZ5vTcVb8
6KcqdGe/JqyFyp9MxsHKNCxuS9P2UxR5xYPWjJzUacTwaC4nOSWrS2Sd+Hr0bhy8AYWCp1u+uc9n
2U2m6jLr1XNhpBNlz4VVIwqXJqKmDNaW8NDeStZi9vZcbpJmXKhzfy3qz7UGPyKrYk7stfamxxXJ
ssTb75GgarsgHEaPYtbopSb0JUpCzxEmIGSAQSN7hIE/O6bx0ER+ty5rCldtBIERLBHpoMtsRvVO
b/kWat8R+T4msxeroIVWka0geuyJZRNtA9G8otTngNijgBVVw0HpXg2t/9LsTtlmTVAdo7wrj6SR
o+R1qAVmsuZvR2V+8vGlmWUn76tqbjyHpohHZMG/phq71skv6dZYNgiiiOqQohB06WuDZDHHN+XS
D73Z4cVU1Mt3Gjry7a1fdWso3J4DMk1gNZ0SUQcXD0lYNzuSRw60cKYMZrMs040ChdZKO7Mm1lcq
Bw6BKUM8ZuKpxEFEDlDd3atOP1x3REyNFFuXh9tOJp6rAF2toFFSrLPko1QU6c5eSq/lRMfVEOKE
27yYQkhJeZ+i7LS3tdSVrH70ktJa/mGtxO+JuWITifnQ5qWxotFOM6AHZ2i1FPr9DnE38YsLh4zC
kjwTW3CdbFFid416COcZUC5WyYDgjFVQyqjVUd7YYe7QbEX1Jh6q7kDuNBfkLrY9PD82LZ9ZJz8x
r0lKXKKBR4x/2Kq3GATCcaNxIFNxJ4SIyvT00MTb6UkGNRYemqfx0w53HVmZgBTy9fwKHfoPmP9A
cyuafORhdOsE2fYquY/6XRm8dxnbou69n7r3zU+tvFS4YJu9iow33PSjut6Qz4nEHU1ciChiDzoj
mi+BfK9MYAd/df4XjiE2HddrQgq4uUjxqbwOCL+kjRx+ZdppyTYir3A8dvY+DbZQG2PqSMV7SMju
/Ful2mAsaHgvGgiXPGCGkiUEv6uB5hCZQ4P+Yup73Tho2rEP3qzfFM8m48XAAtiRBoAq8FyYryFI
PcKjw42tAj0/kpaeh0SsHEqZe0JidDcIzcgWnpEjdoCFtF3Dz6lKq4YTjs7HohxSrTvnINlrDdXH
n7EkpkzNVyh569FV5g1b9Mu7kE4wXFEZrN9pIn4w3Q3dW4Y1pgvuy/aX2e9qzz5aCa4TaJc7I/Li
aW1RhEgPIWFahKTpnQcAMkgeqYx3Ognnl6D3THvfZAA399rXQDMwL3Zy55XJQU1OWUNkAcq4Cx3F
Bjk3v6/2HGmv3Odl9xP96AXus5OLVftHpTv6Xr/akjfKe+1PjJ2P8dqdcl7iJtM9MCwz3OCoKRwo
wOv+NT7i5R/uArDjL+0ZUqW9Cdo18XXgppP2MJkHQIWUEukAGPXv1iJ75RgUZztZKxGqxq05n2z1
RzwzjvTmusMyDLz/AXtoYe7sekf6QW3dJ90xjrx+5rgAYk2GYJz8KQJur88B+9GRDBl+byLj5GAX
892ISv2TB4zfUdW7ErvpGHrlEse1MfkD+x3GQuMPx6xukC644c62Ul3uk5U/Rf2QJwdIDpq8/GD8
TgCogIxTwndVa1/ZB6T7WbbWqrXZ0+det58FVqlxjYejyLdTu5YQJjrrPAZovcFfPOhryz7K7R6k
kHwqHw1po+jPDi4Gea+HbnPI2r1fu2OztYoj1E/UpDXKwWGm1++WiAObFSBCMDab8XN8wfQd01je
pMZDqx7wrVG0ORkt2fJb4oBQ4xLShla0Iy9rPpqEtPyOP01U9j18wWYH9GpQH4eMnPit/KxKro4S
Lj9H1l30ThyWNu/M3lNMRuDr7MOhhMqhAPRsEUrSoIkeZ8yJM4hajto6PsgRCVIEv4Jrgw82YSsh
9feoUqk1AMHQPPKYpss+EZW3xAed4vpHm+Hj1nGJPXf2He6VOt5ngOintfkLobrzYhM6sNEuNHT8
cGVxbXZWfu2F/obsyeEDIZ1p7WKQDvm2zHbcFhXvSwGTEyfWZ9OVK5etNBJQyLWTuvzmF3Zm6wxl
4JjtctA7G6ndch23uxXV/BVW+0BD8rTmk0QSkn+4wC/cOGkU3o/du6G9V93eSjftvntUf/naJqn3
fDSqVSVFm9S+1OWOz+Q3Ozs7qWgAtRVqjZfyDVsq6Syac0yPcrfx5W2hPiEAbikscipWhlM/nEx5
G/7oogvZel13kOCH4q3G6zAh64suPWRYsk3idfSSv2VnMGR3+rO0aefHMAJ3v1IJ09Lu8O125M3D
gjKIOozJF9hp6VkZT5J+rhed4iorX+ApVsSiSkcnfUAwQUpW9hCRFavvJWwf5WpK9+298wYgwflZ
vFrHVN+Pe1ooTzlYV/0QPMzAv1YzqUhvTrO2px3GZQDCEI4JCJglN36XNc/EhkXvhgpWg7eqXPvR
2gldpLkSo2COvlMpPRvSupuf9Rm1y8PATWnz5cinFqs04t2FncyfTDLAyohpv8L3pWH59NyFz9Ps
2ZSXQZNGsdelZGbt8u4piP8M00ePWpr7yVUUvmVNg2LgrAZ3PS1JmRl5q/UIPXap/Shjma32iU+V
fd9zZok8mKtR9TWUJ0U6NsmOXyjhUkjTDiArOTwAo0N68iunXc1M49L+ZX/xKe/C90g/svXkyA0N
fhOtJ2N5FT5DvdsNj8US+OTO5IthBybhnPtsV6s2YHbbH4q1KnZhvUs69xn1MpFcnrqWVvGWpIva
/WkQp/RWTq55n2zqg/6gJdt5i1vjON2b9Ub79PdEZhQkKW7Y06xNMqzlXyWng9fgOY7W8pN1GeIN
n5yoAcx3b6PjEpICLzZ40e/tX+U+OAfn3/UbpjzjEuPkoL2LOhETFXssM0AD1u3KeGxcgjv3BGSt
ohX94FW4NR5/rn6Xm+5nszXdw39xd17Jjatdlp1KTwAV8OYVjt5JpCTqBSFlSiAs4d3oe4FZVbqV
9Xd19GvHvcGkJFoQ/Mw5e699E235qOzzpXwcGRRYAFzUfv7G5K/xKwlkEgS2V+0J57Fi2JlK6d0L
zjjK+RfLMjftCZ/uVnrjJgsFH+wxMLxOJgfJN+NFUztIJgkU1Qysgw5x5iyh7mhA/LD3VhQrMZjf
SNB9rxfFIfLA+okigokntkuEMAWgtip/9KK16nYOYlQZ95aK42c/rRWyLCT307LJoVvGsteCGX9d
qa3bvwekMW9HD2YG+qq98Et8AR7VRXb9gVTLA2h20pbZSbyE62RnxUwJdqY7QbzviJ++3BfEKGSL
6GReCXHgb9JrlnglTIxPgMGhl/DScqJYVneHnRbh9lzyu8jG2XQikBm8scFhfxX5hlEmYvd0kc4y
4QPP8gttQTf3u6O2xWveHZON7iguJ7uPxl3loDnalpbEvjtWq2Dxjjps2k7bcq/4iAXCJa3RrXXz
dny9M5zaNT8iMK7QrzNn2P7EAmHMn7kF+nKbnc4WX9e1WWkdb5zu+jpYv9cfwzbbowVGbrZg9bEl
dm5L5NLkgzlxEkfwAKvZ2P3seBc4mc1NXBoXvuXLTnxsViRsF+dkX5yFt+hpcNuP+GzZ8dmwxe/y
BUnaSrMLdJV2cw1fCXzXXOuMo4RER3xfXGaNXbkYJj+bV0YyTh2OMJYR8g9ZIIZE28xjeH+cnqot
zbdileyFpeYaW+2MEN8NnHxhHXMn8o0rXQsBTuGOIL3p2jqyQ5aUwwhFzk1o61dBWd6xPnINa7iz
CBcsSlbphtPhJT432/472YMP2JYfKaseKl9v4vdbto+eRi/4xuf5O1uKHAnGGG2jbdqdJTgTxr/n
/Lnd5bLjt+/iJTrpOCAYW+yaL1Vkn8WvnKQYhALOeJGgENtn67N9b2Q+2WRTnrKl+aFequu4ZyBk
gFQ/qmv8iwyofRy6w3OySTbyBTn4sTypl8TDRGeLC3nHpTO5Ak/wCTWE0cevndylVqhtjaXuoHd+
m0+6pfCKNZHhjS45I1z5jqGt3UV0zOdXkp2kZX5gSlyXX5yr9wssgdW0if36Mm1Cxpjm9Z549x2z
U/L1OO+b1/hAqhf/D3yL3GGT8XnFbjMTy9cKzhe86/gHYI+wJ/1qJrd55W98maKW+PUNrr+IQ0M0
LxMWhwlAMXPG5/QZPwuBEydEAoF68nH9q+MCI0IDXP8ifIo7xmXd0fxhRX4a35ajvg6Xw2rgAxn3
w+/qij8eu7nP+Z6fe5bkv3DMQdN8EQ6TL/nh8s6MFEtLZJ4iUTRvyUJchatoNXjMxR1JkZ6yFnbK
joglz3jKvvDbazCard8JuB2I9TJT5nBMXk3D1rF2n8YncWEcpm07npIdUHqG2iHhuyJewUV73TI4
fkWnnkNNKC6h2ZMLuiBcx4foNL0OjwHwMUoErG6ZiFS7vpCkTLCwzTvXPnEm8n9Djh3jB9PgZ7/T
GQhemlXuDiuJrdpHcyjX1meWeqTu9E9W4pgfXKuu9Ny33YGMbl71tAVPXz91jdOiXcLc/Wy8ipfq
kBCKPC2y07w+eJc+y3deIrqxSHPLr27cTq9MiN3nxMeIuDCfB2MGNpYI/a5mWBo9gAmVPa5H77Nb
ssJjr/mEAcMlRp2x4uaEXnVgLGWafJ+yXT8u6kt6YMhLD/2O45osiYv0hE0b2tJBXt/4hrIEcqR3
cYVFWN9anrnii6/CeHHgEbv5Eg6wqy+sA8EI+/sShJN2Dl8rn0RuGOL2jWHsJVx+3tzC0xYom4Ll
cNK3nX1nwosPvO6h9CQGSdEhO87OXktmnE/j93RFGKD9lq7awWTujn1rn78WG33VbG61Yz3Rbu4N
r409pjT5yHKQOgwn7YVAAYbnatU7lStspGeCmBasUHnkxdF0tSfWFP0X/o3yPVx3m/tiWrZfHePE
MlvCrXKkZezHz9EpOWmb3O+f6NE70isaH76tg+DKl45v5onvbPBCbZEPUP1SUH1FHpHdH+NHcazO
yVO2b7Y5o6DxyzrczsazdMDqO62CNXFEe/OETNyNr59EEjwNm46vs7Kc/4MVcetxjzn6i/yRHgXN
i/EBpUhAgFE6wptICzayE5ZQEGntN/O2Y6YRX+pgi4SBdfFaXydetLAo767YL5xiX4J1NZ+18gUE
P0AObH39ajiHa3VlTdAyfNn0JuMLIYNjhqdEH/kUJ6z15+ZsWW64BrkAPSs/35+sV17EZ7hggR+T
1/hQ2CYdCysMigp7I/ZHj4rbX4DHP7+rya6cJYePUtND2Pu4RqoxPZ25JvW4GE2p9QmWO7ELoRb7
0LY+Lh6VqJ8fH9fCEVmX3CsqCQXUdB+vxxRTzC/WDKqSnpN+Gla3EG940BcrpehR1CE3lyBn5F20
qYX3jmKONNGXTTuvxM1DEP09BKfOMUJfhYdyKZFDuRTF8CBTk18gRGQDPF+wddFFQV89ZK0Pyu3j
Wk0e7XJSelee+fd1PFf1pXTuKzxk7Y+rSSNGzAI9w+UM+cxvuCMjUAuxeQlNAmCnUKFCkudP96kE
YPSQpk4x/aRRKY+VSm0wQhy3fkRwDsRmr283VKPNmHxK8NGziQyx+MaKuhhCGlSAqlmUY79P0h3a
GJZBsxqXqhYdATEWDUfDXWA3QREthum+R8fIgFsKB2q0ywrlJQMnr0kJFcxg99ehMwwIhWMGX2Du
pRhze+RxtR2ATtwjleCzR0n3UeN91HUf1xD806zry3KTBWG2+BHz/iuBbyFAFqoILgnzOcPgId99
iHu7/6rwFWfma9ezA3vUQR8XhSCUsve4qgfBqWmzzn/UZf/UamXUPezXIi5nm/oymi0J4mxnGB52
hv+8BncVRv78u8fFXz+O8+0ed0serogMfwRIPArd9Vci1l/iYDr0VhkAZkuFgNTdbnBZSLPdwqr2
aVPwvh7K0dESq3UpKcMixqeRBeRzEcojzwaOcrZyFHNXapjtHY9rCY6PabZ+xNOAVkzPJS+Y/SVk
dhjdRlJajOCV5HezrHaSC0whVNUBgegvhmy2qz8/Pf5gEVPlRoDg7H/88nG/Pz8/rnaDZ+VGsVEm
aq4aA75cNfc1Blzqx7U2a+//XH/8+nGR06tcp/PFz48/fy1riCNll5JQ+h+3ePzxz6MobYVK/+dP
ep+fzNZocLlCQiZEWHK6UdR2EUH3hN3UY0KVobOD2RrUzLayYHZ2CSrGIUsarvfZSoS8ZPXzt8e1
cLaZmQ/n1OMOysOb9PjT46J8eJcIDIKYPkv4Hzd63InqNX4n6dFGnJ9vePjJ/jzUz2///Py4w+Ou
jweNH+61x9Wfx/tzy8cvf+7+c58/D//3zYfZ+FVV3fNfd3k8ITrzyuln89jPw/zc7u9X9o+f/+Ur
+3nqcra4yXjd/tzl8ZD/ePX/eHd/rj7uGfwc438805+rjxv8eYPWbM0DV4NJb/78Hq/k/3hMHs9s
PPx/j1v/45l/3udfb+Zxw//2Cn6eYnqfGvVCm+76SAZ5ZIT8xIP89bu/fnzc7q/f0QOgrvXXw0iP
ptXPzR/Xfm7zeIj7nyiGGS/610P+3O/nLn8/zeMufz3sn9sYyvTU0G/z23mmhPSEajmMx/uirOM/
+Rg/oarN3Ob8+dF4dDh/YlT/JMA+/v7n6uP2d2pN6FvbP4Gufz3E48fHxc/D/LnJz6t5vLB/db+f
V/I/P8zjdj83eTzez++GuQv2ENT8/yoZIsnOQsvzP1Ew+v+1/MgAqETV1z+1Q/9+z3/XDhniv+mS
ZEo62hxkPv8RjWfI/0aaj65YmoxaBzsY+Xf/oRvS/k2ZdUYk0SsSbAzlRzekyv+mWwiGEPsYEmF2
ovL/ohvS/lINqeQq8ki6qc6gDbRNvIZ/BoSqoNbCEv3icsaUJZG+IwzLM8EzXsptujR0Z5L90lgH
sgf+uD03H+qv8Ny8UEQHWQoXhkDKgYqC8NpQcQ4WZEwTGUw3Q6siW1xasZuByYRuf0nYpufkUT6l
CzoRfv5BpQQDCL6BLHBvF+l3ubFcY2W5Wvx/y/GEL/JP8sef9wjOydI0xeCfOefzHyGoVSBDm8/M
CXS+8dJK0tOtJQ/PVI5xj5yvar8FgQJLkURXLZKe/nFC/IsEVgRg/+LZVT4pHHCiIWrKX8+OUH8o
0RFPS/Ni9Rvx+/5UHYjIEt8bP/u+BZT97PbbeFaf7kAsN7S3kmfBN3fWs0l1+lAWnnqSqp20xcT1
ke2nVXKiAFvvkXX2p7Zwai/ajx+mOm85tGcjXkyxe18OVMJvW+UoLgrzK8Tg4AkI4pOvBDH/Ub3i
mCIgmIIb99nRZ2c5OBen2vfykl06us3KiiJmZnhoj5XJhgSKKXKiKofPa5ttgVb9Zn+rLOFUmOxl
DRcVjOlWz+Veoiu2oZ+wVtzs/X5h43/7FZ95O/7wmn9PCyTJkR/tgiWM3IR6+0doLvtte4g90fTj
r3FJLLs7UQMN7KSwv+VNWTuNRaaUsMLQU3/CbGsNW3CzzxqinuoKq+q9M91M9qoLQBImRBqp8s0O
z7Nb9EJrI41P45HsdurHbHDN8/2UfNHCoRUk7O5nbTE9sXmhR9GfxR7ygMvhCLfjG/n1Pq3XgPD5
77ikCaOjoJcQYFEapxS67Ey/B4dFDHUI88umw6CPb13GOb2bJJQCWI7Fkyr64F+NU/Xeb/TP+zE4
NOwXnnu4jUCV78uIkmrDrjxaCHsY2Xv21tMyPOobWFxU0lNgFE7xka5LE2aWfTuRNf8dewQVt+TF
w7ey+88m9hJQM9Q6dFdzgjc61MX9GJ2b287cqEC08QHoDiJzL99MC9W/eSp1APr5ua1dpd/BriDV
cDe9kbRiudkB5sn7bSfvlJBDW6NDoHcu2RkdscmOF8Z2kOw8Xowb89Uitlol0s5Nv6oTKLhhL5OM
dxCvMnyIp3BlVDbQQyVy7rLTE5h77jgSlNsbkCfbsrHlZfzRrionO8hPEm3iS/ip79t601D9ew0u
5mmKbE5t+JeNC7ZQWen77NADtgFxtzVOterBYi6W+Wfv54UTL8tl+ma5jCcIXlsn3llH6wWD9h2n
W+EMXuNkfDvs9KvbqxzNjRyf47tTHtD3HurUB6EqkmcF4TJZ92/y/KGp8Lk7WyZszqWF9qEvIzcF
2e5ZN2fyagwlvnXS1mFr33Z14egU/ZGjeCoWkF+0f+Y3qPu5Z6w6unTUNKmCYcPdjcugWKqGXTnV
nj5su7rtkhgHOWOg0qCigNtCw81pdbeDI4Nf5nd6uXnUMK4QcFlP2uOSkh36n8VILOkqvjTvo7sc
l7eLSjseihVd4oNBThpV+XPwUX8LmDkBfu66bjW+si/yVMu2TigjBorIi7GiD2oPiyF0sLOZB6W9
WKdu11xvaxrnxpWS4KvoZu4N/tATBZn+/zI4M/3917F5Vr4CszYk2LQK8r3/OjbL6QRLT5fLZU22
W25NyDyNVzOq3f95GP5vg/D8NJolG5bIZCfr8xTxzymgEsZWDKRyqUn9eX4KaxxWYzh8TTWtxJGs
eHEqmeL/cy3wL4Z+maTt//7uVFnEdKurBvpckWn8n0+rhKWqD1ZdA36Z81mjwNOGPF5SZqA+pCvC
u6TVdmqlflC8xKGlupL5cVf63A0AGnYGxRK1GM/3AHTMZMp81VIo760GRDRSxG3SDocBC7tTmlXt
S8oITFiMVM8cZJMCnFT4E5pXOynrfTMwZKQT7Y473T8lpYI4KeUWtQ3+vNhYJ7oflHX9IhetBsiU
kmAn0qVJ8zumNpOVcAbwjrPcEMJxKdMzJDjz0mgGfUytlndoCUm2L+DuJYZgEyBbrKym3g5GHi3G
kIksEIur1d1XoQZDMjP8VPvVhr1T5gBvKx3JAa0w4Z6xa23WYpZIC0WcVtQ/ILmRt2Cr0BwFHclO
z1YNf2vk9JBlWWp0xyjnLfCxNwwHpp1b+JZA80CXgUcN/u5VLirBBdVQuGR9fLdVk+zlHkhXdBef
Ez1Qd1FHpTqfkELcZRlgvCasE3NcamV10tMoccQx84cIGKGq5Qov0vyWzyB2GFNzdBeccoEdps3d
hZUFwkCY4FqWpMwPYu4LMnFUChWjHUW0XQy22SWwkInPUA9jpYwLXVA/e2tQYRqRqEM5PmiNdNl1
MnXdRqtXSU3Xuo+Pyl34Zcm8slybzhoJsLxe+25mv6u7Giy1Qmc+m+RDTP8YfU3mNHedzIBIf2kj
4O8qrfGe8GMMLywSupo1WjUDyXT9WZvCZ7Go6FFIexHupzBqR2n4XQ7a01QIyoK42lfMiS/FkH7c
Dq14y7x6qJ+GW/4cB+FZjurfsTkAjOYEntQWh3L9Ol9Xew/eFmXSSIh9LVPccJjh2aLAW0ywwDEl
5KQAa3hUsJPIroq628viWAHdhSul0C6RPO0EATqXavFJm/L6Ht+FhZCqwrIiFDXuQKMr1I3squ1f
8gJNl9mDfylC0xeGL6C9riik56FA92CM637MwbVZCYyyZCEk7WjrhBgyUehHqHShTSs4bfYdn8CI
QDbl6KTTDouRWxQhqPTngiJdU9x4HQhPgRWo422Ri607f2ZiIPhD+mWh6TIgPys3ze3hIVVT6jRm
uVSPOrCOTMOfZFCpuYNJT0qyPFo0D4AfB4Ncw1VLDk3WE6IkvWuU1Y1KtBMWXrn2FYOGH56nTnOV
obuYdb+10LeZhuirQMpmeFg9jXbNEq0bIn2TGZW+UUC7LKIsO4w3jcZyGBiyx/aaSaNqlW0gtOhH
QmM/YRu7k4mpNWqQzrRFd8ylcgXoeVzGWbusE6j4YNiGFltU9STcAQbA/qB/l6Byu2vALuA3SeuC
kc8uFLN2zU4OlwBF11ILfzMJhgDWce6ZkhgBO6GTWUO3eFzoI2W9NKpYs8lWc1uUjXkMGjgnEDtq
N5ZoaakjyY39TYQLpvbJ2tA/4mSOann8KjJfyVNEexxlkN7nG2k3K/lzrZN/8Y2IN5OWIzcIJRHd
KtbykOw0+9akDJ+DlQbEJclfZSgLviyj7DuSYEzW1mF6qnv8zA5LgGJpuvXuTgSaHS0wRbNkDK7y
ZVrK17jwarfapbthJ32kiV2jwXB0y7XIdaWg6STX8Znvfknn2xm+q4XkdawQtjSUrvb9RBtdvCL8
UQ+3j3qr+gMhaHawv39mG5bs9Mqot77xGelv5qZ+vi1pL6pQwRjnD0aBcR8436wGQJ0Qo7YEPqC6
Ve0Ye/GIsppo3TBxK3guWN1o6VPJpIB/gp8T2nTpq6tETLmxRefA3QwWiI6OsO3TRGRhrsqvqLve
YInGrjqLirlj912CN3npt8hjYbEJaMMSVj1O0rjp3loYL/czC/nwaNrDi7EwFuIhWhiVYzCJ5Sw0
lO/0fYoXuWN+Tu8I3AwKKN5dZqVtj8xNTHlY+DZInUq2Kv5M3V3TT0g7BlDLMeM97dhKW9BkRbIT
yv7YLwfyuFld9Z5SbyR1he5k5NvWbKzAEXcVXbfGo8dKYZn+cFF6dK5m9LOKQqTXj5oEVddNTuhl
pk3m9V5k+qjQ8DiiPCO0GSLfUALLc8LCC1/TZlG4GovTvckrRyyzIva9epOLhUIKRu/cRwfBeKo5
OG402n5mtOKCpjn6dkDqtmaiZbB1t3/jGCd8v/CnoVlSljLHQ8f85su9E9/srPNGAYWQHXnR6c7R
YnX5RYVPqTbVJ71kPp6SzraH0RkpRXqw6Fkhow2Xev7Ud6vBugp7hjBrr2lr5AAFvVpOi0xYcYjn
aPIQdY36G8GHmHhsySCjVbS4Goz7rBnNM2G22KDjvRlt9N+E3p6ml+DA/qm+VqTO5E/NGcw6zx2+
s/R9y7fFqvvNniwHmPSl+NFe32Uf7d1BPdO89hfk9UQPWnu+NlgB70uzdxB43S+FXz3f2Go1tnnl
G6B8ZmzW0Hwh+HnolFBjlZc5/drV9slFY6k6uaRY67FnocFxq9eOFme/pBEPfITdT7vDM8B3kiUU
qZDoUET7jOwbAZRRLsqLdLNHZLS3WSDQdce79EbSC7oo09yGmhslHn15DqLBRnKfVGhRpNIzNsHa
ZAdqsq/hk/J5jJK+wc0mYT14aZOXkA4zwqdkkbYb4VPNvegplPDs0dtZlCzE9tZhBjTj3R12w6rb
Ilu5hz5nLoVaVCqLatPCBFnjaNyhg2Blk/4eLQcFmrWl95gv2dvqCD9YbJOW9oksHuXgnWYwtC7b
eOO8GkFzRTDcnQrZyxLs7Wf7GXvqklTxentb5oNtwMd4SxeN7rAYYANGCv0LSOPk0CwCcrh7AhFs
FLQCsSWyjc6XjiCIjVD3+m3Jhhy1xY5wXU52hmZIzO+VwMbFGTTndmJHjhEkOXcLVnnW2bSc9vXO
CmdYoE1YIQx5k3x5oV/SBcWcKyTVieljle4iX7nk1BU8Y7uBxTU995k3HEu4yMf0xH7m2vjxHKSl
7hKGsdAtXPiVxm/oPuEy25MG/ta9wfB75z2c2Oma+fK27hbdhJCcd41uc/KsFaEEwyGUnLFyRCgA
ZH/vgydyL9AJsKsrnN5lW9481QfhWm60Z+K+mzeTqHn7Hbn4htwQj2XCKaB7A92EUbt7jkffnFvg
wcryrU/Zy16YQpsjvXdpi1p2H+6rX2CrRtSMuwQ1zkEAwMVy61J8tq62Y4RVz8o+uiQbhFjyOlTW
Koqb0ZZHewQgn2yLBmH2UT+pO+P5/pKBsKEbj2YqdAPOOm2Jkxm2NwWVaiW94VWYDmzp9swwlELY
I0afDW1I2YbPSkJHbbj481Kkr5lbBGuOe+bCSN8gJihQQ75JiqcgaD6Ye61x6HcZwqILljdhOUg+
n1NwA3+KNOMkDts7fB1a9LiqqCi0fr6jrNLfWSxs2VVKv+vyk1WFBcGz2aqn2xnlqWlLvnmSF9Yz
HnA4PZDTyZqXZ9CHE5E+Z1crOJFQ14dtRLqWZ1r7cl/dmJD24C8kvpXfMEqVFadd+Dr9QrQ1D3Mq
6pLsneoKDCfpPQuXLIssbzxmCyxRpzAiRPmT6IvYPIX9LnqHmt6nmwlCDtEmzcaED5HqOwb/dkRp
vgn6cwttIBS+bXSmpuHd4yPjjwV1MrXOyRo+oAcx41WwXHYE/S69UoFQ3qQDBZAOYeAhXU1+eYId
gXAkO4XvzEsMBoryYdHa33WH+1NU29qvxg9rJ3sVRcdE349klgNAsARTGeMjmHfmYZ0kictQ0Lxm
Fe4k2sKagd3kVPkSo901fkdlnhxk1qWn4S0InhEuIG9pVgpnbAwukKASb2rt4D0MbRROdDSLz/Jy
f78HW/WliJ7io4kJRltqy/g6Lzxh33wMBNzM3k+3IgEF0c6kLCcmildpCXd70TojNhQKIktx0azY
niKnwmNRLUrZb79MdOiwyzUXHRuSyfZqPovTPnjOl4YXXNsvgiYQysnn7m7PxK4KQo8d7kUvu5Bw
HBzvJ9UJn4otIZ3JB3q58ltBVFZQ3/ge19mHrJwyeLts6mCb7LpNjzmNRfgzc150IqXo2IlYCFbN
OvLGdySP5YVRXQEQy6NSG9sTrfMMpIZZRFmaL/TUAdVZBwpKH4ovfvGDpC36kOgBcgagTixmfVJJ
cpQTnMkjzDfaU0Gx5Obf0lP2pUysYr3sSyOHKDlN1iaRfFz/ua8Ye2TV3bHTVwHT4ii+41Znq/DZ
TSKbE7Q94dsEIQGskI0p5l6jp6eCxca2VxnpetlJCJhJWQKViFUizKNFz6QbUFaTZFvdAZ5I3wBB
BbtK+a6rXxXWkSPvCXER+rlgFX6xhskPFYuEk4KQJnRSVglro/GqykMqVVzjljWurX7RyaQfpSVs
P+z2glKZ8/h27rbdb+MXclGYkCHyzvKLXaNVu/fKCb5r3R+YaMhvMEFAo+cMB5s5S8wdaYGrYTe6
2TZbzKIvt9ftfp+wzKhAC6kLuEpS5xaklyLCjDz0VSAY1d8I0VonWlQEgmzUXbmk4MfwUnrhPr3m
q3iBxLn+bAuPOLzbudzca9I1bGYKVEvl3sRwsBi+ui9zz1kphE52nna3Xf7LOoeHZocRQ/20VtFL
tYX4QP28fBlGf8y/pek4aphscGg4Y7zKsf5U/vDLMBcFbQqLrQx0Yk508vaGKKM9boboFYdR3Eyy
ynEeSi1cwyFwbhrOqT5MpQ3hePxBEptdl+HNEonY8aCWzU4X/vq4eNzuce1xN6MPGciTpGZQbqWN
NUQSwrf51ripi3UwHtOwWfZZfDvVokT4yqC4M50nujHONGWtuqZYyZ4hc7wKJRwWWaGThwEazL6Z
uJbjQ3gb+GJnoPmzgiwdODGnyLptUI7w2iwwRYKaiegZmEEmQ8SBkBMx1yQ4ueSOvJ5WA0IEE9GP
5JgVlYBYIBhFrzbMioQUkWKUpfGWg1voNXFzlRLsMmVb989SBsE6y1O/lKmwixYL7obGllsGRICn
cvWMlMd07wHU2pvKxDUrvUbFNdIqhGCUyi55WZXXpxVFcznIfCUabi9R5Gslhg0hNlDphA3kZiWo
/FJDLlHmTIV3Yj6eZlOTqaCnhmeC4QvSSjqQG0h40gZ1D5vXZKKQYvab24wgDwjT6kTi8G61ctVV
PIwT40PcEteZj1QyVSF+Ku792iwMAGuMo7dy0xEDIE1pw/qRFXJ/D05pFLwTQ1avGwxQ3R23jR4z
/tWT5qeJT3wFCcPGfZWEG/bXx6YQ4c4B0HBHGQX1GGXsREYWFVmDB6G3LrfMuDkxuNVbh6/NCPFR
DW96ksuAeQT6ZI1+DOKPFD3HTPP6UgtMQloHmaMb43ghBhHzL86QVk2vqslmBQSq5UxmIYA3xIRA
ctDTFJ4y8EdvWftWC/AhBrG5kpZAeRkSeRycS+0banWF2j196W4p82qZDNTUrO8yNzYS8CCbiEgq
J7htAyL/0P2rXi+bAlvf6VUARb5sBsR0pXj7ngKNMhK7IZOAllvf3ZYBtbyynS6lgZOM1HbUOII5
W3p6Ogxh/zrOTybL7E4x1chWgN56AFddTRaGrMZXgTLjkECKVd/kpVhQno4UazElKmbDHJ5SJW/a
6bUvhdcuv+115tDOUqg2dnfEuGzGHvfNYu1bNFeJVDBYA9qqqadFBsLDITUPqY5voRrFcyOqb/mQ
LNvS01tgBCzvyUljcW29MCrf8DGGvII5F69+hXWwJuwIVkvOElW5N5e8FIAwqgpr7d76rPDFRcGn
qrM0jrqWvCIWzEVGB4HgLEu9Wqn0RrQYjguVBhawRqyT4xYMiB8WbBnkGy2UuIxICU3ThVRl4erp
ps2aw5EdXXIrF3cpYjMDOksujZM1Gi9CDDmmMyrW0+I1KfrPeGCmMfMAMiL1oAwRfNSsKxkklxVj
ZlLjCwI20LoKQ0oqslu+IdRxIbd5TaZgXxzlZmlGpW5beaSvO4kJwAjP7YBT0FAWHfvSuOlIFRVE
Ashav65J9hKic0BYpwZHheoTeS5m06zkVMEVURfMi7KFpa2jbiGESr6qSyp6ER1EhkhPGYkZq4LW
FRX6bWFbHEwrP0V9dZHKcS6TjaQC1lg3pObJ6rHFlGJ/yVQge5GMbDUx5nCEmrZF0JDeeqedLBrh
EuuJFuqCT3T2SeHQcnbK+bJSWdJqlYqdJmlf4zu0gSClF8MYnm2t8kUx2aJJeXw1Gov2VUzQqUrY
Zxya566Pt5NeuyQeJL4JJPVO1pY9dDfZ0wRhdONklA8FfUABW7evWxGCTjRXiTUh80+G59hErSyl
1keZsnO93xDZQnWJOj4rxVLQiA4Io9Sk3BeUGZom+LpBYFfAw5D3i8J5xCqgwz73gMbRS8dSW3fo
UOT328BCtmiuor4JpWJPX2NZGCUnQFN/WQONe3yOYl2ywM9391GZIYXhznm6m9oqK8tn0TL3Q1Et
uh6dOtyjfpVV1e+C4MlR/AjDjOk0x2QDwxWddI19Dy7ONRH8OqH7W2m3XXonhopeAgsetjjj9UMf
rdHRYBNG9a10QGKyOhPkbdNSFamEea9q9k+YeFl4xNFJrHDspxqxPSVt3+HeOtPdeg6rOPPTFrl7
mxTLup5WDV6+IK7EDcAQuO1i+jR0zbUrCNArs4nliRyyWWZNlOUdbkvhY+gIeb0ph7DLATSR0zBY
eFWwH9tAHiMbZrwpGIOf1jfdUeGI2joxVcsggX5LaAKNM/In4NIZ7t3KLveh51cFZbWq7zbpLbyI
+Fdr7LNJDeK+7NOU1mpP9beTFzWjma2byUw+UvbSROhTN+oLUhJae0rXmpZPH5MWbSTQ/SsiM0+Z
yRoUReOlH1I20XrzPChUcIPeOLWcp86oMsDL1kJR68Q1WwTDA73WUGVb1Rnaog4KPykVN4iKpaII
i6ig0KekluREUr4i1WnTmdGzwPt/Aa9hJ/fkDcbsjZmYBLWKiUzKAYLnVi+u1E7ciBaKaFnJKCHH
EAuTSo38W8HGHlLYrHPVmfaF9r6KgSe3E25qkXwLP8i77pCg6OtiVJF6T6pKKFsuqWqY3enrOHOQ
FpxHtob6+KEmuCV6gvOcO4beSZSW2d1cqXHTeqYgCTa8Q4CLdyK7p8HtUWyQaEz47SQDShP5/PVg
8pUb+zISx2b3knAc1SZbaQU2jcokTJaEAb+8G/kCUOx3X3aUcVPCJs6dIGqeqaNcH2O2DnW7q+Ub
oKbu5k0EfI9m81xnJnXNBhdSiwXaiKhBVNqpz5hyi6ldgRbcJxwiJwqMbQH+3MWJS+AX8O80ei5H
dNplrb3KQ6E5YpJdk0C8/G/uzmM5cmRL06/S1ntcg3CHWPSGocigllnJDYzMTEJrjaefDx5VBRan
aqbv9i7o5g4VESDg4pxfDHUI08OG9Rd53xwdX02zH/fSGuCSeE120Qf2bwJM96aJta00rIQkTe7A
acQGoUuHfWGYv6EYK89sm5iAu8SspZk+zJp2GZbzY43bKDNdgZssMtXMAMTw5OaQ6wLX+NllXX0t
0CAljg+TTpTVHtmbh6C5KFLn3TYjfdvkME2y6SMugnDv2lAhfe5QIcSuG4mvGRoztkiE5sbGCbga
eaud6odTVYxsNo9E2PjZth0be5vsjSyp0G2AtpebxrOvd8FV37FQEKAjCr+DxxZHj0mGxSQJGuT8
XFBBFanspAcCsVhWI6Y4ktGYBuIaQetcIyoIAsMorx19hCnr4c/eFJt2mudDlPe3vbXXXJO8fNhZ
MGhzcWyyQUC8pvalOaYFKhcFC9cqeY/IDO0Mq5LHwQ0/F2qbW0/eLtKD12CxpFdF1fMG0GEZu6xk
1uYb5nd9Eedo7PwHhrANHo0eVpE6JFS9CtqjDHsifGHAohQvEBgwFrSWXsOr0SammbJyC0po2EFQ
XAiiTnKRXE+q9Peim8p7LcMFY15U2Jt4gspkysI5mos+uyryHPxJ+x2YroO60R9FBLwAA9jqIm5s
ZGGXIjNHvk7VQRWW+kM2uETFLJnf6f5gYgAmk6u0SsRBZbv/c7F9xoLE+jOfv31r3/7rV95G7XTz
lv36n/+++TX81/WvMfpR/BXYp077UxTMQsRL2JLxWrcXeN+f4D5D6YVZDqkvVwgHDbA/wX3Wovwl
gLJzluO5rglY4Q/TK+NflukZtmsZnqObhnD/HXCf63l/xR+wBNMX6JkUUhrA38QX2EMVi3Qegjy+
ajA4h8XgF2dWCfgtScermPce1wANLH1oepVO+qqxgOwYG01jEhDiibqrQvlDZCEYAHlVDMhpM3YO
p8ISaM34pgsMJ5teV20eL68aQkCLdk/uer2xU1Ul4KNqqkgcv8KwkVETO8DiWCweBSVUjSrrhv3y
5hxVYTQNwDJVLT2YAVH2013oBd6ieqIK58+aanaImu+mRf/MXxSFV2DvJ9xvO5PUxPNx2v4jdlbt
8Ih6h5hYn0eLhn+wFNai1bQWsmOC3Al5qdSzxgaYvyqihZwzaFLbzwgPqU2lLyFKBm60qfrF8ZsV
DKWtJL76onhISXju/d6C8CF69O5PVaczh4tkfJDlQkiwGkgLFd35qVDNOEItwsAjocYNfLjExIo4
S+OQaZJaPCIqCmYE/SqcCf3FWfRnm013WgfZxp5z5u1edt2G3W0d68F+avqDC7fozNES2J9d1B7S
sV8m+QfDRxfFcDPY7GREyrC+GQyClpOD+2QZB3eYqlYt2kV5gnr5UsNXujigCfnmMydyLG2JgIp+
byWJdqYhLLcrhjmNmJrGC51HdbcKox3b1XM6t5U/k0MTL+r/h75jhEiuwL38ThSDTcJw0ZcaOkJn
PoLMiILYv3BIbHY2rmFHnufuqGqwRH6vrdtgNBEEXdvqmLW5nqe26dhNEIWA6VRPXYncwB8X/P9c
5utuddnADMnrquppP2HLOa4/fVepvtyX76Ca//62uiSFkuQz89Llrqgiq/Xfa1+29UQlD5r09oWz
//JRp1vw5TZ9aQJpGkjHoYKvTg4HozzUsFZWVbNV6UzVTnplq5KZ2ljncTJvVo2z00HrmSKaD1NL
DCU0yeqo7evOtbluWz/+JKq2HrN+8nrMui1vCVZqjKHbv7vWetx6PS3ovH2d4HL5p5Laeuq6bf1t
67akMW9rG1eo0881bee5qHPUgRbCjbL5KZui1nfK0AfhY1KNX6vKVkibgtsYbDM25BWuQbrBmG8v
4mjqGuvVvjTVtVgbQHdVez4ZDU0+jhStn54+7+/OU9tOJ6vrqC9yusLaVjV15JdtRTaaF8QbC0yb
YeSVBNt2w6Izz8KvPEZeOuqndpQiLY1tHLs+VZXdEAqCdKNfd5XdeYZNTLtQJSJn6Symxa0gisir
Kk8HRX6sFePk00GBOlTtUy4P66Gq2dnC2E8J4hOLZmS6FIqmp4rGgBW3zJu7/Tw192qbOk7VpNJt
W9vq5LW5Xgb7ut+vGurkbbwcBYh5uTtZXvVHVVOFLLweNMicbz7taJslrQ1ApjNwBKCH/lz83bY2
YYysgX0v9JWT285SUx4pJ6qq8khRewJjRIqzNw5jm3j40y90ygm11L2RRzdfD07UeWqrpogz7Qy4
20xDotbMH1TR9dDpszJAgSh0kPxaBjdVEJWmU1yaaoeRaOQTy+KbXo/YWi7eJKowQdLB9Izh4mKx
/tu43CqrmdFRaCztGBDP2414np0Jw0INbaBzkh3d3yDow9dCbQsL+a7n44LdNWcIav587Jcil/ze
vG8ummXmnixTa1WLFwkKUaC/1bnyOCyFMWIqjlnJMdSzgRBTb9b7QKDssBiHTARuN+p/rv6/ir6Z
+jMPjNrYqWdHLgsPspdpEHG+Zdb03jYhARQqSTovt0jdGJRVzwm5OZgH6uLodZ44qlpIjOtUm+yu
2CVdEWHWhPQqamSwTk1FXj3xWEdothgDEuQWSO64U9Wcm2OzlaOYh0duVHGUlkZctgRxJGVtkVwH
lIdANGEz7FLa3UgwgDB45B3TrNNA0KDLPLpAAkwk4NxRG3bK4kSo2dsXy5PTRrVf7VFFzqInwakq
NYmvjlAiVHvd/+kgFsXkfpcZYppiGW+a7fXpkov/4dbzY6I9mvXoGgOoTfwpMCJy6E6Urp8qgHJi
Hz1Y50Z2bhuBxOyd/ar4W6chddJ6DLaqZDi/HL4eU9uEKMxZh5z3p+3R3C3Oe6rNUwYeq/zTkktt
/LR/skF8I8VPsPmvx6gD/xfb1CGnT1Gn+NHwM/CCeqdaa7H+1H7EBkRMmbdRP0rdrfXnfmmqH5po
BznfKyrgWnwhEq5MTqP191Y92jywi39hoUaz9TxVO3Ea13PW3afLRqmVn3/ZeOIzfvlYdcw/brOZ
w2+s1NrbekDAa6HlquITH/dTVe1aibVfjzxRef95/6crfT30U/tU/XTt0UTOSy6SqOrS/9d+degc
FVg9GD8/fcbfV//+k9YvnUzG0+SVKBqsHGVVXQ/5dAm152tbbfx0+mn/p69jpQfRIA2AUq75qUj/
bGYFACZMxjGv54h1+3qCI3RwUHP6um7yRWseTZmSxVVVtadLXeP0EcXECjEDfM5U9agKxRyfF+Oh
JBaAf1R1pZOf6OXrkaoWpqGxnZROrmKfq412tyyWVfXT5czF18gcyhLUy1JV+0+fpNpxPT/NJXCe
pus8Y7ee/vWa61dSV1e7+Xc/aEaOx3M2aru+Nl/Uu7K+EaopAtsAkKF4vnYflzpmqH9wg/WsRFEo
IgnEcIpusSLWhmoGNCzU2bVw8xbxubxDkWesoJQo4yBlNKQKrV/UAFQ1mxOpb1TV+1V3iDyO3uI5
p5jsYnGDHJc529rMxn0cH6Xr5odJgxzfuOErcx8iCJMFxKLpfk2d+IkZxiYtqsOYFAGh0UfcNOpj
0aGwDU7yMmqAF7SGeA0n4e3U2jrhMoV36eG3tfvCll1X+PPCZhUBw4zW5TGqdiZAjYAJbpgg/mYx
mNsL5qaKSYHq3WEQoNj4LVKOlw3uW7rOJIxnh/xcSjSZnIUmt9hU3a5rVxWKUKvYbMSvsLJJ93kD
Ibv/7DibwHD9/xVnu01gDhTZ21+ibKeTfo+yeeJfwjIMB9V9A66q9D5J7+tLAM62UdA3VbiMXb9T
aFWUDVatY7swa4WzBOD+iLJZ8HFRgHZtqAXLuf9WlM0ktPfXMBsbCOSR0DT4GoaliLyfaT51n7j5
iPDxUYuQHyzQIh0mpN4dTG6wcX4ZUGgox1kD+D+a2057TFzD2gAOwTwIRkKetcMl77kN9l2km3Hx
86pgIeqxQHDG17SjLnhbhAD1CoZ916HAMuTRJfHvUgflg0EUulp1+z5W4ALnBspPhgEjtB2SBMa5
By5+L2zPPc5W5vHSBT2I1pF0coFgaWnLl1JmCR5oYMdr9FmOfUNsWdXWQhOb0STgN6HDIh0PDsZy
pBkYDaGipVoNxKqTLAD1pCUvXjrhdzEFvxdBU5pH7KOybSIXhN/STDJyQVjnmShd/nGw2qGKaDlE
1dRVVG3KSQV7kngXKi3brMZPbUAoxM1AM+lpht84hW50OD3PSGBLVPIUy8BbSAenGjQdGEro985I
cAeG05LyWWRXUXTFOgD1WM/T7juS8fsFSedCWYEtY0PWDPLLtYiNPtrYdgKUKPFj8KER7IzeA6Jg
SrO8jOzoqvJ7OII3mS0hOTUmiO6ECXlcZ3fm4P6wS7qWvpoh4+rpb+mcgaCIylfXJZZPgv/eH8i0
6aGNdnG8+KUWpE7rwNm6uGB1LiplVp/u+0qDa+uN83mxMAtcGZ0NdecAcKvM66A1jetxmMDIJK3P
bQuQ64xRK9XDKUHdFwVGXO1AxndGeKVNH1Zu5Ne9l+KPu6hbNQsSWVzWsdVd+VO3i1vzPRhwHopG
gOy5rpvXlUbTqLGZtWRhXZe1XLQyARNHKUDKooQk4k3IVXberpYNqR2N1DEq5Dyd7Zzuh9Rrzgdh
nTdlDsQXG9uzMKv7g0UekSRfAlZd1qhsMTE4jIJEuauHpESz4Sp3fHFl2YgX4mB+6Y6FvMIcyz44
7vyi9mH5yd3TQB/65InUAXZsu4tlJIYurnWNSYZ1bSzfum3Cl14zp30dhXu1b14OsCOoM6Z0tqE+
P9s4TR1a0ZIIJ552VQ/8rMGOuB8yPXim9sOZ24BVf2Ww5obpIKfu2laqLM0i3Q+nydk3dvOXbUP9
vQ6Tm6gNiHglYXapmR7K01q9N3NSSTVuG0TZdXLsqqo2rkUe4raeEUyka0RvdlnfGYJPjtvpUrWU
klKiw9YYZ+DgthmQ34R8CKVtlsHzGIFQ4NkwLyFhjAuOSY68LJVlA00zthamakfCGdo+CfobK/EQ
85YghL22xj5T6QDZuTAuXHioxOKOZeyaqKlmr0q2alh8XwsPAkBrEnlRqlCnaolAf20s2lB+ifDy
j9TFuFbp1ptKvD59E5L/HMoH7Vm+pLCyZcVdQ/9tyFecq01ejZqxYcDmqS2j3tEl5IQvgCSSAg+B
JiKriBwV84AqaUluVNhlJks8IbXjH8kItfZk9LtYoqpluBJVUttGdKrjJCW5DlfzrPGBvM7I2wPL
woOk94B1l/BJHN97s+plGreEBNRXmrPgzYhqiHrqTnYDsB8WwRsWqvUxR4U9ssbhfPKcamtKIH5k
fcBr5hgjjTzYmyolzaq3RbqxApjSJ9vedc3a6pV9Yft7FZpo9Fw/trEFdgKRcF0GQKkrqAheuM80
Yoh93D5b80Rv7Lrj3izyJ3uxPIXh2GLlDWEOCuyw0ZBq3zFUsiZtLW87ROiVmROi5U5DuDjIr5q+
QjU10n7mVg/MUm6MLkdyUSLWvITUbCVvsgqIqTiZCvYM8NQtNwJNUCxujcptQD0A0zLHVLWGqWyr
dyX5VGbo0bKQtyXIoA2eXfnR75bBK/UxDFtW8pnTTgDX2uGo1bhuilx0wBwAXAWtNR1NeF6m4+g7
iQXV3pqbeyftfUaixjpHsHlqvsvmF6TMBkGnYGLGv8w5IXZJ3tTcw3N3NHDMDl37I8JxdKeOTAth
IflKflYdndhYJ/g+ZB4fcK2TxVDCBjTPpNXu6+migntKUgrzvzO6w507TdoWAug3MvVDRbTqy29X
zT7SEbpJ5uB6akL3dBuauN+YuJSdfGPVnTk5KY/2VWpO70NuMOOMbQgEpIh2soT4UsyefjSzCPpg
FW5SfT42yfKAJrJAPwFBh9qEYAkSMsbvpveO883oYDxtY0XQtHmHYlt9NcgCJotJuqyzx3TXebGx
xRqS6PoS3iMy6ETEneLFR1fX9+XIFH9aLCb0PnzUWzqIjgDezosHbMZH7Ml1KISrrNg8QoE8K3JI
Z45Mw50H0cwrLzDpQpiPKE4GFBrPLP88JfN4Torrn4Mezdzd60Hd7lX3pgoV1lqb+hLVyoCpwIpy
6m1YBIyt5GzU2x/oBr2BqqrC9STGo74jzySuefhvuWelDo7NHv3hqIoWAuPBJIeh+qBspksPYRXk
GKqeNWZ/q+EgtGuF/qo+V/W36rt8ac6+rh1yO9srVTcHPUi/dS/8pAQE31fTopmbIrYtwJe2g35U
RQPHddtk3JFCD8SVAeziYLbyI2P+tRtDLbw0hbad83KERfak+Xaib/LlyQxFALGu511S76anIq/C
BoLtkvbeqCD24FfaRSnP4j4kVTAE30EC7GJOjNxq2DcOfPxNZSWXXdEkBxX4VdHgk1n2ap69eluo
bYTSWNZaF0pjcD1L1WI4pJjSvlqLpB+Wd/J8IKegWmuUfG2eanjsXUCDRy/UDsggL6d+cj0ppV2g
/1gVB5GDhrL4xbmZ43wSp/pVDMv2SmJh0JeaewicDC2ROv8FHBdrds0yjlUJh97wvPvV3EPVlEP6
yU18NUtfj/m7bU4zAnLRgmSjjlsLsDw1jEbSsEs4VRVfzlfbVtfybqw08u6WOL16ZZlFw616C6sa
wboNlP5lwp7Fm5EOvUOWqvIRthwtUMzrELo2Va2fRQgEaxlcVVsNs2szs6pt1s/TsR0R68kNHUON
RVtSRf9qlaZWbWxDy3M0HLZ9BqYKVCbrYFW4+ojVpNuCmuqrYTMALbhSxejA2pwYkTepjZRDaeDS
4ZuOy4hMF418etcTqy785jzqE1CrAO86iNJLyMAuYYpvTtGDL9GET7s+VaMuHvSdijSos/Jdp7Oa
nx16n51ajq+yYKrZZXrz+54ysef6Um1l1VJl56qqss5GaBfZuapO1sjrul7FbCRZBmfsFxsIZAVP
CmQnrbLTxT9vWS/5BZIwNqZ70SGNsCAVvhwVTqE7nfacqurTT19EHaraUeVwlGqfPnG9lB7noLI8
uwUK6SAq8uX6KzDi9LXX3evV/xfbiuwydiq97smL+RezP00N69EICJRpb6tdU6J6pA/TE+DFEVvf
wdyORnUjYh0BZdQ6Me3KX+LI7UFcli9Jidq99EDX57UuwBw4d00ylr+xFP5giv5G6rfazSGMrWrW
chwJONwoBOQQE8UDoKfPo8z1bQdJ/GhjqSBCWP6Zjzdq09jTLo28dt8W7ZNVRIw0RJvOZkYULDD6
p3lwh21X6d/sAuZ/a2Bh2zuX4GbwbY2QqDfxwUiWnylGVgFD1+xTjYHPdvbtMKGWzvx0M7Zw4sFA
Q15vcqx0QWwcyrz9BXoSmdgR4F+o99/Ndox2NrzuGOkkp4whCizi2DWy76PxamkIzPR7uAYdE23A
IrONEpNDWinjdTlPmuQYaty3tBGXRdF2dH0RVNo2vwnDn8P0nno+MqEQYvoY58wgD7+1PX44DvA6
UbEgxXsUFqJ1sNryFoA8hgQBkL4m6H7aoP5L3ZMH0yciEds5Fgas3Lq6/aY5cIKR0LCXAEY2MbYu
2HoETR+SkdB+spc1OcemxEZVpDYi+dY7tqf3HqGJlz5717t+1zHlup269C1DFlivQC9akX5XTc50
ViwoEGo1/J+cFYdA0iqwX2dwgluBmsdFkaR4uaYiuIgtXHNZZR/GuuI/a2sZvu/ppk6Fd/Dc9k2f
G/xn6+ClGRFdTECxoCfa4XLD8nGXG/1BEzgdjJncjTX0lKgMYTdZ7lvMk36MGak3QvTzXg+jp3kE
yuiYPjMSTXktH8mlkQ+0l/ynfxx0vFnCcrTOhwCp5KEW2FYUFyEyAw+RcB/dMr0ZPFT44wB2XmsE
t10TH9pqHLazqe2QWitRePHTQ2R7B21A4yvIuqscisZPrW+u+Ks2dZJki099sQkjOrgGz8PNHNJN
RvhXnVULGxPQhhTAi2f91osw+Ulgzxx1J77S+2m69SYtuci09KYkJTU2PK+GATNMlPahr6qtUaTN
TgyLhnE3W/vRdCDKegOMSLERgaiOTdu+m8va0gX5fDGU3zTh0q2iTJVaZb2NhbuRGRyxPG/lNeaK
YML7sAK1nMSXwuwxIuqdB3zg40nfa6nhH3KZ/FZZ8l028kEgR/cbyIZvJV3UZurhzLkVMedhnOuD
OQ/9ta5fR41YXINYRQoTltrUk3lLrTPfr8ebIt8Ku2s3Q2KgTN81d9C/9Dl6LKbGvqRnPdPRKLl0
npCa0r3koS6LiyoYBQEs7edsGC955O/TMDzHbBYjytiFsRnYLcC4FtevBC4ied+ffpjKrS+8R+mQ
JK0uu7hB3UXAjK9AWZxFMCQY/iGu2cLndZPHmajWEczfbtAQCsh6/6pJTWh1fveLSS5AzRHolU/n
VGSwods0PkQdDMms8Y6ZG8IplvFN5Rvtzg6S1yLRGQM8UOdhiqlUQc/nVExCW+I+ZpnX+yT0v2V+
H29qGy47tjnhoD+Wjgbypk32oSO9XVuJy0R3qnttFBa2NUOCfUzzc2i95uDTR21Qt+l2OJWT3B9Z
Rbeo0MfDXdBb9r6zD0PhPg1dQlTKztuta+o/I9u8lJNlbswhepuHdCNcbKB8M8BthOdrn3v9tW/W
L1aNmdWkT1gK9dxo86Xv048yIiHverVzXqBoL8kjivKNMAW/qYdWKozku+eP57NdPBmhAz6tSH52
kC42xRymh1hA8g+FlT1mtrv3kNp2DaO7S52rxsrsQ1OkD/1kYG2MGtNuCFpEu8oIkS4oaGVctjtk
q0vUIN4QHnodsZjw5uG5hUBK/Aph4SZ99KL+WZtYnWVmQmohvJy08TY37fc+37cpXU3kxEevt61d
haRh4UAvGvWPIUQ4ejD6D5fsS4IrKEE5rDPymccP07QzQpnzjbHcoNwNkz3yR2fhiCaBmwgfk1QS
rzAecry4chN6m5Nuxy56L4edSxJkF3f9YUi6lpkwDKKApafLUIUljNddpxZW1ZYXwO+ORLXRc+Pn
lMOIj6PfhKhyXC8ERgRN/w4yC5kQr+S9QJMkWqSvgV1uzdfeqUyS4YlzThyqhNvQ2J24CZoIBbIA
PYdpIeKgD9JC2fAyOyHrEX4X8nrOfCgkmIqHQxEdhN99hyd3LFgN7+sBBwnbtm8MZTy2gK89kH8J
ZkPEm0GBZC3UjcDLtx3hYWBc5X2VGueMwtXOa8U+diJssOMZXYG4PKvi1t71tplvQyaNZ0NflNgG
Jvd2VMizhhi7FY5vwhT6NuY/0jTpSx1CDUk185dZ3AWSMJRA4QZXcjzWtBc7MS+btzKMn8WsvUH4
qY6jj4sAeuZwEsb6ZvKRWJiD8NbqjWsRImUpy9ssN+7cuV7kyWKg9Nq4m70Wo4M2MC4mQWcc+tW+
663ntoKG34WMywQQHoSGg7VPB5lEpX5fBnl3AOJmEebRHkSBlVrWwXXq4RJ0LfTnEMPwszEeAbZ7
+mFum7ukpuFEywMxX0V6djcWaNjH/Msyx0G8bKJ3ECkMAMe51PIgRAGhlOeihsAZbzw/TW6Z+bWb
wHGeS4CZHR71CHs1l0UvUK5AxKAkrybgtIGJNncjjJQRQXUIcaD3fUPPz6PW/2GE41M3cx+1uKo2
qY/sBOMYvB5YDFsPO7GuR75PWkcZxDezg8S0ZrUY3jndrmyQuDDicCv6/D0t8M1BUwtMbdzDt0eB
wpLumx/3EUFUpoCW19zqE8TqsYSYa2GTBQ07kEXwizWHaR4FGLtvtZY/eGCGIEpESK/o5R3CQgM+
cQgupUczVrplurdLTGtfdsMDq1wGat662tDo4TAyHiYAGKMISNMa0xOa3I+F2SRXAzD/IQUyo6Gg
YQvvOlyWIXP2IPHa3CZ6vzXcBBq0Vd4bkW5catCdyxznpRgJBqMuO2AmqB3Mc1Xee31NrNlF5yKw
kBIKynFTV8UlIfGwwsc9rx1WhNpvmkMErmHttUnEVGyKxN0TbcrvgshzbqdoP7aF90p3BKudyfy+
bBfbtG7EnKAGOarrR89jBI8MGMJVn4+7Lo3IwAw7Z5LWRWFOD6WYxjvH0tEj0Yx6Sww8QgqjhPRN
ZPJc2DFOB925CTgkyLPicmqSD0dCFe8Yk7Z6l/8oYvEz0phrpU6n7QOmVvgq6CPEqgH7pqecKeHB
LEp7Z6fdRTno4abIjfncomugQ/T0+6Edr8KkMvHJkBe2ILabDt6OaZK2kT2aK6xhN5lsbhIR1qy9
RvQ3ewKUngMVXdMbRJdaWK+RwJYCqunBsvGDaFNk96Fi2SkuBq0Z2fuCzA1jx3tnZyjepfTKkdng
WYHDQwyFg4lW+BE113GOQyjjK9NIJNOy8sGyHx3PMJ78GlJ7MEDocJ0STbGtrKrvTU/gvGvNF2Ey
uUem9z4L5LcS90kCePeGC9G/qHKwUMaMHlbj+Vu9mB8KU+vhysJK1bnjU6i1RHyA9MRAElNMKzoI
YdLRCSaPD50NUEwrhmzrjEenCxHcyKARk+jctPr4Q+butO1dNMHSjk2aj5yQXs8vrrOsC9DjHSyI
hMKH2TZozWsXkJkzysWGooQZOZEXi7CA7NCfyidGm6FNn6asHjcOIHord1CPyhyb9RiqXeDHQR1V
5rGqfplh1kK+9jGvTDpMgb3zorbltnbIDiZhUZ4bfpVuYqcsdykqoqxy8ErpYrRDsmvotdFZWshy
4zUxY4N1q0O+Y9aV7ErYhNskAj0OA/q1o+/fWB2A3jBBR6CNOzo8dwdWDgpU3b3ZY/uUwPwRFVH1
Co0i16hxQJl3NTjLM2sa36Y849eZ3rc+iyFHIv0zl/BXuxl2cxyi2Gd0A4KAAgS8BWI9zwjpEwDK
XA/Iqbb8SmiRMr71kdNCXWJosv5YXPZR9C4jB5JdjeiINF+GePioZ0YlOcq9HfS/xIThQLL8A7Hf
5H/Gsk3kmzSrp/3gFc9utUj0ZN63BIvw0ul/ddn4bIbBRYEgG9N68PC4fQYek+Xcsx/0Jkevb3xK
gLLbqYYvruwO0LimLcKHMkHfVbq8kMUoom1vjddFMBwRg6wIAr2ZMzSpcgi83VwiFBIFJJqDDA0Z
rCSMq043kSS1q/GyFTekhgIA/6D6wzl71hMEh2ckTPiX4XuTTresXYgESe2yZU5KL+wRrtHb7mXO
reKGVYqZ+LjRzNyycvKHsxxPsilsf5C3/Qg7yPXNTOAxMHm0bfFML/ETQrHE4NA6GH1Q8WJguYWG
L64D0oUfOMIQ03oG0cDFAZUbHbSkFjzZ7zytegEB1++3sRa4D7w9gyyhxg0+bFmXhF4a/dTnECmu
TH5He6uZZoEaGco3XvQOZ4+gH89k4yCtNpKuhmvrEB+Zo61mEExs6uIjnCvUHULkUqPpHUSNCR8j
vvD95QvofX5uhDVaNTlAEO23LkC7g8H1hjnCN6u1Hmuzv7Ny7d41olsv5r+UxTD04mz4YSFcWrWM
Tyzkqw5b2igKnwPHNwCuensrSNxjOMFftrWQFXIY3HlmYRzCDA9YVqHMANJuYbNnOTNwBGQbejUk
qzcjXh3QOiec4Ji9d2PODVm0R8Si+VYg4zMG5G7CCd0mfcJHMXKFcZUQYYgkQJfUGd6sqvnudtom
m7HJiRAyP0uH+GUy3kLT+B4guHgGahg6zMTo3IpN1BvNDWo8TqqRKBltyHiOvCwjRmWBYixwipl0
/yXRJzDVlZeep41e3fTpiFRc9xxNEvGS4Zi6GIX1pvledAKiXwfVXWMZT214mEpnb7S6vuuT5MOr
yU9rFQ7RDpD3xkJxInRS5prWgLbDBBkmwwIE1TRnm+JjjHLFw1hoz93w4YVEvW3jeYDmtkld91WT
z45jM8pZSIKIwjn3U1aL5InOnI4ewAn4/Boq4obk10VYOjey1LHSKwLjCsMUDmKmCl2KmQNKTmOB
tKLR0IPogIIyt7kL4UQhBSboHuI7L0TYotPfjcCvDxNfYVMicMjU4iy03AKtjCvfYDpae/r1skZF
OtlHTgNjXcicTD708VvXoapl68Y+1hZBhEAy/bYr9D7cOxjZqK8P6bbzkKAzZu85aeqPNis+FkyJ
zKLbPi8QJHpmRGDKW0UvIcIXW+xwNkmENITUfrOi0DvrGjldO9EPkWZ3MpvlRTXXcKWZd/YziGiz
sq71RnsGTkWW2EbMvfchfr5kiKyiBIMGcYFaqdGGP7Q+iPZVcg7xvdq0WfnEoHltlfO9E/B44nOz
/J+MJMYqtl9cZVNuYF/hpTUHPC16qJ9pTmTugrBEU9Z7sAbjexGnKGoBf7HsizK28SS0nMeQAPSZ
K64TCcQg9UkOBuEd8bjhTA7JnSNJnwKzqJrhyZ7ip6ifH8YxQgRquoja8qZtMgw+bmRifod1CgA7
WCirZchiY9DuGonln6VdjVEJ3mZ29svCFKt1iPgzE9rAuLWS4M30refZ7AyMZLtDF1cfceigp8Mq
Ae0Xdy+1Z9ebzkupX/dg+M7qCF+2wufnysp+RWXk3uS/ZfkCX8eNHopH7DOeKjFiePsd5KuVMkFk
Vbpx4j7btxlPTC1yfPtQc2rRwIj0+nV2nFc7qwghGNe6kX10jfdqdd17nr8PjY8iEQmOTPefSSPd
V1q1yez8w+TLpnP5EYTJYyqLp7zHSZiIJbJHufPu8TwfmqT7njPBRgiILimupuTMaou3NK4v6tp5
zCNSRCIlUDBeiClHyqV8lDK+rBv9m2M0j4OT7cORVHHh+vfuiIoDOI6PxE3uIZgPors1G+0qbOOL
Tk9/lDpZpRq31lTr9kBGnI0ehGJf93hjywabKdOovmnRXTlH3xMUC7LgxmpqoExliTpP615DBkS0
O7z1DQALmnXt9PJDGlmzCcQSrDKtG/RxkQQpbaJIzLTDctc60dFvv8GWPw8DjKoD7SJrJ3RgWAo6
Ogg0rH+j/2y+K4spgfr0P/Ndv73hYgG4pMg/I/F+P+0Pvqth/8szLGmTrvQsKQXuGMOvpv2f/9YY
gf7lWLZlLkLbf4LwhAc8z/w/hJ3XcuPalmV/paPe0YENj46qfhAt6CmTytQLQulgNrwHvr4HkLdK
J/PePjdOBA9JkUoKhFl7rTnHJIBBwNwW3H5YXQ3zf2NLFXhghWYbhuDT/d///Db8n+BH/g+2dv3H
4/+Vtektx8FY/9d/iJkTnidjkGfe9//6D8NhKe8IVxiqJQjZmI2zv5G2J4K/WqVurbtUTYLlKjl6
dRN4TaAC6W/TbJPqZBo7VEqNK+TO6vMjMqac5DSkyXXhlFu3cvdx0qpnJZE//7Il/xUJ/HcO+PLp
UAdi6VVdw2ID/ZEBAePJSOywMe4WTeFyyo1zQq1DDqRielEi7lCcH00B3SHLgRSM9BRXtiUASwY1
8dspeRwyAFjhk9cQOmZ88id6B4BcUIKJHi6zH21pUKMJgGKt5/7Xf/Pxf6en/+Pj66pKQohlW3z/
v2/cKmgkjWhhgEMbii/VlNOlnAhFkCwDVsUEvzkQoXvjVI+19MsYqM2tEdoxtWwyKEIjOmm02SD8
ZtBck5WjwMlwGvHiFpUX5YqzzlJoUJFWVl7X1Y8a0rSjHwjOrWm81gvVPtHGvv+bv2ne5L/vMDbl
ilAd13HZB//8mzQ9CujnJPqdHT3DrkisG6LoYMvpy2s1gBJ2KMyTZP/YFpLAej8vlYMpwvE0GH6/
Y17+4gxjebRTfUtfSJAq8KxFEeGssTQerYRGSZAJSMNBs/n7jz4fNP/80Tl2DI4ojqrZx/5XuWlW
ZH4bFK52FwWRaRYwq1Hs+rQkHyCNfACaXXjMppJW3yi5VCXDW0GIhtNvTVPp9hAN3E1eNYTXBdOw
1dscErDsox0+s1XJn3BUYu08X/Xh6tYuPoksvDqKDsq1V4+hATLOtsFCxJF0SQ+z0fJV1J6WQV1O
XiEgQ0BSgIU0d1Oy6oN2FIZb+ENkXPRFvrf1Kz0VFVBlHuwnfwrvBd7k0gch2Cqu8MoxuESh5Z6X
G7BLdmeloDTIdICsdx6HMgJvRJYglwSWv4hLIHGNb26OIpDV8mun5O05Rki74VQx7GrVh58Ri3hL
0dxdl3u97G4ybkid1ZX6Ude0/KKWvpcLd+eUNGH7GXFnyWdrMkhpGKSgTWs02Liq0mPiXa3p7n8f
rcH10qj+jC6vf5gGx7gzGKOxUFf7v/++tX+1q1oU2qalmULVjT9c/E7v6O1gh9pd0dpTZ7fOQ+JU
1c7HZy/bxAAGrl16nekMw4+XMDLJeSftBvBsjjJW88WZdfuuha4lZDWdWGrce2UdzO1F3R2n9VS5
Z2S17uu/+di/x+7MZw2wByhpLBski8b/f99NLYVR1GBWAs0hozXVCh8DaV11WwJssiDks1ZmlusH
LoBqJ6PdWh8iRT7V7rvqqtqRZsJPZ+5U9Y4BXDZ1HxTkDBu9zCY6K+0/rue/XVF+u4L8i62MdFt3
bEt1OS38eY7uXDeTEMqA8/hOeVPHOSpevkV9cgpbIEW4Fkq6zOARM0Q5WN1PIohfIuk03t9vNx3N
+p+HN0J3FUqayqfBDvH7dvNHu+HSxLfUZt1TKYVxqsiuja0Ts9KHUFXaT2n3ReaZ8RRN8hxog7tq
ek27LpsSXck2GvvkUmWNgRCsXWEBVmPNK0qs/fRP8IjGyokvpyftO9t3Q2p7WtQ9dnDWLlkJA9cX
7jbwGTdWzPZPipKNByVOPscS1Orf/6nav9hFdF3Fgmki79f/6UyGkCnHTOOr9xoQh9H28bF3VDrw
tF8gZZqPc0/Syp07AZVwsPwBB5CFdHfsrI0W6dO2gB+0G2nOe6GtHTWKalB/yrCb3ExZlzTFH/7+
A1v/fCG3bYoLrhn8hyNh/u7+kiMiiliNFL3T7lXdsOhKo27HSXo32e23AnP6FRQHlMskQlGHEm/D
cC8/plVseLWO8l8SrgDlcWPk9PeczjmJUNJudPI3QxXdigtwzylUl7By42s/0UbUrE73HOPVashJ
UkMdOWvOQirjX9i3tX4IXZhhc0DZtlJ1Ft3CTk9tOqYnteDgDvKjrQ2PUtWcUyM7MojjiszgwYbM
PU+onO5SOp3HVcGBxEXvUM20W1YH5k8lBvYeFeKutPZBj9sAwql4Em6gv2BBqmhI5MbBrFlAZZCu
fUtXDmlIwsL8R2kVYax/v92N+Vzxx9Waxic+L0EYmssJ5fftHicBbKbRFXfXnbXD9tQ9juGUHyey
G9E0WsOj4nYgAKkvTuMIGjfsR8/Kgfp0SlrtU5UBbVtDCHIEojHlgloN5TRSecBiQechoVwHTj4e
i+ClJf/K1x13W5Qt6e60KeHMURtmo/EUZORkd3F8lUpmPSPHJyFFO056q52dHHBSSX/srEljO/Vy
Xzh58oTKX0cKbWzTsM22A9dBYMZ2sUlN6XpMtdt/s4eK3wN1lrOurRuGA2CG7WWqf2wphaCXjlgT
cR+K7NUomQ46bfhZJuyIdSmAi1rK+OD3FS5YEiKY5TJTbdOZxD8Ux9GH96YX4znT4aP8/Xe4RMn9
9Tu0VJNzGgsHVZgqkQ9/fLK0CbRYlbjj+0LPj3Ev6xuJbWQEyBdUic6JReNpgMX4oBRRBeUjyXbI
V02CWAtltey+hS67vTlWYLUYM50rhxi6qO3U0+i750nDZR34FnZDrVC2RiNnbMgk100bjptM3wet
oT72+mtvcV1UeqTYEzERe2k370qWkN2E8VhhnZgmZrnJDdpyQ1LsxnICeFVi1jYQu+FkYOfX4dmr
HXOqFCnR4IftjPnCQGCjUsgMCSo9cIutnqqgzNAf6UKMFymJrxjbU8RgLOHUTO2BGTXXPskUakPn
AATskP1t3aCvVqGLrqkOgJ8xxCXFPcIKR5ZO8u/Ov67xu3UJUCjfAwcUWYKMSfFK/XFCmxyJMD0a
g7si+/ySYurYGkqCBRWTAdqGk2mW3yN/ACU1oXVu4ujg6ln43EwKQxkCTleh/dUZKnnB9mBgfbYn
XEcFfEdKb8+2Kydc9c2IcDcgdiy2viZ1sHRAfCyQPcHndbRtGylvqvjSNKV4JDPkpeks9dzmt9iV
V7VT4MEnDZC+uPoWoUmgFzk3ikjSfew7zXoCy3uQetCSJUDyWEb3pYuGrcMh/YDUqz3T3tvC1BHU
qjGdVjdQYfmrMWIOxpND8siENSFbmiqps9y95QTwxNESFyG6E8sZs51aMeBPB0Nb1ZndYz2Rw+nX
Pa29D6lxsP1B3wSR759EVG9UOcirCX4gzYkX0JWKUIyEPm8Ay7k2kd4zOBf7QGqPCBD8+7jSLbQ/
FiljTRm/ih7laAw/aMD5sZlIYAGQOrKnYZXahRkJd6UdQQB2XNqVRbez49re8WtnV1VMpDXoPHqT
BoH0eDpovc9UY4reS5l8HishvJbl9WqqVdRrg3bAQzSe3EJgmKg3tUs9UPn9cPcdptKCsc6FmCfG
wr5rbfQh/QYaedxnVcjfaRoXWsInxeTTJKu0DaorbUdUCLLGNKUDTxxsC0w6zgZmZPQJze5HrIFn
V3tsUV2i7iyHIVPVjiuEZe3d6Nl7+HoRzaX2dxEr/g6EHuIrkNSmr3aXGNjrrWvit1qf3jMnC7e4
Naz7iMmFa4bwOodgw8r/XMXhdIvyfmvk6cw6Z4eIDWWrIDbal+j5t2ZefzcSTfMGG2181TnqM+Zn
L6/V6cjXFjE5g/Tk4pzTTR3Ido1PRxkmUuWJAlAlcMVktG7I3aY9RoHmTHB6lfs7NwtPTg4qXeSI
U6o6PidiZBxu6fU29Ov64o9RfUkqdz3B5/Mc4aRHzR03tDPmuTrXW7ek0z/VfXr2i/rcRgy1VMMZ
7jaqjFmItqLx228tpvVXJ9HKBxRDxZZBA1pIE12E3adEQo5zcJzPKiwgP0sV8tInP/OEA2xIbHcv
6Na7fGafkisP6oGBth+QrmdYzEwxVoImp6nsyoq0GN06NlaHFbZyh/mp6hpOQX2FKDajvDU2a6gm
xypBWJaj4yEhDnEdkuBPBu86KSrs8AI31eug8PcTa1hAjcX3YKi3pGnU2ziN/S32TKTrDD3YSHVM
TBIAL+Z6bsEEJoyCS4Gfo8kN85SG1ntLq3VjElUaNYN1FUmH9SXH/8PwZgYfTgy8bBKDtMr9BuR5
lXT62+A7pBzEtY8EpGHcbrPnb4h3nw76FHCuDZsfdhMPxG9xw+CUGYBDU4i1HUkgJP7uuoGAjjQI
blPTN56iwbJ3/JVSTsYzxKlzVfnBObJ08dC6VTdPjz6lpdSerEA7hgqzwkjdgSJloKjT/FXYbb9G
0/R99BV7l0/oLETjdqeJzifFGEEPOC2OhfkSFqyF5BTKVWqIB8Od7NtSy4DdvNaDEl18u7oEoR/u
gyL1d4FEK0Urg/quK8EP1jFDprrLD/2cGYQF6Nbmw1uJmSpBuvFkSGPjm1a9oVH82WR6tE1LGxVD
S9QJmr38uTeuBWRwTl/iynkqXLdFvK81Ez8I5EcEZKg1LLILG8vibd1Ajlan/AgboZNj5d/0nKl7
7bbGixDai8LADxIL5LkxMkGZkBGPI//j7sLRHneDhsCS1Sy99pmBw7Ko+PVQW9g5y0+c2L1yVp62
xixLZEA+qRtUO8Xh12MMk1gxa2flzrb3cgZoLDfhoJw1u7bhgbBZ29Ks/nJTuQc1KkzPxlvEbIaz
7MZ2yAxTEbkjNUPaZ/vNbFvFEjff2AGCeR9Zl2Jp3b4UAN243B0AYHc7TUu9OFDGTTp277+eDqNT
aGlyV8yWm2q+SXW/ObQRw1TLMGMSJYEFpIa/hr5e7aNhwKi0mOOXm3B2LykqN00SfsN4VaERgXjk
u/W40XKVqXOWvARG8FJhOdw5HTNeN8OivjDzkhE5sR6GZLh2Ijras1luqjqyuqbxSQs5UacaJlyl
P2TtYHrd7FVYYHfLzR8Ppz4mGkYpzQeb6f6mNxgSd3X2SVP6jOIA6f5yg0AUm8f/PKxGhbQ34pTc
OMQePd8sfLvl4XIvQMeAL2D+CTDgLUIdct1saJmDeIpn2S/YcWY5CXElhLiNa3jZD1UIaLa15LQj
/PwZaGpI0lWLNEOOCILwzipOc0Rzo2xs8UMtrHPfM+nUVZMAWJu8IelYuFBLBhlGUPqowywVpWSv
rhOgpU4f5xcCQZqmirbMcOVG0ZL3HsHk1EezY4hJattJa+33xdYGB4sS2F+1oUkK2zinTiVEq/Zl
yoaiX3HoK/Wn4irvDGLWkWJzeIascHEnelUMKIdAkKEmBSvoUO5Q4pwcOWaemRPxVnLtTwwyK6Ps
PVOibQ/mlklRjZTBJFwBh9hJAx88r9WTlUiUJ4x0RHb4De3MoDDXqUBaPhKSRWtov2DLksW5t8DH
5Ewq4/LlAYepd8tTEG3ROM+Iw+Xe8tzHa3+99//744/fYIY0B5uOfKE//810cSR9/DNFqSL+Gofj
X373PzBoZQcLPcOePo7krn/88mKuisD1/6gwiE+b5Qc5pyeCRfCJ+v3EWm/5V5affLxv+SjLQxkU
GjU/yrQAt55ZxYTEZDOYgiMkd0zifGB7Pzh58z2O/Z0y6ETOTD1JVAsL8AOcN2kgmtpY1Vdm3HDC
B0uB87VZZQJp6eAyvXdMyLgxcp+jild8LYFhPtArpxlWaN/COLK8SIVEm3UwaWVvosjITBetdBM+
9Y7Dkbz8eLlpWQcdHDQ4K60sDPAcesSwfn43V0HzQEAAXm3k4MvrlqeWm+VhamYG5k1zXc+/ZHne
TEBWLfeKBCI+2ltABfMvWt5AJZ9wJWbykBajszfRmcSO0nipbKaDWXHx9BFnaZj3lZXDZHkffw56
/8lMTWez2Jr8wMSwvdzNyNqYVnXhMABdnlhuekuFTrI4ovKCIqwtGS4utsfl5pcVdPaHLg8XW7Ft
kt6ILPG/n3T+597Hc8v7llf/8WuGoE42LriREuk+CQ3t4nNbrGvSgJMw1+zPQdNHUJor9L+LcfXj
Jisx+//lycXN+vHjPx4uP1iwch8vCRY/z8fjf/UWygF0CIJsyLCl14HgdkixHeSw1Ze702JD+ngn
GoxmZ3LJMWdXbKj5e9+J/vvDf7zs4x/FAZ4ePh4u9/543TIN+3juL3/48pM/3tK7pbKZ9LOrF7eK
9mmDtHD+0ENLqn2xWn5P4U9187R4D/0Udfx+2TKF7DLcVar9UKe2uV++s49vdHn4yzOe5gnLsF/3
l6c/XrrcW77oKO/QL/96UdcJBc2PnU47PY72napR9/cTCXJ1m69LFuKLU7lCtjFtlj2A4NS4/rx4
FX9ZJq2K1ZEoyZwaAE6YWZaSw0rxtLi9l5uqdoDgfDz2zQD3Xh2aD4WwyLSZTFYYnEeXXxrO5FhT
EwF9CZ+pOBnTJkb/CBz2atmqy/dSUfhutTJ/Rqreef5cwWjzFzw1L0mEoHY2UP+x+Zfn/vIVIYBj
N/211T/u/jKbRm375rTBN1uJmGKZEXLPHKH01Dr4+ks7u7eDfxx80uGSyRwecykl+RmsuEhld5Ta
2UZxYe8sf1aHzDNMQxLHaKNa3BRYnnadS9ZETimJV2qqzowgzlAoylfzRmqvfnKyuy/MwIMI4QVq
YM+6GyxEofg6idq4lLn6bPYd2YnNpcVndXRT406msban0fKVuHikLBfDlsnGAMfKNY8pUV1WmF1L
6xy14fNUIVeyE+M57st4Z5XO15yT1UObxMTqEE2yUeboiSFy38oqE5e87QnzNHTfU0d0Cn5Ba8xS
31ys4NsO7fm+ccQXUwbTZuyRw2o4m/IAy5Scym3VkjTiq/5A/CMLesUY36NpeMuULj9GM+dPVVk8
MWHSqA1ca1vVkhW+tLUHLJiDh+jl28QAeNunirvzgzq4qQQF2RDZjeoeB+MnvK2IuzP7e0YCy1at
W3fvm2STEOTzWGZB9IhLn6jMLn7piMTYMBxO1gTVBmt9zJ0NYjTzXcP6utIRpu7qIPKQRqfXIKdb
FYXEapZRfnZj9dUcDZNLrA8XMx0CJM7VBf0+mU1V9k3JVGggxYAOZ06rLtsbJ6TyaExW6CVRcolj
q/MSS96hXwMF7gKdssj4Omij+qlK9iqOimOu2PYWunSObWTctTDmqV1mrZ0TbDDNcSmMS2g0MP0h
4fTfJhtdh1uYx4jU0Mwf0Elr8U/QT0yZVVLWkEoKdDZB8nBImQOd0tbJPjmStZj+PNSV8w43EciI
1mp7kQfJzkaU1QztSRLL8EDYQ3nTahwEZi12SS3cU5mTOdcoEG0UdKVlDlh+xFxli2F8jFAjA4ZE
t2S2dxx7tFD0kRll6shj0MzxAChnPqU510GHFF3DD7wsZogZZ0BXMaq0zb3BhrhuO8M5JV3xKehs
4Rl55JWdn2xbOB8PqolIusJst3K60TwOvfKGRFga9xFuyikJyY9R07A7RuKrosBXhBRtcnUNRmDv
jbvyrdL0dIvguFvnPkxE9HC6KC5IKimPcqf+nuILucSu+MT8hgqWFfpWiH7D0Z1fhpIda+zTlZ5W
2VGgAAoLXTul7xMj508NUYfF+DhGmY/W3XjTkTDdgsE3DyTSnBnhpRfTRnRLrdJ5VT7AQsvrT9VQ
mU9aKc/kQIEbR8CcVfSogja0zqOSYq/smSMR040DLmufHSXZ9Go8bLJUIv2u80+97hQe61MPUYS6
g5lx6pDFY6HpvIK5iZVn1bET6KQ0LebTsYGJkCEMOhmnl7hIqmc5PMS+BpNE3wZWAIMVU0WVWzCZ
zIRWMVNRkdiUSEAm42kcdlVkqOSCNQMS0ASXgBKoJwfX7y5PmB+AdgiORLqsMpOcH43raiUbMpiR
nhxRa70OnZacjBq+ZKe101qd6BGOAFvW6L/0I3XUgClfQ/pV6qu+wOUrMgKf0/gz9lEIOpOjwLdp
PqP/Jj2yS/yzYmc/xib7jDZxy0vIm9N89m6818dyaNtHpAdPWqXRT+DhGnqozrRFQe6NxiuZxCUr
nEsbytobbeXLjCG4NMXsZYMuUuhWdJCAfU6MXb9pav7sDvVzE2DXCQq8WOZ0jtPic65UF8usBrKm
mLW6wxe1kWKdI6XZxG7lr+fxo9B/qLGHuL96F581PyOjGzp8VXmF3YrnaHyLbB33QWe89VprkQLV
PTZm/NMkMHo/kDo/0ymKJA3xkvfVc82E+oFJQ+Wl46MTlahCB3IoiFIiIrSjw6hnfAG6Vc8ibbIc
Y+VFaOretk9aEpPCTtrYwDjgZJaIj5k8oNVUSFccHUJNxkD18rDadub4OhlkDhdB3VzMLos3eV66
G9d+UuHAnoKsodFPkvsQd85O8VkBjood7GL6UQ8WOUxZBHNITZSz2ZKJ3BZPmAtoaenFNWwR7zuR
aAk2/Jr3Y3UHu3KH2f5EKWfhJyl2Q9KPn/VannU9waYWh0+QmMKdCGMo7nVVkBTXhy+K7nd3Gwdc
NLnIfyarvXfjt0gzqq9KbZXrokQF3kh2WrqRGctoErVsexhXcFR7ekCyuI8N1zQnqQvcZAz6OCCq
fTvduwaQx/KMrwfVUR+yHyg1k71FUHk65tZOHbKTg2h0P9XUUNoUheva54Ahg2gXFfw7RtwV5yAm
qrg3ye8ocQfRGpbxy9jMUKocmJaTxtcGHxW7dcrEwwXQ0g/ZFadtcsBhU23YJ1Y1xkE0qRzRVgES
oBm/W2ZzGXOB6m+M3mGr216QzaftlF70mJF+VFFUUnpV7jZpBlr3I6KHttlP1FA3G7PmQVdz0xtI
9dmoIG649BrKU4LHl0SGn9lILnxhxgepWrNPAg1gnYD9rKNgp2KdvYFFe9cJ3zrXXUbmGHPqQ3NX
bIaAVoninxP9jrELS3mDyGqMdfS7U65hdEU1y+tyq3+htcLuC2SWWCR4bnpgHAiamWul/p3mvLpL
gF/ga+1d4lhcxEMTWa2DHC5Vfw+KL/yTk9ezFdB6T59DC3nuqIbFSmIUYHKvz/YuWqY+W2ZVZPZL
k0vKCwW5aFqhBRVSvgYJ/C0wd9Mq7LV6W1kjrTmV2W7hk7Ss1sQ1U6liB0xeOkJSMo0Wq+uXzXqM
eot6AOuBmWmIy0i46vvgOlR0P2OLDxErur2KnGTf6yORjJFCcwVmi2q9M7wTF9Vud2xIPU37L3pW
i41lBj+CislczpzpPgzo6fGqnmz3NgSdtdYyjFYBu3I32/1BLCUbShj2inG6iknHVslauW/smrBV
E5J/QGYxq2Y6yBM5Y1Z7DgLfXJXmOO3AYq4c39jrsfs9Kodkp3Ycrg0Cok1s1xdFNtV6GPUNXl37
VTV+UtUle1fr7XVmZuwubfGDYc6j2eJmJZmARrJrvXL1KjYSnbkw0FUVif0STun0HgYWZol4wjyg
l9SMnXSOmMjB3WhwyVwbP4ti9i6A6AOXUPWTWmZfbawxblT3Bz8S0wMGQYU2m9+esBW6xAelV2HZ
1PWoR0h8a6N9LVlpVNTSJ5birSvtu1LPlZef7Fu/lTspnPtUZtW+mdsleJyZsoki3yZJWWz7wVoT
OdPSFialKYQ93cHUYaEsY+uLGyRvToj1xUys8tQT09n3Q3BUGwy3UvbqvpElqu1AvzlZ6tzMrN/5
uMCZhUZHRoJ7Wtn0VYzpS+niDyPBFKdHj3O8pQ2X66Qkom2Dt9TqjzGamVViWs2+VGqqZUsmHsMq
3g34N00o9sECDHhQtdNiPguNAVPUS4FX+aGBJISCFyYEpv9bMbgjyC71C1FRxToRXFBgA2TZ0J0o
FRo+QaHvgW98L01xJfWz6C3O1antH0vp3lCBXjVBs0WUmScnGE8NYWhRatq3Ms6/FEIeo7YgxlNo
hIZPNuGrTN92dc/HoayK0UQ0nReK9DEelc5znVauB8X5ScGjHxUyDR4q15i8QfSexbXtiv7Jq8qe
qqJzMlq4w7tVM4AxlDZ6MVV5TY36MAw+ZZNVk3VUAduRgB+cXDc56KF/NYl1yUI9xQ38Zhaj/SOr
/Xcj/xLp6vBoxeo1afUvOdLSq+0Wr5krBWmURrrRipoAuqwneio2YXOJ9pjLvtiAEaxXYSbSs1Wy
AubCgtyySy9osQ7h/DtTEwU6uU6lK567hPgwxU+ZtE0OtHVi7B3VeZScf5OxNSFZksYZj2jnEBem
O7Ug6kwYg7NBbfuT3vhjGOKlELnN11djbimscT8FyPt7/0x5VB8c3dqBDp8uaoTaoBpunTzZQfql
NHpxw+daPIiyLDAq59N14Jt4KPTKJw+MPj5R0blo9J0/NrexcVpPmv4hN56sMjHOomlMvC8iP2th
d09iguVyKzrjeR1XBaqpbSKKQ+CKcGU7DhyyWZ4ZRIm2MZQw2XJ+XdEvqRlymBXTIPwvedgV8GAp
xqUyXL52OvObNgamaXMZTYlFBldgX/qx/iYcEAoMqE9Y8/aqQ05da5Erz1YYGQED5NcJF1v2cWSy
axmkhddH/U9kiLtQlLxXkiLQMax5GDTG1dFATakax7JNfhAiNZHzOqkURzkBu6hHLT8Vj+FD8Cl0
lBNTGjLHhzelQKjp0Im8IYgmP7Hker/cSMSu5zIdX3sJjIvKLz1NqblPHZwlzPPxxcQokRKnWYUA
v/csb55rEJON/FxXxCLXLmZZ3yqAzaEb2fQ9a5Bl7ARU6hD3vn6O/fLTP1oDCWCSQCrHnCcHeeJ1
QGCQm05m4Z4y1iO4AjV4n1xs9tJ1vsdkjXMyaI/AUu6llOIYxJaBU3k8jjqOO181lbPh9tPKL4HH
iAGTdD/+YH1d75XR/KoNWYIrLAv3fYj9hTXRMTHNzwz4HM+RoYsgV/2eT0WPNgiOiGqY9bHFi820
ooDfl0smYgrwFqXFqak1qHSNFtyRQV8opwePa9pdGX2Ja8pNS48WsOaVDQ+hfBjoCEb1oNiwv3KQ
jps6wyofM/jYsSKu8AyjHaZtkxyzXI0JfJ1uVpIq61lo01bMbrKozB8gdSJG2mSorzZ11+4ZROiv
Zo6fjfpozPtTw2rMow5/ZZ+pj7X+2NDVuEvpXpSCLg2eKaJ7Q3W4jYTvNg0hhuymEV56w7ibrnKk
v/BQG3F2Thp9mwWpvrdUPN0sCUl2L1xKBL9NwcwVYONipV11CXFPAlkX5IoUxqIRvc6+rrNZZf7K
DAj9pMEVbZLQdnfhqMoVOsx+p9jUmQWqXzJ+iCn0OcTGctxbtYXardL8Ga/cr5Km/l5EnX8eiuCm
Bd01jHz309AIJMoZ9mmuu2SKFg4MDVaLKsJASIkw7tLESPdYAomqtxN0cma7YepbXtIZCN1IPQZe
WKQbRSdwOB+x0zXaozHGP/KeGWtQZ8NO+mZ7clPp7k0GZausET+VWsVFUqeEHlflte/7em1F0WFi
L10NldPuM4vxOUS++hr6ibgoKaSdPDwVjLwYruDCZD40HHIbOko4xQeL/owS9te+tl6KQjlbOm5t
wxYNli0VKqYYz03sGg9NGrRnO0iuSllhVpsXJEGJARma3OvUhlu7k9r3nmjQNHU1ooxa7aXnlOhC
nHzuqobBb2dfylor39y024Ks+aZpbsB6XHsqTSXaQ9lRd9CXca3rbXpvLSoSwHpbXyn8Te5ONZV5
AdUxyW7IL3VSyzkakiLcUIzVJLpa8cam97BCrROv0VLOS4a+hXdk2bWGgM7uztpQIorKSaPGRb2v
CkDDGKVSFN8kPTTqyGp9LkpiIeIDPvd2y/iSSXtR7UtsjdiNEDsWev+smzCRfcb8DAywLg8xXoxG
HvwhrLea76wNrYVc1ApsVyUWhhoTJPM79d2lgjLLim0si884BhVIpFr8KHSGIcXGMapxtVgSHIfF
iwp+iOM1wMoWBF8NU0Lsjh8DThcXqEk/01FbmTpLcgcK86oO3XQzdggu65a8V2ciGLZiqbdijqJs
uyQiBLCWKzvr45MzXpUxzFg3jvh0wYjsnPpFiTM4A8AuPUbwOmomkIuNDw7VyZnZ16mBGb8ZKdNk
q8GdigQDJ2PLEZ0hlORArZjl+cpVywZGV5WxCWK1PaqSqC48a05yC5oh9ICw6h6kVpzudljs8q58
IqDUQQR+1hnh79F5E3WfGbBa5v6aWj/GLhV1VbjjFcaxsqqUBG925r+OBXHtgeYQTZsU9VXvb1yN
opNS25+XFgxmUWNl4grdyy96nghmuAiCyF3kcJvAXh31jtjIQLY7pfoRVSbAq6g3bmSAfjdT6+gm
fr+pYxWlftKbK3swn8w6U1YlLlUPhADVQe7eO1eMniwq1qyY8OmS4lqL1bteRi9pFmjrmpYpSYUV
K8kCd2vT0UXpZwlH6KtvjYhJKwmkiuy2SdcpNKitFmbWVWtVjOrGdpiqCOQWAxTCzaatApZjT0A3
7T+bylrXi+RRE8mL00WP7hAQyh0AVDQ6ChBLxZGnurkBS8C8DLXdHguGCOrFyP3xYBb6jxaJxUmk
Job5uAHTgnoCvx67m2v1qzjFcBxIrnARlcp6Im+adbLAaOzMBUaHxrEuzHMoO3hp0r/2mbp17Nx8
74uzNoXOSU/pI6Ux7hMznr5L0jdXqdqyP1VT6ZEe4v8/7s6kN3Jl3a5/xfCcD+ybgSeZZPaplFJd
qSaEVFIx2HdBBslf78V6xgNswANPPSmci3tOVSmb4Bf723ttZu76558ZPp78r6px+/cNWhVoT8eP
9zo/ZCT4wt9cRQmy+epMk/q7WPV25saEOc4eD6PxxcCV3uRiovt1U3Elqvo4uiliY00lRlZjT835
Nm9Rm7elGrprrfyLkxjVHd3W3BopTe9MU6+Ssuo962bcA6njXzAcfdhN053bhIzE4Nl0vRUxzW59
IaOZvlVC9xOrj869uLFL/LbEk5TV53gcdDbbVPR6QSJeZlYSWHXxh5Bu3WYtzAFcxcOh143LUjT2
NcYWPZFUsefnuRDN0RFdskNWcrb/pEea2eFPy0czn1DptRnkuczATen5JXO1tzFm/+Lj+TwneXPr
09W8GGihufaBgv9KTiq4N17mnf/9Umg2n7m+vBdebOHctH8Ed1SMw7jnNkqrPufsgSm5vlS5O73n
qYfvVIAYE8Qbqjx4aeyAKGZBH18fRC5gdb7VOWLcVCBx5ULecML1N7Px9wEUR874SPeRXeE/Rl5Q
/G2DUY88qmcvQd9crbzUzyxZ5HFeOgaSWlDuieefYqRLS4HQazpl+VP3Zfbtvkrr/JWn8xpqBgzR
tXtbM7NnHWd9VBqg6rCBztfA6Lbakvd7oEc+Jo5u2f/TFozuzhVFA9nXpHvqfWgzZf+h+1160L//
kUfbkdM+t7TnSq4c0sEJZ7Ak17mEKV6nHpb7jhYnw/ydtoMfGSWkgNqH2Kx8VN50govPUOvZ1XQg
44CGJUz6ss2W9KmdHuasrDmCjPgw2gBA5rlEWyp9fzuu8WQuI26oxe2z3lvTXhliJ0kN3ytv3lsS
r17tGw9llf+Wy+qgGZv+XuUEZpWiO5q72rmpHf+YVQiFRlrLc6uJfQ1U8yaq+o2XoInshRF8toxH
S/DjV2wot5jby13rZ+52qMBuWkzEezy63clHYRFTjWXPNS9zoX1panT3ld8sOzzA1a5J32RSTgcR
EwqXlTsirKbXuMrFNilGeSl8OE3xNJQPXf4VwDJLfbMEREeg2MK+QuInuTa5VFFlWtnOMTJOI5hH
oTMR4tCUYf1yRsThXL7ndQHuq9derIYUNFRqiGk2sLUWqAmYqeWJ1qzqMZ7+Vizlo1Fwu0DymR9d
EWe3CbKX7lW/Or3pwTctLdY8fSWcLCMe2Upeh6oB7e1wfzCpcVajcyV05FzdIP9TJm1xrP1Zu7Hs
fw4Ah2+R67oHIC6+Hq9sxe6ZZ04AJ6D0IE9FMRgzwv6DdhiDO7p3/qxpf4tZ1nt2hjAQ16uOavLL
hDJyLfQCJ06S8mnLUnFxc+uWwV27BYZXPhT963/+D3Pkc4Ele6ulGPZcaLBnzcKwqlXKjlLb5kXm
cvaSmooPiZGMF0s6cjMO1CLTyeAd/gUuTMUEZfbcKFkV1Xtfx96Yuf6lHXmkmolWX9Scva9Yb183
9MeahVUvBjcqJjA2XmN0KFHm4d9NkR8B12+mUcIieX/JeZ99R2Kwdb29mS7D1tPnmDs64h2kp0cn
4caZxE+dMCYy1FzLYn/eFcosojyuJ3AXGJx4s7bMNEaIO9S7ukv7uZTZuJvW1rE2Mdyd3eUfyXqe
eB6Naq3UnpIeJhwMwOmAj1EDv+R5h3FuIy7VT0VlqSt7A23fKjBO7bp2bHoe+yrAs2dDD6vWibVi
LMYSk22agYcDYpe/0chfbCoJjG/s67NO+ZaaeA630MRMYG1RFvfn1gEaCQpSAbYib8bPhCdR0is6
IMglk/E21lzLWvUHATM/zPYsdrEq/a3RdB5Be+z8limtS6OMc6Mv2Y17csNVAAQ5nc3sIqqmJiya
ILhKx3hB0B9RutFYD46n5hc7s7OnhCMLNBamFm+mzQyqCDwcH1+ZsR2bdTyD9BQv5gVxgaBRprEi
qWc/jDsoGVTQbmZDmC+UVOCTzq6lbRKvgUvBCdb8uFZuHzXm4odKNfBM7TDXUve3RUbRcyHrDJbk
YBr8s7EenqWnQ8TmfdMgdnXN7DL8GXnYZWl3MCnaLGirGHHzkaIVICkJBm1wUAcXllinOmmzxxE9
YwuNGpOEzMDsY7dgp+k+NOCcw4UL16VzzffY/Q0FRL7xZr2mcEzZV3QgE6wBd4E7ce+ERLATtvk6
WvWXbbbqIfb3Zhn03J+5ADVxwPzhlvdFEEieOiiNQ/Nhehrdi+lzaaoqooxKPi51ebTbbFs7otj+
28zB5Ff4HZR/kMbMu2emCQ8c03gw7ezszS8D5AOizEXAAQlkphYUasau+nB8ix8SYJJZWweNm9Kl
sL807Lj7ZEhClhItj00IVGwwk+1cuOIsa52Tw8jjt5L+el+QHqkMyZp4bdBIwTBwUuBgLhY7CXsQ
XfuqRIKV6jzMo3p8STArnR2b9qDsjdGpDTEzZzyQ11ZNdzn4scWqRHOto1mVlP7k0zmwJxpZ2BRN
PWSzQeXttcOwAmV0+fLWLhDdtMrzv3+CdlSdgVC+JW0H1N6ql1Ni88u/f5oWKs4nbUZLKvqrpyFs
uwRtpYNPoDPieWua2Mb8NME5PdR3RXyITTJvczUKbIkZXCsa7ckrgBN6mSl/2bYeMfYu8SF6VmK6
dqzv/8XLKtarz0v2ByPWrbVj96PnviIC42Plst+tIm3OnmoJv6tm07iad7byNVSQIgb29UIvh1RP
VvYbW6LzLO18b88UTKY6RM4ScFk/gAsFVJLLv3Va/hJM/nvWD6i6uNd5KAPUYLY9sTJj/ipTyB3T
L1svOeYEkMDAt7hEltnnP3/ElECfiFXaXhdbJRuc0rjLFcxaOguavS/GFxFk5kUTnJTIUJ8Df5EM
r94GN8VfQzotnUx8jTvdXf0q8jza9ltpTHfseUGYZPWfLF1K6MFaCITIODmLc7VjapB7SXo3sAd4
YjMXQ3+EoWZr5yAuL82Q5KFqiPHaNVO3JQfiGkFNvaf1mpB7PzEmuaFky416ytNBgrn7T4tsZz6k
zWzt0tW4XGl+wzqwkBC7wFU05Ogi/N3+ri9RT1JladsZ7J7pNS8UlbURbdAcqHpM8Jzt1DarZrnN
aU7e9BOCeQc/lq2OjIml50CNymFktVc7T2nqFvhTnWN2xQMZv1p9yzKe034buDhSUq9AG63mT6zh
LUT+U6Jp7hUpi7Ef9mza6+arX3g/ZYsviufmvmTzUg59i+vdT0ldoukuDlijaq7BdLJfVFgQKoHw
3I4HS+n6QSu/CLpQ8FynN4EguyFZ0h/63o16V+3zIfP+qAM9f5Fa1AATrbv5gmKPztGKUA3on4Al
YI3mo0X/UQAHiefPrR3lNaNyZ1PWv0oktQ1xIo/zpWk2ZuPJnYq55XmYJuagaqNDUEhyL6437aYE
ROrglcV1qoY/U2agS8bg42fvtTVYkbQepdOTTZ2ELUsVycZBUGVdySRthq4PaYULylMXG92pcbqP
xNIhVfblo3TMnZWq5Nr7xuM8iAWhtqBFuy7nk0gI1K9lHDqBFZ373wnPo3rQbE8/dkt//5cnkLbx
gkWzPkrJXGTb2XPW1eNhqdw3aUMTlY03k1LRvh0I66jMeUsRWhAQt1HE9Ng6wdIxrEsl5WfStfKc
jvNqIHX+PweZ4EEhOfh/B5k814MU/2372dUYrf+3WjHrP//T/wUz8XwAJIZOMZhLIJGA+n+xTHzr
PyxKwVzbAtXrr0ST/wKaWM5/mLpjOHAMLBevLtVh/61f/8D/8d8t8z+I45BxJKdv0FVm2/8vQBPT
Mv/3aB5+Vs/RHd1ec+AkSKz/My85pGZeMS3Uhw6FmhNt9C5cq16YSXwElvdOjf0dUjSoaIptiN+A
q0BNH4GzbgbH9fc3rwzqne3H5QMA4JhdWxgsgMpqzThZdTKFtojjKJ4f5g7BbtSDP1lWEGxYgC64
pEy2lp3BkEj7dqOYJMLkwS+L7DnI9UjvKuuVsKhPLs7SdsaCqj65MnLm3NpL2LGhk3BxKzo/YT7l
Mtcb4Md1j8MNP2XG/INvnVXfDu6Xcw6cNQxBZM00jAjuu8Z4J+oo6JrqWMfpyZ8mkmI6STCrS4J9
1YBDof1vF8uEvhrlPvQQZvu+KZ49o0CPB15M1IucEKa8sE2N5qxPXKxa5QNsmGGci+kVsx9AXnxc
RNj2w+Sn52YykScC1X9o1jRtViZRkmUB7OrUfohlRs8Xn5eTq6pvLDFMHzXlNGNtGiteyWE+WYct
12HJBBSiQFub8cC/yaJikCYPbqWttSfidTT5VNGv4RmnQllfHZL71u9ZVxrJ0UsN5yVoezuq0/ZY
mVyfUQvLC+4rdsFmQs0TXKuYO8Y0fy6Qwkvr1YHAgJ5eGwzg6m4B/scgwbBDs5gPO2mD94yFFANe
LBmjc623bwiK5bFnOwzREUU3Tjz97AzaOXfn4iQQKtaw3RTpQfM6Unuys4a5RdUSzqVoUN2FgEMK
2jruuxm0Nfc9S6hdt94kltp4r5qlveBZeJtqlsmWk+NoiXXvrnKJyZzQa9wOazYb4SwYRvYliv4a
F6AucCrnLYaXJgFxQVBNkPZTa9cW2dZvka3bsnrU0aHPltvCaMMeCwfCXc5zvjSbSTpPnWfld17Q
UAvcw6J69dJoAQMOrrNIK5ivizFzQ3ZEPuvvGk9dnuAV60gb4qEzPdd7tDHHbGrroymN5hPfZnYp
4rF60sa1R0Pvx21nju47iI2DymbnUJEYC9mF3DzIrRFlBRRWJi6dY+18LYUHd2x8gWfYnMVU3n2M
FukgnzEYLKeZNkpfJOKMYRiVJ7ZAXyjnwHhH+1vTHxqzTI5GlRyIcnYXYkGAASQYDOgBx6xoh0j6
vr6dGGro1hn6s9SWJ0yM+WHBSHFevjONGdRL9Z4PUPkMT/PBLNKZzF/8jXMSAAeoIt7Xyl/p/9VO
tAGr8BKjjIHJKyMFiYfGnEKtqRTLZTY2WJcN7bc3By8tGtEtj4Efts6eN0qogYdy5l+0AGJebdD1
5g8AzfMuf9VLe6s5wXoFqG76Wi4CyuQ2mVNxq/bJA9emM5eUjN0VUfo0AQtoZ+ZpMHz8WVo/7iHt
Qa2pcVpOzbDPx0xE/cQ8oRCGAwmzac0id+YbKNotStEUslxKH5LEQ0IM4CcamvcY1+4LR5D3qNTw
V/QWSckq7rdpXdaRW87uZYX5l6S5o2AY4DDrtrvP8AmzC64pCHDbhylJvUstKVcofKyYc1oQWZAD
+0p/uJdNq06EOQSqzVzhphisCFYyZM0mSHl9zN+Gh35Pz06w18Xw3bv5LikSc68lRX7ILDJZ0u5+
vGEuoomLBCq+JiKV+eVjCBffP6tOe8VIZO5SK5dEMmrwVi4Y1BoH90Yk2uMisjlaJrGWm/l/7SB+
6yyWvY1RWZtUc+19/c7aMyXLy1iZtXHM33u68dJuRTqX97b6KQs5vHaA7yCNAvYPnINu03dlEzc2
mBsnnOoyyXB7GibLt5goo3LItoN0nyACw/T0ZRF680/cVMDmWuTvjuvsTvbte+agg6dj54bYPEIS
xr+6vGshvsAXx1j6WkHICOcJU0TvxBfQ5OaWdoU/i9+eBgwAIVLOn9JIWFzmknRhNrIsBZVbF0Vk
GR4VYYWxN7iOQZ4CmoUfiIyI5J6TzDtzTvlSCv2tmaceexbxCoApDH+WCcabRrkpEMfWz72LbWvT
o28IbaMwd3Sufho8MozVwsEByB4NP1Elxzy4/8WmUKjX3u00eZ2hlkTsu63jHDDvz+rLmcpp61oI
3mwIyqO1tB9msnz5okDl6Y7uZI/31YY8586Tr9spsGfDCNnaMZy6GWrqSv5iE4skBJd7mvlqEgwg
obtoUZXbLH0mZzNWXrAzyDFtO8vA/wyGqTDW7AVopmgp2OXq+tUfneUmvazaJk2lH/wq+1oWJ4HL
DOp0oXKXk25fk0HYeDBfkt6pHkrW/vhlygVwVVZGpWuaJ68iFelUGd5jAKYn5KeIRrn5EOQ2NHir
e7ekKw6mTA1ogykikEIcF4BJMdMcFwqCN9JdnNB0Jj4lfMCK1uSA9frgWDePrpslr1OpHcppbXZJ
lkO/2N+z54nrkgmLrofV2SL/IgIbL1V/0Ovyl+Gp5l6OyXvdLn8q0ssRqHSI6DO9pLXT39rNv51Z
RrBsbU41hu7Dd/P20BaJCoNGjWHsZNmWOKiLf2spnw1THvMYa0DK+b2DfGw+xvwAFgDvp8B1o4zo
3S86M7Opjw++STOA6Rn6Dg07PjluggI7QnpMpycM6uLXaBo4huGxNtngvPix9sqxtGl4Sd49I/kW
aGdbN8/7By8daAFkgoEjX+uHHDBImBNRfrZThWW+ADff6px5emuV24zY7a/JnX+bs5QPRlrZYZBd
uDrbn6MORVd5KiasbTz4bQqiSyj8jK70Ph3h/4qb+JMmSXXU7dJ+qQa6W/DHexfRkWEeve59tGmN
laijO99vk7vjBoqApSCeM7OClynVr/itcjav090ux/FqjV0VmovWHNzkkCyx+EHiQnJyu+yZnfSw
H+lloFjVcm4YVXHt27VLIt4UB6tlpZkr+2+dZByNxUWZ84/w9YsnvOZINpnLPVDUpW2SvRIEJyBG
wwGg1OGkAS715kFe3OqelyhcrWhOAXXeLwFkM8zo1vhnqt0t+s499SF1wBbvjw0iQlHXax4bm3qf
wmyW1rBzY7zQVtElZ5YTn2niuWyc/IE3xcHvbLTo7Kl4cbPHdc4ay2VnFrG790TlEMVqX3n27twu
yY+QM4Zw0J370PSPpjrGdef/xptoMe8uwfPi9VYk4KheWU8CEcHfQ2iOepU0hkCdCHbgtRY2lbWE
2vrBIXafRbReayQPEE+cyvqb9coJAQdSRFnpjz5OpKV/t5XTfVtD8BGbTfpLRzXejnB1H1WGIrk4
aoetdesm9Rvkhz6kEoLSHc1J0RCyGsP0Ij7iRxKE19hT009C+kXAbvuYe+sZS9AXGIj6TvMj3QbD
lfOIE8Snw72w24ur/PRm8LFErlJy76pfjoIWDNuBig5i11G9GN1PLHkfqSF3b/5onxdRapGu/bXi
QZzbNcKa6Vm9BdmjkNfYoxoevBxiwmpTmAr34YKxaYUaked48wf7xBwnQuRX/VbHmjhSYfLd+GCT
emXMhzqe3tu6j9qG1Ber7+CDZfo1bvnrZ56nH7Czb6bUfsMmJFHfzb9q7Z9g7sE4P+jDyUrzasc1
AST6tMldczhX/QhNeUUem2bKZojCS64egGzrsQxJhQynf/8h1vHhJGyUbjATJZDz+LlRGr7dOieP
sYdwu5x7XbxVeu1t7XH6pp+XHl1w+ZyBOKeVH7+5OjIHg8d4GhLI3v9+4Xw+Cr15wtmihyQRspNI
AbzxiTMz96E2iJkzgF2h/CRRvGYn//W5/ftFrdWM6ag+jBr2iZ0aMNZ1J+C7YXvbuYtGl7K4PGHF
XowsgZcEtC4pB8ILnkTE6QRdjzQPV2HeNECsGmAkeAh2g2wfsAmw82X7tBV4hbepCQ5H9cM58QYQ
NcLuuXG2LgLJQC2nXwARY7aMsAiuY7P7JVtq60t0IbqecbKPsXxppzkLezz/W0gMu8Qs6k1JFVaI
N/WpdTwXYMzgHxlPlta71yPlm+LLzfEPym8xBgn3h+xWOoOzlakiDmNQazEVyTHWHPsyUTFXpfo+
l9gzk8YWV0OLxa7KMwrd/Ozme4AeMpHRupRhxiRXex2X4q0WNQp4bqf3XJE+bjFYDQEDsshxnJTe
vnHan0AX+rOWQTNQGRjLosJ1Swc0LaXL+KEpDcbtwnY/T/xflUkbRS2RSgNnMyi+kgBaxClDApTK
kqi1QbAFc/5B7P0wd6M46FXxayi8Dztz97IxLp4SX8IJYGGU9rvWXXHNbloJ2DduoYVh4up5KZfb
IOcPmQe7Re83uiLK4oPNDXEun/z1ZBP6vLLNj1xMznmVnWzUQ3Ls8WrpLcwQhNS8V9yKOzGOh2oK
FGK4ue9nPwbLjSOQhC/jLndAEjAZkY622RbCXfsg9BtZeO8UOxfSHPbJGtrPMWPLNaTOXetxNQc6
MV/yw7huxVuu/E93wmsMjKQa8vfYatxTIMuTMWG0cD0qz7rbv9+opn7r0Db5oY2BMPQND47GYmuj
dxvwH+9mUprnuOZ7LMALRe2IRqrqhgak9eM35KXiFoR8IILiHAeBifEJHb0s5/2MKa5oC/dEiXOx
x050G9W0lQSkj8FctpGHKEqGjJ+pp0VyYxTmGKYBDQn6PDxz8DylA/WrWckQiY0JJn/HdSSyFHxv
Vd5Sm5YVFOjNfCM6ZxwbiNMkqpPk3DlJDMfgm00KBqPAw+g2DBqXwO7Bn0jhpDmFFnNJvdG/n7/E
zsutZ61eYslnrx4FKsqdUyCofHf4/ZqG8i07wYSjG3DJ5/VMCwb1bC/lR+FKHDH0fQ4KM0itMUcx
y7zg9qHeMPCoDU4aQgUi+cM01DHXJ6QjhLPXTedVTbEVBqN2xwGYGcPd8I3VsKwoK/WwAfnFg77Q
pZYsTUYGsn/TXZzkmiuuiVd8E0Q0Nv6IGYn8lqYzK9OcQWcP6EJW/vmK88AHMjbuRodg7SmSJoMx
/6jqo2+n8tk0f9wleCunNNmZGCbUyLoiHyxQ1bNv7gtxK2eW6abrwXLR6uNQ9GEsJoMGQvlltMah
EoxMi+ntpek/ZonxezBIVQ7O0R70D4kGeKp9SsXnxdvIYcgONdTOuE9CkVkDiK7PAEUCs5ncy352
Injx3GLmdtom5k+jtcH1YUCc/W2ilPn9lhgMgRiUscRPzm6/Nlv2YORbUwLjmXWY/AlMB4mhP7fU
DSuXYJuSmTuH5duUltnFZNTfyq5PIr2gZ2PsaTi1I/DuG1osaV1yjG81FRRoEjjddSgjfC7dc6wl
FEplNOPgv8fLyL+VOfWr3sgsWlz6kkpnCQGmOPSijdO2AEkcaTZ9RtgfTXQalYfjYBIfy9MUz3Rt
sTmfaYfnBtzysT50xRQ1S/GYV+1RTvVPy12XViB6pr3R32rFdGteBekFNbEzAHYTaAD+C1E89msX
TZ/+NgXlz7pT0KG15HunJEchOdBqpJDFfOB7vcug2BMS/2kkHwf8N2c7buet0ymaMMaJ7xWOe3MO
F/pHN3ZTfeqYodrWfW71DNhYAYslBslg2jDACL5/znhJRounXGD1DybPkk3JNc7DjUou5+p5Ds+F
mpnFgofK/SO1v/1MfKMbBiJ7nhLKz3LL4g3qfuVu/qHcFXd9tDveuXV3YBNzcWLnSST8wN1YfNZw
wsZp9cbiRcLzFgLFPHoyPiR69e2zYZrqqYoK6Zziirptlin4SrQGDha2xlHqR1vGzYVL1VnPtMem
jjeoPbekW4H2zTNAp3Q94UFb8Sr0LknUUCbNU5WOP64JKKk33PdkpP3O5cVBouiy5o7AdEpN7SuN
MdDTBwWuODvpPvlVm2OelqpDTH2g0ZY7DjVtY9nWYyddmhQnTtzRFkyt70vQ/VmU/ZMt/WtpuzQX
TVHmq7c+dg9BNf1JMeGGRjdftdT60qb2eSE9Ombp96gbd29RoR6MRwpGPsbCgBZRox85ORVfVD5O
GlzEQE3fhqwpgZV8fXgfuKg8YPrkMTRYR2KW9Qan2SuB1uPc5Mckrfk+lZuukR9167wobgGqznYF
h3lR54d+xIdK6Jid9b4svVB4NaorHAF6x4HfYsHf5I2BWVi3vn3wN6ij2FUps0a2KdaENX/HuL97
3EIIjvF/+VoL9b4PMcySYnYfxdEuv2tsL1rXXa1O8WDVczrBFVu2AgdVLdsvadrn2JmPeI+RVabq
bYJrzEUKzH7OXCZ1dM+6+JntY6Wx6qUBm9uNX+J62ANE+wa09mGPTkEpH/NjXVG81VS3dmmwsDzS
6iXpQqn42etcPgZ8phIYam0a4qcHIK54Y3NMdg5e/bVlQZI6Bcq/5pupT3Op32XjVWDv6Pp+0w3M
1sLBtCW4BcWZ/ZZbrzmVJIGD/lHzny9o0LKiGTzppr8NAadtkwevHeZ7IGPLh/DLkT+KtJqV6duM
ci3eUPG3r6wH6dCw0qJqD/4QmYRyQ0tU+rWtf2Z0MLeicM8S1r4afO3gDvd2Ke0jhmqBxkEalmSp
TTHRmzPc+2AqtoU/xkcZiGsMBoZbebErlhgDQpre6FJkMEXMqdoU6pnG0Ws4hgt/VO1BGllHQ4wd
vUjTV5KL31UL6zYVZ0+s1QYxoopR4ieauxMNq8O5YDUhDnbTjvsRnxN3xSTMSvqmcF6uDZl867SB
ikMdOMwS8MTze+6YnaAwIp3ZEPdxPV80vlZm0dI2RWAgKwxn23uNfbQNfCVTOTB4lmSMquzTFYk6
TjrFM2Ww0uXWde1EfQl8WYxHqeNepnxvTf6GblBy+06JwO/RZe4zAwEfHUbnNTF4lRUmMuOzKv60
8Wi9AjM5Vh0ttuYKM+xn/C2L56hjRmZxVyQ6XKei2xnD2GG8NpkxDHRJy45ExaRVkb3b9Sa1CBlU
DC2wJdZ0xM82HbmpJ1oEW4yON6c5dGM3PDi3ZfijNxRuqYXcfMv5bGPU25naXIeKAt3Z1IkMa3fC
WbijPCQJ3QtEJKAu5VWwLnYAjBaEfdMmn/Y8F+2DOQ1Yk2Teh4HjUbsVV2/ULT52SfLSBIWzAZDz
TpQP9Qkc2cihFRituU/d4FFvbeohcRGYvkivLjAo2o8KC7uwc296Oi2gv3FtycevTiQvkvov0J0J
506Crso2OtL7/tkvpM9pEHghpOGWlCfOZEnKE2rPal5teEJAWF923cK3E4I8Fl5bZxax4NzbVY8n
j2ltpt1I8jm4dMFCWZ0ELCThEZq+/xcbR7mtOKvcxaiisXUPoiUilGbvILGaRxvLh9HxMZRVEtHc
hgO0pKGSctU00Olxgi3kNV5+MtFEmECKP0OtmZvafIX11sLR4BLmBCUFW8nyu8eAzeearqaRvHNZ
tK9U2/c7y8E+5My0k+JWCrUy/mwG8unKID4yWgH9dTPVTgW/LWFlO2zHN9T+gQX9T9bPFIaX30oS
1TQxUC8aHl+3ui0J2EhY4i1eIirkl19Vn6cYM6rnyeMvpT/haubkQdXvHOrL7d+mp579CgkjMOiw
bRwEhYS+FA2rIVZnQMlQDBsijPageKkTDM3dDLlYT3eZXRUHY+oPhocbI9c0tvesv+d423fPMZJO
SjHYxsu4wOnYQUpImlrsPfdWfGMsQPqHFICMmW/0zApXY1zQm4q7ZsYyDCJ9yB7iPnd2HhLipHBJ
Lz4F/3JuJ+QEvsmUXz0dkia855LNXXM308gIMoZve19i/sUD+rtTkk9s8eEw7rrTdElFskX/3TZa
MyOGeSS2rfExX+8GFqU7c3GV5bs7sTmk9IyZS29/loLOK1FyS0Husva5Dm5iUu9sF6Oyt8LO9E5a
MPxdeElGx/7xp6IL9YbfRRHO5LOXWp9W3Ed4br5LI8QI8VSDLtwadH8RVrmY+uoOjGVUju5T56zs
sHwbJLiA3eTapv3v3sujDlsLU56NhwWAwORdNZdMWcetlQ674mUc5K+G6N36e3VOfq1q+8zEupfW
rzbotmwsuGxNJ4Nna2qTH02rc1LeIMr8Csz5UenuPQDMJuO9u4y/TNODJ87DowhNwKpOFoe9sxr/
OH2IUFTGakzDJs1k0tVOVHBIAUhjJCYkRbkFVx3QxFbDUZmWxrM/Ly9pX/3CMLqVmPAmb7yUbnO2
VP0KC4ZXLeRbCmSriwb2Id0U3Bw13Nb3a6AaOSO1zh/5gDdHr92nWPa/VYOqtWS4cOlBRThSmFEo
BNdAKyl1IOaTbcyi49FS8mQkaoVhED7JNLdPNCC+Q6zh5e55Aph308UwKXHRuITBsi7qLNB2TfWR
OVa/qbP2qQ+eKsN9aGdx7DB9uqLAtbb621vnLSUx4jq0Yg3Vte0GaqFyjQ514juBesoylCqyaCxr
BJ2IRZG9Tdr0zVaRGjo8pI1MHq0hv+t+RZ6yGA+T7M52wd6g12z8Nrglm9G+tWayywbxXRcsXEXb
+Mhkb2jPgpOwg0NlUo3m6ubNfYhhOWi4BefRDKsJ0XrMDnqQ7CtlHmpuyeVC5L9Ch3pM3CmSfEY0
ElCpbezTTByHTLyYGYO3Zu0WOe/zvjnEsUa7XQfEhK1LA+WrmdgqGWHsx8mmcIbn+H9ydx7LkSNd
ln6Vtt6jGlqYzfQitKBWSXIDIzOZ0A4tn34+d2Ylq6p/65nZ9gaGiGAEyQDgcL/3nO9QBIbNsmLY
3U82WcEMihdmmWyLRNzLE7/T0rcyp+rBPa0cMGaWmOHqTWN5z3kWnxstuMrhpcBof6TR/jxmxGU7
05kVNsNVrUPZ9Z2VPv8UFoaYqWhvZy75lQE2ZFUOo7YeDXFm6oEG2D6aerMvWgPda/hgUn2omL+U
hXk1JQlZydUb7euXdvIPGEPojZvF3hu/C1uQFhtc2NoC5EVsNEZUaDMSd/SjL+zH2fQf25i6O8WI
H6JzH+bM3WqaeXS7+ok+5uvCXLEPX3UnvLWX9mdWx49CZLvMyW7pOR9Haa2eabSirwhECiV5r5X1
AyEZG5pUuyTI302dPrBr3YMMIg6u/04Z5gDhfe6zt0bT75q8fcFtt9NEdUGO4bNZjS9jB0Ypsi2s
/h7WouJmoQVrlfS+I5Ncu4wbEAp9vwhOsZduuMccfTd6NJHMo1fdWL7/g791VY/xOm6bfUnUIJ00
l/tnbRQ36fRAf+kjnP2rOjKv2jx7xYu2irz0kMfRBRClK5+AUksTl4tlnxur+kiGjMyP4exo/bPF
ReUC4XJno9gk9Ewz/TZvkxcgK6e8MannscDtGUy4wL4BhL1wkgQqC9nIXr3CFX2FjfFgDTRT9G68
tpbqejSbU7dY2P0Mys/cL/3o1IbZRW+MDxSX7hvuKauFjkhpECQ3L+SfcGozepLRIdMITyFxnX3F
+ulOOKO2Imm3oBTp9t2ZQHJWX02zzU/64l1jfgOyR1g6C+05XsuTJTSLmzC6McJmF8ODXiXUrxhn
NEolLSGnoaBoBRYzLKwZ9US1K5uGJOVrewBl0AmQlz70VqT+pWOtOnKiO726zrt523v3VjoeSehG
nECFPzKfnVlY+2KiBIQg2nNlNQZ3D/SZ62WwL9PZvCGK6N2agMk21T4ulouQLipkG4Iu29eiT+7K
4iGI43Bled632X8NoXhNzvS91Co6KYZ51bXZHT7zZXocjfpt7HdD016Mbfsc2/MLXJgtdkwczFxy
QhIt2+77bCaXNlVw2iL7Ssfwo5lMp6ymPE6dCSYzOmSehza+o7OBLoYkuPMYUIsraEZnWI7jZR9m
zJEYMbYu6tJlJNfNm1xvhebG3PaG2NVMs9ZkZICDizaDZzzS3boMMJ2gDjixxjkkdv5kD1z24xLx
6ctZp/xQWe1BGA2nH4Unx75hzvsx83po+NsgmHeTce3WxUOZN/vIup0WPLNjc+86DnF2TNX1nnI5
MbgVVoe02mkanvqOGHbXsH/K35vN7q1uBee4ji9jg7pwYyLVkb+wsI17Ui2TjZSAT1F/F8TixLLj
QMDro1lgIRzKJw/V8HIJCQif9oQ6so2Hfe74Zy2m/yx/aCrqb70XsdxLPsw2xu9ZuA+lWd1Ku2m8
Jnw+L8W9j6TEBlqUFaCe2lB645w7fVm4k0OnZgG3ApVOZXhqaSMuTzINL3XaXaW1+5aYQdemKALB
DiModxsQ1xSY20y7HI2iXMEVBf4yHhpvuA7wexHQcwwxJ8DUuZwjPONxt08X62g/Dz1F7PlhIJ5z
SmZyzftrO3mJZClzLD/S0X+n2np0ic2m5o5O2HuvyUJ0zUMU5h+h7V8CaE7Xs1sffb19W0L3jrio
7dhDThVUcHprzS8wV1qbQ9RhiKyKbE8Jb93P3qugm7Zx6JDneXkyMhhMaLjsLZJ+A8snngmPtuo6
7QqkC8gG6ECJNRHnzG0L80UOmbCzn92iBnpXwIjScN75mFvhqtUEdEAbYXhENXHpzPGhYz6BNvgz
5+E//pZX85mA9r2s5oZTvPvHw//cf5RXb8VH+7/ku37/1H/+/SFv+vWhm7fu7W8PtqIDFn7bfzTz
3Ufb592fgWvyJ/9fX/y3D/UpD3P18b///e0Hd+BNguwo+d79LUcO6SVSyf+banPzlpXdf9Fs8sZf
ms3A/cO2fVR0voqfc2U2jqzIyQA63f5Dd23fsmU/y3QdIkREiVCQdDjnj8C2dfo4vml4nicTd36J
Nm3zDyIzKBq7VmBQA+Zdf34JN5/ZFf9tCp3lyRCLr5ALh2QitJ+6bhDMFUilKAl5fw2ICeDUdST0
amecJSHhrmG1FZza696k5AbpF1QMI6nG4MhCc17jBwJ73D4vhXaTz0jB01onWmskdnJwPXCkCznt
B4x7M3lZ2BzGm6jf5F6ybEK7OoW411cLbqvZIhSJzKt8V8oMVSOlyhw44AcCwo/L4q51uYMSIBAh
BKAeJK7iSezr2r8x5ElNcjUwucZgQtaHsmj8osOEC4LykbbD1WhP35mlMTOzGd2K+WwDcoPdjwZE
XDiZ0VNx9S5BO1pr3czuyi55t9KF5CnuQJA8akzJ4LMZJurE21Y9ZHb8D1Qu821uTs6FwUK05V7t
F0T0Dvi04xxJtT2dk3InKmKCW+iDwOuZebfHYfKbTUgUaswPJ7ga0E7Zj3izWLZmT2C78O1Y/M8O
pplsbNEjUpLL8JSz7DG/g7fbwslCaFqbd3WeQWty7ruRSjLmOdCVfbDxG+21c4YH0pLeOgROGJza
OT0aadOsTQsUcVYuW21qHjE+oLMZWVMx7jvoGNcu5vE+cgG5eR3+ric9HS6Hsu7x6xWXDkzuPONb
aFlkI5UZbpCplICAWZlWZPlk+tGllttRzfYX9L1Gn10sTFmhUYd4X8zkjZXCsNLmhGqdnzFtv8ki
hyS1/t7uo53LZ+yyvqLfkJCdMtI7Nq0qRfwZZatU067CDB1X4kzvTZHhrdAA3ed5sguWO7hYlftd
n4BkV/l46vgS5qqc7uYJ4eo8ZNvg3c+Ss1bBMKj68MGZQGdxrM0wKfcjdD44N9nKn2rvaNgZd3LM
Cg2GoE2cx4+9NfqHuOkus8qs8NYOD6Vvw7vM+4OxONlu8JiQOy3wfw7mamiJpp5T41uRTxbJO6q9
ItkiNUn1zbqyEdnElAWcNr6CaE7CEViCdTyI58KvnjMEI9gpngCFfoOIhq9qsIcVYp2nTIjv83Cp
B+LSLLKdn9GuqW1gXIbrocWadlVX3peje7cUZKiRV7iaq/HUEBTSukVPpTm8cUmpN4kv1CJS1mlv
Ll4JN7A8OAtUYsdq+q3OndAqs3M3jcaatGiQb783rYtXrCS0iXJqhM8uywQXNGQ4eovtCtFz6HdY
zAENZj4G2SVH34pt8rGqOEQoTrd06dbGYr/ASR5WXYxcTKBGgaSHDHmwbvNusOlAaCyUqHjXQ5Nu
SD3ZBA2TU6ejfyStClaC7nT0QrIP5N7Xc1rNWpJuhiTWqk0P5ORzr5V7cjDeTrb//OtFGt+cPQXy
4d7+2tcWiRzvSaf+fO0vHwcNj1YO6MfKhEY3jdh1OTE/H2UNX9PWSGihW2bZQXclwYc+lod31wF0
aTPHOfl98t3TWV1WvV43B0h1iPuo4BYC/AhkEQDCcpJOBw+bXFB2p2iZfu2NVnUDl4bS9u+n1E+k
0rozJd7u6+dZgvx658y9ZLM4kLO0UoJ4feIGKmvZF4tn7pvETKHQyud0uVE/ojYCRtkxovkp3/T1
TvVTkJl5V1LKPBmyaNRzn5/Uqc9TTwwJvIpgaHZ+w9ntDOV921Piz0RiPwCMPc/zvhqz9I3Vuke7
guHGt16odhAHasBbS/x9XXr1jSHndGM32WfkWvu+7ohVG4h1mClr9WZsHlxDXLmS0Y+2I6LLIpJj
2mI6M1fIkpY3pKR3iKspf1Ldo5y1swqWo1OdXuEtQF4xDw9FopVbAQVvFXoAzswl90+NZwJciMrH
VqpkPUu/0KoKpTLk4G2epNsu7s79QrmGaoE/t8gLlmfm2azatJfF8iFwaTjRpyntrko4lkDAylO1
tG91a3gHTTAzxxz4bk/YdbGBxQciLvzHJAhJQcZMilDN3VaaXxw1P3qp5/5DxH17BwOnvDFJIbZo
mnpa1z8sogf+UoqbPpwI4Z66kqpcRmZDfFekcbiDuNhsK+AK29bTn4eOtUYW1f4pC7jhtka/iX/0
1dRcmfFtw9kFGyugtzjX7ckQaFpm0debMOqyDRVALuMKL2yEmJussXjvIqO2FWFfQqHjBt3/QT32
MblZQ3CcyL8rCExAdaQ2aOKvh4GuvYJET4kOiBQWwEhLwpaFocEJuURarkjPG4xjDp1mCmRxwLfE
aekTFylbgLZHhmGoTSjJ0mkgT8avx3Olm/uqn/d42mEJmlNTndSmo79NngNnaHNy27k+TSTIuyBl
jxXdkxOtlvrU/N5Tz3099JbqSRMof3SPz7Ck+hv/G+kVs8C2yVzhAJA1pDIEK1+9ius/RVsEKK7o
SPcj371dVWJOjlAO6pPaOAa4dvx1PPZlRIhvOd9cdwA8L1NDHGYFpj3gpYCldWLt3p1oe3Bgfj80
YhqXGB4G5OLuQG9b61sAFXKX9VhzUo+10R62aVZ9t6OFjE0CVgHgWwDl5NdAMjmomHz2ZrDi/rqT
qqlyxlIQpIMD7p/juhRycPzkfleFu68JjVNHOU6XDd9whRub9IWvo6yQ5K2MX1B76oV8zj5QEqBj
kUh1BQr/ooV/PVR7C44K7GRT/HncKYkhmJSbRJ4G6lyoQOThu2zcaFe49aM69jY+5V+ngcG8gSqH
1j7Tt3Yge+vVUU/e4Ql0J2jX6AojQf9TfY/yK1vkpsNvse0F/RX1UG3U9w06x9g7U3cgKKCRaQG/
NppMVfl6qPbUc4v7Updpd/S7kY6P+k7V6ab2kHsCeEPBt1bn29fm6xz8OhGhgB91Lqz9oOnQRKLc
v85Euex8OdypDdp77mnwlPOVejwmABvzpP4YZf7J57H7vEb1kmW82iWUmqEtw+/z+8B5kQZZ+l8d
Q5SZzOAhsKljM6hr9vPK/dx30uq7l5ot9CCOztchUkfsH895AvtrnQsKYfISVlevm1QlkA157NRj
9YoJ7mZb0x81cv3Pi7dp+QbU4zb1uO4SVDxHpn2rRKCCIo+HS0ZdSjGK+M+9r+eMyNh7rUmzOiKw
B4cK82ixdrwWUJwxostqNIYD+drnD8jnoKQXFLowb9PdaE8YGdqT93vvH8+BCok2muQq2D74Je6N
XbLzclzkU7zAgE+WvakGjoGVjtoTQWxskSq8qkNoKDuJPKzqIRk6jGnqiFaJcA9tSjCLvBrVJVm2
caxvo8hgpHQyf0t3MDo0hs9w+jnOXgVjnX5ekhYxUhSFUlpN8pJ0W0o0RpvHW3VxuhT5fr0JUdot
SvnmM0T8LyR+dcl+pjE0dcjJ29NSV+kUgYqxUEf6L49b36UXmutMPMXEOfd5hOVhruRR19WTxQC0
IevSnYQ7fw7PjsxBUg/VntqocVs9F5bIK0QdHL6GyxxuNF+SHDk/d/n8Fxg8OCqy1t4FMiGioI5D
mTVDL+arQIlJBU98vmZGzbJVPzEZzI8Oale9xDzs13vVw4g0T/ztrvY+VFUcv4ddhsFf/ksDRrmT
2vva/KvnBChnLmD5ls9NIb8atfuPH59Yq2yLJf6pns/V+8JIPzuOlezBsPz5tn/13n88l8ULDrGW
mIHk9y/Wc+/NG50RviN/Szl1a7ctK+Qw3Q9jlLcjYXD52BFXk9oMrTSD/35uxK/FfFEHSkhDbz+N
+bnQ+mJvufJYqHdEc8Kueot687/6GPXCX94DDWTrpNiD5T8fN9Y3uBUUheXv/vy4z58dqqnkiPNt
GNZAnpl8XW1c+fd+vjosNrB5ThTNrhgmqGgy3TV0feHuVo/H1q3m7dADYIcilVGC1zySmmOfaYEQ
RN9yczfkBiIB766slFGnK43stNyXcm6gyWynWs0SwKtzCMMC4oztAKrnFoU1Itz51UivBb5wiPGN
9hohABeA+ZsVg4w4IYX5tVEPfTXyqidpshsMFzR1lR//c6OGbbVbdRankD93t3hssZBb/Y/CrhoA
eMxFlB1NJVWph7a6I6Ti0ffAsaISLAGnMPJgsBB8bRI+yv+inlL/kNpEqeHuhyLfd4EzVYdWTgbI
7m1wqnNr9AMaHEQgNKdIzi00bgxSxcouWrZs3ePSBxGWMPapnK+vxK+2K+ITHNlFDqBOrr84I5ad
XiaXtb/jywxn2GA17cFvMPSqbDO117i2hEssB5W0lsihPRtNTkFDjtjq8WjnFJUQA9mdo5cHRS9Q
iWuF6UCii8Jn0GugODU5WVQJa597ugPnGJNUYcH1S+X/6ddtc1J7+C3QrS1kr9dg5Lam7D1w5cp/
XG3cnuaUgM64quSkggIs/7cuJxQla3n8GrG2YBwMi02Kd+U0xjDWHax4Sz5GiIjlpTdr0U3tlNNO
nTiBQRYQamtGY7UbovuUTbqLOiD7EIRBgTu/p8amdns5pRaUqvcC7acl5+CjvJerPY4R94WvJ/Uh
1jbAIlGvyH/ia1P4qbdfiJL7esqRd6AuQjnStSElEttpdpOm3apPG+SUQu19bSJ5U+qM9huoBx/0
Nr8gV/cutetOBV+8nWZrqxmcQ2ezGIOVFvWHmAanI+fgalOrU82JN1aKk03PNA6wekErURv4Xf0W
ykOjzjY/KHBxqcdIndmNMcFwcK03czDP8HRmJgNyQqc2CTVCsB8i+kmxr96alDn5aGxbC9KrY12J
6URG7XTSdTtjsf/7MX3Z8ZABaAibDEdk2o0IbqVx1qhRYTH15NkkSfjjHPFdiHo40UgaTlHIRj38
L8+lYMrwY0OjuxhIpwQRUYxXfQgnHZwU8xoKRUNCNCXZzktBcGfnaveDj2UiAaqxi02iBHzgWntP
IKkivRPEBR3BbaP7yw2I51kX3sEOoExX9X3VLv4ZJf4DcR7hoU3Q9HWW+2Iac3whDcpNueg3fW+U
F3l0qEL/kul2etnPunWeDLRoqccFIQVGxtxtEwPDp49kiWruk48u/JgNldigv7xLka1QhemsFYCi
05hRqCR4ALZmuNxm4Zwc6tbrztU4XAwWyE1JpIWV5ewwx06bxdUue4/lx9ym9cH1UJxoI2pY4hzo
qLT5lQgNbYsPVwBw4Yx2a7c/InY+EAZCN612nKvIWy7SpNcoBcMJtgLSKbxRBiaNwGA1AvhMHFjH
zhyvqWzV5yZFoav2+qz+aC1ApE7dVhdWrCa5Bfg2bSI7mzrnmhhLVGp9M0gHnHESkQdQOkSY6OR2
cgXuiMInq/Fdka5xqCMvsezykNL8JVK2uVoGj/4Pnm0Ct/3dbObF2vAC/C1CH/dRjr6e1tI6NhtZ
BonajUOvhTS/aTeT/Xth+kKH79SDv7fNFEAtsDTN9y8tAY3No/+8iqnN2CkaCb+6dSrtIQ+gNfke
up6OQioE1e8yFckKzHFLqZWYEFrZNMlawr/jYmMB77XD4QfoYVHOBs1ONFV1aD2QX0r+eZWkB9uZ
HyfdxJCQQglUfK4KrvY2JXqptKcG1xE5fQ2V9TnV392WIq4YfiA0M8hj1KnwB4dlShYZB3wpWliK
gTWau0YSDJc8vatdo9ljoOt2ofQwC2fSb1ubmyUJkJtFFyboJCAuMA7tdUYDdyBuG5ixsx0ogq+J
fHFo2kkCNvJvz4GMRnqktcuKcrmI5gjSM1P/nTUX47FazHlNJhBdVQS++aEbaM0yhb1YtPRDNyKy
7Zn2YT0QsgNZrVqvKMm30FJKTfziyiG3PgejdYX0F2xP4uH/tErwpD3NjMSvPzpHzjct2pMZC0y8
wOWmJ+aBgkTE3bzToTNPBREwXXcAfLYPMZBvYJKamxB2l1W3AYhZxFyi9a+h854Dzc0uar876HlF
VFdWv8NsLtelYXWfEeb/Y5tuFqaN/67p9vAhxEfbfnz8rVX3+a5fHTff+MN1PA9BATSUL0RKoP9h
GY7ludBRPEsyUn532yz3D9en/QEggEqmaqn92W2z7D8C33KDgE6cxHyRNv7/023zZbvvr9022zdB
rRqBrRuWqwfAWv7ebSM5xoLE7EgKvaet1UzFkKuj0ba6Y6c/qSlTaaHZWS94nQnuLfFX/55CqZc1
0lqZsMpJlHr8j5TYr9mVIPVzPfV5SK0NI4mckbRyzqpHESsM9fhzlyz3o5kH3V5APD1wc0eByZrK
kxMWtac2vSoM4ESZd1oN3lAWAwxVylO7YwjCGRE+z6qZcWan1PUMq0KFI7vvMDAwII7asbbdiAsG
YYrtZ09OLmrK54SzOljTuuU8MhGdCsyKoHDyAcvLOIKeF8C1RXE2aiLbirbGvxbQAENEtsvi6A1t
q6AvUj02hjUitfG+a9eWrb9AS4ivZjM9wSjWdiRDhIeYNQNuJht5QJVfd/pwM9oxxrgZ7uZsQFki
7GqD13mV95FFr4a5XI9sTTej5ODYTJSjKTl3HVFhoySzi/i5aqzzPEUp5BpylWGpSYY2DSirv51y
okqZs66pStQLTYDxMYuHeFeA8O9HQO06kawmZjmwTA/tiHDbJcqIyhYGcTF5iMCLW1zAGRJlF/et
Vjk7P7j3I2Ng5mpyBzP8Z0FfCJzthG8N5eisw64YdH1lFCjY9bkktAPSDJFlgbEbGyQ9Wk1lG01D
qS9kHd+NXfqSsyIT5DxTO0IOhZhtkzHFpdnWjxsvsLFzI+8afY3UaPLkzci5L7gADzrobdoKsDV6
ewfJhjizBGSKgdHJ9KmZp7F/iRtuOtg2UHOhuRuRmMGpzqsbK2vqWzM7OUPj0VnSOnQR1SrSPXtH
X7VBvgTHUBgQ1ittufOCFtlRi7B+9rV9kgekmlGInRqmab01vZAkFq2zMjGQu/g1k3b3fZSf4s6X
WTo9C8n0h+4OUsdfXhOMcDuDVbC6UJb7Ni8L0GvTjS7odDKPQnQI+2xtx/b3qHMBM1peRgub0yZM
qyPQABNfXrNve+TKROvAuMn2TQGOX9PHu0CXBt46bHdjDQRfRLNUxu6muAs2buZnNJIsZrsuS6oh
2eEiOi5Y7KrGRY9LL2AT3pK7e3TInBH+MKxdGVKWDO95r1GpX8rbriOm3CAJUeu5NzKs7arGnI8x
lmwDzpERVhhUab/SZgIo24x4OqZkXU5ZQ/CLs8GCyYXYQZAXENV7/PIT3qusqo0zSrGHRscuSH37
rC+H2rZ/JGaPbyojk8Et9QsmHkpVHq8m0F64s8p3zg5kXv2YbHVSxdGXl/FGSHq2BqDGmsHFTd6G
Du8zRbaITsJercuMAthoJuyzAc4cN+i4MzoaQmUJSNzBjymkyIjF0bbVoj0RU4ecFopWotEDEhQA
2KluS1A+ZO0+t2PAlMK2zO1s6xIPWtrr3opIbQN5dgQgUBjua+ahSDN2iaNvxrp4dQmOoAYSj6sg
HPyVtRuZDXgfiPG6g+u7C4cDCaRt2iURG+23nNPs4FmAEKIR58rCekQTOhroGII4/rcquDRsncMD
2XyQaiBH7FMd1XkcBO0GoVi6D5qRLPfR+FHPx6jAuhVhBDaoPGChjXGqc2kAMAARIK5d+UtK0ksW
dJ37mNioTahfStvk2iL056bX7R+AMGEiIG5IpptpSLorxBYz2L0mgpJ0H05B9NR6DoaAOZkOyPmP
DeeY3kP0XHJQsrEJOXNOopmkeW+1INRzgizAF6F/NzMeFXr0FgF8TGzmYRkWHsmWKXJIFPHdHIUa
PKr82haEU9cuplLScKIW7K4dWzOjR7IObPfJmlApTAl9e9iAsNeBCSHSloUdYhg0ATkc2VK5XcYa
CSn6AdhclHlrsBC4IwaBwMkZZ3c7jP6HPTG8DKCeDnPAdV4doWSixXTp6YTcqfymeHbsn1pBoJah
OQMRNQkWsQSHf/XTL4V5ysLhoDVGf4jG/GEqyJiYsElJYjIJHViDbxzU1qloN4jCwuNiMG72P6oa
vEe4WE/UrYbNlBkak78RepIIzC1n9bAzGaYq29hG+Xz0WCj5LLo08kaBSbTrETsZp7A2HqEkYhU3
igF9xDt+Ez7H6pwzUjCAJa/DUL9aLFpWpEm0G6KJkNhg0aM5I96xNr/JxCD8+utem7AUVRg/9eBE
fQq+fXCteySbzoLsIs8MX5pSH49+3HOXicFZFPEe8CTwhk5469xa8oOGYGff0IYeHVtHYLIUNxoN
SOyPNnEmpnTxlO0xnl1ahl1zCqZza3BJUk0NN02ckvSYEnXw1EAzAVjOl1cRPoRZYEa7M03YqmuZ
9I1qFS42p/A6g7dyLSTco8zihxrQ8HYxR6BEOrTJTDBojNlPJxqohY5WzhpxRk6k9+axhfFRHYJh
vqx6ZuQ+bWR3yb8BoJHhD+iJoBEyfxE/ReBq68BBuCpijE2Cm0rUkiSQLQ+N23a7zE3ni4HMpoXc
njWtHvsuMpJtqi3OmcrpmXH6KnErMPZW/dSAPd7PunulpTsqjtOeHI7rJG1ijDr1soVAp61bgenK
td07TXMOgcNil7CJnZy+0FMLN16Hc9ydrzzh3HPlPOsSLVBXFeGNWXwKmM98bjImElmb+lvPvKsc
HyUUdkUnHmWEhoNnPi7bTQqUpajH8lgsgX4q5caKzVdayulGZ6UINsjb1vribJYsv43pXK+xDr5S
wCi2FZq+KXJII2IVzlhn19KB4Dzog8DNEc4vug/IbLRxGsIppgaqFyaGPfHGupD4PYmKGDKNonJX
FHd6Br6ZBfyaABykrZVzYO2yot5Y78LgR8giDoVxCI8GRSn+CvAxzCdAdWrvjPntDrHuddQNzi4C
GUMt1rbW7hjQ+XNt7llBjk2/lhlFM7QF4pB6M5mlehMPabYJCy0/dqtGdwbiMuT4nWKc/2wEm+SQ
7ygZ3VmyqTDS68xXyAewilPL3IwWs+rMIpIKhpAmGySqzwt7hOxTfmcrFSZFVwJ8wLze7l3p/wEl
7llUGlVPi3Lrg0W5FEdzcqlQFaS+DPupJTnEjR1g0vE1ETbjabYR9lJFqddxmmMxgDeg2oAUrmpA
LP6daDuciMn9HD9hnEXl3WObUn+OG0AeypL46AVFsssHZBBGPcFBD7MTgg8Y6iZBM5DxyYmk6Uzs
Sk7cevXw2Q+fmUnv+km7pN7hHIteAV3sleriRfQwMAwU2dZIjY/a0bptVpCGW7u4B70aYGJthBiC
kfR2yVBv9KRFARX21WeXTTXYivDVbkM0dUyWWbmT2Fs/6ZZ/V3QAiEdad5bptjvgVUNMTXBsgY32
c1+sMs/uDtjxtwtihF3XuM9+1OqnlprNJg7QODV5tJxKXXe3nl+8FgndzyWn/S9Leh7zqA60gROJ
13q4L1L/Y0wYL2K9xL1gaPvSzE9BbT1OrMSzOntIas2kkiKhJK0036fuW5BQml2cOASby5FHs4j1
aKyYm3M5GVH+RGolhg08aVERPDMPjFEtpRclyPpdVuo7MAofA4ylLfXWMMogqOnxz27Kz6RaWKdK
f6jAbR6jzppPNCCuO+ziu9htHWpoVbPuiZZiNkrGkgjKesVphMEr2gqdOZheVcT6TdmtVjs1dvNh
6/h6ffjsM+dlS7juUBGe2M7HIrhrZhfpt9yM0XdiVObjAghoZ9biyQLAWaz0xQj2EE4gRxKeoUVx
A3nQafcWCzcbhxbtyeqFGUWwcgoGG8/edLDbqIHqEMmLxd9Ek3isGWx3Lmjbaia+N6nvhxFzD2Dh
4az503pefOM49wePGMtTm3RvzB6ecrJYuKzasxMAtutTe4dOTYcZcjJdINBIT+pNTzn8JHx3b0hG
R+v0hOd6ZMlWRW6etKz0jl75DRHMtM0Zyz8vanssbs3axP0mVSCp7AVQQCOiwS4zskm9eRVGpbHz
hlcP6B+x4xT0Cl1r1lGfX+QTfp3U1QKGFRMuRjFxdfvwsFgRYiqnBLMKZlyqTQC2uy8gv5EelYB2
Ps03RH/25DnycVCyH8o5cncwzGNCoxb32FH5xxiLg8JNi10Qe0+RB8ks9hbJPOMkceozEbDpCX01
ojl+d18Rp9QjxIzgxq/KNngC68l8QYo71Gk+xyBdGHiQK7ovXmK+xlmFJ2iuLlLTOLuWRdhXs5zz
yGEi5GBHqpZmo6Aajc6U2nOoz8keVJYT/2e/FgIXt1kWw6b2fypWh9roulROho51iwGHc1SuXe2o
/LXJq17y7afdCGzp8/naxSxkES63VZvQ9Yi2yalX6rqpJunbhR7yl0aFMpsBuKB+c6wFpEGCthxz
18CJ6XSbQtbME9T3p5zQGOCdLgRnShJuYXe7mOjkda7Vw677ljAYIa7S7VMCEOJzLxtd5BM1ozX3
IbHKnLbBH0nHWWi4mnF/aJAGRvJWaqznY8Oy0q5v4ELEe92tvcMC3cerg+A0yNe+Nuq5PKXvF2kT
0HX5I5BGwpObpncY3DwSociys5JbU4LzIhHO323KLOtZok3SEmnmqnSDq1qLon3s6tyZAy/cdDVt
QAxvHTID39+iQnweZesRvwhhImWcrUvP/Ij2VQirs6dWUGQ+toW8wZQMK+mWpdifAiHZ6w7lXdIg
Ggp5dbec1EbHv3oQvbmxEHkybBAbMUlxpNpImqaluUd1W/t6mty4yuEamgvcebrcLH31IDpbJkEh
+5oT+y1ss2hnhOZ4XjxOqpS2w3bhHD1ERSmJeOOZOJCi3PUiFdtqymuW6jkmLgA9uL9DM9gxBpAS
U8SY2+PCvlEbgNjvel/eOyQtrrvAeKwDq+fGGcK/J2KDkIxz2TiIL8yu2jctd7k2QS8Oe7ES+5kb
gptVByOEW5csyKkeq4cYJe5aaZ6UDKcPIm9DtYn7t2xQarJ5NCdZgay0BWvfIw7Hw7vGbKaf8Asv
J7/pYZ1o6YN6invYfLqp86CnHsFmnnuZGWjVQL2IHMFT1ZwGWXfr5EajGhwgM8r8AN8VkCmKtT2n
ryHTZ+3oMeuh4zQDw1xkxbsvtcRsNjesxlDDyc6xqYpllek+EtEONEb2oNVG6c18t96BaYAJKUeK
Or7hC5mP6nVL9nVb1acWMWN8oU/V2jVbJkVKFan0JGpjTjAhwpbVno7mtndj5K2KMqRuVhTiQSfK
/zw3UnIlhfGkZqgl01GviA20jIY4TIJWjWH8MGo/3sMVO+LGpdXuVsHZBCNelgOFnoDlMFYqlskz
eOQq4q4+TDmREV1Ag3diJVD3+16fBZGQMcddu5mMzAIc3xmQeaHv2ZP7AQPeOM+2f/b91KBsI/UF
Yw8A7y6O4IiR34IAD6RBGmYP7mKlTDqp+iUSLGKFRFNUZX2d1vyuoSbCjMN1E5lRuB1CF8jXTKgn
QlG6ZaSyM1s1NzEQSbpp/hJf+922GsWwL+kWRX7OmUdxlGW/RC5y642jm97ybtL/w915LLeubFv2
X6pduIFMmAQa1aGnJIryroOQtLfgbcJ//Rvgqbr7vPNeREV1q6OgkShRBJC51ppzzN5GL5aGGO6l
PJK29JCGyQ/NCIw5xlU6IsSOMOuCCCP4p+qf0wRkERkA28nrUnAP1HoNH8GqId5pG0/wdD0tpl2T
PGcxEV1TUbCpxc8whNEn9de5C8kD9FMqdB20u8ZP1pKm0EpnxKfUXFrRMgUrPqVUWAdGwFCuDPii
+OZHJj/jcOULyTnoTQitY/7Zaq7zjdLw3VprmZU4K3vwblIAZ5tuVl8EP8GuyIjpnAZa0bx9f351
BnWVpNtajum59jN6K7DDN5WGBQL3tKI5t+E3syiloMrajrZGOc/X3STSvermx1Eg2mPTkWyTmK6j
tnBh1FZ1g+OblpSRiDPDKOKFyYVGQMxUjiYdCa1LI2HY0YaGEuLXJ5ceV8bsZjTpxQ1+jYKX9qfV
5B+w05yDzINpZWZMkdr5Vmjma5YH/601HmnQPm7rgL55Jd56TbuOKVJcDJ8mVdEqkVg78jl+g9sr
H3TF29Z1QtezzWkUsozHWfjIBi6xTi1zJbqZ0aOeK4OoH65UTOXXRZU/uTI8KfYyjMqj07h80PVk
1zcqWY8ERoNFld+q9shVal8Kn4C/DKYQLfsXxyZ1OiIkYK/a7DQoSljfBR5EmxCDqQcDHRobU0IS
UqNAHXUk5IHx6ClLQDsURhqsO1LYmvG1S2J1xLL85HnZTriTv6m4ZuEDbpCkEPhGjvgBaX5LE1ZU
u45Q2QgA3IG04wfgCRg7MyvYmuGwnYV7cmmhaA2oLMur5irXwBdy2K9pwKjYwKsjG4FTQO3MABLp
RGLRZjJqCrgBXpGT9gzV2rUd0qLPfeIspPXb8NtflowwH5TVOjTKjA3NexjdRR1IsSnEDSCxMJtW
KggOREsXYIH1HJcBnh4IrLMIboPKrBiPY6+ca/5ZJhcV0HBG8+E09s/4XTDdWWVhcTIm07nJw+i1
SL6pMCKaLm26RcjczaB7TVey1UZMHyPZnn26DbaxwzpdPWmbA0TNj7VjeuxzrY0d2sV1F3+UXcuZ
NrjBenbfEjEMlHUWVOAJxHQaNpsOEluVQgauymnXD5RydgQsIzQtvOCUxwsn2MkTOAhvZZL0mwRu
jd3Kr9iCK1MPyBKiuXwhZrrDLxOnq1hg/e6acteOI1scukDFJJ4YOtbNRJAn51zV2U9B7DeHYGEF
lOlTanc2tr252Liw4t2ctI4owaMriRYIBVPUykFCDSt1bdHxXov6gVxS4N94Altr2LkF3EJIwKlN
Wz+uyHYo+42njAcQZ+0jqTuv5eS/F2k10i2J/D1xzzsdubeYZ0g+ZBw9DaG1wl21bKwTev0FqxFh
h6skRHisF+6Oykr0DlN0hQJxU8B6MI7dQL/Pxyizda0SmkbpYGIVPln0vU1weGx8EXULtwr/mdDY
/BeBqxoxP3kN3hbV74EBfXOyb6LG5GMsxgUSKCmKIgKt5Jlom15wptXJM5NwrJfQs0EF02TWoXhR
WRtjhPCOs4cNkkB1OyYRWkks9nbZ3KT+DB4s20XFdNYI0poMNLdpRZqXOc3syvlHpI91Zf3IBsMp
rW6OHaznCgJ0EPndMa+zU/SEpYir4bXrFHTua5d/g89L9FFVnwJjWGkj+8B2xGYlbl9p/hINb8lz
QlMH/o1BDBW2InsGWWYRK5Bl7RkAGyEE/ZzDUiR7aYZFAmOqsqUBa3fXNKTptqrA5gIz26jrEj60
/90GAGWjuXJPYTIf++WE0tT2gQECwge8XpPC3jkVpwjrhMamRKedi4uzjLH1SO0wdZq9q6m2nguk
twgAgLr0iqtiDebxg67Ud42qjj0Z/PrhqIRvPsWloo2P3c3iQwJV/R1P7XU6leZRzkD4x/zomovZ
Q4Vb75faiyJHjF7gljGSpdTv6Y0CXoxMksNl8slkpN7FLWACuq7OxjaSx6ZMXTCK6UM/cYiZI4OW
glMaIxvUkYz4TIg9IPtdjV9flVc58UI7ryaAAVXuAyGk5gbKRMPZFXFRVV65w2ZI7OV6pt9/FTbk
Wil0e/a0aI/gFNdjfiAb7q3O4L1kEsJL3YtTzGBqyIpP+ztxMutWVsAzu4bAQqe0j3g71vOg3C2j
ZBI2C11uwUe7q87TP1xj1Lo2lbcmEf66DekKj1wz9qKnYxbN3RY6wRck0Gs1M8LDR0mVDnAggF4i
lpZP2dtl5u1buGf74CKQ+vcXtQj1LlK2P09cHvtz15hFi45uEXvVhRYY6pByFReR4d+kh1R/NbSm
oCK9cDECsLL9bxHY376/CSRzyzx7ri4/fvmev9386+WWly+XItCVnB5iEa3BrTmLWRAmvzx5+XL5
2T9344v+8aI3+/P0Xy/95/7l1l8PTgOQzlDMXKqDBETOv6VxF6Ha4CQIiS6/WhB9e8hnE8NnKJ/t
59FvjwmutI34NORMg2DR+vkDdJf/crOoc31Ve5Pcokb6uIjSLrrIy5fkYr+43PxLInm5GUmfMNLL
TW2q5Cp3aK+B4ygXwQef1N+ev7yeuijbLk9ly2+73Lp8cSUyrL9e6a8HbfIiUKKy4WXp/PN9f/6s
v17rz/3/7nv+u8dso/WOSu8v4jxn0eoNdHagX07WX9K9izb0ohK9PPtHL/rn7uWxywtcbv355n/8
7D/uXr4v70i1SCw+i2bpRf9Dd/tHtvo3Me7lQatqKBX+PH+RusYXse7lwcv9yy23pmjpvOOwdGpJ
DJgF40FuBqVCFXW5eXnq8gWaAR0J4/jnx//xKy53LRPp2UXF8v+vTkfY/xedzvip/7NG5/IT/8cV
b/2LrRWBH9QO5A79XaeDDudfriWlMj0hL2FGf9fp2L5r+wy1oQX9J52OdP6FccpB80PZoDzf/H9y
xTu2gxro7zodIdANo1FQEkGQiwJviTr6/nyIi1D/r/8h/qfZGkZflyxidtL0B1f3j3WvUVgSdU8a
ANtmH4iHDCD7hywe/jyByPRhKqNem/gWmaE4DGbSYdmfOR4zCif/bDTjc8NUhwp7T2T2T74NpMfy
o3tGQI+YTG9gSDFom5110EcdaQ72c2q45To1pb7Bs/tZgGg02CAgggFBAetIsOzG4kok9Jm7ClEm
ewMI169zQZCBHRU3yFsThLQO3SF9C1vcW5fFQCXhjwzUa7iNHUDzQs97Am93GKCuZdeGm5B058b4
hveMUzuVivBRhWket6UScjOUMVsUAV9XHWEWmitSgMg2T+d9J7qXnBbdDKGCN1bsDSN+0j6126Bs
KnvSmeZ6IJGYZN29GZIT2uU7L9AftSd2XWPfdBcQpIyOQHNbXMlEV14JbDq9mijOaqL9BoM/QOIu
rvpQnmAkm9cqIRVyuYdjUZ4ut0RDOmJmkipBtuztTHXKnC4mP4IAHd6FrW8gITDeNCwXfcQsNnSt
jXPhlOFdAJL1rqyNfVEO8808WQlbwpZQQKc278LZQQ7MVeuvu10Z1HeTvUrN2N9ZcooAF+F8VT39
rFL1Nl33PsJTH7yGQWGcgVBRj4Vsy5XhBefLF1haxrmS5WNvfeX+qBg5qxbybeaCswlL8O45Tkc7
5zGzIW+NdIRDEhsJPNEcMjGhyOXGckqLXbOkmqgKRd3P4b1ujdS7Gdho3TQTcEKanddOP6obWCUN
V7mg2sRZH92NjYpv4yEjkIKMP5xsXbduTDnus6G48wG+n9wUlrSe4mg/hbHedMppH4vGse+FeYsB
lBiv5tk0Sr6YH6E1B4+XOxJVuT2U/Z0ivU4Mifvc5x4ZfWRTsFnMri2T5hVYueRtruCeUcmRXKGt
t7HU01NgtQRgl/1XMuQQzmfbvu8B91yVdTFCejQHVG2Ez08c0xjcjd+1a3AAj9VtXwub+tYrtyYu
iCsfmvKTdK1b38Wj65oDSTSNfITGPP3y6vwYDvRiQZnSVAEK/V4OnOKZz6yWYReEAPchwrz8IdAo
U66UHjpYNs+IlKKdHlx/5RU9vckEYG3N53wP+ZMIytRzPrw5PFYMkL7obq4DJvf+2A7PWpXzIVqE
aJ629Fs6l1tSGuSZ9k2HEIz4rtFwiDyjxHqBdgoXF5jb1lvUHHlqYZVxQpMqimf9Qe5FR6BJYisP
CXs3vSotXqfUKO+0Tc9lbAB3eIED4E/r/lf+aYgqeEjxCaHEqK+zvPdv9Yh2JRSuv8/G2CPJBtEQ
oEgarS64nIRfnWnE2TRIenJBGn3l9vLZl/aJkVf4mRtxvWpCe74rhTkRFR8hgs1RtHmcbNeUS+pq
9IDgZZk/PpbGMD4WUh46h3irQRfI15bHh4iQtTaexPbyHZCkfPidUBQYYq/x/k33KYLpe8duh1MR
x1d/HuKzTFGEx0zbXbJDSJl+NSsL0YxXGiDOuTsh6VqBM+GvygGaD332SrLPOcCpfY/GKH0mRXfl
psOHS7PmhGK+eNJFdhsXOjxf7o3hEBIUjHqe7i5jHoBUXIHIW8qn8IZOs/mKTgb+huM8TePQ3TWO
/4IUHRKPm4Hgktl9i5S/GDQSDBdANxaa/GQ3Y3Yy6JuUVkeZEko3XVUYxK8D+WRLCwdC7KldqQLn
sbLdZjVlQf2bOryrEwT2tSIA0qh85OhpcSqoBM58flRdfR/t1RQUcO7Kl9A29KNRiPy6Y7nc5AH8
WQWZ4VC51jlEdvbL88TZy0zje6Q95B4zFU6vBoKeq85frMLL3U3ZR/am6Wp5bLQNpW7p5EUifbV9
36dYQWdDseC9waECG83htWLASho8KR5vBDFZqnnDlhFc41OtUTq1P73B+SRdca6GvH9xDVL4zFjk
x6YPYFH5GuF8aAQwBp0Fpcw0M2iV2nh9bd81ky7WvckpXBceszU/LzZ91wQH146qFwXRaJ3D5bge
4+I2KCuftC1ERlGowiv+5ORZORn752x6k4EPYdYOyQk2y+7e6/NVjGrssR5srtWBWx2I7spuZNLe
pLXX3wGBR8fmJd1r4xi0JUrMlQRTPY+6Gda2KvSxqmNoV01Ne9fkHV2eLWhZpAY7gnw+hqHZBSum
aPOd43b3IpzJoLg8ttyFaltuq9x8IRijPRHG3qLM58tQ8PcMvRNt2xGc3KgkpeNyC8Y7Qkd8Cxua
LoD8Q1bfseDyZDbaJcqV2L5YyorGE+3O3M/ru0wMB5XqH9xxYu/3HVkINixUZMAsg252FRcB0x/U
XYjnbSSdvnewGIqvOfCBJtfvliuGYxqHhygz6XWUMei5hIV9QMEqGxXcVOBeRNEmt5LWWHOXM7y/
N7jKrsioFTvD/S1mNkQ2i8I+N+cJtK6ur/sFd+LG5uMQxMlaJIE4zFbAxM5r/F2ZVkfLqt9Dn1jc
sJfbsU+HgzM0X1yEZ+LZDf8cTkR4QK17JSw1OfX2+GnXsDc6RDCEVMK1SV21rqbHuIcpLHsYkojz
+bWIMwk3a68s9a2m5GlOiGSb0vVgRHRAmvFeOADZdVP/oNxfd11jbpiItvTOxB1NyCXtu/9ljdMx
a0aivCCx7lrDqVeljb0FqxXWERs2EpJESMzkHpuZ3Cl3rHdDXAXkECabyq++Q42Vm7P1BeDmjP9w
6zsW8uUw3/qx/2LV8lvkxqlV5q1hBuO6s9+9KtoPwrvvSlxTSTb8Vp2iS1gDe6Hafg47/ZIqZ6+R
b+/rDlRzNf1OK03fJDPWXTu+OkH1DfyiX/uw4dhqKGsQG3MyNy0jvyGK7sO5BMa9Mwez3wZ98FES
Z7cqfgFk4GBuuzXZltCYuoCObyNILCABZ6Dt6JBmv+7jcBEOJngynfuKaUOdfaObeiP6dQMxdl9M
DbEKcX4TiOyqXsh3syNey9Z8ZDj+gDLZx+LP+WT+DOTMDNNLQPh6JSl3QwfwoHEV9u05mJmwQenh
aIL2Dq2pvxu1t0b9h2s3Mh56y/hcCEpmaB41/aDEcA+TKg8pV+KVJ8cnJBtIAo0K2jnW0BWsDcgQ
85pcUXjC2QPilCci7/MNcofFpFZvOPsRc3ruNxHY0c6TnJJNcqyloxGZkGU4kFvqWi4zeMJL7PqZ
9MhV67PWk41Y1ed6mYk1kb5h/0SyAFU1wqvVKEZa44OPhm3QG6xH2HwkbN2gRi6qztoHEtRY2JuK
4FrW3Fq23TEs7m0evkHYLEhS7t9VXl8T0/RdtGa118b0ZHI+btpmSPg3WodczjdDVdPZqzkRfVOs
KcQWOcp0JybkeFaSFuvWIwkT3io5Kt3jlObXuQn9uvDMZj1ZKKGDRuw41DHPeGQFzqH5YpbWLc1B
Oli+FW9rJ3mfawtLTcb71l649mGmzL6kjaX7F51b7/h+EDkI5x3l563VMZeZPAgtEwFcNueIZdTf
fRXTHe1Ql7nPKvc/lCe+Eu8XK8Bd0BCDQhfbgdC5wjvz4+XTF+OVG9mCjTWLvCEPsLtLtTOwTrqb
2CD7yvJeJmH/7slFmOL6xq6wkyB2zMv8xi6io6P5yCHbf0dOfE9OCNoMp/oU8G+I9JpYvpDHmqxF
fVx9wLeCBF57e88ZD2UUndgwvzGTXPq3AMrcW6/y7zOgwcRSLJkm47vpwYuGI2CDU2NrhEi3iX5h
lWUswAEIgxfFVal3fZc0K7q05yZ1AcygMnBgdtDTUtmm9PRdUKAUGpqCg2TGfmoxFhuM4c4QyV1S
2R+OSQwf669LyPWqHGd6v7oD8Gcf6t4ib5IgPtTISZPf9X1Q7Rn1EZ0Em7PJ83PodlyyIhrIRMIY
XRRuoJ/SVvqwU/Q2WBR+d94AgR8nnUYICZ8wSoJgzaYB2vvspgdriM86k2Rpif7OIxkQsiSAze5Y
GgoHRC/qdQYeqxjjU1f34HVbIfZuHG6EXZuHqYZxa5SfKK26o02LH/6V4dxS7xMLUJG43ZWS3RL1
sfD4H/iERJ7sBMaWr6M71QR0m5ufdNIweHoCMqxsF4Df+w4fkkevsx5dv4if0tJ6DQKWdkTJBlnv
w1Xv6HzHLksfHZ9DqvA7VNGyONt1iwndJtWNlFRkgxO8WjK+mg28+IgB63BiPGg+GNlTjHFgJZ3K
3mQWPLiuJ9qrJi9l4moS9uO0qf34yp4iYg5dL1jXfeLsjRFBcIcUOmpjGsJecVbphLLUR+eL3fM6
5VO7NninzBGPk9WH28rMzoYxyE3teOdh8DRahnznJj40MbthzAeyi2FNBxvIGD/cRnVH6sSjA+qU
rBuSGuBdv5NZL6+anCq+0OYv0TbohDKDbr4PMqsiIZkN8bQjf7F+05Ag2gYUDYX/IwPaxWzjfkrL
GtZhybXvA/+djajUng+tR93s8uGvagvtWBmre/LumVEV3rpuvAcgExQTjfViSpflssngWAJBCVvv
TFLj/RRwgccHetKd0W+LJPDoiRIUam5of7dIM2wK9GoynjX2Z6P3403jx29OBh+wcQb2Q+YPCLeM
pSwuDlWah1tR2xTWob/THdqIxkVKgZR7gQH8+/7lQct3X1M5q+3l8SHHR+/q6b9+3+XpxIyvqMbq
/eVHG8KAyphmxD9e8vKkGbAjtEfz5vKSl4eGGp14DTJvpj+8DqywuAYpgc0C4fMa1Li2nOPQlLfJ
RCOpGH5HOZvZdjLfRsm15agN4rCk0R5L3Z7ttoESKhHVtv2q6Nw3BxNIWs2/VTL9ri2E9B1yY02S
pzUMv+cUpE1ZRk8sYtd5tK79diQYc3FYkztDeqb8PZFNiORo01TiVE5Ibfpf88xgKSMTBgKKuKkr
qPYxigQGouZaEWqx1l4luHIiagKC2V71E4Kmy605I/GnH2q1lh3YmG4w4czw5OVL1Lb5jsCP5zoF
pdRDAswj5qakqR76wa4pVxUCYdQzo2x9oldIbzRt0HVMhmi5S9CJUKIRgl7uV9T4V1VHTEF2XzrC
3OsEeRITlmEV0E2awPxepW5GdJvD7myW+Wtmz9FuVosLDefDqoiSj9nDudlbobw2ewtvy/JF/vuW
S/+PrVTISTwS/OX1+G8YMawKmTxmS76Wtm4N5fySLj0487GV4QsO/2ud5htSRE+oz7+RazwrrBbE
uDhyvM3dzZDmNxidt9JAiClImEzmkyWGcuXa8iY06q3NsEx25iYu+z3JANQzm4ywxIBjgyJloT+S
GMbYZjFWkHOa4ue5v4hcJwBlrtq2vvFRi5CVQRVw4fxf1eQdY42KgC2CQ9bFqkGO7mf3nXCuVbHo
mO6h9KKIIRyPxCqYJ5ibYUcieaH3xxYfyS3g8rqLPsRsnqyawZGew35hKNJNaVqaDeadV/j1Jnoo
UhkcrG649XHmrQybjVS2m7V9TSanSxBtalQ3WGL2+Yj+qKsF6748yyA5p0su0Zh07qohB6WnoGYi
mvI2FUdwUWdPZUfjssyuHKooL3uaJgbEtgxehdHvoU1TX+Dml2dbNQSDZe1X4DHtaZLA2UAkuZPJ
0TJbVPRW9ZNWBCwiWfUmT1/LtiP8lI6ABxWqH/3ytuLCvxrZtaCkO8pinFZZ1VdHsim2o1ehaexu
6jx4LivX3AAOQGeksOhW58kuvH1jv09B8EhG95LTEF2VyV3noOdrdaXWkRM57BsFWrt2nxd4tZD6
74Yyfw06bzsKC51wHNFhjeKnyt53uVoETFQBbDg49ElIqZrHme3+yvOB2jcuE3dtT8/IabmO9A16
9vo9ou3gzWTbeuTHN/rbLtVVi4sA3U3ynZS5h9uMHWs6DRs5nOw0+xiDrrmyNAdnETbE2FQHknAj
8pmxe5ZB9GuarO42ttk94tYeU5axzPNfk5RZfdB1TwlJK8rtQD0UA8PReJ202e/B1a/CRnSbzt8t
WkoESSkDVqm4MgQDzoXHTDYSuFKHiGYkU8g0wJXgNbIjaHJTJ2G7OtdmTCpA/JAr84woc1W0030f
VsZRtG+2rQ9G+9qpGPNDtR26+mhm9kNSANA3lbgd0FGsoU8uwmnnpzEsWP7BFv7muazJes+DUwYC
bzVbk0UPBYh7/7uegTYnd5aoX1EqVEhEgHSbhYsNzOWK5jgt0o7oxu+D8L2rym/hpkdLGzej3Z2D
8AUH/r3VswvxSI6pvOBeIFXehGxFoL891tp8tZ3kmuTJx1DCYs2w5GTp9YyuTzcKOXtztNvyM60n
kj5irPSlhXK3Tbv3yPaR2832V5C4sMEJi1jnTvkUReljPlc/ERcKOdc/FfIbtBr32ZJJp8TNqCEy
lMXXHI9fARcFIfIfzxentoNep9THlFQfHdkiXKc22i5AuJb0/ntR5jsUqmuVzuhQiPV5b+wxOfjz
/KQ98YjK0w5sMJ/GM66i+8zzPioy2NZ6cVEOeEn5A+eTNwLVnZ67vPV24cRkedmqkqn90xotjlnG
/lZggW6LP7tQnG2fOR+a0JWYil05qx0QIURZc3hi6dvRbbvPELAYzrdkCaswUnEEv1vitmP35k7F
bTkPZLyF9+hgH1ybTdlMpxjojOfUG3dI71D3D7wV4zyS0agd5IK+fYoFPrTYUo914ibrZjo6MMXp
+Hp0p8X7YPoPEUSA0IvlVrE3NJdwqqHG2qUy3i55pvy3SZ5ey4kddLZ1QzY8czneL//iLq+e/MxH
iskVIXWjnWyjb3Ls0UhVJdsc3kL0nsyESAO42JAGg+0k8Z/lKE6Dy52CiOBmhg7iEll5dLL8zou/
e+1MJzuOkOw7xlsWZ+8WCHNKK1i/c/rShNhchuehKAU/Fp8vJ1KbcehXP2w+nvMYV104YmxrkcoA
TK5dUsGGyafbbki5ViRV0DszVpM5virkQEyx2LMbpL7QkWKZTOeTFNRFIAoYj/FaPbHWHDGs6PUa
tUizjzrzK4jgSaXRXTyIL4wJXOT9+i4ULec96q2prDgrJf/AJqGDvZTbeCIQEIbixq3AYIjUv+XT
P2JHitce0YUrY8S9Gdq0jRbSY+g5h4m1Yw0HG36y8+zU7sfowOxQ4jmIaHD0ww973Jcue3Rw0+zi
CYzLQCQ1xxbkGIvgRcZOrCuxBxiHQED2kRP4aWJQKPp+nME1EWR5u3ScHsKK3591fbdDbcWCKuUX
gMUarNRVMjnByem65yGD8ajN+nZGFHloMQ7gILqWGZ7pzKXQXjQEeTc5tFzZl2qaT6a3inrB0G1e
o3ct0btLRodFmNChE++z+ET28jIxglnlKfpNf7lC1vod8fyna8EF8oZo6+a9uPEy9qGZR1oEh0qz
Gkun5TrabsaAtbUfC/ru0kbhNqNraTViEwXtA7mK2wF6bpwESHWGSJ8GN0jeBItx1aL0JfznThmR
iyy1XVqvpKu1kYfGRYlVEkfP4OhHrlgNeTb+6wyFyBra7672bHLa5olzLjyrzL/Xki5paz229fha
Wf5tHzLLyGrjjY6tYxbkLkdlccC8BLiUXGBZsKDF8fQVR9MhnkkYo8z7md0Z+0dPzcqcbz2NEl6q
YiEY/AQFmOMfg/iLtr3iFIIVYhO5bMl3vXRTWDZ+jZ65tXPFBxel6Xau1n0o1MPK1Wj58CW9RHa3
LVv+gD4yiVto6Cpj/9mKvAxvDLx3CMn7lSiX6WZPKkidW/saF96uFf4325vncKbK1TBjw27u2ZNM
P2PUfueNvWtjxd7Vj+UqECi+gmBnFoRa4WV+ET71U6fPI7H0aXBNcB9i+3I4G2Vkbbp+8VF3PvL/
9FmRQriKNmyWOvtWufV43ZvEIWXYXG4QrVI+IAR8MStJ9soQ+lsmbPiM9ac9uwRt9aQ7B/2pGG20
iB7pIW000l7TOy7P08YhHYipDQWWhipgjE9mWgEn4JrnlxRoaYRx1a8+bck4KQqPbT7SxOp/e5VJ
bhl1k0jkahD58zik0y6uUeX2UbJzXFzwqTlvSzHdTqX+XWBmgkJr7Wz6/KJ6ES1zaTdWNPPi+Ku6
HnUOErmHM4wn2knObk4ySzp5vzvt0f9nrlcs5GJjuQLkNiPoYcuflu/yOm9WfZ/DIyxQGFYh5g/p
A7/lP96E/WfRTTG0m60vFo+m1Zlo00mO1OqegvYpCoZPclnVamq9rUWA9r41rfcmV9M+aLtw3Y/N
h87ob4mYFMBoROqNH4fFSZC6FG+cwKyAnXHlswxiVABb92Nk01Qn8ZxpylYGLOls2YGoKYheOPjZ
gmbeAQDw1dQ54ybvF6+9+2uwTSoYBZGhs0iANYW7SZDXb5An/8I1Mq6HInlSpOCuJJ2AdUOs4QoV
d8NvlgwDNhAoCJww9IdDssZqtNgYk/S19ZUXr0Uzv+DCCLj2AEcbPMSJbuFNm84cvzvFQw6RL14H
vcYbr0ImLxsaYzw6PrRORz59hMwgKq97Xx8W9fcqIBViLUSDlx3teiUNFKTl/DBpP9hMYgaBXRft
VnpuvhlicxEVsJl0XgNl3dsjNu8gpkvoCcwSqngvQ6zg3UuXkIcWlf50wN8orq0GDaCqd4Rpsrd9
UhUq3Z4LzFU+g4Nq5S5mrE+IU8aZzOTJOiTKcFZGaJu4OnoLvyOLTOU2E+uP+B1T/K2jkYXWd3ZN
ibAH9MCQZ8d0mm6iQQ+HPJsh2dvucfBZ4pKiObKXvi87hj3JEJ0Mi2lDnI3HOAU9ZGbmMcwEOk+P
bYhr28hL5/Xo62BvdCnibCveFZotgt2MOw/EIAtMi2DcpSCftfFWNgoLU5DCFtnourwmunhcmyEN
FavxIJhMibzqsx6PajpzLSpxk0zt9AXqYD5lZr9heoZwOX8AMjKvaxJIgi4dGdJyYsAhKcskvSmC
+DHoBjYeICxozy5keAePAK71OEp3CdPJVdt0D9Sxu840ffyfTGr7QmVXfVHu5/hKy+LOKRgsVNTZ
K8PLHoY+9F8DGHbxqqwc4xfdue3cunti11FAs8zYvj4HEigFfoN4z+/7xCLGVZMAzxap9nqEhLyz
+uKLANlNqZMQ/ILiGmtY7XaiI2KHya2DE58l9KFS7rGHcLZx2g6ShE0AX+Ky3wywVa/5KZpt6hv9
T3Fwujzlqo5NWrBGuSUQtVIGDB3o+AzMI0Mlvgoj1NddZZxrsqwjpZ69CRxTEGTp2UjWTpPtKt7S
ISzDCC+NuiZzgtiUkHYI0ogjuQprJEcztvP8burmG0vF2Ybhzsps9V3epIw6gNwLXDisDkDuVd+G
DJeomBo1b+c0erS8wlrXIakvpDsQKBiEjBIN67n2y4c+ajHB4ObmKmY9x0G9m+2F0sXQ8UgcACZg
HxU+Pf+dqXM4D8V8lxm3iPJAwEkaBqlxi6gA5cdC7557+hLUcIh3Yph6s/FZR8mz90ZD/zozXgZ7
OlpwnTdDCJhB+iw95m9rICKo1RmJAmBk6QUxcegwQ+DDrlAIIW+473sM1X7KJzlbIztXL3e3tkso
MtPo1156jN8KazfNVY24ZSZhobrvJ0hdUegTc5jDu7BK16OP5N0u3t6dNtntySI65U2mbo1UkTDu
IIKygL0E3XuMemg/kSDFYR7QqDjB3H2nO0gl0hKc7Mp1KjtvRUVBgE0TbZl82LdZjzeTSBKwsweV
5xihGS4bmEZ6kvoknWyW22tUpWJd6f7LLW1j5dh1sbH6N67tFfNJ3Ezaq9eJSog0sExvm/vdKd97
Qf8fhJ3XcqvAFm2/iCpyeJWEghWc4wvlsE2GBpomfP0deFcdn7vr3LovLltWsgzN6rXmHHMztAnY
Z3AoY079m/dqFxQEVDWUsX3KloqmfGNBr2BmWW3Y0wXrBeAXGjkrtgMLpFU0vh0XNXsTRdPFqtBC
Z3F5HAWUnrxHyYnUZG973XdsZLS58m9k5/5mES77yrVCt0mvUFejiwD8ltgfUzpcB452ZRpZGE24
R/1UPco6u8+IS+FfluGPHB4n/hpTybcpfZeOhAeNDiVEFL9JXK/a2lVVhPWkc6grmBV5md1Jq3R3
JfofoDo3pMxvKv5rbPfL+9weJUQ3PL+q9qBC1vmXmTDl0d36ISI2BdnEa8/4nRgIFqKgIbsoS/ZU
0ro3e2ilQRqSovnNoOoJTS5LOa9P1xanbv/kGeO5m/xoG0206waF+LuqoVmkxbs74fXIXPMIr/Er
cisqWmp/6lv/Qbm7BJrgts4GshCaSxBIorfShKiRuA8jmrjroTa7nZ93Xzkx92w+qYAL3Wtu+8Y+
AnALwlLm28bTIqxu5r2Ue+J4cwaFOkS9JHpmMNVuaVbwv5GkrdbkH+Ud1p+Si6dNR2OdjnBifE+G
9XJZ8pORdR/wBtdxpPDZTpSqCzWumM7IflK4yMTrsvvDKI7MaAvhVVwxRKJPV01BAU/UWjD3YJcZ
dtHRtNeu4oDjqVkZss7etUfXa+h02MG9lhQO4ovuC2kXmyjMCyvTneRusixMbR2MLMfEBJ9SbBrG
06xrX2082ledqA+tHuR3/ongtDGpjl1MJn2dufQ743vX+uMWWXdTZ/NtTMDCGvt2NCbjZZxXnCLs
uDryDS2oJavJnWGQYFuYS3WuJdAd3wJHloLkXTWuBB/Q1c+41vUXHO93reV81E7+EpdEXtvZpG9Z
1ZR359Bg3Vlg+4l0wMfC1p9pWCWds1uyQOY24dCIeDe6BwohdvzDKJ7zbh5xdAOJ0J3mo8a5cFUK
QrGi/kYKS7IwUGLWPQ0f0WokVEqxiWNnl0gkklMn4rBp7FWlFZcIlOTBUNN0bXgZ+EtYJlHaElgz
69c0DuhhZ/OuJWGxYTHWk76BWgqyJU0HfbESc1FfwmfioaPAHrpTnWbRV1IyYhsbgSEi2GluVIDW
6MRGN7Wwb8ZhCajfjU50geXMNcviMPBVdpkm996oI+vOLupDMBBSOsbGfcosaj/qJBRNGJtqxzWI
0gSvz2D/yvADAnlMyGKj8WjQIXRsNW/zSNcWYopxZVr+eyZoO5IFW2zx9TI8xB9RG4pdC/www+5J
nC9xbKDvyo+Bnj4Zc5cQVSnfOyCWEIUKsBI4zaaWDlmUyB1esW5tFDaaNdzkKwcr+QEdiM5S8kaE
ErS0odK2zN5JtEkZA/EdYaKpftM1JYgOyIozsenKaYxr0pvDofyIdCd/KqLiNi2sD6cgDkaUcFoK
zB5tFOZNsO2T4a7gUEBRK1vynJfdr0ZCo/slW/msNX0Qpm61jTyoSEVtOruG67Iu2i83LilMA0zF
thTXgzS5UqqroRYk1mIWZ51iN1Ulz0OmsfpaSPvKINqNy47zK/VldbHT9FXUXJdL2tXwiTBhd/lV
yUG9t3wbAq/GTKWhth7qJdU19CzKp4nUYovNMNiftSvwR+o1U4xUvkRmm4ZBLl87s43WES08jBby
z9CKguRQ0l4Cwi828CgwWFQUyP2AE9TztqXG8ToPPbnMCEkKveXNmlWwjmFl8f4zxhDeUbDYeEue
q2r0Z53qfuMp9aDH5Ko2S5vYrnG39rUk3CSQ2NTciZ6Tg3I/6Sf8Rzwuy6OrySE6LuvI4zSdcm3W
QJ2Eaal1O2vVVkeVj6QzacLYmt5bWX7LfBQIpbybGuT1zg1mZ1sI7o5w5SlPKQGHuXrqBz432yKS
r/BIcdYberzmTPiTGB50hU+92ZDvO5Fx7SND6Jx8zYjqkATxyB9qJ8dgiYjQF+Lxz3f0UxBr/v9v
M9m9A0/+zx2n5Rl+n0ZQCq1diKPV0ciqZv1zx5/7iMZFaPfzM318n+yJ/7xilAt+9fNzOiX86ucB
//Xt7/P//Q0oAHxih//nu/j7Jv++Ite7bg7/+5YYcvLGa2DDHN3W4vhY/pifV//7Rn5ezcTJUO5/
X1hoOSXEz12b3F2yBpZH/X3yn29/n+XnO90bod4rDtJDoN7ihcDgl119AP1qHuSCszeWIKCf77CM
LXTn/+s2f16yGn7vkyGyoqv2n3v+fBcvK/XvbR00PPw4xDott/99hp/f/n3w72v9Pu6fp3FAKkA0
jI214dJHD9PeMKgb4uvfN9KYGhOIn+f6r2/rjmMVODuv+/PkIHRx14/OY17+RB/k+rT1e1hOC5b9
50u2QDuS5cs/t/3++PNdJb2TRyD89p/bfx7/c9vPk/z+OFOFsveBp/vz299f/L7Y720/dyloZNGB
X97aP8/1c9s/T/PzYyAbOEGdk6zpgOx+n+/vn/vz889TVb3I5vU/T/P3Tv/raX8ek8/BVdD1Yucu
2VRdRVlmQJpn98WPXgTC01m+/POjPkpgUf/8etCBVPrbLFg6LjpIqZ8H/X755za9ViS2jiC+fl/h
n5f5few/L/W/7mcEEe/p97nQF5L9czX/3PzzAFvAlf/7l/0+wX/9/p8X+fnx319rQSn2U0ac2v/6
CH6f9vd9/M+n+bnjP/f5uS1BQRYOHrSAFOMvOl9khD8pINUgGX1gmG7lTSyHdPt3uRisJ82BxDSf
E1M8/qwGNS28KwLH6oNt5R5kp6X7UGLMzTVaimzZXEtbLmKgDgzjXeI62DH9bY+A5dqjs3xHt661
2WK7IiRQwdnxN1/MnNaZ7pcPetTq+yDJdvmoHpo+peWo0dL0iCxYjeQxo16ItyJS151Rn8Hfoyzr
qZm7crqZhPqCXr7JE/QEVibZezCHpQdIAnIxTWDOINrDwI92paF/BcX4YIgg3yYNoohyrBEXtc4K
aGsamiVVUpyfy7pJVi2OQtwzIjm5qKDO8TKHqYkxH6byUhpoARhiO5vArRAEUAozRRe4XmV0K5r+
MOqTB6px1olgILt1JijJctmujt4zpQlbG0lm4NBR6Jg+XuUUcmkLA1NTJVt9PtNNzV6Fnd61bcIO
Y+ajhREuO8pBpKB4X/RhfrTs4lAJcUali724IyZvIJOpnrDz9yoNHa7tVCinJGYiBXs13rBjrzdd
dZiS/kRXgj1GRhtQ08HExZmBm54pQCTtdDs0fHaOtPaRnyQPhEADOTdxu0d+txFszDt/us7V+N15
fDC+Cl6ZqTMeVQFM7Zwsq4LnWYgphoBZx+zsZCo9QfSUsW9pk+dGfWcRBaSuUxGMs+PvonnlaULu
pcn4W2t9cLcun7RNO110gx1SGz9RS47brtHrdSG7Ly+9KePFoonWdkUvqMp3ljZNd+aSngIDgcq8
mNeEP711KkhCxvflnlxOwDB9QtDcbAw7WxZbH41GaNr84TG6RpBtt+PikwewoZ/GGc1njBWAzAz+
0eTBEaZN+JyBdT32dcYGnEvSZGefaN8yIhC+Hc/LEWRmrjwXyfyHETZlcsd4oLHfpOZFl9rsP5vS
HNcmp98aGaBajRNSuSTxxNrWM5v9lHdiTDFsWrwhZJyNG0CHW8vOtd2c6+id5cRQpGS2iPLlOUpz
xPxEB6JZU6gHDd4wr+WiJNtUclakbagJx6KDjk7blnEX3U4G2L3G/yBF0YaVG79PSttKHwrPYFCX
GdaZfkJyTMhdd4LkC/swdI4RuLExzi9BM+GMt/eG9scLQGKZqZUeLEMvlxDg21lGeM+nAsSnepgM
oAJwhHuf6rvW6LzmCiKNln/mjdFv54bCmMaj2Gr+E3wp8KEZeQVtUfUkkFT0QrT6NHNKrwc50BQ3
jOuYjLywZPra6+9OY1P2YO+Gq3zf5c0jYvpiHdCpdAPxakh1YYZWrn1LbomJfKr1CBZvl9EZh51O
k0ax3zBGMgTiOkI+xbgj85K9Y2s6dbIB8M9+Iv+ssbGtFQV7pK5s9A2591eWb8ShDgbUsBBcFsX0
DMXmPYqblqlx/ZXNL7MJ681DHaqnIPQ789Fvkkds59WxSiX45CMMZd1Vwbsce39DuwrWBshKQn2h
3JjfVYGeWndfs8G5oMt8xpJ/gg0Yr0sDwqyO/k7OdhYuzAMpuhMhiOSuVtMuT0AnpXOV7KcPV+1U
VDzkVf9m9BVzITnd2JlGXCyeQZdOIiYJ1m6bQVgDUsioehqs7bCJOSbIfOhRx2XvRECj/xEIYbBZ
HMSIBQubVrOW7BETnZrdw+/TER4gtm3pRLeoUWQ4RPBmlhGyOxIfUPUsBBodh6J4GYCrbYygWJTx
tCO6rnwW5NqtHTltCvCFGxB588ZtdRoyIxMxVPYhwIMnNzNv1bg0p5+Vy9S3SXOslAgiUvOr1vKv
MjU/u8aiy9GictdJsOi9EsdMT7lWRjngBYQ0PnSdVTLFLwYqhbFE1zlM9b2eNZemAxpSTSfR0+js
aFiZA284MbdBh/VOl2Ybjpq75A2La+ZW5HW59sbyYvat8Xggwz3hP1LlLmH1TUZ7VIIlz4wDYT7X
XudhHipqEuVpbFneoWnc9y4VYT3aN6DMyo2tF/vE8JpVHEm56Qm93br+cCWZrMfughHgqhv2Voau
HeTZxtWY3SDum9A3VOMmsrRPv2HAF6lxZ6UWk4EBjZIHf3RsH4i5A3tS2rvaNnfOPJzzpHqsRlhY
RoEQPUEeMjXFa0o6Rq3VL4FeEwS2jhN/5YjmDg3wAzS7p2mBoNht9wAM5LMe3WezRldDa5g4va0b
j2fwfx7x5PBWkLIarnuuBTKaumOSWjOUcW0iLSMUKqlLbC7YiRSl2itT+7cgLh5c0Z9G11ll+oDA
tdh3dvGajxwTmey2Zk9tYKlTMiMiglod6i1NLSJ1b1Lg6lbL+Zkjpy327LpRHxbM+tLBRWJfT4TX
Om+THN/ijpmgVyAJ9WvaBCkT3zL/HLz00WrGV4CsfzKGtCq2ACWnh94uH5ivMpHT6zuBq7RPNabj
ucEXK7m3ZwQp9ZyqEHRSDxBi3tlB/N753SHuseXQ3ST1ukT6Ib0/nd3NG8kVFjQ1EobKZvykI7fQ
7AG+tF6R54xHSFa3eQzRxUAYEWKK2o0AkV7LLlsaZKTyjozpManFa22ya+LtuTZr5rEpevbL0cK/
8sz9oqNuRFSthEcOr/OplxiP9OGl500ddPGcihzs0lQ8BYSIsPLdp20EOL73+OjjiyEoExxzJ7Nh
P9bRttvDJ952fCwsEkglUixXq4Ex4VsyMRjsPXFJ/UW9ILtQ7yZ3MwanvK7vix5sJkMhTCqcvYMf
/SkKcLb5AO9obJ9RhZzMQN70frH2+uFWyPjNIW2HOQRtqGwoXr0gQH+A2XPdzTS1LJve8MyxsZCm
CBGhbGiNgYpmBJChnzgld3Y/zQfIeFFdXvAGoLbBDIRnhtOlf3YlbTnyWUfwLfV1kdEgweXDp2mj
57RK6Ixu8UcsxpVSFgPS6/4xpRG/bxOmKgh6PFwLeAzQnVexOiLdSsDoRG/YYDYsuebWJVfH69TZ
aoOzrAUEpggtfZHi+WK0bmnoCrBQlznqVD/2tJU1OzT5LT5kj4/R83AQlKisNr3pEY2Mh50+C5PV
8h49teCYQ8yEhnrldG16J1UoI1c+cIGjkrwNvvSx70/AYtcwNpy9H8kHzZ7YzQX9G5rf1TRpKXbZ
/q3tgm2sfKYa6cRvkcwVNGlapiJFXYO41zVOHoqwBk1gEzM+Y9aHILXMAV4o/0A+4TNRMeR5Ic1R
Ah04tTG8K3yd8Gmy9GTjx1LxcD0GGYdLk94ZLD+brudci6KcMWFzitP62+tS2uMG4/Lceow6/4Lg
5MMYUaXMbUfpjUkoIv2Gce+5j4FgUizGNNlUEF8oQVZZ65zNNH+i1n7yXUusHbgdyHTHT7pSDFt8
NV78gEuNO20AEr7HIuVq7t5qBHKCWWyQbjecHQMcfHq3jiqZNrkFoVk+NZhb2NssTr/VNrDl0akN
EmscEnKNcXh06iE0TFDKU0mke+qxD3b7G2yoDHu1/MaiN87M9YOWWLVjzHbdNDNTzDlRZM6sLACL
G8OvHlEQfbBTbtZO3iB7NZj4exw02rcZme9pnR8il+lgmpB/ZF9KoUNmShATFyWF6OwAjOpyfx1g
yslm59z2wQM5en8Y7ViBfUrHKETyTvIAAkusRqFU8QKcsxGRNK9jm1311Xw3WzRnlHhrbA21aoBo
DFjKo7CRjI4ievTB2a8aPabuxJSPVhYDuI+WQwchgDiF8cq8h5xOfqbznvVlslJEJ9mxa25ta3ow
dcxLGWdgwiec22m8SM7+OAhKNgX4FvaICWlxqTu+QYdj7vNYeJylZTk0YWnwOdmDfYnH8gxuG2ec
65uUY925y51nDcYA6UN8UerF7I6asXX1kTGAo93bNTR3m+0Yi1SNMdDHBzo9+Yt3dyD1Ks9Z2DTr
CIHpVSXWB4mM0zYy1T0U33CSBgiquACS2FIROgFHf61NQUhhAqUvySmoLC4WSPrq3Pq2GFes3LH/
w1D7Z92EMO+Ya4LkblPU9auk8TZ5wOxeI5Jn5Tnmu+P7f1LmS1gF64NlDns1mQGTB+OucQKkU0aA
qBjal56TVckDwjQFdIoAaz/6OYNxgogMRJGeQa5AjJ53bQRIeBB3gBNrDm0kjxoCxaZG9NcV4jEr
qnOiu1eqBZVUUz8PMmAGb0Bpc4vF8pdtgMfOF1oBL8L+mpAkiXLOAFchJrO6/tarhlevGz7TUu5n
htquabyh74TYZw35uiK2IxpbbH3zwECAg0fY9yr3bnuGoQTXl2eFY0ljRrmqs+A1c9CfoH96iORd
b+sMQtm6QzUF3arDOGWodC4c+2QbTD7zWIYu8U+bVveuBbsOBViC4Az9JrCHR1Npj3rQV9s4me5w
uBHtPnq3JdkmSmURQMn5xQ/uCBElEdosSU5njryWxH4HBgXmkhO2ycx6Mw3OFbKxlWr7nfQS9EO4
novHBgcoiYTRnmNy3YrECseM5GXkdtwVEFqomS6d5yuymhC5d/j8YlLcgh7vaeWFQ6O/aEVxBQ/U
3EXjtKvHaFurAtNL4/VIquRn0kDRdKwD9QWecAqMJY6AqpLd13Ct5wcqaeegLcoTlQYoZJTLyxBW
UAQAUa3gpWosNHh+9jV5yUsikxC6KKkHqrfWWWAiupqeazstwsgk+8H0V5WCp9bhanEzRnt2/5JX
TNgjpp2bKOO/FrgtWphgwO1oYOH09twtW8RXbv44jly9nRpBqwB/t1auXAd+Rxh70leIhIIru/4S
kRev8kRcZJxsrdxJMb2OR5GbH4Ag9lGS9Wza0CM38jMdpsccFRvE0iBYNZzxYaBBr7ICTqVh6C7V
tA3g8U7kR6D1lNDF8phRaB2BmIpCu1BilWGy2xQRvZA0/aqj4qR7aJrYgjls6x2xmtNun4y1JEir
81ZtbX4NFqaO4hH8brVD+PbmoWbxZjBvU0BAliW+amZAW68uvggPfKeiHraNmVzmGKFqw5eFy78a
9fm6TYK9B3K1f+NUBORfvadmtDUd9Q2S5RIF+LxS1ijDa8NSeU+BMR6nVkPJ0bCLr4krUK2Nrozp
n8f0Kg/Mnba0whMxnQpHl8QuV/02RcDoMmwmdmd44hxFDWIIRC6D7YYtqRo8bgXjL97AHDsQ+/eI
B1XbpEz/nmwT7cjQRLcy+QrG58a3ntHPPHhlT7UJdcVBZ7HuoihdIepAkYSW0mO3QMHLuYlmt252
TeturVed7IjGsJ7Gstf4QNu7mg9vVQ3WrVYQ+yxt60XB/TBisI3EoiGRLIL4hIXgIZ7dvbHo3uw4
6SiFiZpAMOKzh8WkiL+rt0r6cLgelXkTJPGt+MPCG0G2HBrrRLjjbWGzU3NbKNfZAKzN1l+IrzZX
k1lfnGJ4GNEpbEHW32QgC8nr01Y+M1mbMeyGTeBpwOY9Tta98Y6U+t3DudzpHJi58+Ql7r3pQpSN
03MSEGIvsaCQn9C1nC0x1ml/3HeW/tJL50PzkITwdx0wVW1x49KMybj+A+QG926qQ9Nf8sY9dywA
gU18RiuN12jZvPpafJpbtBoEI+amO9O46z5FMy5agaeib9AyJMi1BoA6uu4gFok4Wqhi+qom7k7H
TeUwQa4j+VHZ6lYkPRmgmcOepr8nyfuIyKJbM6SgpkJq7zOx5I1pZCWX2R8KAIOhjClXdlZ/JmWy
z5z8qsVbrOfOV+K39KnaVpCrbMTbMd2Zk7jkbj6u26Y4CDXiJ9HBSNbOe250V63JJDZwCLPI8d9m
0vpIouq2TZ2Qt3Dsk2sPGkI3D6dKg36Tu0g3UvAXg3UXSQ13RvQ9V9qDuXjWcOw8aPmbQuPgzCYY
eV1Qc5loO0uxsaTx6fXyYAbpPUSc+FBX+ZeMlg87Kd4mQz2DEWYJs3AadzV/czpcpnw411l6j4Xi
nRLiXV9kzl5NFKOY3noRDytf50KulUEOrpDEntn0kDf3P53KcTeyZG6sidasnppXqNbpJiRvxOqk
y0z1VBbxERX0XekP9srTtdc5Hk56E1wlQXU2WcKBouxkXSMxGExUNcRbDulLWrT2+rtxxKdjFR+R
EIQVmPVtqTUrJGwsLi7umAjzB8SwuRrCCNurS0evyA1xtIryHjHkqvLQkFSoX6YBC1NiRM9ZhirW
6SG/QAA8prNtMaZGTK/V8c5tKkDMazmP2crz0nw7x96xqKt3127ekI5fqzLyw5TjlDPkGbeDF2r9
Jqjqc9r78c5ss7U3kBzgadXayuaLFhHHVqh51zhWSGj5Ek8GocUp1r7J2YWKUu0dhcJ80VOPPha7
5Y8SVnA3ejRvwDSxK6ei4yiuzlbxBEFmkxT1TZvIl0ShfV0OwXlqzFVFebSNXQ4UevkX7H47OuIv
kScvdG6vI3Jj2SWA0y8aI3QycSzs8l4m5ms5uuRPyISydhA7nzy4xJZcGKv0HvUC12GdpgzNY7Fn
N3YPZPdFyOyT3e/D4Et58PCDWNW84NSLF0ecWhG9Uh70hyShRIlo1J803w5bdFRrxPYEFpfmvtVs
2noZxLrMbOJTOWmn2hPahb3m81jS2517b9sSsb5BabHETSHEwVBDZ9wucpI8z1WtMSDgCWBYaZ/s
e1dTrx7sNPL346xdBLtyQptymph+fKXSgU0jcXbW1GlrkSG6FzCGp640rrQCLXMzg/aOc4+Nmp/o
uzIydtMUNAdH85HjT4G/xgFW3mlTh6YGMsfu58e/t0XlPuO8XII0yJXP0QILk2uVdNjGl/WuSAhs
qMYX307PDH76revhqWqC6VB7ZY7jwHtz6SMbGKhXntVre/6e7WxQqPYkzralQYRU5z7NRdvtFBV6
O3ANUy0NyFTeE7v93ksQUKnL1WcmuMg2VLDzom/PI89iKhgNNfSN565RyCVREXR4U7R+kliYKO3d
wfiDG5iThgq7jKIPK7PB5ri00KEq2QEWeSIP+JtcliWfXOdhKdkSDdGmv/ci7zMJTMwv9iqbWISj
PjpYc3rSbTpWMjCfg/zSI0XAI3xulpdLlwmM5ZJkOyRvQ+A/+TZEDL/ak7+HTH3KTrPu3pXiWmRg
GFDW3FcxDneMTIdW2LQ0vWs8jKvW87/aEQSxHUPycopbYvVoyWslbcOxPdpgknFBWJwRQTWFvS6v
eoXusYnJDa0nJGsI3TitrUOl7D8BQUpbHX4KOvEmT+iEulG/MjzRcWRZ3sqcMN6BkLpuM/UCiZhy
aMywNVrl95DO3VnmchfT3tYddspWHHCBhTwc4KoKg0R/SSfvHMTfqKCyo94uXgQ2nCL1K5bH7L4c
niILW4ry2aMlMfLYGuv3KGtUwjXKjCBj7+why4Mhs8tS3XjOA1brXAKpy2mxQINydgYxEEuErKvs
C3vsB9IgnrvSL0INEO9GGSAoYg1WmG/u0kUKl6HI5J8Ys2nX9zadQ5pU6DRpe2L8nQtmJViaBfkd
s+ZeRifPdyiDeJR5tJiFbXXffZ8xJJYDrcpIMVxRMY/qFsabHNnDaRaEparw17nrkkQ+qwejqClU
rQZnMaSflUXDyhFfedbctEE17ItpcRcVeEZM+yBLSZxjzGCqm2k+eV7+3tPk42pTa5hN6ZgVdXKI
M7UU0Oar4+J/pVsZ77h3e6OXaJYGE3nbMnqK3ho6LBiXNGpXecI4gGkQQ2VcQNOjGLmNwLwAmaPZ
2etasFMXRerQWpQ9IROV01LzM/Zw1eAf+oaOXzr3A/MyDpjAiskPTEj3oLxbjW3e3zYlQ6DO6fjX
DDVBc9k5duAqAP4+jQVy5IG2JrWUOGQKCw27qV3S2GAHSOg8S8buOEpZxDzTw2OTnitbvw6Ebe1s
vW+2aiLVockwaORVmCxBe3PMxSGO7e440G/PfSwNWT4+uRU+UF0+MjXj/1/NwOboyEYp+UdFTVud
fWuJ8dU9tpbaVrrVroemSk/SY37atDTthTVqx5ajGAYYsECJ3JMNxEsQEDbpLPVnLZ3jrA5Ozkpa
pICxYfzv8ZxlLGH1dGV3y0yo1bVVb5T4try8pa4tnNWC6SZtjsNCG2zzyLyxlJxobLNc56kssI15
RhWtiYuoTCgRziDwzXKKdoKsMze6LkZeIp84ha2iJZvTti1UdM0Jf+2zdPlsidZyoezlaGg47Tfl
+NS6/MWNw0uaOQazMYaP3DGScX317ASOgRS8PPk0JY9xfavTQuGIYtDNfyVM8g7KI0iEMOK1DTFt
rYYl1FiqLI9ZT+iSPbDOYrW32bivdK3UQrO3qx3DYpjK1TZAhpkkitdr3nXXlnclUW0qm57BMZyE
8hTUhKxGT4m1gqwobPAABAhm5k7at10SheQ48YewiHXzfDI4mKHSOAzMoAVgQdvcFV+mLPiIpuxG
LU5dP/KfikT5e3xKKozJL1tJNKgbs2n2fXVsK45kJ8I1xYkEmUWc7YkQqHqsyEgwcXZSVjgcc7Yw
vgghe9fNbzXOX33V3AYEAzhOczN3LnlQKcbyLnpHu8ejbdPF0P0QQZbajIIls6DicbVBXQZmzC7+
qSxRYZdor0Fr+0gVWn3NeoekwNY8Ihj8zyS3mekw9gJKT6XDPsdeTVSs7Gt3Zs1aWY5TvuGyfcis
aLpyseKsUrY+dtVTzMb1uCUNb1eI9F5qhb5t/RvT1igM9elJjQCqOp2u8Ng+SsVExB3w3cVVBwaI
MEl3LGbefXxOOvkKibzrwIWr9MZnt88mmKuiUuOzbbId6PGrrZJAo2bft7WTXMcAtLXaYmxArTJ0
6Hlr9Qo8Ak13dM77XJHt8DX4NPRFRgtexdqDpClADFawis3KpflhPZKrQbe1kGWIFuRdY+veJt4E
OSy1D2WW3RJ6u7Dpodt4syCcL6B/bSj2fFDjaP6L6o9uDR9S6VQs7rA3WHt2eVXD+iw+cJRHPBZz
ieazMza99o6/KOOowlfUCqfYJRYYT2jfuZbtSx22UBtZN00XZFc1uuS11cBHwgs4CRJEcPJCpcdr
k8hhuAisWXaLkGUEnZX079NUX3OFzaiCiUQkFR0maoUORGynrO5IIGXfgQVL3Oiz+Mo6tCAyye5N
PYjWSUPrNakdCH0NjRMMdP115a7TUvuk1z68afGe6Ssyds2+qI4x2zxWn54HH9Sz2Rq13aVZnDmZ
oc+7GKrddbp8cei+lVoAKXz5CZ/Kp3LoPCwpAFwK/AfABeO+RCC+ypFA0CDKt74WQBZs1bQRDetw
JIyHrE8zjgP9uRPJsDFM01vH1t538YzZc/BM0ARQmZaedt2VQ9hGbGRKctFX2aod6+bQjN2D8sS8
MzEghQqY0pjbMbNjpnOwQJodJw8uYh+LkvTx/hpM4ijhWGNdVPbsvPI6tNquvyjh3xUVH2g141cV
RnuRgSRGLQVJyeMRwGuS8UYzZNdtNNHkp82Io/Bj6A2YpB5j+aw3niy38VB3vImminbJEvRZgy5r
veuSiRihkDZyYpTzkdC2ihGrUWjdpgZalmHailyFNby+ytt+BCfeAA+LLkDJzrHLXoVtGTpYAS9W
A7xfG+ihA0EeWjr+YckFxub5N4bV3jZ9ThvGhcQxMf+0uS7FhWQngDczUjdZhGs8dSy1kVVJVGUB
/q0x/G/PUXgP5dMoUZrZLeWGN6Gw7bDiW9b8ZY9Eg1nQWbNvz+UAncviswHWTvNTUvsRFy+qKSaf
Wjy2OWIKycFldg9j3h2DFoUPPs0QnfmjkcM1IBj301YtPnnLAC0XmBZRSR7ZyWJVMH8JVeweAiQ/
VyIbH40ZC19M0IhT1HwAnv0FN2DXk26AU6QAc+5nmyErHiBEMDf1cPIjI0dON10ri+mBY0evyQ0K
FFaVdTTMYW/KjabaM+CxYocs4zCp6Fp0DIg9ehG5QdgEPb2M5X96LivnTzuPZxu8AVUq2SPJEUNy
teLo1BAEddvcxqeVL9UZc5RrN0uwdOcdhk1l7RtHHgyISX053mvTbJx7tECmcLgMpHu4FA7Fu/XH
zC1wxrAitFrO9Ln+D3dnsh03km3ZX8kVc8Qz9LBaL3NAh/fOxtlLEyxKItH3hvbra4OKlyEqY4Wq
algTppgM0uEOgzX3nrNPymLA52aQLVwjemq86KjopVFzezEspU7oP5ntPXLGlZJ+C0dZWgt8Pj5n
hDyvQub6kgBmS987fcZSDiB5nekVmbAx1roRu5KhvYZ295Ja6RcFUZnRb2yHmvtixcMKH1S6ceYW
XC1FyCTJ15qW0EEz8fMZJUgQCxcbFQY6tjYfc49mGeETM+whUckD9//W/dLgl/RD6gWUaSn6t1Lg
O+RYZYevYzvetob7WmXqyZvaO7oQUEgTjehtV9F3xl1WBxwHLH1R79BH1fBcOxZ4IxFJ74LEuZoj
Pxk7yI7MY1XrX/RgALNUoBNbulmFIrOBkxqwsKLa96Nz7Im+IoXV5QkqUO/lTNyBoz2bXfzWGDix
YVmPBGIgawtwzzevhds+EaVLNboor2uL9C9WTuZ08j7lLrf6yxGgBN7ZgebJuvNiJHWCjMCQjWpd
udnaXmwuTD7fyDSjoemto1lejkjS/EK3vmZ5eMYsHB1gCB1Ge343lF9WAMLYuOcnB1BgWhBwrCZb
rJHNkUBJ4acrCAocxvDUqqrehG19iw9sLWxSZKrUOjQcSkNVE4zbgR7IZU3QeIiRLHmNIK5hWlB7
s9B43+AULYcqDttbDmFOSGb4gAUikkcqG6uxJW3es2Nyr93iPqqaG5P8lxGoA5cR+wM+Wt+jWr5q
qPk5AHMvatrlq3iCoeea6Slx6nMI6/bCGCs6ViNNjJHAF5RTW/KHAJRU12oWOtTmfoNrArxayqas
andlAeqjoyYcF5B3FIHrXjRfxvCrV+S8FGtRqUPoJXsCWxGqozjSATCu4dc8xRwWsxG/S9+yBVAh
HDg2/QAgvoU09OoEsIIMtdjXJuPFUfW1JdQuJ1Z1rXT2u5nCHcK+WiOYsIS1Pdyo0PxSWcfQZNYc
48GlHfYm0TiUlg2xspev7qReKH5ZtfdIB2U7FiG9kvRociiNQrYRY2hcu8l4TbDvdTwQN9zp+yrM
8o1OecDJnZvRwAxHearZVrUgWc0EbdYYT+0I76amYGrnYFZUn6xk4VwVs3kXmMmtxZyy8dxumzbz
VlbkAbKSW16y6koaZKSQrJOEaiQWuASLhFGPpo+Mku+8kM1OhS5myeIWKt/HJahq4utdpdiVUGyU
xYgEQMtO1th8C5L+W9rSqyD4Sa9vs7rreGgmrDDlM7r7b/Fov3Z9uSbczDdFVm2FNtIvI8hMrzm1
O9EXSrI07DGQUTzTrs1yvo9s9zFxx50gFRRTZu1ryjjFxDmBl0Wj07Eg2i1e29MbWup1LSoWjLZZ
9dLa2DUrrBi+IFm/ydIvlrkADtI9Rd0zljCD+1c+zYH0G9AHWJ30B1k2qJHkp6jDdU6n86SBSbhA
aNchnB1Pdu7d4bWiwJ17D6LpT11QXv//HVZgC8N4f4dfx/8Vvpb+i3r5x2uhYjVdveSv//zt8bXJ
sZ59iCv4/jt/xBW4+u9QMyHFmUIHBG+bpAUMr63652+aa/7OLXGF69D1FLrt8EoFer/on79Z9u94
+S3ds2xXmIgNfvtHy8l0+Ynxu2tIXfITmzAD23J/+9d/f7+4mzKbwrJof/r+H7Scbsq4UKQPOL99
iCowpG3rUrpcIFRlyxIWP//6Z1SBhwl7jkuAKaEjv3rdkghwRiQ7YkKt/8ip+PDaP76Wufyx75e0
//bP32wkz7rJOyWEwSRkAaPsxxcLur42CMIOdlOjpxvDW3Y6PbIvHRnfuoZpJb6RJrbvSJCDCi4L
77nWxn2WI5SKe6J+XUoGGa3zZkAnizzUB8AS+lbKM+wV8QNl5/uK/tLKccxjTBnHr4x68LuGPq+F
lmIcXSDydnwqQ283tCz7GvUMzrnNzQ8j4I8P+cc36rp/8UZtR3iCc7COpuenTzVy0ECZqSd3U0hv
X7E9NhOPZLEY+it+8VRHg2CjX0QH+EaY365aKkZxQess4OQWVwo2Yr6LRP6WW/kpy/rB91IsMk5D
imRh5IRoQlwzSvg7ZTvA5qQe1+HLNrZpl1l7wzP3PQo8yJ0Wrndlgu1IiYKraG+ZcCpKk74I4ZPS
TR7jPxNWowIzPg1xsbII38oaxDaaC3Ldtrhs1XN8HFyBdDYlFdYN1fNUUzyJwnoXefpDwSpH2wr0
OsXCXYK6/UKaps2vxG96Mu2KarjB0grXhpxl34CUMb/WWX2TivCN5gWarTS+qzrqBMPYs5FqPX+y
0k9lvWiKUNr2EGNXuYNk6xf3ahl0Pw9K1+I+2VRYeUJ/GpSisSozV7MErq95TNPBfWKmn6XCXItq
EoknLsCmAOIeWrTqMNNdpCWSWSRqu1ZzEdPDaUNZuQtT0wOIFYldQ5hTAAjIN+LhgNvSWdu19zy2
tPwNzloXop8Q5ic5wqVwy1ZwJNJaUViZzvpTL9A6GuiS7ES2HF04qNWuyem8ZNzXvbZuhkGuZ0t+
ySJrPJhN/QxG7gQHwYOFZycILall2ekxN6rFaHeTlww8d6SJN/Unwsg+Q9S8CdoJ7+Ch7If9ZDi+
oWdXSaBds/M/2eSoYw8zRduv0A7RNjYcYDTcRatgVxl58iz0gX7KtFTgk+Raysl3AWqNbfrGSn/g
Rt3mkhHzi/v0F7fJ4+Skk/xiuY4hPs4dsDy6bnIHuYvNCpG84AjqhfYE2xQMpnEHve75719Q/6uH
mJQZk3nL9oha+Wlg2PCXOOTyiubIRtpxbmaPXrC1PAxO0T3RE7oC7kJj1ENyMS20TaSFWC4NrDAF
jYI4fCOzMazDXd99+vtr+6sxK4XrLSdzphiTdePHWZvCeFHkWoZawTjJlh2LG3FprGQUM23XZtcD
Q7SY81/cg794WUvolmm7ngnw2vrpHki6xl42aN4OhfAb0ux7UTEfkCX81tZwHsMxpcXq3f/9e9XF
8md/ekJtg//bdZZl6j/WqCTUDTIrHG8nFAKWOLwOB+Sb0ZCdgkoQh1Lp2YXVo/G0EBm69ykSgot6
NIhJAAqu6xITOY4IybLEY5dfOkl5rBMmmUCkyC34Mxk56BMZc6hMJtRKAvdGlTmpj8f4xlqIyNkU
PxWNdi4s51D0fNSTG2Y+idTrmtddZyMSfCgxm6QaFGPzhqBC7LYOW+40y/fSYQEIzWMhSrzWn8OJ
JpFbhPTTIniWLv3eusRs5njNV4Xco0oxhHdgHIKFwR1ANEVf8lmRc5faXNmQuqmf1mCmA4SdbHJJ
tQSDSAZz6iexwmubI5VNwX4hWnOQn0zLxJON88kKWQyEhfdm4rZxTtIcEsFiumzEoE33Zl8+EOjA
f8vSStb5dOsq1pxa68VFF8t7GMtcmOTDtWvz2Zlm8NbL6jC5WHZqgBmEOQsvSncNeQCcVggXIC38
Yqmo/2JEGNZPCUt0j0gc0BmIhus5UtrLs/vDtiUwgqyLyLzbhYsoZzA3SdFfIwuet1pA46OXZ1xD
Ez326tI00eVGyr2ch1mj5xzup9GSfr/Oes9cuopABz2x070B9liOmClHewBAsKd9gpSjgyKjiQ6R
pKE/dEmrI4FPaadsOiZ0X3UJeCKrl3SEkNKAH4zdJeOaPhFNXWNle8SA5JlCIufanArcVWvOHisI
Uqoon95U4RxcIxa+ZcsvBEY1ONtluQhjILwg3lNbI7WaS6ri3ygYossMpnukm6gnPRuiD7ViZFLV
fGeKCIlRcevV3qJZbFDGlSBaKt14ll02bAzL3SC7xtTCxn+tsITYHvL6uWOLFZKjoWadThTpwhhy
uk3Ua09UF2knRdPWy80HiiifAuCq6MjsJwI18MVn8V2SIH+oUW45gebj7AI2R93NabWresYKR3SI
3yv3zOuS9uzKXdg1dNW8iXjq4c5Mqh1F7rUn8hja6HDZ4IPEkuhioeGjsh7VkFEfr/vborbf6OpS
mUBgUFSkAeDjS3zH5brB+J4jNtYrcoWoYZIZkVLfXWWzwe9GE55iSuhowXw+qyXKmT63tmhPaaCt
0drtNQqpVZXuxzFnJPO7K0rML2zNAJbDmE/UlC27U31j6TCsOP2RTkUf3YvqQxc6uBLbBe01x8Uq
TSB/J2a5H125wGgZEnEFzBbhCOL9BMWqSeYSGOUEYGRq0Aexxb5aFmczJg41i9Tas6qI+lr+TGnj
Ihnr6JHm2l1i18eYLOLEiYxVnQJogrC3y+FOkI2M06DaDIQ3RBaDYcI6ItySyGt7TBl2u1pwlg68
slsZkzzL0AHHoPV31EfkivrtQ87jCs3TPEeDqxH5mR51+FRI2A5Oyp9hKXEInbce7domAIkYgVaP
NKYhc1sIVpd6rJkFjZA4rgh5oQ0zrowfinQ8JjoJ30MpTAjv1cNooEObZUZJYizNi7zTty5Otp2V
spZGKXRvVILjhp43/AtUVgXc62ECL9vP7jWYguMcmddT360rTXvJ4Weyab1gtQGiYBrsnsacI3XQ
f+qN4jYU3P+8EeJIYNmhdcXe6Nmh2uxWSrvKN0Wn3ZkBMzMynWtphcUOkfoqS+Jz4hU8T95w26K1
JL4D5b+lGei9lqgHnaca+fBuSmMq3BcjPRZafSOZrFUwQcMbkss0IQEhzbd1XX5qzLK9aGMDNQ2S
Egi5SMnGzHyR6hBE3TfqycO+GXiO5dhuW8gfWV3fFZ69P28GGV0CrqZirhWXsJtAuCu/cqPHNAc/
6yJv6EWAe6gig+nYOfUnVXf3sjU+U+dK6/lQTxAQY1lCmptczvZNkaxmd3jKbNvvVMCmW21RpF/N
o6KZXYA+TFDYoFohIDbKH5qsR2uQyZfUq5F0p+NdRoH9Ikcv5KBPW4RY/SZjqi80qMyqyWZ/6iNj
HaYBKtFR30J9T/G5tYhQslNfBPdUMlbDWM70TVAXVUb2icIh9916rMSQ40iNywvy4QWKkuFJGqwm
WiLSc6XJYueW5DlJvT4jO9c2JacDVJE7bVQYKKZVwLkR8cCEisBwKI1bgL74mwjbW4SJZn9bYyRN
Fo1sVRroUS31gHvxrMH+SE2V+AVAigQe7YXyvDWGCMSTs/tA/E6xn4vcIlspZo6c2wrZOrYGijB7
T0XZWpd4djEtvwTxPcpatRomJs3IPBdkg3Po6i4cc6tGQlf1CDpfzUyaNM4hXUBERLkoMvwkFbYU
YAw5gb7tWu4aea/JVhI5+TA8VBL1ZWt08KHn7kCFDPAVy+2kQfvmXqVy+qLFn3nK2zUhpolvS/nY
tfI84kW6CGX60FbN1hp1bj9RZhdn0eTh3mnzbVrH7tqMptKPqhoiC9hSkYuTIJl9xT6S7lZHOXQ2
nytJboyF/AItC1ZYYpb77mg7BYKw8KsJzyoLv+YW/oW8RtLBbuoBSku8UoS3+5U9HIygfRKa/Brk
8c6pEG9NgfYIfWK4cPXS56zf1+tyTHedsJ4REd3nTC/kcHjXVMIgYbvZTvbSTweOkWlGspT7liQG
8kmv4UL78mlYpKEuso6hiK5KM3oOwmeEIVlBdVWkFi1xU271agRgFhm7998dEB1TQO02LUDjaUQK
YEq2BoNuT1C3VzTfaOmEw1PkDIgjNaIP+wRLYONadHa6+UHrMoxmfbQjmD3zR35e4FCaVPpm9w7K
z4ycIfiPT+W8BGMIe23UFvHnVnsgCBr1vyGwinrecWwksF1ejLgxHrUwe4wqzDt1BdGnDh8ig+Oa
ueQaDZ+UVlLhdZ+NULefteaM8uaW1l6zpheACVeb5WrAiobKPs8/paW2xc3uD1OSAO70xrVd0d/Q
pP4aJaI5dNNLoZybYdBgiFBF2GvV+Kzc8KSiALofRphCi1alrT1MhKBgZYe+N1RoY9nwQAYi+ZZl
IIP3Yt2kFX7DYm81iHM0Tq6ttQkcW1DtjNrlANh8/2LPdDisMqeV5thntqvzpjQhw3op+pdu1qjr
UP9GcovCjbfbHUYy3cij5F9/fgmXAkWeEMojun64GN1gPvQIHEH1elsEYlhzM0EuQ83+W83l1TSm
8wGT/3xIcuKhZDaDBFn+pKcMd9uhX6rtcGd58hh6hArCyLqKdKJ807p4bLwcRGNDXEEcGKwcA03Z
yI1q8p/1bWcal5UtLsG0+sVgEAqmjMvEQL+U5g8McZZdK8U/EkLZ6kJ2IzYN4VqDcoRq9zh79IFa
xLRoIF8Jf74Z5pxgeK94tfXs0iXGM+bsMU9kSAbjJdukEal+dDOU7UPRpnd1Gh9JjnxthvEYGzgu
PePF65zP1gEM43PaS0Xrp3w1svDGUCiNjCHn+INvPcHWwC7jsu8c1vXuYeywvzXdsa+XbYoV+YmY
WfoohqE3RmJI7Ig2pUymileZYxBRlcw/c+6bDrboJtCJOAN6nF04rPQ8p4/P42oU1r5HwHioqPgv
YJRuIZI4Bi4luysfHXZCGJFCGrfcaCJ3jlAaypUWwxFb+G6H9y/FAG9fxOkV+26Qb0vq8dwxjWWD
vaVIA35DELdOS74hrL0p75NU0Ztnr/J+d9//9T5WyFHV/XgK2GebYUfwtQ4eiyCa/PD+L8/qTMo8
Dv6kSCLPk/eOAVHPzucvRpnriMWiPbwvKO9Uf4a+eAy8YFssBQ2RpG9JH9xzYNqB5MKvVdhYOcMH
Sa9sOzly0Vjbu3hkdSvQfV7gfCNAgPoOsgoOrj1JWDwE+3fKJn0GRaucw7oFnUwDNbC2DdrI07B/
r2GqZLEG0rsM0Td5xCRekGW0mZvumVMb2yNB5I8zXzoEVyT8wGTeXAPU11cBH0+jkrfeoiC3WLLG
PqHH0fAGlAHasCI3J5xp/lhsMQ8ux0uC2HgQiTxc185buizrS+nv/ZAYIH6qHDQfFhYhr7R0BAkc
ueeev63HeMPyXu0x4Xj+uLxcHJgPuj6tJWFynF48+rCUuVBq39ci+0xAEPta8GIXIku+tgEswxGM
rMr2zsj7S5qrSGjmaghRqRlCkIeqxG1ieNTYkPihgbvW4E1eyJLVlXBuYuWZD9ck5MHXBd44hvOm
A+7XK332dUdGvmPcBOhtWJ7ZwiVxRUB8cGc3BRxKy101Zrpzs+4ldybs3b2xJ9uOHnt8ysgyJfjQ
QA1ZGKvIwcjlUk8FgVZyglpGDF4/x6+XOqYzk7ARbXqd6gEArAqB0ohveopXofBsygiUo+mbIQso
RLYfbZ7xbikrDiWM9mAYz8qlq+RQESiG6VjpIfv1nkKFk7RPgVdt0RhwEBXlo46ykq4aqJMkHY4N
qRbY7Fi1h8ZalyabJmruhZ83LgxMjYtyNHUz9sTBHDudh/v99kTMNHEEdMQJks+KG7Hu5+LRECxl
CZXBwS6viQsqSKSdhyX76Ha2RiQoc8XjkZpXmumhTqNwEtfspj3p3WqLKHwEcrlSfCpuQhWDLvqn
uIvPGuES30ddOkY4/gSI65HdyTCSp6WLt3lm/xD13wshacPgmZEtMbyQwSz1RQgQ91lCTh+6D8y9
2pKT1+49G58AL2VGy5F6qcSgvj83DX3jajE3YXCmkPQaa+KqsO6iHqnekqv0/pHGCVROeAFLoZI2
ytL2jZfcPnlfplDT85KNTx+d3Hyp42oEGzgtyAgG+HpQpCiM41VCyxzlKGe5PLbotYvMIGRrVvTO
9MusQg9OseHCZqHAErQsbor7+l7cLijGUdke9rB2iASgwqM5ebEuEXtguc2XIK1kbcDsAKFrxTtd
gVLJppSyUW7vOzUAeJmSz6FFFUbXTr1OUaJJykOWW7eBh2oIqgDLceQe60GP1rSywQr3OGtzMnfJ
bVA7GdxFbRtvo2DmoUXOzvGr6Eo4ukmZbrKBk8Isx70eT/tGs5+JjnrjVIBhpAgOKky/DGHa7+GR
Joig57dcwBRlANsRhTVNpp/jAd9zE3A8LniRlLoZCrvzULnb3KQ6J2D0rmY7hnMJDX0ZeNQvMIin
x/eeTKYlb5RXuM2Ddx9nxhXJZWdsAsaaDVSb5Wrt4lbHGJNevI+x2cItiHAN6QEUwrhvjDXi1HPb
WpwEyvRNzMy0XXNpMlWSk5EbfjDhHEOGdDRQ5fkU7EWOrM/Afzf2mQ9njbqaVu2nFDWviLh1smy/
YuK4XKq4QXpSNU7EPnwSOQ/16GDIWpIbZN8udTR2wZit905gR/7E88w7bF9r8ixXUEePNs1eTiWm
vkssCqQSvz3kfOaVaNapP9Bqy8Oe0DRZBeshvk2d8aWp+wNLrB9A5eXAv6QuA1SlYoiYiF3iyDEH
DHWwNZR2HaK5KON9We8aYRDsXaK4GbZhBdGTTsFTbKmzAGRdUpHSjSQkXgqVi8uxA5B2xP14dBQJ
Jh2EaH9wPjV6RqMjmx4c4Kx67r70nva1USVZDLpmIV+dN7W5d3S2hXESU4qyzVXD+aYykqcKBy1a
h/EzOnHtogU43JvZKc11zjWFjs5g8fH0TrsY6Xa2Mu7rplhBnb8SNfl+U0w+JaETWR6fZpk4F0HW
7GQjwmNdOl/0LnsmPv2Ux8jJ5QJcSDLGo7vwFARidj22n/VgDjdDS0KRtOotJVvooTPBFwsZ3lJd
z044LY8jqQkHR51ji3om9NLdNOfT2rDN12A2ao90lJpUYZ1LDWjOH96/hKLu0PX++/t3WTKMjoPW
lt6xqfVma2rhbcMVHPQ8m1auxRzSj9p0bLH/M5fUPrAcCqKzEAcg/hMMDrTJh/fvZYSw18QQl6Iv
p7poFqeAhiyO/4JenQt0BilNFBvhuhgE0lGiVSfN1A8qTbFFsGLqh8oOjcP7v96/wOaiY8ravc7U
ZBzevwRdFnHGRdeiotT8/v+9/2CO4hM1/3EdJtQJmxLmWmjehZ2JPNgPYUvlPHnpkqxHWWRXBPQn
KZlyNG4XLbpHAM+iyy1ZtS/e4U9/frElhnzT6kjdJnsbeHZzeC8E/9eHjvL3bvbXspp41iL107f/
2r6WSyO+/e/lt/79X/3r47f80h9/dOnff/hm/d7LP3evzXT72naZ+p/m+fJf/p/+8A9FwP1UoQh4
AT1T+HGrmvir+qALcByPTvB//fgKH7QET3H7lfZ9XPzFb/2hJvCc3z3cmbZuG7bnerTR/60mkMbv
RC87hpSMLlpkNj/6HzWB+7sgY8/ydH5i0O3nMv6UE2CfcYW0HYuVHlnB/42cQDc/9Go4NVGLt01h
WCZ/TnfMRW/wQ2GeSTxKCbNyjgCWGpw5arxGc27rRbOz6xE0D8nQwNyp0+gzovoQwn0hpnXsmmLb
WcPlDx/fXzTi9Y+to++X4xqOkJZu4wfRed8/Xk7Kh1JRw7CPpm3QUK6iiqT7r/3kVteieGHKBSrh
sVPX+up6IIbl+wD9MD5/FALIv/g0XMvh0wVi4nk/Ny2ZxmbEm651bMbgU+n13Z09EjytUGgNAvH+
wOTr9xWOEBsy/i/e+0dpx/t7Z6gwVmykCK6wfnrvtBKisEt16wi00X4pgyndLnrefII+lTSxca8l
4ZEqblq680FLkm9O/k43zo9ApdXWbFFKERFNyNfQzrtfXBz6lR96et8vTud0TltV6NLVfxonQ51y
hMAXdCRhC1tTW3+ys7ra1HWgb/I2xrXRcrAOLeLK7MLztTjfZt3Sc+uNuwxoA34M8IOjt/n767I+
tjjfr4unQZcG3GTPodX8ccCMZdbm7hhbx4jY521YB6OPpBAEWCDf2LeFD8DatqaR0fCYLTiEWW8f
yKGjl44/eJvu2sQydmYLFjGrp+PEdmBDDDMAekJcroV+kLL3rRF2mVmiz5pcLMFOGOvHwRm/OVHj
sAh+gl/q7sDE47+ZAIfEYfnZUfJBSwzrFmXzDQ9Zeil1hNgq0c+OSDZZaFQUyaZzFwZvbWE15wC2
EzY3hCBR4n7SHONJGIU8/f2npX9swy2fliN4rFC66DRnKaR+/LQSPWJZCQNQyGSnoFlpLd+xdRDS
fIwgKhYr4FgDBiwhQXhF85WkOBKx/h8vRNeZeSi9kqfwc2c6TBDbRcT9HW1PDYdOECAA+e127sZt
Zai7aSZDuZraI7FkexIm93Dvxvu//zD+c+Qg4aLbaiPYsj1h/9STj1XVaA5qvWMfRG+asSPhHfNc
N+3BO91YcbLhHv1qevvP2ZbXdAwUXPwvS8JPo1X0ieVyxsA5Tt1hxBDia61xh7zppgxyMuelmI+5
Tbq6YhNOaMiloHvLfsV8pB7wi0fH+M/5xhGm4SKhMS1uxM96CQ/dfD9runksUwVSZjDx76tLCGwE
CmfyVnjTV9tFakobko46ldTN3BeXsIPnPeSn2DejCgW4Qmfewko+DN7EVs/Jbk1qI3uOP1ioGjjQ
nirpGbTTJkXca+v9Ykvtu18oHYz/nLkdYbGOwT3lH+gaPo7swNAxuTupdRysqTyCAw2umyaEyzRG
+XZMgNkH0jtVGsUZiqLWPmttOoqT89ksq/q2JdlroBMBOiotkJHSPDGHBrpnFfX7bjCP2EC0q6wN
1wGqbR/fbc4JJp2QG4ekqrr4L5WTThRrOE0hBGp2fz9WP0pbvj+3+NKQPCzD1X1XXPywSqeZBNOX
ouMF51HvRq1CPCK43IEj4bHuQYjBR/37l9SX8f+niuP7ayK882ydFG7T+Pn5GCuvIfakRplny/E2
D8PppoqbG72qkSzbjeSw6kXbKDO94/sXb8ly/kZVNv/Foqx/XHtY6NGQoJ6RFjsU9z+f1CpSJe22
SjuoAIsznNI78BbZ1nVCgAJjPG6NIRGbysOdCmvUvDTalpUQI+/OM9puC8qQ6IAmvONQ0/xi0bY/
zqjLtaGtQfHpODzSKG1+WherdEbzo7vyUEvy67TMXeu2SlZpn5PyHSK16jsqalzbpXBBI5EW5ldw
AFBh9X44ZAZNB5cWUG8SkGyjFSfuanH1c1SWNc4MWwJIZRgXhe3uxsEj2BEjYxy2cj0a/CKRdTR9
puA46p19or0bXsqk1q+82Kl3k/Ikdb7gLABgVaEnidK1gRZW4aalggx5gSOOt+z70iiPt3kKF6PB
3MP2COfcHBt+kpRrXevljrOXuBl2sV6Wx78fZ9zCjyMNQazjsobz4Ephmg67v4/PbuGNnLRz0zqE
oY4f2HYexBzReohpITpFfm2OxHoj3QZsrymEh1z7qnQIeGSHBvEsaFKCoBLWkVqgtI8xr12ATpkO
uTlRvMVD8X5uilHkYO+zPiPR3M8U5Rg7C6uPeIbDlDjmQbrOeRyWeNKUpjbItN7XR4IoIDUcCq9N
toMzXNVhAuEzJCrJ0dz2EFnhtGpkQMsWIyR8wLEhmhpOJcmpEuj6+/djkpmkNy8hKw3Ag1Xlet4m
mEnggFq8pwxPjEJllsc4oj3qxY08DOMORdF0VQzzBuVMfjSIGIFhi9WB7QFDaIAgiCh+NU/ejnkj
PjvK1La1SeU4Lp4obfV7uOS3CIVvmdeIvGFbRKeYAJlxPWVRexcZSNH7iJKNRLNLzRi3KnIlxI65
daOYQ68HTZXIJ2eCCUVFkRtMZZ1E7SlvPZroduiuU1RIWApbeVJhg/pFUitrbWM8YP/DnzxnBGqN
xOiInFxkk1J3UhvPrqBaHMMYXZn9+ELfU7vLss9JkTyb9o7eT8wZGn+428fjqbWGEtKGeCr7kLQH
3X7pVJetq5akOgxvOBv1oNy2blYAbMY5rPLePGxKgEwXFlLMvd1fxZ0JGEYmuDfK/lggLc6UdO+G
cJY0RIJNDYliK0lCP0zz9ICpZThRqNoZtoj2Indei5E+UBvJep25LdyzErSjpRMh50aYM3o0h4Sc
xjsTsPvntJiuLaAECGn6W9fgng8mG3nV3TrUqU5Bhl4htINiXSekBqVwWIjwJVpdDxpiMdl45Hmz
HUZH7WMPoUZcZG+t04a3Wh+8UVyj3GSn+bqPMvCTCjV1a2fzZRE+phXtMDrUfgx+8QrC8XRhkBD/
PFSgb5Lisk6AlQSRVW3ZqCJxC1xweVlvLo6w5r5DpyGbattpwcr02unWy6OtXZIWo6HTMQEFELMo
Kt9hWO9hEzYrBeBp7QEFr2esLBk5UYw10y/BF/vakiJoSiItIwM4XZYuzMYQW/z7CG8KWuh5wEiV
/Avt7puMm/aIj/6bDFmDJckxN4NXXjGTGX6F0WgbmkmKn4LIOPhkut+2XzQejYfARJWA9iqNUXwQ
CLIyOUlviXlOjkPRQznLoGNP9V1rhtvQGoIb5Sg89y1Ii4SwCum8xoQEru2cnA94MzoxT325z8P5
2GYuvM4kiTCNJeF5SuoXqi3tDuEA6X9h9hIg5WPCIP7SstBDZ+R8d0nj7hG5vVgymI4qL980qx8u
Q0r58EOpLQnuKibELr4PbUZYER9aSrePVnDXGDGjouvcb2h5qWfflsZSpESxBNkGRFVbpGiX8/yQ
0cdcOfWbHHQNMltLwMvi/yGrLO/mL6EohgMBAe2ayj9u3rh5jsU+Ayj1RF7C5xg5VLv4j4maAJZN
bBnZXzK9DCBeDINrHuyWFxwhi6xUzRQ41xQA0KZDZ4YYIjTulsCGdSEptpKlpiWnstYeG47DWxuu
yKpB+8VEUH7N2VJcLB54oJnVTQUtbN976YmSZ3CJ4QZD41zciTEKNg5x9r02f45sWCxJDUdA19xs
X/ewtev+c0MHqMvbrSxIOeVs1ISY96C2oXg8xZ6+Q9R2maDGOZtIW3DlbRyFCsiym4THrmzXTas4
hlKlvi/cXUjb/L7TTfJuMiQzdNJOcJKCx9qyXsNFeEh+Zsoxmivpi848ZxVmKqzRqDSoQV6ZATNS
4mbANCM01SzWxS52CUdFTYOQqX4a2aGBMQgbhAfdeMp7eR8hgeN567fmqFvXS/bqaNF2w9wLiAAi
wn14GkXP7toSLep8cRWX1OXJJAXvnYTIpDlT56O9b9sapZfSb+qgXvjk3SloW+9Smy+b3iMVfTmc
FZyMN4ZaTOFNAw2RCI1y23SFuxrgcrBfvJtb6pXjaNUkmQTxGSyZKotxrVMePwJ0vClUw0dmICrA
dwm0J2nvKY6R5pb/b+bOrKeRZM37X6U194kyMyK3ixnpxSvGUCy131gUULnve37695c21YWhdeZM
Z0vHUoumKCow4cgnnuW/2GBmQ+c7pm3pXTw4aMCiQLsw2xYtAL0TXxqJ8Rm0VtSXCU4CH6ttrJfP
Q1+6TN1Fc5HsMHtXqIbQ7sjrBa6ELTXD3PNkv0hhV3FI9FtXQd7ZNKglHDz/eHRDY2GZlVxkSfQR
d9hoK8pt3xTK2knzeg6H3e0v6yGjWsy6m9IG8i8zd+aVO2Ob6conp9Dk+U5pgJOMrlFdnVHGh2BR
vMJSFmhrhHAzYJgoSrzpVEt80NsQxUALNeO8db7mZf+1ifxi3cWyXgF3+IYuaPMV47FhxlDaXKgu
CJEkB9gVDpDjs7G4sGVbPuH5iKkaypmXYYoeY93RNcpl8jMuhTe3FUNsc8+6rcw8/oB4PXiyKoMZ
XdvbpqmKW/JwaN+O4y6c3ejEU3iXUSkh1GtFukGdIANss8EzTF6IfmGog1ii5kXvOBEedDqhLnDF
NS/avqO6FNVcOgoqzoOmLjuAnkqHFLledd22KYIAUGlQ8D4CEkWdj+pf0r/RcrvY5rayMbouu2TG
GmEc1LTYaKzUhJLYQe6Dehx6i5lCydQc80OR5tC60f8CTeFVF72p4ZTcRNdOXTzBHuq/+4jJAU5A
9AQ1n66UmC8E9XW5M/Ek00IHpqNzHeSIkwdoFcA/FEjTVbS8dHqpXP56sKw62HchEkrkyaG9Rka4
g0mK5qtd6qOdlAQ0JuLdMhZ+cNVHNBzO81wxFvufGORevcpM5tuh8S1ytXYb7BzcUzlc80EPDGSr
sbTj5tW3SL3BLMErIOkNRKgSe7GrzRB6LP5RwsRUtytsFe6HsuRmBMk0wJ6s7NGrvb0obfm9Scyn
LAsod6WKNxMwQM1Rf4TKzqckib15qzQ3TVwZS0jBnH8weVkhisWuGLY4LFzjw0mhIqtvuuJcoC0C
wzrDCiN7lob2XTg6T5cOyHfXBSut87k7JO11fKNlE3+t09BbNyHjdWy3z0vNvOsYgC5p9zP3Trzv
pnk5NsM6T8A9wHaDKuVnlyDk2ujxD9uqvxhleGGp5tL0O2hYaeySxAFfaH3G5EN53/HILlBdZzaf
fS/tLFzFHX7mfdwgJ9xVF8gNojklE5iLiEbsPO1K5lhkYXd3pego+akJQE4NhubHhoEnCFDx2eb/
vcbb1lb9d/Cv5tL3OgbGoBgjA+l0t0kf1Lh/qEFx1r32aOBGgjwww777pgelndkB7MlMQjz/rNQ+
MlSh48x8o2TCZTzpoKtxdkOHBSlWWOjICHe8GSn0ACbhKK6mmc6YrzOuQUOmiNngqthHIcj6rMzg
FeDjUYB6Q31ezjw3uW3UHEJ8j8spJqc7oWhzG3Cw2vtsT3DuFX648Kx8m3eYh4SYz5+XLYrASZST
/ZqYpNYp/hCyxEg3vU4DWYEkXFqYS7AV1X2dMb2OcpQM547j4wYnURkpNbB0so3we2kiMMvdWjNB
rg5NRu3hoqhhZBQ7Vbnu9ZBLFpUhpUEkLRu152O33Z0PGfpaWlAVs7zbzTUf8TiKvrTyW3LZyEOc
lMmiOeClClIg/FaH6vfYi+2lNJHirFCGEUbyQbGKVb3DZLVxCOhUanNyRAbVpQ/4G3gJGorPVLxr
CZBvUchdMm8K+ZmL4YZc9EkOUC5aIH6Ba2UYvrXtHP2WW1vxETwEhCYKI1+iW4tMhZZg25zki9D2
lmToDE3DizhlYFbD8KdjjytI/twblBgiZSpbZV+KXSvPHVpJhohJK11UR1NXv1c9okUcgxIdrPRS
BnE5i0V4T1WxGdoyZTSNiwgvFL1w0RPHzLVTZz6eaQKd0xJqYlTjS7ALn2zPeG47gztDqNay7INV
31kf8XXtF2HucREEu0Uc4/Btuu5W1US+FBWQx8Zucjgdu9s4C699u73LSIKJH+DdJQDLRiFUNgVt
esY+7tLp4JEoj11uzkVj3IsWAzgV4n5biCeRxbg21DTOY8xLitxv5rm+7CAE7DQTX4yRT4AtBmet
wiRAq3+I5GaIvNFKXUGA31q4ijnDwI3+riFSLKrRA0tTVGABtVSJW65D/SlsWlDeaYP2KFpcFsRr
rU9wQYRo0lYaCG2jmJlVtHVJBCHHNOvEQuNJGplFpO28L8OqystrG9FftCgcdxbJ8lbXWVMZkSG8
kAtjx29RqibO9AhxKCyHb2gos+IadiDVunWbNEiTmsJgOKpFG8P8ZhRgCwyZdoDI17tAR/ckMFAj
aQCztxhdn3N0bfY/vMbEPV4gk0vviWbVQsbg60ZVrkb74SON7EDf7LqHCMR4pzhkyjZ6nHYtQELM
oN+S5xtxMINSCGgWyLufuHfSRB8oGyUsdj0w6dI1t0HB7YoG9iqMrC9CK2A5oKZeaGsdIV/LbB4K
42ukV0/Mq0lPqs14hemYhczdUl6WwkcO3i8EjgTa1geYOvNUTCQAR2xk6+Fw635O1OwnSCKwfsig
Ba1DOWzYs8qOrl1uuZ0ee7PQMW+Uqkc0NMJej/b0GmV6NHlV567FFzAqk2ZLC7S9R0hOW1BbYETn
0CUSQ14sDHsU91HCYKFhZIFECYQY0TuA2+R3Op4qeguoejEu2M29Bm19zUWcJmzwoKiVBOgEqkGz
PLd6LI18fYVGzTP0O+3KNNMtGjPBRvNJtOeOtVQbwGw6tCm4EV1wzTrB9f6zqEuCa8+Nb0TvDRe/
v15WEhLB0EPYMFOfikqF0qnzXOz/uP9AUZIhZjFKwmWiRCFA4k7XlQjLNFGONo8QIeosKfY5+a69
qMavFfuv9ajuQpH11mlXuNetrqxdtVQ3Vu651/sPxp+fmWKnzjq3R9LOtT+J1vwqI9Gsa9TEMVAp
W+fCc5UtMx/+aLX5NswMjhBKcY7GnCD39UXmRyiSLNOszs5xQ4nX+Pygyhb0iKVaDYITSogsSKx+
pyru5hY+EksH284Qhw4Voxo/zp7KJIBYEmKMVe6aW7tdOwn1j5UCz4dHMao4kcN4yE30Jfe3alob
fiWcZZe1EfYzWttXozyh1wCUjxgeEjhjCalNeTKMYjtIr0TGm/6YwTUTGjVsIPcDGAN1JVO4Tar2
gaaMO/MHqjnY7NH5OVPacOkHAPFRN/pY5uKh96FQUZ78rEfdRFPmPEBjj3HU5FZybx4bdKlntERp
pBdWcVHKwbuDsr4tdeHd1LAtNN+7alE76wBWXyFP2WzHSNmiGsHN7ZLWJoG4BGQDCM+FWW6EVIPp
UMYzmh4gsTPcKWy8pVCPTT6Ugz9cI0WRrrik8K8SPDy7wFfujFpbS7DAI+1HvyjVzriM4uGpF6l3
z/TiytIrb2vbubIu8FoEOLlzPiD4lhhlcauGEJ8KUgv07zTrXjO4THYuhksKmPDL0og/lAa2uZEb
tWtwofE6DHuHiF11KysBodujaSS83AUYqwUXSM/NFERMidADWJrS81eF3qQ3Kq0ykNEpaDgHa6AA
VKXefok9JEQYbxhb6KL3Zp5/AIEVbtMCza7cMq/aDPVgG3DHOYLh9op7s12Z+U2iltYC+J12a3h3
YWTnmPv47pemjK/tTPN+IDKEThRNN9O35lmOZaiiI6nH0/ItRRp9Dd1tOI+6XEEgCQxPan0KrIrw
3nbDFT8LSdx0iWpmQe3tF/dRcBHpMr00vPSxyIvyA8hafz00NmJjkPMt3ei+O431edBh+mAFEl/y
q3urLNabRde5m7QVGxJVRBBtaVKhSPOyS/DCprgNgcZftf2NPgiLp7F1wZIhIu9kJvYmJYQ3JoLt
eWkU/V1Gel9hbXyZuilWNzHqqhAE1og+Kls7T+6dPlw6SpovbZP7H2npeJvG9E/chsKnc9wviM0+
gJz10VWy7/pWFlsAF5/QktQutU5Hgo4e3SYbELZHY+9OE+KCctuep7kmZ/viU09hJlaNeUWnyL2p
S9c7jxPs6kPh5quY/uEVwFv1KpKBdlWqWD8zj3WWyCWA59t/cf89bWI0V/Z9goSvIs3y1pOqd9+2
iKP4zIBpWJECzFqPzATR/FskRBC+CYzR6CvCF6ROpbFNkUBCBVr0OJ7KpDlvYJduRd3SHUnclWV/
1DKl2CBCfS0GHHfSJO0XOeXPum3Nj9gjOuu8iCHdpQWqru6wytrcQRycGTgvnbmW3sJ7Cyifox0g
OAMSF+f4DjDcV7X7GrS7GpkWH6grejmliiaxZSFK2GedgrT0DmXnhNSTgKVShy7QKBU+TyOvliCn
x/jZ7cjsbH/dBni+xSm2vQIRMQvikEyuGOej5eWjihjDAK0LKLYIMbdAwuCyhd6jAFW8GBSl3wQ+
XjKe6eAIp+gbqdfmhep+hi6D5Nb4gefoDj24R6nYRFK7w05dpdUCuI45fEvPfv8Zfk/08LNALwEa
gewNKje9VCn6547YdTywZk9ebrArkU1LEzHrdtNEyoxsbDNopX/ZNONQjrofNUeA9Mq8sTUUKfHn
woJpBMDC7RIZ/RNbbM2EZ0MlNKuu0i0dT7uIMa5DkymKLsqCIkTvzfu+NR9LF9A5UkRjfNU+tnln
rCCb3rYFQr0d4XrRGd0HP4AZh7Wct4PDjkbniNwE9YQSH74koqX6r4ONJ8BNWgJHIK9+jnPZXVjo
gCp4GhHMB3NuAl4NQ7rRuZv+NIpQuST6r+nCYT9Ry9F2b+VnlHy9KVqcHgtsFTLnUzZY/q2PCKaN
HFYtcxPsK6+4MxTczyqiIyUZCPLCvdJMdAGzGCRmoARkWUmQnscYZq+pYl3MB85zIie4efQavbxD
36+Irmg0YcAM5pHhCcBBKAWfRYO3EuSD+65Qxw4IOmeuifsBzX3brVzmZA6+DTSonKj4jpR+f4GI
EPYaESEKGgVDM4CvtVzUHSDloUQerI4AuevoTPdtmANqoQ3W6z0MHO0cnczhRoD8bGH+0eVfwVm4
yxhpod5f56OEdzBAxTMq31nUKCXTBjG9VYzHpmZkEppte6H2UK40C0LOThHffE1XV0pUXFWyiC+i
TpszvEVZDw9pRgr2zIszc4FnDq057CEonQqTNJT+IlwnSaMyf1JpEsWRRQs3H1s+HXhbL3uwQpQK
ve528Hq5xoLwRnMzgLMOGgNtYl/7sL8uUt1DCF2pESxv61maFoyxtWCRYVu3oBmC5Lkfz71BTS8b
s+Z3sz2yuoT7JjOfcxnXS8sJbwV1NoVPMIuU9IvJxbB0sfWyNbneGbtvsaO2i1zDvoLmADzEEEBl
SlzCmrLz0eGadz11NYsxTEETbm5k6W2D89hSy36UNMPXpgP61XOgLJt3rgTtW+m7p8LEqsZFmrbZ
4U9C4vfdB88DQpTkWkaM0nKLOsj3rI2aZ3JJgPjkafG9qtvuwjV339oYk4oAfsASNhckrBJcQ0jY
XxWIxmKkZK0jlFacRHzeuS6ao5gCZKLP8E633TnuF9o8dXyiAtWqB/0xCncMUwXS5UqOMnPSRYuB
ur0shX5t9cHnyhNMPMLiLijqR4ibHEVEn8kWcsZOqIxkl+jGWESKpR3QFPHrxaB+HQrkRxIft98o
BJyZoYg3ODCuFajQFpLklxTwZtc+OtnY4mAiPW8l8soF4mroz5Om+zMzUFdMhLnxog5wltZvNVoU
S2Bkn4wuieZtGX02TFwHfDKr89ggaXYyGKo+LnHzMDJvB0V+h8GAiJi09Q0aRajsynSBoGExo+/c
wqlGPMwcLWQ1Bc2TXp0XGBYszF7i2i5rWh7aJTq4Ahw5BjVlnz8BEePxsMsndVfq866CoVAFqLrp
NeTvUboVzX6oUyTgQ0MjA4egvIW8F6e3zmCvHAWBs7Jq1U2eQUHMZN/dNCp8ZRJJml/Q8HyfGSld
bQZxHaYbrhbcd5Twl206F2Dn5j2pNx5MATmpiQMByJoAvXo0FBQoaBvDLzhB+fANgZzqE0xt44Pp
IU2Ap9WtXmI6Y7Qhfl42g9UCps62jYgJOyULVjoc4mWrksTHsm9QU6alga7sso4vAFpm2zJfwUL6
lNj2g4nQ49rurXUeVtaHDEy9Q59+iZFHgI4shUWM+IyjldEHf2igjYnuPmZkiHZk9XHAAvLSk4m9
RZiR/ErOW2iQq6GWziqzSJQyXOhoOQnqYJ3qKM4gMyA2lJYm4/we9ilzA85frX2K4K8sSvR6kzDb
KI10743Bf64VPPIomhEhTbtro7bbVa/j0KJm8WMyNJQYQVmuhWI/ANnSEa4U6mfdRYyg8sW5noTl
OkNxo4Z+zMC9u0lIuDZeQudFOl/Scdix093voku/xG2hnTNcc9dkpY96ym+TNsg22HHMyAja7qoK
LDgWVQUL3dRuVDdTV4kVd3i6kq74CIxqqEB46JcmI6HXdhH5TTJnhvWQhwNWqjIKZkrU8IM+Gm7y
lFr1o8zVcIWBxZWRmvYWvc81GujRRWEjNIqIxyzyUrFCTwemicENzQwJqWcvs8gmMned8M9RFEJJ
KakRUGxVu6RnNdLhc/GDeTR2wEF+axOLV8JGVLk382ymlgX4wwTQf2D213GkYCnlY+NZ0L30jYwJ
VydvYaOvTEElGuch4IVibvhEtxryJcxbCJiMFuFoI3xI0guV0Xfu6sJQNzsXbSG3s5Eo6nazMo+v
EqOFW9ljLWLlLtpYFiauSc1Yknm45sU6coFcujuvt5bC17/tGt45D3BEhKYhOIPwArOnAB8PhqI0
dEMD4tYwEtBwnkZAjy4kOTQdwXkZlOtdrngbsUDGSsXk6iB5kNVYaqikIimTm5kKLhWSEh49udX0
XDWmuDASV1tCpq2RBwAe5QxmdgkZ+zK0KoT0i6+FFSerZpwNSvgkaE0HP3sfl7ysFT9QkVfXtT1s
JFrv9F1cd16V/QpF/mhbjKq4SAlj4Ox77oWihMr9LseV1JgXPkJPtKPjD6ZlFbPkeTTVcLtMbtOq
M+dAVOR5oozEF0OH3L1MeJc+IKUxR26Wyxv0zEx6xVpBRonpWUuzFRGnnslaVZY5DLOME+pVpIUl
FBlVqcBXwJoAmoM6v7lbixTmeRBSUCmURa7OSFwBpzSjN06BgPbPEp3ideFacqEXobOxaRjfAKL6
qIJKO099CDWtVJZ2RQYX6PlupeG8YX7VuxhLGXKVLfKJrBh8o8q2uV0ddbkrjJ9oiWiLwAYyqCHH
6uMwVXj+eG3gb5U57YYL9LpBTUBSliJ13DAf1cqtXhTFLDJdILR1tm3M4qrJd9VSpP2lbNIIbRBI
sOWgWXQOEK6twJJDO+2audmgjGi5pcfl1Wso+uefrJ5HBXuTT5laZ0tv19IvV8vLoYQknYLLmBuN
MVzX7Bx4mmojLX50VjbF+eDYA6Qfl6GaX+MFka1dvVoLJ9epcBUIwaRyjB6oXYMC2zcLlx8ONrCr
ETWPrBUTlB7r3UCL00WPwsBNa6BlwY1jL+w634JaqBaJHG4UMykXgipspqNbuxisCsp+KePrItP6
VYM6+nmhW928CipKUAHVNWw+BzOzVFHBTCFidzu1XFodCBIP3YW6zgVaLbTd+45JTtYwM7Hj5s4F
KngfO/plWLBvOaZRm52KhEdXLxCr+ALpppmpLo7Y2YATgOtctp3zyRgCeDPemryw5uoNXn/Yf605
/ov919Auz7kRoDTZaqgsoN1+6RDA3viunm4Cy/Agloyf7r+4/4CqcjArSxMR1iIpVikQzV1eFptA
D4qNMkBl48bgz7+/iDxtscm5u5BBGj/df2e545x5FUP22LKov1uiBVbzo+jz+K/jZLjcpVyTIRaG
Y7+O1+TtX87+UzVO4gu4B1wgSbb5/SFvelQ+f/8ZrYh64ZvBoxIg4ZLz620GQ70r2j5fSiM1UK8o
V/u/+/0Nar4zKVsze1Yykjm8Ws3FZ+V8/8L3H7zxl7XqZtvkfkBab1Yb3L75MG57y+MfxWGPKdku
3TBWhc2N5rkx/skJwe6ZJq3Q8U/7L7U2BmqlK++xfYqJoC6c8RBDQZ8Oa0UTfohXKXSpdbNjzJrH
7oM5GE/7fx6O70wm7QJu18cSXwJL70iOFQfIwx5l959m3rwi6byj3vypajkSc/Zylh/Tv/dNr/k3
7xf697g8ujA1sJtHXJ79Wnsm0b9aI3pAPLR+gigkjDMDCzNg27CRHYZzgIwxcHJf/hptxTPNNoTl
UFYIHYYgQEd+4KtNev/q33OY/t73/Kvf4HlPmRolPUHbA66dtgnyDAE70LgCUT8dngoY99eboGna
mWlKhFMt4cClUUFqn9YmAA43Dy/qwAv683z+H46C1M4MHTEzuAuqZWioxB7vguOc2eyEiuweqqIq
COpT2wXoi7zmaUcBZVtkxdA5tlU4OJC2jjfBhvsmVaE60BEhNuH/fGqbgHynAG08aRekeiY1+Boo
AhuwkfcH/vUDYbNLmgbnw7ItAwzxCBH/jzwQj2kNjAvWJFbOR4xFfaSa/Tt78GaFV5HROZOOwfuM
7B2PF3txfBIc+8yBfGTrYOQdjKpenr8TioxCkyMZ8d/ZhTd80Ve7IM5AsNsGshOwe6x394Otntlj
2LThDhsS+NwhFp/QLhgIT03dBOsMBiPRhREHB4ttPT4K6HeemTC/dKhf6AlDs/wPPQ5v3sbflySd
s5FGOOkoSHlmSsgq0oTbcHinj2KCc2YJBj4cEwIQR+HkNkEnsk/eBJTUsWbnV9TIFzSYb8dHYVRa
52HRDLKm03wedI7vIYmbkCqYZwLGNtyJ37Hv9Vlw5Bni8NyfbNU+nzrBVGHkZ056HkxxplnsJe80
TxdZ6Jt8STPEmQVv7/UDww88odBIjje5fpDE/7FwIDJQj4iRpHh0EnTsBWCpsUUjSXSfT53WJlh7
gYBJJ0GQCjjckbrFUSBfGO0VXm8CV+OZAaludB4wyLFH6YPT2gQitphcRTlncAUllHXs3DUSp7e7
oJlnJkGRwGlC10YR99R2AS26w6U1ITJSRFnC4LejINMoDwi1r4+CReYsaK+QXtuaTa5wckfBJpWb
GBmFc6ZCx0ewhhLCQqn9zUmwjDMEKUgRRhqpdoI5I5Fs5LFPCgrSOpMSJRRYtNr+dnizCaST7AJA
fockQoMFcXL50ljrT80UdJsqSkeL4M8Df/w8UElKS9d1TVhA/jkNJ9daAbowOtJMOgtCJ3W2BR2D
vXHE3mTndVSwMeHh3jB4GFDOGcPGqYVGTfwq8v9+bKRKAkNLZkxiaNBEendNGlyTJ5s3j9X05NtB
kg2Z2thXQG6GKorT/vocjDGBq9jgnPB3iAad3jmQ9miZNOlpoLtEvKNrILhwCZBve842PWeEpRhj
qurYhjzBnrO0tKmdRsppYdNbIWvU8GvEyuTNWdCot8kPuBwcG+kpiYDGaSWNKM3YU+8HUgWQ1/Ra
+S1hM5MZHu8C/VYdYR+kq/DsGkXHTm8TeHemPhD6mUo6ROhHR29sG7wJCw7XA0UWyYJNd/ckEyb6
QlO7bCRMaGWgD0dwdOjkO+8SJrps0mD2QDF5mmfBpBsw8SxQSyLgBKTcwW+Iz8Ze4usrgrYzowmK
bUtHOucwsDuxsECqM7W3Iqz9LEoQ+w+XBI/Y612wDcLC6MBlkDeNLdeTK6NI9l6C1d9PmBjOcgBo
O7/qKx/twtiG42bA4w/BL/bq9KKjw9h46hOhnlFE0X63OPTkRtbbJ0I7I6nEOM/WddTX9nKUp/VE
8P6ZU+MClptkTAQ/ugccib+qqaGhj1cE+tMnuQtc85N7rliS0lvXOfAv89c3d4TpnFFXsAmHMT0K
TKeWL4wha+oTwVmge0aqgKCoJgm3b1JHhhBjv9XREZ7a588nuAtyctY0dl056jQPLPTK3peTlkn7
nQuZ8TTV62F0eWJxgTHR5ASafGCsJFEaOySHb6Pj2GBBfAtAw4nGBZ3x6aHO/fs3JcWUzWFnHsOh
/4uOI/kCXVmaTA7BYawoT+6JECYivBNvyvGOGMWPOQw04fl93xRTXKFnzLFJLH/5QJ9cdCSiTX4i
RnNqbcyRx87z+E4f5UwUEfTfAMkg/TFCFk6u4Yjsrz75hhhhGcS9MWlC3Rjr2ONdsKwz7FNBLFB2
/mrFnVhsFLTEJz4PgnYbZ53DQI/JeX9Pki+daSpZiQmU62WCe2q7oDqTo4I4M+kqMJxkKjXehGzr
6ydizBYsYFw27WcLgY4X5NQJzamFgZL71LNA6APZyEmA/0DVNGaGR7tgn3GDsts6AxlSyNNrwVNF
jP7QHNAJ9yStV57739vwJluw6DlaDKxUediD07snidzO1Og4gp6ZPaL7Dtp332U5PgsOZwVJcZ3k
8RAcD4HolJ4IphGHFObvnwUBVMmkYjZInfHeVd+0WID7CipNYNEq44hTbLFAQpleVoNvBJ+i6QD8
uCXfhQWmf6RMNtN8PhvzhcMTeEpHgTdxavpMF16QENFYROPmrwAsIwDeooYA8gbJ6ASDI5ALfWq6
QBEB8J2IwNDlryb2YDewsiBRAP9OL+MEmwvAFiZP5yirTQkdBH1yqoQxhz4OjiB+TbII6CL7xusp
7oKBStvUixL0BkBWhpM0mMfC+k3SdIgLnAYeiz0g9v8QF/6N4PEn0Wjm+dHTnmLkP5evHIL+12/4
lSW8X+CFVjNyZ0aU/NE3fsQ96LD0ATs8/vl/jlDFe/ziq7/8hWfc/5yXf/7yC77/0Uc/69dv9euL
a/+5eCgevX7/F/3LyxyNlf77v/5f9PDjIX547Ul0IHv8fiXvTI/+TJT+l4XL8M26Y5dy8rqFP6TJ
8cJ7otL0hcOHBCHkXy/xQIEacZxTV56hGfczLRL/6FUf4POT106jtHh4Sn+9yvFVH4CX01dOkufH
yn+sq6PF91C+qYvPn6OH9qF4fr3yAR83eeUXb64/0p9/zFLk7n8cb7tDi+bXTx2fqr93upfsuv90
9H6+gLqmvn4szwr3+CW/AKWmrrxmx33/1+++P94H7NHUhS+eHryjA6gdUByT140iP0n94yfyAJOZ
vHTy5D+8iSIH0MXkldP2+FjAYeIKm7rs5fvYdJiJT16YBerHsP/1Evfn4jBonrr0FtWo8t02HwaX
U9e+evCTo+jxMgSbvm7RRw/J0+vt0BkE/wNv4dVDWT48enX5XFVHZ/plcjX5pfuP2IU9HLP1DiOA
6UtzF5RpdXSyX/gu09fGmpb/suwoNtEhGBvW/8TqKY7rv1YajzdLj9OhyUunSfUmhjATG9E6U1e+
fv5RPLzJnl6IyNOXbh6O760XhsL0hds/1g9xVnr+8bXO+mOn9Z9Yf/NclM9HkeqldfdPLH713PmP
R9cYi4+d8n9i8W/obv5aaX8ED8CFyUtjPOj9MXsoUm7K44fzIGHwz/yA+UP49tk/4PinLv8B/bOj
bTlQrCcvG0ZkJMdVzUt7c/LSxbP7lhC9b5ZNXfjmOUlK7Ikf3pQJL0OrqcvfeenT8x8X5bu77UDd
nLr8Pco5f30QX7jS/8wPeH8QX8DjU5f/yO4/l+XzUUrxgjSbvjbWVK9POeC7scc8dd1P1YP3a5Ux
pohDv3Lqsp+fi5ib7WjlQw9w8so+lc2b4/0ygZq69JcH7p3ExYfm+HXv+1WTF38uqz8+/9WLP3QF
J6//r5yh93Isf79Q/dKnGFa7R7tyAET861f9V52mPym27/tPv5Rp/uqfHTfXxu94jJ4fiv/5/wAA
AP//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15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Data'!$M$10:$M$59</cx:f>
        <cx:nf>'Map Data'!$M$9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Data'!$N$10:$N$59</cx:f>
        <cx:nf>'Map Data'!$N$9</cx:nf>
        <cx:lvl ptCount="50" formatCode="0;[Red]\-0" name="change">
          <cx:pt idx="0">0</cx:pt>
          <cx:pt idx="2">-11</cx:pt>
          <cx:pt idx="3">0</cx:pt>
          <cx:pt idx="4">10</cx:pt>
          <cx:pt idx="5">15</cx:pt>
          <cx:pt idx="8">7</cx:pt>
          <cx:pt idx="9">-14</cx:pt>
          <cx:pt idx="11">5</cx:pt>
          <cx:pt idx="12">-9</cx:pt>
          <cx:pt idx="14">-10</cx:pt>
          <cx:pt idx="15">-85</cx:pt>
          <cx:pt idx="16">-7</cx:pt>
          <cx:pt idx="21">5</cx:pt>
          <cx:pt idx="22">15</cx:pt>
          <cx:pt idx="24">-58</cx:pt>
          <cx:pt idx="25">-20</cx:pt>
          <cx:pt idx="26">-12</cx:pt>
          <cx:pt idx="30">-20</cx:pt>
          <cx:pt idx="31">0</cx:pt>
          <cx:pt idx="33">21</cx:pt>
          <cx:pt idx="34">-5</cx:pt>
          <cx:pt idx="35">7</cx:pt>
          <cx:pt idx="36">-14</cx:pt>
          <cx:pt idx="37">10</cx:pt>
          <cx:pt idx="40">-5</cx:pt>
          <cx:pt idx="41">-8</cx:pt>
          <cx:pt idx="42">-30</cx:pt>
          <cx:pt idx="45">1</cx:pt>
          <cx:pt idx="46">10</cx:pt>
          <cx:pt idx="48">0</cx:pt>
          <cx:pt idx="49">-30</cx:pt>
        </cx:lvl>
      </cx:numDim>
    </cx:data>
  </cx:chartData>
  <cx:chart>
    <cx:plotArea>
      <cx:plotAreaRegion>
        <cx:series layoutId="regionMap" uniqueId="{F4BC3540-BB44-4BEC-8E8C-63CED8CB9C1A}">
          <cx:tx>
            <cx:txData>
              <cx:f>'Map Data'!$N$9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1H1pb9y4svZfCfL5ykOKpCgenLnAqHf3YseO48RfhB7bI1H7vv36t8S23d2KxzPxa1yggYFGLFbJ
TT0iayXz3/vmP/fB4zb71IRBlP/nvvn9s1sUyX9++y2/dx/DbX4WyvsszuO/irP7OPwt/usvef/4
20O2rWXk/KYjTH+7d7dZ8dh8/t//wtOcx3gV328LGUdfysesvXrMy6DI3+h7tevT9iGU0VjmRSbv
C/z75823z58eo0IW7dc2efz981H/50+/DZ/y01/8FMCPKsoHkCXijDCDYtNAwsACU/z5UxBHzlO3
hrFxZjBGMeKGYSDMjOe/vdmGIL95rLYP22faa79H/Zrtw0P2mOcwFPX/vdzRb98N7T4uo6J/Ww68
uN8/30SyeHz4dF1si8f88yeZx6MdwyjuB3BzrUb82/H7/t//DgjwDgaUA0iGL+yfun5CZLp66w38
GiK6eUaFzkxEMTGxSZg4RsTUzyjXdR0TThnGHEP/7mvYITIN4ky+B5IXwQEm/eBOEJM/PhATop/B
58+QTkxEOEaCDjAxzkyKCIL5Q5BhUDSYJX8E2z+34TumyYvgAJN+cCeIyeji+Vt9baX4tXlCzDMh
TEZ1bsICRhkZrlyInTHKTUwoZkznBDA7nCejGCbK9iF+pr72i15fu/aSA1T64Z0gKt/+eOsd/CIq
/IxhgMQwDaYTSjg7nincPDOEiQSsYAIhIoYz5ZvMHBnJd0yVveQAlX54J4jK1eLjUKH4jJomxzoB
PS4wwrA+HWp5Dv2MEsywCbreMHvUDufKlQu69tMiD7bRw3PPv58vx9IDdPphniA6lx84Zyg6M4UB
uhxxbprIHGp8zs9MApjonBrM1FG/0h2ic/kYRXkbVNt3zZtj6QE6/TBPEJ0/rp7f0Gtf6S+uaBTQ
EUIH05jrxCC6eTx3BNhjxITlzjCwoe9sg0N0/sj8bZRvwXTdUV/7Ra/rmb3kAJV+eKeIyvKtd/Br
qBjkDHOKdViwDMMUoP6PUcGMnHFEdZMaBhc/r2hgWOX+9q3f8zeYPMkNEYGhnSAim/Vbb+DXECH0
jIJTAogYJixn1BzYyBgZZxiBmWyAhfyE2OE82TzWn9aPjbx/h0V2KDtAph/iCSKz+kD9QtCZAO+l
Vy86Rwzx4QqGz0yGBQLdonP2s022ikuZy230julyIDrApR/gCeLyx92HzhhdEDDICDd0HXE0XMMw
PgNn0hCMEwG6Hw08/T8y2cXvQeVFcIBJP7gTxGT0kXOFn+kMpgrSwdun9JV4mDgzMNhiBAsCsRkC
c+lwFRttA/lXnL3LEjuUHSDTD/EEkfn29fntvGb1/Jp+ofQMwXtHuoBoZa/w8bHG5zpMFh00i45M
Ye48z0Nkvj1mYRwVb/2g11X+i+AAk35wJ4jJ6CMxwWewNjEIC5sGxL6Qof+ECScm2Ycy6fPr38Uq
R3EUPd4X8r58By5HwgNs+kGeIDa3H7iSUX5GMdbB9qWUmjrVB9hgHZ0xBjPG4DsjmR9jc7vNXchr
FHH0TH9tDr8+ZQ5lB8j0QzxBZNYfG7kkvVPCIBIGuGBzaI/1EX6IBEC0memv2GNrmedxmclfx2Uv
OUClH94pojJ+6x38mn7p48nwuiGzAu+e7KIsRzEyAxxKcDg5WNIAn0LtUL+st1n7vvjYXnKICgzv
BFFZ/vhAVCCerEPchUDsknOhC1ilDlEx2ZlugvmMGKxyvUFGn//2TsMsAaLy3m+fqf9+DdtLDlDp
h3eCqIwnb72DX5wr4gwhE8PihBgYw5BkOUaFszNqgMdi6mAr45/CyePHYFtvs8e3ftDrimUvOQCl
H90JgnL7kal8SK1QHVwWBE6lQuUYFBOB50IgSCnURFGpmcMF7PYxLz7tsyi7rn8/XwbiA3z6gZ4g
PuvNW9/or00aapwRKgjjBqKQAgO//hgfQc+wMCG9DJkaFQ2ASXWIz1qCsZzHxfaZ/O+xORAd4NIP
8ARxmYEV+fcf6K/hAsl9iFYSSNybJgXtPnRiTHIGuoUxAEaA7/lTcn/2GEPO8h2ovAgOMOkHd4KY
rBcfhwk4+ya4JhDiF7rxioIBtQ9+J5TACKJCAfogYbmW9650tu9wXfaSA1T64Z0gKosPnClUhxAM
rFuCol2ieLiCwUyBVBkomJ1fM0wjL+L6HdNkJzVAox/WKaLxgUVJkDbGmEDweGcYw+p1rE9McQZx
GW5wjhAWEC+DAMChPlkEgYxi+Y7E5F5yiMppliXNP3DlwuKMQVkSFO5xePs/u5FQiwQVMq+XWczB
KpbyGaV/r96f5QZo9MM6xTnygU496BFiCkSgSgzrFOr3wD08dB8xplDeClodal9NDoHKQRBs8bB1
35GPfBIb4LE4TXd+8YE2MJQbC3jTCNwQSJ2AtTUoRDINcOcxF4LgvopyqNYX0cP78pAvgkNITtP8
vf3ABQumCNR/P8WAd4UShzMEtAiHcBdofIjAgNPSa5lDLXIr8/s4yuU7TK0D0QEs/fhOcOW6gLqc
j/JKKDmDGQIxFkhHQkXYT4WUu/C9CYkXuDMg/DVYuS6yR+c9oftnuQEi/dBOEJHl9cchAgFiKGrh
OoMwMYa7PvV7OFOECboGAi8QrhTgtvwUIF6+swzsWW6ASD+0E0Rk8+PjEAF/BCYGAnXSu+9Q14KP
EYEwpAFlR+COvJ5I6cuGfsSZ/9Yvej0OuZccoNIP7wRRWX9gcJiyM6gk1qHI+2k3xAAVQ5yBWQyg
7GpafopDrrcyekdo+ElsgEc/sFPEA9zbD9MkOviBBrgcGBL19OfCPCj+7mtXIdCiQ6kRuInDWMo2
z7f3bpk/FsU7nMX1sfgQn9P04zcf6aNAop4akKiHEorXClugGAmyKYLChglwU6DCcmCBbeKscD+N
t/67QsPH0gN0+mGe4OzZzD9w9pAzA7x12NICVS594ndQRtHPHs57l59jzmGXEXiYh/Zxrynm2zCB
Yor3JLwG4kN8YKAniM/6I60y2JoHttYu4aXWrkObDLyXPqBPIXmsjOQ+53KITl8Q0f+XJPK549+H
XY6EB8j0QzxFZL6+9Rp+La8CBUiIEGpiJrja6zWwA2CrBHieDMw3UD+vOPtrqNZ7V9Hxi+AQExjc
CWKy+UjbDFYr8E8gGMahmLKPCh9bzEKcmRg2IhGIXJpPFvXhfNk8/pm9b+PEXnKASj+8U0Tl/ANn
CkTyYYPXftfkwLPkEKLhYB0gutsyObTQeiVx/pjlj+1bv+nvPZln2SEyMMRTRGb01lv4tTWMQLAe
UiwMyiog7fVzqR6HHIvJIA2J9F3N2CDHsrOuRtsshlzL9q3f9TfoKNtuLz9ECIZ6gghdg1n5Yd4N
bDuCaDIVoGVwX1UJGv7QAuitZwhcMsjuQx+Hctfnv70rELuOy/8P6/lYeoBOP8wTROfiI61ncF1w
XyQGEUpd321hOUQHDrPgEFjGgkORmOiLL47RuXDlO9IvO6kBGv2wThGND9w02a9mUJInoLQY9lH0
MczjuSKg2BJB3QUAsktdDlazCz+AdNh7zrHYSw5ROc2Nk9cfqWMg0g8GF+y/h/rivlxyoP2hbs/s
t4iZsHn/tc35uzVoryP+fmV9XccM5QcI9UM9wXnz9SOzlgyOd4EA8+Gmr6NVrK/sg+QYhDwZ7OL7
KYL2FTbow+lHj4/Pi9u/9zEPRAe49AM8RVy+v/USftE6g2MrDNiyCrvCiE7BoxksZ3C2FeQFYIcl
Au3/c23418fmPdvyn8SGcMC4ThCOG/CJ/37B+EU44H1DoAWSYMLEr53I0+9n5bCtBY4gYa+c/XJT
bN23fs3ry9dOaoBGP6wTROP2x1vj/zU0+uSYgPUIbCo43A2KJQelFrAdHPZ/QaIG7DOsIv/Pf3tn
GN+2MRw75zwT//2S9SI4wKQf3Alg8vZPPJwrR5y/fu5e77L000ToOuRmBuhAMllAuTFYa/ti8d3f
3qEzOBXv73/W30ya40P1jkbyf3Tk3t8fx/dyXuF4W2wn6qDDgxP53u5Vw4WDFweiR2vc0Wifv+/F
w++fYcP3AYz9I57k3njnL3KP27z4/bNmGGcCbAAIeaoagL4EtoaNFb9/hsIAqI6l4KHCLmbYyNQ7
qlHv3v/+GXIIBAo41OEyynjIe6cUROAjIDqE6QTE68BH0vnLwZKXcdBCfcfLy3hqf4rK8DKWUZHD
0Y4YRpPs+Ppf2dfuQK0IHPNIdIgmQYgPDM3kfnsFsxzY8f8E2MsiXPvsMSXxmkWI3DRpoI8TtxMz
XBn6TU1TfRx2mZipXmRqeNerZxHZ9QaB/9T7mqx6lGJ+TRaLrXRid+xUSbpUFzMI0sTat0XTpkve
XwY0z+mSZ0YtXxlR0cwd2mWr/SVIxGFT0lBbxv5cpILcOkkQroghnJHWN9M2QpO6dvlMN1J6q/Pi
wY+K+sJpOgu77iTmmTf1u7q9Y0k6igosbiunmTLhFYVtId7RcWB39rJtU3up7oxE2MvIdozM2rd9
G5PzqvIsv0XOhHK7tYqMeM7YrDu8bALM0yl4aXip2q5RXmixjf5MfOnNW49GK69z41XQX1y74aMA
JXQ06FBNdTFkFq/8xNdyS90mc+HU/kr1BU2jTRy38SaO01bThnTmxsuzauoktrlx+7uuaRorEywe
J3gW5yT/JlCqXRZB7M98zY2tJqniTdVfbM2HC09biyVRbRVF7ZSJRUMjHCepI2akKDbYKbqNk2j0
GkMN8kSvbGeaNRm7dp2kXjtJfpOGoT1GLmLVle97+XnjjkCZ5VclCoorGEc1j6SUO5rq6OeKJaTn
LFTT6HTn6i0h9aCAVXOSxfGibkicWkyW7bI2/cOLoiU6bw46FK2iyc0T5ibZtF41p7gOLjIi3Wvb
1tgspwYeZdRwr5u8xVZV583Y0+tilvoFWULgozxPeF3NTZzKDWs8YxKZXXylNyYZMc13b/2AR1bd
iGqZRCkax3oTjLw6976pu+DlLq81uaPt7zjR9bkXuMYEB5kcYR6xmXDt0h2pdh1VbOaEwplXuC3H
VeemlpbX7jVv/GjeZVU6dxpkXiV5lVmVFnoPblNPitQN7wq7xWOXanLNCt1eOcSnY7to7WlcUmaF
ie1gC9wlZsFHH0+TQI83buvGG8SzeNP2l5TXzGpElkxVR2a2LoZ5Az2aWzDLTJN7Xjbr1A7udC+s
3VEiUu28b0ZRVbmjmHfaOSnjO5ieMKCXZhbR7EveLTDpwmXHCpJa1Kd46UWB74wLSJFPSN1lO+Ku
38vxn0YSunMeMjmJXc0YlZXmmTOm3WtF2Kx9bpNN2IiR6fGg+1YFdWChVDpmZJlOEViYJa3lML+9
FB1rdpeIjkFCHlKcxrTiNOtmNgXWJmhGDdXbWcAd+SW2Y93S2yy8l7Uzb7yyuWV5tuFROvP7dURd
YNWzl6xfR1QzVIvJvg0AXthdJC2eYW9VVDhcuxnlY1A33XfHRisj140HV3bXtGPyNjRFPUHM9lZx
l4VrKcQTaxV1K4+G8e2BKnxFu0AhwkC7CCR0sGkMqioZdNRrnwPtwnEoS9dwzUffkMFCCt8LLF3I
5FxLjPi88HVoq9the8h60P7pdiibt50/0oqGTijp0E2ZOlcpa5uLUErvJq5HdpiHIztu7UnQw6wu
2OgorGGhv4qCYkcP9dglluo1e4lGy+yJ4tuLvUjs6UzvHGIpiX/+G2mUrdOojq5bM/OtvIrrL1LP
spVtuN6YGUWydfzq3GmI8y0UmlxQ0w6nTmYm22pZSMff5mGcT+G0aXNuBH7+TdPCRej5Vt0V143T
RZeaUbCr0C3XTsvL7y1j7ryDzOsE86L8HlVpaIVZ7l6ELHfmmcPxCGc4tETWuneVnbejEKFmVUVm
ex366SXv6bnZuBMUdvYilSy67Uo0UvRSeHzaFp4+s0PfvcPFRd02/LvdRtq8KjM6UWSnoovCS+SN
I8xiWdDOH9u1I++I7o3/4eszITR5ZNsIqL2AFQ+qMglYOPApHn99nUfMHE4ekw8e9okvR6C6POR3
dxR1xqhudbAZEptclZ0Jqjxu71AgjJHmFPmqy1ty5TrabQsTdorr2Bu3ge2vMoL8VZhkT3eKppnh
pR91znxAV7xNaTS5pfj23Z6RXmYkgzf+yuMUDeXeLHHLL5zReNKUZb1CRchWfmZ6kzDunO+F4V3w
fnIzm12mkEq/Vay6S59Yq04/YI15wB9ijVx6SYhvDbuNJzjB7jhzC4e6lka1LokuzbJewJSc1h71
HKu/QwH1Hcsp3ae7494hn9bIaePHIHHMF5s5Ptezko7MSKCV1naHF5HghUeMbDGg73l9O0Er1TRY
vCqa0J5Lv21La8+yl1U0FkcXeh00cyWqOhV9KBYKdKX5ej1uYn9qd0H7FZSnN8Imzr4bbSEtWZj1
n05SrDvfcR3L8wtLSq2UVigTq2Aiu8IyzEYai26w13gXuov0m5dWJxxyI2V6o1ehd4H7Vt+nWjpo
qj3nv5Lr+r/w8pT933PgL6jWS9/+7/V9+9bLL2NRwBd+IkvLw9Jdm4lDRw3T43HIqbNWNHW3v/iq
wwnoyMDNE99rzG5j2/O3ZzKHoN3hRAbfqS8aAf+kT+r1Ts/xRG5cqeluRrQH6aHrosvMLyb3vHXu
29VIzWgwCe7LiJhfwPSR6/SFbgI9f6FXnaxHcaq3vQlx33ApDvgVnTj8PrC3MhNXogi60oLJjVf2
y1e7u+tpqMvTiScNagk3R8DYf9SqW13U16buFCPU+VHLIBSeqIi7h5vYjkZp56KxFoNRnAZ+YkWV
iJZpbxSHMUEzFxE5Vk0UmcGXAnu7VtxzENtJLNmE8VKyu64IRqbdsmWQFvlFrdfJqJB+eJ8yd+TZ
RnMXgpk82XMY7MFm53llGgtOiG8V2AAja99OyD9YA33ebohi7+zC7gU4sAv2wg1QTMo25rAGmQ+a
E2CmWQyn+kQ5hjGeBaWufVUN35/XLNG+JtKIr2W7rUK+tHPPWRtGBlbhSzOxEfxgr7Z3vULy7Itw
2jECfcO6VF8RGjjzPEH6ivV3pKepO0Xb98aJrc32fOqulvUVjjq5qrkAH4TqzbRIs/zC75yni+qI
S9GAU/hMUywdKNmR6khY0DAr6+VgC+DTYxS3YhR+K6y3Z4rx80zh4BzCXlvYAt0f3dhjcGBwOayS
Gmpc8sCiwhnlUuJV+XIxcglfqmoXBQXrMHEmpJD5+Z6URgBMICsy6SSjG036dOPngeURN1/TtqQb
vb8ouvRoMBEtpqNBh+ptRACerS4nRSm0YhF3kgcbFFfeWOrh97SReMFill/kTZlfkP6up8fUaOc7
Xt+j/gUt/WVFK/2m02NxyblcZnVCbojfmpd9X4rMg768b1Faf43joJ3EupYu8jrxlurOq9unu+Dl
bt+7v3Nq7i19Pc9mb2MDhaE/TQAT6nn6A5sRZPdgx/QxOC537cBrUfbgF1GX0wlPxDRzW20dmOll
ojXVQrV2JI7tzsqish07sJ1xFOzaPbfq93zZntc8W7SRqa1J6LJq1or44DGqQ/FKqIYcF3FdWHaS
eSMv7rQfTI+u4iTDjgUBkrbg8H+HXDZ6lN7VduKMgiJC18jtmkkUa/Y6TZC30GWULkzDJWsflOYE
1152TcLIG7W569z1T3R9jvonUtvxr0ziZjOqJcQq6jS8h0KmWdrU7XdZhfak03h9jgPDvlQcQWbU
m8DzPKtQn2v/eTa0RCuuvtk6bROLESeYli89e8ZYL4MxcapoFNUk/yKa2ArSxr2mqXCv9brUx1KY
+VTRXjiKJvXHuLGv0t5/ZJ0bTXXbluO8byqaDHg4TQXYflx5nM5LOwJP7YtiVDRNeN64w17+RXXs
nxUqxzXSqYVzrTinqTtJCzPalE4D/nB/x/Uw3iQsYkucOpMBXXGozl5Sse6FWC+Z9ZIvj1Uciq7Y
dNnsHqtIA/Hjx+Yi/gedbf70sTMd9hXARrW+2BZOBRqs9oUhkdf6kQ0HMUVjyHEbsVV2KXjoCNx0
2JoQLlUzZTa2WOZ147gDn9BS3QNGz3Q5H+3YFVPTP0Nx7tnVI1VTPdJM2EWgk3AqvaLdSEoS3Srs
oNwkS0XpatJufEXmiWdPnRo1VgBKXbf2/RC1LS3OA3/WYdludt1PT8EQRbKyLGST2JkkmVkWEDEp
sxX24jQcq1t1ybXAXobORDVQTbPVAfOere17XDjGcqkFE6hNhscp0u7WLiUoIE7sqZ0H8TqPonaa
gM1ucYi9rRVNXRhEFhpL3Zo1XyWozRaGW7hPtD2jK4qnJyiaSJiAyr+Xf0boNeefDpx/OFZYIAru
F/j/sEJBCvB4uXNE5zGRFNqffu5PCohdEEvLzHSM47IZKx2x1yVmJZqNeacIMkqAVemUNiTp2O+6
J35FU5Kd7JpNdQ8rSf/UXkvtnnX8/N0flR7/i8NH4Ddh/iXsLxW/chFNL3c2Q284gAu+pzhm6F8m
3oqW+qgBXL74RcCuhVY545zGdObYgl1HneEtjVRPLdXb4IZd9wLUhnVAkSDiCgJ1ZwV5Hs2UbaMJ
vxzDnInnqumEaTnWAxzPUR9Md+3nXhV53/eqyLvqRT3zQBb7KLqJwzpcdEnzl93q4aWL3Gh30Zzq
oUt8vFAk1VmaQbXw9OyvEOfRZYD0btwIncBI4LDUcuoRZ1z1lqNX5f6o1Vt2kbaoXPKcJROW285d
zrVRZrvke9fZY8dJ45ndlO4YlIt7XaXEvcZ+MxFOoV0oUiObGAzZxB3XzAMdV9b6RBRlNHU1WY0Y
jsVFCqcjXfD+LmGOY0E0JVjsOxpf0HWqdSPFtqerh5RFVB10QKywswjSwNiQNu2WVZZCdMMHa85L
4kukGfdFy5vvbRVHUzitoZ0ZSdJ+t8v4wijN+sp33X9YCDnkcI7MXoiKIUoR/MNMfXU1MQYxsLK2
zQylXfNnk0GkH1lRo0WWQRu2BjvtS8xCOxnxgv5FKlcsOw9V1xC2zec+D+uRaqpLlXw1oi69Ug1d
wncD50XaU9V0ccTWjse+qFZpR9V1Je2//CAtl3qlJRuIrdJdnKtttUlc19pSxbB2sarAFO7UrQJ/
tOcjKoolSnuSCjbWgnNlhIUCLGU/CdBY2V3xcVO0IhwXPJlC2outSRBfq+C+uiR+eOlUWbJRLRsg
mARQ3zTZZQO8zNjzx7glowoM1HPqNWSs7kKjMb+mbbaq+ziNotPWp+eisM2vhZkM6aRGYA55MhvV
GDn2P1lyrM+KgckI2TWVNYP6xP4oOzgeqj9VmEJ883hpM1M9L9rciP/M29ocR7adLYqw3HhN67dW
E7nN2omzZq3uYj/KF0aWb8Cfy9m5Yu6bYW17rSXIVYACvhaxDOeJEO55odXhmnudMeFR2FyDZhFW
JmW45WGz9MskBwMrMC1e+foDb1vPihDb6BATXEMQP4IIl9lCXgkskrRDpmkZQRtdRty3BO9mZWjr
llvpvnzUIR08jlo3HHW96tlfDFfmK7O/7GlVlFgIN44F+5zxRIB5V1zFlbGI7Gwe6g25JZ4bj9uE
sgULNHJbGObK1kVyVQZtfeUV9hKWQP9bwi847/wV/BR/pe7UxeyyNre8qljGeYDnipaJCjJEuoNm
O7cZEk9fgyS3Z3tHW/nm+6ZyrJXf/cKrSIrD0JKJzapikSdOu9xfuippl2EQzsOw0OeEOElq7Xt3
be5CwsqwuwXzanrRGfW4jMJ0TfqWIhWgdZaoaNaqBWvME72KkZy2HqpHe5pigRzOHS7bfFZDjDf7
0yMomtRFYyxIZID7lbTOj5BEZASxy3YZt2F0izNvR49tO160rudNIDLn/iBxDrEo2Ml5QcPI+IJp
cWP0dDgECLKVorFnkcYjSCK1bldbdtrgdlk1tXEdkVjeFPFUBZ5ojlVDxY+oa7p9j2oEPZtTHbA5
cpp6woUdHG9ZC1D/+9OUgrURarGhGAgsB/jnII6nVEPqKBFRR/4MXZgvcPiEuVIXzey8adoGhbWn
UbdoK0uHQPiOJwoCtIKZx16kFO+gqfgZaiMrCGFIPC2uXa1rz71KQGC0v7QMjSgFS2RPMmSOrDbV
o3mqx3TH5hLDnxooN0eKRmofj1kq0ikUQTWjpMnDBW5S8TU1NDQxSAIZ3b6ZdDSb+4XpgtsBTa+N
IB8YJ4WlmiUUhFxUiK5Vy3e7+KvDdoKKEhrV3PY8fukIee+hMFqGBgSdS9rYlkqBtb0DMqChnuYf
8+1pGoPM9S7XNpAridkuWa37Vqc5P0o/9L/lVaVNsO6CSmkde210qBoHzEc/UOcsEC6Nh2NWn4P2
oT0rS6tqLJumnpmZyyHzUrkbs7+kCMK5CLkjVwbuxmBpiCzVq9q12WzA2aMLLdMDZCmaqJi7yTS/
GBG3jSYHcqmm81lgQh1A6rrBBemKuw62aHzzDDDTaAjBMdXMkprOuO9GE9XM9UBOiFnbsx1zYLsj
PaiypWo6WvqdM7e8MJwMf3P9fAQVhY+lXUIykRF23bJUrhMDf1daTJEgN7cE/1Ze8FjwlePTK9rG
kOdUDhkOO2QlGGJJe09t75apXj2FgNLAX9NsFC8aLM1z0dmw+hRl652nki7cBoWWp5uQcm/zJekv
Duw6hYQh3HWxH8NqJ8Z7krpTbIpDNdUFFTxf2jbOZ5B1l5bnlOZMtzmZxLGU3404bi3Ztd3arx37
m2gvXF7J78hm9rKzo2ikmroI6RjOuQwXqhkX0bKKsH3lZd4POze2Pm752DHs5lxAPflN4QbLLKja
O0WXPR0Oa3qVziGmfi410lkqHdoYwp+opsqJqmyo6tinTfe0sivmSYcWWo7I2kZuPAXlhyDpDc39
Rbw0bcRCi6VUzlSvA7GPdsedpbq37uTCTlKy9oSXTpyGRhPSEXPdgBtuOXWd/oDAQTeSrmEvK4hM
3iSlDZNdpj+or9GZpwfFNO9Q8iPV6VqCZr82qSt24l3PNhAPS22s6GAq0QmT3kqmpnZQ/kDixLO8
kJNzVf4AlgC+yDsMOEDRRBvxYsQ6sBLN0vEveHkjG5ubFnjl4BxAsnHcSC2bVB4ksBQNTgyADAa/
EWV8xBax734Nno/lJpr4QturDoJ78QiLSBv7OpFTRkr3GonU7jvTvvbBrgw4XvwtDQFViAMNAWc/
9vt14F+chX+eFk5cGcQ2eahFaRVVyV1i02oUgv21RJWMMotIDNfdvWEztqx4gka6a9ARU107BtW1
u2QsmXm1DCxIfqazKoyCXSAatmynMxO+zYlyuezYSGaxlgcT5ZAZVfzU61Vh/EXAVFX1C6qeQd2V
eXmT8VIu9vR9KUT93Kn4VU3Enk2g+sbr8qtYj6wu8uWN7zUTXoXddx0HMKdkqEGIK2u/i7prLAEx
3o0v6h2b1vFqHTaaPlIGD1gXaGozLHf5MUXbW0KDjMaeeWBODZr7J4Oekrssxv6helOtCuKZF6Ip
NiovGcr6C9b8+pZmLJ1QLyhWQvPFSnNad6JpXvg9J9kG/o2hdluqADH8swPOlQ261MJJkV5QBrZv
raNz0Nrtd5KzcJ63GeQL+qZi06GUaZXgKrJiu00hrN2El/tv2WnDmypp0PnuYyZG0sxJCD6uYlGX
ov/wXSO+KesYne/pe171zN2k0Vi8e54Xt3KUd242AifVv4JINB43OROTRDDvSl30UN51IW2XqmXX
2Ly0/e+qoWRcbusLUogcimVA5rXnNJGP/sHEokMLSzdgNwmHzSSkP9IWTlM7trAIZOIdLJLgTkrf
Mqq0vMREy6/8QvfPk9xPLcgzFVeKlvAcj/w0KGeqqTo6wodSjYbnbSwK7ZoZlRV1I7MRoW/Rcn8D
0fDwC0GOPgH7AYK4nBT5Ul3skKXTmKFtp2n5MnJ4k1iwTzlfov6iWFSTRgXIqdu98IGMek7TZlBq
/NZ6A+f8/7TeEDhfAwpy4ZSzPoo5cPL8xs9D242Tu8LVw3MIY7rrgApn3eRtOPLBVxuznEX5WBFf
61YdRcJ+5DlNlsov/3+UfVmTnDzS9S8ign25pfa9unr3DeF2twEJCQESAn79e1B73B4/883Ed2FC
qaW6XFVImSfPSWRyUWHe34xB27ZbullcbIxpDco52dlw+8QEKLU/mjrKj30bB9vRCcpFNgyBXpJE
5UuvEfVSt2O4bYh6LhEpruqyAN9pmpJL4GsnAtzqPcfcJ3vTF87oChktpC6zZmOsafTVTE0EFUz3
AgdGXXd+yrPEv4uLaWXeFHMB1Ng0LFYGXMhqVdwh778I61zfmxmtXyHfxat6Z8wGqqW9nnExYzpe
5acNLfWm8id+FP6wlHAuz6EYx/PUSMCyTmHrVa4suShixcOlGeos+1siYn87Jvm0yPO82NYj75f5
MDi3Iur65QQs7JbTsV8Oc4vMfXUWuyfLRDkRdRK4FCWYB1VxDQoXWab50s3pONOPGPlqrKm0V0j7
J4c4pNF1svpXs9N2dT6te2GxjdPq/KAkCXcFz+5kNXQnw/CTLqe7Imkz5HZxApqLxbI7SqPuZKyv
GYYhaFb9fg0zo8yHMfWwQaZfx4g5G1ynK04ye/+r25hR7xYnIHvG+DphzHFixjL1/nW2mFbjn/ou
bsPzfLaLmNAjNBnFHmE2uEMk0CfbqcEtiqsB8GhR4kMNyJMq/D5lsqm/N0xek8rPfobyredjCNKI
I1Y1CJfvnXS+8TDhrzkN8wVHfmgvXOAPruVFp9El0YlEMjqVQVfvuEPvYsq9aVnMfWaAx/dhAZe5
t60ZrxhysuC9m2++kMyBV+s66U/4FdzFeeH/+N2ocvLZQ/7VmIekE12soqeH0K7ik1V0akp1CyRW
BVaLyA2diQPC67KRmVhzHZV3JQmCvbCHMi2UtKtF5wf50rJpsja+FDbr9o6Ml8qKNw04f8ev4yLC
p7GGe8wWnydF391kEVuryAErVZe0esD8Fyfz1ZsqQ5b2DnJjgZ90+8gW3qppkXKLWJeaGbVyyqVs
W3piSkXnMPMF9uHI3VlxDR8lToKDQKB/aOeLMb8ubWNvtFcVu68uFVK98UY8NO7JaTu1QX5gBayy
OLtI3l4HJP6vsUVCRKBTtOkj38rSOib9umhCe2GG/XliORQEgVqOvG9DNnFZJanXe8mGVO20dxjn
x4pKZ62cFj8eFE5fdEEWPTdR8GOYAv4hqJdGCViP6ZSPW6tphzdqgXriqi5bjsghpHFft/e1VaQQ
RoR3VRc39zVR5cpWlK7NoFfK6JJZydoMmq7c4VYqgd/ujGnZlT4EeQA8RFMpAGtVjxXxqtPUCL4U
AejL66az2apkyB4VFXJRqG2JlJNpmk5zofPwZwtPhKtTwZGr+ppjTGy34Sb2B2tPs8KN0sFvy31R
kpehHpJL1rDk0s+txi2thU3FuDIDmtbDNmtzK0WwFy1oVmJbiYfxxXWRaByiZ9G72SEfRLfgQMQa
5pPpaeK2jR+uS27mkluPKmuyqwWM/iYDPhycsf32Ne61frzSYnCXps+1u+9xPRD4VRH4eJtqLJFY
ysV3GbBwmYRufSy1HZ0dZ9QL/FLYj/8wQ+S2s9bCf/EQzd5ywMUeYrJHY5Eg/8Oax+CYIUM/z6wd
a/VlzWNjGNIPBsz7UNWKXBUohp/3W1MhRzIAOP6MbgxPm3f9IfPBb8wEO4/SsZ6CuFu07dQ/ZFbX
32yHoyx1bT35PBiOjVc5qZ5nEaGjDWkKsTKjFSm6ZdEJkLEFGBfmpd26qq6OVH/EUr3u602bkV/v
gOQe28ickrSjsXccJvemWDRV+GbKatWHyIw7Ou5u5oL08nkQdbCSWXcJDM+n7ZBQLEqJXMdMH/rs
rMag3vQuMs9ZTnCEhRZCWZfyq/B6DuawpS+k2Jmer+6vqYUTsKsZqJgzzFPtyEo2vYCUZFvWtrtC
SqFLQcatPjpw8Zw6+4hYXCKhIuVjUCVQODhqOg7CcQ6RlQ5qAZ/aWn5yn6pyn4RT/2jnUbvv8/iP
fn/wyKme6jeWM++Gw2dhV17yYICpOs4WSanFzVgki16cPss+YSwXmPGiV029N4N9LpMl8pbVxpil
F8oNKSN3aV4tHNtxH7lWlAZx1q17pyZAgBOk1rM2ONo+ElEt6j2kOpPFG+69u96h+aPv4QATLvPW
dlk3p3FOCAJ82HStVb5HlcdSbMHqPptya6OKcdyCtNXfqilWqZlCKMApkGa+VdrCN9IX4Pq5rP9f
KQND7qj/SBm4ETZWVAuZH4oHJtvf3nfX2l2hmadf3Z6zNcsdknrzAenMF9MSRYVzqrTlrS0jsjN9
5XxK6ibAAPIA3SayPJKaTkXL+MQgrDzSPkIIVOcIRkPn8lerdyv3s2/43fr/n6fddi2DfNqYPGUA
QnBa+ADWTFhszNwn9GASk8ak/kD+MM3o1+SvtbLu4/SvyV9m3rX4Q5WVLezBiY5xXdeXeKRbNrM7
zAV4vbdgeCznBgBscV9NCb+EkbfwXbt5a+lopeAoyzvoNNytoAgii9incHQ9LyVDH77TLO0QO7yH
VFkpqwayFw72mFB0Io2Hir/kI/YwqxicjTH5ED1YdcTvuItkHNh5Z5SKYS9lVXfbwlKQGhiTTFMa
6mw8adKPTx7/IGziL7ri/OD58Rwn4aWhNCiXdWx3ezM6+tYiKXgLwqg9wD/GOzAvZrMyX5t38Gn6
yUMd9/xOJby5dX1wZnkRrIKAlDsFYt2yHaIAKQ2RXUsyc2RpU74h1Hot49q792zi7cLSKdZdQNpv
cfRmyah4+2thppzn/x5NQaP4VzQFiGrWZaN+N+pM4Nkqf0Wfk4dtwEpC9hQOOFyf8EBPf90VJBzX
ebVUvcoOVuhlh6Jv7oo89zfGMv3IrEVt+mVDTQPkHTSwrdY+240hQdBS+DVbRK5y0iibup3XB8Ot
aUJxrUO1yNtqvJkuXg/9ure4XBrTDPhuch+2CoTBeVEEcc6xK6ZHY5nLkDkC4i6gKj0ovyviQrcU
TV20qVU2rQYCqiS8pmLR2rI6BiAjPA8lWAkxGx/BpMt3DYnIouj7QM50qGnh+lG8NDfx5y1vbuVS
1hvfbw+5st00wD67IcnUXXwkvT4vgvpu6ldB9cdAMU8xK6J5hZnMRfjmeFkI/YyAPq7PFZJTCW0O
8nerNSPGRqI3jhd4/NCPQSQgfM8TrcE+Szu8/hXYGvOrrxzTCSy2o+mpsb+evmJg6eYNsmyZnxYx
L/ZQgFhPOcm++UASLsZS8lL5dfzI3Izd2VFxQdrJenJVMRxs2y8XbaCsJ4iUyk0IqLXTYKfeIMDh
N0T+5K7DF1JQO7i3CC5Noes0EaQ5mD4mkk0t2bjJiOgPVmapg1WP/SGp3FikX7Zpfc2J59nGRBxz
LgAyu70zbD+jkgLR+L7IxKOhURjihGn5hWrSoU7ANB8FopccUPLXvKCGAqyzyITzzvEvThkEi7CF
S+DNprnYMg8u3Bd3M6N3P7ZBGaWyp9mp7bP0r2mkkWP6qY6zp8w/0K4tLubCh5ae4/FqDKCBgJ2B
LD/Vyp12fNLMT81IVM7JJ98BbDsvTfBjOsSSnLDjkNvQRWlV6+pqLBFShvxFOe9G5GYurEKKa4K+
Cuflv/p8UcA5FfGC0b448XZ877Lee6ShiI0lSuI9Emv6w0LO7dPqmOs+Upr9MdZDFLUE9MqWuQin
fVAQe29aUg/TZ8v0QYfppbauQNBXVbOPgljsvdrJkG6LFK/Sz7bjQ6fISMXTCDnvXdyM425gqjq6
cQY9njVmZ6XZtLKQ6rzVTJRLnxfykQdNlGYaeYuhLz8IAqQfAXfwcx4kFAAlSf2+hBfdtW0a0Zzl
kHeoI2us+C0sup9ZKOMXntRJ6guHPdZQiS2zGGKk/76h/kO5i/LWsY1oCJsqNlMM/0WvomFWcN10
0WMhMzs1R68WqllUmlR7A18PFpSqwrarvTl6zSgru1+jtlP9Gv1aa0bdYNgptxZ3/2m9eTmzoHDB
MA7a1h0PvBnAa5EFT/9SBIQKlHtEd72bfqIyMUn00XfLboEAUD+KNmsXeRLqRx9RqALZ1bLci++X
4nmKy2k/RPWckYUJ6Mtexbk3YpOEGeYRqPSNbE6TdOrnIKgXzdhUGxXIZJXLItxC+9Nsgt4NH9UU
3ExkM8qpSGMQnu+JDoJtl9vNJpckerR671ZCKrXNg8LfekOzt7uavwYWqPlQSjsn3+PuoUjcYJXU
Yf/EuvDJoNy/p7KO/5oa9ZnzOTVOhudaC2sJxWR08mPIkpdOBe0UqdVBJgV8OjXm8clFCvbkSR2/
uWy6hbgp32yv+YiKIXz1BFNpwrLpGao1SCLDsH8cIogwWOKq+4rwcdkoRN22JftV3BT+hXOrX4MY
XJyzVtibQfnyGGo/2rrWkOzxxBO296x62EVa24e4aertGEIMmJR1uVGDiM6CBNYqjMfp6oIWjBSg
VjdO6mpJylg+dK2L4NTl+gkbl5cqNjgvZWRVYE1o61s0TS/4n7Q/4ACcoqmJPgLN1r6qi32OpM22
0fjv9D6vLmM9NndcNG8D8ZxXJ/ftZZc7zZ52EEI6lU5NPxtktGnBbVsPeWS/FnmwLaq4eNDqMuDm
3k3JSLYCUmkopbpygaQW/eE3Ki0aqj7GJs5TFSrxWGZVvnYDyzvIhuenOA/YqrKb/Jnq8Eknk/qw
KFkrFfjrsCbudgRCvqg9qm6szry1p+z+EIHNig0xF2vVFuK+YwTbZeGxt6CZ1o5o5YHWZbWIqIgP
SPxHnxdjhsjGwQcJiqUZQL0n3aamaTOCppn02Uzm5Z6c+IGWf7yMmRyXUi8iu652rpV0y0Hb7Tmz
S3evQu6uc7AWH0B45DhwfP7hFa96KqYfHAfzYmi5fec2E99axI+3vpW7V6uIces1UfPW5e3CrOFx
/FO5dv0omE/XCj+9Q+BBmW05PAKFtxiAr7Y2jkXC9tgN70vjfcwXb/ZSTH+rpnswP391ffUjK3lv
LJ25EEVUZff5Gv/PPvMi5i8MffXCPNAEwjIOlhAL5Q+qb7qzZPHVtUjxYLrCQO47JJMv9twVJy2D
gLK0N2aQBDEDnQzotjETdwTAFG78yCbdohv6FeR1Z6+a5CWUlryXRXnIKwpcxumrbeME3qqfYRpI
p0nau0l3aTxP3bsq/2OaGsG0ZMmzR6NxK4A7sUSDxes2cXscAnDXzMWYjI74/oKAL4GHeNfMqfMr
KfeQ5gKAM12WDr55diJ/9U0hbnTQAJqVGYWXIVBE7b+lOxA4/7uDHkMwgjo8LlKruDlR7/UvAk7j
cTbVhLuPyH8iu7DGXiv2eoo3IYCku2Y+yKck2UC2+cuax76seczMlPOxPvzbzH+uMzO7+TV//4Xf
60pqtRvd8inN+gz5gUxp5AuSo9314EzG4Xg2PeYygiy1sUiFUgT/PtCFFaIAg3zGMbOXScv3BQ2g
ZJhTbrjB63PQZltjmYvflcEGG0W7cIJCUzAQY7Xok3jcFNxZTOAtQQOokks0ltm+9MhdyUlyMV2m
ZZXIP6h8snBi/GsAcE275iwfzyTpVj6b3Gs+e60ja8QypFYD2gkP7guH2Af4DzQdmfvWArh8KJ34
Y5Ju8dg6vV6PPHP2TkaDMx54XIAxnHc7UetkBXgF6i0Z3CLBxD0VfENZWD+HXJNjoAB2GXMAXxG7
ViDX7cDF8zi55cJy9mEt1NmqOFsCZHHBv69D3OY6qM95u5qcDpTRzrJ2cCXkqmcQwW7GafoeuLVO
R9rLFaDW+FEJ9+Yh2fqD9cgJDDUkIaAGhdvKQyb9P8wAXFcvZea4Gwh5nPUkJFB6l7ETYmCxYsJm
TzjL3iEUyT5c91VJ1V0rKIv9bRa1OUInESAXWAVXXdXOngApWUF0EbzYwloXQ8B+OFb1awbevb2f
RWcrPBCvO3XC7xYFo3DBZ8ovMGK1qFrEyq4AyQWc09KK9eGTIpcVKj+W43Ac7LzJARGUqbQ66EE7
EqByh3Z/5o5/Bm5K31rogtMeVNjnWDR8AaeUPox96Swz/GeuVZnINQd1/BQUbNwOElSWseyLQzYE
9baO6/gE/KxaEzxO9A7fGIoyeEgojzkLuzV88OnkNSO0EW7t7XLbGl/ogDNADAlA4Kw9DdAfpKbf
z7pp6RUDps0b19AMf0yzaROkct7BrJHj1WTwaxqlkHjT5CeOdvrs4yNEEYX2NUe5g1UVxsVRkqY9
Vw7NFjkEem8OKo/kdvijtO16MUmagBmVuPtOtiXerNs805qdWUjDH6yqPril24eoacT/cn3nitR/
0m+xVSWO5881KVEo3IfcDeN/qNzkQJ2oUvX4CLZOcmv9p9hT2HhRLmMf9AkUAxVtXllJRBpaUl16
3Xh3g+ugtAb66URX/aiXBXQYC08MdGcCEWOWXfCnaUbDWh6aUtwlU1wdM6fU66IdxK1qabsYgHa8
emy6Kw0vN4l3Ioian10ovntjFT9bkHgumHbYDtmMn3iWhn2w7A7ZCCXGb0XEbx0qBt23c38BMv4y
973xW39sSFZftA0s2UT0NZ3stZ7qfGHifYMLIGMznEpXBLuwiny5CWqbp03gkU1U9fAsIRxH8i3m
7S90ONLOEmzp/hgRnsNBsgd9NHaW1/qYD4ECzD6QvwfMlFCEWGImyqQdViweHqUfXg2T0HAPoXKv
jnOXBdHAXSGiCiUmYr2E+NI+xZFsVqhziWDItgVKgJTDuyyhXHXz4GcUNzeSxdYLCgoEC0pa5zpB
rI793wEW93t5mYEzZpbjk/tcHga5/7Mt+9vkjflF+ZneRuXALx1kBWmdh/ylbUu5xtMw2cZqO/5S
ROGrynx9LZupvE8gmzXdY8LjLYonoMTPvIiPiP58t82OfmHL57Le+l7GXpJahAekPduFMQdrvIf+
5kLmgkC8zc4RCZqHXMvqoB2vX5r+nOcXkOqaB0+OS55MTmpXYu1LCRccnvwR5PE/L199diT1yq9b
LzVTvgaMCaaoXkGzFC257sbl4LLqLml4soK7YeOgLPtNSVhzzJux3lG4hXuGVPzBww269YhSqBHC
nLWd9zHoyxNbjYwMt6pKsoWIefdIZZ2lg+OoF7voaMrI6H13szmpKeqPVnTrkWZZkU7BJg7ARU29
MUsVzcs8tWtkFbJI/lB5ee/1Eyc/e7ADdiYFNHRgmWSK3tlzeqiOy32G/e3OjCFF8TnmzaL432Mm
yfTPdQlti2WvufupHkj8MgSpNCm2hoEJbay3r0UBcdaskZZ5ZK19XQlQXfGLVPeJne/gxuc/oVTc
FVldvgILcbBRDPRcJZW3t1HaZs2IG93HLdKyJUqzfJBwgbs/em+dxk4nl1u32JnqjYQzsB9ylEvK
G/ibjVuNr3WTH8qkkqfOpt4mApKXAvjMf4Jyyrjv/bSEfK2RLX2OFBXLJlbTxYvEuJ08V+y8TPlr
alXFAZVSynVVdM7Ba53yZMumWoH0RZ89XT2hDoD6AG1jrahffB8p6naIcCyuEEZgp2l4sc3b3ruL
ClogLHaDt0h/g8sMuUHFPX0qjUwhHIQ+zAk3PesVzAAoLr9avjMOqG9QT6k9BuG11/K1Fcnw0sfj
uI64D6xxJmJJx1/aykoexko3R+iayoUt/fJF1QR0Nfw8tsZMpvakulzf2kzKO13Te3eeldRetWVy
RFGa2QR4B+TTKn7wQKsz8gn4KATESF8kqakcI6ROS2D5v8lWo+qXFkpOXUxXxKNy21bFBrkC71DR
AYKLPEo2vuiwM9iVtewcpR5oOISp3fb6m8zFHcGvI0+FtaKU1kXKiTiMXp+/ycmBsD8v/Ud7On86
Bhb9gY36KZO+9yykM20V48XKmEnSq4Vl4U77HMV/S/M8RMnW/+anh/84+0LPA0DsgsHvJPY/FN6O
niCRDhvrQSfcAVnH8xZjM/UXWzO673SbrSGXrB+yGm6J77LoXYAXmEvcxF9zR+gadyM9wy3A9FLw
B9EUVSpqL/yazmxUpDIvXUHguv+cO790MKtJuky6i0+hNp8UKPVVdZBAfD9a6ewHVdNvsuv9RSkJ
v/q0dbc14o5tXjvkmkM1ugitOv/GoMjO4ZSbRb2OKFBQEA8mEAHceScQASsfopyk7pxuLlDw6oFq
ZDPnHcSM/bZGOv09Nq8DbSP6H2VlwAH72/uA4sRDDQM79PAPDPR/9z4A32Q+6ITRg4dc5ZKqkYrn
KshScKboBsyn7hDbGtpM02wVyG1yvnyOcH9MFqZTVx14bdMYL3IWgEkaTidD3DD8DtP6i+Txl6l1
MKJ6hAz9LcRSqA2k+h4OeB/f41EfcDrjXh0cq4mOkob9qkNpjUeUKsnTOQr6YOKIYgzBu1nErBKL
IqLWtoeY3yzqaI7bsoi9x6gScPWri+uK4l1pvYrdDndJk9eLcAS7A+q+75EMp5fEkd0CWpbgZo8U
slhahidJfGsL/aG9ozYtTgHy32t/0tY+KfynIgOgVoE1cgRElxzADyVri036gUMTh7NSjx8Z6M3S
xw8EBDMQGHryqGkSrMqk/bUIQHj5uQhha/N70WhS3y1KdbWVW34uIvNfmsOmz7+UuZZ+sLMQKRIw
Wja9n7AVB7GzfJpk/h3V0J2j9ijZT4IkcHaBMnYZfNluGPKtP2OQjWfXadCMyScGifJS6RxvPooq
WGob/E3LcsIX0f/sZp67VHJYt8BTtnFAorm78Uh9zX36wiKWoTwatLpd5z6jjGF2Nl3mYsyEVWsA
7+T4V7/fue5CMd2u+HijyhsPxVwAERkQiInn1tfF9NG8F1vKj9ih4h5xm33P6Uw4rrLg6MwS1CgE
n9aNeXh0+9B9NKOjsoNjm9zn7dDtXEa9ZzolayTpwnt7iIq7ttD31SwCq/0u2TqMhktrcr2VpVAP
qBYt32rg70tz1zrxyLfJGKtP04yyUOwyZ9wEQv4M5tBsAFF/DRgnRBdMizinBoTGW1a/e2NkHbtk
jE7GwS2cdRnZzenT53XjUE5A591+CXAa7gxFdTdtE1RP6wqwq+GqIcrMlyhXUBwFKdh9MJE/+ydE
fQMP2P08P1AsefXdYzWC4c8kNLZUFSvfvKOSiR1c/3ipvd7ehlOAL4AVU8qkjE+SFvWjJfOViTNH
rsSOAR9eaOqq+3EoxEbEHlmbRGFGmZcy6idHio/smZOrsJ3xCXSqh09WB8hL3nLyLHsN3zjas0xZ
p7iXCC+JbF4CSa/5jHX2ROxDxoNXTQcConhSXpqszHaJ1XWbMk/8W8UrN41BvniX7tqn3U8OrcMr
r28Ag2uICP/VsKy/e/4c4mAvkPTPObyR0asNcZ9JOYDMMeeIIsCt88+Jd0gZuaWTr81oD5lkU49v
cZTyEbF6hq9zASmBPFdlRI8qqEvUXuuiV8XaVVdJ5werlZ0mDp3uKjhJYLaF8boqdfLIZP9gZrSs
RMBaVo9SVM1GxbzcOZVqbmoG38wMlALfiKAfTwJ72lLO9Uba+aJtiGnsgjnL2ClGxPUhQWcUeotK
ReSRDeXZc6vmag6fGhYWiKv5Gc9jX5b08j+s3+uyDD/E/376J3b0z/N/Jm8j84PnlDv/rIXkBVZn
5fYwPkzJvrUcrXYlA8kmSfx+2dckPBhhhGnlKkMA5EPjtCRdZoEc1WdrxVH2B+IU6PCBTRwaf4iR
PbcfaESTVYitajP6kqzDjAMVnrmyhjVL5ho3skZ9ogaCtRJFjQ4hdtanyE+eeEzdi7HsfEg9Th5o
CdTGCXm2x77dLnMeBa9QXL9HYH7diaSzznTqh5RBYXYeE6sBBjHcFbLvIP5T76hfnby2QNbAXejH
Z+KpclG21ZWOuT7XBCr0Mo7rc5tE2ZY4utu1iE4ZYsjVqJr+fnDt6ViV6pszuf392HB3QWSfr8ME
WQWBs+49CbvUw2e3pQ6xtk0m38YWdeCYzwQ+j9xbaidpvzu427kromd/9LMN5MB8EzZC3RWhOFXg
pr5WzFuavJItUZdo1HVxjUhzp62C7IahDA8ZhxbFXHB8gnJXNyi3NuuEZl1V/1O7OG+RoSmb5KWo
MxTa9Oz2EEejvCAlhqNUlePKC4Zm3dLMv7TYnRY6a+J1rMEoSKHaRtUmRaNbnNkXD7yu7w4IM2kt
ap5mkRAIeMZ1bcfPRcD7tzgu67TRbbcikyKbsLWdBXYA/ZyEYZm2ftH/yCGHb/NGF6nyHnruJz+D
3rpDULyVyM4vxwiKhZG6CykdmWpWxBvqy+RQD92wDWNrn001XzkjVOxV16c26MLPE1fDugfRa11n
ChE4lxdXgJDWgUX3pqi+xki2fiDlBMwmShZ5VsRrlAuS+wq0GKP2w4R/yQL5OPXg4VfHIS/Inbk0
je0cLApO2txFLatdlCwOViKonZOORhDqtXgZYnFtQi4eQDN9cNqkuqCIkv1YW85TnTvR2SWiO41B
ewWzHRx1RghCuA9iK360y/yWQNe9yyNW+hBi1/7RAgCdrKYiZK86BGoslN2ujWmN4SUWCA9Dt9dn
FcohzS3OX32LlMvWVsXBTdQJvMMYhF5UETMKmiJBq0HNJiqKfMNG/avfDFKAmIBr5inGRrWxb1ZU
82WfjY/IjPBLU5FHeCfdeRwI7qRJO3utu/7JjrFTg+vMNgBJ3nHu6jsW995pGKJtUPlFuUBBLQB6
PjjV86A9ZvquH6JoLyb6hhwjZmhUSNglJeqSfdolKuKmI1STaTbwfiWALD/BjVErcMlxrM1m6IXJ
As8BVjuO+szrMhHjQsvOQvmX0OOHz2bkK4RJ8LjihZ57aY4DKnatRaHPQhfJnnfjtRlJcImZ3CD6
XPmJ915rBx4ekW/aD/rrJJlYuHXcrtvydWrBXCWIdEZFup/av9dxpB87WiTHJpugHW4q6ASogiqC
YEtHCb9sa+uSpQK385VZSlz53Ip858qw6R9Mlxns645ttPbyhTFBbmJny2nfKFLCdRcFD/9H25U1
OYoz219EBPvyavBul+2q6qrufiF6GxA7EiDg199DUlPU+JueO1/cuC8KlEoJl8vGUuY5J3mqdnsp
bO5T12HRiMhb+i1RCvsZ2sLyMW9LP5t6VQnGJou6dt2rvXIapwZosrerLDW6bRfb3xbT4rb4emAU
I7WBu7/PdGxxBCz1jzqs3ENfi2TvtqEHSmif75ipRWfJmNjG3EgfkEocNkZl1JfR5c7ayyHtIWV0
9fDLvCvzMj9Cj7g5xPj671pWuicDSqkbfVDHS1835ToE+OOxHVNIT5tSfa6yG+cWUAfumN+ga53s
OpPzfRJ5zWVgLUPcK+Nf9LA4qzW+6WkGbIFWiK8Jbw0fSL38aiDtugOQSt11VZv6damDboco6l6z
sZq0lOknQ9a+6xjaNxsHC13l9i+3yp807CF8gajgVRrKGuIi1R8mSGUxnoVfog6vUMZpebUK1u74
0Dy4+CptU92V294CVkZ1XMQW7Fh/VS3xXbfz5I/CPgOlCYEFfJmvNnLPX5zYqPy608Qj5F7aTZ01
5cnt+dFLkBMMI0VcQZlp/UIgE1CXvR+XPPulxjhmeQX2JLZrFhvQC8vjOBrWWQeOJIg9qX025XBG
DMRFotLT8MjeCNWuv7HYGtfSVesDwpTOYyHkL5AF8KBE1h4nYmHfctEmR4NFUPLLu+Eh96bji2V9
T7QqAs+gGXZa3LRbO8IWCZJFtxacrx8eYHIrrciHxyE3JSDTXN3womtfEZ5AggQebNo4u3WZ33Qp
SuAAxE51omzvjJ6918akPOF/mW4HtbEvnll7AZOTXFWfeLtBZ8OpqIAv75kXPlumKa4O7w8pmKnS
kCujRro36pvszCDAt0UGuVkTuCvCexnYktV7gn61EDYHUsRtIGoF6Jdo3VULTdNnVe2KRzUsETJt
rKPFu8w3zE7u21aL1qOrFV/ALPiFrEt/rT1wFUoj/smmZ66VequqUyqf6YjDDp5q7zvWDdu+S4vH
SJce4pWt+GF7HGKerfZLQcqiVpnzqVbNca1p6Rd34FVQFoZ3zacGBHu50hN8UENb0ZUVAkFaMHKn
Wsch967k6Hm2uXUT01stNii7gbBh4cEyrUJumdXbV3dee14ss7VtBFRDJ8fXQYnitVtWxVmJEAAE
PxD7587ITl7ifXVSwzszA+frWDyNhsF8fdQhWOuB5c7Dg4M6LOcKjAt/hL42oCcQxfcyoe+LLhsu
1dSwXTHkxQaHY7arcFIITLvVXyF3+s3gff8H8nMjkMrYqOC0zZUsX4nGK9cSsW88LrNoPCgZHtSm
Yt16PEd26qAkQVbb2ic7iZxdmCoFRBoLfF+17DMwM1kwugIbLrUaTmMI9EhuWM4msY0eekBpuXHV
wTmVddt2UFJqn6zSyXdkWxpNuH+6CFdHXM0B/Au7ESgSCvHqCilWhWOylw6i7kGXW8Y19WIcUYGF
ADtwmxgjMO9A2APfAyFIqddyNbLmLLmBIyAiVE858kwrkLL7Pdm03LBX3diAVKy418Rgzi/kolAF
wW/CyH2MDOySma5+UxVlOAB5Oh5MBdSJVQjtZDZMoYlakdgIpp8VwbIvUo1BfwQcaAIuuwiAxwdw
HDsIoBm2n/YuX9tgZFoxQ0IyytlJrfpiz8YC34dKVYLaGXWk9rzwcXDkY2RHZ3CjoxjiQAoCLGm7
DTVe3hBPAyVZqQsQsxrQxm3smkCp5Z/sckjOPeIaCIU0/FNale6Dl5rP+PzYz+MAegro4H8yxJ1J
LWbhNtU4xQV1hwQwEcRpIKlF+NBUP6hjx7G6Lh2ZBo7Dx2sKaayVoTU9oPbGeJ1tUPvY6pkL7MXk
QgM4LUAjRYEGDCyVTFJftQpsgCcBtd5z6lPbZm9XmVGla8hGWpD5kqJBHhY+8yWeRPhcZWq3gWQ+
dBEtSE4qKqjdueaFZ2rwMfD2LahDBrRFzha38QOQJ7emVlJ8/fFYxA7WuWljD3EUvDN7i1vOjWyN
Wx70VIy7MnF1CEyBqtRmNrLwPdTg1AKaKvXwgKyTcVWHwfKNMI5uMV71dnCGbKfgaFnr0Qh61TCF
EC5AsAadpZr4mQZy06t0kEsS80sHlto57n4ORolEaztUG89F4LZiqXMQocBebLrSUsjnzEbqU9M4
D8jyDpuuZc0aYVOkKCpQ+6SSfQnTOP2KYgKTIorSvOB5r/lNEkZPwKKwtZnw8GKr+FCw9BsOV0jA
txzg/dbCT8vUpUZ6OlC1lofoAIhaGNJ7xz4UMlBkpl8N8chMAaaeakN6JcQbDEkEKCerHs/2oa1L
sIE1hfnViHiAmVpZwEbFuFFTx+C4YbfVbrRIfbPxpm2RsNHrfZ9xc/aTmvaAhJ59SkvL21TJhBN3
NPPQMERaPGhYP2uxLR6lkCsVIrjPptOtvVRVbtNGPWyF9moAsXpCgCCcu1aV534yyGST61XCobWL
ChgV5P+3kGDKkIstf7hhUqJygJQHfNcYTsxmf7OgpOEPXjZuLS90jylXXuKkTB8lKH9my8VzNAz8
uQQaqTIa7aGKFP7sGdLyO2hU4wmLLqqwhFutQ2gmbMIHqwSoClyk8KFI7J/aOCavUZ7wPVNjZIS8
KH21wb1em1KwHY2CEQHtztisgF7BKMpMQOU2VZ5U11Qf8fsBGAvMvdOBiBeX9srGQfPoKCMAg51l
7CxDZAFURGxQgFIBwSagx0Bstj/lCCWgfoWrBojrY3RQtW1V4uddSR0LIZYY+p2Aia5pru510bbS
qnY9z20BOsOvPeJ8kzN2eGJTjkDG02jaIfZnDmM9dwHTwg/W0Ksbci5khvxmb0LOcLqvGqXFmrcI
jM1z+z4MHCS0t+RsdI0e8NgN59HMFi30LfJ6N89lEom3Dikh+hPSMVZ8ZFjTLYrx7CzH6y4dpO83
ORurk5segT5hz4rwO02Vz4rmdM85719AC/LOpVn0u7oDG1ExenlpG0jQsc4DE11h9mxrtG/1CD21
2dRBrODBRLI5VCvo3CY4MQNoHh9c6coLrVFwlkHzpGBbt+j93CkktnjMCQCfzo5RBCYzaFw/CgSn
vlVVrK+A8rAueWglO9a7h6YZ82trpZ9aNY1eQbDVD6hrAcVrr49eedo0G8Tahw2NAjwgfOQIvQON
liZ/ykXZXSPmGi/tN1Hn0U6PSzWopMWhGGLzQICIuRUJkpyoaQEZJK9CdZB1Yjl/XmbTpanlte5/
cPhwaeZatUkHhA8i6zEEq/DFxp/35JmA8fZe9GLg03YLs/JAPcWS5iWJhkfqJWMBCdRC/qAexx8N
PjKrkW6t45eRQzvI7ZGjo1WTZjQ2IZApQWIrxmUI1bfGVPaOIqPLYsaGvzpkYfSJnBZ7ZrbaOh6Q
Kb4bKKNEXdUh2AKLM7kgHoGzDnTM5Pvtwg4HRotr2icQvDdMNsMXd7TDYGwAah60Qj2rOsJdwE4H
LrReQOjmsc+mKijUoK7S21VmWC6+3gV+wx3UP6FR7f0qK3Nv3XcglNwNkDONylaJPoyC7IPyK7YU
iEog9jqvKoS7ysQI4F4LliwCLMNYHCAX9tYk2Cocsqmhq2Vg8VsG7vz+hcuy/AhAfLqi9Zd51F18
ljv9C5e7pZa5v32Vv73b8goWl7vlRTQB8+6G7+60LLO8mLtlFpf/7v347TL/fCeaRq9S64Z608bs
cfkTyL50f3uL37osA3dvxH+/1PJn3C21vGH/1d3uXsF/Nfef35ffLvXPrxR6BRy7Q6P0oXiBrR2b
vobU/EP/wxBSUZhVZO7brLnfmmk5rzL35wkfpv3tHchIS32c9ftXtNx18VGRdx7Xy8jHlf6v98dh
BkdvaSbYnS93nFed77Pc96P1/3rf+Y4f/xK6ewMOhFXLbrPcdXlVd7ale/9CfzuFBj689GUJGsmm
f/mdjQb+he1fuPz3SwFT3wYDKvyszGQQD20fO2sORLxP3bibOPBmIYDcwSgwWpav1m4YKK4o9W0m
UNRPcA87ymmYHPshAiYO4JUTWNf8oJeo2RTQcNStTTPzzsD8gkFHpm70smPtYRdY6ZW+1QfDCUwk
lXzw/nykGQC9nMq1zcXcqK4blXQDZw+SnnRp9WOq+EuhN915m7iYllJwYWgkUDkW2beQCWVvQvLZ
L/I83SInhXiUmpePQGXuzLpoHqAeVDwqiL6cLK+50hh51fjmbjyb9wFo4cUjuekpSonFCLYcyEUP
VWyRCmxNsSo5ZFUJDJeZaKtloX95d93tro6lhwii/s2dvQFSQnr4PSoMROAKV55HILGGlQ0xizP1
UWwy9vvMexteBsx3F9tU4FL2cCnl2zSaSw35ee+rWHUab0oT5F2tAqPF4AmyAHRJDaKEECld+h+c
Utc9A305bD/MAfL0T/cPVogrZq7fG6qETB80/FH6zX7oNOY80FWG2hVdV7TnOzs2RCzA/hSfobsJ
fROfujSC/MCfa5AHNRWOt5A1srvtYqOrOHO6HWiQv+7stEgl3COvRvtAg2RyMrnJ1UHua+DtgZlE
nhCFnCy8RY5f2Nyb7TRIdrpaGsDr7CN1RxLAo0sXyZSQJ29zaZowWRgwgzeoeZb3G0AAOp8lo+6t
oK8nrqtaQ5AERY0UfGoBoUbYzu43iVc2VxmpzZVrlXNwOveZTIsdelLPVt64OGvAlZoccOSNbUad
P0wzyTbfg1ZajHQf14mG+T40oFbj57zkYks0XbqCsNHtja97R92FCJ9Xreax+Zo4u8TehSws0A5N
4EGXM0YO96A2hpFB17zOxUGpFRvXoaLyv1w3msFVn9zDhnf9sUFp5FUkujwQifHGnU6V1nMR3QA7
emmMSkCsE9F8Mn1wuWde03iUuKBjf3A1lFDSdCJiQ75gxaDzj8JpiFmbBojSInPtYzyBIlAhUv2a
l5C7mSppLB6xrWkQDZa5r+/vQD9pDvD5hozOVC0U/FcLAZCgfMcGQaTnWNgRMkdTBBDflEeGLCqE
KyGLRw0E2XPUlWu6WTSvIj3pya9BNmz2A9RCriHjIaCFVonbpFCwYQ1PghhS77EPpGABOEieBDL0
+K2SA7+RTZtsLUjdKDmEGO2G+jR8t06vJhfRhtG+s4U8darVnTyJDPGK+glU6I+u/lC2ZV8E8wCC
T8AD9E77PUZxGyTu9Q76y1EVLCu0RfK21p0tntYL9Yc7s60yZavo/a19rxL64XflrYooD0cfMQTt
wy/M/LODFOBx9qH+h5nzj4wMmepHAD35YPhBH1dBxjTP2KsEL2xbTMXmqMnerwYqKrf0abiT6Tzj
zk5dnKC7LZD/n4Vs3XGFwCdYUx5IzLnJlPPSFKF465pRs2oBEznRINnnuR3YOH408nG9TENUPQy6
qtb8We3WBOEQNCgJdTvTYAwgYK1eK474YgxtHh2awpGnIilwMGWi3idjVu9TI3PVR2khdqD2buGT
D58cU6IqDB6Q0S2ybohDPpDJjfXSx2ZUQh5EaGrue7oNveLeGXf4mdMuILPqF7rKUQdUH1l7Xuw6
Sredct2CGA9cPRWg2pXWV9bWwcsGxQ/GpUFYD38JUN8BUyBiPQ8z04NU5fvdyFtMt+xLBSkZ3G15
ATEvxKkT5ny3D/Yiq4GOQV08Oer7MWP1FnFq9clrcwhVKqH9U0c5j7jN5Xe3KaTPQeq/hu++zHDG
O1/pfOa4TVZDTznSkAJoBdS+Mk8gnFREOwMCRHIerm2GiCSQDm+2EsSqsq9RYWeaMU+mdWQ8BfXq
2F2JaYRDmEsLaEW7j3fkcj9lWhvUWgbVd8yg0dKqg0x3nN6+ALNerF0BoWH86+yfdgyeiJbW32I7
ga6HJbJLzVPU/kUxw40Fnssz+ZJcy1991W60kKYB9EHRubJyNPwkEWdAoOoByDApuhOMWDUgFEaj
xDagUccF0IFGaW7ZIg+peobpcT/EOr6JPPmKT/WkEK9HBL4Gfmrp0mg9VaKi0bxEVRluAtAkNKj8
eu3KDDNxgVAJGDzT1TKw2OJpFAgObWsnYCuQHzUSaszzALgbP0dk+EYpkURdJtAt7laiWwxQO4Ei
NBYm5+Xe2fSigL4S5xqwJsMxq7U9AI7H7D75Ah4UysGoXyK8AUgWMkgNy1b7UlsaQFbV8DSUEvw8
Jc2QCY+0L06hOkh+quE5ykYVBRDxgZ2m06pFU/B9j3jvv1s17HVoYygK6vtg87i3pGtttbADMxv4
rBUEsboT01n0GlfjPqoR7W/cZHwu69LvJ6Uv8OfKB71F2aho8gJpEXtnGzVmaNRL9Rp/CpakUVoS
rDx5olFmqh+WLIYCiWKs4TblT6QUMmQYvBIIeqd9VCE4vm/d2N6g2JX9oozsgX6HF48MwM99xRxr
EwsLossmtE7lio9WvaV98pgw42g6hX+3VwapEjvwUVWNo5W8jb7ZaIQJ/mFk6PHzs5q36kj47IxS
PKVT+UYjy6CiY4pDo0pFPrx3kRSNztSMhbMHObo62wrq2WGhcic0lz1S4wHgUaXA4lEP2hb6uTab
o9GZKACTD3m/zVvZ4SGLCSO+/49OnjX+VH9rW0JbDUViGvVQNa1zJpdBD+WD7Y7bZYJuj+kOT1Cw
6mkCqMyW30A+ffaZ7zuml6os43kRA3qFl3hA4pNehQMYPsq2h9aKfKkBajoLgG2SG3NaflTcyu9R
FeFJyQI1QR2VshXyaYi47jOJwrdk64G4PQEV9dObBEzJVJcmpIJy9exMJgl0+iblNnaRU7fCoe/R
sD7TGLmbCXikXg7KTqOG5mHIwy/QDpFHL4rkcQh7oNDpkho83hUFdS3eHe696vcR8qFuWDZRvaI+
hHPZWrfGbl5z8cnLZAj9ZTata/Hh7XXMS1C/yp1nVfJoe+diCxW/qJH3KbY4Kqm0nnlwO4UBOziq
uKRm6dM4edKwA6msN0/q24vnPESuSEgMvhZBZ4ScaA26Wm6J2gSK4f/t3cgTZ9QYMnpAJqq66C8O
FPOCpNfSNXU7L4atM/pL547OSkKDYnM3EMrsZ4x8y/7eXvaHuMq1Iy94ZqOcChbp3Sd9qORDpEcN
wEm5s/FwsrxB1J6vQj7KPXWpSVv3UTW75ES9Okm0W2v1QYECQpdy6nlmFN1AzFym1FDhOLettQsH
MTLfaxuoDHj5Nw30b+ZD42XEV0SHeh1Nn27cm7HcCJYDp1RzH/AeeeOOGj+BCABcZfhEjZHYDRBE
VnjIJpsrAFQdRwXFXaYusvXtpYj0Q216bxP0DhAGC4UEyQQqWr52xg46qJM/sLfFqSudPxZ/UAMB
77JR3W5yqLt68KMuHnbUHZuqBRjNZj51FTczHovqJU+zt7tBFalG+NJ29kbWpEDdlAaCNu5Utwzi
mAn+siQKILFensnGSgsg4qVv7g0Q5aDVD4dwmkRe1KXGYHYCHE0ZBXcDSxe1W8xNbNnACL4Ymos6
OYMRoVSKi2RTDx17C8DHoJFi3CALD+l6l8U3lbmrZKjy/xiluSZK8pBvZrjRE80Huf9+PnnEUFud
PZY7vN+fBpc1AAqGOC1A6B6k/jdWDA2vlKOE3soGeefsKs0azIwIQgKW/MGbJDokE8Z6Rd6tzRx/
iI3+Sk0DGdBzFQrI2jfDtbBB8siTMN/Sa4JmMkoyWPw091yk0YRi9auU3o73UXp1+d+MZgiJfZjb
TnPl9NYVamrtkKuOwHDKQL1JK34AXBDaUgDAPvaxn7Ep4T9ZSjXxDnZf/EFDsxMP23VWu2y9zIlk
ma2GLnpbhwagzvv/uM5y7/5/fz1tN6q+YUGhrM4s41QKfdslurVvQgP7razrjNNQYxlsvTLjlNlG
cuhBAUZZSONEJkmjsw+51yDlrLXGA5dkmkKetDZ1lR7VI4I6guBTk9bDmow0PN+R3HuQkNYgX/EV
c1n69pSuBuB8VpVpDDvUxFij+h0zfQQ1zAOrcwvQbTzzmwg/eSgxgb5Hz3caRyxncNdV3TS7t31N
2LM9onzKA74g0cVtM3fTl40B8d4/beo0gPp3YOZwfbYXUN5BseTJBRXMP3e6Ve1pPplogoaPT4BP
CmRRpvk0ILvcPdn6oGySvAefQ1YnYCXq06hZ1envujRALgNkmm0+glr7v/vSShmLvjk2FNG4/VQp
huLTlQnQynxVTLYqU1D87330n/1QD1YBKhjBTDdb32ljUVcHjFcpGACz0z6OTNTwuIs+lOHOAC3I
QgOybXl01pwI5DPkl00zB8a5Nw0AmJMnYzKHeZseBpylfepaNaj30EhSAGAey1ddQxAeUSAIjk7O
2NHPa4zY01wTJ36KQFZ6RZPia2tiH4MKF3aOem/bsnIeRWijmuTSBTlk30UQNNkqwptHI4iV3RLb
tE7QvO6vI2RSrMFojxBBG66hiUYwBbLONdMDp6vw8OoTOz2N7tsEmkWNa2TzVOrR/N5Kk7UDKE1Q
uXWGWGc7bEuNGbcKRKt1WyFOZloWSupNtlAxG78qbTG70MCABVZQZisOlT78aiNLOyA0bNwganpQ
k1g9a23jMr98HcAVuzXT0NA2ylmz+11jOB5DIe18OKSK/sfsaYKsBXS6Wfp0z+XFZBHEqxPAYipg
2I9kzxqv8WuU+NjOSy0vhobpBSZONr+QZbnyVfNSZ18kegTBBBzsjOk86TKl2wHqD96WgiP9ajFq
wwjcLZ0XyR2Yb3hChX32WZZYBhbbsgyq/SSrEd9T1LrvXxBCewWhUnluysHalq1Z7ZqcZ89Q8vuu
A/j4468OPUPBCx4hLENSQIMKnowBIS8SA1Rj2wjsOv/YNacuOdMoOS9dGr2bW9qApzfAWPuytYxz
ngIP1IfuZ+BbtfAQadD/BokHKl+8UgaEaRLzjNiucSZv0TdByg15LJs/stIyDzEkno5gkuJfVSuo
UwlmaMkhIgYr6pj3R4SEaHSYXOiKGi5AkppH7vs2a4yD3f1ASTMbvOjJj5ajPoJILajQ9SEZIuiP
R2mXgwaNxhi1WNn1NQL2I35H/M6qC/ePLDPzI9DAFUKfLM+PAogoP3VCzadJws28NWtbhr1V4Sjm
GbWawVqXAxiAU4X0qQvVqOHixWGLIuTe26ildvw2Quv+DALeK06d5ec2T8aVVrLwtW0BR9K6cngN
a2atvEYUr6GDsoNlGXkoCyCUlWKBs9saYDQhbeAdNFSnnXnaZpKEc1cjqQeo1XzoLqPEq/u3c7Ms
Yr4jcSRvJvan0QIeY3CmYa/gOWd7UjtB+gwo9gE5w6OM6jXZekAux2AenqbkXamt+bSCCULX2tN0
vna5Uu0gn+KuU9B2v+hp8iJAMbipXa1fZF5nK7IXeWcGuQoYuTeBekF/xtZM+xyOdXPAGyBQeiNP
v4DdJlYi8sIHYAHHx0ppbmSP9LzeZKFpITCGmzDRbFoTcKIGOpuv7KsRJ/1POUbQ38dj7dZVzbhD
OY96p5p59IjjIDD0dmH/ZF/1Bvon5Al5s+FmJ5CFedtZQ28SzCfUdAwgYZGBA/Vefp6MoBpk62Fw
sjPQeM6lqBXFVyILv2bvV1GBUCnZ2PvVMjpfJX15bguIY7HIvsXYve7xWTQeqAGJ3XywkhBVG1E5
cHU3QN0hCW9Vlbt78l08IFyOSJgFzGmXRY8Q9yueNJ4l61AF7L8UII4lSlX5VudkP5o+8Udz6L9G
qC62Hnn60UNMKZJ/9CCdqCxhfs5iVBONFBA+CkhtbqFuk+NbpKjxJaQ6y7HnBJYKTbC5iHJMhxNn
qbkcgd+gMOvoQTO0DbxpgEa9zMWXJuPnQak4SCHTmebDtGlt5ID7o+DnZiq1q3cI+Bq1Vz0OACbu
pavom36slBdEsGYPA6SfVT5AeMhOQIkqkB/Wpuo9qAL+Daln7Qhl3eYROorDAyrp7IwCL9tXy6Hc
WIMuA/KlxlCzb5Cw047Uq1s2glPZ7VAdSFxxuPS7kSMtGaKYGxXKbQTicKWB6MgomuGToxcBUaAh
j4rjMOqDBMRydnVHW7m2rZ5BUPSzWOuUJxYOwxoy8qUNpgxkcamJbVU9KNbUAGue4ymCS2BrTR2U
gvZ7jmcjMgXTCLlPnPbfXRYRikBy0GHBe62H/sam5zXEvizkcDILx3oQF4pfY9gUm6Wk5wjcLar7
1agVODg7st9X/SSXIjH6YzbE5mqECkdAjjSwLEVXUSq2yftSd26pe1E8LRdsC8kVPQma3Aqaxi6u
VpXhoGmmyZbrTRYIneGkqWYgzrcq6oya/Luscm+jd+oIbX3Up6ba1WRrvG70e6UXNxr4rU2d5oLh
B2rq4kNTMi6k3w69FlDicRGIntOWH/KYMcrxbEIpP1HWch6etaP/83pOb5oGStLNmtNt2dqbrmw/
uSyA+OXK0vvsLIeui9epAqqnU/xHN51YxoVEhC7rmi313l2biYvMp+bdTitSj+zk8e5PdnOq+PPu
T7ckV++rXUOAqZpUq6kpq9Bei46Pq8VGV5N+5lkvPcjYko/lQpcQfP23eY0rQQoiT5nWqA0lU2dd
1ulHn2XFBsJrW2SjfqL6ln2oa+thfj+oC9Ur0KLxBix/EbJssxuZ3MJBFuB96tylkTsbIr7fwojX
K02X6lo0eLKRukAljJ8A1HeXCNBiYFi1FWkQiKjOT6YJnVDyoklO1EF9YZIy/89JjUjPb6kSjWmo
9G0WoLtV6YCiSCjPvEoruz9TP0K9l003IJVINmXy+egI1vUaTytnnk3DiAlryCwi/gbstQHhoeSX
iczbXikG40rN2HRO4EgRrRcbB70OKUQ1WuWFauJYjFLtcqqERQ2i1dBb5Yh5F30IBcepElZspwaK
UX8lhw/mttM2kLPNfbItayAmB9yTcJx5DRqwC8076xG2mtOt2vf7AQWUbcbRlPcD2HP8QOq12y+L
1x6+BpXZ4sPn6TsoKEESZiraClFDfjP0Ejxrx7yIAlXoURyS3yYHMpEDNYnz0USu00SAla154l/X
Wpb/61pD2Xz2WKIdXD1eObYlHqlJtBIV77WwfSvU0pQQRdJHz9y3atY8dl3uXbs8nmJUKI4iI9RX
DVV4z30ErpCLL7Q3bwd0nGuJo8y993I/mqFO65NtMHvv2mN96rWV9sry+LVPmXPrJbZ7dWrEe+oS
dccbnSNYaOJMHJ488aJboh2pQ04xlOnBZTSf2cT7ITu8w23aATXFLZDB/Ba14AJN4JtDM8gHDOS3
Wy1LTbdyEMRF2W28GK0p41vIwfOb1lDBvDpJ3Cb3psyWGhabSI0BsgBO/xrn3QMfs+FIJmoqqDpt
URRbh5gj3BB5hJZ8Aj/VAnggVZz6UPdm4qCSMMpu7+gokdJPHF1SAw3HMGg0TVvRMYVsdCyhq8W2
zLiz0QImsn4r1S3bdQwCKCBD0Av7IBoGsqiz52p2nOXEQHd9EwwrB762LB0SmR2q5W0U8Cc3fEqQ
jmmVb0AzSDf1lE1dRodI/9FrQNAgpcd88JSc9R1Mnro0WiHlOI8uMHmC0yNLG89z7wbmpabRdMQn
GcX6EN0CiwhFel7GCkpdoQZFf7fTrJew1b+iwlBxocG20VcQydOf65x7j4Meb8kc56gsZ0jwcHud
2S99qYp9oVZpQKNWJJR15CXIo003CFH7eL7BvGTv3N0AycQPN2CucDeQMgXqFTSX5mTFqY8uwi7U
zS0A+gZN97O0O0DA0z214cACYTH2vQaRY9Shf4rKZuZG6qUNUYsy/dQr/EYOAFA6ELuIjMsyE/Xu
4u+1hkOwF5qfszG3Nijugo+VBdX6rM+hDzNhVroJ7LI0ZCtQeAXytsV2sXuMy00NoCTiXKh2dTeV
ugqBKae54OmiANL7wsNjwvBhstqIV6t2qk9BjV22CFTRJU8AwWqmZhkm2zBGcTBKBIJo4H6JeZ2K
I1GMKHRg6Nw+LY1sO3HoKkCX3u0R0Egno4fQXvDnJSiH3Sg++JQN67dp433vor58gFayfubKhjqQ
hkaZZxvb8dle51uyk4WummmOTIV+xt5mMUeokAhNOyRZ/7Loh/UW+18WjVDhqSsEcx1fB3NqOlPQ
AcQKXXvb9+lXMi3N3fkDROHPqGIFPO00E/gyfcOSHtHiqbv4OtNqdcy+zicgGp3PM10tAwCa3GNi
5DVCOgV/EhkIfKoygoyS1w50hGvnebDBTIdgzR+oyeZ+0vD8RAxPC09jwvlRNwCERP0i4wnvuVzF
SqP+VJoLFa6a5li1/jYn1JTwJCKG0txpOaw1OfhDXuJUjIj21wbP51UHEZcLFx3kPNQIp684H78K
B9oP0Isc/ExAy9GRQxkgo5JcAD3u97Y7KFvdEeXN1bwaJx/wsAwPcsuTeNjA5LXvhP75bpLWcAVq
q2Z5azh0D9xBd/am9IYcVSewgQQ/iDub1CqMl5T3D9ngZj9SIwWTEru3R+hrcnBM4RErqvHCZfdA
8bO/83hf47ceILG5fgEWcOC26SfoUuRXAjq0axXZrRdrEBwEsPiZABVlrNqHHhpbM8whrwxAPVEN
Y2P0UK9qobe7rYyi88vSRLXtCQmRFGxelOY3AS06AC1JixKGAsROZ1601YZ2naBoCaDF2KaojrxG
al2cUNsAJxBU25q7VKSedGM1mBA7gcLKtN0h+2TiiVqcaIn3dciECpW+kyga3mbI99sAPYJ4BZGP
6DTaenoRU2W4No6LH20MxFTjeV+HUQ2DDAet2cNq1G4VA6TjAWm3sUUCAtV7PBVyAOJSVpmGAdRF
Gyh+uhgt6GCjbqOCowvNRtKmXunQfJh+kKP/Ye3Lmuvkla5/EVUg5ts9zx62HSe+oZI8CWIeBAjx
67+lxvF28uScU1/Ve0Oh7pa2nWyD1L16LW9VjRPSa6oo7ooaXKKka9436QhA1b8drWfgLKEdMTJq
84xsCPEt1o44rZ0Ts8FDfB6RqioqYYrrW35H2n6xGVGgJgG3VTQo82uXvUD6sviOTJ+5TEI1XSzg
m05oYAdF2FtAOSTrNjeA5zPSYKu6fuOanX/0VOT6K6RLsk0JIkWgjKAxT+7EYP4xwe8D+iEIMOZo
vdvnDE3s9JsBZr22gf5/6Ucwfdzs4MZZO3nGX/4S72k7S8IKyEYBLrIK9B551uKvVOckaWwGcbtA
2diFQhtyF2FtjQvHKzpooDb2i0Dlpe2QhERy4MLbvl4QyyZ4VkBpZYDvkIaO5/z3SY3lAJxXqjOS
VBXob/XFAE8l4IXQz+imXzbtSCFTBkUYCdiT6a0V2I1rK2hOqVDqgetLObprUVdgd9cjugDw7yQC
m05tCYvevOtRK6YRKB3BxwFkHzR+4+PNlI5tcZSD+YVMdPH6sNoHJuvmmSJp+b5s3R+Q6OmP4P6E
jFE/ZgPULqt+CSJ0FzUmWSPfro3koUi6m8Np7MTFjzI3TeBlsvGEI5O1bqZBLghraUl032BfDg+N
KYbu6AKWNPAWZKebGfS9AHDWff82oRWQ2G4m8y5jPqSMjC708Uw2GP7l+jZaqyYOVmlmqycxcORR
3fCBmcBy8bEGe6hnGUdyTtI00VAJoXXyBqB/2kGFOVqSN8Cr5uwp/ys6i9WTCy7oK+QAqrZt+2XV
GneNBLcYRVYuurMbVZp7Woe1+NMRrlRr8jLRy4OFflewYeInAo4jvU9ZfaBlKQJISBD2Gc0jjZIS
RJQ4cjYnWg05qx4k9o0CjZYHAU0HeniuNeAYNnH2HKGZFQWPBDRRkNbcSXyR9zZodM/oysajuY3r
pwbkGAtTQpmtwj9ahIRPDLkgsTLjdNz1cQnAhc6p4jhtLZOEN2DFw7BgFbcXQDNkZ7yUwNdSO2i2
MRx/lXaptcyj4rdA7kMEIGqKjVk2kLXVJThDl+AiXZrLkQMKh7G7kImcngCBjRk6ckMR5PB6EDnR
fLLdFrHcHhjdor+Q3RSGhCQNNLPQr2+d2r4pdzWPHqLJcED9RZRWccFAZGWBI3WK0u8F3uUgV9Ee
LkLcQgsm23gQw12QEdzNCKfbORTUleW671GWgt7yKgxfeNWpu1sKQBkO2gKixNhR4oAciXBGKDuL
doUHrH1PjpwJ1Lwr6wUEGfnBr6oSD76QbZ2iDy91B12Dwk0gqBBN09Js/fSlk0G18Kci+toEzUVK
JOQX4/Ra48CHf9WqQwfJ0PzInOKTK7PytTfwX4v+ZfWM80Cx4mUuHvqhQkLAca1zwMdpp2K/PzRm
KCEzy/71ydXofPxkV3+ywetLrSrkWar8FUX7j5889NmntC7MZVo6w92UlBuQmIGNe3KMrVMp46st
8T0P+4yBDLsN1qD4D0/o+R8OqKNbW1um5n0GQrOlL5r6syv6Fw3axvyfoDZCpXPKvhqWYb7Eg5+t
GP7o7+M8Mrbo304PSZaK89il09oNp+rJ5xEIo7ljfYOQxtuPYeHHMKI4/tbbSAL+8WOoKfzXj5E4
QfXbj9FiY3O2sU9e9iP+nhsJ+QoUIYonUMFWD3aHx4oeOaGJC7B8pa/KC5mw2xKrUNj9loY0nU/A
KtGws8d5Ovq6fbHUU9EYgB5zkCL7k5OsBpu716iyigcctQBM6Nwr9ATc6xDrJAxEkI5ka+NYo341
1xVIjq9AGBUPXvQ2HZJgqCcmLrIJTm+e+s55uwh9lwH+7hkD0KV65CXDhNxKbiNxqj0g54Fqj2Xu
TbBUrkjXwbGQXUAJZDqBDRaaeuZ3MkNdFFIxOop0aiiqnJQ61Y35gH1LtEzqGnyYSjrtadAMKnRh
3TBgfwwy6AT0j/ubA9IIiDbfo9XYrqsu2kGus1/ayJ/tqXiXZ+C+AsNEADJU4KzJC87rcE+Fv4JN
0JcNQC/rRdF6Bg5MkvNFFMlgWyVWa69IwNzSRmgqBFtSKif1c7ojLwOL26LT3qYDdqaXHWTEQRJ2
N3H7iRFLrR4pz3wiClvy6dHNpyPN98jf50Exd46s7dZGIxlgYZF01TrrwKFEW8B5N0jGMamhE6I3
i1Qqp8sc7XQ2unxRmr9dQmWotaqx+5Xc26WOYQOkkKhXALtWdR5mLyppa7T6wU7ctFkSgsmiyWd7
oDTDWBCpV22/xVvM+YHtm8QzDLmXUTO206XLGLpFZJ8g3QbbzRvruMLvJoAd6LRY5gW/xBZeXF0n
0Wmh/PFzGEbxarQLdqDqjl/dT5MSL39EST/VtcVDjhP8g4H/tN72ULgIEt9ZBSVHgVMLs0pbjA+N
wn8plTUGhjMblddG2/Afcse0r2DZWRt430Azxe1PRo7zGinVsNzCdo5xNBFpHRvIvpSApnNxJG+X
uwcF2opHaLw7tAaZB0iLnniBNWhJG3kw4JGyYlHwKoOCVc+vtWoa0O8AqNTYCb9WIO4HWUuwnEaw
zy4be4CmYRT5m8bx3rwZjtU0lUx/m68jyOmjwW7tQpMGvQOt39X6VxEzgblfOc0JvwrU3XUp3HR5
eyLvpIfkRXUcwRz85jcv/TXRkPvs49y/BdPKeKplJ3ksE39cll5oPBmx+tedGtmbTb7f/RFnpBAn
H0U7bkWZ2Uc+BiDd0V9a4CAeVT2qqzt09rHuVQ5VQ3w5W9B92zi9fLDTlzn6FS9TcIFOQyU9c117
PhJEIDE5ToKzo2Kdt4LGub0g283xtyFyCaxZ0Lyb2y4nb9VxSD7/4bD0+jneuKsusCHxZVj8ji5F
lT+hf9UH4vGXie7A6xYuwSmfryvSyyRjnQrQpngBKNB+j044wO659+1mtlWc3D6h8Ku3T/BdYLc0
a1y4ZDHP1zTjFuwZxTWWxd4wwLKJ7qV00RRjuumg8gktuYDtu8lsLqau9Bq8CI9mD4iBrvTiTSse
BXJOkFlooNuqI8hRCGdvoYdsnoT24n4lIG6mrCm6QI60Wxh5WH/papQjXVbwYxEN9Qv0yGZ7q6BS
BEEiZ91kbfOlxl7Vsqrq0S4jsBUVCkhjbR/0dHRAxbfpDSRXr7HXf4LIRbWC9l52lSbSLXRHNqlt
Stvo7v8mzqiQXihNcE2PI7eWoT2Bbl8/0dztNKjus8O4OioTmGWyZnlhLUeJJ0rNbehXrPsJJNgh
RHgMEORtWpFaWxK6mHz74lqV+ZgVY3afCPYPmSkqSAJzWzqO+qyjzNDf2gXwMJXhXLHXLI+Wi4cA
6vHulWwV56sRTY4Ptmu71xRCzSsfqOstRdAERyHdqQVgr2TTEwYP7K1zHiBgcQIQX7YGazd/AVy6
3UdDy9Zcp7582N3O/WivcCx61fF/s8sph/psEy34yPtLVspgk7GhWlclL55BY2jvoEsZLnnUFc+S
t2ha9mN/YYQYplOEpEQNekwKtmzw+QyFvJAzq9PpMQMJWYytk4TO1qqIK/bEepk8SL+TuyHzAhNp
OK871HhZ5gtpxdHesbeWK8TwDzmMCnRXx4KN3WEOh2wf9GYgQgX0VAMWlqkeL05S9S/dyhsd+WIa
ooPg1JgvaBjXvWaYNCADq71QJa0hroBWFhoWIxTMYldeUZkOH4LeO5MZ/7pgKIoBcq+zFksGUEEr
IASzI69vqdfIUd0my3G+u71ukR3J1SJBhgRaAB9ew/S2vb18o3Gtm3o/BJCPkwILnBNkXuZ3NU1k
yEEnIEM6OWB3xxnSkptBV9mKfuwekynadD2P78jUmwH0jnn7D/nIdJt0s/0+qRun5mj18h+K//+d
lPRAi4HtAT9aLwLkSf3xLkxjQD1qIe3mm2rjo5Fit3kto656KrPop6V3XY3fJosAm8kz6ATteej9
PiTvLRgZK3G+DWWGjjMrj5tVaOwjR3cWj3Yw3WMUU5/x8NeR7ZflQuZe8whICFu6BWcPAbPUBrLS
7QlEcMNBCojlhH4g7pBftlcGABPPUwMhDVU17beg4XthAW+7qADnBj8BhEIL+xuUd/hnj/lsmaHc
Ni85GJr20S/flpQTAEu9dN+WREv5KcZ3N+mE/GxUbAA1I+4UevAW0DmQn0uBz6Q7qW1/javsCTSx
IQhLl2NX8A1pg0VIq5w9HxQXDYiT1zRs+xZC4VDkJKUw0gyrC+af3+0kLeYhgYGXcZZiL3gOSsgG
L3DjRHj/LCDVMd98dP2XGBOAn8MwJfYm7u1+xSc/2idhqD77kLPuZVV/ElaVnnMwRC9G6Hp8prAk
yYw9OIKhs+n4i5oN4S7NWLTlaFZcoTHZWSeyxv91nU/9yq5y6H7QWHVOD1oRx1mPEBWCLqg3rW3T
3wLL9E/kqnhPvPUAXXV3dPduv5nIPrnWHE8U92RyNWBkhB1v1XhPdjKR83/a/1gf3/EPP8/v69PP
GRKi431tydxNiK62jWV4Dr6Qvy4DiGwV6+/6MgPveyMDlC7K9Ftr+1G2BrYd+Z+2B8mInjDH2FMK
oZfUhypMiqf0v5e6Wd6Xm6enoPT1xgIK4VoNwalc/S0S9TK0gnxDNtJO6MF8epG5ubAHBl5svEpt
J7b2KI2aM25MBrmzcEXQn32wzD8njf32Ak7rt7AZRqbDwq7qz2AN8Z6zX2FTN/5rtd/DaHoVxfgv
9vDttyccjKHAdNfVLjTp7cZ/SETiPADtKdE/jC96ZZ7yDswWFCkcu9t5nh2AK5HhUKLj2ykB1SFv
wXVLMcpwvUUrgKZjqLHMMfoTwL7sfvgEczWH5zKaTqCNuKdoWnYM8dyy5+KQKcbD6AO14kRGscuh
g/nJrFGSiPwoPtMQVH/btuiSqwFFumuh7JXSPa5ZbjN0PYlqQcNpsuwdyJjN2ZuPHECYsSx35KUl
OQQ3zjTUS6ocnHy0ZAl6nbyPu7MbR6BFMUIkK/iSUd5EX0RbACYOObgT5VL6uJ6giZfEGxpaGZdH
ZkKzaGh4+RSjbnR18jmVQgFtA8rn23QhGnMZ+v3a6myoFMZp+DA2aFVjWi20lgNoJ/wOQON+APvD
vyNk0B3bEa/6PyKAnEJaXJc8/rKGj/P7akxs6MNjz1KwNZA4SKl4toPrpGn3h9TYEJH+bJv9INUH
yX7TggXWLQ1r6zYOqhIMrKaogzUnn4YomcxDQtgQpoZLdzbdMDXvkwitQ1HvJhpR6PtEhnaEE4/R
Sp2y6q7PsyPkB/0roMH+1WfsE9q42jNIYn1IljfBGvntcU3OzjfCs0LKqtNOMpVlfqn8nIGVFrOz
xE3XaKlvNzQ9MIWFk2j7bZ6tJ0FKYwt4f3JPJjMYsKkC8fOWfoJxCPojhx7wgry0BkMNrjTZ8EAm
WRvoIJJ+tqMfAerazcFlngkAyK+fCKQ/UP0yHsnSmQVUn6ZvUZoMe0rACRDkbqemr+cEnkzs7oIX
7QM56UuGaixE31P+QF8wnnVo+/h9uijqesU9BvrmMgv2Cd4DwO4G+y5siieXpeVTgX2SPWbjXdzY
+I67zFm6jIsdOYGQnnY2iBKWNOF9Op5XBUhclb8OvCq92PaVQBMML6EVIL0T2HfAd581KCq3cky+
gQb3q9dD3wdEI+G+4FBj9PPcesVE8tNEVRvByk0BmilXhpmyvash+JbRqB3K4paGXogH1IXdRVS3
+SYAa4GEDNLnPktssJ3mqGDkWklKS7loO5C17IP993jUDM8sbHm/R+vyCAhrBqSCzvz9kQOs/aRe
2gkKGjfHh2RhS5lAX4JVs0zwDB+GClwaMnqAilf04FmosmB7HG4HyNg+gCMAOX8PrV8yCE8UwaLU
uh/7r5Ny3XSZh9zT9OE/Il966dLV7MCtXpJiaQ1a0m1aaPbpT2gGhuRtD/XuaEDTmz7Z4bnkQcYv
7vY0bJm54mCFfU5w8sC25d9h9KoYXChoh0X317BGr0ZA5vcwfY6ZVyM7fajRO+L2obRaP4BRecgk
gBMQJtt2U5YdoQuWHwvLcLYKKIQ7LivA2CsruPYRUtcNc6svLOFfEi7rH00KvbvMH/nCHgGBbnn1
ow+bL8rg5ZeiKVNI42T+VTH8MdcGz+8gUPH2KY01fvwUz0nSNepgLeiPXxvbfGONgdK0PAKzRRwx
H8zQhpxpZf5mo0magiOILUhshME6R+7tCpGY6uCiZANhHte5ki0WnzvpDI/SwusgdCE73E7gwrrF
Q/oKkEZhYpfaWu3DfHkZugmipZVz76rRO9h6s+oBu7GxMpWijD2JOxTbR6BdfzfO4vFktHVkunYO
owiCf6rMPJlgObnd+J41W8JfN7/FVGmoPiVd80p7ZNot00ZZDRCbF5G5J7sMgztuB8A+5NOXPobs
wC29S2lgbXcYxM4dL95Q54GSn+oYShWQirBWCeqMkJxLp4sdCXNJAW74KesaZ8lLNKu3Is6XYjLj
zZS4zsUA4na+WCHjp1A466GIkN4iB4VIyC0tS/yRbcg2oP9vZbpJDGG6XtwNEnQhnZuNm6oU+Pdr
KgMJSKEO2DSqz2DP9SFR6RqHXg8Z2zTh6L/UIK85ugHU+7jWjraKyV/2AhT+k2+UYMKqf9TKNl71
TZDVbzcW+HEzAUEQ10J1sbRy61MTdN2K98K5kxa0BbI2KQ4oGIDRIZrCdc2gipBaUbnMa5DvxFqe
rtR3fQC0N4A8GJsWin7paFrr/xxDgXRJU7CdcB19W4zuePG1LLsQxy37REfOoeLTPTOmE8mQZSlT
99pHJ0zytQzfFn04fff9t3ngQwHL/ei8tpBlWID4iF+5HQUbFQBjI0FjeGZpmKz7RlifKqP/WlQj
1MwT8OBhV/cddM/2YtSTDPZrEsC34xkNPSmYNQ3z0zSO8yTIqs6T2goJLcBNjGjIjknjGst8kukS
OafsGEcjSNrJ00Wpersl15SZSKC4xXSwRxTQSt1WWRloBE8sCK9DCyw5hREYNIxCtI+Gk9bLqhb8
VRXyznfR67UY5NdBBN0PtEz95IEbfPJzGzzMwejcZb6ZQfdJ8AP+Zetzpmy2Fk7gX1kqXpIo3k66
fkQXWakQ2BqOvnEa5zbKxZk7HiyqQH2IeXfzgKsDjToTivOdCqctQYKqETrlQ4uM3owQ0vAhULL8
3SY8MFCQKDUFU9z4PpdQR7Qexf3H9dwWe/Qg607g30B7iukbq1uGZXDMJ7CkA3OjkzSlA1Bg5Xqg
KtPoaH2hSRG0ndY325SGF8t4bXDsPiRBWOOUbBoj/g3j1TwcZeHdKVmk6NxNQqQLQJyU6As5wGQX
LWy35NsP0dgtr1qVD+dbsOtrYu+svn4Ig5B7sh7dogUX+AsIYsKzqGrXXnTIB+xDO3qpGYsuSuDc
sgL8fuPZYCCbQ9BzNS3SJDLwdFHFCngiiBrcnk8jy2uQWa/pwdSR3VG9cynzrlhJHUyeKEcFbmEK
AARTMQf/8fCj1QtmWyBbRFu6Zjv0ND1izEr0ZdKtScSHNxcZpZU6QPUBm6GnkAbehzg+WBVfUaCb
WGgPsmvf3jNHzrZ5BVvVuxYybQ5fFHUBuQnLcu6TbGp2btLl+9J21d0EIUhoxKXNlxFyj74RGz8C
2ey8ivmvnV+MS5pUeGmzk7kF5pGwV3c2lpwnFaZ3pieCU3Y75Ii8eVIEXNt9mKo1g0LfotCdCp7u
VKBLPTZLJK3Cs+1IC7gafbQH1wYH/RVaD0DI+BaHUxOYS0TdAG+OlM/ifbJZJXILfTTIG6OccwfM
8HhXZLI5Mw8K9YIVHsR3QIFiJq06VKH5QCNPm+gOvCX5rvd0e4KeSouQozTibGPWgN/5UVu+rRLm
ebdiPTKpiRVEybp0cNAcMwZCwttHobaEnwYImh2tNqp0F6WpuAiQKqyDQCZr+ouq9J+VmZRXKLmx
E43aKOzOZdOD9w8+uoSNKdceEBfrtArfbOhcfYgqI5j/FtFVW57ryb6jePpTBHm8WMdcNuvbQjIS
9zZki8+0DpLDoN9QfookEyhVas1/ZWXJTyFT/94dIN4tIrDWk114rr+0Wosd27gcn1nKt50KrC+5
tKBkXbZqS2EZSui5hYN9Ow3s8J+WnZhRLzwJGi5atohkebAJFtgavb1D12C0Ltyp2xALGQ1T5NY/
DLkeEmWZ2TbR+uaNJJISZvkzxmvheYCm0EFk+C1p6HBkyysvQCOC9qau5ojkNXCJemimwB4KTdNP
Q5QMknNWd9k8jJU0z3Ft/JhXQsXjksblVxrFwnUvQ2d+8qdpeu5K0d0Z0BEjH7dsft/m4YV8I5CL
962ywRmATwSjRvOADdYuAsHKc2JMBjBFakO+YmDWowfCQJrXu317VV2yJF89xcmTV/ys8c3byhRY
9z4qh6ssygy0XPlw9DS5E2DD9i5lTg0tHfBFzSHopmls132gUVrmDBjAxNrQcLCA4S6z8EIjmlRi
g75AgmA40pCW9IP+wc/SJ6VpT/KhzR4NnbUta+5sscEYIHfD6/2I3v0LhaAowy/QoNjfJnSFMLdo
BACCQi9Cl75IxLxIXDTD3gZ0eQGGiRCl7NpbpE0INHPtOMaCGS6HyJYIV04/Rfd1XkX36JbMdwnk
jRYmxTQMbXZl3V/ISxcKVocyjL37OShr8XBp8R2Y181CMCWZbhbvbpNun1Xqj7FSUNiGWemu0HAF
DEkYm+zo4h/nfS9QyARobRp/ePuPicrXvY8keN2Z27TPh52HbqFrzN1/eDoV30szROXAr54L0KX9
LSBr/edQVfUcgBfvsKsVDl16hRyHpUcfPDKLxIOmfWnF9dnPDfuFic0UFclL3YzNZUxi4LS1uS8l
32YAjm9QjLJfbpPehtitp8hkTVN1nN+MIwvxN5LwCu19kEf6cOkjAN74oKDyC0er3610B5l3/4ID
T2KP4YosIWPY52RVtY3yEmp4rhNC1jUXa1ew9FkU2AomXdz9UyFXZTDH+SlQxqp9lX5xOyQ1cuCz
cdLucTzE9vtg1S2a7fT0CGI38/QpMNtnlDyGdZpjt99qLISn8RGidfC69PsLjXwTbApTl4mlpSzg
O7S3D+SbN47RLt+4FRBTeur7/DAYy40ZgsE0AYU1cgFohB90j0pug1YFfyBX1O0DcEXhLDD4zHzt
5RP5I3C7rZgdTkeamOuJHTW3TONTkyfq4Ou2iqYLyour72gYexH+TqPhZE3Q2gYLB/gZm0qeKIwi
JiOutl0Pstg9wEf9MnCLBhVPZcy9AVGeVovEMuW9NQT1BdgXA2hWlE49WVf4ftZanPTXDDvOwgcQ
AoLDPHe++yIQR3o59W0SXiCDtu043vTLlsXDBkx67eq21dMTPJl3RzJJ0PRtzMAGSBrpUZF642uU
13sQ7xg/LNc6Qbh0+iLALLD00e9/B94sY+f25rBDeylQm3qS76JvMTWb/TTy6m6KnHKRqZKfc92V
miWAR0tIAs2jd7sr3FKsClkcShtcijeSGcBCoetj9D7YVc3yQI4cX691lTuo8bMISq69qc4NGNJe
+p+1tPqXmI0xOHLBihY2of0iwP+1SS05bigIrK1vc5jXOC/WdyfOd7Ipk4e+sfmVFTaA8bkJ+qo2
Ta65qNoTnjhfyDlxXp9BUX0uRy8/2SrLV1DGhcCiHoY93oALuqVLZKR4hGmPGjN4fAh3aqEeb03G
wf0GSFz+4Ci/ueTAjy66ITQ/83Y0VlXDyj0NM1QsoI4pnzNLH8GAs11wMMN8jtJmBLbCDPY+D9Ij
uk69JbZDiz4T4tNUxPxsGioEgS5gABCS7VZGFcSHSg91mNBhZtzwM/KV0ESLWxTDgMJagcqGH2j4
Hmbp1QAWAzcagQqm9hs6O8CwVVdfQw85dZ0xT81WAmnVB5cxLKsTOuK81XsEShJoAUilXHo6IupA
KU8R0CSqvsbN2xoUYUBxDlxE4EjGA8l87FBMW08NekDGqrEe0UpvPeYi3LTIUt5RRJGkNhAH4bhA
dgo8u37qTQs8bdSegh0bPdlCtcBcYSrNaPWaSEe2a6eSU7GsPWMzDu4XBk2tfQY6pkWnmWHcKaqP
NIRIjf3s9uJtGI8q2SRoVV6NjfB2dQnBMDqre/itd6KSyYoO8uSlIZ3Wb8FOJ6MjkjrpgqpandOB
Kjgth03SBgZAykV/EI4dHE2gtubqWBaBkmtEhZUmkJ1KZ60ak60CBmhe6TbhzzWRKYIq4Srj2Paw
HEA3XgzZfZjhjTZO/kMTlTABQ3AcWfB6Mw2pB0kEp5DLuMv7dOnzQqxSo8s287iOJ81Zntj7eWxF
ePk2VXmhJarCy+7V2ON8qCcDbzevn6PFFiR14yFPjkUssxN2O2+XKUgB9vlzzKt6OBbtkew0o4tC
GzSqJlHN2Bdfg82nIYJgsI9eSjsy2IJsrnbgv79algBFrW80IHSHNDrKqEDa8aS4Tq5yn0YBmIxK
7nphuE9ksY1pD/qI/l5o02CbzSKte/9IESUqEqtWQAmtNVoPOyq0SooGHFI0lUNK9oBmrHBBQ7TE
Wpf/8Um+3fT3CSAuLarwYZ+76JSemuLY6Usy2hj3ihfADE3Fke7IXTn9CHJiewRv4/ucmMLJT5H1
VIPP589b8hvt0KwhpZVsnTzOVqQbvi90d1iN78mKtaY89wDgn908z1a5yezj6FU/RJT1J0v2b5c4
dfoT2bwA/Hqukx/JOemIHmwNyKO9h5BnRAcdKJ3Bq1YYD7cy1TT4/Giq5ot47yx3UGYgE5Wp6GJ0
oKjUUTSiUJo48W6eOFe0fq11W/73tcj+/om3tdivT6SVWVnaR/Ri4/GJh1GTofOWELzB+xDHHfac
dnis3LzYTnwckhcFcZ6z9uy4hjyPTER7vNoOHUuB2CHbfBsAoLJPLetANrqUXo1+Zn1BmwFISl94
hxMEeLuEr54NwO+D1Hipu6b6VtrBS4AvwjdQQc83wJPON7+5zGj0P0Eq46DdpZ75P5b4P4+BBBi6
vMDfvXZ71z01o+csiOih4DnftNCpndkhbB/KLnVtupcOv/InFjwlE7Nf/jYpClg7s0P8e9KY1vZL
bDvJSZZovuwLY7ynS5f4ObQylzfLhETcvZfoDXnGteirqdksy9raWgnOqJ601Iepeb80oqaK5iUH
C1wd5qiTEvoTdE7vvom4tc0iEMGSzUGFctF2fglq0LJeD+ip30e+yD8pY9qWDQOoVdtNOwtvdhlX
b3YfjG37Bvi6T26FM+S7/Rb/u71q0L9G1au58KWrV6C8hCazmotlDWhrT33YPt3qZ/nAmu3gBuPy
Vj+TKGEiC5sEm1tRrHfiL3nsjEcyzXa+rCJ0lFHNbTKi7MTt+un20T0eONum4Wp5W6aNho9Lk0NZ
+bw0LWSCyvm+99hystAhKLwJicEckJRLXnve0mhFgT6AMbrMHjyh1B59Lc+FtlFcyyIoKAJBsqUV
5rm0wPsqEuw+aGjSi75fsD2dV7qZbms2SbbF+8Y/khM4sMfUzfvTgDb+1Vj42HHrjcy888CLr1YO
SrPaFIBnelflClRdekjbFbeMUWuTUXYkmxeA4ACg8DtyzmF6XQ+l8M3NVrKft2UNFXxcliaFBpJZ
qRQZzlHYBtGyAxityUmX7n3ZSOCooGrsqsbOcPd1h50d7WeCGDgIGtJ+hoZeMEg0IqE0cRuSF71s
+HvJTkGMU8+ADuJtNE5fww5Hotg3hxMIxbHHo7GvjXRHlyQqIRGbtVuaGoFlHa8NPYXGtxWiCgT/
9tA+/mGfV/7wISoPk4UflHKDFMewH/34ypzBfPUhxBpGbvK96NNh2Y5pcIHgb3cCjQfaCVUVfrWa
MwW4UCVeVj445Zuxrs8ldERW5PC2NjSmvkHZuVl5jUzOIY+LC5+APUBpK/nusaehtqavNprSV9Cx
LfW2OdqiRIzcg4BwJ9656rUwHbFIMju+L0vPuZADRwD0VmiHgRa72VEb4F+OGPooxubgWxzUiq6G
QI1CPpJNdi5QdmpQjw0ygxs7NuRdlHN2Z7Xmg9Cb2hSlJBrJzuAbA4z5UASGyGPs++yArMqemlpu
jS40hLqzewD5+eykeLLTRaG0dHATb/enXS8LdmjjUFnd7kO8ttMHZJPBj2jImZ1/TEf3LurHppx/
vFu/DYUBElkepzrf3pZlwNSf00AuG0OMZ89DQWcEJv9uiPC6RqNZ8iiyELDfCooNYxuWS8ux6hdf
tGjjk23+GgRAAUhZfg8zkCeVXv+zd8pVlhU+9EMfUQxKcUrJxbIO7egnSmeAcefZtzH5Bz16zbPT
92rN8Wg8NWZZHS1UVzdT4GBTCfKBRVwE3XebxUtjyouf4OD+1LvKeQmNEcl9ZN4vnmGa+8pB676P
M9lDWgbDUnam9aqcYS89K/9p+tOhV2HzCtAmBLrAfuj3YsHlMF1NVqbbyGmyQ+OL7M4JeLyywkG+
Akm/VXWW/zAV/9znqfo0yFHh9GmVp9DqnRP+squ1P/jVi98jHahD7W7aJ37Aj02buMs6TntQYLvi
mATWdO2EdQVPh/sKjWaoOUVOd4J+WP0ImrZvZMcvg6zM0MhzCdq6h1ZwAKmTYGWEaK4DAWZ8MYoy
OTcWx2Hftodvrbv20qT8DnANZLL+H2VftiQ3riz5K9fO89AGJLGQ1+bOQ+57VdYiqfRCK6la3HeC
29ePM1jdWVLr9LGRyWhEIIDMykySQES4++Rg1XLYAkMZrCMrzu4Bfsnucw8ALwQcCsTrRXpvQnvN
WRQp3vGY3JEJGC4DmenOtYNFb+Q732iiTTcVfeCrNq6Wk4QLhI27gz099+YOD2iB0cvvqRVILz+n
VnC+DUpyPPWHIASJ518TZUgYr3AxRRuDSkSwoH6fmHxUYNaL1Km+E9nbOPFxFrEejk26yMRE+TYT
v81H8qHDh3bR++OxRq2rNp0DJGwWQoLFI0/sy1yzMEIaA8GBaEM1Dn5m1WcAND5RJ5lkYJ4tu333
r1HhjjSZL45G5Ygl0VHwvPqSh9x8sBA0O/3G3pbZR3tkNV9EUr/7lygAWhJ7BX43X1wvsh56H2iq
OZKVeW39zu+KJMhJSXCDUk0CQdVS8C80VQPuCY/f44PJn1tIMu0aQLg3zWCbX0bceH2tgm94hIE+
pY6N06DFeAeVagdEGQAkTyOR082f+2lknSMw5MtiHkkOwgMIjEbaqKi40xFEx9WfI+k1mUKJIo0U
gcO+1Cg+Iges9IC98NepX/EHVIhHG3wZ7qmLQ/ANQ7x6Z9d2gbxAYEMtXDPoUdugV7Wt+DukizZD
oUYfmMRgDY4u83vEgSxExWz0SYysW7lWZ93lnW9s27FtDrJshhPy7BAfV3n5UOI2D3hem71gGfHk
xSjuXQQPo67AGFaoYlIV4S+1wbLl797bqO2/vTe/YB/eW2gYENmdsF8E3Qr6Ol3WdtAcZnDW1ETV
fHMg2FdtGQ/AkdT7oovjboHIKijkKFznVKpc2yEYA2ajRNp27fSBsUAaO8OutVGbHmJmy6D38KmT
sc5DPKN9cRonFa9+OmSaqU3tQ+xcFf3W7lV2MFAScu6k7s90Rgcd5WAo86Rc3TrK0vsW1sxbpJXq
N3bk23tHFcGDM0yQtgFUv6g8OQHiWXwmj4HbFvKb9jPQP90Seuz+ocetxL6l9T/E+OdTchrhRCkA
FYVi0/UBtv1goxsQ3BXKAQbFS9blVFZc23WzMBtUBrYoC3qSAiXSPB6/kJvHQHMqigIRuBZ7jTBs
mkszubU+sHzT8N+59bjytxlKESFjpfRzlaZbQLmR18OVt7FEMG7TqdklxTKCbsjnOCvZIbYkZMeN
kb0w0f8xRK5zj0Rzfwc2bSDWJ3/bdOWy1gqZq2naVGdb8h8i9T5tjrjxbkyBbAe1Nhh2Nw5qxpbI
LoZ72tpSs2BRtJ83vlMvEBvhhyZimeE+Khky0SXQpQ4VrvqhaBem2Yq1m7nsJKjaFQ+JVm4Az7h/
f0Wo0xz9BnGaZLSaE0AmoJdIQVR9gkCnZ238AqDyXPXdhvrpYKjwNZKFte0zSwPDgkOY+e05r8sc
UP5EgEHGkf2CjGFev/vYUutlUdfI/k7e1KGV34P/EkoLcYHkLbTW9Vl3HooJoS+1bHJINHYxqvmR
uscpVl7NBoxvzcJBaLJfkLGaeujMQaXMPi/V3c1emBaoP+Zeba/MAoWGPVYGAo/xY00XGi6h4NzE
HNccnQbOY2EnERTOEDenA3JUSYeQ7p/tBvxCGXj9yfJhJLXHODShWb6kuW5jICSEUPx0sFJlr3mf
yOQCerBmw8AFfilMzz4z/WxO5V50IDOdjUFnL2U0ZOsQKxWFPYjnnEY/XZJLTLbBzSro9wR8fZuh
CtkzdicBaPocnS0MqJId3OlAZ34smgxMChJG7OfcNVmbseIo3528hOJQOq+HHfmQiYv8z9E05a1N
PtTM81Tw5a1HmipfmRKCklWHhFGXhe+HCNHICnh5tJPeKUE45P8x2xLqIXdRqXzTpsYPikB+CFLG
YQiVnwDk6Q2q2U/YO36MZv4S3KTBjvCfjdD4hCpo+2wZ4Afs7GCAUvwQncshycC9pI0rQGjWsmwC
CzGexF+AMTJ76/14jSLFDLUfIYRrhBf8oaPyW+7L5ks1IG9vyIA9YMHjgHuyZvge83iPh1YLFpwK
aH4VryUerrgeRIbPIuqG03xq2No4mBXWVFlcAkk09dBBdqjMGkCL12M32IQWQHugw3hB4eUVYp3V
ozMW7glgwWpJdkODfDGvgvIu9uzx3hU91i/TgABcAcgY5eLIgS9+cnLI6XYse/bzsVr0YOQ70WHo
jPTEpsPNRk3d6XopEmuTjygI77L6XEs/f3ZRBftQO96SWVWAupZVJbPkWfRN/ozIK8obC/1Ajn6e
XFAl5dxRq4qqtz4rh3kS6NWBVjUJcB1Oc+bThhY3om5PzWQU4wq1QHxLzcYpkB5EgHtDzSH0auzG
KmdlTy8KrtBwj+yGvaReZOKNQ5mD3oJ6HdmG56bBCpV6WW9VdwgZXKkTS9dwUYiB7VLDsEewLccV
ABnVocHiAKGkNPbO+G15ZzozuuIL+LK7nWXmYlxYpdciAD+ACd5MsTFMocw8ndHBhyrAwQtxuDV/
53cbRiPIhYbdmv//U91e8pepfnkHt9f4xY86VN3pfWs+egFElg2ohOQLOr0dQPwhVrld9AsIJSTH
W4cKQUlf5umfQ6h963amGW9NOvv1BZIGGUlTgeXwn6cJyr/eGL0KvZPZeHtVMsqq5PlCcvM66hB7
t+lN3IZQc3ahUxpSFNFnKG+We8MO8/sG0pACqaBTNjF20qEYBKpADK9YDpb9buvoLIo3BkSNzsN0
BaA2WtebSsfASvw1lkbkEarlemWdb/aRAbs9JrgT0aveOgbQ63Syiy+ZE2BlroNWruMidJfzK/41
MaJUAG6Dw7uj1050hl1yaUareSoaHOiXRHXB3TxVos1iHYRGObu4hnuxQUK0BcOEPkjN9GE+U0n7
fvYbG7n0DlcJLmyMo0P219nNJqdpbrNSx81WgiV0GXFc8aB3cx+KVoGbKgCTOjU9EbsP2oKEdhdb
d8HkUUJebRc0ol1SZ8kd9yFHvCUtO3aeB3UaSoEA8SDyhRLRTNfZnWPbF9CklG/FKC6GZMUb1+oS
KJxksDheVJ9UmICbyWXeXlX9MxWkUxm6P9WiIxIw228m8iB7Wo53QJkv2IANQSKiexDo8WsURuqC
G9KaWnQwRrA5J3bz1g5+jExfg4q8wi3rpSM9sBio1D9WCZ/286V8af46iyPz3UZnbcLlSxAMyYLl
qXqZe/0tM93HWOv4KoSIr+C9lqe6GY9kgjhEfG1QiH/n4V4G1bzeX5Jb214DkDHdkxcdmqrexXbe
nanVh1F8rbL8c64yMGlMM5Opr8FZIQ3L399sbW5XSydi8ZZcqCPRKUAXOUA8ZKM5gxJyon7D49Xt
VX2l7W3cg4H6Np9vJ9ZemT3qtUwHbzjKR+fIZXOlYfQnoS6ihFJp8WF2swQNbzS/hdufEGNH2YH9
63IzZV5137sqON3emVZeuDBBkwhMKj4w8q1l5S0MQ6oPf1VpeSgjtUBXRS50cEdwgNRmbc5/FU2q
Wheie2mql7eXZU3m7IwSdeu3v7StWuPAnO7L7YNDgBS8/zrZ395dnwn3LvdfaK75O3T7Yoq6Dndz
cyz4AQwb3QSm6fbKgkiCkaf9a1Q3T1aSxk8RJBsPijFU6E526NnZRt5cRqzDUfzp1JsGVEZ7Jy34
swbRHTkxaZnLRrLqHNrCWBkiTxcaAnyPbW9+6pohO3dTSxbuuEGtCJiTS9d8rGRf3TsgvWqc2Hwk
U2uC2stP/fBItr71i10a5mw5DxCW/9ibG09rE0ycKNHDurqN9jQ5OHHjA6Ii5oKaNMDFj8WQZn8l
UzsilJj0bbWlyYE2SU+Rnf1BnfR2jdA8IoXr382v3tgdqs1CuabJHBV3F8aLC/nTwY2i1zxW5ola
PZaHW09ZLehE8AeNRu9fUamyok4y5ZDIXPDK6w/UjMfC3qkQwTpyobfQARnHxkcyGAoaL245sh29
AdB6sIOve2wlsafqws8stNvryJW+L8buzetc9wuk3Yc1FAGHnd+jGWhjBdIt1GhGrnsqqhQKfEBQ
fwFPIQclbtocizZE6Zp1nc0tFPh0WYIvBDGa5fuOGxRqu7lO71abHyP1cWyzYvGhUM+OaoiJm/aD
gbdd+N5nyl/7LPuma50/FUiy7XQNiR9Ead2nyYFS21gDfuP1VwNBzm+RQAFk3PEfsZ3cNclgveio
GaAHamVXaYft1imt/uCVMkacImZgDeT9UzxAGTeDQOf3aTg0SvmPEMNVimAwfqLexrMT/DQSBkjC
hCMPHQPMFmYM8FkS9J+gUQEuZ9hvbt2EPk9chTQiAmqzmwT2ntyAjnifbZjcbrOF0XePiA4geTyA
5hvwDmORDm+pClBd6lqfITtcoijRTHd138SfypafVGEG34DnSZYFyqMvWlnsnJsDUmv2EH77a2SX
QIyCRubSR9m2bbOVEUVIEPlZ8onOMl/G81n3G9vv/HxmMtw3i+RDns2Q9nAEM9juQ1ZvzrGJ4dEQ
o9xTem3uVciSrYVRAmbyV46OnGmWpKx3ZO+jZJGNSOxeirYothL0A5+ttJj5rGTimOvYdqo9qpAg
zpvkM58V1tKwRw0ItC3X+DT5O4iTAaWGMgUx5OBRtorOWk+188tAuuDBLoP437S7ZaQXXqi9oxtD
dgSlMnF+SUeBhIvZragDecL8EkJD0F5FY79CDZV3vLl5gwg2g5+oZc+B5uxQqHHUads+BZ2VrcFS
1m/m5ggiNi4rvCVLtU+6M0cQuCYn6qRDp0AYBlDXlVo0Wx+b77Nxs3ufzbcNf9PqrEHEy7HiBXFm
QX7o1DlmdaFWzZJ6F7lptaQmHRDkBTGnX1946aJgc/KoQSC25JOUCNl+M8fsMQ34eY7fvYpdQvu1
aME9GQy8eDRi80jcDB7USXcxsFbrfroooNEXTrHo7q6EaPcj78Yjg/jrGjdHdQxqP1g2zshPdZzb
nxjo0mfaOp3lB7BQFisfVXNfyM1LSn4ymb91rLwFqF5+oyumriFcUSJmcW0Ya46N3zor5sfhN52e
89J2v7YxaFfHZgwPLE2yx2kg9VdxDg0dC+VCdhjLfZxgHllb8s1HwCcImu4bsqXdsuVucB87pgkx
1xEso3Y+QkQ5fvcVUGTRkGPMViaSpy0YesH9wdmqpzMbW9Uu0w7CBTibe6czO3gVTQ8VdwcwoekA
Ukztb2sU9G5Fw5GU1bgTNVhGgN9fjVsX95lrqZBan/jS5i8jaIZVLRF0pe8yCdroCmW5SYPrXrhM
fE3AtQsxxe6rNfZsqeOog5ae3+0a2Ro7hkznXQdI+BJ5ufGl7PsTcWi7Gdg7w7z7ysoEcpDAXxhd
lD5lgN4Duo0zvyogG4pb8pMR6XfbrZfOMsbqdZdVYAbiuFECopEe6C17MklOsqxe53c8/SmyANkX
eaSB3kGxIHp20+KU54b7FIHw6YA7ynQVdsPXyZ4wPC2sIOAHqUCV8rN9RCJjkZt1ucPtrz9jwd+f
RyE76EPzfBtbRbgoWR8NC+pRQTgumlIE27wboGtmQAfBcaeg1tS82VScDDvUtlXXdjrUINZH9gI2
alLHzZbXqt6UntUuqcqN6t2wB74qLr091bfd7IaKxi1D7fAiIZrWm7KVa1dX5NbqdaZx9/AN07rL
YmGsw+nMl8P7Gdl+14vCUtDnoFZyG+HXc3CQOtjUoyqeqyp7sxFlfAvLeoNAXPfVTL14hfqp4aId
B5E9M683WaLk0spGY+E5qXlyiBGBAsXUFojIYZ3jH8hEBzVFkekMaQpouRYjhGhRvLqJlAZaeQLc
UREX2UAAAP0bW54RyMkv7nT7zbT1Yo0N20Vc4JZcGH2858zAU6KMoYHe1j6HmI4ZvXm4KhxLitfC
DaKVKUR6cWPmHIMxr9e9zjSw3sCLQ83zjdfpjyFvmycnCJut5+Xp3k8FlNKmychjtKG4HtbiFaH9
aOWpMVsp5gw7UAhSjTod3Cwr154S1pqaHcB7D/LdgdtiK9MU5eJD8zhmHqD9cZjukdMAwBAKD1co
g7zbSnU2vGifBXL9O80Kz8ajduocp1S8ygK2QsliZzwiuoZPoQv9YkXY/xipqx1yvRYeYVB5ApFi
dQ0QjJlt1KQOVLc3O3tpKBAgtLy1ngEDbw/cKiZuagfhwwrSELemBIEiPlf7HNk+KqQd6S7jiWEc
Uq2fZF35j0o0yakdYm9JjN7yT7vO7eSU25M8EyLwa3D5JhAlLBa4bM1v4NvQqPm3knul5QCuF3wR
iQjbR+ZUIByabrVD8O7bBmA0ti0dPAQmyKu1h0QW9objV86gzNPr4TPkYt7tVIgBjszZTv5jFnlr
3xiBMWiaeMe7MNggyYG8njPivohcOdhtAAqJk2RnxmnzhTyCJuTbCOJ8Cyy20uVMPd8YrN/+tk3E
88iXASUjHHdnSVDDBbKG+hl9pLr62KReRPy7PX3+Zdj9rfeXsTfndpqqdAy9Hf3x0A1IukIKvTz2
iABsssq0HzOUhEHmOBvfcu+u6DvvD3ssf9jCcZ51YmJn6ffeCVXg1TxGp4WxzgYgleh6YwOvtpER
5Ig9TWsgPS14uumQuKO9ZOz1hpm+4aoLkEns0xLiPhzI606mNQSKB/2OxL75QZMBa/M2feasZvid
dhW4aVJ7kwgUF4dxWZwBgs/WKHsqP1XK/E7QRkN+x20rfruNYeEYrAxPvGiJL5NQa6gwLje3plv3
5QbyyMEmUb5/EgOgV6L/TNXved5Cmi7whovDne5kaWxkwtIzX+t4drD7R9abC2QLSlSI4JLIscJE
WJgXJ5KhSaemmJrUa7fAdlIv9orWM/X+bmwsA2Qu0gwEqkZ2wTIB60oI0Fpl7xxLzbDUnOxdJUEY
MDQvpXZy+4eOlfMAPdoVGG799Br4E4BBhycwdQv+PQOGeAVaDX5nFFD9GwwVP/tJXq2hJDWeAflK
DrKI5XYscvvejgqxbIUMXlore0iTnP8AsB/1ja5+C8o/h6tAo3yjjS0Q+eNZAX4EF6EYNz2JpvVQ
PdB/osuf7BbP5FYV1aw+5A5Weg9s9zHLIIx0EyRKi6DZCh2ADHeEINGtwyw4BD+MezDYgImqQNU+
giuLUoTdkZrNkL83CXqIp8PH3uHnJvVGDPCwfzs2H1GjU2bpCtS2J1GrbO9OCyxUI0KRzSnT4Ext
OkwuXj5m+yhW4cnE4pP4DCLd/eGJPLiXXc8f2BhfiAzBzjp7i7LRaENeQzr+AZSef4+17exFZmuw
4dUn8JpWrn/NBf6K2SurC7nRTm2vEaFEgXBfsc+hDW44XNfeNQtq8HHj5n8GRgY5KK8NEHTp7POI
UnGII9b2Q5PXzTI3s/5L5NqvraviP6yywfApDyWSElslFr9JF0KrvS8YBNl8XNN+DW6UbkCapDXD
s2car4nh8XlB2cZmesqj4JWWabRBcIByXTh2Gx9oseZy/AYBhi/WxOZFvF6695KzUeFRMTF/kb3p
NaAdk513zvLmSnbIdCZ4MLjlAoS94xagmfSzgrx4ZjrBt9QDDFqBi+0SJUF3cQCgRqlBE3yLIA0g
GLg3LBV6259HxmY43mep/TnDyuYMCqbsjFVvdsYOJNqJ3vjk2GF4tKNw41tp+ZgkUXsvY4WClg7K
oD1iLsvKY2xHvUYrmpPvO1/nXjbItxrgjyMWR9i1SG5A8hIRMvKlA4jrNqLLjDtqhaUrV//6r//9
f//P9/6//T/ye5SR+nn2X5lO7/Mwa+r/+Zdk//qvYjbv3/7nX9x1bEcIDg4L4YJ9REoH/d9fH5AE
h7f5v4IGfGNQI7IeeZ3Xj421ggBB+hZlng9sml8idOvyne1OrApA0j808QAYrtbqDalzpM+z762x
mvexfhfERyBWtjGtsDoh2h1KzURykWOQbh3ilYNcKl8EQxluZ5XBOGx+agNHfAlQCHNbZkSxiFbI
xqQQCAEzER382PtoI+cyTVYMv/ED5IlRPTsdRJb2Z3s69FFTbXLc9MDI9GdvUukvINNPd6JlWLGL
VFaoR3La2YXGkjNNADUFtvjnj55bf//opeQSvywhkIOW/OePHvR4udHVSj42XTjskAT2UTVljuuU
G+VLFSNpMi0nuhE46NLh1T15SGCeANVmKBP7vVeVecYhDZwP83Rsotmwew2xYuMgRB28JGFlrSI7
7s4KkpjHsgBPxoDc1KcRpM/4eOXb5Ar+adR4T67Mg9KInwwnuszMarjTQWQfOLdwzwWkQf2H36Vr
//rhcIaoLz4djtIQKaT4+cPpnLh0UDqfPc6LdFkI4PJz/gkZivwKRdn2Cqj+M90OwzozNnTLo+bk
hXKt7DoU0Cq2AvcVMWC9liLNwJqGG1OQ1RBrEKL5YunqrKY1Ih6KD1nE8s/CKCAZVHRwHXJ+rNV9
YOTVPQrtN0jYi8d8YtMvwW0LuoPYO5INlGHxtinA/0i9NKAK+42YePkRNYNqbRVy4PbsdIngVLQf
VQbWfi8D5LH3wJlhd3G1rD2gCIPmEdr14vEXX27e19LaO1Du+GVpTwpzlhbuYeok+bmx9YFO6hD0
wPKXnUwe/lF1bvrUTAdECotKRCAAQyMNZbtoAT08pG6RPVnarDaGOeZr6qXRXZfMo3OQ997N8UZe
WGxt8Sb+QC7fNmq6K5vNhjpKiwX/4RfB3Z9+EYIxx8R/AcVsBRiysqfL6cOdCncWawCVjP8o8IiC
fBzrL50JemXCGYblJ9OtrVdahHGj7U++8PqLEbhYohkVpCCj+EyqsrNKLInHzvKwdFq5RVEsmknt
LUQRILR3ygjiMnF5pEHUQc1/a5sn81nsbevaQZXNYDvJTnWjeWTcMY90xvvYLhdZOKDaCokituNO
tL91/81nNvBKb//Dvefn2/70YYIASnImHdcCEZ0rf/4w46BiZpIy70H19YBUbOouTOAX7q3QcFH0
nZrrNnGzl5yJNa11yaOqAqD0Ot6B4RbEs0gjFg6wx22xq5FnmO6z1XR3/XAAyOjcaoi3wYHM0PhA
0MkMEE7zx2xZxSboXS2WXk03DhcUbKEOlhrvHcjOhIgSgNbd4DpbRkUBLhvPTa4SdS7//Km46m8/
MZsrJpRpgXKXcfuXTwUrKu5nTSIfGORyz/YkmAFqkxglbJPKLXGi+jKKVn1xDeWYrD5QL+cQNCC6
ZLKBPw/AWAdU8kSt7KkBdXC9bFZ1FRng4k7rJZUC5gL0HJBC9o9iqhiM/K3Shfp886olqtMUg3Rj
N4WGCi8CKUZo+Dtq6snWOUAoBYP9Nxv5FVOoaXae/Mg21A6W2tx4qSZ674XyR/6I2zB0RSw/AlOX
LPfUE5bQ2PIqyHBR7wdvl9c1BHK5ewq0Nf0Ehq/4ORWbyKrHXSZQqDLZWd5L3CMQVARrCnb8IOx3
UIwvnEVbu/2jNQFICgCRkbrFTmlqTX3dAAWlpEFYDhJhgZ+B3rkzvT3EvYuLbkLQzI+Nd3RS9SXJ
dPNAphyPrlWCHMaGmtRhJoBQMfP1n38jlvjbpeNCb8M1IS7gCo5d+NT/4T40uAyPu8EuH4LAnKLO
2eeorsJvWYeiQ6+X7B6ZnxDleSgABr9e8K0AIwby+95LgbTSBrqpYMlQMnz6eaRbtQwbmOHkpkYI
jCu4WGQXVYhJga6Wmk44roNCj49toMAq4mebcFLEK3IjP4MmFqWmUxM7jGbnqInlZmqmFchHS0f0
O2oCaPQ+JTUhhbwOUWq2dmz8ygkRFHpWvQ5H2XyAXgMtjpVRVc3AIQSqxn3CAXWbodciBZEElMDM
GXoNtbn8zrPFB+h14ff1Wnepnl+CXmcAMAd131asXixL6au0XP8uboF/7QHiebG1BaVwxtITKhTU
k+mXey8ozBewijQb3FO9LblFEfjPC+S6usZBvVOLHQTZJW9eb9Pa/ogI8DScpi107iMUX5xqzUfU
jUK6cSjb4Amc6xz1OYjWVareDzUyAoAVqCXYL8I3LJ+yRTqW3nPcjtbKM/rkLkNt6E7nrbWnmUSD
DOBtpo6l/oNb9AAnQyer9fqlBdE4BKeBTXamA9lF1QzrWth6acrx3UYd5NdjlM2YPc/hhFuIWNV3
jo8ISsZ1+hUE8AdShmyi5ij60X1BEaNcRmoIgJ+AfKpqKnPXhwjYm5Zt4x046VcnrA+1lz0DzBDf
MdwOrwM2RtC8gMC1yNsn5Ll8yNn5+VOejjVkAop2S01ZJnpftygcpyZEmO37umabSNv5FRF2c5Wz
RD1YZZ7csVJtzaFXD2TqQ69ZeZY3buzJZvGyhnLH7O51SXaximxPwVqIBoHdMJF7ChgFlCGbbE2v
UBvdMgDCsVhyQN32YmTmNawEgnp5vbe9qvzRWvGrHY0OMK+1t8Q2nd+Xpl1veVIbqAcaQdcAFOem
CHX+8Lt5knjfp0W5RcCiXZctJPGysHgoJjQKyiChkjwBUTIjh2hjnWS4pGCjg4BwAPnKEXcpJyyR
k++HL06er8YhH56jGAANp5Qmci3YsWN1ywHQyPEgncgNRVKsACzqD13VVMjAdW0Xn+soL5e1ydwr
+EmDre0UIRRn8uEUW4jOoyRRPUoLiQKZB843YKrWSerzH752j22DjAwNRzmAe+V+EG5R0DRu/vlO
aP/6tMSqgTOb4cEgTdPEPeXnGyHCUGVj9UYLwXgTIdbOQ3qJIAOgm7p3A23uQBWGiAjZWmhHBU37
NDayhOANWPKlKsxr1GZYD3Rl+j3HrxLFZfzzzQM1/D4S1V64UxPFCvGsaJCsYv/TumsiVdGTgC2d
QcIRwrhLv67TeR1ho/p4qfkQX3TQWPfUwZABuf/nj8H8dV06fQyCYd0w/ZOSdtgfngeq71Hn7TB9
ea9pV+6EJMUlz6B8DBIvhAFsawRf5u2iT3x7xXu7/PVmQCOKBEX+dPUHBfjskCmLlv/8lrn5yzpH
mY7pOPjmHNw8+N92nkCamhAaDKPLvKAfPVWBCd0PvyImnExBebDtxNvS9dj2TzM94ysTpVR/N/vg
bZzNzNbhV0ht3LzrqFErEZYZOJrWFOZMlRs+WwJcLnmyHoIaxMFIeayy2AweDL98P4MQAl91GjCP
zDf5apjObn4ZJPL+w3ac9g+3SIjAMx3bYI6NhS1dztD++efcDWMfVqOId4MHqJdY2hBlaUdIbSss
NBFAUg/d2EFQdwKcdDq+R9Fb9enm4Rl8RH7I6hed70G10QKUIex7SDkFIJhO8MwBCjQPHgVLy0M3
9VKTDj4SwYPs/VPAGbSq/hqfdSIGTtg0v7Hu+M+/AWuKLvz85+LidRRYQrilFDBZP/+5gFqkAzJZ
/m7GcNnFco7IILbvni0/Q+ISHCrVdIhHvwYPOOztkAHTBoLqRSzB4ujrFsR8TCFs7Vv2dgCXc4D9
AqC7H9q3fsKEOdV/+DXjS7KnaMCHP0YwC3+J69oWIjzccX6NYjGo+uYqDOptomN+0JALX6JSCBVs
nfC/hKkLCjwUnjuqAlKS9+GC7KgAUhtwMSIBHWbBF5flCcSOhLyYyDk8p8iLkluWi+zoBwi7UDMX
oKWuo46B1DHEarlvigMyZt9QbBX9SIsLFo14ImW+jYyU57xMVMNLRAb1A/eSZpOysjw1SasOSCJ3
26bi4z2w2f4Kt3Lr8zRP23jhj3F8n8cywPQokUwsiovpB3iAgEGyvaDQ/uz4cX6wcHWbU3hIg4HK
1+fReK7Au3EhLzJTc9DluAP6+ZXsZKJOOgxt6a1MLPuX8yuQsZ6mrM2+Xegs87dk+/Bijmq2eojq
4wdb2mbpqWHlSnQl9CZpCL2UAPhrayVV+tFGPoao8kkDrUXA4u/vGlLU2BM6zN1ipVXufQYWxATI
Mag4msBnOkm2AtrPEqeosBCuj00PNHnaaI/Uzp3cXza+GWJ1O6wTr5ZQVRvjYQkCZTxRZJM+Kh2o
88i9O8kDtCaTTjxzUTdMQCtEpMjf+Pxo8PTHzaMT7AdIsBVu7TzGehEjkYhT+0ZBZpnmcKeJQJwO
0gItzuTBkzLeITaOAPTUSTY75muEroL7+ZVSd9ikwzCu5jlCrHijMbpT1TasYzDFTeOs2snWpmuq
9TxD7pVXG/qWt0mVOYYrAD2LLc3Kx8K7hIl/cAQT+RJwQChSFN6wS9j8Oo3v8ROkWz6TO83TI62/
aECkeaCmFzh8Qu2grnN6C3QoffBpJNI60Sjf8Y1dVeA7oXdFNtsCHAG57gv5hzwEOYdnBiv6bIbe
+2rndXhywA2He0y7sQLOH0D0yB/sEVRY0JNw140UQbbsjXgBxZb0Si6oMbABYYMaaWhZ+dqKeLN1
W7AJ18lr0iXJph95uOeGVXxKRg8LEJW8ogKyXskmt45QHe0fjLb9ZpZe/Iq6KCwlssa8OL4b32F1
KhfUkcn+R1sq4xp6eXwa6yZZ0QsgMn50pnLGvB0uoOoDjX2Pr4JeJPGe8sK1wb7aJ9uk6NxtzY3i
C6S3lwOrvI2V1ICWukjjGM2xi0rkHjSCgUvcXaK9GSsGjDU+MkQe2aLoQ1YuPdzEPNPPrtRryrBd
Sez8t9QM/h9l57XkNrKl6ydCBLy5BT2LZHmnG4SklpDw3j79+ZCs3dTp6dgxc4NAWqBYJDKx1m8U
DzwTxqvXqWq+wxUxmovrdeozhhjRNtAJ5MlildfqPZTG/bVvO8LPxiqg2AaN8VPO5pSOssNk11rx
Fq4968poPmXGnWy71uQwITIQb9dbdZU2P/LOgtXKcudGyvsVIiLQhhoWTeKxX/e8xERjknU7eR9d
oZonw8y/7nmw3XvgxPn1npevwxZtg2Ijr5paINhnxyGTvlxgOcj7Jt48XO/rv92zHDQ2yv+45zCp
Eewn73bf5uN2UBJr19XeoSQ3BwetKwF2KD1bC3k6pV0NbJWcSBk51t6TLa5SwFbMU2zdrj1bSB2x
5Ya4ti24kGWOAUT1Nojc98QQGEnLOhV5UXGSp9fastdVH6hdkCvJWkQsAEbyHDcVfI4alTe2IOkz
vMv0ucpwpBy8R9kB0ICxUaFSbWSxVBP9icGyoxyCA5i7HsSQb2Vd45Is7qIVVqjToejT1dcw5m1E
Cy6nq9Dd1vv0WQ2t9n7S7N2tR1ZNHX9mV+zlXN3cemc+kbxfVWV5J/vJoXU4Ysemjs1B1uWjOpwm
M/6cq7k7uEaVronsxjuzHa2jmuTZORxrdurjOsjLg5sU2Fupeeanopx+iXmb5k7ze0rnn7xB629u
QXIhroMcTDjCd3Nj8mKpt+HjGKAjk/d69k3XXHLFDAIwy5tOq3+PLQMh/nbOnuSVx6mwjnE82gek
AXelayMvpM/OXRuLX8agV6RJFcQtbdc6R6waW7MMNdh0WGZPSeWt1ADMg9JsKhNhjhSUxXc3VC9I
aC/pT6I27siHHAMUEJFe/KV04c8KZ9cPe1STlTlMwXODPuUaGwYV2sf8dW1Y/OXxH9eNutB9hA8B
bU6I4Q2UMARnDUTB/3c9LLrh8xVNufWmEgVz1M+3NRog6yDFQifvNTbcU699h5jnB73efHoNVHuB
atxeJZbx5pn2scqWWWtPW7kzRkfG2Gv3eZSQy5EjiUUGopqeA08rjw5m0hs5IMt3sx6736CWpBjk
DM0BmL77Mnv2g2yf7ZiYrlYNF1ESnofdiN/5cqXMCxH6Mp0XfnbtYVRFsq30OvgW1NvrQMPtN3o3
F0dNJcKFyd/H9UZAzfpKzgeX8EJw1snfrIplQoBLxyLq8rfZFdNehwq+zdqu+0zKyZcdFAN+Ht59
2R3iS9WT52I+JS/VWJC3G3YNDyEYiJONAuZaNihWs/V4ar53rmHuXKRKdyIZlffC5D+/XBOJu2o9
CzclhQviB4/k6vpxFRir++BdwidbwaEmWEyE5Yg6BvFDIOmzne1wN85lvceFZHqbC3xWlg86ydBV
QAAzO9uz4gHBi3V/Zkl6JVn1Wk04eETgCfZFmGAbdk18k/220E4gnmWTulyEYGSDFjrPyog557Ka
1kpsPZXLwU3Z21VGrGzk8hl5PQ3uT2GPzXVBLbNo3hXo/qzkINmrB707sZ08y5I9dh6uGwPLcFHo
O7a52hEGle+AinlNTUV5TMLyTgv68H10Cj4cyJ7XWGRda8Cc1GzcyFY7C9O1QuruIIOPIEl/p6Wr
XmRpmVEHRfGaLzMiT4ewOvFLq+K6/yGLpwK/SUghJ7Cn7qmzenanfTXq+8Hp7vWlAa4bJLI/mpWx
3PPQtw9zGeNhBy7LPQWW/p/TSdi47MzjX6H2bTBDxL67PiMI5hnJSjiiXbmskbvKUM1khR3jTu9d
49LAN3maa1WcjUy9/+qcKyT8xi5bX8s68UIYmlWL080yWZPjQ6rGj2nkpU+kxgn4C+9XZ6e06Z2b
bfS24WsmL9SYxc+ubLUNSHR1A97ZQInLjt/TULE3meIVGNtQrAYk2QORlCdZHA19DwaNXVQRWM/5
XG6KKU/eQ1GTyVhMvdhIJ++4Jbi7Wg2+WuN0TNYoNk0H2dqrznezEPW9HKqEm9lQYSykVflA8OVV
XifLzeoobypb5ocy/u83JVszoo/yphQUPtksJNUumGb1JFGeV7znUsxJgPsBbzJXsQDZ5Soj8Acy
NFQCAuxLJ0eKCdwmunaSc0ZLJyvL5nXVhhte6VfAkuJncCDzqwHaPWlhB8uSOhRs0VBjlyVXMw7G
rCbXUlpOJyMshgfZFrTePXpd7r0s6aH6XCEteS2BqnzvRke7yLY8zH5owoququEqDvPkRszhfL2E
Wqc+v43gJLXBEVit/dybAIQsNxd0BZoFWureydacdd7XMpM8jWzF/53fVArStgvVV9vx0lWmnlu7
Tg6kxoqX2XbiXaKo2loWw1Rtz24dfDiqHfEtxqc0nFAbk41qy6UKo/GOeaMUL2PSF9s8JkQvW4fA
yE7NxBPtOrZFJ8VNX2TXLEeqnEA9G/floqIb+g2ODynZdybyUGA4gv5P66G5pAbWAmmSaWvy683F
qvD5BZTDaSzAWEw4NmyvlZXwaKoa7SHOevNA6GHCEm6ZQwUIkhnZRz2IwziDUUccMX/WvCG7VJG4
qIqmFIBFZ17YNAM7oaXVipr2LphAnAVZVTzLOoyuvlmZDhBrqYq8AdP45UVokhNMGqwFvWh4+jJ+
1IBOBQJzR1mUI/RyK5JefZI1mmCvN1lpspVtYkqGB8Ig1+6yxzBieN2VRJJk0SXsiXB//zQ74zek
ctqTrG4VYI18QfujLIZNZcI0gi4gi/Iw1PqL0abpWV7Jm6FXRKxeUJa4UXlQrTXeG2u+KOnDYI7q
xlC7fsOTptrmbeGs5cC+0JSn4df1r20qb15PkM2B5THLHBv6fZLGO11M+bPsbuUkZnV11r9u3w1N
3oGsdy/Bb2oFXxQ+frjC2Qllb8cwHhJnQWYr7vFWJc+S0dmC5BvPsnStwnCDtOE47iDUfg1H598A
Oj71K5QODqIcnU1qwnOYQME+9LGbXQ9B4y6GC8HR6wpkZrIGubtxzL/6GV43bDsHYz9PlNF6SELt
TD67PYMEzNbJmIqfwUGGmW/tqtn/13Y5nqU54+UvLbZkuZx1RYrormvh5kt39FtRiujcilCHkJ9Z
OkNTpDPb79dbqxzbAMtc1546HlwyWPeNof2WKWHbFUi01bW9kylhdm3nCSOCp5ZdqOwVxM7rNKBX
HGaDt716KOnaa99F7aNnetVjaqRvEglTxqG7dcrS23YsnaRk/cmGVgnJuNjddLZSpc5OgteWJIlE
CQroP12kxlYyimqNFM64mYYimXzHyx/QPYwPEiB1rZMwKXtsm/XV3A3PbwAi5YgCuq26fGgIKYvZ
BLKbQ5xB9894la1YjGFwjK9DmgzhdgyJ05XKgJqmphfqWSTeRiM79mAshwn1i4cwK39Mep0cZUnW
u53+NVTWyYNqK+N64qXt3jLQOo4Qp76bnKZ/sZKu2bSVaLbDUjQVzTnYcRitZGthxt59VZtH2Sir
yr5fe4aqPcoSfjnI805ZcYcH+5+zqdo2Cmv7Eafs9klJzp2eD4/aYn8+ZKTQvaBVfdkm6+xQwcYq
GggILf1lnZec27rTT32cXW4D7WlUfVn8x0Ajt0iLMwg+2ECYYv66khwQZ3mwL3TXTS85+wREFzRC
WKGzV5Rcv8uDwf4fZ+zwt5oTgP5qiR4RSSNKsbAQgAcMVW+dZKkbFesOY4zvsiQPQP6nVYzT+c7I
BoS6ezd86omnLoPlNEHUKsuvO1r3TYLq9jJjKyzrNAyKeLIFIKk0xwNyftPlnxQja702he0igcrH
Jw9xXd+lhqGcZWka4NGOg/YmS7Uz9Ke6cOddSubsFIUCR8nlkPx9ZkVet2uT6lP2SLXqq4csTmm6
sswyxpbQbJGghQQ0Y1nre6hlX4Yq9e7VpSFbGgoTMCuCsND0i8G7h2z8NQK26++51KHrWOmhXyAK
hjabjybql7PePGULTMHh0b5vSsIosoOsGxYxIAUs7HVQUyjmo+Ntc+dsW+PKTvQIsHRuXuRh8EZs
2PDQ3fYYKvFCT4NwF6DztLSY8BdHg5Ca7CdbARe+9Liy7aWyVu7ZWKLY7p0U1vI0NPZ92SDLS6sS
hD/BfMK/F3gJ5d6gP9/OQmUS63KpU0JazcT7s/XWbyysE2Y3P8QwVJ8EZ0mH8O+/kHfVnyqykbK+
xoOesFlT7tUxqj4Fr0nZWNpvfceGBwlOXrmX+tvwHJeauxpo9kOro1gz4+P0zosEAujLWb3UyTNZ
J1tlv6GvxT9bXW/4GlvUQb3yBqHvlNmAJNcKRJJQ4j8CQNnIqlu9PCvsNjx3rtnsPCuZX8w0OCuY
dPy1nACZHOQJpvDXGqfGyfdqRR7wn+jiThyVWntIA94hIvmfk6eNN2PW404DARL+p/ZykA3GrIuj
958RLn/p5UoFcjBuAeNhzGu9GNvd4FbaC/9KZTekYb6WxbQBaWwRtvFlsRkTXtPYKYR1pHcrQ9G3
wxDHYIcY6oFw9Ct+eXdKa2gvcuI6rgisLkVhM7GXE2sPiPCiEzy5DwiMbUqhjxdvIQclIxahqhWu
e1hPpLKD1jTeUQxD0jDJypXmpea7YudEa5W8gudWGe912XxOlpE+hMQ/X/5lkKJN6jovdPucY6ut
KHHCXmkdhqAu+cWsI3kyzGtWLHtvG7a1zRQ9301gvImPs/jKotGYvFkti68stvipruZMVI/TlJpH
PfWUFTJQ04eKaNKq76zsRMilfweTlpt4JsheojQV6Gbe+OG5iPYi+JSdjF6RveTgf+tlKHBBcs0W
REOS/t1UznKGsu2+LiuL/7gsvZp0KLaVMmhr8ofZ5XaIDfTgSvV8q8k01nEfTNaqrq3yJBtwF8kv
kN+7k4qw70ee8VtmnXnFJczeZ1NlbRMynx993azTBbMUO5gYhGXrnmKUYO/HHsvzK5iJkUEdJ69p
1X6N1ILsOlJ2SP8eWemZcR0p0U5YTD5ORbuP8Kr43uS7EcGq3zVOlH5V9varhUrHpuiH6FxXSnJX
K6O+9Sy7eCbSQm7L6c2f3dz5clRSTJ+dmKP3lmD8GlSZuAiT1KpmEb+DBJs8xU0gVmGWVj+iwUXl
gcxZErCiKmXzMUdehWZLI+6Ri+wPbl18sunP1tVoEovCeAm9p8n9xoYTTG0X/V6MThJYb595pjmr
oLCiB60N9L3rJva+MDSSRODvsekdxk/TLrCxYW3VlOCzY0HoNMu7BJVWvPRQCFYlHiF7zSuKF5VU
FXRPb16VpihfhmlQ71vcEvndFS+yhzW6+3Ce0gdZZddes4pdVxxk/znsrV2VaelathLEby/Ioz3K
S8kqV4xrrHa6R1lqheHBN8LHRM4dRbWytfFURhqWm7FDowAEW36Tfcciqy9ZZMH4jhQDM50oeyF0
denTvPhmRGCkTSR9jrXrgq2dIXU0WvFtCibUPDuTLwVeHh+l+kN2VzSwSaPLxl4W0WVwinb4LIyu
2uOs12xlNT6m69aMM7gUmX4odFFt5KS9Yh0Lfowvdt5CyTPMAxiy5CkpTHx7TMDdjdPjT1X0AUth
xVpNNPmpbEEZiamH5JUPycoO626PipdCgnQp/y8HX6darvavE2ghLqBxW6C+sig2tDD70bN4jTXE
yDqttHxZn2vjvC7Dwbh2q/Pxj26tm/7ZzWazdFDZJ5+nSFqCk0T8K0paz28cDb+EdjbfVZx3c/Sg
31TVE/e2XQl/Xh6i7A/6nQc3YyOLdmWRhydQcJLFwHjtQ7t9E0ZtXsYsTEhjMllvW5CJOyQO4963
yfn/hM2+VvWc4ATAprtY87xvpoGbHNaJ6hNiLf12TFrlLvCq7g5yt7s1olJ5jCcE3wQc729W3110
OX5OkIEaovqvMseiYnTaAYVWvIfLwMsvTjl1B2Ssp30cNO19NimoCmNF8kaC6FcW9+J3qO4t3eA+
Kk1/dVN3xI2G356ykMziuNJ2MAO6Yytm3Fr73NpEaH++qMuDgrf38YdiN2hZExPDL7LfJ4Ya7Cel
DtdtoxuvedS6+7IiCCGLE5CyfaIk8bWIyamx170muRaHkF9phvXZWi1i8zVVR7LlRp6zvlJsrXik
aBfXzg7p6n2FkeK11a7Ddu8QEbqOFYXDPi8VWA0uY0ub7Ekzadg/LncFvSfDNk7pr62ZBZG0c1VU
KJdWzyujfagp07U19QJlF/aaem2d0zjYkWKHjLHMXDskQrAEN66tlobTs6UjOC6nEpFq7NQWHVVZ
ZG3TdnPXIFuwjM3HYd7pVoBpynJdrdfHHfZtULWm5tC4ZbsPpvwV76Fx9GFZNmd54N/7dRYb904z
j6d/9pDdBJRXn0ReupPFpsRkOBcWpkmLfWRm6u7Zm1twRmVwz+JrOIij2NG2ChE/lZWynzyERfzD
iUCWypJstBX0J7ts2MbL+FvXOCUWlcbkwm518qzV1Rc9x9L0NneDM+udK6xjEwWseLJbEMO5rdDK
WcuJtYyHjx/BHs9gWd/dLhYU2I9USvGQ8EL+x/WhcDSIHOXxRva9XczRk4PlNuXpVt+FSnZEu/pN
Xvk2d5Tr7orAmHadw3kOHA2q6GK3Ig9KhNOK8HDJnhZW2X+q01RYrS/LOlYZf59apNLQb0FywFCy
tQrA4nQ9lV3bMlV80eLHJ1v+y3RtGu30ICS1sFxyWuaxw463Ilk2J8VFYsTTN1rssjdDB9cbNO9Q
hXzLZdG2Eof3JlGcVcsL32o83GS9NrrGoapVtrGArz60BiqY3QB3BuVsvmZEA2R9knnjYRYj5EA5
ObY85EjAFRIDYUOrkQqQh7KNvVO9HGSxba1qqwYQxWXdUFUkqcnxl76qqyaRqdg5x07rnJO0WXee
Md+xCJvExpYGO3D6DYEv1pUkZ58tO8oWLcK2cektlrG3ennmBdrXMFm8jq1D62gWaK7+qNJmN026
cgLSkLpmdpaHyYwQrFoO8kzWRSSM1uCg69U/GpAah4C4jJWdY6XfTWpZHP9RL3vIoaTJg23Ndvl6
xX+7mByr1d4PAohLZI7QbzoE01Zd7BGn5QCu6+tQSgPFFFrJwQ7VTS2Ltz6DEaor1VOGnd44sW9p
VoShdB0enDJLd4MI07coSB4lpWRugpivRftnDw8w+n/vEShVu57mFnlYDwVRr2sJXrVhftJVZ2Ma
eO3eqpw0RhzhVr6NqPWk2xtFdYYek51k/bWzM6nOus9wtLO6rn1Aax5mi4ljx0jsxCPdVzt7bKkK
v5qs9uFaWebNDkDfIuRKXbEcmjqNNrxjq2s5zbVBc/CPSVDTntXFxmnxdhqVSV2ladCtbnWxKxzn
Wi6kd9OtSdOQU/XlSFn5R7ssNw1aGP+Y7l87jssdyBZ5kDPamvtVdyvyq2Nhl33cvMIRZptAQFt7
ZFxGvwyn8jzixkhmp6jUuwpuimoIirKlCxq9W4dtDbeS//JWVtq1vZiCTEa8Tmq0T42heaoilWeJ
HjkH10sIlwx18qi7H7JN1oA4jfcOkcfVrc628PGIcth0WmLVTwKswFPxJLvLQ2p4bNtV17leQ9aZ
Qo0RDRHNXi/cYa9lKhiYLEvPBOPSc0PsYy9QgaiCQhv47rocZYvsA5azBY/do+O89JYNcCe1bdEb
SIZlqX4srKRvXoIMw1+rwgrPc8PnzIrGTy0Ds15bWUseusKULg0BSOTNdJwqSPVsHMMHhDQxaFRg
YCa8OvtDZk5/QbRfQUIZQj/tBrBGhgdmyURQII26FyUgidcbNdIdDtLbaprEB2XZd8FdKjbGOI0v
ZQOYPLJR1tfc5HCdCaNTgisBgo8dP780yy/BnCGi2pZ3hqWTx3WmtCQ79J+yPJOHJmqKvdkYiD2F
4dn++0BoDe77yGMti1x9p7rNp2y81f+j7zxWYsG2/esct6EicfsjnnwbOfetXp7d6ubSjU4RstnL
HfzjSrc6eTPJjPSyiwvh313d3Ix2lZ0jtBVazRlhWIzqndDYjm7WbOp4Br+fPXoORE6laN2XMtcf
SuyX7lUSqS9Np83+7LTpXT9k3sscdM2auIvDZ0Cr2Qz21mD7v9GXord46c4KEBw5U9zXGr4x4rts
tJAKegr4ubDnPtWJVWLDFvJTx3udY7DI2ZKBAssgy/IUmfThCKJ14X2M3msW4POdjsNFlqByPme5
OtxfS8IksOWOD9eS7eyzuVAfZclLiJDY6AbkhvMO/hza8NDO9/KgA4Td5IGhAlGgLq/Mr4YaRCWW
K667aVWrs2H4Ly2IqvghT6j9bYYKnYD7OBS7PI0wo/97Zsjx3iY3QF96mHBCd8rMDdpj9kML6ObB
LJx4P5kOzLK+BFqyHAyiIucM63k94G2EXSl1nRHujHoe2Z5Skn3jyNT92o6gq2Pv89BhmhQr40mN
pmGdEdn6gQpPpdk/apT21mqS6SdDKZ3L1JNWkw0VbHN8O9XPfrDgcM7tLwhZ7m5q2uKYYdaACODt
NAaefSSt28yrONSLY6vZeHeNSnDA0oGYM4RK26rLF9EDA2eFrw8E98qXjA3OrsYKey1bM8iF53rI
3ghGp+2qG2bf7aLmqVySqqjMzL7l4OLYhx6mADCksBXpcvXYaMF8PST58GfxhzLbGUK/SnhHVAhe
ynIWzIX4oygb/lGXLv1KN8eCVg7R5nbDs8Xa18CBRiHIeEyZ2DhCrWHFRvGjZtUwYaqm+tH09os3
qsZL0o3mPnHMYJuWffCuQCMYgdL8qGYkR/N+ai+xmhnnkWznqqrH/H6MhNrswhAmWg7KCz2MITho
TYJXZKMHD/py4K2pugwLkS0m3L8BA8smvRlwjaFRdmOJ/kX4Oj7KOeRB2BEg8HALLRVcmjBnvM2R
MjSN6ZtRlihtkkjHFaqLd1EPIjzoLXGJ0XG4FJVA87UJbCIRFG8NYilmZgv0ycCE6dag2FZ1VgBu
OlWOcm7eOB9GGKC1LGrnzoZY/D50P+ylOsAD6tAtwUGyBJUPgjnca3BdUcAaFNxRbeUEedjcDGFG
4mdpkHWy1dJ4zUWsnT7AYasVGoS+ks3OvdeCEHcdM/qhTulTU1XKSwm0a9/Mpr5Nq1z5yC1lJTtM
OGyvuyoxT3JkkAPVkdYr2Iw8ZZpKfvfLCqK1Ula7xLiPbUu/JyI5bMNMwUHk7zp5VseiWi3hjO3k
TT0cQt6M+ml0+WIyVh6sOtUvXvEiC0bBA8LPAP0dxsL5y6mnLtmw7043Jgy+9W1UtYwPjbL3mylw
drJB3koA9gELnxCR+cUV24GKr3SNeJvwfL/vSy30SegTcK7naedUjbOR3dyAFIFteqy7S+v/eZTV
R9Vrh/mSYuj9A+JE/QNsBKQ+DHySySSdbvVdlJMonmeX10G6yYYkVdUTIdaDHCTr+XsRfWiHJcTl
GPdku4mwD679rlrqhxTVib0dugPOLyVskO/X3PLNaRR73Xvg64xQtIcGx6g9yCzj3iqbr9F8oh+g
h38bYfeL6cLzVedPKgA6izSNsHBxigIMPW/SgLKh7cf7PE3UtZ5qgIEb9zxpqKpJRaq413ehGrln
WZL1S5Xs5c0i2F0Tv3peAPgzbfFcTnrwqGRPgIShvCyHGUumdVyN0VYWgYsuNsrVtKviGWFLtzs1
WjvdW3OGkCVZ9xWUqvkgGyNnnLa4MOcb2Yrf7XiX5fjwyNY6Q9FrAsclG2UVTAugtuZ0L0tWQIwh
aE4Brze5vl78ptPFTqMHULpOAaSvZPHmV301upHlcenTVEq7kp7WquOOcKO16dl1ke3UFYxM2fLO
zwqsHl4mxtdpKckqVdffkIlNz7J/w1d2h008q87SwwVG9NgLkwA+k3mQKRDZACmmY6OjRxfssdgC
jjx9yvRxUm12j2Z0Ji+lrrmh4RFZO52Nrc9z83Gs+xJwpZ6spmzCb0/pcQnoPsLW8h6So83D5tGB
251OE9nWNHN2JtH1ret49tYs0o8yLhVA+rayEqQn96RjDwgBR49ewMNdg6P4zSXQbbYoNGu6aaBx
YY4XeaZYwI2qEgFH3ebfGitDhn17uYgeeyviT6zShGKJnLEkD2qA23ETmGu30IniJguSfO+Mj5O3
7Ig8pH1Dro8ExlQcDb2eV696BMsb+Ywjv//RB8b2s0Bi76lUjfAQutmn14ffRRx6uyDSvH0SKMS2
eB1mlYz4Fs2vVjSlO3tBM7jNeIjrkr8V/Rw3wqbYtPwJOamHEibiViB7kASgzyvtpTO0b56mu74K
ImxtdgHRTsXxa4MEkToB/BnCbtUP/HqIEuR4TrXYdqEZoj54nor8OXlCX58FBCASERtAzw7E03Js
1mQ6NsPQsS6raXw3Alv0RdGeO8LxIRH7vxIrR2K2MtpNWGjVtmyVzB9MAKZ62q/QlQToFH1qdjd/
b6tuh3/hoZmte6Os1TuvAdvK4tRvvKjOfS2afgfd9zpHfZl3319IYfNZNJ+oDO5iL3/vM8AketlB
xS2edNBq/lBjLq8r72GerKy6YlmpWuzHhPk9zT/Q/doafDK5h2ne6DS/VLYJa8t8gw1QHYEc83aC
2Ytvxj0hA0UZVvqcpwCsrG96pM8AvtlTelEhVnT4hEy6KXMW2CnDbKoqk0tkg6yeQ/J2VoJHwVh0
O9Ci35Uhz1+64HeFhO4OEtqrQnSUfcJ8KUcCSFm0CE6NKYvH7KxVTb+Ax+QvmStUmQgvAJEcfqVx
WF+0ycAMLX3p+l57NZxjD4JypQTiRYMXsi5QNliPPAOIeJoH7MUv5jweC6HixJVkl6HF80mDIrOZ
E/4ZJHr7XQSe9BiFB69qN46OeWJQ1FjkmMNjp0U1m8+22kU2ooN93z0A/Vib9TSAQjaPWuEqvhpF
GUi77tmZCxKWUzGvuyCvjyIeDnUHNhepJVKzwNeVTt0PAxyzwswBvoLrQraebH/kYKFSkiZqO9zi
elwZosC+uA4wZ1xzRFfZu7aL0M6M1JUNAlIgvbCfZ3gMJhZAvhbk2pHXcnc1dApb96A+EMP2zaqd
QHGox9gT8MOrKtI31VQ1xy5BOP1enlbw3lL/j7ZZV6nIC7vfNWp3KEoCXaAjGSVn0WTzdYIQj6A4
0P1snIcdZI8ctrNZ+1i9j+hozM1ReJG+tTr1XtXL6giQfOYXFrnYpfB+vG4mQCadPv1irbKhycze
YyMWNXl2Bj6rX3i0dcQV8nAVlA4eVKn71xN+Tp+xywvc5FSRn+s/dNt5FkHn6+T0DiFc1Y0T9z/L
hn+P8OaH0rQR8C3RbiYDX+SLSHbv3ddpEqEfjPGqLV7yaK42aQcQue5+ZQ6aJQB1HWRTy3IzK5F7
39fBIZtd5TlA4DeYojvN6F5zqy22KJd8tnmqbJyg4Z+HsCPqP/1ZtUVPCp9EtdYUz03Ufwtrs0XJ
MLJ3iU1CpRy6bdDX+Yr7Te6ybNx5ER9IVqLZomdWf64KPiwtFS/ZQF5fr3h1CcQuibPtTEB5b4vm
lGUF0j5J8TqU6kos3jD4VGIThWcaGc1k2xbBqS5RlUj4Mapa/1AG2kekO4RqmvpO5X1j1c19v4G5
aB0VXRHE7BPzkApELuq2+i20ovDxpDbU+jcqPbE/mjHW5E2KYWr42OaGtkehtw47a40CcuE0z2oq
3ipTjXzPGHn1dbNL5NjhtjYG9IVDsKm1lx10jU1C4iYfbe3Nfpe408ppTmWb+q492b7wcgzfs9Ld
FqR7Lh2QxTps2ktudURzkSNBTA0eVitUNCmb7pWYfuyL3vowihBGFiGne6F6+yFF88RtjoUy/fIc
9K8s79MaMuw/jeGQk3nyI0G6mMV5XE0WcL5C99wVYehxz5tXSnYNNZs0q+7ioeUZ7I7mFvMM3e8W
p08j1d4gdI9gV+uTObneOi57vDMSyKliiO/koRdWfEd29C7NahvqsJ0B4+2f3QSCBZElP7MVv2vr
37FhvVnD9LPWW3JgkXkCjH1XwkJ0JuKIpu1Wa3QQ3hvMRjdOnr4gK25dRpZ7v63Tel+GTfaQTeDw
lKh7FN3sm12WbjI2dWsdYhaiWDEOX9oAljazV52Gs3KlCwNBIDfZ15kbnrClCVD7MaK72cusQ8BO
7SiiRDvGgwFDM8rnuyJOhn2OCPIJaLix04SYzn2UhWxmobUCj6m2/YAxIrkmbVPGifOQtWG0Cetz
1UHrMYVNMhUDSLQz2BLnFT6HEeK/qwUFuWoTlby5CSTeEsJ6sQ0Pu8BZVK9Ns+8VG7+BPHZfW5L2
q9qxOtT2IzSGO2BAxoQlExL56vtc8eakVX3xoVTkRL2kHQ+lZVprKK+N3/K4/BgtmD4RvJYPaMUt
4GSwD+BUcf3rhPHBAoazIlStj9HuOjx8hYq3poV/BnGRjxBBFJ/H+vBBPJ0XtqTqPzQv6P0MlNSH
9//YOq/lxnVsDT8Rq5jDLaksWbIk271737A6bYI5gfHpz0d6Zjw1dW5QAkjRskQCC2v9wUIKyZrd
5q+oZIpAx7D+CwrZiKg2Em+RYpwwHNSv6E96JCSccLN2EzHr10KBRTTGf80yrQJ4SSaY7kjuanNk
kTXNU2yzJw4js79KRFyvLf/reXSbHYAz9sosQJvKy6FaZo71QqxNRsl7VeZGeZMpX9lgBr3Np0Ri
KEXKexzQSEYUpouMJQuKmg/QKGC/EQ569mhqgQ1kfKeqSotxSvvD7TNKzGiDwPEvn9R0pl2PnsgG
pJAd4IZl+L1mZLfaGhx/EqmxTUkB+4bV7/Uy9fAkT4bdXF37tJ4OXZuE15n/RUnsC5jF9ywOxSuJ
1M5Hk4olq1HUG1LoKPoV86ttTizYZTMFJBJA16HcTWGKnazaJ10AmUHujMUEtSuSAEZ8erOHrjx6
M06rSDviwVLNf5ddic9IOe9rXPm2U+V9AA7edM2QQHzh+Q9nEL9T7Qr+FRtsCIbDcgat7djbMI0j
P8xItLYNOjiCl7skgTIkQjS+tCF7tZX0qi9Td5SRuLLzrtl0aIcq6LCxcAuIDyQE0GINraDzcsdX
85JCJMuDTEL7MVQeSXUr37WdUflDSVKj9CJ3k2IA57dUlrdtXNmbyW36E0Id9ksitISbbga30JIu
00wm1IIQ+uaUyaUwakC6xmVCmm7bW1NyhttR7wn8LT7ZDd20+qChmCGUNjxLHlXEoapfpjN3GLEJ
69AjRRPHCSnkydG2UoblvoxEFpjJe2tr9Ws0jbpPRu1vZm8qzIOYToXl91Nf+XEbKTe7arvraI+K
X1Cuf2nFIAI0m/nHVe8UY71RlKR5Utm8ku0G3NAB/CkbFCgLCwNtR9NQpkfz0keU1lW19Aq9ccct
MV5lS7URG0XvFIUujqm5+4KQ+76PlMzvXfVmktDZGvY0+ZpUTtIr34WwnUshlT/NyA81WprxYlZ1
sW2n9HdrgN9pEBXHOee17JrkkvXD6CvJ5PgjLgOSdR9VCJYV1c5PGHmH2ynEPUj0MKW7MMR0DekO
4Sh/zNEczmYIfGus4iDuRitoBfdJV+n5SRE9FFCDxOg0lkd36nEGccv6gubYVW3YUhlARQwsEXUs
NwDLEpGJ3D43o4ejy0jwpDV9u4dku41HBcpaLeZDbmUt0MrqTbblXVEBvCGw3e6dtv2uiUwPjEYz
ecIyHj7PvM3dCEtujo5uhGvRkhPt+jjdIgdNBB9p00Zl91F5sTjBUVKpXs1/t60BVo6wYMNDAYcC
n/VgHkfchzrvexYWpi+dnlwHMk1jhjZ0a98olY7XEZAhmkXtLnOjDwexmu3o6biZimw7j5HNZrjn
C+p7sbOjUN0KJ/vAEGjc1KTMtkiuqtssBk1YKhFCK3p1KUb0sNqQJSq3TcN3kITbKUnvBDJPZCDC
eE8OLjulSO/aqm6fifEvmF1KZMyTV0PTlH3Fg+SH02sGgGPIE3Fv2c9GFoVmw6VuIuCVyLplx6o2
OpE+O7vKiMZ9XtnaJgFg4wsXOdnkFonRIrxp+yAHIbmxnPQee+JsW26zlUjkUrfO1V0PHe8wO6oH
4xeRE+ZwqDR9mu86hN/nzi6R80rwYkBPfRdO6rZ13MaHrpztQs9iJglFtEXl6buG7s627trhqeWk
hXLYN7WuY/XleXiWGgh/1WEybjB/fPJTueRY3B+kP7OdUHC6mIyNk4GRiUjKgdZ3GhxNGgTt9DAH
5jOKj5j8DDzXQAEbCKhdNkFPSLGrLRTMa5QgQIeX8lFnULgMCoEeNf9mBEGfjebkq0TSZoc1GPPP
T2QWhrNIsrsS1nPQq1r4Ilrju21Sh5/76pR0qTgWE9O1qQDnKqlmVM7ZYZcJ9fSM9+5Gw4UuqGsN
RaQyhDoXglNK25PUC0BeY4amY1T7IQKre1Vhz9LXVvPZWDMoCLPMsUayrXvopfMOjiZmGCmE1G5W
2KmPeQIQwKuPWF52p3EQ/Wl99dVEttmd8gToFJwaVmqHdDv49v1UZO6eH7c6GZlanWzyXTs5l9cJ
sd8TkkjzKcnZtHnwkoL1aq6kGNBl476mwIgMzZnsheuT6r8KzWtOaV18NG5OAqUwh+YwxzlbZA9W
s5tNyBJ302kwOrTMnRYvXFvLc9+yUGfRC/PYK4shXrUfp7k4sYoUbILGcGt15YcdgwqQfVRyfVIt
LT67uVkGSlzG7KXc8LQ2hK/EoXF6tUi770JFbU5z16CXNVj7hunw1Kgp2MWYsNSvm/ItSeWvVhbd
53e1vlq/pni20D6fwtlF+aUT+3Bxo1z3Gesrd+ku1nz83pumKkY+NI09hsPJjt4hNVVMdFsNqX92
F1RlPSf5MIqo0IJWrdOjlDMF93mjDeldU7wEN3v+MYpvFjKUKEEQwbdtGAZMUssHqG992V5ThekC
Cd0gTqcw92M1DPdzVh+GtkZYocAVMYmPg4SXqBCsAYMdjdP6CRDzoC7szO+U7Sr8Kgx3DtaXrRZX
bH9Dw48lIEqkQqB/v5WFx9ZqMMnXYEh1AuignwQc86By4LHVP905+0nexeWbDdGQ63XLZXdMHw8s
bFBjcVx/q0ofy1OzNGt3bUzEPLjNl5/y/zscYkT/X2cPjtfupkGQXCz2WjUEmC1/Z3PSBa2JKtzW
VkwERor00Ne5R1GHE6IK/+/STRBLn/zGa8BnCqcGckfTg/jbTb8FnhJUAEdNkZcw6+JjpuTIud86
bAJ3Xdzfi7C6pMwDJ1SycUir8h/IyUUkyltoWh0es7N+a9GGJx2uuFsnbRQfYDTlhCiZH2GdF8zd
c77ThujuUBUL8ye+6++N6hr7fkkTqJaVn8YImcim0c+ThrXNHiKC8+wanmGvd8FL5uWbt9IgsR8o
IoiU/XBUSjvl0XGnq5gQZLMcpSVqIs/oId5Q99kpVAW63FIhrIKMdearOaIFo1j+TNXZV0ZAWq6h
+6kXmU8Uj4qqSk9eOf/mx8afBtDq0RwKvDX1RG5iSmT6IL3rIGZjT1K5gjUWJGwhNlbTljc1h9TY
s40KRFYlfpdF5c1KqDgjZIVof7GHaD9vqMJ4nIXgszGibIvHje7O6V+g/ptzWCRmgCVysWmVub6k
CGcYWql8VEyzO2ds3GOGL9Ed70xq0tYsf42p2DuzxHtemk/HEeWeR6A4hOTRP8oiRDEhUX50oVkF
yNP2IEZFdlVU9j2t12+rLBY/oip+J5MU4MBtfu8jcUcQ1fmTC/JprAt6odi3LCR8KaKk9hsV2zaz
tX+SmXfJBTBHOarsDiRLHpQG4bh0NUQrsiWbMmrTo47i/MbJzfmAium8nykdbEBpGptZke2W8HFT
VkOyV+sl3+GRkSrItErR2VeA/tgViv5RwCcxkjL+HiqVDROcYoL+TCu1XMgr8VY17PnRDup32Wp/
FYOsUSeHMEm1nzoMXi2Jm3joAA3FBs3l9C6SNIfcmk5MUls55dm5zqvhbC3Zuwmo72A09cHrG+Ud
6+ut8AxSqjD2NmGXbccoid5BCv4UGE29mI2uvBmqpWCfoQ5bt8tBNlplvMua0f3ekL9uPBdsfRtO
ZxKf0SYzkVPqqSAfUOTfuCi5/2i9wQic1NFu7ACMY1PF7b6Fe/aMTQnrnUr4nwb5YMtLfjcYEhNP
a8bdK7Nq8R4xD57Ri7tRh6Q2FFH8yqo/yArE1Ejjyp8b23uCNg53UexAGK5nPLbmdL6RYvg96fI4
T0I+h1a69w5hi7gAz4zRdLNHCZzpaK1/Z3zY01rzTqmlZf5X//PweuY6uPbXZj39691fY//vJdbD
9hyu8zxiZcoxIvMJ+2MxNf58WQ7YHa/99dW63vSxyklr/79efh3/On0dW5v/GVuvs45Nmiw2hlqN
Pnu7DO23oqhYVJeXqkMIQzr136NGbxIQLMczBcjuFj+2f/U/3/rZiokyoGIpuygV9WltqmWZHcwS
8bG1b7bTv/uoVxNF9smlnPToYWkqj4ObGwEgouixjlW5zeyemMN+HVsbFW66Gg/h5XMot9PXiGns
600S58ajiZr/59h6oGjnhvrOonW8XPxzLFFaX9N69fg1xo4zQMzeuJVmpm1jt4r2VoXUeKnU1lWt
TPUa5l7M0jfKH42rfeQAkZ+6qoynORT51saA6F5OM9unaPKReCu/xyAu9gkGkAcKI7CWYSdisrfR
dK/f9E1GLiUsXuyyby9mku1d1tgzTp6ESHOaHWGO7VO2/OcCydY94i7vRZM5V+iH6lZh28W0Etkv
gxwTInz1JR3lCTGU/Ix7r8BSByA3KKp5a3iajelJjn5cOf8QDrKTfNHek4T+SyEb9Tt6a8VGDHax
VWftlXJzxxazQ6axTMegRd1wbzYllR4VQSZNhyhH6L1J+159r50BwKhMFzYFmaQMfygsqCLjr6T6
bbRdy04ZQGMXWR/zYFabHO7cI4sRKajG8ie5/Om8DjWR3l29LD+uvbWBKBztWqjfm/X8dUx2+rtn
9c1l7fVxOVNhGl+knDxwalJsyjwdHoUIC2iw8bBVomF4rGNxSbALOOq69jxcOc9xnf9BhuZfJ8wj
UtVkJcGgLNdYm1z/Jx4scV8v41VzfFSxLvS/Tug77B5MpcmO61jNc3uRSnj1Wmr4U7lBLzF61eZc
xcQznXaOGy3pCabtdSyy4nteUEFdh6yyB3Wblb/WeX0diod5CtRK0/drN5na8jGRFf+8QoEFtg5Q
acW8riBX4KCvSZU4h6RlfkWy5d+g289T2pn4XAu/fY3/73mk+AvgkIa+W6/3dWKvxc+Rahw7m3wI
UHAqX5AMNI/GuOjn1PHor2Nr05dq+SKXJkoU4Jz6NC+aT1Bz/nPg62QtnZ1DpauvX0PrqykLy5ev
MTfJ/6heQ/TTxJ7vNm3yUuqUjAVmvZ+vvsZsRQIiaLzTeoZChenztCKqs4OiA4aROqrjSWVihqLm
8j0iEbQNiRl2a1cTZY4bQgfv2rHadxGGC8hnyRUuJ8eDyA+JEICql+4gugrHYHAmSDWx9xL2u+Fl
4NtKkwzz0jUpqh/0FuS+HDr7fSya4SAUIrb1aDa26UE21bSJTLjyvbSdU9gQlNgp2TlV0QQiaZn9
5vQFWzBPfKw9K9fS51InWHuxG9pvhmmhkiTz+zpUdhHRRF7Nl7ULYsoM8HD8XqPzsNHH2nuz4l5B
EixWtpbnuW8aodFBLQjq1m6J1Av6awQ568kG08UrDIbzejAE0fH2Tee27oNhMniuqupVXS6aSsJd
6XnFZT0RW2JiuqnDGQnjQn8dG1h5tqJFhcpjf+/FVQ+JhiVvXBe2dW1ydSck3bmUcWQPXSQwbH0+
OFm7E06fgf2M4n2BWshbNNyrqsl3noIxdDYsupeD/SRJYFH81bptCSrrXUl7slOZ+q2LUlb3qcjf
LW2ciPOZ5TCNyYjFDec8x9Cd0RHN3ntlpNjihR/IQWPBMSL+7HXmfu3V1dC8OcaR2THe2nhZOqCC
To6ue9C3UqSoi1C8tyOZrKymJAWNRj9oReQEgprAkuVzgh6kyzbOzG5HGmvJjbmE8/lz6owiMPU8
Onj6BvFR99Ve/GDWRs8OhqncjKL51ukKVjxuPd340MhwlCP56oy9i2JAi0woHgeRXUE11NEQRDWr
/CGL/jUMa/UNJ8MVceM3phc+c/JaaU2srio138+kgS5amvWVWGIMuzRfoiLKPoe0MYxPitE/kjb7
VdmucWixsbgKC324iRD3nNf5X8Te7S/XFNd+zLU/2GzsUq+12Czd2mn2CcgLathSApewUt9DXPlb
tOCvRdH4Ed4Y72bSHmOAvL+0HGE45TXDxuSh2+UZZd5iV2rkaQslKbbukFQUveNvBH31vnchMgjp
CfTpU/lq9mVDIsCOfzXihxrN9t5rtQWdX7ibSSVHWCSixDjbJWmrgoy1Z/0+J0PxNnTJwi7MxGnt
ZjV6o4AmLjDv7dewm6hDdUMNV8MYX+PGXPhlSbsDFZwc2hqNEEspDtg9YeKQ2c2BpF+zNRdaOTtz
40Hoz5+fqUFSoNgAgtomCoV+ilqZn+gyJnlj+6Z+x3XwEc3MQAZT7S4K9RK37wLUl6JV77oj0azN
i7vFbu29n13tLlt9tx5D+tQ7d3ho+6P9u2NyfjeF4z3zCnl+LDLee8uYcNHGhHk5NiIER64ZV9Ol
p6K3+Kh7MvdLr6dY/Chw4l176AFXj9ZLdyKsrHdZ1pjtFvl+PdZ5lnp3wubw2avM+i6H+WiqqYqs
hX5I62y+5ksj1eE8J1InXUOv6tp+17uKjZaRbl9HXXPY8065T0YHzYB10FiOJBZrzDTl51xv7Ks6
aBwNJzlvzTjuEaxd+uuhtaGAic1Tf107n5fK69aiqFqSRs0HcRj6nLRkKzBMc61GQBhCOWztlssf
oAhg8+4F9kzVAjgR3VHqnD276nzsxPT22V2PaE3Vn2IrveZZ/5dZJuUxJ+N17fv6Xw0KmM4WX7k6
+J8Dg+qNLzof5etcaTia4bejVvsAyJEWWa4SS5JBo54gGGCG0c1I3XEnesiUWqZGN54kSAJ2P0+X
xcNoHVvPc7EGuq1dtzZfYdyRZVje/zU+1y3yRY2toMsYNYRyobYRUyhgnNIUiSwAGEOxHLKKIvIy
FpvMnggBRcA5bPmWW8V7FdbiuvY8bwoXaCWO5MvBQSbKXhnshI100b2pdqG/2Ph+gBiRgF44owaW
yub4uXZEQ40Jvfr5snY1CZQDMl62X7vVVCTHcPBADi/vRMYzv81D/PmH1yHbmoK4yaLH2rPygRTr
gCbK2o3xft/a5pKIXt4ubKs6wcWw/bWb6Y712kDBXXvr55ORfsjsvHldP3u+4LxGK1Hw01w+9wIs
mnSt2q7dCnN5bs0Ct5v1s9k5MkgJQlBLb71aHPavWUWKl8IypTVLK9RAqdvmZFMsIJE81czVZtke
VJvKUIT557szlpOfRJHzAwDxueEVnnQ8T601/0Pe4mMiE/q96qCLUJQXT3y+WeoJDX08OqsrCI7s
UJV2eJLGLM5hqMQH6pDFoUTE86bnyUeGPNtvOTkPc8Kv3XGr30Ve2lgup+NJqzA1dhPQN+R+4t9H
CvEtGXw2BlrkJtdsLBKQOFF0pkS6T8b5zZ4Lw0eOE/hGldkvcu7K2c9rjdubJ7XP8tvaKLad3ciG
IpEd/nBQeAz6FAa6O9TU06K6B3AF9BwOnYrGZgeLxZPjGbD8fGza+ie2mcrR0vLpzepqbrvxVcMP
/gPftV/F7AYU6FHursKdsMWfusvTW5zE6NZmjrKDpq9+VFaiEbTKnebq9ruw95TEsm/GPA87Q4mT
ratk50jxfhGuqyezif+YcfmzG4VJead2DhqIUapsLsZZCI2NTZKhwAT5wRNG+vdAkSibLBcoUk2x
0uHBTuvR2+iC8lINEOBRlnsy8gklP0zPZZFg/oI6MVUC7Vs9R97B8qh8AnzPtrVAHtN0ACsNYOHb
tg8v1t8urO/rUGgPQ21PENFrnypUtFNLMmIWcpckXkbyvSqxeeMYt3H8W8fxxLiX0nYPU94hfzgC
UG4C8ozKQVOoq8Fpqndw53XkQULj9Auoh3rNyIBt0FeyN4VdLD6y85HlEYlNO/pe527znHUWbYb0
m0PhHnC3I8iY0ijmKC6jl/yaCkwXxwHtXKwW/5mhwVRS93ADjNrA6oW8U7zV9lZtiVNkFWTl48rd
RIVqfID8/DlYSfWPiQomtaA/cdfVkL8FyfqyQhxikJ2vIlJ3xLlveKilFr/WoFTW3trUltR2EOdJ
ji1nrE1Y6SBdRu8cQlZ5IKOiAftLDmAjtgleDLdeM9XnRGl16+nUuteuhZDiNU/Qgl8O9qALn4MB
GXu0+8s6ZMA+2DuxXW9aN9WeXm9IUJ4AiJbeOqQZFoJvMktP6xuW1edosDITu8SHUgsXtc+qe04h
kFYzru5rD0+qaJu5IRY6y8GRnQ31anlae56udc9YyUAIOEjSr2M6HiHH3itsWDS8YW0ISnY8GtiL
Lm+IXGXapnWqgkbgDKLq5LXTqT4sB5WlGQcSfwqkgeN6Bqnu4RSWqEB9XTJysxPiq+nnZ87joQxi
b3pOCemOydL0ZxtijVY04pTlgpWulMk/trTRlSZ2ejjCfmTD7wpP3DdymsFkWCPWJIXxVo3VL5Ei
NLEeI0WrBohTegcQo+abreFnqPTesF3PLQw9OtXY1ATr0UGl0oP9urUPzVfW+wowTDPlJ08QQUBF
ix9rgzhKua3TsNym/xnTpzj3o9pDvNvW48cUjaC8Qg/tb3Ofidh4umVnPNNZYdIH03Jcu4nidUdt
Bh6ynqINtvFkAZucPP48v2gpI4+otB7s5e111OyAu4cIosNtq5XOeaxNmrTMdu0wHp0ocR4SbfTr
mCjQzHUAaKUZwY7GkWa/nkxGUNzRkmNPE8oiAPXbbvmCxi3A5n9dr+n+KXMl3MLsBxiFbcoDLp2O
xV3bfXbXMWk2m0ZjPVt7mJiW+7kGYPfZ1UPeNef7EODGbR0ajZlyXpeo2HrU0XMdm+bwpBU8GGuv
kUp/kFZTcgZ/dG16e7pVgENePodgQeJoNXi+4RTxq+PymEu0s+xJN31qu1SKjSF6rI2nir1aGvN1
7Y2h217jxt2XehanwdwuWeCmdvz1aBmzymeWTuqsTZPd15jhpX88VWXR66v2rsWwyv44eIuOrfpY
G+4jFDx6qtVfY6E5vDexOl5Q9FEffRQml0az//o6IWWfgvJG2+6/xlzsyuT4edG2HxCsQEYosEZ7
uuhx8ipHL7+yBuZXSuinHhLEae1hlGmr/vrSy8RDk6Y8/tfY+jarLX82Mow2WlXngHwK5742bkOW
0IEQAEOdsUpVAOlSi2mGTQpH9dkkYfUM04r0mpfE+3UsjwtylQkQc1GUVTDVoepz74fH9WTTwKO1
RKXYMIH/VCp2WBnT7Dbq4ubZzNVDkih8Qe+1eZYpIremUMJAhQ6K18Nwdjqz5wvgoAA+taGQClJK
s5unOjXJrU3c43pwHcJnTCN533pHbRqq62SOZ7sRPb/nYLy35lCdvLHpQAVNUf7SRNW2qLaKOlSb
tnWajWZFM8CjsN2ZiuG89CkUjaQP08V+bIuP27fWCEv48P0lrPoXq49QbBfUpOAl/Ay7ZGcJBA9S
i51OSQTgVVp9GGP79+wWINiao9pHMCcUAaZb7fWNJAYJWqKPwsNfSM/9GZRwMMYKRNKQ1Xyt9oGP
gV1vgkFXleEEYuJda5x4H7EgkOBWgaQDUu57/azOaM1JTTEoLsBOcpV9Nuof7LuYbEAvbCpDveZd
dsSMWrnUXQU9th/cY95DgDOM96QdErZ/Lvtk0J55L9znnFvaaaKiTb5Dkkw0Sj8vJglnyldHnHRR
J6Z8O+EG4FV96suZNZLN8Iva3zXReq+LCN8EicGeahPeY2RczDZRdwrGKH4Zf8zz/EZFaBNLrdqV
tnTPfY4bDIkAXn4104ACvG3UZ0TLvoGwGHGhk/2ucgQ+rroeXvviN5cRJ+RWDB/d5yFwTIPKbalo
l5xYNbdG9W5kXHmo8/lsITgbCUAiuYLlYqrDyZvSQ6sNzanpwmaLfeSwaR0numRuM29UqX+LRvwD
QEx122iGoqHO1d0C/nGvdfNdSeL6kKPWeEEmEVwJa8o2ax15qcqSLIk+wN+awyCqp/4CkODQNQgy
yiYNiqbae/noHQtjqjcZcQNbK1P4Bm5aQdN3B6teEIFRp23NwU53AIR/ItX0YzETPZhUyQO+rT4A
DtcFqLORweO+sVsFuF4q5VmjRScBuBZaEuzYO4PV3rBh26g/61Sf4NWZzXkAaHBUloSH0d7XiFpb
wmpCFG6jjjpIJhBmKVIkI+JBqu96/qO3lWuWwfNFHCXIkjvo5X9m16hP1N9UVsK0QXNNPU1lrT1M
GB4mtz3lXrsZUvA3Th0YhYgvXVFHp2gkwsg1nt9J4MuTdRVye8Ny91Y5KSunR5PCid8x6iXATMmh
2nXT7IU9/XRN1b2MbioDUoFSkAr9BDvgrUZtyXaOUS9whIgg02gFpmVls2RKvkEEKIIhiX+3eYVL
dmweWMv7FMQK8lbNji/0nybDImYkDU/1AVMOWVuvJEZ0PwFdtgmT9um5LRwzt8X9TTXKo2iYBxPF
DOahb4OqIyfQFK9omqqXPo61i1wax8Sw0oGEmRW+0KNwa3Yg9YSms0NRnI6512q3UZq6AaCsXVxG
vxUqDygxxCgKkcr41VtD9SGRNWfRPnQFNnaOC6dJj6iBqCP0VI/w+CVqAfLMd3YkMqDuWVfmFVvz
3McN4D1LVMGfd6wFQr2ZIBffRo8Ee6N3E1Xh6IGwCsunrEEohWoHDt9MLiPISx/bLKIKNoVdqsLh
MSXJ6zmLdra3qM/W/e/IDXMEygzgja6eAWIwC4CH4V7MWDXqEOb9ToPKJP8MkAZjYL/b1gPO19gO
WWfHNwupBghNl1u17EAodwoGLJqqIB+JXkwUhRQWKvc51dNjFHZ7IdWYB3M3IYqWyxvs5QeZ5ta3
0JM/epMOClQPraNjuycl7L2TkobuyVpwOnXS/Whd71LFTLNmqzCNZXV9mFFYwkL17wEg6r7uur/x
PjDgBNvRVqnS6WXAq+jikDwuFwJxlOnPzHHP4B8mouwx5Bsc/h7ZtZPdiIAvJclWN7rQb0tIFHlS
k6iQkUnVrbIOtVuXvpXacg90vQQU51mAblgMdpCZT05BUUov0dxCOvZZWZ1LlqfUNmmS7KtJmvu+
qb2/Mu8NLlOnyvDXbDcbOO+spd4CkVF+xUYfFFYenfQxwh+xVtsNO3Xv0AM821vgQMGdUJJSQjZv
HYR7xypJeqjmhpjxxRut4TUb0Chy6CEmk26lGb0VuWKfv5p6KJ3Prk3kf7QbKGLYfF2tkNjRGyxw
jG4O0LP2vF0YhV4gPNTXNKa+gC2zr6sRj2JoGue5SSibEn38zgp9W0TpdFJn5JsQirprSfTHWhyi
oOpc0C1eb0Z2ZyzES7OI55jFqF1Us5H3oZfTVSbLzE3PqyJ5b2JC3brJ9lXkqCLIHH5GMGFHRbL/
6PqMyMOKP9JMR+fQLF8tY7R3YxGz/16a0H2ZvQ4emtSSbdvdM6dNT4LtwSkLnXhjlBAAYGPHZ8s2
73pkwN7wRu4o7B4HEFfk95LtoDT3GYNKEntszrpF4EzLDysGzF4q0lCFgSWa1uJ1BQLzP43SUS/q
0TYtPewyDIGkVliB1BhzT5Jmwa/BQfZ8KQQos77VQ2xdMdyCI4EZqAfHOupBY03RMLHjDHkvqZEL
gtJHbtTy3JrTqyrmEWpHaG9GVGmCaekiUzAFvcmPZWYuQDNHZPBKOqQnZw10kWeWZxAZh2GCkQJc
6dqZ3V2R+D8VZpJudEw052DFzImFwG+BP9s6w1TAKZjd65hpGqFgl988SnOnpK0/ZuBG73htgDYs
f4ghzt7VApcYT/52y5Cbe80SOEuqoJl1djoZN5TjudrL2kwsYQCsPGUTrmejAY69WrW2CmDPEKTA
1BTmab0MrpVvcRMVxzypmLLHztlg2A08hJICILhyDkoU02KntHku7MBkynsZNCi9DUAB/NeGXdry
95AcCV8SEqyHdBYfAik4xEd3E9ZyG8cZIbgveCMA2ptU49dF/zdTgqxv/mFfI89yyPfN2LBMggpM
HSyt1RSSkITH2TRHR3wvi8r4hoQ8ipzjQ08j65ANymMmCbDQW9V9bS7GA8nfamccEm8UVOs3XjJ7
RxFb14RSWpDpyCpJtUD4zwAxbp9dU58uWpa8jSq7VFFHyCgKKMOLSVMdomuTtvw9oEAfnwoQUd50
O5uCN1iuyv4Ujsimf7rB0Z7Adl2ksZWJjYDJPK0tuPoi69tNmdneKywA56ZObzMIvlcDMIJdRO2u
TtJvFYEB8pUx0MqKYuranTM9J+arcgCairJPO1cQPxkZ8BdrU0SdEdRV2R9gR5Rvndm0hxG2SLB2
9dRpwRs3Fn6hSvtCuMz/Izt7o1fR78lWpn2ZZPMZ4Y/Xfgbsbbp2eouQcrlFrfZ/jJ3XkqTIlq6f
CDO0uA0dkboyS95g1dVdaK15+vlY9N7k5Ok+NjduroAIcBwXv6jZGUYK0+md9GjVdnUuoYEbAewM
JUFiLuPnLUwNd0Aq2AnZZCyCnTOP2ZFZ9JPBOge9+CHLnroQsNjP3H7DtKy9ZgtmplxwdSEIi6vp
PEULbrQ2JvUKMCJckKQSTHr0RVEM/xj/N0vypXq2vHb1rQy4r14LnW6XFSmhAD0bHeS0VlfBwT9N
OEJerPAtbkAK+K9jE6SnADqv3Rpwi4bxFaFy1A3xvFt1NQQjJLihzGTC4MYOSt6L4IYUdH4KSXL8
Y3Kb4AYuy5qPDFb5JRKVN9qq4JJdJJrMrCDBwuLvDXUB2tdtdRSESuU8LZBCxrLZreiBWwcNXg/+
LlG0ZR2B3AAs1pFdle+Okh8SNcAh90+zH0AxLzeuWc4osQ2faGuJOh8FqiiZ45xN2UVqRk7LnUEW
Mfj7+HY5idTSQnXa2U6WHuRXJmhNswGL8Nni6ncOGvUsCiOOt4fkPlzBcP7qluc3mpFzyVGjlj1g
CRK5/xKNmSKzpYXxnSSzrDqHpaLjP7P8phzcZ4B3xkUuKT8D5+UwqgbESfrq6JXln3JcOgZwzJfH
uD5hyRS8VO6z62ItpNEtbyz17ozUCp5MgD5W7K+0Bmi37FCPUzoeVb3+KXhgCQZg1F0Nv471VCRH
smqwMSOqnJQ+3m2Osum94rxCNfjRw1w8ek3IE7WRED21SfMqz95O3KeBdZ/TXBt069YQobfH0J3t
reKWOkz/2hDNtu2hgR3WgVA3wUEelzwNiZV4fCY7iUorsELdZ1+523lFn9/wdfRAn0l0CSAi0DaU
c4XXO33LkMwAEYA5YzWMEei7qBzt4EgBEtk18tsandMeNJQdXeR6Y9OwRt0c4jb5Oo/6Te7cepeg
lu4KK50Ocq/lriRtwfy/1RBfWTAA8kzkCIlJ3tocJC2BkeIY0nQhEE1EH4fukzz4tWnKrdlag5TU
rHzuKjDsB7kV8iP1vub+tEGh71lBZ5RrVX+0i20Icpfr/TVzp58BXhmnjNEAre5Vq/IWpm14ymeI
zq0+fdKXrkM+21lsO+c5mEECY8e3U6FzooTboCdkJXnx/1z43W+QKLZXkN31UF9rrk8PNRkcSntD
P0gXIN/3Drnxiw0ga/yUwuVdb+4Kp3j31rwDVXy8gwbbeEUEa3JuTkaYa/MxdsMfSpepx+0O0wne
dMeF0r11Lmr/nGFieZLf0vvVU2rP6gmNxn7eN1l43w66Asxj6YeW11qOlNi/5nldOSMcECYHaQl9
nJ4YwjB1WRqCPiLtZMKx3prPUsGuZiqY+n5Agu0iLXjsrOEy5RbTkuqYOwPGR+4CrvzX69pFevVD
sMJebgBXWAApW9ub4wdXXwCMRmHXi7wN3dvSLUtLkuSWV7D6s/RIlj47R9+pBjAr6bMTKPSRUl+C
7W1910TXqJTPlTdcvMbcS0tYD8FW4Kx8aRs2CKQvZMLenFHovm5v+NaWJU+SwdIK1b4/NYD0zqET
naTMlMYuNbbjPzZBSctTk9h6jKTX6IdySX7IW5ttWdn2310PtnJs8KfmNYArt0uBxxQpILfeBuG8
fDh0D6JpoDNRnfQTPhTs0zMukCc+2DrGoM5TPrcvDmMD5of3OisWs1rgsZ285IBShrq7sxas6jyW
L/ngdifTnBlKNLp6UIOCtZsegZkdG7wn4R1M+WIXac5DfQii8snBvHh78HJVSa6v05aWzK2ZfDik
GNL20mM/KI1RgnrpriWmJ9CXzBjOk9x9OUkBnnECs0Kz631o9Xt5S2C1kyvRd7mDa3zLLUSUZN4y
4Rp8hFT33RYuRcgN62IlvbIODjUkXvANY6J/jnrg7siYHOUeSyCPPV6GJwjlMkee0j/ySb95sZGd
1Hm8S8wSgTKvu0gno9Frt3B2S9RzD2ERrF8Ao/0TUn52lRPKk5cYPX27sGHsaPhzHrxnzOLcFbPs
J/arj+fZKZcWsXUGqqY6V47bfp/ejtqhnyDeb3exzBx60mT5zGRuZh18C7qQkErgBXwDl2wwEveQ
H5Uq7K1BOTHQRRk167jqmMlgC7xudZ5c5zoBzGE/9ww9Eo3iyN5nOIato6t1FhVpQcGem66tnTBc
6sfaSIyTnF9+l29H47XVn2Yjb0+qabzIU90ercTyrvsVG1O0G4sCpX8o5H9P0LaOQ5Fvv6TXgR3T
0xJHGqYPYPyPWmbnsPPbfHhAkN28AE2rbsLaGaKuutEWfpdhlq3PV57E1sdsD4YP9F8p9Exz8uqD
BUEaWQzHwOGk4CVw6cEPKAQeS26ZPBlp1oHK2qMFPNgv8A35b2cuFbYefXuSa4Ne+vvtJmylEpMq
//9TMVYbYS89bF29/BhJrmPxLS2xNXOOsP1gQIswgwx0lc6+qHgsShW57DrkkigOm7xqa5R97b9h
9euHUn7nu1HGemyZu3tgAfdsCGKPwYdexq9sjrB0La/JXCAHsw8m8wdaK6wnh31yKZowVI9SfY36
yxc0AgzSBek6jpOWKiO6Ldjypjljy0FDKVIDJrYMwuTvbMGKkpT0u7Hs+uvLeYSJ8zAW6Lr1xBvg
6SebXap5j15vwSbUH678ELO+6a6uXmVYJoM6iUmwnnoZFkqSjSA0rwMIIFtlqbIlJbYF22Pc8rZr
fDg2yj93CHXQh9FnSsfZAQTIL5KWN487njCNX8rXHz+XWrGLlEF9N4yUR7i2vPlnANH+Ks01QkkX
0PTyDMKuQ3JDWso/R+XotasClNNc3DI9fKSCBDBFtincB06IEDykdCvY5oBSIMFWT5KD/2vQ6vy6
/vqlJa9kj+2dWccza2OWXE/PO/ZP/vveSWytJdGPaTloPeu7Wh8v8PEoRWNjo7XftBmpWelXttGD
HPtPeVsVKV3H2RLdAnkeW1Jicty/nvXddEZqS8UPl/qnvA9n/XClYOnwMZqruxBG3/KK4+HMXkU1
r3NVeeElYCkFciY0IibvyzLbFmx5c4YnKPQ76lStQXStJN2tnHyr+q5Eor4ZgBBiC35t0fKyyHuy
vSzbS/Wvedth8t5JvX/K+7+eyp/zhdxfxKD9xoOLQxvD2mUsLB+uLVhnslv63VrFP1X/kLfOJ5bT
rleQ83yos15hSLx7TRl+q50X7qVrkDmoxLZvtPQhW1Ji24Bsq/wh70NS6vk9ggH9L61GEiEpbIh8
vJzsvTO8lSa8RiVX0jNL2Uyrsyo76V7xunXvgKmgjW9pZV5o5JKWnp+xUMCKkpVZ7rp05AdWO++l
e2D1H0nWBmXgv+lqa6dhq6whSO9SlDMkTMTfDv/U3W5NwZFJ/1ZnawZb3ofmIkkpHYMmZcnChek1
qLN56Bw9nfcy/00AGLBclIxvQTtEp/WNl5uyBWu3uqXldv1rUgq2V1eSAQspf3ffkv5wBsmbswTs
hJbwGm2d/TqwXsvl+WxHNniVMHnLrhYLI8ayQvJu5rhVk2MlkIHBlpTYh3rSiW557/64lHw4ZPAq
5TgbD6ACn2uoFLgGSA1Wyg0NJMfy4SpxxGtfpevysyTLLnJnyqTPs8usOrsmc6yLvOzbE13f/XeL
me+GCltVicnjjYqeFb210rrIlTuInhhxhEyKjlb2MHsl2zGouWjTo7yi6zqltIBx1uPmm7zIf69q
1WpwxDqbrZOGzcE8z64JEsGwxCGtSVA37FbutrRvBQr6Z6G1KxfdYWe2MCCjQ95WPixdC86m7t8J
Z9tiAyBS0a6RuyrPpc6gMulV8VbG8EyET64vD3huEd1p1/XMD7dfbuq7R7ROXde7LnMWia6vecTm
5OyZ01Huslx2C+QHbEm5sR/y1lmdlHwkc241pXj7S3oY6nsba70dNoZYxQW5/6Ur4vFsIAR41GHM
koR6hgBpccVnklJLZ+/McJDpWUo9D5inniR4N9XBa6RlZ205h5rU2UMZ1O1Oas1dNl6UuTQPap8B
0huGYtdEvOoSeJlr7m0PgKcGpug+TdyTGoVWfkQyCMNlZvZHViVBDU/OtdGD5glOFnvNiMZCPM8c
3Iti9T71x7cF0f4pQAb2E/yb+oBq3IgqB0nJyxA8yhK2J+oRFYjYrtJPseegLGh2D1OMFoIDbOGk
s7d/9ix/fk6r5hd8x0tvauWXMTdx1Ur9H3nJkLzGB/7mBypI8ax5673Z+umxWs/Orh+w4aC1qOMM
wy5o6vprPYPpZUpeftbV1N6jqAO8KkK2Sy0WWwCTpeQ5tyr0m1T1UCERjDJUCY4bI8bqcVxKWErC
TGDAUSBMtHNT2OXjPCXVo8QkyIrCQfcszxEWZhHeKuLgUFbID/nT8N1k8+zcqouUX6ZWBnYkKHEc
lgXgneszc4uLGNVrFcKn4WMkqqJgeGizAkyQ1w7Mh5vCvYHUYHvNY7G9RfVr6qfoeVgCiC7Rs68m
P5DVVK6SVWaYdKO7iCpXgfCZYbFb4wTPDWrYzyo7oc+pomn7aRwDZhAUxLYHtCq1uZc5lqJ4yO6m
YegetaTznuYlqDNgezZtC3Y1NbaCUM/SvVY6uKIN7M6YE2Zz46ijC+P/NSXR/LimQHOg/OvQ5rbj
q8jynlCZifZV2O7QPTWOjmaZh2lqcjTeANMXhmbebAeoM7BW7aDbetLusIJHBgMH8NILy/sKqt19
swRbkvZ5TgrWUAekjWy4aaV+y2czNfaaaWg3CYop+E9m0VfKfvJguXthymIzogZvvQ9g1LXH/nsy
5N8MttLBhUP3590y4TODTAStUFSoxPTzX2x3fg3zRP8+NQloBQRx3oIxA3aNDtbTrLGXbE2JdVe5
eX/T+7i9pGlcPPIINCj/rfqpGRUaV5aaD6rRv9WoBj24UfI02FUD9VWpP8U9G0cOYo9HSUoBW6Gf
kV/Pj/W46zHu2E1L9VhLMeWLwXItx7GDTZajQLulzzi8O9jKfzjpbN7JqerG1B4dL7xADsOpM0MW
7cQHpzpsv6ANkt9hOCfreWtjbp+arj3mKrI2ex+L5T7IXjEqnFm0LxrmyrZ5B9Gi+QT3vH9k6fgq
KYx220+Y1kGGykbEmpYakucY5ceDEvdNddHjwjUQoDa0H1YslqgCg+4e/bT+vh5YVi5T1E6kwEHJ
4ooMZgKajVuhm0p7RmxT20tSbk+WqsunygETttwfexwBulTLQC8+2+Pv9e+kSe6f7aKGc7bcP1Sn
QeRlk4c/PW1mHEyUUyQqQRXMMNy3tLS2sUVC8l2mFEtJB7njMDwBnAGBFww7cF1YKpQVnZJef6vr
ILz09hCg8R5WP8ryJOXxENanVEe1qZoVhwVrxcUtnPXAaxNEwX23BEOC7olr+Od3BX2fYifzJfDt
+AiFIb4rxwwPwyWQmOSZzLKxbLBRVIu1qMFv8F8qyiFr7e3obsQc8P9ySOoO4CtU7fzxNG1XIHL7
Mj6WKquB+w+/TmrLRaai1Jv7tF14FGw7mlYLAxZFyodoCXIEJh4kOfk+ioWRP0BeV2MW15fiUkW5
fLdVkhgOend8+Dr2kTk4dllVCcvKwxNjUpSb88UCio+ylJR+OFSScuEW1dGLgxD4eqhc7d0RmW4e
uxKAxseC5VdNZQzZ8WUu7G8p9qQgl2Y3vWunKr1zxwjAiYbyZpexz6iyW3FMilB7VctwuHf1+o88
1NTXwS7UVz2sHzs62Ef2pmG6IDrI16830P9y6la/s4GWfHEzTsVmTvmQombwJaqUr/CRgycpNMvg
wS9i+1nKQAofUwh1n/Kl5lh/SQbNfNP8qPisJVepwjcne1WbBvrlY1in030faOnDuASI++nDzkxq
onYz7+izQeMtSakD0ZSNHN/9S00G3Etd1i5hLqVfMq9GR1sz2r0kjb4ZLgauqYfStFDE39lW13/C
xgrpImvUjxGEyi9Njy2CCl/vvPArvwAFKw925puXEcvM59Ie34DQdN+t8ufsNu5XS3HbW1ZGSCfZ
eve9mQFSqI6VPyOig5Zu2P8OHLv9DmRLP8wxLuJ2479pgM/QsG0H8J7E4rA9zljDwhf+Txa0yL8L
P+TplgMqNpvvy8Grj/i1lSjMOcVbplj2rUm7Cc3tvnjTYUx/wvp9J4UKMLY3EBhfYfKqD5Jl+w37
C+5QniU5oiZx1bwp2Uuyjl3zeWaXTlJyxm5QH1S03nQY0XfBNINLKKzQuKvRioEWXfuosNn5A4vu
cXcAi4esJ9Kyx8ofnJuU9K3vHU1tsGh3uJ3MPj0PgjHRl16t+j0cn+gmSSdSbWAKUX8nSRsjInwg
df9ekrMy/XT55j9KauqzZ/rr/NmIwff4Y3AJo0F5SbNWfYh8aMShj13VkFfPAH2OyE70L6XXfk7i
Vr0DrDC86HrLqxKjKl8l7r1UkHx0EU+lUmePkiWBicpRZENgqDsdw9UC99jMDl6kegwd7Tk3X5qm
OLmdW2FYWB+RMS/v7Mkp7qIOstwiFlzeKSpB01UuMrPqdIi9HtFxO2qeQs3BCnyy3lAIS7+rVuUd
0c0sL5KEowOkXi++lOaIJKXRgyVYqmn95O/Q9ANVk4+4K6stQPEq/Q6KOjtDx3dOOnsf323LuMtd
xXo1w8x5KBMLgMVSrZ3UvybQklc+bdoDwzoNNyJi7hLMWurvWcFrwO/+J2+rIjFLaf+qel07/9Px
egsAprPjp3qcm8dRqYBLFy7Sd6C6TL5Ef+Wq/9kcB/tL44zoA+V6cZ+Fho2ycZWCiBvmr33lvkjV
0Ujv68jwvtVNrh7cOrYe0tLDgKWuUUtBF/YzdKRfCuJXx7jYu8CG7tWSl8od45+dBkDMMtzmyTO7
4KbYTnKO0lB9RVWl3snpnfmbWnrNr459I2BEZowO42RcWLMtUd0trRfPRnOc191B2FLLd0lWFyjj
olF1X9Kn3ttleOh9Pb7ViJP/XbDWkeJyy4VHAvgZGf+DOgdqfJDyENzjvZwtdlwy7Qo6YeWY1zUp
xbqnJeOJVztaawaa/mKZiXVW7QHu9nYKyzHvbODlNye0lGOqFTq2VINzscD7XvG6ae41w3ROdpJN
zxM+Loe+VZvPvI0q0B/X+cHY+QVtHuV34725Q8KQdCys08ur3RbmLziJiEWa9PO0Pl7aLHEgqQTz
sa6q+jHW2/piGtVwi9zWwt3XL7El6Bz0sQCr0vHBzNRLZLH83v8eB+PnJDKVvxSQluuFslxDKq6w
/pzS4WeoKM43zW4y1I61+TW00QZniBI8QaF2z9kiKq4qfnrXp7F1ZjkgfXKhAoFxbizWz+jIbH8O
v9MB/4B8qPypB/ggg05ihM0gPAlc868MZWS9698CrDma9lPfgVlGp7h581rmhF1faU/gNjrgOTgs
wbtyDiyu+f5F1w08qEZnkTRQU9zitC67k5jj1GwBIoHw0CXIuuBf80lzBu8tT71v2hQrD2bvedwD
5HvrMK1vkuwMlOdyJ+6uetwjTKUxLrt2JVC3onG9zwGE9F01hOpDX5X+56iev+tWoD9Kal4Q4I5u
PUlVT3PuIs3ynyUV9sG5Tcv0k1no/md/Zi+xsJrX0nCcz/559DPne8yn8tyOant22iH4Uejneqjt
HyWILCxzqvoyBEPxDZu7fW9F7ifmkfeYPBSPta8gnh9A3uj6UNuteUtBVLDjjLPuwmQZz4gdTbxE
CK8ZkfGX2B1aiKmFTtB93io0Rm0cKruzTgOWgo/dEtAwpkODN/JBklLAhm3x2My4bWFZfQfYiSsH
XQW6AcPRHWt3xaOxBDZSvHeuYjzkTjV/YhXgW1dG048pWoAeLXwOdKCQ3Ev1b/E8TD/GOrL245If
Lfn/u76L5NJW33d9zgM8bd8ELoJv/zn/lv9v5//f9eW6ejXA3PbMo5lb8X5gwv5SDlP9ojumfraX
POQy6hcpyJn8rnlSBaHI5qVc8j4cy5cTOSvFO8c630QJrIVt6VWNeqJlZH/nqdhHe7l52qpJ4Rh7
3q6u4RsE5ZOStRaESThfo1YPwdHhXT/06NgcslErniQYTZ5X0X/Rd1pTHfUwUe+DCiIenZQkUGhX
79slkKRtKJDu13RWHXqma2g9/qdU8rekHCF5aNvd5RGAti1rPdOWTun05tF9KrldP3vsP1Ak874n
8JloVGV+9Xy4pProfJrs3vtpIEDHaqE3PFmui+Fogt5KkaoRu6+wiSEeX5tSORm6N39FkWE4d5xV
BE+/QMu6yjXCDDhfX7XWA07Y3qPfaWx0LefGvOJJ5659Bjdi4TpgGCe9acebXododi+GO+Kos5rr
WGEBOZfJlxRI0KPVfXQBWcFE752rmZol4jqt/5I5ifKCQHR30C8eNmLJPKPpYqAdgwi5Y+4YgsCL
icf6rFRZf2byhyy+8bsy2x9IjAxfoxgn+KRr+6eo6bWLGrfZ1R9T8zEMdDwxlHL+kobpb0CH2W8O
DrGDvymmiToW1r8v+MmcjbELHquiaV6KJTBUhodhgVziUsHQFypSA2TDastHLYUXj2Syehy8onuU
+lINg6cjppETBmiI0ySLJzuQebxk++QlQKwDX7UmfUZ0CIMIC2M0o1PHEz5o9aMVdMm5glrzkGSQ
KozRnO8dF2Qx7Hj7zsmG6FogZXznmZF1ZdmjuHnTPNyyahyvihqVd5lRYOzj99F90vhIPA2Oe5+U
E16vNYskUZf4p7htVRwY1PrkesUI0RXRZQSg+mf2J8pjGjvdi4/aE7rBYAfpcUADVX3/OndY/WDu
PL5FFvLInbnru5BFqaBQPzfsQe/DUTW+jK6Llje6p1/xnul3VTSNDz4+VEhQ5+mhmsIIJSz04/g2
Qfjw0/mPpHGPPn5k39i9btC1iRau/Ry9giX9Hdnq/IeSGH+w8Au93ApYKA9c/ZS1fJz9wTz3yxnc
GP8OcGAlFg8jEyp7QqQTiMkfBbhEvTN/emANmAJmwx3aqONzjZH6osY/I7pWP3jW1CGFzBvAzKi8
ZI2GkAzifeNjjFoLg/LxkptK9OYrnvPoaLBpxQg+NHsod5Y/XPp0mL6ZNnMnTQve3II3RZvyAtkA
dfwWAQA8BuXQX+QoPU6utTFot9zRhgNricUNRlDMVHVBBlsehhx+u1uzzAlBRKkisXeZ9lIimR9L
tupjJvqEXGA7j+RVlQsPjQ28fYZj4KNVtlg5tkr3pcPA8jb6aoZ8BbckQ2+bdcsBpseSRNHOO05t
gc/lktTNCdKSaRVXSfppre1gJ8Y7TB4gydkOk4Il0PMQv6fSnMq70UsqHCyISbDVkZjk4TRO7UYH
ojTkoLH+D8fNCEaVENT/17kl+e7SDj4CV0ZCu3d52yFy/TEq51uWfmumMHyjz/V3RexYV92HW9Hn
xqvqOf7ZGEJlP+c8Zscr4me7Ki6SkoNMw3ttu8x7sCzlgnTR/Oh1DZTCNm+/9qNT7YzBCX62gfIG
ocj709S0U+7SHaADvg+0XI+ogChvl8W/Wcx4Qh0k/qOK6pjPTtN+W+zu94nVlQ+sc9+piLg/QBSo
HnKtCk/Imc67xFSrh61AShlg/V3PxJKnaJ292n0BIoNz83IGOUQqbsneHp2dM9TsWf73Ih9OrYwJ
fCHd/5KCUUUwc7nIdgJJpoN6YfMrvh3cQXHuuzHAgAjrUBxflD6EQqI7zyZKjs+pvfS+WgHCwAzd
NQ+mL5ZKqXtxWCp4cFSMS2IVqf81ueTh1D08REsgeUAwtSO+aOyCLKVbgdSTvKpWs5M54AogydY2
8mOELMyhiyeW96v6jwjigleo9XctmKC/9eX0xSmZtNdT47/mc94fgIr1L3oXo4bpjNmTayCqEiPi
9jBZ/XApQNWi4BiB2ce26mqlHpogSy8+OGr0mKdqdcqY6z6raO2yYsDqdWrVCgvrRfaZXxfuWfN2
vyY2CijWbJo/8BT95jep/au0/JvKQmaAEg68pqROGEp/LsrWRr6PRQY2NLrf4+Td+3le/DKa+Kdi
skpNbwmAHtSQZfW4YZlILVhIemZzNnz266FB05wJhJSOTljehRlUQCnNsfC89/u52UlpnIYZnpdo
yknp1NrpY62YP5LlTOx45E9pXb1KWWy6rDkhtMSYPHoqW1V5jHESIh5Yc/QkMQnULPg+62p13bIk
hhtqeIjx8VmP2kpVJ3POMRtRO8lzmhC5SbeBd4o46H6rt11HHbKHxizsmz/r1J1jXKlgIr2OiVey
ReSzeaKl2p3ndtqdCo8KznqkndMZqRgpkGB0UQ3aK0udWlGm6rQdo/nKr3IuUbb772neVbGcGA6Z
nHw7W49Nx753pvKwnleK/TTmEu9qzrai7LHDMg+G7UEEW06vDDUUQRis7w6UgvWS8gPDTPVPnml+
WfMM+QXbxScvoQn6Tqdem7A9/ON/2mr/fV7tzyxAt2H9DctdkNi7H7v8uPU3Scl60a7MnmKEXaGK
n63WVe+KpZpU8M2aZR6JSokEk9x+iZpuh3TD8IfHjtCD0g0nRhvYqY3NQ5NE1b7GwCKIoJoFTf7T
KpoJDT0wjb16tUN/Pjte9xew3OmQIqyoRr96PcE60rTxo/DQB/OG7hqm7Z915nsnxkx3LhKmUaVH
B82eFilb75etYJEddzulpiNHaNZEDt/1WGNscLdy6+QL88wLJLzPZtN7u57XDl2P6a32K8DF3Wct
GDkZND8UsZPHXm3unRj+ZQXqiQWdY8rqVmHqP8NiuFfY9ZwKLBEnJBjKZcOvUNh0SOD7XuARM031
krtI0V7qNlGe1Zgpb4mf0XPl35mMRbCXW7KGsYcmlSYPa56GictuLobsuh0VsJJ3yGokl/BNVZ6l
AA7az3aGcVW1PVTO+bWpXpvUHJ4HBkKtU6OFnjMlH2YgI4iXxfyQ4LNSYrKCQw62B1XnoOzQjrsR
qqnpgTe00sdeG3EAW4Ip9V/qAR5/Vtw5wWCB+icoWC3ewzEbT3qB1pjk5SgwnGdc1lgw/U9eNzOQ
QNJUP1e46BWu5T9lS4AchVc61XNrI9eUtujijIxhnucliFKjvLiTM+0kSQ9iPMeoUUAYatasLb+x
za+R1Ro3yXKVSkeXbJyxC22Ko+RJYOi+zjYRmo1S5V0BinnG1KwXlmxLL9jfnYr8KheWPD8cdrbX
God2qtmxXn6kFEaJmt9ZNgKES5bFsvqj4yiHIQjjl6I8FhCCn1tNi17YM/89RpV/HTTjASHy9H7E
rOpZAndG6x9ZK+u05aVTn2PihjJ/oiqxAqXRN/C87m6JlVjPLPZb67FdZB/nwsf9KGwbXLRcJm1+
isfQbJXueU3jkFSd6iI19+B8KQ9LS79bBs9x4z7NHqODfq7YK6o689nzEuXJiu6CJWFE8d/BaNXf
O1Ytb5OZLtNC+D64/wHM2OqNCSpH6UzXKydy1MLGuyJ6xvCueyyL6bC2qLmMArDG7Q5V5OapqLPg
xWSR7EWPi9fSD8Y7qSYBQzJ9hy1QeZGk1NVQWT9YFchxOUryYFSkUBKSB+Zw495TA+85zQ3vGV3u
+WYY3Y/Ar1EJWfJ1J+txkop3fuzC/JdqKGBe2bkPH6QGI79nNdKMu2im/RVT1F6UwLOfIYs6zziI
VUctdPEyGGfnWQq0FnFPtWRzRpJSgGCK+VilDBhx3lBQjg1btpINY99H9L9Jb91vdUPWTjEza5xz
qlfxyZ1ATCBnGb6UsCEO2LMkR8NBGW3vtJV/MjwD5XD0W16Qeo5ezLaBG2okrB+MrIe6Roqp0OJl
IgFjlxm3LNw89XlktFEG2OEpmIX4i1Kfj/Dw37Elib7e17zFyw9vDQ/83WKt4mMOfZMYds0Z+9e3
dmEJdQuEUWISDAKUXAImtQAnJRPp2u7s6ex4jzGCL8X0Fq7AqwXnrTLsrr+p+swyS8ssdiE+bAFj
ZKgOks6E9dCb2VdzIR51C5OmXn4C3kQwj2zhH1kVwm6oQbIogO7uTQK9ascZg6N60d/4b1RPvV9R
oqOB0eTIPkpx388wRCUaIzuD5H8Ss82BcD6bdqjsrXfMnbAgSdAZiV2bLUS5i2sxYi93y6rMGe0T
7A5gmEFfMI/KZChQ7Lq/ps7800ctIi2q84j918HSXgN8HW9F139zuK13EXZgp1Yzf4ST6R3HBVWb
cJrCu6PHyY7yf7e7LTF5AuxhhUcz4F4puKTdqZ1+qJPAvLQYtd1soyivNpOEpIrrnaJ258G0P6f8
a8saYehD6lB5wjQBrWZM7iJIPyvWIa4hMS+ktHxBXDvLw5JYhmjDsUIWhO9ur90alC2CymajyyhR
4kvS8f7djYGizH2zvQYJRUfbK0rms97PglsVWr/MLFSOhnVfDPV4a0J7WAPDjMabry93Lpt+ZJpe
3aD8VjcvrxAdl2juer12lKhYr0pMgsTxK9BOHmoYC3a+WOxYSqOCoMOg4x8bVuk5+TXKEAJYOKLL
35RA/vCW7DIDZRkN30x/4TDNC0ZRbkchnFOJtjMLXnnmTIftyUg73ZIS87QBeysIvHTeBTqBBMYC
+9sCqzPDc2dad8mCvZd2IEG0JAe2OE5z1NxLVulbmDsELqMRsTXoxdHAVnqeb18Un1KtqXEfNXI4
YAtrbI06nT5cE0S+IMlzTxd9iMrExkACScYRKsRapPyuGVIOdxhDtru5cXpcUZR4vHPc4mBg09UW
47QLMqx1Q/ypD6pbMYvRVf/M2s+fXjq+aeUirMt4BN/YAsM5qPQTW+dHPevhjSYPWVGFOzTK2Cid
y/DeBgvzEPjdnv32ZjdM2WOm8YnIvco6eKis3qlVu6fLKNlCZ2WxrLorcgPL1HZWX2Df65d5wEHI
dvGkdb62dZufTDZhQLF3PV4sTXCKWowozXyn9Bn7I8AED3xw6TTiJ1PX7P2kTcrRV1psYXr9hPY/
8nTzZ8NMr3lZsn6HJVHUmN+rocKzcEpPyC9FRwuiX9F292FQqzs+jjCTw6I4NBAywu4e4VfwJDFb
uorK1msQs6gCl2qPKFt0GqrFI7o1QOGyRMHm9H4u9QF/Y7c5lEhUNC5rjf34u3G4MW7vYZXC8XPv
3QdTEu8jDLb8PFbRNcWiNNJYru5VhG+NGHV8TDOr/nfsw8hWQVLtx9lyzz5aN0rZXlo95CagQxeZ
NnfaDOGKN4MJLmb44rnL0iVGkIzHmj8dPt1L36JpaMc49jVPzoYyQQRWwPt3g3JmRDHv2X/8weA5
PLoT/P1SsRO0iYDpuDNjTxNujos8GvBN/niQe9MlcV/G/+HqvJZbBbpt/URUEZoGbgElS7Kc0w3l
tMg5NTz9/uR/7/NXnZtVy7Is2Qia2WOO+Q0QSHs6nvoJMy3pGS4JDHrFB90wpcvM/BgDDHZjVydr
axQwp5h6SrR/Q0S2TKfO1zPIzORwLpL11+abQdVzo2zZZGtOdFub43dbQkcyuUQDY54Ia1pm+o2J
Q2KOnokQQfRU5z0JuJI5MSa4wwI5wRIMha+5XgRyuCJFYC37yhxeI+4XIZRXn1xm8kFLWjgu7yVb
L4UJsU4BrpwFopd9HlttW8Z9dL9AXF9b96spSNWL9fhzmbTt4LIRnI0pvBaAk7SSI165re0lPxoc
Vr9WZBMban3zWgQLBEhD+3WISIRrZKUHy0DJ8zL9HuKCG1hLEUbJ9LQY7pYgXOwjCVYsTeh0W9kh
afl33hrjdm3VGC5J0Ww19yXRqsq3szLadEWFPjNVW1tq9WlNeMF5QBlMDeMSq2wATbkcRv2TnX8S
eIszbcbusc+Jau3I60LP30iveTeGCTwLgCTXIvR4mF5w5FrAjrIkIMWz9KkGjWCFv+p7BKb6w6JK
P3OSvS003Z9AdslMvAASawUmSTBfBfVRq4dVRvqKCzFUN8a9YcU231teY2/6jOK2A+pU/2Tr22rm
wNeK5Btzbhn25jMRis8Tfkm6LtBS56MHMvXa2xjU6IZobWoZHSQzTMAyMv8h34Awke/ZbN/WiqZ9
4Z2EydNKYz5bOtU/a3q2mUgdHpr+FK0jAbLVsiOeV5IuWyX75YvkbPTqp7waP4yRQHl9WO5ERuU/
rldcb40QSDQ6jT7BCl0BmRzxDAM2jDkngq4eAYJlnxMHye8aQoE1Szs0iiIrEUYbDDuOvR4WDoI/
kQJHq9l2pR3dk204bGjtZIFqnWepytCqRhYCDQxtUbyRcV+EhkfDu++G1O/78hW/KEOOA3tolafk
JeHelB1BwtecWJzRatNrxQsw/3vQaa7fv04SAl2b5szdzwc3NX9qLf8pU/O7by3CAjvI/Dp7KBTu
XTWPy9YtaRakBl52t8BHlCzxm4EKqkpgf/NSP+pZe9tehapquTZif63eIXph5hdOsMr2k/Dh3nUb
pcnruHNzmZLMT2uJWnI16raxOtQGN4USj5AE3gfrhVVTxkFmHLoyvTgYMfymqG/LvP5XWs6hbeVn
n7LxUuIucYsyFHqxx6iCHhQN5LXMEXP17nwzkGYWg6oOWxzom9HKIPLMUx5KjTR6UxsWX7MrFUaW
9u1CNkqiCSN6am0EoVLm4MjdoronYt5oQ5dihwqws1eUzKR6rpS+FaR6b91E4h/Gs5LanGZa/ebp
dXYzBXHiXhliD5OVQBsvXpZ1KEL4M09Jt37XSr6a9XI/ycAsZbuVsTqvoDlzCXmuJ3/SkPJcg7F2
6x7OYG3SURP9IY8ibNpyN6da6KZk3b8vafPhxcWTbMaTknga9fklGYp9jwcnV5wT2dBvQbKBpplO
CeBADG2A0brCDvOGHbjWhVbH9QlV3i72bV/PiLgLzDj40EADyK6I7Y9lUB9kU5e+U2jPvQvIZkjN
977Mv2dwelar3pkv+8W2iy/W2q1TehhF+bQwRh4Uev3QjMDLUzhMU46jmuPxKAgR29W0AfD8WWhH
/bqjAQlMrT/E43hPphEZgi76+Dw4v73oQVNwhyVjm6j3SoD8BaDsa2Im8lKvwDYVJ3Oo7nPQPL6x
zvZGeN5OSe/wXvYA+qANHWplD/D2c8zyC/aIhBxN0tiPhGLUt8wNY+FzwKabXJFNhLKDKjzY33o5
nHJ9fhv5pdj6vaaYMCB9Fi9epx1Z+R4xlzX+ODoc+vjWIJm+ts3dkM17VUfbft/P1bbnsLBIsPOn
d6h8ensp9f8MCthpblNUqv1AnpreEyymvFNew/ocrZx+SrWdU67e2Y1+i4II5Rx/WqW6VzkOJ9Mb
7ka3CMhzuG+G+MMu2TcyQkZ0w1y8O8zUwyetp4DWDCkPgujPlXODjgDY+IqyoTNmKhq1cS0dg/G4
E+wzDh675bq8JXq0ow5IdbQqLpfxVQ6IymvhKh8Oz6XIVO+3DkRAXWA4ssr4qZbFbzOozi+HYg5b
byQxkqHDLtEPk+49OBZF5JJAzq7i6Wj1VNnNGH2MA9fdOppbCczb6aezhXoHOSUPQdxJraAb2kag
RPFOgdx9hUGI0SlGQrPQDrvJ4iA7HEYiT1YWdKMMR9PxGPh3XX/K5jIsH/sSRtSUa/rWtGA29F36
QAD8EMG25wZHJXnv/ehqHE8GIDJ2Y/bejYYnTSxgN73xQwyQxhctxfcyfnS9t40nkKJ9Skaxl3th
gUTQ0eAoMMaHla5x8VCEtSIL2hhFYNT1EsU635fr5B4ImXx1UuA93MHHqfkxBmrjZebyrOHrZOlJ
aDUJczMMxYzTpU0fDJafkOkkXE3k96xpe4rT+h8ho4kvjJG2kvUc9S5BJdWXAbnOXTumJAwSwaLU
JZ+zOo9xe5QUi/FQ3U4eTUPyRUBdnRkgeqHWfnFpWgR2fM2KMNX3YrMDyN1J3boetxq5hLk7XhMG
uZtLAqSyHo5q+5qbLVfHHMhu1S/2VCqK8SL3hUsNJgt8G3H6b0LPHo52fSVk2Qrem5qf7XreGKat
KKwIzUgd2A5yvNNm1RxSLb+zYgpyMmkr0652FspU264zBW0y7RjStnpZhghCzzKJv+BbwU7N8ewl
RssVwEmj/UP0+0zr/BBJS5EMPNCtvC0bMGYg7oVf4Lbdr3bchT1ETG/Ogmy1z93o4U0df23thqjl
U0owa4UIDfAR713ebBhlvMsmIbZ61b4DWbgZqxXic31FNH+0guBq5RkM69fJcyMcKiE8UC4igd/q
MXVnnYKZxIJeuTtMSzbRkM4cZJLhHrkwFWJ/ZiMIyGleyGyX5lZYy5Opy1ObcQUmHOFcECpBV/LX
dqIpLAaIw+UmMeQulepjVTc4Z54LHKk+uSDtpjQ4TkSJ3zKJgW1kZb8umVUalqsEb79qkPmu3rYA
esib2R81YysJPPI9W3sUtdhOAG6vi1Ttw0FlFGrBQL270uVI/8hZ2DTrCDrwfUqsL1NqyzYyJ2DJ
jJBCNGR7WhTg7agIbY+zv9aYHaAwITYxYX6FGn9IExhJufXPkkPlS4Xcb0NNYt1EQrTBC5r6ferq
JlQ5J8xJOfU1j7PEsc1PBJdfMpSb45TTtTZp3C9EFeWm8QCwrwyxyjBAaRmhntf29Qc2KRpxaJo0
9t18J2y4tIZSe8eYXOqArAlAzfXQU4a3zGjBUQ9HLeVsqzvh90XznBUV40jyBjBmuNbUz/PgkeqL
SOHLItnNJI5D7VxvJRb2RvwshvfdlGsWYmRrOE3He6ea351+/oYkul+XJZCm8VGr1IaWPIPoZfgi
Up0Nn2SuAvogeiMep9y5H3uXsYysPE/uSAOl1Wlke++ZPZBoX1pP0fAwCh1UNwxREsRI3NGdKFRJ
dS5scRKG5NKNB/Kc6GN0unNp2HVMdTWHSarfETjybE6kYnpjtY2T5SGJ7AkvoHNPQ4UAlyyC2by+
ud6DKzVMIuaVxVcOKhiGjAKbAhN8XRxmZh0uUGyJOfenbqTfkOy0pjpXxTPYPI9mZ7TnnAy6JrE2
KjPYiU0GTzXTaqOZ0grcmz4G2Inoh3eBbHBvxHNSOZu51d+0oqDVMpq7SMHcUxFheAUYtNYZg3ga
vpMW671tHagv+qqgwJgd36aqZPc1X/T8QCVtQx0uSKlKvcCoJ8nbkIdQeFoQ4c2tWssIXDf7WZzk
LaFPuSxjGWgTbMDMM5eDs7zWIi02kbkrBA3pijlUZlDjjSQHphbjW17FV4WanX+U8al5sgu4IdAr
6QyUVvLqtF3GEOki82eluHvbpHpvm5mSY5IDbcKe9nBCSLTneDCUf5qIjIw8aW6HONlaBIlsvUUd
m9z8KjQGdpMM8vuVN9QO3ziSnmmI11sNj4rfcsVvPM1hb+hxKc1zf1stWw8K8LIgt+PnasMoj6Gz
1YwFtkwiFHS1sp7ZvyJCC0nTnzoqTrqjATXPGpKFIpvWU9rvEwAbPqYlx+9q82e2wE4Vz4Z0ql1c
Gx+Ooe2dVaGfeLh5rOanrkGdwuv+gTfzSUU9b1szuV1BDkP2zfOANFgoBOulS4hwvVPcTbkUGTis
PrHEYP2e/pFveRt5RCynrFEGQefl5Lx4hjouHTASOHNkyVvdZerEZ8WHBRLlPs09c6ddI5eTZjkV
tg71Pa3GbZqyT9Op/ZtmfuEaxQaCqf66HMpNFy87fo4u+BgDvk0OxAo954aphSRg7V4YJI38uY1w
D/146rV1rVe07SenHKk2MabaK44zoqsZnTgWucc2lSUqsih4uTYx2aL1th32mnddmh+tgZeqxDOB
YPtQc/D8arbutSJHMhTW20Tf0ojnKST958pT8eJTYouneJV7o6BAFzGhfKxOVACQ9tjDuibs1na0
MBpDEkawuvOS+L75ZeGN6PzMTFaqZLovBDs12TFPk83Eogj9LekIaljMmjyo+QkAabHFw3WXOdOJ
tgKDflpxK4p4CNkEnuYruXWxHo3PuHI/nbF/6XVOzNx+Ifvi0ZRVKGJyCokAhgJOkOxy03dcLYx1
4RDf95b+Ng72l+ZM6Mo43XqL7LpMR4zJuP87a2oxMTEd2vE2b+GAswBgg7vCm4336Lp5dbX4tEIq
BKl9yk25Itz1302rtq2jvRREEvtOYs3BXFN46zZuhoizhSpmrGqPUXGh+7Yobupo+KoEIxTJuAKl
xP7UjY9OIY5WKfvA1EZqqgr7vQ6gWmWaFoprPu/oGRtGwYmiz+rvpEz2gCtuujTZ6rn9k7gdOlVH
F5AkVaIU0525NLe5JFC0a4tDMxGZOurNBlf4Z2702EVNErrtdJPlNJ6zAf9bVAEOtjf8CscxuThp
hUl4PlWaAd9JGonP0GM0Ww/RwAhFFP1bK+3JJEpIyTp50vIPmImVvZqBFuu4sWbzdoE9FlqD8e2M
w8H00sd6prPOBODPEF0PdlJ8LMb0mlfMVZO2AP2q5m9O59sln891hj0vij8pIT4JVk18p562drN8
jM11Lk/nRq6VHo7AtYY9buK2oza/KpVqRxcvCa0FaVZPTQLgTdSE5MOzSaTI++pUFsQp1fZD6c6C
Drr2vsbzSW9BSHvV2WQJF467G+raDcoZyF01bNI5fUuLTgT/Wrv5tq3iK2oavJZmfV9CaxycksVF
dqQt2QN4vONazZuI/HhcTsxqG82ROaNHU5swpzP5y5TFfpnBEiZkg2aZjqg3VhNnI57zVVihTk8V
BlfMLEg1B3owrCojKTHNt2vsHJmg/JSi/SjW9TLB+aKtJs9cIa8yh9amjaFX1Xgw3XhndlngzCOG
Y420qGy9ZXjpBmrtumtta2ODN+D+Y5BHWQSuydU1rfq0J9MBij42cOWOQNb5oxrLe1AO4o2DnuJb
VHScxdXZKl5GkYcEqN51yfCWTLTAr6fguhAxhbFE38aSE4X5idu1iHYo4m+RM9yi3F4iQPnsEphD
K1pjQwrRsRDl45CY76WSgo1eQlnLPJXrQXkSAzfGKn38swrEOqIM4nGzZzf2SKj2WzNk3+x+n5gC
HQ5g88lUXqOQuZc3uzl1TfROeYAfI6FEiRDqTxqNnM4gbGVc7HzjluYelxGyXrZYlAxtTD6kdqqd
Rrtlr/mqSrTddXS25GVXYW3LmT298rblCopmFUW+r7pzVWs0CHiBjZtr3+x7/YVZCJFG7l6tGnOT
JchKQrJi5cY3UzqzaYScQG9fC5rMJrZ4sXdLXxo3WkEHq2USgU6Ew0bNTXTGM4zdsnjtgfG41O8W
MpiUYZUP2tIDjXfyfvf35X8eA0OfcV32RRQ6jHAA4m9M7lUDYeNOWZNlcE1/Um+uSIFxE2AhHbUE
rbccaoeRdIacPiQ6siHwnzrWqO35e7arQaE6igilD4g9W5uXtej63USF3s3cw6YOATIdHskX/hyH
4jrZxd1n1eaDMCZv50T/HDI7g6UwPvGRca/psbtluojJOS7etRGgam1R2svZ+I0ql4uGCruMoi8r
E2OAROSGYAOEZwFx1iv+Jsmy5LY36Xwt2RLtmDh4+CLnO/HM76nHvr2wCEdjdIDEDCAdxWrwzFcv
B/ptb5tFO7fXt0uvHRhLYp+aId977gv8PLCHFckSaxVMS3ZadflQNpcmE5OfFfNjFdN9Llz30DUC
SdO55CbT5I770ykbiH/c3i12cZ9dWweeViIbqu4o9HgO+s7iivBIgWeq7IZ8jCps41bRwx9CiuuZ
y9o6VJMgUMdm97a34kQAm8DZoUuIBIbTwETNLQdCY9xtMru5dNn0pspr0KLKpl1klf/mdO3PA6SN
GHlbt9kpW7HHDXax6A9Y1sZL9Ld0cc5e/M/sLXqyHXloLhvOJnUrlsfssZxfIiuFLuSyR0tiK/YZ
sfbVAMtB1SpwvYy9s2PPPj3VXZbqxmvusVrDjmV3i8SiSvKhjPQoRtQXOYlb9thPUi9f+9ItNlon
UowW8RuMEUbYXXPHNJMeYPRgGbyaDh1ih1AOEanG4Cp7biaTYXWTz9i8dltXjWBIO893BJnyU+bR
ohe21V35uTLJX85IldFEcwWECiPudNznQbGH08hdcqvCDXIpDSaapiejAAioWyBfprrBVoVgZTc/
edbCfqnmfbGgMxuF7R1McRjKYfSXmMZUvyI+OU7+OSLycbepNb/C9NAXdXKIs+laQJvvNiMuPmpl
DO5EdXd6WdJYMe2v+tp6ij5aFJbAyDVq1+HUo1lik+1uYkYDR4qR+0hyVlY1YueoM3cy3U7M1wV4
VJqNV9lQ0hfaHvKaWDO2KH7pOs70yzhhICPkuy6BUkF556suH+9bMtPDnnijK5D/iC5/ju02KEZ0
GwVRw5iRNamlmkM2tRA/uCMkrYiCdkz18zDr25Ka0l8cJqfTlcRyoV+8Rlg7oY/tFkLkYW0zx5d5
tUlMAlvWmJtDHIv+OKO35y4G9yxXL7LCZKoPz3TN+PyrFesPimyU9tlNUSOrs2+FU5tJolemLSwG
KBJtlZ4Gh/5p2yHaN5bSGIqFB1l45WYdLG7Gc/8GomdT2df6s2Y0bp0Ods5KWqT1SyVXa++YNW5m
US83or/2hDrsNMRv4OFz8o66tiBPnNmNjUg4LbRZMIDdIwRyobHNkvZLWXRl4BhVFIBcqfByMvXa
ZAGRbRUAqOsleSkUb5EvXMJW0dmBEOKap9CebJG9DpJjGxmD3GdpjoGJy54xn5dO8he3Nm/JPBFK
TCxZ1mjJSHd6tT0bY3FenkB9qmNc3+tIKJxRlR/xqWySvAf33Xds93hvo1m2BI1MdJ2pshx6PRvp
NnWQxdNesHEnXrgkYnUU1Y5msQUjZutN5zohvIVZ2U9diuGhNKPNlC2v1szU5eRMz33ErCc2oG5X
EUTDEj1cVLryJO2fICUIWSf+aiw5ho473sT0UBEOPRMwSrwgm8vmB34zh2jJ7iZ91AifdpmAmVxi
NyoGE9oGP62JQmcSNjKSsFlxJtsRuDUuJKb+m7NYBpYbVZkHQCX1Sllhc86JxvhRsf2pm/8mtf6A
niHcAlC43d6tvdQh40To0NEn8C1+WphyqxdMUNAyhF7TM2SC7qHN0+1Mj1mS4pMl06ZPtHevE+5m
NDoC19K8PtP5czbF6pKOJ+jp0PYKdINKh30Ow71UrOxrd4B9RAATIw+5bR8yK1puZKTT22DrIyos
OU5cq60GCx4f8uOgFfq2c+9gXFAY6svLpIz92uuowqp7HiY6InIeAjOu+kDNnkGhWKz89vE56Yf3
QtIis/6ZU3rnsttnE8xdcZoUViO2A6OiAZ14GjX7vmNu/BKTR6LVhFkT7hTOvfbT1dO7FZPrVUTn
fMRbKcaf2UXQbzIkeNyVTwOiAHlvHtzfSiJ+WM9TxPYwg96wYUDnU7tOryXOclQO0QVllt1rooGe
by+ccmtT+zVWlNCY2PM5VyZ+31S/ujV/DZNOxSLnvcHas7tCt+e6+MK7QXol9FP6veyMTad74C/K
OKuSDPnFLnYJCFzMhmGuZftSJ9C5i6y7tveym7rn3LbaMOYg+0vjYQ+kCW60nr1Jhnm+bdyNhXs2
dJUgbWP8XJb6wh02owq2fNEwPtfVFT6QZrtk14HdgX0HoW0Y5NfmJ2PIiq1C9mjqXhQkLdJrUtsp
/0M4KeJ6vFSSyVztG619/tDiPd1XHbSTuJ162myrqr4d58pmEWyNuh5j3cSnYujrLvbW/pJe/7FR
30qctDd/D8miJcoI5aHJJX9tf42gidS+xP6IJ9dkLSVY3dU8KP7dtIRNyzocNcZTNqYZ54H+2oOX
CA3TdILY2rtS2qFYvdc4TQRTbmjadV/Omy5iI1POzEFkfqfq9tCq/mlymnVnZla6mbriVmEZo3dM
d87qinbHxUOwsTvmcIQVvVo6cZRwrLFM6YOpQB3eWF0/3k6N+1BUHNBqLfyyMbrbwRsaMry3Ljd9
t4HJMtDegDp26aIFkR+ZcUjU1zwaUMQd2vLZaLxYEmdh0380LSQXJroohcqN1zmXko5Y2KyiDyha
NxGjgxMtVpg516CN+TfrljCS00B84U3ejWoL+BvnYnTrrfE5luxV2JZtc7NJglnL0WOM+cYgf4Ai
R/2y5AKPctw7w+ru2zFHhpHxS7HQ/xTcl2II0p22/FPkB2eRZdymtjWFQ1XGW60gGaE13H+OjUez
HF7UMEW+AIMcOIseOP3C+mytP0K5+84iJjv750hO0LUsvlvFbK3uDNR+GiFG1RIfZ6t57nLMFAMn
l9k/Mcdx9DocPnGUbKK0g+Ixmr7jie/rxAmFOHSS3jOtIDKdk4nzuqD/spliefCw/NwwqPhsXGPG
40aj215zABzx0xcMWzJHVCO+blXkArXJiidP0qc2HTKKYIHcyHq5TBbdA1tE78kdDhRWlSCa181o
Yt2fuvMy5sUOW8ZhmaILcSGMvqBF5IbCquPwmvGyvJaV/dut6izEeKFKBVucHPOIZ3B2ahiC+m0u
Rs7ua3VGH+Uis0RQzvYlyom1b+3hYChy0Ev1qC2rcR7xApn4gLd1ui87StzBs37N3Br9SvavWj2s
6Fw5NwOOm8lkZovpqXOT40AvDc3t0xTDcDIIi80Sd9lqw+CF/VoHnkg4W9L7AjJDELPW190OrNIB
zyS38lw3me9vPgpJnFikLBKntd/YHj9zkX8NXbJy9pu7ueVzESnhheStb+Xaf8QWImSWXcfpMzpo
FhlPZu3GgQBRhsJAx9bmME/dtMX4xAp7kw3ZM5//g/PVNZ0XxugFyLSI/r2n+9rMtsqOf1WvHnrT
+W2K4dVd+ke6EFFgZhqcfIfgLA+iVBuxHRDG1b1DH1UjNVgKLNlEHrj+WK4tW36drrMTWUdAaV9G
NLtBW+ETu3azqoHxfHZqRUjszmFSEvjDzWItO4crqIrrXcnCHUntzRrTf8DNKpTnVu1qHVsb4+9J
91s5/Ss5U6jRVX1pxdaIuHOypkNX9valmKAfV19m7uJNV5vRTbHU6aIhl4G50+YaP6MtGOwi48cx
f2louptk9c4KS1pYGaARsF6nrY6n10tulL0afpYm56bWSK20ypNkWi2v2nI3LLa+wTZnU13MwVjJ
nTGrGNpY0xLB0j6YvDCENS7/XNx0bEpjJjpJd0wYvPbagRV+tzTZb1K3V+jUcLAqjb+bVE4hUXEo
b9mEXTPQlvnFWBPviLIRqJ7scddOjY1yqqek6e6skSAIMNX8Gmk4l3hdXdRy5r3ts8zZCrW0y4N0
0QmusvITTL177N9A/1RDx0rRxFCEO+Gc2rWD1mzm5jKsunGsymk7V1octjlFWdPv68qgbkUTTquU
T09VGzdZz2nJAhQlbbXRm+Emdgluj3ViF3AcGZ7Wb7xCY1x5eitUt+mmnhJgiO80g6J/ruqfmIZe
mxFG6cVaGmqL+SmH9iL0YV96xbIZDOrdYsglepDFsFABkSWa74bY+mrEMbZYNckJdGiH/fPwONTC
Zsx98n7JSPlE/BKt+0IHZaeIgWOm5WixKU1iyggVmxcGVi7JrF/SecTtYRyauCi3BvKALOWdMr2r
lYdytGkJUlzwujad+dqr9AmHJeUoHCp7mBjUqORttVqPkZU9CNaUreuMu7xbd15j3ETcyRkWDcaa
BhnRlJssQ40ksTNLO99slRVio+QrN6bYafDF9CWqObPcaZ3slsnYOsNAVYLY6JFZ4DdacRKq+4my
6Sfv6VVkq2+0D0U7jlw0jPxF9ZuZyJ9U2b/jVMPrN0NLL5od8Hv6ZQtghZZdu0y+kGRp2DdVh3im
Xax6fUps5yVz1F43rUObUKpqg3kCv8O4h8CjM3JDtHt39E//DKFtWr3hhgEaYvLE1m65w+rzV1eB
Dcy/hCXIYcsPiLr30kGJK4b6dY28sFtWsUsG49kjh7VtvfdkvDri0+SkzRgpMNqRAlGqk12Se1qb
CNyl+6xDcRuj+gLwaMJ5NT22E1rMEDMMWzvyzOAYgXZR81AyyOB763KqRi9MV5sUJZ5Cx+RkwUmh
zepubbd7sOzys+vJKtN0B9Y+hjR9evIE8rLlMVZgu4/zYFCw2SFLLh1oGAnYcMVzTkAn4ybgxWyr
+6z0MdRwqbakhqrUvEjDITMUbmCG5j420f56y6Mv8LpWue2LpGI2nVGfqLXvW6u/tTvlBvQa2XYT
WudrrXVXjLLfVHh6ZhfnoxqO5kg3OKad0mnfkByIekRb9ecOgiS+VNPho53plxeFwb7UOSDBszam
RsN9bd2NxvhS6khgUJGuE+k7jcHu3pMUJRSKM9Mq1zYgPKkU7IQeL4gDVL9R/9G6xnbsxGl0HHgo
DcmQOWs2QAunRtAch/PciOFs1Ol4RoBYaevN2h77yOz3WqMOZS+ah0xo+QPb6uv//x6oe+Yf4RRx
25QRLMgoiY2gs/V+97/f5omamjbEGraXv4ewA9CHsMX7f18km+OMddxVG3vtmwd0mPYBu9hjowPv
+HvIIt71tvX0/X+ecH1WQYDplt82Cf/7QgjpTOnPpnb4ex5ma3WvWuLrr6/69w+zJfuEgUra1vxm
f4/1sh8CHHY2GJf/e6xI3cAA6nP5ewbsrgW3S4agbefzRajpf/9hb3fvimq++f8eF9QGoHRmGlr/
93yjlVAsxIk+qXn734cLotVuYxxGfy/693hRL0RPJfYde5FtY7bRXUam51MbYZyqm3m4+ftSenV+
zYBbN6nKxievi4uj2aIlVvE8cucY3HsyEIKC8ZshqBx1nnUW378fXTqvD2LMeoe/L7PCy3YMNojw
Py8cR/OJrEJEs+vbdgXUudz4z1P/3sr1mle6LuL8905zSmTjGrkxggRPn8e23LOd1oK/L1MmT8+z
Zz6XrcbvoesXqzX6x7/XMfhJpIyuPf29kF1h6msrL9r+fXfI7GDB08tUTVHf//1jF223zTsuLVBZ
SRKMsoZ1MZd98PdtHM31PW+Y7jsymFnFr88p0zXBdUVT67+vk/eLYj9Q7RApzO0wWOkFiT3Z1rMq
7mjBX50DTXMPos4J6zidHnKQmmEPVeFx6VoZREzfPFF7dUE8y+JlQH3jurPn12SFZ+cUtvNWKbvy
C22sP0TX/BIqy7hkV726U1Z+q6ZibDCzfqoVI3vh1v8GRUVR0lOhw1EHk96wcKz6XaSoaPzuhFqF
JbeEQiNkhv2AaGLKnYlnr/UuoRfySyPiaA1r+1N0zr2Dw/8rnbN3t0q6T509AdVb772b9G79PCuW
bdrERKN4RntPmDxczcJhCboGLv89FucNI5WrRvEzte393zeM2HBYJKJm8/fl3ze6FHEoiwuNcoeX
+s/zmlhtJBaz8O/L4foCtWO6m0m5EPX+33uQ9Vxjn6aPZs9tnQRr5+hbzTKgEF+f8/f6Hj3BnWrt
6T+/6t83qj4ad1VPT+vvKX+vrzQdn/+U0O+vW/xsTKTv1yknLpIW6IW0oHI/tnZGJGiT/A9j57Uc
t5Jm3Vfp0PWgBy5hJub0BctbFotO0g2CcvA24Z/+XwB1REl9/tNzU1EAEiiyTCIzv73XPvEzU1a1
0kf3QAzCRaWJ+mOaKGddFJ1PjfhudLzgW5mKFwTe7nNn6Q4RyDW22c5OWFVxy4OS5cbB1jtnzeS1
5fef6tTFjfZ957XvRQ7KJRAr3AN8QGM83mV2YX3oLT1f+H43Xl0tzNeulYLbSWW7R93vbEht9m6J
NZVLo4zVJxSFEcCk4FKq8TUbdf1sFCmgBcPqKE1QC2zioDzzxaFQ5OfxOWbqtDFgLZzi2Ew2TQkl
JckocKVxN5xiYdQbI0NVkJkU/xtTS09aM+gbyDb+SXN1a8MPxT7GMUaAnA6XX9k+Q3SyKbD2bw0R
BXeMRhjSabb12U/2cCWsLzXz8BtZ+8N1bhqKUWFV5s+mfSt/a2pgc76qZHxv2lrQ+zbxPeqp6Ej2
2abzYJtCW2Y5Y97HguemLYsuWHXEhS6LSqXq53V3qS5JVo68caWHY3c3PxAvay8McBLreVOb2mkt
TlzfKMSmoGsjuDtiLRuqj7/Tw7J/PS+IWFR2dK/aUwT/MpLmB6iKlX60/pe6cMHe4FNiNuhsc1JU
0Fh2mIHxJdwZUIWXiHb61byvyx3vjtE9Gn2Im9SEaDfvsztj2Q3gmeatLvDSM4iy7bw1Xwh/mruN
SM9Dzsw15gdhCo/gZn5Db/vQc1aUci191/xoR/1jqYO2u513Fa6TgXSrtnlFhHqfJPVS1TvUFSyg
1GslMvnsiIMMVrgR8WMqY8xali5vbW4LCAGmnaxNxovXbVlWAPhYx31tOW8CzmepaXp4u8R8IBd+
fWtRUoc57YCB6eSt5g3qdl64z5SEP4Iv5v9npy8sdatoLPHPJ84N54f5AD5UysHTyeNYIB+PXWvn
TxPQMqiMc8v6z62flshaoAZ+ZNVQUuQR+UUvAFWIET9O3lBwNOzsa6bn7l3oY7xxS9bT5/2p7d6D
+1Dv3Wm4W5bYYpSgoX2WH/ICKpQYSJv2hqxczfubgBlR1xTPVHFs4EQ98aoRpctUEDmrBZ1ykDbf
ppv5aT2QXJr1LShzoRzmXVUUc3Tefn0673073roY15JU+fbb/nnzt31Cd7RdWsarzmENldyr4RDo
w/cHVZV3YcP/OproxdPAFu+1CPOBWsTFR4p2X4RZWC+KnT3VmlbvTMswN44WBSs3NaB+wIB/MnON
8hkOj0x36E99DS5TlYTPJF4SakyHiSpDWUljODhQtrwhMpaowun/sv48lGX6dSiAejZSf+8LqaIg
zR1m7J2y7563utaCFVUp3d+oneFvvTRjal1j7XL09KVwtQ/kkytXgNn5IdPBDIb2iCChb9ZlWiTP
rUoRbVASba1g4fpoeQsukK6a57byi71WVslaxSC2yxs/fXKGYcdiZPaidUaO68nzDmnQRlfP9L/N
LzfqDp9g2ee3dp62Z8+nytBPJ0x/BwpKaloR2sDM8s0NOMlPEUjS0/xgZH1zKs0Gea1wQBwozNJL
BJInQw/N/mZug5dzeopMGw+cefi++eMSc/O0KJ7TNMm3b5dODGTBptLWq6bEGtD34w5ui3uet7IY
A5rdgr2fN6MKFQvy1F3nyLNNQbDeSVZAUIep4SIvlep5aKmrRplZfrBH6tZhn8iXPEmfkXl0n4lo
PjWMR7/K1sKSlfkk2OfjTe5gE7hRmMhPy9Guj78l7VHIOL452e1TfOI1PuUJLpfbJYQ5XStuQqKl
N/Pm24E4UVJykNFZtix334ZPSkuMuAGQ+uhYQemuZYHEt+stuQuMZj9vzQ9zEzG1mzfLyV1kdj7r
ZbV9F/aqssscfF0pLnVm6S0QBR3z1TKcDs9tKsVTF0nCmmglBG24rX5mSq/sX0/RtWRR6b64fW3M
53TWSJYQlbDvMAxxkR+v8Xp+56UV3yxeQyIpOPRF3a0XNTrsqx+n2dWbphyhWqHV+bHPkU29jFkC
Q7oDEg7nin6pVMc5lnpUHfGyPDMnFg8qtip4Y9alkDZI2Qg9uc0X8TgfFFDtl+hAiq1aoBOsW6PY
ZDZ616Q2/MfQy+1V0QJH0KMeHxX2TsJzWqxufWo9jAkqGzf3la9r6mve16xlSGpUtXhIudYKgWx8
7IURLIsowUCEUuCe1cxVz7UuhjDE/Vh5LJzaOjNMTHbMzYG6G2Yd3cxHbYNK51Db3pHyPIDRMEzO
hbSqs41ijRJ6FX4q7XRfZZF4qozCxlPhgwMZ0/C5UFhAmBrYv55JLVWyqO4En9CLvJ5p0WMtikHq
F2pLrLjbZfLQJTiUAHiGd5HnwY3S6pwSSWJvusHSDxH3COQwaUNFO8qP9G/1ZkhV+2zy/qzsODbu
8oT4u1BV7Id+QhbB470pS9PZyMYbh5t0ymBo7EE7UepMWLiEujXtylDwn4rp4bVdXZk52RbK9zPm
I/UwkJDcmR4RhJjbqXGvUCQ2V8togvvCglkRAnpbzZvzAw1M22qujOwnFxDgobcG8z4aaCbLgayA
dDvPbUySaVv/YGVJdeqCLl3FaVI/6WH0ef6oNeNbKLrgS8R3lcX0gaCL6RwHVNHBnM5JbNYUqsiU
T6MxlQ8676uZvZ6TuYl2ozvp93NKC11KnGQHLFXuQasH90DJk/pWp1OQKKPMX8fcGyrSsDmUzYd+
f8og2FgqTbhO+jJtCCkw8fGRqnsj+e+hPJOjPvhAGG6E6vCYTTveHuokJAAY1evDiJF21fQkrsuw
N455pserUETKMyb5245v4RcRthdTdsYzvoWMsrj8t6Ze2tzOQ1cz6C+FG35v+ttVzVElYz0vY5YR
X/QqMx5Vryoe/PanjbB90VpLfz2iuT8d+f2cwi26jaw8RChj2ZIsLtWeeyyOfwqiqrman8YaQIBw
eijcCMKkc6vC7TpU8TRfm59mMGgVMlV/3TtvQ4av9qPBkrU7KPtM+AcsI+YmoVS8pyqv7Of9GN9Z
PJ13amnvwEWeWlP0c7ObuVVjaY3Yzg3kvHd+Oj+UjqBWZjfRTQE543v7+cig+R8btwoOA/38xeen
sU16Fua0tMwuXqZll/kZo9CnmmLq/m1/7/na1jEo3M+n/toWten3tjXs3hsYBw3YYcc/zQ8C0Cff
o9Rc2WUKu6Ru8H7PT9/ayIFyx+9t5sOWKoC1tATLhMgM/QcF+Pshy2qV9enpqa6g+JqfzQ/S596F
PCm4edvX6s5Qnt62Y2uM11EKx2w+GYsjpKbfrsNyJUUaKS26K4ca2U/XYOBkL7KhV9HXFHi1wPW1
bngBZJBdfDXILmUy2HjEPWPpDnr684Ft3QLwe9tbGIa9pNJqLOcT5wfQytlFbqup5bxDdujDLIYc
G3waKUkzzyPlxhNhCOXNvImVKd9IA9LSvKmbWEYVvJrHeTO0wiU3SP2hcHX9Eqfmw7y7C2G31iYZ
ctGQDc9So9TLFMLezUcVod6SpDneEZRt3stsfL20m5jNoYuaAp4SJ1HxGFZwhZiPTn+WlkATzIVi
nDtylZ51j2SSf/9rzemvZRgWrKkk9c9vf+18yZi/NpUAmktc+puZhJ5yu1jXuY8ueoKlv9LRJ576
22YpA5xoLhKa+eh8YOwTevZ5O1GzD4mWZNt5a0jLA10lFp9EW7kRY11sgWF4ge3WLyXr2ate2gNS
piBdeIAKzjlDIaKTPEH5oQKfNbd+PdE2ArTTpTPleoQXocjwgt7MZ2rR3cXkXxwByB8apXeeVZ2X
H9we15HrXso2fpTT7szFZ1PFlNPrJnae+9qIFizEh8f5aG1FZGIM8ZOvoZ6uTSJ2+k5xnitMY+us
ivr1fJaudyxHNlF0dpXEfRqj4/ySjtKqR0ivVACnl/KiiEJulSmbeXOIhw8jubMwrGTxIH1vNb+k
W1Mb00aSr5s20Z9MXGNx6JzqxKDioaqYiwmyOpGUbZ+6UlB7iTTLQxdq3g9DYoIb+nG4V9AwvJ0y
juNAJwpiX3BrNQSuk6C994OmvSdoiaXDBHGo57MJ8oYAmW54eWuhNd5jFxnJaW5P6oncGC1Gy3mz
mi44VXGna83ndFUqFjBF3I1riE3dDNVtn+G3ZwCA1L5S+LWqQDIbw/K/BHdN0OZfyHBK0Qn6U9aA
idt2rB2M/l30KCz5yTWU7Evs6chfrPK9oYtyVUMmPLIaaZ2KUSvJQHLtj5FSLuempUOdT+9U5zom
ZMMNasidRFTddSzc9mZ+PQuTYtJa5YtXIFVUyp7BmBKLg8RUucpDy3lGOHCam9aR/qF1VDyIuqXx
R7GiM/8PudeVC5t51J//Q8wc6vV/yFPGVPP/UOEaegyz8hPy3XbtlbG5TtR43CIOSJc6YI/HebOt
4mypB6r+aNby+9HR9Y2fNtVYL7cUjdI1bmfqJIYSPankpC/VQa3OiOG7XanFcgs2GY6oEiZLG27e
+2Fon5FAm98ceZCJMn6tS7oJIOQRhnLOHl2vOkvWM/MG4EJnZC9dWgYbeFkp+LukK46szBEZNT37
bbMB8kzMsFkvmAfQuiy7AXcEMdBenVrnRDNWXq+ER8pGziJh3XU17y8dHS0QRufsaIh8ldcdkRF+
wxmGGxL84vbO6wW6nWGbpGppU7yebatH00QLOm2VkY+KJ6+G14NtFWirqmohEkwH5ibzUbfV8wMF
BCj6EQUqSGDrpPLFyWR982RND/NmkHTWYSRcct6a988ttJT6EUUfGzJ1FmF9n87tcjKOApGuA1Jv
FjOAHafrYwHo/z70EUxKDZ3FDEK3R/louU58Tzk9eN1fJPai0XT5EdoGbvP2C7Rx7mHIX+78wvS2
PuigjRMk2X3cUeSoFbX9YnTqAgB086JCbVqCcdTOoFNJQGuScN2XinyqVO3Rr+IOpA5BWUPmPouI
DJVIs+NjU5QdGSDGALV/8C/MMTBjZ/4dtvLuaOi1dSemB1NHtyjyuyEKrYko1pyQYB7w/6G1rMy4
2ukjw4q39o2U4VqtmbLN++bT2gAV/hA26WbenA+oYfUVbL3YvzWzUVLZMk9vMW9ad0npyVunVRZv
DSDLMDSLhs9vl5GGXW7qEVPffNJ8oGnCfhkngYflggvN+7Q66wm7DtPdvNnmnrXOwgI1hEo2juuL
Z4cp3aFzEQHMm3IYghWkGnU7b9px/lhT7rpgpvLucaivZd2I52LwMbC5V62PzBOlCxD8vvoNGZa6
iaqCKc28b34Iw0we8VxhW6atOubG2hurYle32Qe0wFjPXU9faqoTXbshExdT/9SwtoBxhriKHRgz
LK/TwbzK46tqhupSpTq0mve9HvCKD8aga4d5C5SiuLjZp7n5vCcUmrpj0PrzdaIkV1FF1MqqstsW
I2ktP/h4qF6vweQCuXY5fsD84iwql8p0ROlfmzqgEN7r/duW571uzX1VD+Xi7Vj7y9aP8+ZO7kfL
+TxqTt293lGrnjrAHy1fX286NgF3/uI8t/dRP/rdzu+G+ISzMT6J2Ls26dBuwbHEp7f987PXfWVP
waxD2UDzt91ZRU9/M2/Lsf2c+AjzyWc4eanIT/Oz+UGWA0wVPWkIEPvzgKepYf/TtmmH21z1033U
kUP5epm3K7RSGVZaNLH7puvPD/O1GBS0N+/+8d//+t/P/f/4X/NLngx+nv0Dt+Ilh6cl/3hnae/+
Ubzu3n35452NutG1XNPRDVXFRCo0i+OfX65h5tNa+69MrQMv6gv3sxrpwvrYez1+hWnq1S6rslYf
BbruxwEDGs/nyRrrYm5/q1sxTnGkFx+8acgcTMPodBpQYzN7cFn628fzWDvT25YbDPLaucn84KSl
s8gq9L7ljRJ2LgMVQgKStR/F5rkahfH6kI7a2aRr3VMb5r2GlmSeUeUXG0Xzm5u3dvMBam4EaOYh
yOQiZFFUZNsyc7qTyNL+ND8zfjybWkBOyRjGoTsNmJqcPF3b1WGT3xUhUlrPHH7acjN1JwJ3WP/9
Oy/c39952zQsy3RcYTi2bjjOr+98KAZ0fH5of6mIcT1Zepqfu0ZNzqRbTM9xb0vqG9OeciUGksmQ
bfSgQ6aH77ujygUbWErvpFDcXKamKgDe9PLODe0KhAL7es8SyEnVNsDV9+d20VSfy6RqSJ8Jnkrk
+rch1fAnVX9K4rp5NDBNXWO03PNep6mjk+ZhMZw3E42iSm8owPOncwTeg5WfyArzfiOe0Foki9HO
ksN8NMvjn67fFz9dXzHUXddUGC09jdRTz6uBdcj2xOrz37/RrvFvb7SlqXzPbdPRsHyZ5q9vdONk
DgNWP/vKikgHL4b3b36H/dTlTRWgLDD2Qcub3+O3w10OFlVm2f61XSAbnMJwRPeBOVZHlnXww8Z8
4VJraAjNnHa2zqQfnp96njk9tfXvrQphfW1Lxl2lX7g7mFXGqnXq8aWubwbJevhIQMxaTfVm16Sm
8yA87TIfT5nlsGKuFzg5PetcgTdeyNYZXzwZP/SsMT/QB/x2wQT5wVV1DYSGiz6BWzqK/tLadnBs
uuI0bwEJHC7f97cXcp4h8LVF5t20BuRHZC7G0jPfmnBqbWavp+qKWS1HxifbPELlEYAOAWEf9lfV
Kx+GXtMIeGtZS3Lq6X/xlfe2vRoaoX5Qof9vEQtZr5vWEJ4zPKz3hkNIUJiLlMBUzv6rq06nVwYs
hPmr8d+/dH9y7g4/58VQhX5Q/7b5r9P9+uF/pzN+tPi1/b+2q+vqbxtsvubnl/Sr/L3RLxflZb//
WcuX+uWXjVVWh/Vw13ythutX2ST1n/331PL/evAfX+erPAzF1z/evQDOYn2VVNbwc/3u+6Gpv9cM
S9DD/7hDTK/w/fD0L/zxbvvSvYThX5zy9UXWf7xTNGH+01EtTeiGiVfs3T+6r6/7LfWfummZmqk5
prBVg/tMBvUs+OOdrv9TNzRbJ8PNNk2q+XSEEoMOhzTnn1DdBKANQ0Vy5bjauz//9+/3rtdP66/v
ZZox/ZLfbmam6xiOMF1h6Rar/Mz6+Pt+vpmplpuMkfD1e8agCk6wpNkibRmozminOIyV5wRAP8Zm
tJV1Yz46I4lemGCGfZwWGLa08UlKhdwtD/cv4yggH6PZ7+sJqxOXykFVmxwwrFZtWP30CEpiobfA
tNpNg7esFP61cxTmKLF8CAugJnW4tc1a2Q9xAJrfg1SkWBpyaFSiVDKpPmmMET3o3yu/k9tB662P
jhtQIdJsZEUumQlIw4xtWOMTGqaiqJGx8uq2crxgTaTgaOX1Mg/6eM184q5EPrUYgZ6tmw5ATi0j
VgHwDuO0eSzhyOmuvC/zfmtaaEygYYmDH3O7aDBFRMa4dX1b4m6+KXojP2hmlKz5LlULNfT8lVfZ
8dKjKEbf1pm3su0+S0BHLH6bmyoqmk1adFBgFetTLYZnJzOrM/bKO5aK4K7VFRpUwui6Mk7vBlEn
O4c6zIQbmYzCobhizlqapV0/S8f7VhZNizHNTde9YVHBpDKzChsLa4y2jLklbnW3QbzFUGPbR+E6
arvmLEz/lCL7JyOuXGpERUDS7L/leUfEb6O8V0CSkJ81XlOBWbaJpX+fhdUa1hph0wBKT8zIWZYv
EkLmMvVbx/94QA/4mboiHS4wQLiOCE99ta4J2Bkfyh51MHko2QZwcwnKki75p9/cX43K9H//IluW
Y/PjYFTGXWsatf00KksJdogUT1r3WRmhm/RYjTAaDDM9ol5YKt5OaET68bpBmkQfVYotokjzGydh
+WcWEbRuXgCuRlJkdfmmi1sNUEwvUNK3+HIAK7n+g5YXIH4GLM120YK6APcyYoJeJZSCdQ2rfddo
zMljYp5MVn+UmuL10KPIKu2Nw6IgcliEaQZpScfW7dB4o2FWpDznqdww1UWllDRIQ+rks13ELzZB
Ec+yDjfuaD+1SSOuQQEMYew+6mnmL5E2+ysX0VQjjZxUgOEqTadeIMhn6ud3Oio5xKGZoeIzrlP3
/u/fcF2dxrm/dB2mak+dkOOojBCE+dtorHAsx/fUIru3oUsvAwoee0zsqw65zMlglcb1xDPVW/8W
vHpctIdoUC590X6s1clPEU56LlTOYMaqz7AAcJMlbbY1tLQ6Mr0Fk6+fQi2MWJsmWT6ZHvzSD7EA
DuNKFiT9RD2wNcQlC6WJjAtK2F0TSGcf9p/8zIz3SdE+SzIJt1ESXkrCxW7U0KZw6aTEOKCNI0/g
US9yDbhAmR0V3dg4jW/vE8ZXBk7li3C8J99Erlrh0NxbBcRg7Pjtwg4R54928aFT5TFJimyTNqOy
MR3KwmO9HOjiV6XbE0fhFB9CVToXqzP3LNymW3VEX2c1x67Sta1N5zYYLPmnLZTJMovypwEmg8ma
uqA0uKpNBoyGkd8w0ijWQUQF3YioDJo+LOoBJ23TqcBigPTCzgrMfcSAnPvQOSHj6UYbhLs0akFM
U7dLQ9irLQFDVYGHR0bue1s0nyH7HeNgyuQzH1OZh/fCbHdxjcM+kZGPVCneBHlwBZXqwA5tQVx0
kbtSG19FKd9sIjNbyjqrjpkqseGiVmsDGSLlG8WhsLRHKxtvGxPWiSrjfjn0kyxbht3aDZx4G8Kf
vnEDO+XbPBzUsdIXOviGZVGU2zJh1oLm367AOyqBw52k5Sc9ToWmMlRvjELP97ZVkH/jNzuQbAvP
dbpFm8DLhUfi7DMjxvagAfobkS7dO06zLdpmQFPvn9pWpBt+6F9q1M0kzLb4ZIF0LAjG+ZwFUm5x
wup71gOQAVJwRVzriHip62N8LHEQBRG6nIbORC/G7NSxtrAeSBvySt9fl3KMb/vhzghS8+I1YbbI
PLHBncqK9CCKjeXaBepxHuwpuKlkmjbwn8E8iYttllIHd0V9MhNvgD3jfESz4a8xS8drrcBX6+gx
NtKUcouQG5gWJtgavd9GquEu2siP9wa2oU6H7GhiJVsOo83tKQZe03F31J3iUlsElFbBf5oqoDj4
pRsQquroiB5Vw9Dg0uj6PJf4qePVfRa8/dZWrhG+YMACmkUYVOneuHbkLgmJZ7nFrO7i0tkPfQcA
1m7cxQg7QrHDHT8WuVKp+x2w3gqWzPh5pVn75FcSChi39x2Tiy9EnYp70n+8iUnY9EcpvJtElHsn
U6yNgplyhWKl3it1syABtj6XTvG+dzHUlmPf7DrBN1nxSSHp6oFqhZ+EK8veBLdqzTBb9yuWHHXt
iMI8Qn8tQe7q8EFMg8mPZ7A65zfOTaBDEc4Lrz0gfLRQaWTDws+OKLnLdV7hLjcDUm+6PsSpqxJq
7+EU9j4xY/G3qWqmLI+ay4ZY+q3hOns1sfVT2dL3d0obLlA1gGPl5W9EreirgR/W0YCZtqhV7DsR
eAnuPYm5qRUbfGJfp+vaIKcI4444gCd+atPgY1uEnyxSDDZ660MFtnyEPdUNalxwqmJgxR2sXYA4
cg3E21nZINcWbohCvJLEhhQRdCl+wAeL6tmN3+JMDz2SyUOtZh0uw9DuoFVYpVN1Fn6Ifwh9Pt66
j7olFl7UkmpMOZlPVA+7rXSL+FSjLF1CpM4Wud/FR8ePv+Q2DJVyuIaKG6xNW1A5NhR51SO1Qdtp
PWDl9cw8PWqg+PKyIIZ7BDo7P2z7tvn29zcv69cJ7vSlNRg827ASLF0Ix7Z/HS106L0VHy3JVXq9
u3Rb3z14FoqCsdblVjX1p6JKt4oy9tdWfI5GdziZYk2oAb7ccMRR7hkbJUvilaImjIL1XjK1z3UU
i3p/TDuIeso40UqifV9bCu4ch1DcZED8jKrfcdXgWqTATkJXDeFyg9cqZboSjt4ukLe6sMgqMrHm
1ZecvsygyABtvgeg6jdQsqyOwLRw/ITEUaPUhNq+l+OqlqCs+7vMg1PMEoYk1xF2n1Kb6lWQIscg
mg8NNcuTG3jL0R61bWeMlBUgGx6JEyDWpb5EKRhj4GP2hkSrZRk2yn9YwjGn+cTboGF+481pboM0
VDVsXUwfzE+9RTbGstIC374mFvhk+FP9uSzoPd+D0PAuWQ/CSjUh2ZFNs+6Y6bvEhecybI6FQIc9
mEp0ZaWHtEQsQTWq8SHEVNzExRPaEnFoS19hJR1hmoJDl/sKNRBHE0yaASKEBLtqjAx2Xu5D/6HL
QJstbbS0aFNz0ULkGYz4QVPFbRI7H6osyPdji1w/073saMXQL7mdI9H25HLEt75mlLxTTOnt//7L
qbnqX7xJtmlrGp5mVzd/f5O6tCKn1+zElTEid8wo1m9D7U6OarOvglbd8JrvybsgpLjtm73ajD3T
lQiuaauxdtvS1SmAn+A+NYgkRN8tBuJ6KX2X/rIgeW2Vxa62rCPtYGHQPqGfoOiAlox+O7N2ThG2
+7gOT3YZPeeNam7xkAdpC5CuyBHHBdqu01FrOH6zrq2U+qO0Pw1BKrb0iuOD7RJu1hvurjDUAxn3
lKZabPOFM+CHjMZ1wYhxiaCnBxYaDefEpJOLw1aF8SjXijoww3Fzc1/WmXNMVQxH0iNbilI8/Kv4
DLo0eM+UW2yz8BmRWXUMURJh2Q1ONrKsJQxl80HVBlAw8WgdUlng5K4GOhIChyeXcgjdhuyqFvBh
1230fm0qKkYbqREUVkQOsW/ivdXxs+yY66z6LqOW4ICmMXPpb7vU0pZRZmmHfKdrcIzJolG2CoOm
i2Z24UpxqwobW5KeumpY6EEAkCS3jnmTNNdwxEtQe2A+6tI6kxJk42xRgyM0sveNIek2ZL8w8viT
3vf1ixPri7B2RvAZEJVSxoQdQ/ELyRFfELKxFpaBDfWSZZZiQtQaKHnzHQjj18WhgzrmankOC+U2
IVDrtkJzCQE7yVemvhyzRJ5NQSFTVaw9TAP0a7m2T/wFsgbkIpGt7IvA2qlZ5T8ZcSpuWHUa8KYG
+8qagOCD+pzWjvbY9e4uhoq0zHpqM6qpaJgiQ4k/I5PrWnGyQ+TYyNYfUz2NYMUyy9HrYK0Ltyck
gJ7HTzeh3hoHiW86RYh06EzAkDGed1tr7KWaE39ThBWiGT2NH4xwP6eUl46frwuZoP+ccs8dX27s
NPps5GnOGiGjOH5STHt1yfjbxbYa87abiX5ktDQpC+p7w4CcDdzZu7FrXJBD76sn3lznP5QJ6Mx+
/xVPy4WqqzkCmAkLNr/NSJ1MSxsZt+VVAIda9BAYlgUAsj1Sk+zMTek6WnT9osrMW8J573WQn1g0
JQiLri83g1cGuL0sRhTM7npDVIcJDrUKvYuSZpQSo+wB1J6l1+OdqkNXCw0S0wIEyI+gLE2kyxbB
DUiTN2BPgV84ZL1L7ttzP0t5DptlAlaeEBQ+Cb/p8LF7X1qnvaqJ4T74frbO+ZjPbQy0QtciAkxY
QFlwz3RWosBfrLdEdDPChd7vKqS6EUS3lp2Ml7aCWMLT4BH0AXYMVyF3NemgiSmDg4rJcc5emfvb
JoXCW0B744X97FY0xkEZgJuUrovZNfObD7AbdhFesgcLE+kqQSi0KnuyezKsOFkNakCB6muM8FXi
kNdN8M88pN695U6t1VE5gQBIdq4pk10Tujr+cXo31fbvWi2lfuGq5JKpxjHyUEl1mHVvGSk+SwsV
bjAgWrVKxvltYKY4/iGdu439Oc397Oo3qrWQQegfbAO+cJFvM9foDto0nPEjKN4JOoll0eJ3FQyZ
rrU2QrPDUSLdnoIANaAVPMydETOh61GhbIDbluskaTcZg70bMETeWS9zF8OoJRYBScvUqitiEGol
O8s+Zl2jU57CNm9XmVeom2qA3otck2kGg46J+YlG/UFVgxK8M+48z2vGhZdHYtVYwTI0ghImUWfd
tA0eTw+jFuEAVsVXpyzrlVM08RboJRFWfvQcRD6k5F41lgmKbEx8lNHzxGUOK71jG1nDHe/DUkgQ
8yLR7nOrjtEzGf4e4ZW8tTAaY/uKFogP0s+aecsd13tR8NwsvZpfJIKfZAeC2WBB0Tt4ZhqDWg/3
edIkj4kmPrFgo51gvyePdekeXH+8lmVi7BMWMx+SrI5Xvgb42QqfUthXt4BmjIsXGOCjqpikE+xY
N0ijHT5CN746OtkEcc7024y/oVr9ZJWOdRc96QaGikB247rf1pGBVU/5EtaBs6iryjlQUgfyZGcG
1miQbJqaO48mcpcNq4hYMCj4buKOeRe3gSdFwuQKau6VsW9YSy9TSf/j/tujdrnRURhTddCLBSb2
aOeL7LEAtbJp1EzdF+oDJQSGPLkRfnDadFtWp3r0iQPxhYMqrP6iGZFzGAhBwZ4NOm4EPeJrQXhW
WeC+6/waTh5aed9UMrrXYniKPb52DI6CoB7fl/3Alydus2UqtIzgHSuABpnFWzP7UPS4yk3Ltrd6
JI4t7JiL3SO2V1pMh4VZ3TewFtaJS5hKLtzkNDYlxnmP5ck27BmTKXLY+030/P+oO5PttpWsSz8R
cqEJIIBhse8kUp3VTLAk2Ubf9/H09YH2vXa6blatrNk/oUACJCESBCLO2fvbeWTaa5cx1LJzifrO
8kHnaEGdb5tG+JIZsoJi1csLHDdqDvVX6hT4TYPSw8wMfo1EYrXxZOpsRY/tu40MNMyt+0g+tG3d
M1rZg9ICny7CpxgQ57oMdmnc1rtqGmLKYHZ2dErQ/B3zJ3RgKDwyzW02Rg1M3IqN/t4oNxlQhLXe
NuTy5GGEB6X2L6NN4ZTwlZR+d08ehbD8g0iymg8KrLc0yGXNm8jkrAMPtq2Gh6BI0xuUlijEiJnB
IoG0fh42T/Z7m5Y1cev+g/LJfkUqFW9z4AK3UbRKvWlbdvFnCvYf3pFLPhBgRqX17mqQfojsBOMr
ydOY0iuFrjAh1qusrEUvBINZ3XB3yrBe8UHtcHi9SkOZOz2bxr1nMEhIWvD/aB+HW9rfb4pi8Rpe
BKku7nBPD8HjQ/Mu/FjqQ6x3wy1pjNj4c+t7WgVqnYzG9Cym/BzUIZSPsuKchgzlnibvxvO+GCAV
Xlxq5yvsi/piDLtmB91d/rhS/lctpf9JDSFdZ9Lyn/tB/yt9/3jP3v+tIXR9ys9+kEs7yHNJcfBc
kzgr97eWkOv+i1G/aVFTReY2V1b/bglZ9r90XdrSc3VLOI70mLH+bAlZ9JFMkhDp4sA+ouDz37WE
5mHJbzO0uRnkWvNucHgwR/uzyR4bpSkaS2g7SIDexnSpZFrKY3g+FLsy2BhZme8Ig9EXwRw2MgK7
pjbnJz/6jP/WZvxdZWH8025Iz5IURhl8meYf1WVFZtrUq57EBkYbKLJN94hY6kM2ZJqROhlUsQnP
stTWaEoltRItXoXmaP0/OuHGH/PV+dPwDMOymLR60vk/pmKuMOLG6y1/p9eiXPlkI80RdOZe85dW
L/fDULwkjn9xIu+FHjJxnkW7LI0MMG+OCrWxelBsSBPXvx1R/9Dt4EL279X3uWcnLeputm7Qo7ek
/sfockwau4LI7e9QejF+ps+2FXF1NoqQeZO0vcU4ipFWF2r7Wpn4LugUr8bYFOWiajrU3r1TrG1H
OFu/g9BaFt7JGNP6JOU2YeB0IttE7Wwvu5BrI07T3zdpKamD2kOyKid3WudDYSNvCcczTq7pEGnT
s48p7jj6EHusSCtuggm/vFPo3zQuuQdxR8+Pvl+39MZhO81ZA5oatD057d893x2XhBzoM2hk3bTN
DmfNjW+kzdrRrXCJgLO90bPmaz96CyJ+yiX/dn7DrPLBxWW60aZPP6AB0sTFZmzXEqtkPzB6kmmx
Sqae5t3ecBGe9v2Siau1qbTqVsZfvSkhLWoIYYdTzPEI7FxY6NsZRQ2PVDZJAe06Z914R6w3y9hE
UpnqwtkYXkzJTgIkcweqh0m8r0NE7D0Bicnkig3gACopezfEgBCzW0n2fap0sqYZ9MIo9L618xeS
h0AQoufMdqbt2HbZSgU9VDFiRxMiiZdDQ+sA0/eKyeB26A2fGlr0DTdKsECnS02u+i5zdSk8RIck
msbCNxdjX93FD3lafQwyq5E+EM8dF9BQ6DCfwQwsSH0d2ApIVGBP1B8phEigJwHhSTCjwdF0OI40
xlZWTQawX+9kzjXJ8OwHmuXOltnAvu/CGOxqPSxKuMV2Njy5JiEl5Hh3a21EvVuO1QdVY1KxL4aS
b4FU2qa0LXOhhf4zDJKUWAhSUJG03LVjeyuT9JshmPy3GbaROlNyidofGCzdpFUuX40S9TNBJl4+
RedY/wj60lomNmxGkCBhlvADGPWtlQzfRsijNnpjcIIeYTaZxBRYpsBRXKrDfj7edJMBMyforIvI
cpD7Nbh5d8LUX9OfxTLxOQUGUm0cXMtiGr6njimWCRbuRdpp7oLIJ3/VdJCYDODsGysKmMeL0r7J
/RrT2eCvqOXZnAJwPnuMVovOslehI7qDZnMDdnHOpp0XCZ7//SZrQ3tVxRFlq3mFZlcfU5QqqtFj
y6cZnp2gsTcYStvD9aE+QDG3uN6/3rRd/oRvHjDY35tcl6hI/nzGrxXXx37dvS7V9qi2sWbvujnW
FRFapChoi2cAbc6PqNfumiw7r73Gv4opfSa/0KDyOGfADhElkuP1ydcNDdhr0HSls7quvt5QbQiZ
DM2bc8iA4uEjrZew1rHbzq/748Eft9etIo+qmxrg+1zv1vMzr0vXG+V0rgWcen7qb3syMffZ+ZNB
RVQHolwZ8Y89/LVvLqwM8LXXXbg+Ol13/vryUGDZsetidd1dTiEkNlGlEk4KyD72vnUwlBY4CWDR
BsbHkEALNAU/nsBukf2R6NOGgbshs+MC83s7DDoZLAxF67GGyTL2j5FovuL76jEpf6E+fcozhyDT
vL+TlfoirA70xnAgSI0Wqs0M0y9DMhSmLttZqoFvYI2UHTmxk1MQuIjS652vB/dCc8y1HVGh6WV8
D6xzETvW2U90bzdV7Z0ZuBSqsU/DlV3LLrQWTlOLVTjHUthBCUbMFbdhzig0z9+QuN6MpQsYMYZZ
xvkbIKNXfmt7mUKkq3e5BRDON2vgdnbMdFk3HpD8RduiL2+10Q8PKkz3oqcaaFrF1teaT9wmaxWh
f67zYVyi8kw4PVd3ORaExeiT+liGooNWAJ2YOom90uVEwXYqAzpZiOxpbfptFHM6QPnRhJ6+xi5M
NAmD2Tqa6GhEmcnpV5012/hW8ft9rbqzE3bFKtIstWm/JpIqN1bHEsd1HuMCGLt1184XLXjOnSMU
KVEwXpsOSzdQVr3d0O6Y1aQRGUvF+DQ5BpeznBlYD0wdCiRVK2A4UlEUNCd/RRHX3kTd13rIvgml
Pnq9frK1Or/XelntTM3beQmXugBL0pnEQ4jtQSOXehcXR/Gd8Z638FvwpMDCF304pViD+/dmxBoj
685YWjIq1pAFgTjX5jFM0Jt6+gEgBycA0NB9GxSLnq60piCZZ2BfF1VPaIffrZr04upAdU0DvFJZ
ht+joj9klXG06+qr4ZbDhtzadVmdYTa+UCSxVqYkf0NW3QGE/JrsLuvZ6d7zPjKPFLrmolE17rDe
PhgdqLJewLoxIvB6hvNhZtU3ZxxNyJNVtcZFAUPPm0vr5dFwxpvUFWoJaPxWachXlQ1/ztSIR0Gf
uiSXZuHpHAFmZW0aae2N2N5NtnlK0olsw4LOuS5WHNhnxwynjR4w3hROUO7MYkMR/Vh1/bgOppAw
rjbRLgWjmX0/flOSwyvxA7WBz7EJ2uEtKqj6iCCdFkF4l0bZJz/xfY+wPUpoRsvSJuciWwGif/Lb
PGY0Vz86wMj6eyRca3cEI+zTJtRq873uy50VYvPXSjxAkRu+WFG5RGUFUz5XoHzKc6zoDFY9kZEm
F6jRXyZ035a9ZqanqA4ueggBwVb3vWPdTxmkAt9yl9IdxyP64o3WB3JpOhdGfvvEDhpCsYudRg8D
OdV4Xxt4VJyZC6cp6zv2B44trDsF+M5cZt66L0kSyPS3kcYS4NzyU+Q0pQZZUWCakT5VxFUsiR4G
D+qZ12OIhWAjbxyrPI8xPHkuP+GiG701wmFtMe7B+R/MzL24qHcokREqqYkFA6fX0R9udCG/1Amn
Jg9BDXb2yiXPRg3TZYwCPujJvfNp89pG/wjJBR1QBLgVMhR8dY3gOR+Wlx+GYKwCOCHS5iJcTw0u
N3NXyv6ZmBJ76ZLPEFug2fswBatZbdqcfEBSME8OPG0Jt8zpI+JxppPTjiRyafopT0EUKqrKtbo3
VWiuXROWTuCXb6VFQCDEmS8xUDd80dajVEc3mrM+/PBGh6c8xc43d9Tfke4kmv+khc4hQaBlM6QN
4+Ih8OiVkDF0Ql73NR+y56K0SHuKdugyOqLicNYTxQE5/1YSpkolhHr9LU1Oi8LfxGxqXnN97Mdq
5FeMpRxshkX5WHGR2aW9+XLdyi+zel3S9F1OXP5v4Y92W1PnsGlNrAeBDwwzxup/q0jzPZmjWKgw
m25Bia5bU8vWKan3pJh4c54DoblRXfJrNOH8ysoj8gVTCCFqNeIH/bvc9UU1nVC+yHUY5Xi/SZzC
/X9jtSY2OIORXqGMcSPRpUdlai4dxSUN+c94Y2iPkZT8h/OeCL1Va8qDyFMIWlgmvZ6sPcKWBtj7
q7KzYXVH34NW5ZS0C27IbKME078PYd2DCfdSvvipJNdu9Ge/Oy1Nvm/F3wJXYmu2GeJ+85vpDYiz
tfFNK6lNEknAFMk/xe3o7ukZXZoI2HSeAwNDvFGZqrt1sySiMFJ+1zTnnEiLXJg2OA+mZXHRa61b
AzC39KnufOjArHhKsaf/sDeLvjsMdn0jBqMhtk2/s1NT32PvyU7llK1CV2t4LjLAcP4SyyyLNwFm
GeJ0SHWZGmNau5SR6er2+6mW6yCLioUGfLQTlbdvUe7dkn2c347hYsj95JbE3mpnTNVHVAQHS5B8
5sVDcvBGde93w3QLbRfnoqwQWCff5yZN4REE3fS8TcaRlSgbobud3BjkkDNotJ+rnPO+3eg7w6xW
RStfXZtvhejYkrkf9DqzJv4x0Xdcl6ZD6OZ0Pg0fSkxdL4Wd0ydWFRVkj2arQbQ4MqHq6E3hPm9d
aknzjWcO3+B8CApsHOiO+kK1K1vYO+h5TIZaRi5CJtNSR6xOuEj04QXjsCMlJDnJulhlqQ6rxVQk
vyO48uhorzgshsP1pp+XtALoAT5HFpvOUMbyusoKOpeLFDO6sDqUFK4O16U4dAoq8n/fvz4oypp8
9etieF3PRP7n9v/4YCPoH1lo9fKuGJZtyKftzOHs16XIjOv/fPe6CQzxnxv/eu71ab/u/vFSriCH
ZUwJ9ru+0fUFOH/bWuvufU2vD5rugXmel37d/MfH0JLiof2n59E6I6ikQJcKf+zHFtfNJMY9iKp/
vz6dmebHO/14rV9vFZneX1uK8Jj5vdhTqGx1Cchsfvpv6wMxJzddH01ciMO/vd/19bque6vdySTc
qW7x3s3vmVQoMdfXxbRv9mlgPqVKZ1Tgx2cys1MGnlb67CDhwittnEkuRtKQTIRHMcXbxwHiijwh
Yxwaib+qkI0DFMFpE4PWRYCKAYajml7sgjBg0DvITW6mTmIrBnq2qSD53sCYqTcaOrDF9S76mfSG
LiPY5tAeN0M5iJPRWF9i3RZbZTGVTm3fJCVssMsVYQe7KK8R4bmudZIYC5VeP0hsa6GIdx3Mn1Mc
RumpDOsQ8QvXMCN0lmpo+r1b6+dYesgdlD0hf2T3iCo3w83k7WSritPUH56YiKMazTV1ui65tckg
ofC40s4rjPkmt8jvY/AAbyf6uVmgDHWynAlGoWGQS2htq5I9UfZrlDn5TUwgJ4JW5gRNgk60tPwV
FguDSjk0X8sxD33qB6d2vjGoXSAMtPdxVRmLkNy2FQllmnZjMlM5BMT3HU1wrFzY+Ix4QabzXF5U
MZ44m8JYDbLHyrQl52W2qANtOCXaQOJGEhBVlTozXbvMmKbTBSBS7Ys065K0ZbCmAFWg+4r8M/RA
ZPtduWi8ptrRlT9mCtEHVKKdXzEzVCl5fIUX058Zo3cfhNKmjaOX2nOiLcH2+ulafL8uXW+sYYK+
Zetqaab4OGIi/qj9aBZfQa8SohSvW5WTl+NBz0gtxph0rLLcOdqWQQiSK1eTIT89pvMn+OIA6sh3
1OZ73XykML+gTimcnivVX4+FktIKaBf04PcldtdFrDJxuh5Y1yW3H4JNbBMTh4F1YuDYYkDpnJ2d
KevkDa21TeL4GUWdibp6OSa2cZLzqut6Zyitk4vXPkwZ9Jn8K9EwrAO9UHtAgodyKtqjphMBLG3S
H0Z+JCdTz7TTdSkN4DwQb49aPithLJ9kS+Jg1NkYvi1by9dpWj2TNoYKAFi6OduQ7aSnTWqmycmS
LWaTrSdGY3N9FAJNvXKsjApP4cYn+feW182vN9I9xk73SKEz2XRT0h6sPvNWYuJKDLZJR3KC6dmd
P8N2PuivN0YXFYhRjZJra8lE0I6PKhx+3mhR0JPjMd//sQigfJpn7aQEaurLdUU3P6WIO1wJv214
Xby+2nX99S6wKkhviWX8eJtfK3696/WxX3e9trJWAIUAyfz7jl23K60mO0zdM628tgD8FyW/7Tro
S6YAwttcN/2xf7/e8dfuVdc9T3sqZz69gOV1zcDBRaarjhSdf/3Xe/+xe3/cvW78x25cn3vdrm+j
T4L9burYz7aBSHWuu6DY7TJ5SEjSdocQ71xNiLvAVnMpKDjvrNJ6KVKh3cbII5cBlR8AAiJaJhi5
bzyCMAZJLIRfeEdLHz/1WiuXCuXnYqztbpXTP6bza5onio9QW4hbZFSPplyd6UM3Ut+m1CzWZp18
moxz167joUVumemKwvUJuE4XpB12i1K3aK3ZTfjm5tuoSCU40sZdD8OoDiIyCepoS45g09iKDiNm
Puk3Tpe+hMxrtlQ3mI5aIxYB3Ic0aRVJHw3DQduL3Y1mgL1AQaz8/C3TJ/e5D99xNGzKejSIDaSh
2Nc7re7vchKfaNZH3RIUDXmLbl+vkzx5DTUuy2ogXFBUFJKGzvqEcf2ZdJgo5koH6TRELSKrBILR
vza+e8ls3UG8AvSBtITYeGaeZqNRS9eK72jN+ZyIycKgpOoSeFShgYYX6z0gyTCXBaYETcvc2etC
2igJDIz7iUtwyKrzG6ZOnviA44XySR/2OT/Be7NIbCroAEFaXO5bT4dIXUJOHGseygEIUA0el4ZA
sK46QIZmo38MVfPW6raxIctmRYSNBcT1ZbYTPWRNsiXHxdlwkKCT5vJfiPjSg0XYyHo8wwO7RaZG
ZpFRikO6U6NImIIhxkaheKd77brGILDuei3fgRAdjrYiZj46E7TRbMFIoVsSzml0J0XX3ITXSmLU
bfuGlMM9Df2E3sWLDi3ly33Rx4I4dR85UN7ZmxB83NIoC+csOqZLRSbyhWjUpu9L+96IA4gjLdKI
wrkZtMG48XV/G5cZooMcvFfqhy4S9OGbCft8yw2GxCmddmM7dGtqZwkBFkpt/czUUK0RDUiwgbZn
QAIYPdTWCVPitZ4hN0NjZWxCgfibGpl2V07hbQfHce8g51r1nTOHI5bmrpji7wK5/FkXyEFcjigq
bRZFvmGLg7HbeBqRrkCYUHakwwezPvB3Dl1d1zb3kMz3ieG0/x/2v/9BvVoarBbiyv/crD2HUfF7
p/bnE/5q1er/QlWKoYg5tU1/Y7bo/XTvzV1cHHqsddDlYt5D/fXTvSeMf3mkWAOChz3Ln1m++Ver
1v0XbURa9sL6q8H7X7j3xB8qZiE9j06xbUvDcg1TuLO57zcxrT9oaCxy297nIUVSphFn32Nw0VNb
y7LAhocyLWP3w+2N+9IrMHbMovi+cV8q4KwbWwgaYQNUHBSz+4rrVgmEAroLKk1C5i8M6+wl6RL8
2qRUuxxWsu3Vd6VBUmLZowA1BiDDyjeTlZVVa5SZ3l6BEmpNBBCgouCnvZIyEq5lztCiecwJY5xU
uIM5GSxVYx6MBvjdb9/ePzRGzX/4SHAqMRC08Vs6zvy1/P6ReJ1b+8bgib3SpLcLzMhaAoNG9xCR
Wa1pWydH4x4ScbselXWrB+EOb8ebZhAqxA99VU/8p21JxGrn5fw3wckr9X6JZ2ZhJjhoYGhcVZ8v
k3TK/f993w2+vj96765l2a4hcJzq0nWE9UfT2w+JD3C6qCLRwn/JCDxZllZ2R0AoCfKtV2wnZZzz
AbmNpCJUouarZEXmZO0+F7E2bFG8WCDiUge1TQo3p4A3Mky7Dq2Ug9R6ZtGuzGZWv1QfVAglWBGS
XOfwliIIx0Vjp4S2kqqdxWprmOouMkgJybX6W0bcHKS19lgBuF+XBbbuPnimDXSTAPFdhKP7gvPg
SZatWIKt2hM0FS56Z28kcXR03EtAxBSBWVTX6eg8qVPa+2qn9eY+04hpiFzlLAnuQH8ULCwP3kjE
DEmJDyr6FZO1/nPKD13lEkbG85ZDeHY1o143gQbaFsoV9raviG0DwkMTgoX9aU84X7MOzWyXCgdC
LENeo6k64u2JedW+lBUpRL2pfUKWomNPVOg5xPcqTUmhovdQS/lM+dD5naqBo2UIOVHj1N1PwnnM
0VsuQVmi5OJFCKytliiQ72glftIpQyo59FsZ5+nSm4z3ZHoc+0TQpxDv7txmpPDtV+0lsl1SMkvK
dTWU9iRrjknmUjiKX5Vy1p5PjbOoBWn3goiNKGuAuipro5MYRr3Y3Moc8zs95iUzYX1JiWbF7PIF
5wDfJYUcIg3HkchjE1iBu2pB4WVclpZZS4aVHRPAHqWudTb9DtAPcR2+cQpo294hQcUsjPqvNkGG
uYRxM7RgqEkjoP3wST2zQy7CrRIb6oPvmpPRx2mB0QNKyDeqUHeBmydEOEyvWf9EkBec2ir/Uk7i
rW6bD5mSRSK6F+rbiMfa/CsDqzszpOVqRNGZxj7Brl3/7FTlKykYaLgmEoZphChyxgO3WxHXdCwV
mr5RFy8ShsBYYKJB4c9Qh1zNiXTIpKYrXhrBViLA4PjpoC0XyM4r2BSoITcqJM+97c9T32GLa08U
9zHVxEt3HPZNUn9K887y+kPnZU8N8AYmTuM7UvN1RdhJYsVrVfO1MPKlEMqoFXHjGOCvdCf5Fk4S
vlXY7e0Ma1cBOl7o4tlN5GOaRPR81SkuQx0vakzJMMZAlwtcmxlJVFFxHzvAb83mNUQBSmdiY/NL
WuRh99a6uJcb3k6SwJu7u8YwaHl5xJfNYhfp+ZxYnUeU5Iw70o/Gdb/77EtN+HcurHdtpiCYLSd0
xrDLZvQuUW+/xHyfcJXPiR8dYX1v27p6GiluVX1wkbb96dv8A7l4BzNTb6VBqSj37924vIk9jHZ6
EFO+tO9TUWNPzBi+mR6ZgT4xHyrrt1lgfMv55S3ccPSQr6VPXTJtHJ0+dezM6Y46Wj+KAaRhjD7i
HZI7G1ncS0AmRpLwGgQqctagflim1rnInRW8LMSq/d0k3Us0JndITm+hj9EY8GZLQbqY7DnqOUV3
yHygGJpb/CC0NgPisa3C3DMK28d12CxS/8O0s5OWhw/e1NZLZxqfSlr7hESQBeYP+uXH+yatIgWK
ukEfgImK39NErubf99SQflnzU6qzaM+IdI0Vc21M1HhE8NpXGOYV/SZCnGi9+cxCNatct8aFGLu7
eUXsyZdkIJFx9D7M1r8PnHTVDLhTIgamSLDeXACigXv0k71sZlkuqTlqD7bVJ4MNFTuE+iKlqYRh
aBlWjCwHDQiyTtu2MCniS4f4zii0q03nhI/+YBvkXnR7RFVitn15y4ZwdBwKZ+qI1G6NZ8tei7hO
aXTJW0cWz4FXH5PIfmlTTmGuEqQivNNmiLAAjScV0QnLQV3lXUDkM3nKklRQrHg0QrtWPja0wha2
QdTLpOI9scLOUnJ5W0IipPJtfbEAppIaM6xHFDUbIAlntJJffICnjgQzGeTyi9HoYF2br2FEuLLX
WV+hiNANJTQ0Z4EYq2zRZz1xO6wiF/q+FN4pJxV6KmmD4Pl7M+n6qDLNVzFC2tAjD1cT2oDo/ppO
i/4oUehaVP99tLo7xFrLMcg+HDQjBxoQFKQdh+pKxKU9GusNXbRyY072OWgF5I0s26NJfhw1cjsD
feL8wrVngi5tJ8ZnVtU95pliRYmDpDjLfqUpTaq2b76Xmv9ch92N5Xdop+l2bLAabFH3ETCi32T0
dBemaWsLwqRhnCHi8rxJ3JRmsh0m9yG2x5XmypfMRdbfZSCX3+Iyep8ydN6Obb3PyoCY+WetESPi
i5GYq6jN10kNVNg1M4LhORTL1rkol39Qt/CJg0UKALDswqitL4KubahjA5CRj7WmtNpzaBJh4WYe
NtU80o9tE3xVro55v1f0kj0ydDngsavXS2kgH9eLFeDSdDU4xTcQZjUQhgKzhtWs6UVsA4MGRzD3
G1vLX7v2YxtEwQlJvRzTHoWPvOi4g6nrDV8VGS30XJhSTeZTWDf5VgAp5OQCvlDKx4GYxiRwD2bb
3446VsuSFD8bvBEJ7/QTL75q31PHUVubQ+JmY6fxzeB3z4pwa87FmbPQcH+04iHFzC+Ji36dP7rW
j5FQ8X0Mtv0SVN1X3ARAk0P9ZZADDcScGDchnwMje8ikQy+0pRBUGC+yNmFnCybqIv3a5z3RjYy2
YTKQQkwMB9ljl6Hr36h7zlnp1mLwc6zQNBL7tGbaXRVf3IDEUiu9DZ1q303OvWYO57isFXGajww/
D1o3PvphZC8QCXFqUt7e8BYNzyJz2H66/ndcHpcCZUZGMWA/v63loDdLvAeXxmUTjyQyj/JLKaO7
nv/QEc16SMTO9W+dqTpjUmLHxUDCypKWFxX02gVxB4Xo0vUfqoeVGyRdsyXvHCeptXZK4s5srCJt
Nsk91k5r2Q/ZnVU4xYFTvUEJv8rLJ8y1rwqK36EbjB3dYcxMCN4hjE3FEo4kEs06OqAtr5YiIvFU
cxj5eDVWHkdgTlLRWpRZeyy84YI91lxrxdyHy81mVZrWwaBQta4zmoNdj4JcpI9G6/Yb1Iz9MhHW
pzub2Qb0YVOlhq2KsidT6xgrzITGEDZQnIRoFABWdsD0lohikC8s85xip2/H265AHOIZw55xSbfz
cu9bFNT+miScYOkCO1wkAyDMyVTmCvfigJ4Mc3cG0nGcOv2eygAXwiC6qzKyShJP0xYlaHtOWB34
OwN2QbMfg8ZdaWmzbPzaWpUuNrIRvdxaL4nQSQd9j3H9mAobfEBPyFUeiJWT+tmNzKqHMIQkUiuE
FHgRj11qIitFP7nQqgzshyIljLpEumvpMaULa4owcDY2o6ehLg/9fKO7UUkx5K+71yVjco4UcuEN
zysJDkXLlOfV6rryxxOsS1qrkZGR/vtLXNdNuuo3stcuVSfKQzHo3gppI9d2axuSILzXOlTqhJTS
nAvLIl5qJolf2nzAXG/M+T2vL3S9W47mJY9j8iJnIdfYQ05BosoiFA/mF35JdqX7Otp2dsjhFSxz
sqnXMgZuX6ILymqNOq2kfheNudhDjUVECGbwwOXjQRL42sWT/yho0GAj5eXnl7kuXd8iQJ8NVXt+
MJ3FZeh9AeT6nJgCLSE0anJgGmAX4vuqhlPUBHLfy2FdZQH26tjI916t64SNd8EiDV11G3vzjMmy
yy12oJ0bCXXkkAnPtWaE5xEtKCU2iQewaiiolxVAV6OJb0PY+ngNzXpVBp7Hr1I9DCMXhdFvzXsZ
BOmqjomCYgTDaC7F3hQQpLISDsASQxP2HS6LCHlGYtBuqMzlBJcKHz2lIohii6yYtJvCdyvG7UO+
bJJYPyeUo5y+eGM8UuxF4EWnKKy/tJk2MkrM11VqwjXIqhu9tRR2MwYPbgYtWE0eddDSppfE+zc2
wZNDb+NZMT5VrZJ9ljFKhSx+wDecNmm5jzLkHEIrxX1oxAdv6lDM2nAnnIbzQ05JfN1mJCtTd07f
FBckN7Yg35R9fazm86xwe2tdBfVdJkR9NA066MZQPwjDRDSrmEzp2YTXsMtxslLqCJ06OBtjxFw9
t/fM8cW+6f34jrheh6x2sv5ymX/07UklmncoBBewBi/dMTcYicVV0DxBCYBARhL0ypBzLGzYpy8S
x1gxR4+aCTBi1MPB46Dy71bF+XuYMQVj3e49xDuHqR9eIfaMWzlIdcMh4q5cE/HgMATBzjF7xpg0
PQZHk8eeCqwd308tgF+m3C9UYZjuEfFzpl90SZLY20K6/bCLdtqXhfhIRzknzPbJmlyKalUihrtt
kcTdatYgFn4wp8mazmFS1fSoOQCZkrznbJma97bnuY+B1uR7rSeIek45ZFZP3uRUA7dIStUv+pgR
aw5i4oQD1jz1urhMA16eEIcJ4Xet+RRJ55KUQ0Y/aLxpJq28eJ5/O8RGCjC9bY409Z9SZNYHxuW+
UvLirvK8i5Ep4UCJUmcXBuUiZGpyP02gK+LaNg5DKV4ip3b4EhNyP0H+7cMxQKTk0BCkJN0gUHnx
GY2suIhZ+wbl5T6llCqyurwtiZVfiAxUpYOOKLKtC6ABcnuaOXUX0dkubWaM3KPRUHhQgtjGAhAN
duuG0GOz2I49JjWR55sw87+2fVJCHQV2nvdyi4OYlqhh84EZ6rWvcdxF7VYbdfgyOYmevV7Q/2vW
dUNxHtJjhl06DG1rL4ex2cgwf/ZJQbyXebeiKdsch5IpqJ5FWK85IHpSRRnOBceAqgwCQ1KnF23u
D7f2SL3Edca7aDI83FYKn45IbJRvzOMNu7RXbWMiNJ1Z8L44tj3i+64uAbV03bc4bcMzIemvfmZ9
AWTE/FRB8h6m+q7myA0rwJlGUKxURxyUETabEl7wMpsUg6NZMq7q6M1CGngPyGSttcmhBjB0B/v9
1reyHtlSi400zZYhYkzAE0fc3Px3VhavBY01GAiY1DMaLnF6oFpK6aWVIwWFa4zTUQxJd1xA26zv
7Ci7RAxpDDRHYtw6E4RqtyM/JBxz/Rhq05nxdAxSI5+VD1uVdN5Z1wlayvNUWwdyuvUTRQsyFRmH
jeltoxk4ZdP4XJAZN211WgOC+jnay+Gl7Q39pn6uaqIou7HDAlB1OATnGFoGjBjC7vXAgtMbpGKd
i//N3XksR45s2faLcA1aTAMITa0yGRNYkpmEhju0+Pq3PKruy+rsbmvraQ+KxSSDIQH48XP2XtvY
NuYM15/qvG9FS5GNxaGyOnM7OzEJK7P/kwCPZb9OQ3MmuT7ynHVnyt5BqzTuZOLTWnPt10XBzkdn
ZHtEBw48RnCQ+jCGbV/ftMUrQ/tbb4QPhhgxPi0BA055rgSClLXszuAI9Ed6lhts8wwm5AIqehPg
iD0h2ApO1++y7EaSDnXSGg0dWKu+nXFt0FFjdcTsgWHhMC24CPNAQr7S6SVp7RyooIWakZQ10LZR
OQxl2nyhvF62na6Zp5x+8cbQA/zFBbAALOXCOv31LaAmi45CU6IbPfo4+0iFKxHXrT5WRJe6hP5i
vpvmgglbwAa+r8iGJm4QPRHUk1RlNLDDAE6tfnT9snTBGxC1kqgOMVWkS5vrafTM8e9vC9FkRx2A
rs4A7LSoL9fvTBTq7AP76e9/90uZRXpeotcsfUTpbU9CuvquZh9OhW8TlubOicV+p8ZWzi+GLCEG
dc7dTasKl8YdJSk1Lnhv0aL5Vj+Lr6XL71+7rP3bpCsuXObd0CkC7x9/e72D65fff/DHP3U9ZzY5
tbmJ5JE96O8/ARJdRkmtr3/eoeHr/Mn1hn99a0hatk6aVNHvv/7Hja4/9DV0BpxOhJ3+8Qquv/7j
+QFQA5GZpG14/UXaQObszdkLfz/AH3/xX93L75sYM2cu0L2dVNUiF0J09/ZcMp4kgC7UXCfddCLN
t9dfk2rD2z4FvMi8fcJAoR9drMNs6vjixdlwonmKaeH6b1/9cO5iWncxAAO5kLO1casKleWIe7NZ
tOey9l/QOBJDro4AzqtP4j/Qm4pF6FsOcXFirMEvkpYNPrYkEp3N8jno11MVY7TXrCpdzuBYaQow
WKAFIMUpt9HO1uuxHaefaSWmnZmGboIk0ZQnPCXI/8eYBXJx4JR5lsImuEijqdOd8RULabZpCxwr
mfeVCnkfOE2UWMGDMJIfyK+gwI3FHZ3YrxaB9gicbB5wVw4ZrnE3O7Lt/j5mEom4Q9xrZX24WA1U
w6dH/a39GAxeP2wc6OfyAFP/s6gqi97HPEdMmO3QS3wevV9uLaF9xS4FcGA815P9mhfTS9osTFVN
/+E6QajjjA5vOX1akxNhR+5D15TfWhvtK51cxx/vK308mBVRpXSA9BazLY5ionm0MLWgn6bFGSMS
fqDkYqrXrDGu6KwQz+PZc3IExk7Ko01RT/2XD/NuHvCKQRZ41or6DD4i7DEQFkCba8e+N53hLaMZ
ltJML5u3cXGeHNGh5yF3sceV3WGpjIIuuzeb+dk31tdCjPPBsGtQyIG46dvuILX2VFK7FUVcnPCa
A18Klie0FePdGH95YqEsahQBcGKDHCPygsl92yRwuTMXoTgXNRsRaLtp7RU9psFuIChfZwvVXINB
3D+3FFuhLHyAQfQhgma1Qo9rUmjnlP+J1jz1zetS4Bky2ZoySCt867Jo066Z4yPpDneNMx2CMbjt
QRRuekuV53dQyF9s1Pw45YNnTyWV3DaODTt8vCXj5uDiPwj6y4gPjPam9knU5w1kwmIvEvtN5m/S
zL9huGhpwg4A7CTSlwGUUDBNOdVrhu/dRNHlyg+hTMFBhzKcC8neyvHJL4OV7abGdXYcPdNmMpF1
JXGAO59hkhp5hYNkCFFZIt3gcJoPFsKGwiew2RYU8onayLhCoLSrfrYato7VHEXYHazShiaAY5ts
lC4GLcUbCECU/tPCXpCd+skfg3B5CuDnhHL1f3pDeW97qH3MOS5C7IMcjPGj2cZyU+E8C2kpvvho
2LaeE79mAgmZ3r2xKTuyl3A31chnZ+sBkjnbecgsXjDKV7Kv2/Us0vKXyHZFWjzDLfjyJ73ZjkKe
ggJ+iLUWXA8C89LplosKYI7WAhC/TUdVCcJgMrvNJtdxUXr0781vogQgitSFRlCZMZHo3GGjz40E
dyOKQyERXTF/mhGWbOTanCeP9w0G23dyf44DqhIaRYj1eAsk6C6cf5eSRW5nqnNNwtHZmCfpGHfq
P7TlGRQ+zpZFWtuiZ30l2PeFA54rjZtyaLWQQwqAea2gZdcAmEbcyOIoamxK7Qx6Q8cvmWENF+ma
0GLACDMBxOtXAJ5kzN1VjApYzQCg4R26wUS1uCTw6AsAsjJh5S6nmkbxe0e759yJIt2tvgXkZW6x
lBYdALduwjFTfG9pj2ytigBLq22eAUfV4JdKXIYr7SbtezV7DKjwb21cj4adezFFEPN8eSONfGT+
5VR37FaYasXPo71cOif4bOmH8GkYF3+ftLO5jSulkpt/9cwhSZF5ygKBL6X2UUAlr2ogzbSr2XRI
jfe+W+7bqYHvViGmRXc8huRezCFk6WJjFOuM8q3KQ6gBR8uHXFFXFS6GXr38Hi6n31Cpt5ZDJ8/b
E5nAjtlmPwhVlQd0rLBz9Ide06bt6DafZpMiRTGXZNvox45BWlsq1aZpM/Ozv0af3XDjnJ1Ru59V
w56oqTwE+1GXIonMIXOhA6Y4M7RPM82xuYjPVvXTzTEn0opW4fnWD5LQGYMYUaaW7T33AD5EiaWX
z4YziCSOjWYYb2NG66Zfsvd4/oLDI2FUWkCH2juCcQGNrsWm4KDTaZ3q7ldBy2AnJaMDOjJhT1pQ
6qz1gZ1TG1ZsZmZx8sWCqqwqdsAH6J1k6EQNpsZ58WmVZrl1ypWOoGJRBsn0uLb+Z8E1VGrOq1cY
yDE5G0zDvNcq/DiDYf/ouyHbcH6DH+t4TqXgTdcseIu1e49zYQBShoYXY03E2c677/pZSAWBxFR9
FPYLgzUJ37GtuFAtHBCx3uLM0p58TktcWD1sYPS+oo6D/WwFGNZgGGu/WowP9A2Y7CBfRLRUJZwD
c/NWlPelCFY8ZRPwxyS0LGneDkMzb2bpbYvhTtexaktoubU13Ab6woUvp0hqVooDs0z+Mpf/XwUf
mLrtQx3478U0tz/apfxR//wPgpq//uhvQY3n/AszkKe7rm7DRKB//P8FNV7wL5Q2jhU4jNJRs2DE
/1tPYwX/8kDGGZ5vcpUP4GX/1tN4//J9T+lsHHhpOhDt/xUNW1H//gP6QNddYLY+DOEAcdqf2Psa
P15bpSQHyZWyZYC0u0Gid1q4iBUL5m8xo3UpytgJG9o34QjR/sSEEDBcw9K4uD+DtLqx8ZPQkMz/
B2XLfwYiwH+wPF93TF6mb7t/aEP6Mkh7bXUX1eQ4mXDDN9aIcdbpp/ulZ8RKX+Rtsb29zSTWwIHE
osLu9h+f538lr+FT+PMd8gM+DXi/Lm02U5Hr/qE46rGSjIj058PSNzSPx0VnyDQxh5W8KV78ImnL
VIl1F7fur4+cnNGtM2Lo1r6RrERAKJMmm3JU0IYxc7QiNIGrUOrlpewvtAnBZnY8Z6CvZfg/PXHn
Pz91g1EzZnnGX4rL9YcyaBgWPxsXr4efhGghGL6h95RbHEAH1O0Y+2f0tH6VUdbmOuTqFhMqTXx3
heHLq+y18mGCAxNe3+sVX9NGzyHmwWoOebwD0cB+ZE3VK02HlxlhwykLXHrg8TtvknXImW14NQ/T
pxn9yHECSQu9a26KfaIzqasGE2Bc42eHzK/RJh9AO1B6zQikdAsVM5WTxbpQUIbKJxN1GbRMo9i5
qx2hOpm2i2pXgjaNLOKqGDyFaDFu56xlea+mKIi1EgLwsuvAKIftEo8RCKKjPcjnJCFSd07Amwtu
U1Yun0zdbcuCzYeXmYei5cWXMQKuuZQXCIAoVNnOeGO1zysIeP2KxcoJppM7pEoort5JdevWraAY
EGlZYdtahwxrOb29QlIpdIg7QgOOqPSsrYEZJEo7199a5Xf6s7j40qZmpGFj9jOTryARzJQregOD
76R7VCuXZLK/C38F6KUO8NhUybNZrW+0wBrDIJeXKRO8d8UZidYnqAY6rDleZqKzKUsZ6k4wulKb
/maDij3yqiWcGXGHeB/XXZa/oeBuoswDMx8snFVEWjBrKDbdKh8aNwXL1dFSYdC2rxkzK1806oqL
0UF78u9ZNFVvf9n3k6TcpuvhSPZrRJJWdHfNXy58Yg6lmPv1weWhO/jrLCXF7ksjgrHzeRBOB7pJ
LyRpgSf3JpBk+cWp0ztZM0MKikuLIM1qKOBpjr4MFkK7hmw56dmAF3FFLuhLmMZwTrbJeYILlTER
pIhho+AUl+tvKoOPCf7hbnbs56XhMw9oDQ8ra21Hfw0F6YDTknl74iKxqqfu1dbJIgdN+6YlxbZx
43LH7PNQ2LWI8J6GONnWnSc5rZs1/fJkcjPn5SuKReRWTkraH7Ysl90UsiaqcT/YgtFFttDDJ4Qd
2HpcPFp8NhvsXHexwYFYTz47MJeBlJ1YYUmejJUTOjUJg8uy9KPrK0gyTD2iXp7tibDfJOBIpbPM
icmeulCf+zraX5M7HuyWFK58om9fIQwwms1EgiFqMOw3DJsNyWWp1briiay5NJ6jWUu9Yz1NA1KQ
dkcpoG+IBX3oGqpRz/OjwIlvwSPwDvtAsO2i2Q5CHRijB4+d+IONl1TMJQHgRs5E4NO4TCG0nRog
3ni/ZqTFYx4PNglc6LXZm54jEXz4cxTQ/xzX8i13DIcGifVBKZXR4liKXVKJ15YGFFeOXwlt360s
NeuYT9NbDRA6pAAzaM6Sa68Luc1jGhTC4ujNCIaPasahfTUp3Rd/WNXLoYVRGTVdwEfqNzhX1WVc
6HTcu8osdrodl+hCBcGOfrcBzYkKA31Dmqgymat4E1BXa7F5n2hvtu5/Dg44hBL+edvQEmmNUAl6
nGB4GwyubIx0lGKSR5ADx4cIystCnC3ahr2w8n3TmUpKwkkyEfG6wfJVovhDB6jgb7BvPhDcENfN
KHnrc+4MiwRmMnM65/cM4pBS9yy/dsGpff1Ehp4L8zSl23XWfjlz+gSKtCMJgku7zbOmH4tQ5kD3
i2TChFdXoyeEdUGRX3Lv6VTsqyqOUoQEG2HmX8RbqsPU5TjueVMkenEc+dEsXlfyjG0U3+tEa9Bq
5Pb6QFQpvM755AwWU3EO9n2pZ2+d39xbOcvL9TBhbTAZ4CVPK1LMsF45NUCY4ej/AYPmJJrk+/UQ
Ydc0hqWefHXCD6sy1TfZCqHAGGECZE8pe+KNJ+tLUEIIn4ziywROF8mOxWPIZ6QadGTC0SjvSW0S
jGId5JKFsZnVB2i5Fc8XrkEAH2Ic2fHOaAnorqi1QquWqDfMz4T4q82aIf5Xx/4VD1vbJbAEwRvq
o5zZrP1A18D+RsYoMwx6HNcDM15YvLOk+NLiVEcUR1CRRdyGWLuPPmNHHzDlBPb5fD2KrIDLip2s
P6y0uIe4tyVlnDaXycfZqAO8K5wytNeK4buBxguKPx2HZeMPKwcsKAnmolzJNFdczJIUpTkpdu3o
vpNE+AWA2wkRPqprzhpVkFs3+kJvuHF8ngO/k5U8FUkD9t0LyDSkc03mZnyaGry0XIrXkp1IwHsK
tJU7GtnZ1Nkb7hQkLkIWm6G4r6z6IllWN5A8NvkYv4wkU4AV0dAASgv+AuzJje6wGkq1cAQjnr8S
DWWSsO7kTc7wdr2ngyXZqec/CZbiIJbNa8d7G/sWKhu4xtvG4Z+9mdwIlj43BWBhF1aoz1CSMjiT
1xUbfFQRAWH6lTPaAYc3RWy08tCBcWTHzuvIq49Gv7pc6wAi0TpUlCyTfCao6xBbFPUdqWhDGHsA
2q35W9+wqOSF2hd3xVchh3dpe9hRNDRdPSwoOLoGV5c1L77q+QWrM5OOJr5oMwfX4klVOt+MYibA
xOa8D8jOTRD8DZILmblWx1pnVkvVEqn3zNKTH2PWHq4vhJgXUmMWZhWsQuxaLTaB/qcImenipFFX
znXiPc1MRLBcbTYS1ePfJYiBtnCkdXSdHMqOw6L322iRLriT/B5jIxlhFkRETnPiOJ7Hfn0L3NPM
CV0k9p1V1NtMMlCxcQKEHoKAcAyaAwHoEUh4+iwIMDZDrMEdwS+Pw7q17pZG+8mmZOTs5FQZYuCX
xFSc0aZxDtrzt6Rk3ifVZRWjZ0ftw7vTCnkJcJXCLuAPzTuX5gowqJXrGe9FN5DoIKuYi48RI5tA
iZQgvaas4inkM/AYb0S9wimrgv2S3GnCnhweohW5M9tbfiY+blnX5kLasxVhyOY7Ye9ov9D902kd
5gNQKWaQsSp1UcgyJTGNEnKGrb2JqfzyfJZWmF9TJDKiU7Xgi/3GDp9QGrUswUttfoe66C10mnSm
4l3aFSGVMkMxVcfPdrer+vJFauW6sxZeZA3nNR2WY2dyVdYcWECFjrZysQ8gCSiLUi6g2IASjrXk
Xrioe82KA6buqk9ILE9ms1KkwamPgO+eZe580yg3Rmu9M4f3Tl3Yc2Q/mAVhWM7Dsh+mt4K8200z
fsUlpw46RvTk83DmFIRSY/b3PYXeBnn1l68evxqLgPb9xtWxSZZu9TC05SXP6wepMXDPmtCMg3uc
VGodFQ99kuoHD9uD7RYXqKSMuAXrkNaCV8pT0kiFbm6rwSaaHrKLPeu7BLcUuB4ar52gRCzE5Xr4
BaOthAcR2sStC0y+Wpm5zv6tpy6q13pOzNXDtQzKzHcIznF4vRjnhv9yrUGuF/EcCBVNNP0xtnr+
rDCoe4r2YmLnUB/lMHSvtE1Y4aAMQq7xX2SVPcx1h4qQXY25H70Z7MCrJRGNrJQZQcLqXOk0EIlJ
+7zWvp7b037DIeBb2rkaqcGl3Qg6nVhw/az80iXHvSq4y654D9jeMNighHQZwmZD9pUZxSWNFb/Z
rR6b2A6nvAtBe6MifPDXmDBcupy1z047z+mMzkVvo8QpLqu6/K9FcUganFCsR1QbfruZPeM9HrkE
tO14SDvnAqkT7/XiPpdB8VjnvNdjVl68zka619LbUXt3I9Qn/2XIgpeZWBAIoe65X5zLdXVcNTau
pjvcVVN2aijB2VBkfZQ7D7ZdXrKOqkZ4608KlAhFOSVOFb+YCS9ZvfZ5At2dIOlQdQP5vNSfYL98
kX9RJbINYd1z7CJFoEx9oJaAoBA3dD4oApqbtnO3gFNAKGbOD7P+RZuNK7Fwz3VJfPmekORf12Mf
4Xe2z2IELddbMO60qZXDcaCKqYfumWE5YSJqfSlWipbsu6oXHDt4QeCPkjqjHrZcptjqvfGnFSs7
I26EBh+ivxQNC+b1Y17TxwIhIp8koJzWSR8QRR1gZt9MqcJnDPXF7HiujK73AJq8fcfZsJPdpx4j
CCWTutTyL7VFiuipcEF7nlaudtfjWK3DjW0fEM1+YdGjbC+qh3HCo2c8LjrNbD+nRFrM4Rel5sXG
Qb/rRmtXOeVXbxFVMwK2WFq1z51SEhYwO23Y8p0ybX6a0sI+Tv2NRFlxK2VxZqZNISj8XeOuMNm1
5t3KnNde93+kQQCIRTyULueXMLppU7rlz9rxxn3Okbu7J959oiZ5yVZXclHCwWEfNbX509UuJRMm
cISJNrbKksY2FNCE91Cx0MnGhVpAbuDjUD2Aq59JOEhxbSP5a9Mpkp1LTjVlHgUhc9y3wom/M4ki
vFaOka9RWphu/OqyQBKYQq+yK1gk8ZgyaBDZvrEtyAgoY2VmYCoPhkiP7RRNOECpNLFASQVfY+wt
KBRLerQ4qdGXi6bfxyNnzZDEu3nUYY8P9Q2LNQpzKrFuLY9mMuHzbgkKih3cXFk9A58ylh86TWhK
ivjF83CEjbm30UnF2PhV/8zJKE5OoKSEHjw9CmYmP0JoDAbrCqH2vHoiyn3ISoB8CRCwAGVMD3WZ
MoQdK4ZGgebeuWq2+vuLpPA86fUM1Ggy4VfBRKYLv8b8cEpCW7mKkY2QF9KMr5Z66OuToAWeiEOr
/vb6wyFG5Ua+SLY1YUmdyjG7x87g7vRlGE9wAseT54BWSCwipkHJYJcYlNTv+kU3zC12mPTw+0d/
3cS/YuDMq2pA3Ro7BX+omxk74BioTjP/826uf/37xr/vDH8nmsMrOE/dy/Wf19/+/llwveffP/x9
m//2Z3/ca1bVdKro1Pz98qrrixydHGDY78e5Pr3O8+Ko7/FBXX9x/YJG5JQCeqNrqKFXut550Qd2
9c83Jfgpgmw+WkCCTnCwNylRc0WHRMPOt0ZrMexrx4QPZJxi3Ey+VZ+u/04893GQaA9jo6pPQdyZ
+6mc96Q7wD5ML9gH+h3v5YTuIkGRQBoLIealexo8G2qZ6/fuieftoFbhh9cvMMAVXCnXwNZZ2oku
GG4ZVEHbrpu9Ex4qEBjqOy6nHhxynaFibxwco3voEQTuxJKYJzKDTNQpfImX8dFcgnGnuewwu7b5
LCh9ZcyG45gwpezmgd0XaDAXOeTWUCOeSc8JYHJ4gTpbkUpDwRK79UEE4wH8+IrDsCjCzJY1bmD7
tdTc4CcDhXyxTm27IATIfXDPiAcMU5L54lYuVozsdhRs5Y+Bs+qhr8fFvoHfRsKrqkE0uYPWZPfp
ndOBi04ZoLBGo4KCfshJn1FAdOw6RweZ8/hI/rGH262+03z0xnUb3MU6A7PsNdGT01T2ZICDMOOC
RrBWZ6zxwfK13aKlt4WrBK4ZIH3P/ezi4kFiVYB5gVK6H1e2NBBNTFD94eCs1OFxcj/r2aM1JA+r
JrtIE8MBPMTz4BfFeSqzhIUOk6ll+b/Mxf70a88OlWZJicd/Bh3aja7pP+FojjOzorkpFXRM7kXW
Pzj5cNdJxZqv5pskBSMyu1x4GZ9HcrD9I2OC27qfcLJiJaqtaSbz92dpLONT13XWFm6Sxu7O2zYp
T9nlgPBLUl7gyB5nZ7KYQKObKlWoQuWhRjeoAJfEOxC6Ql6wNIpDhfoSozlwNsTB9HY8Akva9Gmu
XJeipbDPugMBfSmRPCQ2k/C0yxF5+s9OT6ZYUC3fzXRkgR4trHhUoJmPSnTFVhtOCcaBGULXWGnG
wcvBnJFEtGuGnLFz7/F4yXvTjMHW7sZzEPQiFKO1HLEORCTebXQVghdb48Ww25gOzBhNwbOZ0Yae
qI9xHhr0bacb2Vv+tpe+vjHq5iAtH0OnyyYT/+ZPngH7FYNxWWHJM2FOUT1CBgMHh71gSn0Irntb
T09FoPtRkpLiHgT5tsqK45pk/UsemOKuWL0bcOmED1DhF+IH/Tgd8qwPyad3jkHD3HHsY4ie8pOt
4SGR5sVmaQSV77/UzaRvh7hgqAekf8SbBfQn29JOTXdpYpxTUkrvRnrXHEAALludZLwm25noUBwX
zd0k7J3T9fDbHAbETgnUJ7Hv9Sne1Z0Kde8M3JvW9AZ56oE2wqsb+/vB4mLhps0DEY63sOhf4piW
SOujKTKy+06bkMwCM2DjSkvFzc+DJr4Z6ZCGgTc8yG6ml2VMYWnLEW/r6INLaD7KKT9gM4ZjiKIO
14F75/UBAK5p5GxplZxmPrJT+aA19JGu+e1oEG9RuhwM9Z17Z6f5sGsT5iQw5lmMYfURqEDuKtcZ
Us8JVHnsquKHMUgasl3CYQviwjXu6hk4Su/SrkqAsGxqHeMOdfmhbbxvOD5KRDT+TnXnAHF1x0Y0
v6qAiD21513N5aao6SJU2MjiIEPZsCIaJiD5obVke2gGa7eY6UsvIazlOBqWQfUeAyhL43i75CBp
oRnurQxeHI1vTtQSQ1/uH/2OvNRYAt6fMHEMxH50ox1if+mOKVF1eC0Uiy9Pb81pOeY4MvCRFA9T
XyDu0IxhK9y0PT9ao+08axm7s9wdd3EaP+j4nalgynLbL+4bQX6vM3afmN2L6MatNmDANac3QPsP
VHJRMLoIsBxnwSiJ/6P7Ea+3jPpfGmHvudS9AMIJx5Xen4i/eQz3EO6Y3/qRfm/jHHrXOgWjUFxd
oN4abGkKkkIkBaqt5llWQI4ZBcULHguxg3fChIM9YsWsL80ILpTji+270WpiaYrZ4hQsYr4zP5Zd
+mnZqGdjcbdUzAwGFBRYEZu5ChsD852RhY1f7pHg0HMdPnNs1GRcChNdVHAzNM4HbBymYXQYaa0z
KdHI1AU3Gd9hnr+VwAJ717jUlXnPbMtFAXGMx+ojYELoqEPaSPId8dpk5PTC2mpdHCEyZ5Wubnop
WC3flcd19rSHTLb3AAtu06Z4WTQuG4EQtzkBZKP5kZqUwWYD8lU33qbEfEQTA0iTj95SvADXAcBi
UJaTA3I3d825AKHhyeFgj/1JvedVKw7Zan43ZvkAMPmGiLh706V/4Hg02ldhIsMHbl1Wj55eQoWi
VoOOg1SCZHtySgx0Z2RDwJHKV1im3pPFnmszcl7ihiTQa97mbfuGCvtc0Y+obftNfTTqrjJvOsBS
3Ph0xsz2Nve/24UOx8SXYBDH99h3P+cG72JkE8QNK90jciQLh1m+L5xD07pufePVidMPZD6HwE9A
vztMvFLcIKV3TFb3JLXqFBjIoIvSpOcy3dKDR/Vo7Hxa4CAbj+AJ52UUwBGwxvnNtiDWzJ6TH/RT
nhDCJ7hWEz23IzqedoxOrxyTfboGT1rFhILLUr8HucRW9byipYom3vil5MqWeY+dX/2o1+TUiwef
pg7axaND+oOWwwO1Uu1Hx5Wsz+ks2T5AEXhJyIOW8tbSnD3RIjN2OBR4mzbXcV83xdPsLL/oiX2j
VIkaKT/b7OznHIbYkNigGz4xjRgBiDEk5P6g0tH1oDtjO493rlGQB1L4jwsNDjQyKTvs6UAclUXG
WI4D3PAeyJfQQ4A1SPmI9Ys9sjx12yFsENJhANuOk3lCz05Y1LYu76irYf66ZE44WXxp5uaXSqxw
ezRHrZG4EWrcpiL5cF70Qy6V2xoWIVMmGfX+/NEVUMc7Vv3a5iDUC0asDk1leVMZ8xbeOM7kJUqF
dzN301c6ympfGya6HgiScY3+BNDq+6RxrE2rwWCV8mAOJhXTmESV76yRPuAdHrwUAy7uD83LX62F
/VFTmfsK4VdUpDUZwjNbqqot3+zJ8s6uQec4157ocD+6mmK0AyVy3JkerQmSFaM1hmzjaaFIUp2X
IkL/QEOZ7WDqASAfpkOu6ed8Luw9V79PoD9vUGWyfS/H96G2kh39pRkJ2nARDFDTWRnqH4RY3/UZ
D2Nfs6bLZbyxpwqgICs2ckpNiG+jyTEy5dW3IaBxWhBcvaszAk9c2m0srrcm0bwRyWvvS5ruBh2Q
rScIpFoRPoR1pr0imuc9KZtXbVxu3Sx9hWsDp9nDgrfCaYWIc85NZz+5JjYDE785fRNPTyQjvGzL
tAydGm5c+CblJnKYdeGsT18aJ3iYKv8V46ZrFR/2Sn1NrefiRN6Ax4L4XmWPOZrdKbYPINDex+Ee
TDtIjY9Gaav5b0EXQb1OOC7ZKO20c53xGQl2j8N12hk9ZpAdQAWchTS7HJs2rA1UutiqP/NZu82/
f5eBMbYp79uSNjowhMGvwo4DROchXO5e3VuGvq+Rxh4QVDtq0b//1ExR9HMToW4SMLuayVDi4QjQ
Oai7GFCsFnGMS2sAkgwpyDypf5pWHVnZ67o+qPtN0D+Z/F/dGBP5fgBJtYkNKBzqWc1W/YY3IsQx
6gMyFDTm6J0FNVmxLEikt0WS7y0NwbX6Xv2O/2SAgZojx0IIeP05RaoBrx9vGbyCj+nQCm1jWen1
/5LxLrsK5Dj7FvlxgBgs4O/VTaTh7dT36nQMuP+8Dm7bEd2n2Nl4GOx7rkOhQcdu7PUv9eB1TySO
5B7ybHqUKOEtIkZ7/sLI4Zua4VgFtHBqTpy9JM5O3UI9nsTom4oaNLiL2BJF11rFuFRAafPgsh22
Ur0ABtdWMR+ZJc9NHam7U89LPSyUahqf1V+vnftonH3Cbkv9derr9y2TbAOhm3pr2gmn+t8vT72F
/36pgcoqxDac0DdrVjYTQNAyBmsCBBnX710DXIqQ103HBGwhnlV9r24jmPfr7ofOtsUWdDO4KUlw
15tnib4nIT6MuTtgDhscYqFBH4sORZN6O/WjhF+Lzj+om+D0wrXDDkWHU2mUn+qudCTwKt/Vpem+
tO3HJOoHdZfqNoG4K9d7dQv1nGrxK73795NK+KF6wolwjuqheIjbacy5Uq/bvDOuD6fuzp0wwYo7
C0sEW5SnYD1MKdLWId+6tbip2u8ABdeNX9cPs0ljEVvDqbeY6uHhhJnaNtFoMulIrOzLo9i2OKvy
CY3nqrn4fBJdY7lfHq4DfNnnXyy3LxoaWLp+CtFRvSS5GZz1Sj8MTMxNhHqpm5Nn1NOL1msORT/t
b0FCznvkCF8y6A7zzDR7FXq2q4t4405Oc3Ba2CVNftMkP7D+TirZ9pHdwgeyxIqBu3d/lUHY4PQ4
+IADsyka1FDEbl5s0c2MIbwuajusy7D6UcKuh9Ss0qOFdl2M9UuM9wW2hsG+aYJL25WnToyP6j8C
OcwthlaaoZSHHaIhM1d4sZ3hdUywWETA16RfOoyIXeZ9ajADw9ZZvvUx+OOepOIIRkZxWKnYHAu5
gdV6RNzl7xZI09BtyCpmw0DGMoPCC1lPz0VCPbQ6NNldk2mThapX2CPbOCDFMybIRS1YbQ7bmsCc
KnQltaef4OlX7W6iobilwHegRW0FHUPNKw01gaFhVyLkZR6TWYdFs0Fbt1BN6LFyeNMUXqrlAXgO
Bo6SgJeSwtZVIzO9R0HR1cWn3RIEKRJ2j+bE869/CV8wrLXKd/QTRN73VEwM949Taxz0igGSmen4
fUj/6+W3Whr1zWQXeRRLrAyWvVsNBi29Pwjwrfoz3A6mZGZ5iQnW3KxN7YMCaDjn4uzQWOx1rsNJ
audD7dE7qFMa3Sa6Pjz/1n6NeyaxJctwQFNlmZa95UJmMOfxrEtIfLLVz21AM2IBfR9OapgJjfPm
2sIvj5XgaV6VVwKpGACOCf0fcclzR6c0ppdtqDE01gFCHOGEE5nIicoo0vfSORpqd9tCGdvaczzs
KnYyGHWzfd0x9KthbVNhMXce1CEvNc9lP+7kO6e5cRfMhQtxYZth9MOpoG7UfP9QO8t061EtMVZx
7nXvFAjtbY3nT3BKBqSQfHd96GZGf+EWGsQcsyZDx07qo0597dRNiJwBEQlE5bufbAXVvtJDx8jJ
isxNycFqALH/j7vz2I5b2dL0E6EWvJkyfdKIFJ3ECZZ0KMJ7j6fvbwdPn9TVrbq1etqTJIBMpgEC
Edv8Zk2mbYc0SZEwLibdfclnv93UE4XTIXf2I5oVwAS+hFW1IMPDf3qps0GCkDtxiJ8sQWZMzNEp
2qozFqGCZDiUTvNUlJSa48nTrvBPOOO/hJDEeMqRFtwmr05Y+ZAugkd3xvq4NOLyMM1/EXFW+GMv
JkoPFfIUqFLM5jfdoDkRT/kNeSCA+XlFTnQq7624+ot+N+bngAJ3MdSuIWzuhy6+Mdz0w89vA5zo
QRm0uAprVJ3lXggHxrZWzM9gXdDTcJkDjAw785EkwtB7NAJORkSdcI5BbxVYw7oC6ftsp0pDUaGk
YAvRd8kxsFmTN3eybg3ifVjbCMJMhEc9SvZAyE4FZZs4iPWrTLrHtgs1m3vyOs2T8+CnG2kXqaZB
m9OXI/x4ywiYMN2gYyB7SALeO6vztQBBSLOHxg03MKKBd/1gvTgpCRz2Uzotx2ysbsCr71gO9rqo
PxHUZdjy0BGokEjoq32GE56OR2Trj+h9g4srLaIy+ZCJTnQZGq95Xb11ufOYxeCABOXF0kH0SLNs
RXKkSLiBC5dhlqPWGxb6L+mfKWDOOjIP86EQZsFNUCvGDSqkT0uOZsfZ1k9uyD2oIkmeO0fU36wR
hcU0ezON4t6qGQtlEH/Xpri8UhJsQ+rt8RLlfp7hmA761glZ8Ps1GG46yNCzPr/GEVJKUgZyRpA8
iOK0V75gZAChPBkrNaKSX4j++UxOYmWbNAYb7kYAK4MoeQcgZtFUNXBToESmwRyCJQMmwm2n4zRA
8IAGGdzgLrivMaews/HrSuub0iEDxB35ERD+6cSHpcY82qJkXXXYIlqPdRc0Z5ps26Qa5ivXAOmB
ISfmpK79xaqct9Q1/6qH7qee0kPGbS2kttNvkpFLEECmaaKNAdlGtRmbIj7HeK8AqhunLZge7Fuz
NroafcFpSZtpaMkeYKHsPXpSBc25Nupesjk4pA5nrvXoaXv9B3zvp0/w1NT9KBHGnx6S6oR2+HWW
Cy5WWn554t6upnHWBdbZCdIzw2IDe0bqJvUIoKbD9j2MEESlY+dKk32mebNbluRDmoKuX7905vSY
iZm95BvjwuilEJxsktp9YNx8LbFM0zWbwFW0AAdQIlh3fGun9ds0MwEhAsKvD2ImYQMvmDFPD/8Z
F2z9m42abriGS2KCRIQvKor/CmhuTW40MLAoSNdgKJZBNUXp/Pp+WsLRcR5XwKHHoqOMaGtCRMGd
XW71dOAkQS78hAbqPRPfzMIuWKUmYTRUbXWvCZLRiwiLwsCDTc6eE84y3PM3zgniGBFa13Hv3i4W
GY7wHvKB/G2kHRlIA68ZmjMJ6Nc14rz95x/u/Ju/Hj9cfrblOdjHeYGcmN+Q3MC4qqJOm/5ImnbM
mTjm1bgNPMCjGkszjPDbrP6oltnfmobjXDW+YSHyJJiLKuWGIJMDFUC4UoG/WwTmE4ME2NFZ+iAI
+dHAiCFiDn76DTaXo7+HiEG7WBrhFNg2GYCCMWdZM+PicWxDbgQgyKGWfEjYFMs4zQSKDKcDLxyF
tReAQykSLmGz3BNlfZ9aZmyZ4QrXJCWKkVHXm+SYxdf1L+TPkdzI7f/lpFl/6jMGnDR+qGm5vhPQ
3P3jpPkemm6jZnUYsVgA4OrwaaVHieoTc5n0cuf2EfVLUA6C+lHwCLoupwpOkCZLCwnLDTw/pGgc
7Rkp97uoMfcKHKNgTevK5OG5C542SX6d9WjGjC6DJtbjB8qk3z/RbLb1PJr0cVdSJAE3RFNyXLP2
oR9nFtX4hKZOFFOUljvwP48Z79/HjOUwacDC8EEy/hsFIRqazAySqDvqemfu0dbRQrQjvZhlAiIo
/a0R2pqA6cWQGjBzcq1AeprFpUwKAYELmjxcwi9OjSo9ViNMfkdssDdJMZ4Q7MjJ5QgY5mZ5gJFz
qGRRiezibfE5M2UQPAm1G/Upyi1gIJh/0EIoJnpEeEYr6JCTQjltSCvyGu+vYkL5yKvOc4THTJTO
IDzy+ejp5TFdF4VDSie7OcPLO7l+A7ZQ1jY7NoKDkyAdLEAsH6e5jZHTBrIoHyWk4IegBf2Zvekh
2KNoec6AJqxeh46FrK60q+BbOVkDnpwrbqbBFhw3BTD71IDE+l9cMk3d+/cJzLNMSCuW7geW6+l/
0EKcAam5fJnaY1oVzJAEq4feT2ccqcDslNOdu7o4NPRoCJWYOrluA1NtjD9Yk5Hj1K/MPnpeBFOH
phFQ4aa8joPi1nciF8Ee/klLylcIgxQX6F99TkqdcbKhPnZjk+40w/yhT+u7l0RvYM/2U5c8mUH+
4WdMHIX2SOGDBbU16aGAKstaV990lXeb2sPbWtT1bmkwsNTd743gOG3o4jttROoJC6xd4WmYMMWI
ldbD9CXw5l2/ol/fwDLPRnPrtyVG18YExw64a5ZZxbGlTRLz1jdjMZ/DAD3u1imNUziZ26RovnTU
6o7WnGcEXgg8EsQg64NaFfflRLkRV64dUxvkjepNMPhe41LsZMITZJiCs1k9CHTHehdAbJsTI0mQ
5rb5B4bZ+95nbnJwh/5EUqnnTQI5q9Ue9DH6KAt8/1LrCkmrdxVQRkV972p0MFt09RCv5M4Q4Fbr
OU84OtxIXhzVyTcvbU9BFT4zU75JakoWbW0WqQ3Fef9tCpxvoY5fjjMA6R1DqCNBe6AMedOsRFwB
CtGkxuNVtFbfBRhExL+xtZgwzck+7HF+aIri2tRjlyQRDH0CF3pag/eljF6iNj8qpGof/6ii4adm
ynvF5BABLPMSSoRToAFa2dpuzBgpyGsiyDNUOy0jE00a9C5c7ynTQPAKqksizg5VFgGD5BtA5Td+
Hp/8CHsZ/RPfNkjeUY7cdHqBNinN+GMChhQZ5icvptQhADo7pu2U6VQPS76u2RXrnt4T2Hu7fhoM
8PxNN4LF4QsQye46gJH7brAe/LD6Fsos5K18uN43L0ljflM3OBKk6IeX80OcjiAA6ggCTGPe16no
Hrfk+B2Fh4iOXuK3r3403TuwKkkJUK53pvTgkJP7WksoVzDlGwFpkeHpX+em+lon1f0ivImeVnJP
ehx0LP56mE/bxA6R6RF5TcPAZwMhX5V2418NGNygFLAS3hsCf6w0/jGdT2g33QzRDyr9mqaGLVpg
htGyetAzyi3/unZB+Ke9lVy3nGQMXgBJlAgLoRfY+BDZMiTgrumMo8lZGdcD8DQHRc9pypL71JxO
y+JPx8pE/Nb3kMybsPTdQ0ijZDFkX6tyZD3RA+cAM/7eIbc8aRkSlnWo0wD0pxuUH3862WI+Zoil
Wdl4g8vnU71CYum9Zz9umI5apGq9nopTAt4Ty85ti1ow5a2Sgmyf2Psy7swNhkzjjgzdR79oS2s9
P7i9Bh/XxRi1CnBQM62eTNWmcdfXAHsAaZZHr3N2ChiEdJO9JHh4Oh2iLXF4BlV2trK62Wca7iAI
TG1biNHIwq23JlXzQzwi/2uV5anoF/O8ButtjD88Qu3mvTYYKBbZNST2NTus9oqde/qtXpqGxbuJ
0CvqPmaTo45GjaEyDesMJM06e1739xZtQyMLi7Nm6g+r4Zp74GtowVgmdqDWkxtU6znoX2Aru9SX
gKJMS4O/ntrsaQYNPX6KcTaDV2y0a9Nrr4E8zMcmXLXrxEu9c7t+qJ1OjqgtGHU0QVuMWTJ8xnas
4yjCW/7tCnj9aKMmfh0Oa3rwS+s1aYLsZo7wnbLWYhsYBXJitFSuo666Hch/jtW03kWel+Jdmxsw
Rwbg5nlTXKMio20q9Ck2lBGd63g07wHROQf1LdW3sDws50qr+6hC8SCscJ8FMkdLxcfIKSQN3VST
5RwKfzwgCxcj4JTT32mymzxEcsBJ+Di9Sq5LXe+PKHpyU9E83FkGON4OhOC1X7w0A/A604lOmde6
17UEIaGB8Zo/d/MBstmDHfX9cXL8g2dQUsmIO2m0zC9Bqu9XFBVm03y3pjTbpYPZXttN317PsfEX
tl/Fvpir4Tqu5+EKhEy0r5AdyObROHl2STOHKuH1ZNreJo1oGzIXP4aR/5IlYwLJTgfOgmXWWLgb
JMlKaunp9bQ8OP1yV3bcLuhp3WMN4MPzXsEPal16nB8jnO3PfoJlpvHXsEYlhaHQOAByGg+dkZ+j
YekPeuGSJTfN2p1xbumoZOAOv9JE2aSLcV+CcDoDsE9PaRWCPYa5QI3QwFGFtDCDZHL2malZeFJv
q94jAsqLRpA1b0wPy4k8ie8SUYY3haNCMobtPaFZ2RlnhQDOcLFGSbkHmYXiZovsNvTW+KgoXFXf
UwHOxo/IBa8DYO1GzVqlcDOAV7/nsftsF+uzii6KccHya7YPk0k7L+q7b2ME2tGn3QeSO3/zF6ap
FS64LnwGPEIpG9k48iB0LNDofJ6TQwyhanGq/dRmP5cIWwuBZ5cmkucegTTtupabEdLa5Gp4Klh7
9S0VYFpKRGtY3M/xFlDj2YiNO8PG5ZCmymYdAtpf3ZOKk9qF5WOKikOcArfKYZ9jrPEZzSPC322c
cn2Q5VNhyCG/gOpvmfv5FSlViq9KEB//i7dJoME6sHPC9PZpbYo3wcMK+ty1QKBDbKKViNoglIAE
EmRY4TkmVfMpWras+oTSLnXkegKaU+U3XUh02UNCxL0w3tTNJkORKaWueDWIL3EP9DlrAJ1pQ0Nq
xRFFklmjWr96U9h+jJT7xMN/I6dGUGTTwRimp7VPxlNZZBnWP/Et0gvVXscdWThbCiCs3D9anVx0
BGe/8xqYZQApPywEr64gz8Ens8hvm3nFPAgrRqOH+ZqKyucamMiANnetHjxhpUKv0rwnu4Ub4k5P
DsjdIk8+sLjmXqUFNWhP2UzFwXXhDrTL2+iDUOlR6zCX5r7x7GO5uBBNnKNKoD1BGw+d9wW0xJep
6Kz92IHi6r32lKtqmvABA+3Uhu29nlO/KSJEdHvcoQY0S1GUW3PrMZeCJrImMBNS6jF6E1xP8UDQ
gpuSCW6KTH/sYL7wN5moVS4eHlE0Qjep3mT7JqSKZs5nK7QyGjJQMqLw1xhPxMUyItbYohZJGHmV
mnjiSlNVFVvQakG7csxfvaA/pEn7DWraKaK/Aq84m1CzmmAS8aW7UzEAV7FnoqcyIi5CBGhrDci4
50Xx1mnavsu1V/UBkYMNjKCVrXLuMbHqnoS0YzM/MNs2rxJ7qvpBiORrj/P6VuLzrmkfM1rXkGSI
fQuKNmlKWh9rFdakWr3xJ+9rvlh3jdbfJh4o6LAF6YxG0pMeJYBq6d+6SgRHryHOpHeO6SKgw1fT
B+dpcvJ4E82vukFNx/Q4Hf3E5Ykc5IbahRcaVJ83+uK9U9wCzz8JCazA4qR38d1Evg6BjSS46YWK
mggVKdQtvppNn06liBpvEXjxLeK/71p0W8E5p1r9rFvhRy2KF0B8DxX0ne3sVcTk03o/lVxm7JYj
ukdev7HH6ktOv5XZB6oLOlWJFv00Ss6hRKks2DsXJfV1at7wYAm+60XxYZiQBeS+xbXtwfWL49jX
v9AZOhlSACmo/MLr1U/ZgrgulVNLvuNM/Fujf7ZNg7XnKwYgh0qyjwLN9vPa1qfCMoGLubZOonGc
NG6dILSdLRIj23i0IDcOjX1wYtC61px+qIqID9Ih0lCo8SgEbnHb3KrDWrxchaPx6Gf+D38O7qhB
7SReisdhp484JIG14gwIdaiK3tBbgiE5ZBhboE8qCfvnXBZxoacqfQvm7Icfxb9KNIqpRtcwqYdy
G3ohEtbGfonJ5AGJgy/s4E0sdEPRRYKsdairgQRHOHedBqRxbLy9kFYkH5eUxFlIr4nJ+BDU3hvw
M0u1kCoIvz61fiA3B2FQGB4qP6pjVu0oxu2t6vMrbwyeFHFKMTAMGVRofz3jyHwsoVOrApyqW5sS
NXsdpJR+gn2DoAK40gjKL4FfIXVmeyqzjcWNmlGIPA4zjslzFn82ABQ/R4fniKQmJX9vBEorWYdt
+puk2yPU27oOcS+R/YjyKtznBze4G9b+UFQmmjZgT05JZwDGcn26OEl+Tpa4ZGl5HmyXi+Fcp3Z0
MmwTvZzOw9rOdcnHAP5D0tXuxtX92tdluHGEVab1I1Vv669FZtmMHHTq21C0/IChKz6ZW3MTlUd7
3tcxkFY9cb2djYFzz1VUjFg9WSB/lMEOOu2MIcvGKEn0i4lsT30FO2XGncLmux3r8NO5ubXZ/tLN
JasrMxKagDYalLD2PQq0ekdwgNvHrgmXe2MxAGDAuhhWbFKsWkdpG3WtCLLGWRFEp+hoOwOpUb+F
6qmVX1SDUyW5JoItteXdDFpGn53qe1tU361e20d4Q3cTN6pi3YYe/UoHabS99RPt8adAQ6CptyGo
KZ3fVJ/gLbrvyHpa+77wbuoSAO3iUcivF+RCq/CnXcXUHjDDyqPwqGQ6lkFbbk37JY8cfVNMqC+p
io+DcBRDxi9vqE2fvQDuwcwU2qLkVWUa+E8v46ZDuCnP79MElJBP1FQJxVBxlhXzBKeSEzPaU2A3
31XLbVlY6/x++Y7a5U2qrw9jsSLt4xNxdEEmKIVy2wTpd1W2ginKuhoPP5H+/TKD254q76lv5hc7
L3de5j5N4XjbVs7Bl/x1oFQBagzOlug6hJFW7QpheUm72W0gy/LlVT6p6eg1YBIkRtYZJR9cxB0X
zfWO9U6tfOiO33cD3WO6mXthIKq7K7OWvd10135pAl3Knu2In1KlzSkYwNCF/RX6TRBmeqZndcsV
0pFRTQ1pFA3jT881KirgeoPhz0tuk7v3DC4rxfhEfy8H7ktNi/eihktPA7UDqRz7HlhXPQD2IUuy
n0U/tbQCqsxZ/mxJiwUxkChXOFHDqt2EmvOoOr3qGgK1oFefUnRuaea3dXsaPHoTnfdEo4mVRWIk
vL+lrwVdDvz1aZ4xsJBmvKZrv0Z7/NaH0wPlMBoOWYTSHaYA3B41BQw1GrQWQzJ1X6gagkaDhZYP
b0h98rDo3leJmQFtZlvVuVANrN75Efr9o+ISBVCbr9CURusq7bazj4MYBJyXeNaANITxHu9IqT3y
XW2KhojRIZW3CI4iowTV5Cha6HEIe4CTQyERGQMpZ8zrTSQDsh7InSWWHiz0FMhBT3jP3weov4E6
LG+MnMm3I2ZKIg3EA2hvAiH03GTF84F8QuXO7yUes6p5WyBdI3xBtCGk9iWRlkHoqc5yGtuvE3Gn
P1PwURQv49lbsamPMp2+ZKeximXILJP6hsP1Ykcf0utLYvApa3NXj2ity3s50tVdazqpads8kfij
RAoleta8s8+V3yhicSHzOLM+ZbtDjuucqgHNoE5UvXmODACn9CSk6wL+zN3oRHt0cOt9Cvewmfp1
Ly1MoGb0vHwuS9HeQ2/+1pHcrk3wDPWBxgW1DBD15m2Wx9/UPdQYxrT3MIEIDa/aRRXOyj0ME9Go
EUqcO1cMfz+6V0RaXwj4wub1tPecIgUspuAAt4QwQ+5Mf8zfKByh4Dt+qhsMNLSNZd4h2fg2Y1vD
yXhRLY61QJSgdh+X+Hn4hWK+i4wca0/o3cHLeStJqdHK58p3NHmbMv+wvPItKab7JFigW0Zix5rf
2N6+scAeK/6k5rOomjUrZ9GVNwjJAvv3snJfzwe0c4vKJm+QwbokxPa9VKckbKFHlmyXrt8rVqHE
c4lIIeDjeY/FAeNQYCOOVexzO6Vk3NDUBj4FW1M7Wl61cWEF7cokpGycMmrlxqLtc3Zm+8GM6Jfp
2jLtbcjOaD8fraj6UIABIPb0TMt+O1lRv31r0UoHUY5Q8DoQoETuG1yYo5wyZrpverDsJZ1JhFtr
d7j7ekTH0vyWWS+tB5xZyFIzZB2vpjl/lxrkNBBDKgY368dLJCqEdcW49tEldnS4PhKn15R+B3ii
GMKcJpEhUz8hHmfK3uV61VQ4CDjxo+pglDI2Zz98UroWGTRr1kjQv310rNAEyFD83WSO+RYspEs5
9xV23i64m/XrrNE4a0xOtxIMIg2pTfiqUae5gIHhtNiwzUkh0J83mq9L7jZkvCR/A5clwDBqHhwa
aBCJGRYqWIEJdV8ihlf68YecUfm02GrJyITR0ZlcLqlJF7aJIveKZ4mT3SC8vlmdMt+rMr9OYmps
y7Z4H/LkViKnNSNEI7bd52kCq7hk7NBWedENyjAhHNHCmCZ8fF6bAQKuR6HDlUDCMW0D/Y71Ws0Z
nfDS0xRAUwZ/8goeyzXSq3vK4ju+LokezfRPWjyRzTx4pM4+tVwDhaXWpUxazeuyIdrIoFSQ7aJ9
K8oXlIlo7wjDAV/JXzoNDw0Zk405MpEUH0BHKe6G3mkwAuopZGC2EG6dfkQcHSQ5yokraIzxLzdN
DzLc1ZyIRRkfN6R71Q9xdVj/uUdLiRBMhZl67APld/7yKygQQ3GT2nG88f0SlXtHQ19Qw6aIGriS
LPATZ08edaekCgwhxccLVd7KgSxVEEOq+ye2PAgclHnRZSysXbtGNxJ72R790Dpa7+YpCzdd0oLi
856XpkPb2n9WxQRVx9C6BWG+0XxU4hhtvoC2zTrQnvCBxoxp1A9icmjLQ8WxerCQOVxWFhvX9KN9
97TaLN1ZBjOr8AfoGh+LjQBSpkE9bRznMaYDjuPbiqclY6AsWdj1YDT2CFwOIvNSeNUtKrNokLjL
D3/6pVjqYZMBL0Ggeh2o1fgkqU6d3MQwdX38jK+MFV5XgLzoRoABPRkRZfh6k4/cRJhX3cwx85AV
NizXqC3ixBAbA320ElPYx1X3qD6OstRN9UvPlCyVlaKiHmPUx4bMyAsA/QEe/lAJdL92j5Y1vIx4
f25Mrk+G0udBKaGFtEs0urbTgNn6hEYmddWrbiLB8NzsV1ZXpyXXCQHd9cr2BOorhXrQZd+x1Phh
xkwRdOcQlFx15jogW6YHOEODpJM0O7sGyDXl7nUS6guQOvuhEMRHPo13TWuu9GsSXHnAYLUrOLhC
wFMot+ulw11JcXaHVxYmbK59la9U3xqqpFs9QEBXIBe965N5OtGNS5CyQQccnNL6yyOwBZsD6wVP
gxKFLuIkfS0wDYSN4bSoALUe7zeneN4YJcCuzN0p8FDsgqVbItLTLmRSsvP82+xYnwJHxvgj7bvN
gCD3xmvfkFJlrQaSu5GVXHpiSnkncWmANA5visfSh2brO1VA4VI3RCWvSlwlyZpbrRofZd1swKBT
uB+uUaiCRi4pfEp3yDO4zbso/6saXtUUquazMn1LXJICqwZLab/mQXIIE+oD7ojI59y2tx691z1p
/huW7DujqB/i5tfoDz/qhr66n3LNcEhxyNZA6s0eBEwru+lsAScx0Si1MoLx+go1P+qvb5LdlVGA
U8eE66v1aJUuRZ7o0Kw35hiLPAA+0x745b1dB9eaFh4KI/upRDkKjRmukNI0HIKrVkAfUeg/BT0R
WGgRgflM51L98hAFUJiOaY3Pk598A3FIcW++UmXOmlbPBj7hIRi95KiEoRTSCwsSK2IdUMABaf5l
IpTqR9kvIE9ERiH+OXaT/VLCQo7LihJU1pYV+HVI7V9plz+LgJEsm3qVQtKo2ne/6m4BUb6rdh1o
v8PS1a+rTxyE6k6NtovoNgBGE8zQ2IO27OjsxnLzIaz9BEXzpBrAhkfHjgLNlR0E92gBfhHH4R2k
DKbaCMx7Hz5K+jTPhPeISoNPFbrZ6ImCFdFhIRC/wS5u3SzAPrTUfqnisOkKnXgeKU/hc+sib1Zh
OrQ1OpDwWK2DsRZxnTECJ0N/DlLRsB8Bv23UIKUxOiKW6m6KzqikEf91iEHPytlncIProQFZ9PUN
ZcIbwSrBXjiq2E/lbpV2lxThbvXpaeauOC8Bts+qFuAjwGwLgSYguskBj+JDn7qvhsmUDNr0ZyyQ
2thod0Fn0iIlDrFa/yu6rXhLjPVrb+CYSntnE7j9HVgzgPAiJSZZ2iySSPD9bMTvv0vNdyxyc0cR
a91Leb3qnjobzLVKb3pRGlNt1GEw3x1MK7aD8547M4xCkZOQzEaqowkrYNmhx2DNHrREUracpz2h
zwoUBKHsUzr6X7Asuo2rFaiARX5mO80ZtU6m0dLDMjB9SwugaSa8GomiFQAu64i0vDX53nxJWxIK
XP6Q+ZIIoB++aEcXq4hdOPuohBjdg9LvylaW68Tfg5v3yQAxI2OOxIoUaHhXWTH3cqjtywXitEnL
alMPEDdNsdZMP9bKe8dw9IcoWknOSOPjGU7Lscmbe9EUqRLnZqXoQRGZmHG26Z4Gj8iWfoNFCA+T
mZzpjnnlvlj1J6V9mMvXDzC51zV912RwiDtRo0NJpDiEFjDd7jrQ6x+qymLMzBxxt5KIts8VdX6I
pwkwwMTayilc0IfmK49ffQHzoHyN1rkHCIZUCw+Xl1xXXXUFoZTEU925q6jrSQ6mak/UKM4W0Qv+
FX9hdErZi9/k1+ttUftnr6Zdt7p/FVMDTQaIrl58LKJ55NnvZjI/yOWxHDfbI26PfZ00A1zGIVcD
2+6Snk3jER9yTe3mKxQ+FnTaePK0SYg2w9K4aiSyktOsImIpp6v8eva46ZVakbx6QR0OtDghs8oA
e+QVYB5n14tMFLKCwznKepT3hjkFJIGD1bBowtuksm1pO6cgHyZreIOX/N3pmHi11iXgRqeGM7FK
qO1L+R6tyy/uDF9NUJ4rJuh4Wfhf1UoygvJB7kgnlKe/n9ZEIgzR7y6ChcVanO0wQrONKWq4zcrh
u8w1au13wvXOAni0uzIHe9mLFNsAHOfKjJKPEB0M8Z+8Nmq0DZOy/tZXj4vlPCkFKQl6XWt9y8vg
GgaeyA+i6b9G0Wt/p3fx91qz3usHe5/ZmKK3NRdUogq12Gg+bNBl2QOJ9EMJVaV6Yd51iCVc2eN4
SsvpBE3qCxD9l27CQw92/VM5fY0LOslQIp4a07RoJKZMXdmbim+10tawF7tKOue5apvpsxpnGBQD
HAdmoxlZnyjI/1+FiD1XYJz/sw7xpsqr9sf7vxh7f/7P3zLExEboEFt+EDiWC5zPv/h6G3rwX7oL
ssHy8ZD+VCi++HrrhuW6/KcO/R3T74sOsftfUNUQl3UxSbWIvYL/Fx1ivgbgy9+EiHWAhD7u0AGS
xxawHPsPUJdexLUeavT1cynEegDvzhNJ4Rnft7+3Po/VM1MZYvE1AipqW73q357DR2zdtstCFVze
5fJ+alc9VIbZnEkRpn00Bfd9Ntgoakz5Qzyi0FGKDEqmdEpQWMBAJiI/VgcTkTZRDzhzIJDy+aK2
TLN1ow6rV+Xy/5eX/vZ2l9dcnlZbs4bURjtMUPywJL08+cenTraInFyeVlt/vObzm3WaR2QTzMn2
8prS6F71FL0FLe9PtdfScg/L9lyuU3vWkfnSYVuElFDUUfXgud2/7GeV057VM2tMP4ROw0n9tzqU
jwYd0Se1fXmh2lUPl1d+vlw+9rcP+O+e/uNYBKF532XubQzacXD1GsdbfkAu76S2cKO/9XQI5rEo
78z0jteN2lQPqRy87GK/wNPo3/59cLB0WChB531eystV/OOiqt1SXX8/MpFXd72aXl6N/nErXi+L
DDoEIlDpmb1kB+SeUasGIRDkGF4vKi3qheqY2vr8PzWkyeKsvdEbd2qcLuqYerowjOsGWu1B7eUU
bchcerx91GdeXmdO9r07eNNePXEZ/Gr3803lC2InNxva3WS3wxlLIrjjalM9JJMxnga0z5N0OC9R
y1RcdBjTZPKg8Bdq1/Z8fNk1C9oYSOmzV+Vxe1SbPV5JeIXT+4mLEioTWrZKJEc9DB1oE51rhmHY
kBw9nL3U8cRHRkdt6Vl4MMtWPyjVo7BGiikNspTAVFSQ1L7VwhnL3fK7OSOCpB5ch5OvtqwccLkh
D2o3X5dXIkR/58sr/IjlOSjtI64Z3EwhZTts1BMAKEHrHXXxRhzFOjECvoVe32XTSh4UfaNb5oYy
j7ivA5kozoXa9EXxZ2rm8eQU924UOPvG0W/VzynXgI9Qmz4GziKtVkwbrCGwSDA9s/ii4W/jpal7
TG3cM3aXrw+ex9uaEkQoFalafj5ezb+LStn/aExlRXPrdzGB6EW2ylxtaGsYWdRn2lv9fl06mIGc
BQD9DUAZttSn6bSKjrMAfYx2Pi8s5+d0ReEuLpcGq0YPR2J7QLcoSho2HacHqZHBCMozkyL22njY
8cKWW9IOv3j1XW1jpdAUp4xQcHa4b8iXUtfE1iCVo+hzVIfUFbpcq5BC+Vie8xB7Y7hCxUvdldH+
cxcVwua8pJW2aUNyiY6SQJGE0SmS0Rd6zkswC1TNXk9pU42HFW+Ys3pObaHvvjPJ/49ccXj4OmR8
tRXM9UjU1nTtuYm1bmdYwzu5bEsbH0b82cq0hoEnm2q/XNNH+Hn13hkhWWmjhRiY2gzTmBVLDvpd
kTCYohvSg+pslCXKq32Ec44rWl9K8CsixYS7yZB2guibrsXI7suD2rrs+mtQA26EQSlPDkOE+eTs
7uIKijpVeLBRPp3pvRWtt4MgoNShOOqxiHer45z5r7WdM9//82N9GC/82H/20TSC/jnTZb/8ws+f
acUdo65bmnONPu5JL24i5KrPl1+pdtXvre26ORP97aHKhQcQbQuSB2Dj1S9XP9fTRoahox7VgapB
ONGbzGMqp2iYJb42Qaj9Nl7V6BD3la3lIpxpdbL4f97BMmyDQTtghW0cLodsu7hrYu48s9WYgS2W
+MsDEtgJMigJkBL5yMon0mz08T51MMuaOqy0bFm21W6q46RzpfYdA6mKaoU3/JtwmVIq032sgzX0
i/Y5OlIbd7QCaJo96oky5l0ED8+0ICr6yuNEh66cz+pYWC5vXoXFjTk46bV6cBG6h5kGzhVkjL21
Vqe/GgzWtDmq2rPa8gDmk8tk7XxqvUcDx2xSWN9FLQ+QXA0wmeGgN905kIdxxpAs0OdiF+kG63dm
Ik6nBvjnvt2gVwTTjNs7MrZu3XKrqcvfyoVUD+vic7BZJtAJwkeJVrG4NXFaPQMgRRRP0wF4YxKP
alPCisfpU4NbbV12+9Y1dpU+DcCaMUZZwP6phygyXp0xAfgLv/isy9SpHjDnLpAy+7/H1G61lgHU
bHlGvUY9fdlVx6w0Qiwfk1+1Z7NCo2gsb/O5qY7+9j6fmz4yRy7lq6OLC/G+7Zobsyw65OuYGcxu
dk5691CZLtV05Nm2CGdZ21GLIgo1AWVVUGRbs2ac5RJK9hKH0Gtj1rDl4Oemep5J5UsozXA9x/2T
kgXLhCwybaTxLdWmOqgeanlabWlEzSwaIqN3+R+1O6JC5iSfb6KeUkfVGy2urFmZictp3bk1oYns
J/Iml3eKw7SB6ezQtiRAgeEvT1cqnlGbsQpy5WAqW2o3U/qAl331wsvu59OFipvVK9U/oQhEjHx5
T/X6y+7n0398Wnr5HydIIXcMqCL884V++5afL/x8D68BKkI1EtNBMeRDroDZpptY9NR+aNo4QIQ9
+Bg5ph6Gf7bULrTGv1+sti7/q3aHtYnxcrxSO3bkoQepNnVEuqieyFuByOeo2vw8enmfy0exIgL+
z4GLqWfVl7t8vNq6vPi3d7y8l/qXy+4f/3J5Ai8MFLmSoyk3K8Cevx/Wf7bUscuutRT4n80Twuzy
EhBJ+EVKtHF5sB0onqGzvKtD+pCwvAcSml1e8seueuJ/PFYB994mQCxoEIq2pYoX/nivz0/5b58f
RgdrLbex//7G//xQ9d3Vr+jUJHX59epkqKdbSi35bz/18hoHsN5pbI5BPVnHSUSR5Y3Vgzpbk9Zz
yT1jwkAqcx/R8UCHNx/GbaWCPOTJbuOo8PadRGn/h7vzWo5by7Ltr1TUO07AmxtdN+IyLdPQSpR5
QVASBe+BDfP1PfZO6VBiV53uervRLyB8ZjKR26w115iOHJt5asintl8Xl51tSV1O0OBh/fYkS155
uaW6idpWl192qm19BmZtkK0dferKY1/Drm/UNSaybXDo85nQsAbCtWkTSECg4ze201rUR9QeBGno
SAxuZbc32cv4aEzd2iP7the2niKBQCSjywG0LYdtg0KgLmqkHcd8fvy4QNQAxtyEQ2AfgkW3QVqy
FjeFc1mzE8yFmeqDkqD36eT4KVCjqrR061UAQWM15xGWeNrRMGn/CzXimxJm/HGJoRUKXdrVSC7U
TlfrtJUwO1uyTx/MOGi34H8ndPqxf9Cnft6JAXImAEvnMNgVZtxgu9qo7g+pnLWotUJ01yRpYbzo
pX7o5WJEgnToWgvX0woC2aAPByGnRK8Ltc9lhLC2DEzhRsxqr7SlGTdVB5DT7BCeQr10YMukH3EI
8zeF6o6pzmR0JhektcQ1DCKdJpgmQv4nHDmuUv8YtaYW6kBeR+gTRFhSIuiOh8vCzON9t/jbULWN
vWqZFfOUOhQaabWq9oKzvpnBoW/nMRaUgxgBc42Ezxu1Mwr43082ZGutLlNH1BrGpbXFl0ElUP/L
guzzr5vqqNqHXLXCiAZkTFk2giK0WRzc1C75fuMRngL7Xg+otUn+q4IpCOCzM5pX369ae10I+Qyo
71ztU5u9IYM+r9uXtWW4x6R9oKRfzRbkDdUBdbG6DrvVGxSnxnaRXe4ge1fGhlTH/LmpqS4yVpO9
Th5vDNnxvp6KnS6oKh3z4l9Oyi1I1Um/iQVT1QCBK1wWyd/1PWDAgen5DI6Mmlmvm6B+qkUMWwNg
MIxMyvXkYmiA8vWDTzmg9DaIJBtMLYaCONSVbVMMqw/1pQFvxEzncmmZZXNUGPoEDoiSjKH0cRm2
GsQk1Xiw5BTNkIvXzWGRqZXXbbWmzlFnq00Km/L/3WZvgWHh7fWvY6zrpOvb5Gv/t+r734i3DsWX
5PlX37fL9T9t3wiP6tRL+3AQZbRVmruNL13/j79rnveHYXh4iumW8naTjnA/fd98gqrkEKlrRb1o
ey6HOhKG8T/+bvl/+DpNIgdxfjNNDv3f//g6/Z/opfrhYta92f5bORR3wKL77h9/ly//a7gVNzDd
IaprIFEhIGzJT/5rLfxslJkRz5O+1wJUu4ApwZUvxyGKUL0iU6GSS7dRcfs+9XovToeCUzwOOtWO
yzeT1EcHuCZhhhEVWG+Pd2O915PbvvlIeQl1GXe//Jt/vPnf3qz/z94tYWjDsvj3mIHxJjhcOa5b
+0B89njSU8ZCdqSjlFT3TCplbNxG61Mnsk2kIIt7rdAfqFrHkfRm9sUePf8XCSoTtrlfCp3CRsB+
eXhOiCOOlns9I7IfScxJBplkjwW3nvXSoYaQFLM4vOU2kmUmgWVRiVcVt4PuvwrlPs6QxDUsAr7K
c0RGVUqdruXLSfbZCC9d4tPkS/URCDLrJIlrcpc8Rd6ygXQm34Gkq8lbjQ6DU2Qqev3V5u4/31SD
65J8T/INqjfMzJWK+40Es8lzJOBNAtTC0QUhxLmAwKjiYYgP64/1hvUO4lfYY7hZQESHBJZABJPn
xBDCWmfXwAuTh234YRFxnEaeCldM4kZmOGN+f2tDHTMh2zRQyBpoZPJqGzqZDqXMlbgyeY8EflkT
YytOsX7DtQ18M8Q4FOqsR6hn8nYmxFlYaDZMNHlGBiOt4exKQtPky45Q1ExoahHAN8u+dbqjXTGa
6vYZ3LWQ11Dvixdv4LL9/Kjy9aRttAe/Db1rI2lufHIbupv8O+0d/UsH/cqE/6Y+APcBmUjwD+g8
95KfXb64/Aw2HLkGQJdcl//CUK5zrIM7F8B8z97pvDUQFk82JEJIyVTQ5iD80BLvJHtsIGAgAWou
66Ki2vRd6BZwrngcgITCOnEZk8lNeTL1gaS//b1kmUmKWZNTBZOKrbQ8GIbyKPdLLpoQ4TpdPkua
mryvpKtJMJvEp8lbmKwHCMLLIUEExmub2K39uFQS1yQHLRvTTZLQlbEuj0nAm9jUNp+Mu2XS+jUx
+kdJXCu4XL4DedmYb93gk0GqM3PDvWhmGEh0iKmonovUoL7BWtmutyoo6kVxYDI/1sl5P0MeW7UD
sE0tpJCBFGtu1Z8zvJpzygWC2boLi/xprN10nSDHKX1gdZ137Gbv3LTGaokoFEkz0vnmeaA3X+Ob
YcAd3o098QzT999l5Uezw8RIS4CGZ6mPZ6A+fi0lpTGW2reIH4xmxHe5YW0YN/OcIZUc+3vGtJJ0
BOaaQtzMuqURiy7YjH8rvbjfPGz+Q17xtarnFnhzrxro163dS3XzXLx0f3nS+XH77u0Jv92UZv/H
21o/98+/bWzKPunn++GlnR9euiG/vAF6DHnm//Tg317UXd7N9cs//v78Ddjvz47w187PNH0XdMi/
7j1vXr60z132W4/546IfXWbg/GEZtm2T/XNc3bHl/X50mYZu/6HDskIDQ+27hSvqn12mbf2hU0Hs
664FOsgnxflnl2nr/04XaZjeG/aJ7tuOTnCPjJFuuQ5v7fdOMrcGTZ/DWJxKYffTTAFP2J7LkRRX
KENRau118e/vi2TqIPATxpp/fZvWjrVthV9Va68Nq0i36rWqxqW+T10pbOl+4iX2XBfUAOb3KPmq
Yx4sw8ozx11DY5ox83oXj09w6UyZsfM2AqcUJCzGp0Izr7kXChgnHxittx+QHHhUMtUNuNZn9Dbl
ploQRyTuleUOYqdTg7lYYtmNQf0u9OOP9UDRcYusstes9z0g8aJrhjun9i34mdQqj201H8JSnPNU
PPmlLFpsXajbLQriIHUO9ehdm3AjtnGIlViNgYbRhnCScHZcR8UTLJ/ncWwsqMFTSDlluarJuB0c
fcSm1tQ+FS7hwaIHVjZIB6/B+mYQf6Xc5aqUAbfBMlGzTYik9ag6B5pfrTIgzFiOecOtXoWgORPQ
ES7TOHsGbJ8anbPutl7qA3LM5JCmLp/MNNpTEDRc25r4PtoxFOOxfMxIplKOik0JdPdiS9Q29qeS
nj5/iviiNp5/yOzQXFfW6O+nUlBiBUmHig8N+uxY3pQiB843TWjIp3xXzt/CeAy2wsdQy07tnDlL
dPIc/ymICM5UIFs2on1Xuu43qjZ02nm9P8+JPlE9k9+1cRPvBhI8QFA2rRV8EKnxuLiVs7Xtetd5
xf1S+59E1XQAMchWl1EDEnkQsE5bzHM1ZsZTpp0phb22GqoyrMD6KpJm3owTzwHy889k4AA4jPh/
5u6TzrxhW5UkTG29JVrtwdKNkcSnlP+RzUKeg617q4PAAIySgomiaCNAGCrbaqqzqKJs9OBZuHCK
yzo2tyHBirbuQ7hzXyshSmyJnjXAw8zxi3qduMHV3GYNIyikMjY/SOrUMFUf8oxvr6pv6yJw6SNS
qs2NuNkkcMaWqXQPhYMM0yqoAOit6yEZ8YIaqeuN3OqprLwa5ia0hEGIcYvB5LWLPLlrio3dAG02
oc1NM1XeUVxhhh3jP+zM/ASm9lA3LWxJj7qeeagwfqjoggpXTze6CX40AuNr5Noe7h7FJ/hYrI3G
+5K3BQK6Ae00Pm7C9h7SPn/RqRBYxc71UNbuxnVmGUZ8Lj0EcF6HhaEAYh+MznU3L99SMYUbq7+3
hWWi1a/WU5b79wZu6JQafM7ibKMb05clF5/iCX65k1FdDW3i2a9nDFsZvsBifu9L2+Jh5LvSzMbZ
pPBlgi+TUT/K9pXSGBv3DACBnijPQQN9oR+Q8UusAchqMIZTWB/7MPnuZsUDzeNmCaJ0V5E/3yRj
sNJcapLG2KQEa2MP1jtUde/arAz3GrUyKvl5WXiM1Qr7Q1LMwzpN4Cm07n3Wa8Ga8vNm5XQLhYWD
rx9cc5cyPrvzMrEbbWYq+B0fUZoPKzwQDlPFb8KDE41Vm+8w8Dkjvn/XF3Dl+XXZ2rKlAbAc4wGj
jiuLcStjGvvYaODmkg/OImWaPUTFtAEjQsL+mBe4TiQHvMGGrWMRB5W1yad0GXd8lm9LJOyzVWAh
lpC0NamXplSVkv7priGGRXK/8/ZegdG7l72fNaZUkVdb6yRwzpHnf/EafTy1zh4fz3Svo5VDPeY/
VAn4wChHLjhSSuUMuBM51i35OIie+DBvoozEuOaE/MSWbr5PxFjeho2kjq7h82Pga6af7EAcCiI2
q0ibkXAzEUjx+1oB8hivCj/cUmRAxf/yUhfO3hXDuMMqpiQLan+uqZzphnOLVUvTWuvapuavntEq
x4Vzh20HEUB0EC1mbOYozUsypwCRmzwY7rDCmt5a+QOW0e2ifRlsH/FYDVjctAmN5WGSrE1iE+va
x6wgXIckTQ55xWizt6CSepTiGNpMEnMqMIweKBmJdXwSY+JrA8zrOQ238qc1LcN4yh3Jo0i/mYV+
HTo2EBAzXhluCb+20l6aUXykQWIvI+ZgME5VXH2rq/GWzgC4PjGYlPjMOrbz+0DPeyJ8p4ACo3U7
fk8ks7cs2pfYjbHQwO/KM/vvczgPhy6LIQV29V4MzboyKADp3f57OvWT5JAiZvDsU+LUH0vH2GRe
AqVAY4DKBJanPCUgCyTs+9IDVixjh8pfEV13vdhDaUFo3MDTD6C0gxIFYYpDlEUcCohnXJ1j2/gy
TuYDuqVTD4/zOhZzeQJL00cRik4zfzJ62ziUmSV2fYlZBKWZd35Yvm/ABDOoD/jtkNdxFtArM/km
6F4FVNfw3DcVxSbUuIfj2sqcaVP1k7cJi5cgKbs1/pOMHRjv64t9DDJ+y6U/faKAXd+FrfUcNiEK
Ge4decN35W5t2smp6t3ltHTJ/Vw8+WZkHOiAPBsKAlYE0Sab3e9OPnlb38LjSpgCtHzLv8nxHrjl
rhkyGr1RpzxSZ0Zr4PWZUVZyQvkEkzYor6j0DvZMN5kUUjOWgbhxm2Y++v3DWDPKqLp2TUU+Uw4J
n9X5PV01A4HLpBI3wxx069owXqSrDNGEejW6NUUCTrISafmd0g6yNeiAe4Z0q8WhODWgiEl03bzu
SNMe5wQX1NbD5aEVLaOL1l8ZOENmoEnWvmQtuTRsEa7pSVRpzB9I9zn4cEnLMzBAd4wjKcCfqEEJ
SpSYFs3xpkvGfe9Pz2EfUvlYdd5WWJgaHzQq6ffAgwMyB9onM01RXHfecGSs4F712K/Q2QdklA2r
XzcTovk8a74YuRzi+eAbNTc7kd44Mnm8xaYYvzarCNZDpG88hPProbAhsQXLbo6KHgoYNZs9iM2O
L4tIRQck1K7X+pzWzMti+m8nTlep37wMAw2GZeED6yWeg4k406hiNuKbxrF4UJoGmaelpbveK6pz
TzGJYZSelGLxAE1A8IRVvHgzNQhM2miL9vqYfMPGhckmhu/2XIzX3pzATcsDEPVTOJ9Gr7VkYRal
WprJz0gzgaTNkPQXetY68iiqykxpIoK9OD7v5dw1gJpKc92NZU6BdEGwZdIRC1vUDTVxvyXj3O5E
Gj+UdZud8AAwIX8zYLDd4cwzwBgkv24WHVvvKOTxLMU3r8u+LSkBAjLrYTzhe2xPDJmH4XMTL/5m
lhmFNqX+Y6Z/hyM1v9fqJN27ZTGd29B6FyxjjTwa3E9tXDmh+GZPSC56mE806jI7xKKd4x192Ijh
TXVEF/+VylsHyluyKQKr37m19q4o/PreSVcJFXl+A9HVBiuzjQL/3FQJcQeDjhy+iVhbPg4TixUB
gfWmLbRwTIM6r13nTYKCckbxlo/FrYNdzg4PUqxtJG+jXRjTR4smKHp3bqu2vaEGNNobll3t9Zya
xpJ+TQ8rLGMpru9D8LJpRbU+niWo6rXYOLgaLt96jbgjriheymJGNhYFGEAeAGsYiH5OehqJLUVZ
L3qQNccutZqjWgPyfGs5unFtahPDRm+kjtUbKXiLHQuw0vhBmwttN2bziSp65yb2+GE7Sb8Hfjxc
j3SbV6mfl7tUF9qGQfrNVGTWtefLYbsXSEY3QzkQceSSovA8E9xep6J2iKcBH7bncE9HcWo7rz/m
4UzRSbjcz1R/o48JPUAJ3mHyeouAXgPZXQACEYSrAgpcrkmU609YMtylhr2ajLnfZGYUbyALbWZM
S/ARt45DPaXnJvTPBQ3JYFSnrlr0uwlojWXMMcaH7idqSWGA2WG4z6bqXUMq51jUzaMjySx66e3N
4qHT/eVu0bEUapai2folBRpBUJU7lHkuCJbQ247+kh4GV3vUMfDET8rGBErgzZjrxgeYbYKR2xV2
N+PNaJbVbQkmMhxB/fgMTiuZiME1TxwwvfqxeLPPz/KvScSII9Q9cah9QbcYDZRZoWfP8KuTe/Xa
w8WV9oys5w81i56XWO2+bosCGJNryvmDiURJFMjHyjL6ThES0zWlw1IL4I0zCBdhHqMGFEZvDSv3
Ik2SOqwgKH6qlJRsJeib56gmdan0SIbKo9n0tfsECxalXFEH1CIhGYKBybAfbCCpRxpyKDoylDQV
4w/tT2GHCK+UDEig7d1QL/uBorwfCiAl+1ELcn4/9s2adk8ss90OHcVAQ1RGFy2Xuoda6DTsTEC8
3euuywu0DU7beFKtJ5l/U/e9SA7V6uvOADoHpaOkMWUSSpf5KcZaIVIqudoG0YLO7XTRGirZYdCb
/DDUqnIbbLJkAlai3SqBIBMPbdn03eTuJuIHSrkZDCEcuphyNmByhk7GMkLOWUpMQCMTpVXoUKs4
xMMaJmhLXSILTYql3FPWODHF9QsjxlAPtkpRFMivSq1NhSUZ7ICy6LUPSqSprCrVWq07Apnt5H3E
Msu+iBuVVLOqh6XawzqFJRToe/oFcqIy35up/K/aVkouxifL3tIsDM/RQwH1+aGMstts2DvYXCqJ
VCcVU2otb3t705vTJyFPDfV130ORVsJU9fCptcSXhUZiKueVkebZSmni8LcLjI364BdtYFDHV6ln
ETCXWWyljBsChwqdscgBZhnuTsng3mjhRmmsrkflTsnjFmkVGjANvcrK9xcNnNJQKSGc0sipTTx8
2s2E+NDx9R5bs/6+6SmJIy7Dk3lRpF1W5fYcp8k6CwrjYu5JhJVnoZOZTaVNUwu1uWhgApy2DMrT
QDUJ7nyIbPVlODGJCy82lRpThk0cFh/j2EVip/Rf6gPVUg42PQyVkR0apZiYy5hEpJKB0SCgIkUY
sXMH96BAa0p92CZB3u59O6UpMR8ce4QXMMxoE1PgacwDWGT8ULBxIXqs5EuvGia1dtEsvcqV1E54
F3zAQGTjBgL/8+t1rp7pC/A2fjP9YOLWoVZfr146q7ju9BcI6Hy2RmqlL6s2hsC04rBI1c5UxFCD
KGtc/XKmkELpSS7UmjpRTPTDRG9mCpZ4JMwUYxZsLfdqi0IK0rhyf2C1Hxv8PpHgsdVmhNo2eoTl
97jUzrrWymSdVsK8shjOXq5w5NqbTdcod4FLqzL6TFKvXm9vWQCyMpA0l/+t+rcGvmTlyX+1Wox/
rqnNN6dQE+fsRUmL7kg1JWEmlH3YsFPdGrXu3iPgyTTbLm6rmMZzMkhX61EUo1+QwpZf5CrNbILM
St1tMN1VM0oHX+ruQtU4AVosD75aJYzbUF5Mn9BX95ecu0qx/7KqcvI+GmxPibGVLpsuHOl0JeXa
mY3hoEzxW67wN7Wmf6Drqw+vb19tJvIMtaYWcd18WiiB3gByJroi5UqCJotn+M/tcJz1nY+aVH0y
rHRhpskFZeGbSZgJknCjxQsZq3m1Xy2crp2ApbTktaKZGR5691iqkPkBoYFXq5MUxhPTBiTYIUDB
be+HFEVtThdVvRTY9/lzLAX3r5ITS+nx1faIRh+/37cPoXwmXVkdo55JR8r9DXT/vzzfapUUgUvi
h1IBtVnL8oFc1hG8/g7Ukw1P6saQhQe/PPzqnNfXaGTZAr4d8UrtS1RVQykLHBJZ6qDeoLoE3SGV
EMDAQKbr0NYuQr032r83m0oUaGU426s0w7+VivlXmZb/DxMpPjPiv8qjrF/y5/G5ffk1+XK55qfy
wKHQK7Asw3UdXVZzwff/qTxw/vB8j44VDyubA6TZfwoPgj9AnJuOF1g2qC1LmgK8Cg+w8DMcamId
bGZlDdgbocFfCQ9IE/wX5YHjGoZv64aPzkF33ygPMlrZ1FiwwhNZ5a59epDFEAx3Adfipkc9tmTZ
RpJqS7hf/UKFu0GFV+4NEAfropEoiY4RlWMARsdYhIoDUsyVMVTrOfOaI166+dVW9+J+U3d9dBRl
vNFpkfitAtEeK7M/dgW2QhkjczLDWy367LvY+fZO7646yVtNfFKYltbrhG3jZ2QePtFz92Z05uI6
qc0VsWXnmBFtjnWbaIsfbZK5eskwGt3ZHQ42jJxppwg/iLL7aE/OTVXzsSD3tEP+mdIHRBX2sJuI
qq9n4ICrIPaeZksnbBKHNz5pkA3tZ7ZpoS9swjbGSjfUSfQ4u7AAWFGl+VGPQENRbdtjxRIvR3eO
duVi72ovac6tAR5x9qWHOfrPQV/QF/XN1u6yO1Kzn90wB5qXDBXVKKcwLdoD5tlM3ed3BLGBbXs5
tkFx21xZ1HSQiEYoSDQ5pTZU/7TA/PPLKgC44zyOo1lvkNlmAGG9T0kN6eRstW6NR30Xb1rbeFlK
b1ylXn1j5ESXAuRTCKQ65BEzUIQu+Qw5GzwTSKQM462qgJM7J32/cUdmxH29RUTH7K7f8gx9z8aK
lpRSUzwc+8eamcCVa/Ddb3WzfyqIf6+XCfMAZ4mOMbMl4UffHC2L4UUQbzRi874V5r2TDR0ANtB3
4xCLq0RUV9vbODNvmN5AooyoqkX0kuOkLXQy7EZVnIckJVLtSgNd4padKyHd8xHYB+4pafPNgAh8
5TSzt87InxF9g87DC7kWJbGJ15/7iqTVYJr3JRHvGQRcKIYzXsTlVTyVjwIMNHN93V8hrltN5FUo
pilxwY6668yP7k2/OFVzcUK50NbFXd1kB/ii0qklBOSb8qVkc/Q5cMPruXZvao2ZenadW9Z9Nmef
Gwd6jFdVj0NWkIYq86dMhCvydgVxL3qBmIyV3sK+0vaDpJ3iRItf8i0dyu1kwdekP0ehwicnBir1
CghJBiQslKBtC0GEX2uW+mrQydLPOWQjTZIhEF8PVb0SfYQdJL9xQn8TXOXR3rqNtx/qFisRbZyu
BTCRqMBey5isckf5TA3ckWROrc/XSRq9g6yLk1vfN8SFi++p/xD08bEbyX5V2POGtnboI9KDA8CP
8+w/Dm033rptcSp0d+ct5DK0uX/QwnwbCODVRhs/WTXOr2MC1HIdFkV5nY/OPgQtRzVJDyffDfbp
/DjPVrfJJwMLuww0Unz2crfFYBpvugmnqz6XjtRBDSWiSE9umDGys9Aup4Ve8v6bYO0iTe0ympoM
X4jr+kubO+Gdc2Plcc9oULvxaHS2tWzbtGQBehBCXcNsaB4JiUS6eCgSuIgmQWsBCpBhHaTz/tCV
Flietl2HblUjTZEOD25z36D8PVnLxPS/J5LW9HO0ia2yJZNY28AZScAZANsXkT/4TYAtDjpbPZu7
bZiRI/UGaGFAEG8DsQTbEMeqBvpFmMSPVdwsmzwuH7s+xjK5L77nEs/cS1DzDLHZSw5aQRHH+BhC
cxazdQU9knD+VQTr2ZMuv8E83oj53oQF3V+g0LDKajjRPrzoVIKjC9N5WszyMZFIaSHh0o7ETLsS
OA2U37guifmDK4q2kcRS5xOA6toEVY0P3FdLwqsTibE2JdCaOS54j2kdh/PWmqenVKKvXQnBFtCw
4WsRQ4KP7UlQdmCAzK4kPDv1wGibEqhdQ9b2iqdWNvymAXKbJFq9qSSGuyC9ijFdcrQlojtTsG7q
1U8O/G5cseLrHKJ3lY3ObvDHiUaHdpS6uWVN1AbPaJk1K6CCmxIPXktmOZJfUOYSHh4JgOslOHHi
NzUwIhDjsYSNxxI7Tg7BIJfmpfsSJnkv4eRaW52tCVw5NYbOmn8Fg05Q5rGEmnvQzQOJObck8HyW
6HNyeecq1aErSCx6LAHpSW+7l3fRyrei3k+zfI8lWF1tFD3pPh60y7ssJYg9G0Cyd+TqJK1dKFr7
ZVUi3P3+yZFI9wi2eyUh79oQ72eD3ENrm/eT1BDnIGYkIt6ViHi1VkpsvC0B8n3q6MS9xXdcEIGO
S8y8mX7EIkfnQc93eSP9uUy7vtJn+y6SkPoZWn0usfURk+VrvJWRR3nTboRt30jI/f/qcSMSmb9U
r/6//K365nLFTz6AGfwReFLE43sWhd4+MprLqNHwzD9sRmt6YDpmYKJp/XPU6Bl/WCD1dduzfYdE
qvMqV3U45Oho+y3LAjthWva/M2qEJvXbqFG+H8M0HBvnKp8Pylj1dymO74m5KAbdflm6/ns7zdEp
XpzkRgw57U1rLM+J7K6MPv3WlANWi0y/7tu0S69xEeM32lZ4VY3TfRSLZTMMxbQJHKd6xL6nu4f9
hBIkh2svF9HQkx/PCwfjzpnNprbPg+PfedThYsAuaGq7TEfnrk6GOUilwQTlY4mgH9Z5vbUSEZ3p
GsMOo8jXhVeL6oyRJ8qZOdECclBNsX49rNbUOWpNCA/cJxhoeRO1uzTDp9Yrhq0dwUru4sb4mHvG
jYMO88Xgp0oYY/g0t1O5FpPj3uRRlh8y3Sp2kdMnj7YuAFh5UOO8paQCTa/ac2GGzdnuw3ofYrby
ukvtV4vXfZi2I4twAqawXKQlbncah3tmt264wudvOpZy0WXRdFSbPGk5BprFf9kPcAgkQ1WDeVJn
q8Vlu5oyjqkbJf54DZl9oDBcnu9crirL6bp08Hny2k6gK+q6+2hkpG5TNksmELduTQxOdRVnojgy
MsKT+u1qmGD+QnUeXCfm5QyxS388X7I4cm0Zq2y+8rsuPcqj6gC5UwbXTu/jJYi3Ypu1zacE4j1J
bRFRGxP5H+tshTyn/hSEdbSbKmPlBcN0Q3KbUpHZqz8ZRoKFdGt3mIwP9pNhVitvJCoxmS5eHlYb
bdVpY6LfV5VtPTD0Gn+5vEF5AGaM8sbaGxxvjQcbBgd+c3fZDJPMvnGlH2gRumLnlrpmXtn+reua
IT8QskWAxLR1A3j81jOq4NaRCypDjvEg9RB/7h9iCH+eGRHm5lS1AL8e3NoYfmInNP64R0wcmsr+
qdh2ZYpFi1wIArynpRD5BmNbWNC/H1CnvO7rElLT1BZXm5rO59hZdrwDevVBbVGr0OMBLA+83Y5h
VrTkzXvvmOeFVLrCfn49E56jia+NMH9cqY6gj9yETcRggDjIg1ogA9i1xClv8OPsH4ba6I9tmdw3
RZB+E0Z3M2PV8mzVCWjHOsAqqiuQcVSeeWvW8bJzJ6M4hukIITyJpp1TBcMx0mttfB/DDaI6ziy0
m7gjyqc1s7GfxJzcXRakSU5lbhx+2SUPaj6CDgcPMCJNP89NRJDcfTOnKf5xrTxSpF24SUss3lIT
HXLTN/4mNYJ3GAvxyeTCNvmeBze2N6/7knBB8aBZ52KY+ofWzoeT7muXi0LG2tfU9ZdXc2XaJ8YQ
5SkjTSw3EmxQmYm8rkLVsk9I7f1N1Fo/jjCZtk+pqTGZsuNw2syW4TGz0+Mbn6QzImz7nA60ewTk
4pte7ncig/2hj0C6nKXBuzpvWMIfx4tO/2YVxmEWcb/Telt/6OA9PnhrtX5ZMO9EKYzvb9NkiHvk
SYtH65iF7amSu6aoKE/4f318vYgZLUy/32+K+l6eXUXitoERwNcItddHJLLo5nAOMX66u+xi2rhN
Rw/DA3kGWPHyLoDx9Xru635nLrttoWmA0fhNM7XG5XCxRXge8XhexZNTQNUEd58vX/TeJU01FNnZ
n6lHGJ0fvcJ/f4KTrquafOIvcaR/UmZh6G87WSpWLNOA026gUpCWf793slUHxBpFlPPiBt6w7/nH
niarNU6mEwgXFw3H3TVF/14zDQKhBZHnDbrJase81HgYfG09T6bDBJLvwxBOBRyciUErD6p9FJoD
ZZzKmAxk4pyNIr0uSN/417hof8kXB7Nlvd3VS/ScmTyhuWim+3ouSTSxpRbSLRdfpB8bADf1eEnu
+njU3jkAopmb4YqqzqyLSNaete212kQrBZ++CnD39stbQNPawVpmbVPnevphAbQWxUX6zdCTj1k2
GO8rN7Eg2GfeFvHfqYAHuKrHVL9LUtvbtbmVHMJOGGdcXuqNG+rle6NE7xV3U7abc4RA6WBmB3NE
LhALYT9oAwuEzQLoh8dcfUrlpshvCjioakud5hPQXec1Lz13nv1wOQ2wa0KGz7Qo9fE7eze5qbYL
cDV5TxiPOW8kvsDtN/DcCEgeNy01PEHETKuYqi/hzegZw8YoOg/7j5rhT5+5N3/90Jjm7yJpVNo4
aRqOZzs+8mw/MN48NBiTTAVpi+jb6EEvyEWbPYjIWO4twllgG6noEDDAlr65c/25QJfU9RsrnYp3
el30zF3Ivowwvo8WBkArbbHDI+2JdmQsCqcaD4c1HI/w+HpAral96jy1+Wbf67VvDvyzk1/3McI0
yQZ613lilps6sZ0zmjjtmglluMtAkd6h3vJR1mn2x9kbHgNrtL+3I6jszoq+DjEG9cRmLOekbLEc
ZYvVgoi4UtuUBGM1psyyLqtqr9s7HYaoyelyupwsqf3oRKgcJJNxGlM33Tcm/ih1WNS3QYphHdqH
4KNf9bezUYUviVbuCKFirhFQmGQEo36Tm8OyGVPRrTpRsNkXi0nqgtUpB2oIgO6gzlO7ZgILG6dI
6eYyr6BrcL5M6H9PZOSLd0tVxJsOmPEmTPXsHup5dq/Xvc4+RgWtXWX3ltCye58Sw12WeJi7y33q
PFtrtD2uVwRs5WVqQRBHOwzp/PF1lz2JAsgpqmP+5dimgQTh9HQkYGu9z9p6VUyue1QL26LolgBm
CwOWEcLrAbWm9nXJ0P7zw0OLjGgyycO/ua43I+RQbmc9L/nYntwgerEJA91M/uA8eTnGTVaUYKUc
jdCC4fGmjvZQ6xjH1IGFT3EfG19cDHvwxTI/eEvhbGMR5dcjQOVHOpev6gQzy19qx+ke0f411/Zs
69tas7QP7eDvkGoaXwKCQaA9AyJZmV+f6H0W6pM4kO+iMtuhSi1WpW3B+wiX6JyRhj3Prll1a7Ly
1yOqrhuGxvFjE/Z3VITp58Z240cDC5Z96lF7qg6qhdDau7k19LPaej2jsYj+qKv+vIc6g/xueLlH
n0YUA5mFiSNGg0bXB2J7uKymleH/J2Fnttw2rq3hJ2IVR5C8tWZL1uQhdm5YSSfNeZ759OcjlBOl
vffpc4MiFkBKtiQSWOsfHhVSxsgi3g+H89SPysZujWBVWq3y5nXBtGQbZ20NuOpvMCQzlqo8DeSo
qAaQ447yHMSZcu3TFicYZnXZVP4/Jsg69Yw/+I8mJY55OwmZksqdCxhlHv/DC9gjuxEqcZL9xN61
O+d6N+tPevX3AjPdDtOO4CE+amFaAWfzuwNGRvorOrLmYxMphyBxJmh35Hjh2iVk7uYnHuAZ47Ee
A/xPOjLk66jpx/VkI0IhYuD4/37XnXfjn96+gUqe6QpLw8KZv+Kfb39M4FpNaMn8UHqQR26Wvw1j
xrbVMd5BwbW7rPfxajAM8z1S2bF2XcmGgg3zS5mnu8krzHfDMcJtmBsOwvN0PURycf6szoYDzsW2
fPDg89lFZq/Br8MrmK9duvmlVp/MEJZI/zUcJsSV0qLeq5WOB6w8vPUbu97Lo9gqC2gRxVjvmxy8
eD5mZOBy9HlPATDu2goEiqAWb8JsyXlbXfUwQKMkSWbbtyYa6r56kP0eeOKSVBT4xRTUvHz6IY25
omjgvJsaVAGcTAe8Qwusnpzih5xQ8etGGEdxMC5P7J2XV9AfB7f+SCxnAXsx/lbXQbzG8c5YAQrX
Xye4s+usLoyV2ok/u+YofFx7lOfUNv2nSAuDJ3kkm4C6Mj53Tov/zz8GQqRhH//94xcz8eguljh/
ew32vIbKk8ewBbynf378muGPqjtE4kdXO5U4WgAt/U5UT0OqnuowHK+G29DYrrkMQj1YW3NXDiRK
s4p0Md6m+XBCd4GftOhQoeShqTuEoajVX6i4e5e4Cty92qZvXe54FxQivMuoFfHGItO76JLcjtDz
7o1FLACuyjPkxFlElBu2tZdnyDh0v/mqMpD5piOvKnvyDHnVlCoN5TxeV8aCsQJWaJXhRs4LAbyU
PprvRmk9InMVm4vb4dyXR7LpncB67AXrf0QaOGyjaalWhrVtY5wg/v1TwOnuPz4GEl+mRs2UfAYs
sU83ET3MkrgILf1HUtQVhZwyPqVVcoXRlTzahR+fZNOhh3+KQsyE88Ip1jIm58qjqrGNVa+56FvP
Z9wHhrJvdl0wvn+Kj0MVH4v++VM4nl9d96NDk48Bouz05AzZ1EpkgBI0lNur3wdsA9503TbK7dXv
A7WSTVu9Sfnp/P5D5FEGdfjJZ39zj99fTNEKvDY1ZS8HZTw0G+TtnSrZ/AE+bGJUKW79z4cSnehJ
2YrPh9N9bmDkJRTRfkYy3qOy3yBwvQRMCxK6GuwnoSbOkzyCKq0jYPdEffgZ7vqz4VfOocxrZJz7
Nl9bQTN2D0BInYMcEaQhD7I7kp9aN5SgHyCZgkBSgv611rUv6ET6VzJQw9HOUdq0lUn9SFIX06ku
1g6T72QvRaLvZZzNdLTuG6fYpkGofejiOupd9U7hVuwKrVKWctZ/uaqWldPy37+4GNH9xxfXRQNW
RUlA5xnC/eyf948oB87Vd3r6g6QHn7DwUCVuW915ivtqjW8VLldzL48wAVgGekrtbPQb0u0E/xjp
cfP0kvIWakY1VJem7gAEdjHeu08eJt+9zamLGNeSyKPA7LUbgOEttOV2E2pDc9Sm3rlQamf9Q8nZ
tTP3IkNZk9WPpoXvgZk5zkWfm2ISFa6hwPJlTM6LG9h6gBjajYz1ib9PeR7v7q7Z8ujeSCdtEWBW
xi0a/5rZXdvWywRg/HwoGznn3v1j2Ir7EfEENrOhZ95cue/zPp323y5V1jwSRzAEGn7e9zPlkYsp
52PC/2g/qYNyyO1MQQKcozCs37rYUjaf4sM8eI8ZFStgN4c077fkke/nf5rXY3O1qHphLT8N5Hnp
wY6ar1r7WTvzHiBd3IPyioIU2dYljxa0lrn3MErbk6KK9pOLp25c1WulIS4HnSEO8f4wQus2734G
2beLh7LK5h66nyavGZib0Hsmu6seHN7LSlWa/q3RrQ9jTn3Hg1g25Bm+iS5CSs4Kyo1H5vI8+Mmq
gi751QFcusQxhB1GW9qHoIbSoJie+HBJ1Mhtv0jgMCi4XTwPeh9v7RLOQhaBEUhK76R707Zw7OJN
qWv/VCTNB86R5VvkxwX6LR3MiLnbhoG9S+NKX9zmpq2+qajIreJ5tMfB2j6kYV4uAqzAzjgbVrtR
FdMGGmj43OektLEdsX+o7keEoS8ZdewV4L1NVG4nZ9fBQyXvbMxP9Ha6FmBu8J+plK2MWVE9nccQ
R4P5BBki2d+us5lq6PvRdJUDnm9cKF0HT3JGN+T8gaS4Vr4HrE+4EVnisfIBuc03wHGwhu7B9sgC
AXJnK8+dUjZy9H5nvA/EPFssnbz0PdTLi9xvqPdXusfkbO335b2ttpPPbX+aeI43bjxbCvOEv/Xn
J/qoWdQ0NO/pHro//rX/shqQ8+6Lg0+Xu5/LvyD59Wqm1gf/z2JhBnH9c8mGzIpjadYslW2zdv90
y1U0X0Ec1zb+8g1lLyr0YjFLjDtcnpzi4dZ3wyA41yX8oSFqcmwG5klO6RRPw1StZksO5yEIjGAm
CQiQQ+RG5ClNDEWvyqHGsHeOSNynHeZG+rg0EFk/yZhsROKKTR2qxYMcsOZRu9L9TQcMGSPif3/K
GP+xxQKkPBP5hao7FpXF+SH0xxbLqJK6cqO4/sus/J0+c0OSwtPXbRn9HCp3UtcWRj+H26HvfmkK
xUbZFYgAZp8vOc+tNy0wVIwWLHdfu3aNkG5h4mmW60t4wMHexkvsQa9F9zThKPYiUn0dBqrzDuQg
23a2KVaDHbjvjYlTileLc5L7ycV3/Q/S+pd//1vnGuinT9fRLBexY5aDqibF2v/8WzU3dvRBVzN8
lnDhqaJBXD1MeqY4EGfZU1FX32DbqSEUhpoKXOH84mt8tHI07QUS1kCXEW2xEd0vowC4weTth7H0
sCvlqDD6U6dOJKLmHhVPAT9pPpSNNdZLMY1omeGNS1FCeNiUdtW+iRt10wG4PgXhwCKDLMQL5vRU
zmdrrbbKgkVQO5hHe1boH3xBQyZV2csjGZvw5sNY0NvcQ/dpci6mqrATZRBoG9cKw+7oj2H5yrLT
WuOvlq2nqFTemjFV8YHw6kfZNQ3ti6K41kn2VB2K29Sg36sa57acLqxAo+2/f0za5zKyraLLaQkW
RCqreV37nKz0sIQdispSvoeKVWzaTPlqJF12kY1nDQkFmujM23RJ64Sp+gQ9cduOIruEVpRdqtZP
T7BgATGVODI0uAmdQwef6C4cqSp/s3rFO8lrafNVHbOllGBW4H/+9zWskM/U4Q4rryfjSli9+hoK
2Uh2XtrCR8qs9Nx961kaVt+gdBJP6NckSgNMmbv+W99o2xQflb+dpN9kiXC+6T3ceN9y/ecxmpp1
p2XeXo3tZtVVQA1NkR/v5SAYmrxVQ4v/LBFV4jr7BhxkiWh0IVInWvlfTwrbRk3gBIurPZ8gr6s4
Q/s0v0oT4AONMkP85ytYCjYmVo8sYZk31zQtoY+E1TGM1eYqQ/woRoSD4FfIroYZMjijxB/yJbg6
cTC96meGV9W5N0IXWInz3POreq9Ejd3hwPM+81rxXgZQ+zo3eh7SIDlVvQOYbI536RDCF3OSXYZn
BdaeSbgkc5fvzRFRm6ZXnu5NoIpf3aoZXnEOJsf+HOidsSeP/avRPdPYJ60Fts3za3OX4I0rY3LK
COd3H9SBtolVcgVVhNGT/ldld8YXIJjjU4ra8IPsKkqBNZwxirWoQuNLxZLgoe8y//jrHJTTzavm
B2IT9EEJKBSuecKf8Vctnia1UL+GmAXg+N4dOiB3z2IkvaFG2Vd4k+PSChVMXftmfAX8sE2puXw1
qL6sFCNOdzmqne/RLOAxz08DJJSmCMSY7LqgGTn5IwNhsyWR297A2P/QIftTyguLDvXzk5BfnW3J
ZyBunM6tCvXHcwHDpKJK2yr/7tTs4YzCEScsSsSpnIJh0aRqtJaxHrggxURV31YOz4n7vACtrL2X
eIeyN5q9Q/IH7YkBgUOM3L50fr+KOn36FrlpvexVxz+YuTc+GmO2A2panTNL8EDKxA5zzfosQw1y
iZvOqrWHe0wOWJPgB5x0T57HmWWFBTjOvdoa8yc2gylMpz3lgn6PIplJ4Rkciez6fgELW2Cmu78d
yqgQte4t/pggD4uCmk8UAYmcL9TMzW32fLaLg+ND5MVi35mIrpmKVzzDaIO+GCNsRgpYvfqVaB6y
CYdvK7LHdVTnwUE2HhMPY5GVqLIjHnaPySNnHv0/Y0bcx3ugn/dZcio1snHhqJ27DIoa7FbR2itF
KdUISzX40q3w9J01b8+wFHcvomjWtacBUZlD2ELmJ3CDS3xWnYsM1ZjePFKYQOZT96Kzbvc89md7
nLweP8oqwU/ZN5DmKMT4EYTBXmcB+eIlsUnZzygXchofDMIPThwe+8wzrl1lXmUcNAwSKKPt72RX
Z08XTemHFeEBhxgEqsLxPrJqmLljELw0c9NpFODd5vkWCSDv+8mA8LCorFMM6WEfWM1eH9qKj4BG
MflskqCPgK+L6rkOfBWGMBZCcjSYOtAN6ljgiabBoY788AhMBRHUIUHQOIvbqz6p7gNbdO97X2Lk
25jeTyHKL5Skqy99PZuoziehHF3DthDRGpGJNkNrLGZrKA/t2Vrp1ijU4Rfy0FA9b1NEMFPIYZdY
Y1smuPrK3fpmA5+/8IE1Okq6lbUdxGdKygeos8nCj4puzA4ADOL1sf+FRUSyGLAGQnHNmZ5J4R6z
OXXhe5m1QqxjWJqTE+F0OtnnwGzcA+SRneyVRW6f5ZGj5gtXzcXRSUKqEs6wjhFUQpdgvvE64dht
Gz38kPddK/PcXwOyn07DEsMGff/p/oxU2LVvB5QUsPLgGQVJNnDz/oLlXL70Kz18TVwKvU2cBh9m
Ln7YqEH/NaA+BJwUO2K3vyB9g3YEHvC8jc47ysYpBTaXnlipdmcBLZ8HFIQ3jnmmvYeTQTFbDiit
qx+LEp+IzFUP3jjROKl2kF2nSWY7yLlf1aLelnZxvs2bQ7dR2efnod5OkfP4ip3lpSDQnMIqyZda
EEG7huv8LBuNhT6wr6vIqUBBSE6WvYirjRzzEbx4KrTuVfZaNJaeQet/txKo0Jox2986FiKGc+OW
2DBDouZJ+zvWilg59Z679rHzONzjdmzPu9buJ6+knHS1ZM/JvXwWqrC0tQzKyWrWRTuY8ccYQfsd
QJDkfTTcbWOl1L5IKp/bNvouwxFs6k2cNu1adtERgNLNzewkspuH4FLGG8eG2piEKKtrTvIeDwGY
WhQC147ms9EVufY1VyCb5wU3ggyh9nORpUDKIKp+82LK8MB3/AvYJ2ALBoqH44CyjzkCOh48pdnL
JtYFUgH3/qBM2cLvSxzi5jmpHPZx1oXkAVtEK+xk1+KxuCox2j1DN09hASjhD3wubDRB/qLGOyxM
L2xPeVQLKqtYqxpxYr8N6XCRM0NdfYt613m1NJyzlMRLHt1A/XQt3zFjkunF2e4nbd8nml0ig8Kh
OcRG+SAPBxNvTyDLO9V0tL3o/mptPpnaFd3O9kX5WqZasxRJH247No2vKv6iq54nyJplKwZvo8M/
Mqi1lRx1057nvgfiVo7aThXvajjYC9mtU25pJgZxD7IbdCr80Y51iuxmDduJxBRXH2F0UnNd8NNF
RbGFcA7R3SNZ4zj218iDJh1qTvY81TVOaZ7m8dvo8kfFQXmg1xZ6u9Awqj+WYxGsejfXX7BFRhTM
LsZvdaPu28pQvsa6uaMmAi+gDpzzZIwrSiRRvciV+MMTdfqkY6IGBjns0NAxUefPzGxHCXbc5xZP
GBgUstGo992OZLfV7PTQz819iuIJ5LQtOBhT42NxliHoBLxzLxsy383eDCJKXY0jKGiljrJRKrPd
GiQMTrLJ3TTcdVnz7R6SR5NSaWszzFH/StNmGZrG+DXV3RNAHCSLoO3sZdyf45GqnJR4fB66ytj3
QHaWlQ8HIRiD/EhCOT/KI9Wu8mPSjb9Gx7krY3LUTYDC9F41vZs1BCJ9VKEhiKF+qih5LZSiLr93
FYSRQqQfo99W61pPsa0pSv25MPxv+sQKGLjoNnCb6piPUXWURzr5viWbbLEgV8bnhOPnrxFnlrqq
favidkzsPiBPHmsLQpE9Zhs5IGO3K1h6+GyzRNuYen1weYyB0A1P4OuoWZdoDMnuWPv9reuRqn8Q
SnHoq8FDHR0yTlP0JRkhOz5jG4OdtK7y1tkuP4h2aM91Y0fLWMPiEsEO4xWhqJKcJEo81T+7WPb1
SJCR1ktxsM/5Epep8aLqefjRGSYGYBmIYrNJxBralrnPExUXxRaPzMRRiwtwDQymS0ECPAzyDb/c
5NS55lsWZurOmHsyFGZ+ckrsNkJEJqrWmUUpnH8Lw2kQlxhkzP/YCgufQgRXrUdgrxG2ugbS3H4E
aQKcTLQvGqrqB1xmkSRLy+6jsRPUTdtweIIxOj03uvnkYnT8gQJEuh7grG/l6eB3UHjLIpRWo40s
3JOgcGBkU7eXjR1k7u1IDiBoRi3/PgfJ3AB74nKlKa35rJvRuku65kvC7xMlC5h4nhk0XyKjLyBp
KM5tlI9Se6jLHt7TPKpm9SIzUufFbErvnJXg+qJRfcpVLwKKlXtnyrLRUy6oX889GZJNln2MgzBO
JkDB86S4xS5O3LMaw6Au9TTfeWVdv+mpZT40aWXvZTfRh2/N2FtH2YOMsVXVMrrKnqOsfHtokdEQ
Ic685RJLRnGox14c5hpd94Drya++DIb94D2UVZ2s7hPlwKdua+cG2LDij+vJaf9t7n+7ZlNSA8Uq
BcIiaLtTi4/jFsUtxPdIrMSrhHXzIjSjdKXGX0Y49z8a+E2GaYT+A8m0UxkmykftWhXSMIZ/7edv
a9er435MCjLvea+ttVGNtx5+29tBy1KIbJTjK+4iX30rOmFHUrzIeBiEv+KZlpwslkNXvfvWpGFw
LgfSbkUxVN8bqzwiv+a/WV7NYj1jD1aPzvhWkX+QExQBRyPUzOEUjpF2EFMLfyn06+8Z+lcD2LSv
qSLMVRU5WCShWHMVQxTdru1E0Q9fT4vnwa+NnYlE2BpH+OEDR5eFvLZRKbDZMASlGGnax8IAVJ3N
76rH6DZAoQRlEWpGSgQWXKLAZSPx3xIqLo/uA5/mferKyWUYxAtHDP7yfil59Ol699dAtwUGlT7N
6oVqvLbycdhi7tt8ONU679r4ay0MILAJH1OEn9RXkjzwOe2RXKgxgeEo4bvN09K8ObgkUVARTsLH
zFAgFzZjtR962DqhGtf7e7ebY7GjtCxw5kPZv038fco9VuQDDjBx5eEP/p+TA/TQt5WFp7uW5w9h
bPAtQJ37pa2jv4LCyp5mre6XanSQPeutadsoHsaeCAFiLJc3KfJcM+aYf4+1tETo/ZFycoZwD4co
uCWZHJfMW1SHX24ZpPsJt36k+Pt6noyLtbrkJx3guYVRYeK3SH5h3H07mmOKGZV/m0YBm3F0DwbS
QAeyES6FM7r3Bo9Yc99oP++RT7MmWLuLqUl6YG6QHqu8vsYzNm4ESwScr2kfZVdrFJPFJQJebp9l
L6JyMnBXykfUk7kvjclFnDvRnhQtVpcKCgYfSYmmCqzKH+NgvxnC798yX1grs6r1fZTaKnzTUl3W
CX73CJ1hLWGnILQ9jJMyQygnYXa/mgF3ADh7It0IiFBnOdAofXNS27XsQIpG2cge0RQnafdYuyhW
NH6Fw7Ya/9SaxyJwk7+7MPgZqg7VLSVmV4Ctx1NAMQ41vT7dTE5fYLIR4lTDA/p7MiTM4CTWSOem
cMW7WsOWdTNrPLUCILkxmCstrJBwRYAtUKbmO75YEvEclg4k4rQMj2JG9WnQcsZ8yi+mAkFMNzP9
ezMpp6CJvVetCc2NpSKEQw29ejUd71pjFvJ1sK3XSU3zK1KQ2VW1HRYKpZFsZFcOKFW9TeFkHGVI
sVOq9xQCG+MLu2VwD1rxQ4vrL1XqQXax62ZtuP6ADEo8ndgaDmjpDdlfZr53prj8kXYlRWpXiy+J
p5Q73nqNW7mevgRNFD7IKfUoNkaj9R9QOcTSL23vMLm6c+h53C3bbmo+rC7dytclIc4XlTXqtbAq
saozrz8OYvrV5MC79imqWfe46wwRyaQIhH/Jtgklhf+dfJ8z9pQLUBzzHtrYusAijjbRUAZvLPXU
ZTEE6fbWdWpnkQT8EbI7abO+rZdMj7JrxYb60OEzvieZFrxZs8JKia7qkxzFPuWdhLR95FYavrEN
PhaD3Z5vF6LQ7qd+fJUnaoZAe75JL+0IuVg+vFNKWH2Mgbt8aMtY20dUTSvxdA/JOCA5xH0PXSP8
HRu+CCZD1QYb4JrftKYDPgrXtdzlyfQXwOEJunKNJknJD6XMDYqvowYRGpO4HyNFZn1EV4rfXn1s
ySR/DTML1d+pbK+eN28EFaC2wuuzvUvyYlNoWXMhqw4zFsDpMkEpaym8ESxPCda6cK3oKhu3TXYq
SKjjrRfW5GkFYrFTEt8mOIo1bYwIcX8bUz+/1R8VKx6eZOPp+PA8yMPRfe+maD3VvveWe3aw72tI
ZWY8uW+hPrprPbODtT533d6zF3y93J0crYzkR5GZzlGeaiVoDquky0h8FFcjsW6ThFPoh8LASE6e
k/si2WZp5q/Uxl95JkuTCWvPQ5+PrrYeCxtXR+5OD0ZUOxq7wrBGvC2HlSaHcjfXHuR8Q34E6Vho
Sz9JoYGzEDpprdPhrJdeZC+3/Ob0z7iq96PF2o+5epL0cq4R6PVtGpjVP64h4zI0hGN/IFX1mqs4
182bIapYCJu11NBtPQ2/DFNyi6cqbvciz6udO8f/OV/GuyrPXyoUmBRhePu2a0GRz0dINSp7PYGr
o8Qky4dRmbZ46HFj+r3otDDNOEx9uZchBzOPs/zKVt5jQ4VvVxalUlFe6b/8n8s7OaA31s+i1gLW
Rf9YT96XjW3ca+SeUayoxTtJk/6DDHi39azIXdlzNwj7E/lRFkJJpD/5NaUeGTdily92NfFYU0X2
0rHOr9hv+LrxqgSoU5qFCbskVZUPBLK/Vl5nXdBzjo+hW7ERmOPCYSHH1rwgoeV2Kz3vBIpVLrJV
nk2i+zdvo9bsBLWMsdlKoCvrDeXs6SXfcmCvkvtRRGq1nnp9WMpYalv6aopafDTLbgUYRT9XQ2U9
R4ldLC23wq8dNukzSXN1Xwojnu0mzGc55fcJA3BOtsoREE1XTV8GvV5Nuh1e9LkXV9wT8zR6iZR+
eqhr+xGxXNJ2WTN4x9ROPWhG6XmwkC0D5/CYJUmz73yBeUnRPI0zHE82+rzxii0bAVmkr2Uomjdo
wdwIkloLEJ8xBRpKeMqE3sCk+KO7zPJWezS84enWlblCpHOfwkLoj7KHRC03VMcp4YB5GxZB3rNs
gHR+MQZRQitwvecp1qYVi3cbrQy66Ly5B7NQvppYzVcLvyjWrK7Gs5ybh667iKYWv8v5akY4553t
yIJLWirPht7pz9NfQ6+KaqGMOaoZWG89Dk1vrd3KFTszesvA5/ytohWL+Gzz7gcFrPdM/MCbyFzq
Ucr2OowbihimOKpaVF+qzKwuGjpwMpRlHfvxeUYzNPZRDsppc8jxUIZ0xmLLHg8IHXRg52CLPEBM
WQuf1UrNtyxoJsB1M9BDDt9mlto0LQd0rBZ/nCknWb7/I+5bZTGQVrtWtXFJTXN8n1S2+qSPsKeY
u/AFvibcvM51ON1maQ05NacBdh6yUZwb1jR8GacO4PDvWOZnwY4KaQmNsTGRmU+mhw476WiIWJb2
dbj3BhGgREBXNgiRZpSVkvyhzAuWwjKIwHcQrOVhDAYHicZ5vjyzQRdWLbYNeiHbJOjqq4+MKGw4
u/vh1zxhTb37jrUaYIDKqE+N1+Kqi7rNGvsWoIWd8pXSRPdDj/RHL9YuaaKqj6mftv6m7SxK6CHV
fkT0A5irJguqrp3ORq/2K73KjNcOBkMKi/6M+qfxOtCL554c62HcyDF1njmPFVWs3cb+8zw5ps0Y
6N/nmW4CmjyIg0UdF/XCGDIqaqPX7kCZ9xseA8Vzbri438xwJoHmiUlOMBLNqk1D83sPLgq99BTp
g6nK931c5isNPMzXkrVZMRnfW3/+yNG/ppYbxkdgpvpCDmgGmlMaW6Gq50dT1YHxGFoNX9DS5lE4
XzuJ+tPgK+FboJE20Xst32pNrBwAMWEc65vWYzT70tVJ9+toEDkSun2wNfJ0Bv7MU+6j8uh+Gmra
KF9lXnRkuf4wlIZ492193BRxPGwGN/HeB3T4gsxMv/GYala6lsaPgtvzC/+ms+DGh4a8h/hcNHUv
SPoATotbFYU/BTHWCFsdJagzvFYY7dQaPiLpCCOzPWxbnHrRt0Z8taDXvsCTJxGsmtP+fqXaBq+e
z6cy/wF6WrWvvLg9pK6LsmoXKci6zN3a5sOfm84RRvMgD28T52CsRG8a36TNfZ48Kif/AtoOqn1R
vXHbr/+u5pwDzIYfLHnRsUfr76UQtg+AtsWHaQhV5DIi/LWV4RhX9nDp7HS8DAk6khZAARmSjTXg
rBjU7Un2yGAPl9uoPCGoWCF06BXfr1G53L6RAX68XyM0nXHvBtWbDKXcSo5a0QMSmqnAANTtfTfT
hZu5uXdTxf8Sqkhb+JJRLAfA9SO5aM7sYdmXTR17MRjyciEv8Pmqf/Sj0L+WuulASLfSrQaGbqnZ
ivpm6sAwRKN1G89vtLdOK0ugN4P1WE5ashvn5Lqvg1QKsjBfJ1mQvgY2is1JK7RlILLkNcpKfSeC
ql6MvZq8dhaqVSIzKhR9524AS0l381fZKxXQu25ZNYtp1t6tIrR35dG9UUKHEonsR9SynNvMGtGf
fdQ00UNYtNpKKO2L51o4JvhN/xrWUf1YIcC7kN1IWMk+0/H9LtV0eM0DpBg804QPOk+2B8U5dAMC
kYmw+tc+dKwnJCX+yuZeRrrjGEXjmxxrysQ4uWFxlifGvmecRz/Yy7HEDK1LaStrOZYXBbLhPkoD
81XcjCdek/2UQ4MZxK8adyMfKXS8OraZnZovcl42oj5dkRGVr2335pIyu7MM2hqNhlZkr4j+7WKL
UiVsgfwV8fkvau7WRznmRMCA9WiID3KQnznuAW4VYa/HmYqNGLPJinoru3lHniAbBnVtomcpqsLZ
Z14RPhX/bMZx2am9dpDhqa0QExLm9GtahGTaIxIOyHeHOvrl86lqpDBnwmx0m+jV5VdXnijH5dlR
G6lrL0AEm4yM+1iIXn1kOUDOiUc2kB4rMQ5G6yBcTzF92XiGy0c1B3sMc8GdyklOCJJanUgu9vr0
dG+mwVefdHxIHkH47bS5JwdlPB7Jf8MQd6sNoq7BgwxmGiz2h/sk8ufhqq7aeUGj/N0VoNso+YLU
7bV4mQ8iOcgm8AGGdzfso2ydtkH7ah5Py+wajvasx/F7jjxUlCg92Pyzc3scTrGNhpUe+njWmlH9
FpY83QfX8snH0K308jrh1YI6Ij38z5eT0Y3PrF7YauSHePZO66syX3o6BXK0mYz5jmVegjIe12OY
+svIjRB1Y6mTLY0uzzHL4ju3SG0q7b5K3ezW1yr3FKTOdEhN3bzI66DozfPFOE/z9fIobI7W6AE5
5yVkCMLV9DjGzd8ydIsjGr/JA7NeyDchY52TQ+vt/Ba/SS1fa25vsmriHhlPfn3yJ9iipmeg9F/V
p2puZFxBgiLQVONJTjXLHlcL/lO32H2aPOv3XBlPnbE8aLOpWFuE41f0z/DSytX3AVmz7dC6zTqC
2yfjviemd6eamq2llu3aNbE4YKESHMwy6hdNWZqbFlPc62in/TXQtoHTmBcZYYWio3GE/4A9uRhP
RJmqUlOy6p3i293VBMR31tj/30YBBEE+ChHalycHafwTIbJgKRA3fWuHcjdkqX4xcISBWCggrnCj
0NLQeQ2+yWAdOu1z1dkUXzghG0hX5KLZyzHBev/kKuMXOeaTrn3S9Rp7mSbUr05nvflT9UP38u4l
Kn08f8W6VpDdWnC5V8X1lCdzHhNJbS+cOG+2cmrnGNMGsZKamwWj6eS5h9/X0cdaXieKWa/2IdTh
WtORSGdnVM67pSIznrWoN9A2ouerDbmgZuhXSs5myQ296jjPl4Ook1nPam19nk/+FovaedAzpupo
j+bJTgNAS4mHnp8zOI+isDBK7AvzykPKvCJXgGTU6Oa7pgqsa4Yxw2kswq0clNMCbTCXtU86/n6W
1T/nkNUu8hy9MNrNFONAcj9p0KorHjLRkzzHU3Ln0Zlf2Jxf89MLy64fRYe4Cl+F6LRTZVX1UkUa
8Q25lL9d7It/BihOKUYC8xrmsebo00eDlBhoFQPwEY+ZdVnhZhn/D2fnsSSpsqzrJ8IMFYhpallZ
Wbp6grVEa83T34/IXp1r993nDM4EIzwCUgIR7r/IPRJrCougHITkNbRHzGlsR7x5BVq9GIhgZZA+
1/Om8ns4JwoImSxP0mfXYSKhh+IkW3KEXeLZgjtls5dHuR0ScNXofrNNW+ScNmfJHJctSC2738MG
LhY6jjwPnTPo+9TuLiAi0ASs5Db0XP+sqZ9yxC0E9TJ+kO2SKhPIOPWozSEZtyYWJ1lUDis1b7tL
btQsQfCC+Jxqo1qVqjYe6trw3vvqxUn1ArVb1dv1XdOuRRiX5CATSDHxVHMLVdRl6RbFUz5vTA+j
xGAKir2MGZpGwpdlUOv4TxDx8iePJCzoDgTtZJ8cVSD0ADGjPIu+My7GvBGZ6Ja9aKKNjNUapnqI
SRgXO7CvLFz0wz1UGq35EGpXvWZesJCHF0DFueDTJVc0lJofkxWLk9wojkuqS+7mXclubvrjCoFQ
RO3/DKqH9vdw6r2CGeg/zcBv9wOV2T1a79+5b/wcEOsh7zlNJ80LQq7gvHuG8GtTzle9r5llbzXd
UH6JzkUUVC3x+bSMRdqk4nkMYnc9KbZ1ioxaO4ToKc2wav+K5MIhEj44LbEyhtr+DJLU2WiRGLbY
adufCsU7VJLEu2N49j7qNH+dxxTZUdnLFsnkGTuRKMi3+dkrFEPxqA9Z9DJRXZVhfGiioxJkw1I2
fcNzV2mXmv/rQUYRZ0sxYbcykJwutOCbFQh9VTSNwdUw+hek6xc0ig/WlZ+mCqqmM4V4KkvvJMOV
Bi9hrCocEsOk/MhiC53jobcoMA/hG5WY29GDrpNGtNP2MXHSw0Ax5pNUDAoe4IQ2STH6n8YYPHo9
mDyF2+iFNH6JpA5x1G60FRfGnNz0g88So6YIN50g0ywmGlO0CvIBt9XO1NbgLU8qpm/PHSvGc6fp
4VKZq9tVTwpo7IzoDHI2fuHxcpRl7grd6M3kNGIri+Pw25Y9VZ63BtT7cSwqfyWHGbB/4L1V2cVE
yeM6juJDnrbMZ7FM3QfKNL9Ku3Zar/ysE/SobKuJ1rKy3k3eJ5XtntxnXXNHnUrcRqnQT4USrgTo
ALSgv4lOjTABM8bnKA6MXUFtMt8GuhPsMjhPp0lQR4jbxt2qTWBCa2i65qHpoDAMUX8kuapp/PNk
LA/PDRrw+dwSZtdtmA/He8UalWNV5Oho9an7EpajchFucpKt2DCnl1nzZO5yur495nnazGkL2ERQ
9E55RZ0+bOEveigF8+/Kg4/Ucb8XnVB+eF69pFgRogPLRMfpq/E7OiNYb4e9eEM7JpwBRiXQ3KFD
mHeonidlGJHSQjdSNjuYyY+uGqxGTWtIbxugNTMIC8hTet5DoTsdKmvHmBv5Uzj0NPq0XMUGIgey
TwmKASukEpImnUEdMyLWfsTuGJ9iKAUbXpeiVmw0y6JjfTGVqXkpWlW7gcD0ofyVqWOKfgBFNZsJ
7kqCw7Ru2GQs+t+1CmMnZJDBvA04c1Q5Kde6/spVPKB7CZ2cW+sv3QuwYXAwa0fLAXOsGtv3LIoR
7tQG+yA30DcAZMpdBrKbz56E5bz5u/9fQ+/HG03b/T5eBuXht+6qIV9QZvrVackbDQgXf7VVYCG2
itdv/OCUaEsA1A4uoasEX3U/0xdlZ7ovFUKfLDxj9UJ6XMOUvIlRYKvqo4IC98JQreRQpcK7IjnV
bQM3YMY8NN5VxvoWDUr+y8ammz39YDDwP0zQ38mKqdy2QJ4/xsr66uRl/FhBYXjOUmMbcINgtYpU
YzxZIJG571nrdiBJBIqhPXk6oq3nsQDG4Ab9SowUIDOwH08NIImdGug5wpaW8hT0XEMF86ZXI8Zu
TzPqlNqaV71PxYCzrSXis5ibCk4vpZOHr0j+ADHt7CcZbrLB3cdFiqQtc4V3nvEeoHyj28lexxW/
oOXiazd3ypBsNnl/NGH8vw5DP+3cPnbWZt9qn2TEzm3niWc90/wzBoQv8eDYi1ztohnkwIvrWrRp
cxx+9LkJxq7aVVgEQ0alCTFBOSgelXAErsJXIyz8By0gr6+IzywP3lUxipe6zvAkctN8XfMFvBje
jKS1q2DZ1Yp4cShOPJhF9Jr0tYu8az9slMo4tfhcPHczwjNDoAaAbxQfxxkkipqUv58SNQY9QK8c
FyEtXDEBvMpWj5TsykqBXDqlewUkXBzA2VmIFfd8srEevms4nTldln7xzChYM7dneqM76kNbCH0p
RxSoyil59L0ha7WsHerx3gSqw65sfTW5yDbVLVY6yvRgleHJq+rsw460ALRY3B6EgbdEbzrLnsfQ
a2tb3UNfIC/r80XMmp/empmovjWqET9qn/wIol/+YtKAuORdsE5K/uahDs3NNpHRjUB2YuHAY4br
X7xgaOUvjLIormYSRLvUUJSzi2j+baMm5ZNAk2N/jzcgLxNzaPZj1uswEIbhU5nySwvG+ZeXYido
qcn3DMVuFvOAnWBdxpuuZZ2oDmp/tCZeWNVT66kpdG+hI9zyzcZiKtLF+MvwvcNINuZLrefVUh19
9yQEdpdKXLULFXr1W2hk0QFpHlxd5mYVWNYWzApVurmpxyhyBKknNuDTqjcKt/nK1mzcoedeSydh
ZJklyZ25l8kQvOWGX0IhOYGirob+WRFf5ZmKWbY5r/sXYDrjy2hgrjkfoxt6tvOK3Lq0w/AVQFf7
y3P2ptrUPykGp4sh1opXCzrNuh7N7JxqJPdFkGbbkTzvVQUuuRwDkX+NnWoHR6/5hbPavifR8iUK
fERvw2q6xnoIqVtJcZYpgvFsqnGOwEervxpzqdaBrPoTC0Hmf80vbgE/UitW35oksQETuDn/ODjx
CeTb7YByw6NwQQBjt7QRNd8jMP7uoGQvgEa1cF/aSAGjVlOT0xrtiBKJGVdHuZFd96alh7MKPLpl
/zomS2BVaKWr7Hh85A/VvEH1OFlpVd+tUJ7MH8gvAWGT3Vrt4N76pydkTceMnTGyF1bLq8tKohn2
ucOz+LYRuc/sqG82eEyCV507+tIDmJHV+ieCWd6+lc0qihxUCAGszkNUMc060l5H8UULj1TEq3wh
d0dfm3enrN5iW/tw6yk7LzziDl4GG7n7r/EBznBkUa6uWW9CsiPvk2pkZ2qKQMrmZtj49c4wuDlo
Xue/q61urEiaTDvZy5O6XEx52yNZTi9FdZS7FPVZINb7PJ9yaDTlTZ4ybKdmIZvylD3Vr5Vs+kxv
bqeUTdQhtsJEDJxrUD3UDdkqHzoWImVquLjH5F5ve9NB9NWAO+M8+r6Rx92bcu8eY8Kyq93mTIXH
REzgtcEa9nEwOuex9W3n0YHLlVj5dLrHzWHQF2kCZkKOYH3rPCYzKrEhE0uF6p9D9YqvRre6fiHH
DQdsl/Uz9+d42wetc67mPc2Jfu/JGEul371/jftvvYASnNv58sQ/e6i5xrFuH5oBBiFKRDBkHRef
6qXcNc2JWYfcvQ2QYynm6YvA6fB1nA+Vm0oeL3f/dRDlEqSfNYELQWCnEAWUahd2AHXxQfUfp9T3
4WxoTCsrYDpl5lJ8/NMxxrb/AH1+KYfd426Mxiz3C+D2pKqdhexuTP0Mqrg/3scpkR4e6nD8GISw
9w3mTxu7VoeDHrvDoRNmhlTa3J6cZDyEeDSb63u/WWT0y6EyeBt/a+umr4MLBAQ6W5BF6iVzsumr
nyPkjlFZcwjCsH/WteZDxr0K08FxHGodaj7TvASHhGtaa8ojbvPTmj97s6pqS2HaERj1jtKjilrd
gOjsVDbWEZTlbbQ8hMmle4mLF9mg9sdRvVA2LiWus4zJjZGALQbCy11FxW+oc+o5eTqzZBd9nZkk
eWKXKytTDl0fQ031x1fPSJtroerlNSniN7Moxg80E1An3JRBob42r5Vnd6+11xns63HXvUqs8+99
y0B4EkviCzRtZxlZub7pDVws/A6hKCBLPyujtU96mAwvYQVCM1BZPYWRN7ww1fV3LTPwlexV6jw5
15P7TXYmpaExRTqCS0jaZThVG83wL8bYgWg0S/csN2lLkRtDxLHZdoqLlYJs3/vlnl22O9VM9EPb
xmq7xUvVWxUZ2VU3Krqj6MhVLDxPaY+ybc9BufdXzEl0qPRkJpmIGUiI6CZ4H8cITxj6+RcU2n9v
BFaGyyGays1fHRAG0LkqHXVx7yC/519SM4vO/F+Wf8XlOb0gfx7R6tjL1mDp+Px6JJJnbpBk+0xa
n++FiWPSH9qPjAsWaVDR7kQixuzxYjzcQ7c9B/bQ/XQyJs/5Z6wM/XV2PfCPmlXWO3OYYgU2M2Id
wmt3bpxGBUyEdqRMh6nGvnPieZe23MtQSl0YSXjSAywQY9szHpDwMh9MffLREBpXWqcUD9boIUSs
hZm2ipQoA3Q/95rMH/rOXdQTfxSwyny6agzfR52/UWZ26Vo2M0/kK8Rbyj244ejd0KKf+gxtkp2x
eOIqsV8Z4z1SYHwsNSV8B8voHqwOOUM5yMeQhNtVqYNu4Pxc1skSPGR9lIOHwDtXlKOvjmVRT+M/
IcN1Kipkaa3w9qZ0DI4V5csN+lBkn2VsxY8S0sAcpb4SgcGDp/oMg5BhMOh/RXLtM4q7+BGwcH3D
S/zP57m9Ti0+7ufocTbwoCsf2mwEU0CiOThWqjdaeGIqQMPmDczGZpVNCfeJrGihKyptdEohrJ7k
XiOD02SxONebgJXbPEj2h7Xe/B5/GyUPiLHuWCJ1BjT3r5PI7ttBkR3Ep/aQsyI6xm5bb7vWfSHB
qxwDcxDVWe6GfebDsCI4ckFy04DUANrP7sDYQXTkfxB6ZEOw7z7i3dMu8uxhcH80jhet5jRisZBF
R1mJ/O9FSdkFIAAT0XmjGMGm6SvsE90BgRQIqqU+o0kr1uc3GbZb+093rfZK//CnOYRoUi+kNpuG
/lG9SuJh2ZciPg5a1Pjbu5JbY4y3F4gEVZaHP83bGVAwGpDLSXtInVN/1T4tIYyr3FSWjgW5GQC3
D7h7dUGt7EO7SvntWuOa1Yl5jUsfxoiCgeQ95nIPXtWxTeF1PpXsyO3KW4w6FcZ7TFWtDzeemqM8
k4xzX13V4MehEXGkoeXRo2JXt9eTocoxM8qz7ZM8JrIh3HaNvse5a4C8Xwwno+F+1XluxwwVT6UM
wY6WF+4jtmolKHbNA0bPXylFNBz8+cBCDpK7nk/hUYucen2fjVX/OVf7a3J2H3efsP3vQ+q4bhYA
utrN0LHwmcA3+K1fXTzgzKgNzxurf/RHMRxaHvMCYBqxMrffyMCae9my46q6ZIZWXmy3/DHgOLG/
h+SIUTcwKUTRdzcKpIjjrlDOqKyGCy/oxvdkgk45tF7zNPSptU4KxTu7TaftTK1ODjoCzid81v2t
kTfVo2KKfhWlYfo6TSWL5k44b0k7dEelxWhnQYHEAabJxk+H9FSURy0L3ZPu+XS2nfm7U47Q9TE6
mZi/qSyM1UREj/lcWIzCyH5wrG4tW3KjcBc4JEbzoxv9OAKGGvbbwi1rGAuetaqtxDzUPmRzPwyU
rTlOzkunVCxaM/3YCDCFlLQf3fDBFiJG/pFNzNP42iDdmzp2c5GtW9x3D6wFlRMFiGnm2tVfPCsU
BzlCTZLk6iC+vKB0LXam7as+xvQmkIS6Crb3s6spQqDYN/freyyvE2U9GUm6kqeRJ2zLdtxSVucT
zW9KzJshi5t9EQQ5bknzW3BVg7mBpb2Y9TTiyooyxTlouu39PbeWkT3mpE//89P1w4iATApofn7b
cjg67LdPdw/9+YT3dxCZDiWRyLd2t5fMWG4AVGH6cH/NyLZR4MmowN1ftQsVbw0V7vcnlCeswuz3
J7x9W2HgIPU7f7rbuXXhM9/h08nR8vzyE9YIp93fZD9/wrS5/X63r6UvIIHHw+9PJ49WbXFQfAdU
1PxFyKPzNPsS6ZXAz5HQ7e1TdlwMlRKtgOGVz+COZr6rWpwLq3WeKJU917rtfkK+QWMv8wBYal75
nmv4R2EQ/ZDrrrl2J6wEGju/cGMSz5lORi6YPO4yYUzVMzH1k6IZX2Wn3JSAMQzhjrfxVQdpviEB
upH10D4K2pNTxD/u412N/CHPfCacjrpqDYW5XjnLtKfDsKojR3vCnFB/QhLr5AyNco7m1lja/SGI
+GplpxxmeUjWM9sO0MFkiNcEyFE4SB7P55AbvSmGddrZxb9iXlxvXFxtLrdXGaOanL+nL+TLyKMa
M8QVxCrSg2wO2lg/AG6+teRRQ4OcUWmVyJH+eb+B3oM+0JxHGYoQfNghJpEv7+8XzfBfuZrUWGvz
BpMmwqVKr2/vVIbQdicPOsQB1T4+kIwZn7HftbevBLB/sVUxKosG48vgng0vyx5qRYPAOvrhRe6J
JIU61VfFTjZtkaDkXuogEEKziVZ/jXZjddhXsB3vJ5Aj5IZX8LLx9yvcw1aM2Zn75xXuHfj+/H6V
HBIK+vHMh9QOjWQ1SLHeVkhtM+nY6DhVQqn34z3TecSsJ3c4UnV2KLdX5YPrYpUwqEFzNUAXrKjn
WC9KgO1TZ2TDh6h7POEGY/yGH+25cjrvlztRq8kCzLTwjaYgPqBKnjg68Ck1+G5jZdfYvvIRpK6D
HlmbverwerBOc80r1CWWpoahPvB2ta0VdPbRVjpn72ZOtR8U/rlGbksbFmZemvedi2s8AdUq8BKV
W40pf2N06V72DIY7M44yaskLvUvH0y1qG+5i4EGwBlGR8RM0/MrZMqwb8v2KlmxajenJsszmcrZ2
zeLafCrRH9qGdbEPKw0nd931L6oLHgR8sYIAZZcsYz1tzlNtqU+RWr/KuOPHxiqaKhx6gajBqTRW
GMQqn+BZtY2rexaFZA4f+nOut4ju9maw59LQ1jLMCvHY48X0El3FFDjQwKwE91G8vK1wwzSRJCQV
3+TYD2ZyrOuigaM87046qhWOwFRM83Pyi8EqdLpiPY1Z+uriL79rB8wRHNtKXgsFWwUrB98hm10L
5SrK1V+yNSmNg0K6e5ZHovkinlBJX6KNzLN43jg4afl28yIbfVxsUW5vrvLYNJpeTT9UH2SLT4IS
sRdEJzk06QEBtqTq96QPlJeU9eeeS6FQF2ZRh+Tq2RiDFi5VzLjWUxj+jk0pfC4UrmuAwoK0nxwY
Dfo/3fNAq52KgzfmQI3/xAsxJxo6NeZGOr3FuK0Aqy6T904ZdeT/efLLplGQ8zQi0z/4gLTemQO8
qaKMHqGrT2+tWMlBWuYmF6Po+B9zBkeP4DNZGjOB+ZDEEZTzFQ+UwNw7atwce3tyzrJ3ov4NDsl/
HUFXXYXRPFRNkr6bmhMepyasSMdzUN5N+cYCY7GRB4lCVUD5hiwecFg5ot7vbfwYGqbcRNKXxw3x
4Ulmyx4ZNMASkh1FCmbyq+o5Iq01xq1+bWOjQm05jNc53/BGdvaj412oM95aMlS1vb/MkpFLaD7c
paR91BpBxWsoKEAihPqqtH7EMoEzkQh29xHkAhDMvzRRf0PZAdgP/sWr2LSLx9gsxdbyppkzNyB7
qPDIdlurfm50010g7V18rW3oU9pcRtdazKKALn23vLJYxGmuvhaBRanF1HUS2aa761GI2rvKNONJ
inCNlmz+WicszfhT9t/Jr61uZyqzeF/0nfk1NmEqWBDDn9uGrFeThOnZUHMqdxir70LV9i6BbeQr
R4vT99BSfqS2LX4mw/V2HkyvrgpWK5+t6BvAV51ydVF9WHnThEvTkLxO2Fq94HtevHQ1TlCxnT3J
UFSb0wLWBsjqubNs03KTk05fy17ujfGpM3sgonNvgZ7yS3O8n4t63JzVipuT7LfdNF23Nn8y5TNz
2+5l7NJViYDzeyscDfhFaCxkE0tPe2MFbYl0d1O/sxLDyikeoE/Mgw38ySl8dM+al1ZPUKtu4cFK
g2OWz+joeVSSc81BHxm2o9qKY680ycIUSo99I753ah30S9OahrOMyQ1QhOGczJspaqwVlk4MmY/A
gxkDKNkj27qKROu9W8ZkL3JwoKcy66jWSbTE1d57qC3fPje5jYupMTlfScEd/MGb3ooJA4fcq8st
nMzwwzcnvCUS56sCoXmV6RNeO50WPWaUb6D16vbXLBrfNcwnfCobi8DLenCNffh439iNd66Z6Bwh
M5YOPq5uvJ8UK1jIIUlo/x7sh6gum2p2ji2oTQuLVN2iFE3N9S/brC42ZcrXE4psfKwRNDtMPVAe
yQ7oxuR7NaGsJJkDDS0gPQFqTrAKMDn8rlpt+CDZAXNfM4/8Pxwnz2KKYe9oVXhRJ6gCSk0h3hOx
+xSI3n1yauAjjnWVkVEl6YNMTrOSfTJmOc1mcJvpIluJiONd3aNcFmACly0tr35Epnc4R/PJck93
NhMuUqEurKcAjxUkNFMWJkZjPen55FwTG5gLfTJSW0LBgTfzVkleo9oYxdHagABy1kBlO1UVLSO8
a9+0PPu9J2PQrNrncSiWYCjCL27/y7Dy6sMurGxvQ3Bby7Dnh0fXbk2KvdytsI5ByiDtwy/RpH6H
st9dg7jNH0ZjtBdyfJ0ZSEXkdv/gGmp69XTzp4wLt/CYB5QWsjVcZ65TnmSce2uDdmba7iOR+h+R
SXF+fjtKr2CuiATbVjZ5d+LPu+t7Z1jn87tAYeZYtvbvd9cxlVr2urepkVKJyj7/WdrYsCpt/jFF
uVhZ8aCevcYtj2WO2GPfh/Hr1AFRIE+T/4QNvoybwby0hp6uWtPwkLr0MQGZ9+6btFXGrdXFJ9dq
/x2XY03VfPPxGH/tOvOoJZb+4Q34rQZZHJxLrYUer3r5Wk89+33Qk4sXOtqPyMifQMWl74bPx+qr
XDlGxtSfUaeAOWoG9SdY+b3PNPqH5hVfsOYyX9VKyTZOQfLdCBv1ofencBbN9L7Eir+WQ5FDwtHJ
LeqXHPb3pjNb/6BCZb+gHjUsdW3kIh7NDvHx0QPVNpn23ojcHQuMWIoFvU9Z1Sz6aUy+iCL8VqS1
941MwkOOQMfPUp/WKrf9YOF2Z0RP8mjRWsjfwBhZQP3YmHla/XQD9REztfab0YU/py4QO8Vy+42K
88izB3gvL56Ri8ifu6pkATp62kbGusmsLhDHdlne57cRyBWyek5M0hg4zI15+BRkkXspQgGKed6D
iV+v2iQP1w22z+k6QHGMX8A9VjpFaR6vrBtFGT/dehsPXlLkNOE6thEvotzdcp5/DrnF+FZvh8jz
B1quraMhbDY4qSqLSEmUi+f0+jEZAcrFfl597aI38Mf2t6RqvSVi49qZH8w6mwgtL6u5ox2/p/CQ
v0ZWH639inWANQJRKdQeebU4sr9NZgEjow0+ij7uNqETqXulEDh2RAGWUfOIobNeDDiYr2Fm+jv0
QR3Ae1b12qbasxyAJBEOrlEJ5Kyuq62uhDpfAfUioJjA6+oPG0z2TklSTLAxgrHbOHhD8V/fJ6bb
r51BFV+ssV2Fdja+e9Vg7hwd3xAZr9RvzRAmny12btsW+NFWc0PrS5Km4ovhkFEYEtXelm2ffI7J
N9kXw3HesKw2dli2TO+YFq9kXBMsVKM61cl5DcEbCeWdfAnyO/YqVMKtYSXKshIBVmesJY5yr5ib
95jsMIPq/xvSm64Jn6I1V38dO4C0P6Bjj6MlEn9yU0XglMuwMP4Vy9I+v/Amoi2VAryI/gxO5g78
CRx0tsWPv+J6A+U28JvzX3HPz7NzC+K/i61xWcNaXvZ9/56JurqWc8reQcPn+CcE672+Yk5zC1Fl
q0giwYpVWNYG5qitChz1rn4ujHVjDgiedK67KQyzOLus9HawYoej2vB7Uhb39r7lFkfcq7tdjcrn
WXgo6jRxQQVDwcUvRgv5MYhqNAG8yn9OtQ6F2IjJaKSrD8AA8ktlGerG0jpvkWXCY2F9+y7UcYdG
AitTy8ouMib3vMQVB5hBD7JluJGPlFEalOeaglSY9NnlFouqFAvBVE1WwTiqz5DB/UMzVQBYPXMs
WesFSwDQ/VX2iqQpV3aIPahsGrHTn4ox/5ZXqfpcm1X7gNjiKcFk+63Ro5CKroh3smmaWr/Iisi7
9YY9nvdu7D1RPfVfGr1dyVHOxPylMpnHq7AVAX6hNTOKiTph70WnoDKbt9CslvFoIMdskymczK5d
y2bbxD/gxo+PTtrF14y1p2gSQKKuaawLq2zQveSgFLeqnIrJTs3xd7UtUT9VDllgMwnPrYoXYtyI
8Nzx8Jd9cuP3TbVu9aBaW5Y2JQCh20dTWOrWB0Gyz0IvvciNZpbxSi0tDO2MPLvFwmZKYSv5AS6g
mMDLcTIm92BwVju1pcB5j3lK4K1Qe9EWIA+Lad0lA7WRWYMnddv0EEFq2ia0HzkOObuubblBua+u
bni/wuTAA8P5GZXeL70d1Le0UiZgSXVwafLa2aEIH6K1aJkPvQZ/tzCK8k2LipD6Rtn9BMsrDMP9
ZVTRS/SSVarJE2q0bpsmtVGo69JrGedYmv5nvJs7/4qR28BxBRNuEfwqhV/rDy54ZigZ6rQ2ARac
88nQwEZGPxE4H1F1Gcej3LtvbKGlWy1uYVFj7+bOm4B5CKzHeTcyqpdOp0J8N3qTcV2Bpy9jt8F/
xsne++Ch0sp1opreToGNtsVsdQRtZIXvuqYoaAeqYh/VfvgexOnX0HLrCw/u8N2cq+BJ/eZ79kBq
OH2Wh0xlrR8oGfZLOShhBQvyC7YHWVieKSOPjamHWSQG23i1IlNbpViqXxJNT3aaWqbgFwzrVEZJ
sgmqQXuyIYkte+gkn/1kP5Fkn4H8TL8oWi08mOyhxzQkMI0Kq+u6eTJrniBpqaknDa3aQ+Yo/m4q
1elSBNm4GjEyfet7VsnFB/ec9GSKghJAVPcLElxqvALempz8mSbltlAhF7ItN0DyIhAO7YRHY/xP
jzyHHC7H3I6RbV1BsbXvPsfaTK/BLH2tDX1+GrLyIkPRHAKBIM5R32xlSG56U28v5AoW8ph7XO7p
swr2LcaI29A/50cabHs7oZqSp0vj+uIEWX6S49UpVDaemGqAWIa7FSS2jlMZlYcm711S8G1wdmrD
2IBvix/RxXdWLFzG53wUDQVjo5yfuQXmTIa/clp4Z2ZsakcUWxAxSGe1EK1q4o0MYrXulLddx0eh
2SObNh7VUQeCprGezv22fu76BCS46ZGsTtV0q7Y9wohDYe7HtCr32ZyZjFBk3ExulTwWikxl6/6L
qebp0lLr8gMf4QCdUFKLHcKksDkzpsrj1psXUQuAheuuL5Ea83J7azvjQsyAj65UwgMLcPze5qYd
tN4CvoRyipK0e/szrLVBFzoDjJk8MH4P82rLw7SMYS5nk3F5NmseBq7l38OYhVjgBKbkFDdNtVUS
h+J+POrPoWVV14A7uNUEolx6OqSADkWCQ+Um+rNtZfou9wVM/nmwg7nNcwa1Zx5qFmm+1MC67eRQ
TW2SQ6sA15ZN024wvHRLfdfblISQDVKf0wBlTeGK+K3wWfW0k259NBGTYX5+7Ws8ISURNNoPJeuY
cyUIbZOrWDikuaKFX21ZZmC6Cp5mXcdpeVWU2lzWLVTzKurQaGpTUocUAb5CIj/nQUveInJ2fpU7
v6jPvXpDVH4WqSiWtlKaTwYouU2DjurZimJj346pscOCoXuQZ0TqJ0OUy0M1uxuCr1XO7JRn15w7
vp2xTEHvzGc0O7dYjrNIoQksai/XOP9tFfRXjIpYeQhSUtuT2AWQFKPcHDIcdsZ0naI/hEq3YhTp
NWyK/LVsy9e8N/SH0euyV95lDrhRkJGZOyclR+rOMaqD7LXbOkK/U3Q72UvVo0TdybPw5+RY0rBi
U5PrHur2AQxNCf7dSD6dUD2J2XXFslme+J77kZnWLDcatg9uVAPM7DSP5XkDISwuu0Vt2M3PaeP5
SvGzSpIBgAiSWGrRf0LtcE+eUv3eNG09rpM8MRZ/dfzVtKqa1RbkSBmfwhztEBcLwXQy3VPQkIZG
fJ1FayRY4Zfh8IMZGYLMQ/8L5cM3DMWDDzdFJxheUX+JkkHsang5cF2c4pJSEF4hs21tLXN0lzze
+NrnTQvB4GhpDjpyg4G9uAzmuKJiLD3GVKaFx/NrCheh6Zunvq69F8/v5wtFbzBmpJl2brWuWoHl
xTwYlwBrOxkmchtzM2hddJwxQ76dyi7c9iFQ2ld56MSq+AnBo6U9D7Watl8y9Qk3CesJeJH+FK+K
hIVnbiiD8d6m3H7qFeuGIVgASR5wfggRHRCrIh7/H2vnteS2znTtK2IVczhVjiNNtvcJa+w9Zs6Z
V/8/hGxz3qntN9T3n6CARgPUaCSR6F69Vvcu58pjSpbxzW3NaqFapvOCgtmwRHM3eZQbOVhDPH10
EgueQH+AszUcs30PEgfmE0XKlnXZHnjUsMGzM6tYeryVDDteZZGbPiZTM5BZINNwLyyy650ca9zL
TJ1933TOqpIZI7rdlE/LppusgAh18krMlwMR4ayFr7hq3HNIXH5Z6L29SH35KbKovjKhZNgOpJ82
ppuWS8EsJIiDwqkAts7ySToeWKs8VuirxOqLpfPn2ZF6ESOZEDrI6yc0VaurAufwoczScuWllvF1
aLO/rcRI7nOnku6ghybpbXR8j9B5mKKR92STq2+J3/xt8J595ebSoH0JLCDUmmAJY/MVtfnuLqOI
aR3YNkhix0IyU+mqfelRbu3CNzmgFoTAkDye+Lb8pYz8QKIDguJd3Xob0wFhCd9b8LfDP0YrJWUX
KaG0IwD4bSghNk90CMgL+NB/1rLAEJmqufWKjqi7Reok3ZpF3tz7Zn6O3UFFhkzj6F8m3+UaZheC
zv7VCov7TvLDfd8H5hESbxghp8aIL17+lhV+7S28jnrRLGh/dOpG1uRtHxTOFz9zu3WtyeXR5gBx
8XiJy7DhIUuDwWGD6rZ+KcfGW3bEIqkWKkKYoh0/WtRNZFH2KV80pRnflEliFfIUOEWtPOcTNWwy
2X714dr9ZtsBzCodBWfcUMKtWcKM4spG9+qYwLVK3W+/e8awLb2CxF2jPbWp7lClJ917ZrqrdcgW
BgvSkSFSl3WNyHSX+PY2gpP8mPVVvzNt6eCOWbpWBuc4xlW7kAl6EIhp+k0baOYmc5svvpXWKLzb
waJKh+AbvExX2yis95wvD1TOaMBCg75xpLo+QP16cKhvvsNhEjOnQuEuHcClR8BAes8P70UDQZly
lCJY6SdTJEnQiiW2sSa3o5w7a1DOcpd/6e38Wpgp0fisfKJ8PL5A7Cw/Z5LyAkuhdaeGeXUejPLa
hUB58iQMj4HzHspNepIhnXDCfth7FgwowPsz/STduQ2Vir6ZfO1AZWzBpkPNNA2lwbxMka0HU227
u8asKVyXALXpUhisSrnxj6rTnJW6seGsnxCHEzDRd+jxiPB3lPtgpAboC4RdNBRjgacXLmLs+NVf
PPSnsGgPzz1qSpciDp9rJavuCLTyTRo7Mnxd1b7IdhouKLJItmXQ/m2TCblHJlg7971FaaPuB0ue
NrITvXsxCWl8d9/2FnDlMfpGWB+PTjGGvRNE+eI2DlSrXwyVGgOqS9t13tvFS6GFzRoZzHwrhqZm
cvtxFPhlvZH6Nycfll1NGShRNi093roWp9ajq1Ppt5xAFcfI0x9IBUtLv0N20XcOaTVciyE0LnYC
qrWr17qj/c25rljIYf2t0432OtYJaacMms8y+DqWfA9DSV0OTVj96PTHzrZg+Yl851SQZlrAQtWu
+ojimSZEijyQGneHNB4BJ77O1wQmz2s69UhDXxM1LijixCQm24xCqa7jt1IMZVVP7iSl/BaB6slQ
OnsqI7nlHgQtlBhagTeeB5tgGfe5JzCf3UPSZEvKIMynPJOTRQBMgMR5/1FNbpyGcaRx1/XNt38S
kxMeYsLh9rDXBq7+W7POgil7COIfhZvbh76A+9Fu0Leh6ibZBToVVtRnUplcwk3GkXvYaLlWXEa7
tCi2lBtiON7VqYtsl/Gofkxt8nI+X/8d9xCScxlUChAejhdImbO1GwTyQzNGFipDnfyUx/dlyQPo
JNd737ZhuGt1FOFDz6kvQzAlX5y4/Kq66Vku+KZHcY/aOnAmolza0rSQXNcaQ9817ijvwEqjZJ6p
8VoxrGKvmOwGuHu6ZXQFmWmeSylIXqtyab7befKoDMgEVZksI1sjrTsjzH9wyrvz+S386rW8ws6P
MiiagmZXDvWdzVdpG6l2t+0Ne7jKlu2t4IBWX2USlKqZhD9S80wmC+g4X+ar2dfWV8uH57RoleqB
BFOzKeI6A+tSgo0mjMUzV3XNKr1ZppUVfSuyfulnZfwu+yUiCGkQP5tAAzct1CfHcdRgaTHA8vpO
p5DTH85qrdtPtuMo/GRviHIVb4FvUN5py8XB1TsLPGH3rngRP5S2BRTfqEyA8E14hIo4XBO5Ge4S
x8wXrWF8C5Xce6IUcdgpEKduIT11njmjQxWZet+hsQBAmCbDw5DoHWU/pbwp07Z5hRf1IDwCsx6p
WiM+p3ZVtm36aidbXryHE8LcK+QfTvwvI1J/tXmBesJZBRD5r5ueoPugBsMpJey76APHfTJ0nXBQ
2R8m7EmnwRBc9KAF+zo+BwD1qKgp63VpIFPt8V6uTBQ/99xcpJcmHP2F3dqkv6fZqrFRnDH0J1me
uEjdjIeimhtpCaRC09tu3zREr0dbSb86sfXegTS9Fk6oXzPN/xux9pQCaGeRg6NeUscHw4Ijm3tE
pIZt30bpg6dOkeusqb6bkGclQaO8c8p5L+TAei6gflorSvTVHsp8Rd7TuSZTA2YZJlVyRzvXlFQJ
fo9KWY0lmCXfLZ2rcHQcE2h+SBJ7tuVSbxL95Ydl2kW4xcSVrvZt79tmsYm4TnPp245gs+T5azvL
07PkVQgQjDHET60Wn0Bd/GUBmDwHmrHO/OoRCupgqY7qaayco54Qx7UcWznniLovx8FXVkZd9zsn
rtQ9OiTDJZ+aYJcOhFxAGQS73HOClW426qs5wKdf9v0PiuFGv+PEDq3Vc0m8fVHVTrbuIEji5zL2
xgMZhKWvSwZCUbm2kwdAbHFhKsRqPGvnRlK65CPP91WJv/iOCg2MjQiMJufDaaRYdZlopKNDU+tX
nRERoZcHi5K6pmkXUd08QhaU7IRtbqgK++VS2Wq37qxOW/A0ctZJFbzaVUcYxtKDl4mNctUmhnaN
HN/Z+BRnu4mxJSM1nigwSneegeJNpxYw/gT1uSu15BFGBZ6rUdkDe6X3e2FTEqAvsMsCB5XsK0cB
611RCUONkxyZ/eBpPCWjNvEmS9Jw8PVsPIDH5t1xyWAEFPWfGrBHPAhGX6SKtENHEe66hYB5lxS9
fS8jaCpbasuhB6V56l6JlQaccfygWcZeEpzADKf7YCRgYQPzWBXWqK4033Ehd+kePKLhjmGSwh9D
yTzXIBRd6tXupczL7nmWnqqdkY0YTZ6aPNC7zyZCAIgb+jzkxXX5jMoXQfRIf+LzY4LRWcLwnl7t
ZlJSbp4tipGvRD6TW1OQl14VMISth8lLTIRF5d7V+XcxQNpVXpMwjVaWVY5XGKachabUPVkWbbze
bLJhbtXY1sG/4iImOC3oFwOI5GTJuzBaygYC7rXUlKfesYpT08Q/ezFUCzB0Q8MI6TUgZeFz6/JL
xOcqlttNzJ3wXBoIHkuykW8TxXGpqqThY+Dsm9oifp+OZ6M0uQEk4X1dSBFff34WeYK10MCFoRth
E0pISsO6F7bazgg0VtCWhrbKMalySdIR1QX1tx3lNF1lxXDXQAd0lWE2WGqu7937vOotobmYbGEH
a743Xm3ARCe+dFWnrOAV1LlNu/rRydVkW4f619Zvo7Pf/k0QvLyLmyHfOLYLW0yAAlHlQropenAq
Q5MjunNTW3d90Q+ETpEf6U3ZRGjCgq9air+6sKL8ZSBvsTB0qX7h915Z1qHrPRZ2iVJbWLoXU+ZD
EUSQ9gTR0WxQI1Ybg1vLNBRNB6kHVZBO1mcLMaX2xK3TbiV1sXrVqodAn8iZZDNGnoc3+MbdJBOO
21MVRvpipKiEU686hfoQcBMES6IpfIXHAt9sNoonazcCp7JukF/tVfiFJgon4dehawVftHmKMngE
8tCLV42l6Ic6oF7fAcz1pPhm9cBxeiH3SfYE8+MamKR0Pz2ou02lvGqxU5zKJHBvQyNPkmU4dOEG
Ahc0VtK2l9bItUrbGJjuQ6Vn3ymdACOWdt2B71qw6MhU3RtZBF7Oicet4bgArkrpxUfb6qEbkqXe
lNWTNwzlU5bY1xwy4bvck8onR+uMZTsMDb+wDG1bcbekKMKVW7t3RpZ35zYf3LsUeXn4OcNXLwnL
fSD7OYUbXvRqRsQmiUMGOzEbUUcNRp5UmZh1JYSr0kh6lG1dfuD+sRPm3mrTU+xnIJs4aAKQHH3I
G8hgGloVr6iHMJ+NOILAW4U7nIoq8zmpiH0DNJNX9jQ0BlnZ5hm3dymyjOeEKiUgoUq8FmtVp/W2
MHw369vaBuQwd3sNhl+cecKrNtnoevCksVXU9gGk7dR/iaGKSOUaZn55I5zTDky6Du3obVb2opTQ
jZ9vb2v73l1B+CNvhbNGMcWq9G33NhubVbOyKLPfCWc56AA9tVMaVlx39KWlXtfRFtzozrCc9tJ6
g7VJgjE/2dExI0L3hNpXq8jd01RJ85SU/Qv5OeecwSywg+EBdn2t7y5NHe8paXeOlibBxiJstfJW
jFRm3Uyt1kV3OkgFV87VAOrSVD+SHTnYHfrawj8tg3jF+TlAsB11EyvteMQLyBPLYYxsHbmLROm/
p7nRvuW5ryKMrhkX6tLDXQBvVE067NoY0XMjIxVmOql6IKbeLkOn915LQscbDZ6DjZhVKmQ/6iJG
XWSazXQgfVXWXr3A1l6at6pIvJ3qZ5CWd4TtwsQsV5VUlFuQy9y3bG8cDg4yFcY6NKxf3Xjq6kpS
qMsPDh+6eqLkm2iq9vKMB8RtvReTP4+i5WElQQP0ovFpu3djhIimkWR0+iX0hgcxCsc0uytA54kR
GCvjpKHQswgmevWxhOTJ7nv4zqddEejUNhO71io0Je0yuPLPRpf2lkTJ4WzmgT8/xC5gyslptsc6
nIv+EJjLTxOZF8qLwk2G7ewsXIhHcNYx4Zr/fTm35cBolIryjDDBhvru4as9mu5qrJ3uNCipfJZV
wl2NCnAw5IzsD5BNBJOikGiKSVZI9GLNmHgwEIYdLRSFhE353YuzKcncIk/7aUI4i1lYexH9mHYW
y9D89eBRgMhiPQKivu1aEVsG9kRSqlmAZF5Fw5gesir42VAbmB6IfKcH0ZsnZr954pPff+Eybw/c
DMJ7sf+8Tgxnn/lK/4XLp63mtX98lX+82vwKZpdP21ee9Ovl//FK8zazy6dtZpf/7f344zb//kpi
mXg/lHZA39EPHoRpfhnz8I+X+KPLPPHpLf/ft5r/jE9b/dMr/eTyT1f7ZPv/+Er/uNW/f6W255c8
HWoZor0Dj3bB9DUUzb8Zf5iKKp9VKTnC26rbuNGj7OP4tuDDsn+8gjCKrW67/Cf/+arzq5Y7VGjW
88zHnf7Tfv/p+hxmOHp3esjT+XzF266f34eP1v/rdW9X/PiXiKvXw3g1iq7dzH/t/Ko+2ebh5xf6
xyVi4sNLn7cQM/H0L/9kExP/he2/cPnft7KdEurcUnsbJCM4NlI7MSQCNjvGvxsxEw1DcVC1qzAL
i+hVYsHsa7pleBTTJQmkvRMjy6Z13kOmNfrSqwxqq2pDus+CGAK1un/iFAyR7TSKcyoJW/At07xY
Mwa6eSD7/kPMC7sLT9RmLGHEEjbRVD1sGaYOCKyGbP8EXfQFUo/4UthSvO9sB8Hnjjpf24xuDQyV
8TlPYSCdvLQoQklOzAaWBJzNk083m5hWI/0dOToCIlYDtYzYKvd76pxzVV7fHF1YJVeVEdjwJBvU
l2QjEjuc7MFhIqa68SO0XG34bgzq57viohM0IG8fUt0zDYfAKi6FEhcXRWm0racXQNfF6larhp1b
gGz4sNrqHYDJafMVckF2FAsrM0eWyKjv573E1n6nVQQ1veNtvyApmlOYxtDy/rqkcEv7rj+rPFjc
3PSRI5ql7hy57CliRi/Im9Ttb2L10CNTov5BuL6Rqb8ah25r8H87Asr1Tn41adm7BouEUSyfpwtw
Io7k6Ieka0BV2HlB0WkK00dm7fPC8m8DRwkc0DCTPQeOC8EVwavbCmGcl0nWGC1JetTrD2tuntVQ
rrs4SY+fF47K4O+bULr/tJcYGpl5JtJt7JXKQKs+RmhtlDvvLmgS7070AHt56LaW3tYFMktem9l5
Qvh1zhidRypLJ9d55W0jrX2w7SgmbhroB9GMhM4OKCPrB9FDMG3YJ1KyEJPJbzcxdHXdSyk4YUVG
cTRis9KidWTgZaiN+RCPNYV610qSciesLWJyazC12lJM3GYnd9HrRpmQt+qdhO/sQcbJ3Eg5lB7g
NX76zrOR4j8iMqQSsP2XSW3M9B00iW+z3QRPqMKnlWZkeVx5K2bmizloGIKq66AwmV7179d1G6aU
6lFqaK/FizAsT+UdKRMYtmz3IBojy1Csv7WztYtMrBk1IUQLJ98EZAvC1wPKd2PcSR820IucgEHc
xdJtw9uiDxuWPVyvEgwNKxVm9KM+NWGYN0cxFL25+WSjTg/aWA5iy3nif9pgXna7hto7mwxqu5SD
T9mfEo6IKCCrydWX/fQaGimnqxBBCTFBvC1CgxqR2kmrEl5a+0ApAOKUYgz29KfRMvwnhBbkjbCD
HnMO84rZtxTClmIbsXb2+TTMvZ5qDKfej3L0VWpSMhm5AZObHkaPAQC1vW0RNJD5hL0WrbYTHhRw
OZy5Hf9qTTD2NKO6LjfjEkiVBYX/BCdpJzhJMwDqycfcJPU4dYWxnmZEb/YRS6p+Y/XIN82uwvxP
w0BAVOadYnm8c9t6uB8d46rXSfdUcOA+5LparocyTt883SClBMCK0NkAyduUgpIj90thAFyNCujX
wrp2F1I97AXYWKCQRVNXtrs0DCdZzzYBW06pqlsn4LeWYuIGT3YdN9xqNh/9D6Bnr26jPcyL326O
DVXcVQBjLgJX7sEpHOfAyVVPF6IrGrjYDSAEFZr2N2tJFXRfqMZGmz0hO3WR4Zx8yBshEzs1Yrld
1AEAS8ICuVn1MIamEKrLo1cjmxNUd2UO77PoiSYfEqptUx1Uh1v9nIh+92IPkANMzvpWOMuahhx0
5MOJWlvVpU/jl9B1LMiHYyCnUjygG/LLFpLKuogJf+r9yZ706Uv8e4+ofSJsmZ9qJ4/OcP9H56a0
VpVD6BNSr58mMTkW3QiepFLyPSS0J3m0h24hfKoOBDV5T5ThUyeiPnDaK2nrKtiKbtwY73agZtsP
NnGp8EcOL/hJ9CVCpn2vJRDd6c4hmZreVGCknMeih04wuiRmtftsl1rn8E+23vDdg4ToE5ruk89t
V2EVY7FGNO1A6clSzBTFIO/IKreGqVx13c9fauLNvgyQ3Yx9/ZmoR202+YvnpTIK6h24fjl7UZCQ
vxid+ShWhLkdn8uch8ZcJ1prNvzQ6JRcH/3Ud4+il3T5X4Nnmxsx6obCPXoVkGRu7r9cwt+92dYB
M0UNx0V9YpqdJ26LxT5ix0+Xq6nWWaV1MnHi/8u62fnn2kBGhcIKNrIfZNti1L17SS5hoS+c+AvR
u69Grys/ENd2DJ3Ur+2Fj7EV1V+dNiKlE7b+gx/a/GYaoXQ0azM+ftqngfTr6HclfDd8iE+KXFn7
TsqJP0E7sKgRzzkFyEsM5wZWwE0bAr0Ei2CWr2EkOesYtq6FRaCchGkSreEda07N1JCs+9jMNuGi
yMo6Km1pP9vFgnko3IQtzTVzN0YOWm3/sqWRjx+vMK/XQtIRdZJcXcOgECpG3MGClXwrhrGcJ3dO
Et8BsI3yZZOiZuH5qG35Wg3PV48Cl6IF/QJSrY7E+b80GXq96L0acHsvxFTYKfBYi27uJajAFoTV
PhjdIjPXWheCcnOqZhMokTKVHPiPoml0CCTQur8XI6+AAGf26Ca3Do/AGn958NQE/lFB3lsp0mpF
2tE7l4IkqahjHtvdrF8LI9SZ/nkQhEjx5CSMf/aZ18w+1US7JCbCUPN2Mlg9GIRy7RmukMhV8ue2
Qonu1+DXTCEV0ialOopimOl3T/OydQiVw1L8DM6/itkAM64/Tcy22+/oNKEPLoH06WdVNPNW88S8
bN5qds4QbCJem6T8rtfjI7X+/cIm434YI/Ri1MTyyLVSUhRbblMsK7hK/EZ96KdJiDHsZaOAzBa+
vWQax6Ca9G4zrS1IqwRHu1SDi5gNcv4jaQKNuRhaZObvdK8/IhwkP5bDuqU+pgJJB2Rhkju3M23l
Nqa/TxG6OCUWLFycifJoJboQiw/Vws5AdlKGWm7qIe2rRaHJP11v8/NS0euCiYNh4KwihkTZqWbq
AeFFUvZgU21859aa8jSQ9FxqkaXvQU0pT35p2bDdey6K0zlUYbLeLc0p+2og+bo3tOJ7Mco2x9XJ
BqbRAwTWlPtxysOKRvcUfR/U9XcxaqacrfANKN35R99pz3m56Il9lUwq97B0xcc+6grq13meUngf
LnoJYEbYWoVqzdpxne1YZNJdTp3ueqhb1OZ6L1/2VaIcRtHEFQCnbJITXAjDh6lpPoPr4+Al7c+e
cPngrUXBlzSTyx3onfKgyhBL/lYbFJKDYpgF2ZG0iH8UplqoElYJqTNTTicK/l/6hMK5NKmck3oV
6DGShR9W9Ep+NEzLO942EDPzLmMK3fXq98sY2opE+ejFSyPI30ml5o9koIpHSYr/ItffnvRppMhG
vwMyiZTV5JEXavGYBc0K6vPxKvyVYkSIuKdESkxKhlndqzWh+2m5WOS6sQLgCK3v2wXsODknqUFt
v5bny45QycKMnOwonEERjHt1oFJIXB+FCHk/2KQlIa62Wu21qUrtbEnAY8XQ8iBVHmuqcsSwcKxq
IeuRdU49SX79uaZtFe0sJfCMu4Wjvc5reIgNr6qK2p8Pp2Vgxd8SMDiXbGpIYSoXX02MdT+pl842
MZHoGToJESo/Yiga4eLrwWMPOvEwm0SPmtHeJDgz70Pu0D64KZS/vy9381SpNXd7B6zr9BJE01s6
DOqpv+1cqT4anD1z2AbU+qj25c7svGFnK3UNPS2mWDU1qlbEWHSF9bZGLDcrkohAcYtq7Y/gn5s6
+4cFmUzNZxRIO6XhCCGauPVcUFfTuJIl9Wak3OXn9Oz4yTZOKxqzcX4uFtO6FqtbBVz+562N2LET
tD3/Zduc0pedNsDfCC9IvIpQnPmiNE7HnVZHpNP0si+K/QwpsvUC0Vl5rkIkA60+Tr+k7pCvbY/y
co7YED2X8sLKZGXlTMh8pKDTozEhN0VP2EaA6MCKpxnRZL97YghNGtOOEUPL00033qzbyzwzn+Cl
bq6Kn7RXVTHcVdeheDPbTLnwzlXuboWpo+gSltmJ0lUb7H4vjKIJIYbYmgA6Jp7r5jo35mNYu9kV
dKbFUdGgiDOrSgfAPRcsQlM+JwZoNkpMVyH0mrucbPVLU/EOVaGB5PCkxEz9L9XVblMf9WnY1SBY
qRB2T2LWtP23bnCGO7EUBOwlKdXiKuZsPd82uhk/iLlAqhcgcOInxVGc5w75YRheHFN6CmDKuwLY
rI6ZCyJ1GiVQG9x6jRMjQqC01V5M9IZXXp3SbnYwafE8MjnPE40v7WVFbxC8wE34gmPzNo0HMGX2
FbsjIldEvn9bfZvzS+AYkqasJc9zN07nw0MQe9lFNLKBNNRYI6Arhgga/5yo8gpqGln2NrNzOs0i
OdGt/CiHeu73LlGvZBfPV5111+QIBP2eECuMjqhdKFmQMenSxoRpe891zH2qoBoz8VLKk9Qeslxo
BQtay3k8TyNcCOGlGA91XewqneJlPxq3Gfl/WJ689upqKp+3qadF5xANwAs55Z+W0M26KerDP0g4
TBNtXpdUMAAmJVq8dqWYOv3QgScQAtp959TWdZgaqnJRAS6JjsVKYF39xLCuhuJa27qPrMVs0xVJ
OVHhdBQmsVT4QmOzqFPVB6PIbmJS8bzgdpnZNl/Gaak4buGmOTq+1e4pzKY4Pc7HV5NH7lWiN8Qj
p6ENGxVl+/p930rVY6RbW09WR7AmrXeMQZguAzHUrWgdN161E7NB0b+F7pSqB53zXPDpFV5wq0B8
z4EQ0Qq2Liol3UDLEWzFcAwLUJSK75zFUClBfErpa6r5zR13qvi2CH0WmIdhalgLr1wzpEVZgucX
w9SCsFNFcFsv+NiaeYbSAnRA+yq30i0/utojyQZ+ySES+Dswod+GEP8bHIH90kLq+/LJV4cnAC0W
fNMYlXceH1cU7zqrWh61Yzs1oieaACmqo1X4bgEHOjMScKtFq0U1hJsMo7J60Jw6fO2i2gmf8rSp
X3O5eVeaYGNbRXGfd7L6RFk68Miy4kkx8LWnHrTHyjM6dytmA53zPqolGgAMnAeUv4+RC0wqmpxL
YohXSsAPYlKsD4vvsc1pSFj8PPzqlRIM15O3lEPsP0IsLxuGvIr5qj2IhuIr2fAfOqPNHyjmHIkl
yZBdjm4UL+2Y42qq6xCj/vav22yr+YZxp1rqu5sgSNZ3SnzpMn4peZyEHR804qWZGjHRp6m59/rk
uTaLX6ZpQZra+bk0w+XNvzG9Q+iP50ZQlE7k86I3N/U/2IbE+E9+87Iw5POfSXW/0mMvAivtwrgz
6FQMTzWnauWrMAbRiF6bkydZiPGnabCgwc4P3JOw33YQSz75zbYPPjlcHRu+D++KXKg8ZHDhD1ea
l4je51eT6sSGeh7rFn90FDvOews/zZeMdcGvCkzdaAQsOxtWaT61Ub4xJm5pMYbaJAA8DKBxtnW9
hobRh/G0sBFGsWZuStsKD3neSfcAB43Htkq/S5nRncSIkKu64WxmrFo+N48Ih+yCKOtPaWMrqORQ
qTGYoYq+aapehE00bWpAcmmr2VoMc2kEu1u0456YLZ//pvRfQEMHVKgpDVqBWbrRnaE5R1HlUKcS
eAdpYn5lUwLXAIT8sfTAoHv+RfQMlbtNpjSwI//rBCpjRI9d41XYzTEJoaGYXJT4R9WRSBJ7JJnt
Qw7Rq/zMSSYKstSG3jYWvuVAwsD9HiNMckzqODtafXgf6EayDX+bhL0wSz9ffO72VLRj5Y2+rRbz
H5x+7yZsf94yd51fu9e5twXkZK+VzknPVRy0EC1QaZBTY7IIzNZ/T4F5UkT0g//MFw1urNdRyeqV
q9jxJctgEoTcT90NZqFcTJ7RVmbb5EtK9x2SD/V48nXg2ZvSp5TIqqx+9cEouqLRPADqba25wLXA
bIPtVsfTPD1Acd8sGpe3Cd3kt3kigB4WJTY0L+Uke+Buy88xdKRiRKWEfqyy8asYiabL9elD05Vr
tRqyB2GTA4hgytHmy43JRTSbVG2wFnP6ZIL+RN2OktYsZ1uS1PZiaAGrzxv10TdXQbv8tivlYAfK
5MKF2EPYUgduWTfuw42w8XAULAs1qHfwjFyyfEDiA5mlh9Yx+zO8medwGlEmXzwMsPBvIE0bV2Io
GmL47wDlQ6KTuMWV4VxcMt5ikTDVVFtvYTZolyXE0NQJ9wNIMhdpxj5XLzHoeD0fg7t6Ggm76pv6
kWeHgxjZ8qiDUlSHYmshubUQxltTyerFVZEK0xqY5oTN72TtTh/CRZWU4dp0pOIuyA2ys1Dz7mJL
0e74u20Az5by3JokUORW9/8ecmWZQIZCMXerH1I9yN78gsJVG1YqyI4kaR2NhXXSYSg5OJWsby2C
IteWesgVFCzyq5EF38hwlT+scIuihrfhd6bcWlTPXRtHNZdZ4WEzm8ZZZDybn5raOYhZU4pgvI8H
PuJojZo7GSzkPkbiZqWppXmibP4dSgWfAgoFSe/JNDezzYSjfZfJDfXmeAi71A95C5f1r2XUbv5f
tvunqwrb9Ao5d6lrD6R8OaUv66lppsyraCg2WoUAfk+zSXh46qBsGlXmHzr5CptYL4YUgj6Adzf2
YjTvS5VMChfINqNc6tAAK59klpOnoo0pFrX+gsreuVRk2IYqLXaZKgd3aVdT/Wto5j3RIJSnHBdy
JXRIF8hiGH/1RvPYRXyCpb5aGh05Tk75xxu/6geqVdEdnERdl4VOqczErKpqBo3oTY1wGSd21maK
Wgdj8mNU8+HCLxo0173ffqNY5VBQVvnqQW60pb683RWBGyJjI38z+IztUtuCfiezspeeAqStY4/D
Wgyrvm7XCDWlWzF0xy5cyYYW7sXQUSfyK4QujgM/lS8eTFaUG0G9VciydEb/GVxzCv1aIdvqc6+k
P4flFG8VQydyXKjI2p+zYphcc309ePJ7O44OzK+mjOpQrIP1rdMIdHTHCcZUUCzhj1klUiufxUg0
iZ9MRBbqe9hpabLurb1qEugnbKBRDiNrt970sE5hTNGRBKLQTEzoaqrfZvmq6ZQoTd5xaajrXO3g
nv097RSGlq/EjrdtqaxdDKkrrWukYpZt3GYHI0rQCUQudjWCP/8mG5AwqM5f0tgZ61Hxg0NT2umj
FmnfEPFMtrnngdNpvOwsGtvt61NnX8RgqIqiWc2TmuQpS6NEYqlvim4HoeGLmxYUEzqlunBUS7qr
J8EQsgHeJY1hWzIU7YM9L1JPX3Q25JNB3RA3wE2sgoG23Y8tSpekL8KvjQpHpWnYb3XncaOLcnji
W+oymq5u4YzInDdogt6UvC0fdW2IDjwqKWsonru3iMfjWHPedCJ1ZGpzGSysqjzoo/0u1nEO4PZN
2cl9T8Uj+YhG574bGDdKMrl/1BVT+YuKUrQ7gYjsxdFRNAlHId/KuU1Np0nRBAVln3JdIBCeWjZM
w/lonXPHXIlDqB1Ocm2pt1TcWr5UUShfssr9Wgaeshej/0fYeWw3jkRp+lX69B5n4M2cnlmQFJ0o
yiul3OCkhbcBBMzTz4dgVjKrumamFlEISyYpAhH3/kYVqjPNwtUAN+7u2m6Zpn3qa2tusKrURfDm
ztZ854bJtJI6poIzInM3gTn6O1UtNOcVV+c1bqx4YiyyNbaRxnxqZnxSV9kcF2KlLqPIz8Tq2qX7
HYeW1gAZzpQ/Bv66xPZvZXdugJrjPJ7SpYiIwpSb1hrevcrtd6oD960Q65Ok+uTaJYzDuo0F3/UA
ekhdxovsTrqYWiwPnNOlWJR8LvXLoJ6Um4HXF4JYC2ZaoaIFem4Gx8/Yw2MUXWqNUDF+rrO57xbv
HgFcnqd6au27wjRfdRn+6kX6Lj1OA85w7BP8FVy66OvsZbs2te2fKOwfRNoT5EOkgeNjeHCFVz2o
QH5uNvNKj8r4VlUjI45vGh1pMj/zXsU444+UzZ/d0K+3eTcSfAy89n1prxpz+gxlFllW/oRJ76wb
EFLHSh+Td9vPEDMOxEs/oQJZJPKHavaLId7V1rhyir3LGe2IcjdKzcuV/ffqpI3DYl9I9+XyMjwG
boV1OOK5v+f8Y53LaAN7gXJ1XTMKvEcPHsSuLb3hpEXVgOE9VlbOYNz3eJnbmPnSpnozfRxOqqja
8kUbI2+XidQN71Qb0iBgaMy6XakZgEwSwtPLqk05Z3uD/E+N+Ste33CS6nzYZr/JXHyB3rxSvU6S
flRC7/dzZ5iwGpYZSdyRCardBJbe74GKBYakjwvA7AvH2CxD2lKyoanZhLQdSYyd1mbutkbPDLVr
09A3UdT9rGtC+Vre4BMI7wVmxV9m7/xbsX3vh18dygD+0rYoZPyjwy89yK/XZdRo5RJ/MY7/+/r/
tsy17WIf/3tG6aCswm+Xd5Ms7yZZ7KHV6Ot7dWLzKbJLa2VootkQY6gecBgrH7zlCnwBBCb3XrWo
Yo5xkWsH1/tjaJB3E+eh/WXK7xXGZiq4jYX9jZqplrZ9XZ4nYlmqyS5kjOOFYxNGTuJ0O6dOFKwM
nqt3tT/cGKqq5hV1XpHO1O2tHkEbh+Yn+1MCIvT6ztSrw/f1uOHPcnftCLpe3gqCjpe3YeuLCZi2
wcjZeywIO/UBgVLTafzHXAT2HbiXo+rTl6Zq8BDqsCZ2R0tVdXR1P9y0RhBszJR9+JoTXLgS9C9u
0N5lDF/qvYt4z0mtwl2hf8TN5toP9q87oOpy5/nZ3k9659w5Vc7ztSAFaggdiA7KBud0tp2zuvKj
1jpEXfd8GaemREP+vQzLeV/wn0XgmxkeP4l9J6xk5S6rqnHXpRZc6OTV1fHykgZaGQmsrM2wZBsH
2UdQ8Op6r6p4nWME7EBFUlW/QOqj7Z8xDPBv8ZfwLsU/qqpDtckgTbb1FKcoD4L9s9IhX+Fv0z7i
Mdc+Jik5L7s2YXwNU8vHTAHP5M82NZinYLfJB9Q6VFWNU3O7lL2HTYD5Mvcf6wkRd7tawMU2cD2/
tSv5qwh673Zg0wAFHqUlyFR/dSyW5Q1GCMhxOqmo2i3a5WhOIDPYGE20USv8camWVaNVT4iCCD80
rJFmHfMozDexxKwLPOG7NDhBmSbINji4pddDoW8udVio/ukyagoiFCzc+OsfPY6aVC3zUT3n+A1P
kG14zn7FbkPtdoZVyP6KwslqDRtmsn4I+pjGMRvr5JTAc0V93jqmRb6NiHHuUw9a1Vw3zpGcrbuP
7OFJswZY1qgir6xZdlsOUNPnjCgC/NPp3YzQROAvpNu2uby0l247X9qHwvyjXY2fgZNcxtt5r93h
qogky4h80tA053Zx180zjsddPSXHefHeHTysBQwM9LZiMdu1OLjs+UXFG9UbIc16Ct2MB9Qytykn
90HXkn2/jMX6wD/6UfiGhOn8KFxprUSLag9acCsUu60vltFjjxHJBDlzG4qrKcxVngbZWSZ1/ozj
0n2DmvgHMKty60ZCQ2AtqD8CmMzEj2rIfni0k/DHNbG4g6LZ3iFdjYFQgwnQ4LeXpsiNESgik9/e
Ga1GLK0Anq0GqzGqQ1VVUXvw2MMIR54oXjRfrgPVlbZIOlfDt+vyqlktcm0b4uRz733kYzVvW0tE
xraZXUiLGse1DUakzZr7qGAbtXQ5adacxt7iLl4Eab4lgFSs/tsssFTp0QqszWURtd5lkJ3JT4Zm
tfvUSpPztXArUNTDtL62II+UnNGxxCthTpwXQpLRQbVdh6grUfvzOjQMbXPtMCafaURNo50jC3iH
y4tdGtVl1YLsQL1pY+X2n+/C8gjF9XX/xW+z4RiFkzwGuverUG2qqjqu1T+GpI2Wr/6o/15Gm0N7
HWKrhaERC14n/1/X8pZxWlfHezybD0h7zLtk9OJVu0hodSj7IwXg15taC6zbMg6Q3lJSWxmiUXcZ
+Z315CQEe8N20nG5ZI5e8aVMs3mrhiA/kKCshAFTFNXOfsw9j91jq30Mg3GAOYcatx6PJL8W7fKl
vZmbH1aGUkeSxua57uyjiPvtoMljKpzqa1z4gqekpb0mqd1sRqEND67uJDsPbY1bH+uJdZ9PNdZ2
JuL3XfelEF76atWa91BBJC6Re3sNyce8VNFRdakC6QcgzbrAN5DR7CsehbBXeO5+a/AKfsksk+en
pa1VzcHM6MUb+ZH5Wb+Z2GtvPGvlakn2HMW9fM7GIt34Rdjt8sKVz3pVpXfcAd9UpyrGKPzss1s8
qRpyHN5O2HA3U52w0JrF/GWxwIt/LTaLvN8RCL6b+o6E31yxh1lEfCQK2WBOlirKJzdeZ+6aHDWg
JNEGHsJ/OfEoYxwjFwg7O+BLrx2NqL9g8+IhsUwUQCtiskxj9qCQVqAM75uuyB4UCGvpE0tN9UVp
ei/0XF9NHbsOz+lq0oWZvgKrXz95lV09sZeGLFHO5U5VVYdVwRNOU++smoQj25PZeS+X8cukSFvs
UiMOPfkk03w92N3XNIj6WzWETIZ/383u+jrB0Lu1zk3yJAx7lXlsgrM6kQ5SwXl4CArtPm0jjcMS
wM8zlmXyXAyC/L+eQ1oJkfLcWR6cBTyK2l0YGhYfYijWjROTIlseprmZoW2cYvuz1FShOqtlxHXY
/7ttkrjwjQJyb6bdVK6POiFnah+5kZspLfzbcYybezxKmjUurcW3//+IgjXGv6/RGw2eJFYV7Zss
757FpL2HvMdTtdTaso/38zAaa02zxbNVjd1zlr+bdp49qRYHjxGcDJ1hq/qSKfDO9ohOUiS6xzw1
gTU39pmzKc7chZRfBx7ZsaOl750XWFsRWMmhynT33HMzcAc/vG15zLXQdbkc50C78WsAkLi++8hh
zpgtzZ35OiG9dKma0jVfexl6f1SvvWrwv80tif3t0bwtZrM7qSLQUT7goVsh5fhXm7rSexQvCAWH
ZEHKBeA5Fdjq6ihLbi6N/YImTXtvX7jWfJxr1LGVKHuPAxLPJO9FGrO2n2QPVL80kw+9sdaIfsZf
AU4CB0v8V9NLsUisweBkEmFXKzk7g2aeMxRkIDfxMzkVUX1z6XTTzju4kf4phtJAqid8qwS3iMCd
+53EwGZTBbP10sS2uCX9IVeqaiIO/pCIDJOeVuvXlvXJMOv+WfW1CCxkWhOfVc2op3rtn+eEW/kD
Gjj+7ZRp2RoAAPYikzvdyWa21tgtxV89y9uyU3I+ya5GVcREIcudtPitXgzBlgFqZrYYk7Qjik5q
Jlvr5OvcONty8pxPwzDUO5ndxBHS3zOI4fZ70uBzOHWG9ubK4WvrtNm9qunmm+g7/RVIXf9Icu0u
zyucv/uQTKaZR2tVNcuh2AEFdm/A6b0X8OMPTeuWMyh7bd7XoK7NnNCQvhROPKI59ftqLFDK4DAw
bFWHKow6dy/jPAQ/bhENW1/n54IkCvZHvUABIoy3XomL1uj3nIzbKTsHvW5yx8yNJ5Sah3VWC58P
fY5Wwmtt5LiscV37UXXr9k3jXy6LsK5uDd8hBO3VKDJq33oLdW4CbhVWQyMw8ImnVGUN2OL03fBs
hotneGGn3/IwXBN67H8WqXywEaP6mCd+MLbV1A9dkNV7ObjECI3CPFtpo29ig4Q9mt1f1KTJP9So
EP3wnKFYxXrZvpYSo/XWC+WqjXAAJz8oURTlNycmu913mdu/EJNYvMbAtqvetoojkjz2N9XpVVHw
zAejulSB3fkb/t3BnapZrvDXlj+AOFuWRrr4X9dSnY02+39fK8HwxLaM4M5eJqu1UvMlygt7o8Ju
0ulz3I2S7le87o+6HDV/XfQoDollb92ZaH/M6MHs0YpwXnIj9baNLLObbtlry7RF+lbjDiyXqj5a
85moNXlfappRm89j9qgmqsU8pz7g4DHwzKMfg6AGtlYR3Kq1dGv891eKXuso4dFjReGliMzOAToa
Z8m2l6JfqZ5ANr+6VfUyRi+EcQDncbhOTmtOFhH6QStjsriNtmDcbk0XbzNgrOQCc+6vS1O4yJ7r
sTEl2DJxeRldJIBrNSM9zkjk6b7x4egxMOOuD7dDVE2frRntqb+a+walXdWse//a/LfRapFyien9
bbRqjtP0e1ChbTzqvtxzcnJ2GWr0L/YUfZNuO31DJORJQ4DozTZTB3KVo8PcbDn+9PO8UiOQWdwO
MoDNGcY1gPb+k5Ua49oiA3/HbhLlVV3rqjtV78GND4suVDB8Y2uNbVdl/yyj+oyvjP8xmC1uRw1R
bY946q5FZ+foiV47SRmYN3M1iBeEzQd05cT4rWqt5cZj/yQwtEN1eNWXwfwiAbagT6KD8Vo+NacF
7vEv7Xio3XV2rb9EPlqwg+P8Gp9gFHUdf21fxstlfOgxXq2vPtC/j7++bsQ6/xiv3s/fx//L+ur9
t8v796bqZiSB8mIFzo/Y6odvPSrQc5bjD+OvYNIlCP475Z6QgfkN//TvY2p7R0RuJRtOx9mjHpRu
Qz+cPqPXhhRbq33yTDSPm6Ud8+LpM4o8a/t3ewnR7tK+jJ99W+6JnnSrAsOVW2FnbbvKC829bQbL
w8BDmhvVowrVca2qq1ZYTPlHd5X2xz4ex/21fTIGh0hZrD9j64wuU5GZH7UUrz5Z1Z/o7Raah95Y
Pw/7EY+a9YgMyzavgxZpPwr8tNqTqqorVWgD6fLI7gRKKDySNCha9dzdqSKrg+4uWQpVDZ3RWSPx
0m2uba3dE8dW9Uib061lR/NKzVNTVMdUoyoLp7NF3t/TP+RsYfXWRq+V7yQnOXjGpX1KkTgZcxc7
TR1HEs4G9lkOyL9keXFsvB4X9Rw01y4oMe5Gu107EeiFN+dBRZ6tRf+unJ/HhONNUHHc8qZn3EHm
Zx/vAiilEvPFpQ3azYSxKxuOxIXm55oPkNum524MkMAFloHycdA262j0YRTk5ln1usnCswIldmNY
8fzcI8S1nIbZTHZrS7eC9zSePhnoEv7MswcPJcNo5brgI+aFJ4is/k2fs28xK2AHUu8/mzDchh3O
c/EZCajliGkNWPmixDXudS8GGWAg7KY39VHVRkIj9+qquReyGS/XGs/YjWPmfGYjQCA4/LCGigjq
eQMz8a4t67HatXJiy4yg3prk5HjnQNsq0YJC6ceSX0NRrcd6stG7rbWbSC+SY2YM85NwUiRnEZbb
j7oT3PhdLLb+iGOsoUXjW5ctgo9dGR/MtB/fJj81VhwAS3wY6J2bjCcKBnh2kYy4lDQ8MX4XmED+
qnI+So9a0KBHjxbQGRqUfBVev2YvQtYkNbhtZBGeOEsVnj2id7LcpKPFP8nyFnXNCiwxIfgbtxbm
e60tHuIiC+5JuLW3NugSvKE0CV8yjrcs3q2aDnZE6fvmoyrY3N9buoGUYYR22aUd2QFbqx8EyO3H
KoeYkpgzstt/TbGTZiBuGL9fm2ZEOve6RUD7ugx5UoxteDJepgqEKdf53JcbI8QIuQWMc5fNpvUJ
Kf4m0rtPlWNGZx8xz5Vq1jMTBw3bfTdQtSTf72+xYAc3lRFQ3GjmAlfWy0ObtYG26dOWM1JV2ttZ
GsW9n0XlpSiwOsEYGglsFyjKuQJZudMtfNgc0U/3RSRd2DeG9xmJ5m1tR9WPaujeq9YY32xPH240
MxUnHN6GU9VVzWYw++5FNkW4IUWe7IWRzG/EF4DRRC3ki8GY3mK//6yBNYEmSE2PHPY3xfBsl539
ooOd4uud30qceR7iOXhSg5rlTwbOg7HyEpSWzbLfafqYbRsb/T64L+OrJYOTxnP3i+ujg2mNgHOS
BNdJKJno0o1D96WZoNBVXu4/jiiL3Q4GOIAJpPaXhuCbFXj1J5T3833kRclOdE73saSM1ABcetHA
nUp5bKVpPptJ89YTd91FxAL27SL82gWG8bIgjrZZ6yVHTH8hQSJmtcbsy/w6aj8bU5u+Ayjl7gdf
/CkOvGRv1Ym190WoP3YR2t4Ij83fwQ8hoKV9ayM/B3cjzIfIw7ZaSA/LWaAOZSXS22BRkFZFOM36
CexPsZ0WaMW17XLlIzLtd/xBXXqcZWBs8BF7lk2j93sdPhsXI1Ts1Zq6HI/R7BFa/OelqqvCtO3x
qEMj+e+D9E7TSTtHw3h00oZVADDGYISQStABmVmJIc9RmziPdTvKhzT4ktoWtup5EZenaAqfVJ8X
dM5jXEt935ZgUgcoBek6c2L7RlauQQ5rqUeozK65NVfIvjE8sNF4rP1d0aDyN9WmsZ9bUtKQ2T32
wQYZHzGD/8bAUvYPQiTA/vXhrGoI3vYPtesTYS4z80a1qWLRU8CrwDhjZMJSqq0LzffC0LrjZYTz
bhbRkQjFjJaohLtVgbXAO2bBPzam90j2Pr3P9QCTmdh/LKzGeywLpzviqZ2sVDXyRvMeN0VCeNKf
vwhjOI4mSBctyOZ9p9n2lk2H/gEAEflT7SBG7ZHIk3wcvSY7+o4ZrKIw+mnX2bLlWzysnWe3YW/S
kTdbjSgov5pZmm9E2AheP8cIAJTgnSfYsHgelHW9aP3bPtYFGdtK3oeLXQESsdNz34MSnGyteI8i
bJs9D6E610VdAJ73Yx2K7CsuftFKFjbGHgOSapkvTMwgUqAZnixekIvFC6tPvceewN/NNAI/hDZu
bLtGwMYAeLB3S9O6lWx6D5HkY/T15R6hu93enofsDvo3tyJ3zO6xWuSxyCngcVrMTJqonp+xN9MJ
j2DINnq+g/bKaLzjn5DBOORH7SFk28Ve893Wp0NdLiL8oQNjuJ+xOCjiaeVKw3udXexxk77lUB21
MKTNbBOIqH0HgYQzhFUhPmx57XudrzgLRe+T7lYnpETytRqVe3C+rdzHdmSZhOTLxs9LZFFNIc+O
CFt+026LFWqjvflxACkyIDpRmfLZibS1Pp1i5yzzOsGzZiyPJhZK36y6/O7oTvqhG8AXk9THV9Zw
ybvm+QxQ1kXqoojas7LrMRHt91y/qa2VPgh57y80MsWkVYxbsJgSOXz55C90XNU0ZBHqLLk0j4Gf
188z3MUjJtNy1bSZ3I9g4rbYI+n3WZck6FcYZ1UDKQswZSlQLux2GfrEPCEjO71prMFcaXXhPiHH
Yq6m0Q0/y765xwXCj1Y8at1F0JZXvUvKDOZIUybb0qp4Ug5WpgGOyvF0NVMPYkbn3RGmsuZNBOGK
fWJ/ulQbGZrbzkGQySctzdeQpls/M3T9qGcCny1kRle5GTZ3qiiW5E3LJz9eGrNyj3qNfVKdemGj
PkKM7KZxMPPIfVAhnR2l59wqtq6G9P0EDoyfcWU/pDKwHuJKNmcIhqi6/tUklqsOhclwnLzba/uY
afbaFbLeGkkWoRONYef+shx3RLA7k3NZSi2M5Wh/Eu3w0xAz2vpjXP0ozmLwux9a5vQr22+mZ7+d
A/6l9nDkZBtshq76yg7AxUWDFLLUy5hMGBQ7Vb12XKokr7JAlHf/aB/tXt+k6Gpv1LBrUVWEMOzy
QbXYflH7m3Ey+rVpB+XNGB51M5JPqoh9PtrQlPpBVVEqN1D8RYlnFPJJ46/wCZnLchf5Pu7yyyzV
hpom7HUjDY5q3NBBfMnmcHuZsAyrzLjcijmcNmrW0NryqW31NyxJq5NqGn28ZqVIz2oS2L0Kt5F4
X5OhOBsDgbjJwLnSageCscjyc/c0P7SoiLa2a0VHwsrGkzEj76pGjJ74SnRLfxa63x5aRwzbsMMr
WK/Sg6hqx8LkxQzPTQffvw+cE6okSLjiJbBx7EWkCmvCDTKw7YG4pf/u8nBJas9+ixMjPQ1g0NZ1
6PrvViy4Feptyim7ct6cEPuTwo/XXQVi3jD87CAKyziBT0t2aZoO91XX1TeojepPROvdtS1E+tY0
iYG+TIEuvTt91jCE+CZkeqgzy+LZ5k+7JJxDeCUUfczNOSgnk9MN0Xg3RFg/nz5CJ/fX3RzMt00m
vdckd2/ieqYd/ZWdMaOb6pTW+FGaRKUlsq4hkQhcyC1SIMv0qQIWFtdjfd/Xc/sYxsMXNb32TXdT
OMiym2Svs6S4I9hsHYIAqHlfj/JseV55E+O2++I0hgOFtUy+CBf3aHXkaYdDIgf3JyIHr46bVR9J
VTVrXRjmUzlO0VatOHD0uKzoodt61ooB86nRrV6acXSA9hvJFyeWd2ZmcohixRJUxXeDjNf0bfGe
sczY/3ATi+9jcK2TVcT2czwAwxhy72OwgLJoqA8cbFSkn/Uo5xSJQMFc6yWGXuUFRReVdn/LnaNf
KxQdqNZ+PZVfQ79JMKAK/XVrtOY+CqgOMkcsaRhwTSZeA4a6s3eJhkW46h0zTmgxkOy16rUaSO0e
1EK8/ZxbLTD9DZrF0dc8vuHhb3xteqPDtKvQT04i8vtJs8uFqja+LAizujIPrXCnV8769TEy0/hG
Acv+3p4s7QqI9vf2mv3Cv7Wr8dpYt2QkC2ev52m0LQIjxoLeSl9jaWm7PkP/wAvT7HUwtfromphf
qt7KyDXOHRNPpKU3CEzc1Mf8bjaWJE4nviq4h63J/DgMyBRc0R+qjXwn6fjf6A9ttPOjalMAEdUh
HPICAnCoZyF0HODQdufPFmlkLTU/Gp87uzBdLE/qjw7H67d2EdAnCIjC2TI0/+Fk274C1agiBfbU
22d1ZS5XCPrfj9qcH1XTtb0q3W43/J6lOkiI/5oads4fs8x4/t7Owt6bhpHe90XmbSroPhunRmVd
takigtqwN+sAVytIPPeilT0bXLh/8LzstZwzyb/w9xTcwXZB0/u3l3FqrTCENNktxJU/GjU9dDfe
DN6hd0SibaRdtfsWodtVHogYw83lFTJeQa2t1rnMXl7BrqW3KUKDuJPVB4/ubMC0M8b2e2D9qKt0
/OrUpbXmYyjuSS07xxiDsK2J3e59bGQOHmnCu9GKgJOlIcs3V5ewcxqz349LtXRapJczvz2qXsQc
JFCmeDhNelK+OX3xOUgH9wynu3yzU47y/KqOXcyfjZ7zqmLW6w8wfMgbxXZ6TrWgeIY5dK/aHb+q
QGhAGp5xVPrwhnozBW75hu27fVsPya/pYYHEWIKK+tly83+dHgFq+XDn6jIdEXb7NvICc+0VFmgM
KwnXWUC0J7MmzgJ+n34S/XuAqNFr1wrtIcpJpBd++qm3Yv9IiKfD06bOPo2cWre6J0BL8Z2sAs0V
O3MKcZiz2vg8drizj+hD78WERZIWTXLTxbXzNifuzzrHnaLJH6Ems8VeSBjwNVapW519yx5PymlX
+fEuTfy9Y8fh/GXR+7upbfAsHIo0BMLa9oc2b55S1Kn1HZyA7o8q3jH9Aauop6bXq3OctTAMw6DY
WLaNAuJSFEX/OUcu5TDJBuPAqUuLewPF8XXqef1WVdU4fekoJpMkYmuVlwXasd0EVg4KT1rTyxgS
RUgt8Y4DYUOGfHI2oJGWgAKC22hy53cjD7U3p8tXmZN177bl6sdw9LW1mhVFZr8uHGyiVa/+PiHv
906gJTkVOU5qcLw7du9psZlEWB9ForsbwprxVuY8wdEYkC48Rk5gnn25rBDqFgByT+CHiJJIsv9Z
LIqDtcjkbNh7+6tuaHm+o1G2JvqYvvpdBjILr9QfhQCpF7rfU2AIhI29+dkqsaEdRzu6tR34bEhF
JDeaB+feaSv8imbCzWTT0Ud0vg7chUkNRkhbYpuwG8PaO8Ddds8iCZpNMOXme2s69+qF7CTeZ3Ah
sYbjQVrrM1CDKkzv1ZUrmu+aFnskAv/W3rRdgIE97uIFoc/9qHHglLojT9IVw0ld9WX668obHO1W
T4CKM+Da/I+huKMPl95eLroqbk1gMiNtlvVxsQ+wsrqkzQa+oLvGTN9VZ73ARapkNeV+/qKSX55m
f2GrVN6pLvwDyo2Jv8VOdbIFyS9rNUmgHYuRdHKcmdEDJnbOBqMmoE0JbHbVFi5XxN1vNN0kXYxL
4aW9CU2xl2RvV2rEdUKeIC0VeGMDSvOvRZKCt+IniPwsL6Pa1axM+vYmyLAjVx1/rM4L2vdJqteP
HCX6V1H6d8kkQYIsNd8oXjU9Cc6q5onqe1gsmhxTIV89HN3xmqznk7NUa/DMq8b2B6ATzNQRrVmb
USCPvZjlaybjaV3gk3dQc4l4Yy2Z2vNezR11btjTENu7y3swUBgJJa4Jaq5PkmvbW3q+Vb1DFjpA
Hxd/vQYLzrZwsVCUQ/0Wuul+1k3vs2tr7iYH/AB5KK5f4A8+XNpR5dhknOdP+lh2T75tflHtap1k
EqhzBt384JZwr2U3+5/H3ja423btfZxkwdk1HZcwhIGGYFeMGzFiK9n48fAAC3N40BZ6fstjctYD
IGe/2x3TiTckLh12aIxQHZFjYFZRosCyNEW1rgUIu073JWYlt6qtsLN0xR3T2TSHLgX8bbCLv2kC
czpkJDZfhmp+7NoBn6COWODkCfniepARcQg4DUvt0hSjZtKiOatqKXw1vMzz4VZVpzAtb6I8nrZh
BgbR73t3Wyrmjh6H/apeLjGP39qtjJctDG39wu4xwPXWmy6NAeEsOFxjznZFMB/L2tM+Om6pTsGO
nKP1HpFR/rpARH50RbDHRK165SEhblGIXRx2aUcj6NuE641uPDtDWcWb6SFuGuM2YZt9a8GT8Xsi
5CY37ZUzjO1TqZXBPp7ScTem+fRSmOM3Qv/ut9TlPoJewqeqtvOtD/LiSDA9eUACFzkZN3O/+eWT
q4/9187E4tcL3fwcGIAChAD1qnmFfYs2gliF7Hu4zVFVRZgN9u0SmAHuvzT+cRmoVqtvii35YTQf
l/7OMbJ1sBw12d6vMSQIT8SvbX8zeHqySTTN2/RF551x8O4586T8WuK62UvL8sDX0BE5AsCodEZI
itys96qRjJZ/6XbiGLJJ4MrViFLXpjfQO9Etd37CO9fZLcZSWHhNXcHdePyBuUuLTUM6P0UBB05E
Vs6qpiaQPdQ343JU1bW6L9jY9usmF+2DGhLyDDvMleGuLNSAn5yliEzEN6IyCw6qaskoP8f6Hsbz
A5R7wvrtm4P6QrSCOP+k85Y/4ijLsEtKqmcd7sqNXmAxUKPKcvDCOT5wWorOeZDgh0Ts5TmOGm3F
D7/7LJv814omOZC/VhToZu2CudRvsAo197aRoWnRtuE7Qsw/WtdqH2KYBNg9Bm+qebJ0wivFHOz8
ZVTtWTvHTIwXTtszpu+mw3dNu0QfdzOC5T7iTCXey2Kj/p/kp2F0LY680Om8qoaLnY9/VnG31FYk
odx1Mc0YLQ12e0o1CKfbabmUixWQKoTReHiHMKZGAKVbqcbrGAvl3p1TF/o6KQk7Kmdgw5z2ZUei
KuU3uXLAaL5OXm6SB5rhAUdVdDO0nf/WuctfUPUJY7HgHA3Jz0sN0OZesNvbxHZffZqaouPWGpaH
KNSSjR+Gcqs14K7NAKeuQvKkCge540+2ei8RPemXwK0NBWaT1Rn2nwjRPjqRl62wNpu/9CBJeYIV
+aOZZTnp0wi24m+pRnWlBBcvqoyXHg7a7HLD7XWcTIdinbiFtS7x5hv6cniYliJvfOLoUf2jL9AA
UTXVbkUJLNJmYi+K/vJlWJC3zX3tvKtR1+ZuYoPjmFWxv3Y0NQGs1APAqFZTryd0aYB3tcrsSz1E
Nza3hnMuRnyu+il5KsHyrE0XFOrUAmAY4qr5bBjdG6aXyY/SIhtq9tx1A2NX9kbNEdCOjqYvMJXS
nB/WFFvvQTPFRHCK8cUcsnFT1o39IJGA2ZoiFXe9CaPEHOyF0DnIzRUvL+OxX/t1AEWPhBkZliEW
d6pbwAfFGWb4ITgg7hrCwUjxVBk2cdXj3Lv46BjAuEqtJvaemZi/YTTJt510xx483jvMPDU8Jc5y
yKSI160Yqj13KWQXRWpv4uWGq4quS+v4Us+ctmxXloBJ/p//8T/+9399G/9n9KN6IJQSVeV/lH3x
UCVlJ/7Xf7r+f/5HfWk+fP8/nJ3HctzItq7f5YwvIuCRGJxJeV+0IqkJQmpJ8N7j6c+HLO2mxN6h
jrgaINKixEIByFzrN//7P6ajsdokP+waqqs7lmaq9P/15SEEdPi//6P9P8HKuPdwtP2aaKxuhozn
kzxYAmlFXan3fl4NZ8UyzH6l5dpw1vLoUrtZs38fK9vVQn/mh0rsXnhcF6tUIZ4NzhOeKMmOBHKy
ktVWs/RjhfkOXzm9IBO8q+FFJ1nra895gvYO3ujWa7CyRPLyKjtyfYBaVebomgmEuswuWbeNUbz6
IhR7MSXNSlbRGsyWlUij02AWxWu7AlGdvsYGyaBk0pKlHKTGXbdyCYXuzSx8zkR2mZqhutNMr9i5
ft4tNCOHPi4bs1JAVwu8k6wRUq3uKk0Z11ntxitRptVd7nRf/nxd5Pf+8boIZD6FMDVdOI7++3UZ
C9RQCM02XxuUc8DU5ffFWHX3vZI/S1N4IwNTlE2WvZEW81GnfpKj2E0kbKbZEfha9r2YOTPyYHVa
i6dP/B1oXnXPJac9itvD36OsOVLyd5Pq2yaqvGq7LPxo+JSgWzF5pAtkDWwwZJTwU9Ak7UM2Cci8
jPEVr75ElklU5O7PX4bt/ONH6mhC111DaLomDHX+Ef/yI9UBPU4dW8WvU1U3G81s043J2nBPGDN5
jvr8KsxI/ZKJlARLa4XEs4PoGriJspAdhTCf0db1HqEbR4cudcd1PJTY7FXNI+ajWFZOSfDQNVGy
v1WDOXUg8wcqAdltq0QYzwRJCwfz7x6ZYxjRc497rMreMw6ypCuGc36fK2e9n/SXwcyXnytHvLd7
A3BWpAP5vQPlOBbZ6B8dmOb5rR4Y2FjybW1lrz0PeR+HQF5wm+HKGe/dSZRm9hLTef9fniK6Pj8m
fv+5uoajGZbuzJtnYdi/X6Fa1Wr0zCF3d0pYbvpUdXEPQv9HuBAqCTOwL8Ua7RJ5VXcqGheSfpc3
r06th0cj6bL70Iqyey3B/TPpXXMv226HDuaHHxQYks7jZBvitimxi67dymo72tl9X+iCIGrSbEb5
4Z5XkNTNy24NJcRDBgOacmwaWbMYKgVdZiOmWIKoJ0Qq6mXsaMXJTQp4ML8UGwSHd9Hk3XlqDdo9
yvjG+8TacW/ap2ko4+3QG+E1jxJ9DWy0v4+4I1YYMcZPfkeIil2690kpeihmw6S8JUHwVVEBnyu6
OKE3PT3BxXqoTK3ZTQCjCHO28Z1OrPNOluDKfOMEKDP+3ZQ3iBxGTfrJdKdB3CYUpQ8zMwUX+j6/
6aAVeoThQoW7MZ8F3yY7L+MvhFUgJjuILPlq6SxNq8fnV7eg/c6l2JmQapfFegrdW6OsAjQ3D80P
Kyb36y/BasdzODBZu00AhFke/HhnilHZk9yMUbBWamOpiQALAEj0JyTwvVOiNN2ReDMEeGqy3fYr
1tC/FAE1r1Fjnw7vY3KXRdtK1m3d/hqZfr318mYfqkXwHKhtsbKIvZ/yyRQXl/zw0piD3W06G0om
1iuvmHxD9tDcY8hNftRryVdW9niD6Utk/uD5WPQJqJwzkH/sXOKsNXAj2Qn4Nrr2FXx/y5uKpVml
42JUI+yv5sFG45JmzcLPYLyb0+T26gW05M9DlmFAw17X2bJPnfRF3aXqJdKA5SHbvpHjbO27OjbB
1WlicR4zrNkHzw4+uz2sj3i02G50tXXnDOi4ubkRfq66HOKRJxLwMabySJrpYnae90xMplu40YEc
0XhRvEr11x3ekaQ1gZG5ZXE1FHgDSNJinZ1O5VG2ZWA50brUiiuRiue+QDuiYgfqr9niEdgB27kb
ESn214XFok3JwEXIeXKKLLlBBJEm4a95P9ckEIRPuFnWSZDwxUZgy9bm5AUrh+XyWmt03tyoxl9g
OeRHy6vsa+3o9nWMQNP9+c1hGh+fS4ahq5rpaqphajC4zd+fS0PlpY3fO9aXwfPWxuyjoM0HIm8t
235KFuJ2Hti0/zSWYghWFenxX9rk6BZ02DHOFRO1kXm2rMtSMCArr04pyafJQFqwaTdEvxO2kHZ8
qQIee/LQDVmEX4YsI6ugqgjxMErW/cqFVeR3RzlHtt+GACF6Rs/KR1Gn1tRFbmXw2QyMrv/8Pcnl
xG/Pb8N2DFdYtnA13RRymfjLG9YqI9yNFbv4ophRtnSICm3zssBbFCDTW2ehYIeu3adciPZIPBn9
grldRCglqoU1XZNJ8e58y/zWF/aITy37F5YT9cHSB/UlKouFbA88I9wRDS02sqplWISC4Hgiamec
zGCobqcttYIFeaOml8kK0k2iaz3GC0m40YUvePbGzkuPvFE8g2I/tKf+0iza/LM/xmLdYwy0T9Bd
fAnV/AYwjtAqvbXjZt6+JMSTJdD3w/iMdgkYdkMlQsfhGFYif5zzkqsiC82NrCpjk19hpe5i4l0F
wss6DO+gy/dRmxePGGSTYWnq7+OoaOs/Xy3xj/UQ71qHRJjF9bJ00hi//6qrsjYEWczgSxe0OEFr
+ctk1959lJbOpc+rftFYbf82tAH4Ad+1YSsL7RmNnA2W2P2b1Q3JVrR6uLXMtFnXAUgXA3zJUZsP
gszaUVZlSbYFlk6uxnEOkR5nd6x3kHRRuW1KvJDvEAvELnbg4dKXanHytLE/FZhlPDejdQ2qaLoi
SpQ/u7r1nXxHc5a1YA5SNkVQH2U1bcN+WblOv6/mmaXPVs2fDGcre0Nw42sjreqN7+rpIZghZ2Ag
21M384nsWTu+XTZ1X59A7QG1lC2y731U2evIiAt2C1mN0lQb9d946Ntzfi/VbfJjxDYfeI8Vuziq
CaYkKiGMWGWoEXfz0Lrxd44HObN2R+fsIOU2LSwzd855ZV6q3Br35dwhe2W71tjOv1x4eWF/vU11
YpSWpjqGarJZ0z4uhHukqLve9Y3Po+5Xq9wuQNRaSn87xPzgUSNxP+VVZG/YUkRnuxT2fTohvOsg
sChr5MGTq9WZwEHZAs+mUt0698xwkdXgasYeKTN5QCsquwiHZ7/fmAqLUTzHBapThFqGS8eSeP/n
H/U/HtW6Zaj8nA0VJqxhGNqHJWRsWqUwtEj77GjeSw2p+dzwlPnlMPSo88F31FjITc4iRVz6DGqk
X5mZ596VqZ5vYrb3GCmhQWpluXcoRWgfVCA0uy6ZprPXDdWmwJr5DvpZv+iNsTkWoUYs3izqHaBr
UELJtBZe6u1N8HsHWSrUCILv3Jb9Xfpvve9t7+NIrMX/8kr7x82vW66tC80UhuXOm/cPrzQWcBN7
9rH6HKXp9yy7Ep73zkMU2ZdwxvJIfI6lp/EKxSNr9d4mS3Er9JOGwdZtQolGzUIWo2kGERvluJEn
kINlB0o2c/TDO44krcefUO8OhYEyGAO0VkR/vsG/ZVEd6lmqaUzWPTFQcAcQRnUAPXDD9PrqSB2T
uc0JW+18GwLq61Y15iE+misLtGZHZGDr7K6q0yddWOZBmg3hRJzd+arV7CxEdCFgUZUHOTZP49vY
FLy/WFhl0O58Zdj0kV5D9xWttmiH8gxSXnwO1AR7egEYjwiJwybWejUb3/1s906zhLmAuojWi7sq
QYxVnzsQGyIcnAfZFWSNfy0mD9HNuSMbWeM13ogZuBXk53ZQ5/AQHdFUvJgAIv98mzjyPvjtGWCz
pnEBtjqOAIRofIwMIFmZaGjZfrYHkONlHRL8wl1gHSm986k0vX5l1bW9C+aq0oPhVo0mO8teXt24
9xIVHgvLespYYsrm0QY7xcvtK2qgzqdWA/8hclNdyk5Xx4bF41bhMPeK/D7o+yfcicqLVVrO2fJD
fdmirPwVmDuMKmN8neoC1B+uKfss9IunSqle5IBOyeqF3Y7NPXKP8THwp2SdeIPypQkXckCuZ+6q
cIPx6BWZi0+8x6t/PjV+ek/sA+wnVjHGbjAU3Mgk8VKkNmE/v+f6InO0VbWovh/nA/Sfn21VZlb3
8oBUyq9tcvD7XCXq6tu49zY9QimJNcVv5/p4/tIBFcR2Uid7/ug46iWAE/KWGNgLxeWQ7fNacV77
CN342nnrGjh0SadWqDV59ptTYgcOZZEFfAeuBIMRRM5oh14JNaHO7LsuG9C8TqCGum657woSfwiF
JNwmho9dNHT/CPpcNfZHFh598MnNm0ehg33R8/qTC0HgPJmNeATOZqx7F3G3EDfix9GvOmzu8D2K
kK5YsnABYT60Vzl2mHDwSirFg7XKWF8jGVblU7KQvbdD3ixNN5ruEzaOJ2vQjK3+t1CK1Dv5IH/y
LrKCkfa0xYr57r1JTvgw/0P1w+laGH2r0tLthZwrZVbez5diOXZQCyyNcqdZd31u3FmF1pDg4GON
uTTMbbJXLVz9VvrzuBzN8I2rkmPzZoy7LeHusujn3rPR2uatg9i0dnIlQl72inm0LBWDDziFcTE5
osmABDGxFgNFrUb38pB7DWIGXpguZzTNra2xzGnvZDNceB7Xzge1aeG3xPr1fWrktMpFn9plH436
GnWjZ1O4472jTvVS67t6K6vyMGRau+g7ke67ppjuZZuWAg9WID3JmmwvRnefi2I8vze1VoR+fhvd
ZYbV3FnZd08jVVwnOBoRah1fsfX6Tr7Rv3MVzXwYtODSjM7wapW2AZoG9SYcUn4d1cc8aaBWXsa0
AJcPY3AZjUZaLhP/4iFt9uCqyvBY+xHRBlKGW7+bhke9HI3TzD8UbpeVxCfxgALnAlKQsV2uCMgo
vJy0+FHnHYEu/3jPdrl4VIe0Xdtar69ldXTj8D4by6Ws3UaMpbY0fV3ZwlgmxOgTS0DYy6k2hmca
x1DvWP312Q6bSGdnmXZf72WHPCQ9sM+NaxmzllVfLeRo2dM46jlIivJBcxHPLhurP8eO0C5eCyAJ
EGn5NUGALEXW8SVP02yboae4s9S8eMb6614O+BzqvnMInFoJUaOD1+E25nkQYiD2NA5XKLDpBTLA
4jZCYyVzVGLz9D5CDvOLDBc1uwGZbKqCxXIliCIEWJMP1jB/Z0l11HxE5IOUamI3LHmy3lij1lCi
rElAxxm89KuBgE4Z28M3jIoAFmOp+dBNPvI4aWPvvEgdefYK5zYk4Z5zbecvm6SyZFfcZVk67nkf
pyhWvLQwvTDpGxAArPOfB3euvrcVqcllnImWGxBu7iIgl/uKVd9SKgeklYPungoQMypz5xqovJal
YsA0Jg9OWuqnoudbnooexWdUGz9PYqYsacpwSVVCeiZmIrrJJhXk97JotPIzvCHQR4Gbw6Vp2zeo
uXaSlZ8nQP5br56Krawm+qEYPOBhw1juptGsN3IykpDLHJ7bS68oyDt58biW7UEd7ppIs56LSe0O
SW9aK3karXIuakK40Mt6pANadCcTyzZhC3rDm4mN8aJ0pEHRNN5j5P5Ztms+2G3w3dLYYHiNh2Mw
D9cbRd25GPat5ahCta5mbZPyBQF9NuxCQbGzH95Gq0ECoFzE+K0t+1hYz7baOouhqafXxq9j3J7C
8YsV+fDWK/2bEWU70iQ+IEzlRw43MiKgcy3ZsQcL0tybPk+r77Gf3itDZ9xPfpjBmLaGuwzY/BLC
hLeJY33W9lVabzfqTc5abwjqtRcliwr9xKtrKZm3MDQYghVf6SbOfFTyozc9UF12WGWlnL1eU86D
gw5YrJdH2fTeLktq7/X8USw4P3SYgaGsJz5sWw02Dl1TfBVJiGyPqXjPY2YkIJpd5c7NC/+eHY5Y
GFA4yMTSZvt9drH04J4U5SlSjf5oDJp5VRvfuuIXEs+ybGvZJA8pQBtsWob2QCqSCHbLksFVteC5
jwHcAn2JQZG04TNKHc417kqeV3TaXjw8+sb3vAzD50LVq5UYUzyP3KE5D/Oh0CPkHbJqp3pZc1aF
w2EuyU45rDSNYmlB4lvLtg/jymTA9tJ+grSjnSpdnY69m5YY6NTR0zSQBvcBX3wP8c1oTO97ZwXh
wkN6inyrP619EGO3SRD4yk2UaAsLqPTR0RGO1WCkdQhWGt1OMZu7WxVVefM01qjDLJy1Cd/uuckw
MKgKbpPISqvnEqLgGmOwYCt8u3zODOQseao7uMVQ1UsTI1GRI3o5V0PHcXYBWtJLWRVtVx5YYEa3
KoqK7hFeIvijeXA62epZL/xvif7kxZP6BSj4XxEQzbehLr2FX1nOU1Lp9SoXdnAP+y/fRP2gngel
HAjyj+ohGblIiV0gsYKfz9JW9fYOhm28U/m3t7WxuUDKs1Z+NWpssrtvmhb0P7g1lCpJfkSs7BYx
1gifynAM1lUBRPiHyPR0FdsJd4Aa2e6pL/UdNovcAIVpf8rKzDgU3jjezbWyKfim/CB7BgWcLBTN
mBAxVdNnxzeBRPtKdZC9rpahuYiuPZB4evVu6FG5c6eNrJI1jrY9Ab31NGbpM3pU5iJtlfjk5nVw
1XXtBw/D7iUM0nxXwLNZ2whTvvi5qxH2K1RUWeh1u+CkB03+0GQ8QSwfYZu52SnN6gibWT5Qu5cG
vdt1MdTqVvbyY0HlPqkS8Fmcsu9XFTClTyYyelenN3/5XEiB6VrOMdpho2PPaKtd/YDjWA40ucSy
K7bDi4/U4kpUaf2CXPoLzCR+n1G/JOPtfhWTB1BrnmTBPdkOgYVV+DwpECC1DGyNX6YguU2yRb8U
VSG++n2KQIUT1Q/+/EmpHvz6SYDg6pes8l9sxVe+p2X3yyfB6t1Nir3gWWqBEp2T8TJFLw9V2mz+
ZZM3xzpymay/ZeVJo+mmahM4A4D0zzhPm3lFoKjwKZwoMBD+bOOjXmX6p1SP3iY/qq8I/+mfAiMG
wVpXT0PJ0qcfvZUcBBcbW2Og1rcpQTMeIhNUkazOgMktKnQGF45TiEHpV2iTGDt5RiQiQVkUMUm6
uXcMo2uMBc2dxq78QPQnvOS5l+2CBJ8FVmsIf1hTePLdJF8EEVvKPBxgl6YDzliJ/SRH+MMLmm/d
o+wPsB3hs5uLrIUar6J0VJPD6AafRO3aCKYY7MZVe+tVhjIDCcUJbin0oLlaK1m0i+MoAm9E1U3K
AXlN19nJqtnYMEOLRj8GYnzkQfxJF3b24MRd9hCz5QCJSSajK7gXln7EzRtm6VH2ghhpz3++gprx
MfMwZ0JdV7WI1diwhKwP4azI4WlS1qJnhzeMWwKEk0H2duLB6KWIYzWYaUfn1lLNo11l/Kj4WyHa
eSSa7dG687Kvuiqih6LK44cSE+u9iK2GNGIEsdxFS1RFmHhbq6GyHvOie1U7XsxtajRXvxaorRTT
PlH07nXq+mk3WcA4A8ThXksD5Y2JENjFNnHIAR9+mw49pNmLmlunn89WtDBkXWGX5x57kk8j8Gw5
vS6m/FCQRceAi2HlDKfIzLQ6paBPX8TPz3TdOj4KNzOXcpRvIein8XQ8ynOgiURSc1wpIhqWA5HA
Ox2FubsC8wWfx9vlvcm1wMQYA6Jtsk0ePKx4NibqurepyDlrJ7O0X1RMdE8+/oq73EjRe5tL723/
rfTncU7k/jyf+3fpw1ni0LW2QKfJtar3dad42ygIwyUbtGnepU33WhokG6vt8tV7m6+106prNWMt
p8mOztTLpZk63fa9zbEEgmmjXm6sfvoGDhx5zFqzuPN8dW8ZhLEmq0epug7FA/rv+dLOgvZN76wn
8GMBIBxlTQMEJlWUF6Ps6s9//n3/I+FvGOwRSKvZsNAJ28r+XxJGmc0mJ9Sb4A2hmjA+2M6uNrIn
CF7Nd1u0W2ustc+qL6xloDvGtURTf18Fk72F7J+fctTvFznAwQUIK37k80FB1n9lxyBBZVWvm8uf
/8vGx6yJ4biWYxDctA1hCtP6EDizNdUPA7JSn6dxWEXuVAMR4WAmBZ7PjtPs2CbHi171frapg4PF
N352Cz01uzcnq49Q+4Cba1CsSCNAnkrT/s0Hr79IrVQ992iGPSpjerVTtX8rKi6QjqXMLg1W0KYL
P9PPY1MR2hxM/LXzhJe87QoN20R6ZEke5ECQCj2+VWH+L1ANQ3x4MPGHC8dGRNl2TLKi5Bl/Tx7B
ogeJkc32AzYPTCsp8xP5GX828qbozIdU9/OTV8A5J4C9/9Auq3LE+1jZllg5Wq2JidfffJIP496r
73NzF+IOrKYITVizfzAQNz8GlvsGcYAYSG2OGDQ4vrURZk3vPAQm6HKAOX8nm0BrDXuepBPatHTK
k/QqNk61CM0dcnTDg1qUPWIad1aUc0ql47fpVy2qLfMEeRLFK4MF8An/KE8Cw2y8xFjHyU6rbuO1
V/SmTJQcE2KELDmBMcTzQZaa2swXyCy36w8dWYpW+0IOtLlVlrqGkGzVFg5yevG0DIywe3ISe7zw
hTy0aYe613wohzcYU/Hjrd8mNMoiuT7JPkAsepY1pzzB88YuG7Rc/UDDs8FQT4lW/izJNnmI594P
g2Wb7K0b09lbPuo0/eQXR9VtCT6Myb2lFQVx8f8cZOckELzf5OZYHGX9vVuNkDQmaTCQpHXx21Um
ZWPMb15tPqjgVyKtTS9ifg8Do4nPU5Nd+9trGJD8BrPWFpzC3Du7+SDBmZFJBFUhT9KVqXpvtRvZ
J0eF6VTtUV0dWajM7/L/9qlaN+5Dz/z5qVE6qEsxWEA20mlCQReDxgTJvbcaxA+stMK9QtwUV1nt
9VF503ui+AYCDKdu0LNrmjVf8Bc2LqjKmxdZsj2THSAuGXZZmGwTJ0A4siNin4+NRF2uZfX9IGdU
6Lq+N6kkHxatFiOT0vTKGSAQYmx6JjaBaitn2fZ+CGw/WPpFmByIHsdHNLxwAJxL8lAr3pgvZJFc
VbJBG/UatUFyivwMBSxRZGvBZVhVUVGtU2Q2UJVAD5og1wDxrf3hlzn6GX2XPdYNcet+1NX1rVq3
7b2LbZBumF6+tLKK0EtZdPjRMThw+/aSRdOJ4E9y9snhIXtqiYXXmMbLMOj2urXqaSurOeaAC3Ma
42sZ1P6nihWL5ibmSzKNHYTl32bZ3V0KSYblZhMRF9Drr9zNhxFw34tn59U279n+5HlQoGgZPsgB
KL2NCyfw7LshdLujVeRICA9u8RU06HwCUShilQGcOiIspN+1ozktZAdQsXsiJc1z5/kF6jIIysYZ
6PVQ6Ac5wCrRpFYIunQCP9ViGaee2T31LptWD402ds7VZibhfBlWCCcCsoohsLFkNnZeqJufzBpo
1twdiRg0t81+Je0rey0CazjM4GJ4X0jPKYFyLKXi3KCuMgfxLEnM8It4H9RFCi/XbY5D7v8kbOhD
9418QnGPB9p4qcqS9BQQzLfanNZa2ChX9BbGh9ElrlSAId3FmT486Kgs3rfmSfbJlkpzCtBJgb2U
VWIX96Zp2gc8FYN9HRrGJla1/HXM6o38Luyh7ZZBM9WXNClJ4Y2Wdft6EWJeZVmevWkGNzWuPOp+
CIby0cLwSc7MtBgJtMKCk1ADVFJM3127wxh8hqtxuxC6h8heL9DoNPDquKpJmS3tCmEEpUPyMjPR
Nq1LeHKQW0v3VhhlASehW+HvrlH9/xnzz4/gPFndVvOy4P0jFF+3/uW1rP/zrYwzlaECcjUdw3Y/
vpUty2/c1G6HZ9OcxDVO2iv2HeWb1uKP2aHRspXVDNkOu9IJmFVkBpd9Swhy7Fde7itdzNfjFMsM
QTxIgkoEJP4/JcV0XFYZY7SVpVtvaf9LahKZkt+3rfPKirSk7WCQC4TI+LjnYe9QlwUY6iez6hHe
RHVXrQxt55iIccrSe5v7X9rkODe/4hq6GJWUrBSaMck+JDh96KaSyGPieodOL/ZjNkXGVhs8ZzO2
vHluddxpNugZo4kyJG9d2yQro66cQ+kiKGrVj5GjJKzK7GwfBmHK45lqNHbfcF/U7qAyGZD+wm9y
FBGAdG0InMxktfKeHCAtLwWwyk1Xi8q+JENWojUXFi96y/qjDhr8H+dqWOQr3/CqJz+dzHvuP9Z8
M0BndHBeyl0cNwN2eiL2km2AktO1J8t7crxhI2tj3LpXWapaoaIyhp9e7CA/vZCNip2+oaDl7d8H
y/lEqTbqPPU2Vs5NWt7GsrEbcB0PfQOWrKF5Wz9US9YqffFCCNgBCVAkB/mXRK77QObSJHgbds9d
kxHh5S+y8StYwikfUNzKHOutSMMvQTSlf4VT9GZWucmyf/D4gQoQoJhDPs0DQt4Tz6FV8qjrXSBz
83LpVpRrKH2MubLa2NZL0+A/8b6wqrS28JbvSykUSvFcgB23nVoz3YhwKvesx8UTaeJ7wwiNL4Xl
xSgm+sbFMILi4pc1L6G5ow2mS8GN9eyqmb93wqrblD0PnDr6S/aTeg7WU4IlvdmoszeD168Nlv+X
JGFd0Wtu8UV3oxdYXh2yfrp1IJGrrGQ73/oywh74ddZS3fatU2+dwlVeA8Rr5IAE/6i13hvVAX31
6CkLCdDMJ1R9s1qKcRJn2MPGtS46UjJzR+uR8EXJSrnXvdo7TmlaruzUcu+iHoYLuqSf6iqvkS8r
/GeLvUHha+NL5zjFaaxM9JPGbHyB5hFumtDIQOTTGxYIqypYP11kbwXnyTGzF1SWhkuFbQJbEkbF
4TRtR19BDKkNp5cmauOliv3NUU5yXH/dIt32pNS9cudkOMnKD4b3snfcoFvJSZguJqvGE/YeSbP6
XEVos0zjBLCjnndNYWQ8v1fxifpZLQuvOhJa+rUqe8OKkIOc28zuSmHpE9JNyT26Jol/K/AOod9Z
P4u8+rrZn7r0Dho0bmX9jz45Q/GstRHbKpiQfZx5nvVaDnWFZAeCcwBVCdnHJGg63d4n+SxN5xUq
vlJOdCxGz3qMJ/Fwa09cm6gbSGLRDN49q+nvsr1mSbJMawQBIC0ld2lTNItghpooI3YtaSDMqz2V
/QWcLH4QEbK6XQuwBnHetZM1zuFWxK/GOci6RzJmi+0mGjm8ZBHDMc/ZiIxlXWLVc2srS/scqpNy
+AVcM7f52v0IpN3jYcHyFZRbF4Vfq95/cCIv/N715Ran4jxYFOnXFIPwaFG0V3bGVrDI4whFC3/6
Xo/e1a5E/xX3nW9TlWtv+mQOqIIhcDcQ9l6gEo/Mruc4SAom7CAgsLm8h1QPPc1OEOSai3KQLNVG
g1eUEOlStikVlJmFEnCOVJ6DDEK4Rb/zh+x+nyd6rMeCYMrXnZcOCxeZc7imsb9W7NK8sMdVYbNq
2j5zo/YMRguZOCuoH5WAtbKYqu4zSnFXzwetuFBWftZ1N3ZTOJOaJLNJsph8P9WOwQTyZ+Y/NSPW
FLaR5ouuGhwAaBwI9kETKfCsc/2IhQhkVp3T36Gg1h38oH7VZn82eXBnJnHrp2cM4pWjbJJD7QBR
SA+d09X7WCfAeVCzgl0SVdZK10f/qqfNhHuVPeJMl5jnJlK7te7m2RO+WDrcW8P/agxAYGrW0Isu
LlYxsj5/5UM8K/Bp5rMbIn4oz1T52s8z5bNBq2Er+tZWKutMaCu3wuAs5krCMvSc9lOCsFtfhpva
UWZfBHqcxIzgIeLPuQQJSdQkanYU0tMwlyKtTE9+UTW7HAfCWyn4u+1Db+7X/VqFyg86QD24xEZh
38zFwFbVg2JxkFV5sAyR2evbIJQNLR2jDYaK2NaWuVaEdx3Sm4kwkhcgP/pBmG290m2ozuhloAwW
EB2ArpbeicTAh3XuQA+tWPVuKw6lH7ifqqRdJrY54JECRSLru3Ejq+C+9jjJWU94+0SkiyGAJahv
t/i58lWz+s7D2vuMaXu4TPNZoEwxqk2WhNkJWV6wzMjubsvJ7+41dxqXQQB7XU1IPhhzhMmfY01N
H5p7kVUv702yJMreXIWzm6GK4Y8Wp+KEI7lg0w9vDqU5a6nPVdkmD1PBymUB5xCLSIE4H4pB9xUB
sKVGPgwh3QIpBVmf5vpQ+6CYZJ23+H/qflq9mGqG5lemvqrgh9NKzX6wQUS0M7PYLwE0CGLTfgAr
bG8CUYRH20n9cyvmhJPSVM9tnqF+gbLv9/ZrksT5j0wHQ1pVunhWeOwBHEias99X+iF30niblG35
wK4TiY+0TL52GG7KWVpXXP2RpxXAPW/Jo3X758ifbv1OTyJLaLqOrhIWdi3LUPk5/R7zIkYZdEIt
vL+sfJY/mAz/mBLrgwPzQ6/9+msaT+tXq0XmOsJgfRmH51HHGk+roRUrlhZeW33Y44SE5V/pGazI
8ksYVfW+dVeGU4TbtMiDhyB7SOLmmhu+eVAVyzgQLcDQJS+SZdi1IGBMSBnsmsxVro6ofg2JyqOD
08GgReNz075opmKumhH9NuJ2zRb6CeFko4JS0wTYWmgHewbfOCrsKQSlX3UNca3MeI2+g5w17qb8
GTM6F6QPCsY6+U2co0R2UjVP26ZV+6y4E0ZFPglMuPbW7v+4O5PmuJEtS/+VsrdHNmYHzOrVAkPM
ERxFStrASInEPMMx/fr+gso3SNmVWd3L3tAYCpGMAeF+/d5zvsM0tfQxVipHkT3Q9IDqrU/9jbWQ
xBWN2JFSKNJHRRWM3CGkehU5rZsSZWowReRTOUnhR5ZWb7C6qZspKozNan2Tpl7tR1otoaA/7luA
TDd0wGdfdA21tyX30ZoWO7y4aGVWdEO5VXsgejF0kqGmpDzkvmbGk1swnMvWm9V0fZiARmcK6Y1L
wp6PvRemiJ6LEB2TEiK8azaL4ehenkyM7vOhDVSAbCQ/wJJRJv0lr0H2jXbVhlUcVZ6itGVQxnpz
n6EGRFKgn4FY6+cBL1iupZJEhsSHcDMfEBy7RxIMAZ/3GMmYGSYPOaZJv5h1Wo7kuiFCbLs9HL4A
HibD/GzYr3DsgTU0nj3TMchW+a1UW+OEfOY1ToytSKiZ7LbOKi8al/ZANzwe4vJUGubTnNnGIR5U
EeQW+F6qltjPNHcgO9LumbE8cqorT5j5y1PLIr0kQF8ljowui5qHxGweLWsoD1bKqDoyj7Svb8Bi
2Z9Ze/eJQ7g7ueNOUp1rw86eO6XYamKaCLVKe79mHHlnIqYbO9MrEoH6oUkIgCNBD6ds5o3jOJyl
fViRQYRXmueGUN+zLJz1nNQIVBTBVBwL26mJSJlVca5txGxah6bNnuoyms7RQlM2h5nhaF20k4t+
53Ae9ViSnT3YUqDQ+vygZZ28fHzRBeTEua2I4Es6RFetahyNpUcqZ4hTwzT2ZkKJEix2Ar5fEEOL
2NafotUb1HPcOtYTNk3PSZJjSxf7oJTKvF/c8UuJf/xs6jPaaIO30UDg6usGwcKc6BE3op8Mxg5A
QrQ6+namkg1KXfipYnxTpzbUU53tZZnns1qVtwPeRdLp0ddikgePsRhDkFeSIPQyCWlYuNsiFnUA
RDmw5/jF1o3xL5Y17eeeAasaVgDD0izE4FgU/mC6pLPm1jl+tO8leK0DBED7iH4kINU8IyKogM5E
dEjkVbhUPZqHETncBQHbuoNf0HL8P19kXe2nw//HoyElHGCr62qMPn91ks9IzvWRy/u7S00MhUN2
xEnXb6OTXC00yxCsppt7dgY3xJmdd0PJv8lhmE9yctd9bTrbVhVU0DSxdlQq8yFSEuRPQyo2WtJC
OV9hG8ox+YwiSb30a3LJe6EhNRjTcyn1YivJhbDCj8M4wYnPSp1Gnt5kj6lsH1hT3TBuppJ8rcLa
dqrxnBbEDmYmDDHTzmGYXdvdmXQlLxdIHNnaaqjF474se91PLHX0l1jrSI4SmFquNzvbLsJ+EscY
IxIpBKVXzmQTgo18d4c02Vrp8EWvVkB/TX1fO6Z70GPtMKXKA6Sq7CnnGvI0x30ta9B1xiLVIyoR
c1fFLGe1UmRbK9K7YxaH3VVlK+W7tZg3XJ14sroiXCZopl2Uy5OuDgMKT5cIAbU5Dq0czkVJOLAd
19KHnpt7ueqkdC20W1D+CtOElNzMflnf//z91/6wx3IlXq9H1OmmLoTzyx5bw+0UrRVX3yuhzrdj
5zaEPUXm5DNleOgTnSK9ocerX6/Opq2TO8vJ/sIfo/3cgPq4Bi1hYRSnj0Yo0q/aeNh8lXA7t/qO
EE9/rhcUhqQpiVHBojYIhTYENn6oamET8cqao9W8kyQjtgk1HslB+UlT8/yQozuR6bjgo2e3+/OX
Sf/Dx+Q6LEXUwWfFYAb56+BUU0Q/45Ndv2t18Y0YtOGE3KEAx1bGyDpBq3xMc/W8O6OM2HJkiffJ
os0hPWD0wlPtbFJLf4XkL88z6bKwVBblWGDCz5ZKDaZp1E/rRI7mnz9s7ZfeHi8tqG4VJ6Wja+51
ePiLnkHLOX8hBBLf047Ph5pbL66c9ICkPqgaUdzuK2GjKVmHJysJ6XbvoY0bX2tn3rPX4YIluI9d
u5kuyth4tCvdQy+WwsscYP7Q/32Ny4ra0dEe01ZTwyWpdwCV1GDo46PmAGuIyPyz+zIgcMTez/Ha
B7Qane3k0BybhgIwSUnAJmlGVy528Rwpc7URE/jihOHusUVvGbZRBLokTseTsBcGIMxd8fiS4Snr
rPfabHmtTIaBCRZCP1cWGS7xLDa15SQc3Oox6LOxxT64uJtYGpuktro7YxpKTPmFCGeCrjaRaWZs
4S7lnRVPtMPWAYOY0QadGQ9+1FDpudkLTrqkb18V07TObUFBpijk3WoOSZst/ndPZOlC8yh6xFvm
7iczfZcUSth8PorNednDrG12TT8gv6VNsWWL1cgg3KdQdr+pBjm4EDWMbiSIqh6SvX0dTpmcT4mL
TIlkTMx9P8VzOMH88l3bqh5cMOY7d5RvFuzBkipA13YaDrLbpqe0u0Gxw4FIRWh6iJaTqzf5Lmkn
zVtGM11pL1S+1Rb+Qlb4rSEUclhb4I+T6iaVR6tfuUurz5XJxJ/oBq08ElBJMVVpQTy9Q+cuH/ra
tHfm2K/+QM9WtbRbiPDXXCDsd/U69H+xU/3ioPlxKZvwJAT9ahdO3S8OKqlGLp9LEX23uzSh/Bgr
LxeKu8mR7Gw0NZVMacfxYtvWeDFjjUDMLD7WBZ551pbNbI4P4zWhD6vfY8mb8uefNP1n7dfHo6OB
jsNH0xneC/MXc6em6kVXtk32NhOmSAoGMb2TWt9xndTEvC/TThcEjzWMTvyGduum0HrPmBAnf5D3
mxWQVbaQw2EUG0Oz+w0aBTp96VDe1Wrlhuqa6Jv1ejyp8inl7S+M0CwtYvPq5HlgyfmLp/OH9U4w
XLBcBAearYs/AGYMfVrXfJ7ytymVN8iGtQfNRe7eoTD2I3bKYJFdcTtAQ0MnMfqavuBI0xzNHywW
bMUg1bvvtfrr7EgUtLkwEEFm44OYHt3aeV3ipXmMmfn/lVjE/bWa4YU3dCYxhuG4JgvJzydGW0v7
siey4E2JAd+sIBWnWnwaioxSAXzpxp712UuUqN7j2WE8hCz2AdrwrSjcQ6XZ1v7jMDWqxlnpZ/R6
1V6fSMuqJecdjXwKL0ZdKYapPxtas89oHG41J74CSzDWQExzD920qp4R9Vuigb4tKMW+GLmDcGXo
zlkZdVt6w/ljOXa0zVhMBzk///k794uC7eNCdEwOb45q6Whd3V/0MmspISfMefbmlHofurkds4NH
2L57585Im/xoz5od4pV6WxSCouR8UJbeOpZzF+JeAkA8JWdjVruTVSYNfGvtsyC4/tZwlD2JhaMy
mE+YfUmDxKwRoF5MvbYvRp+mCuyTLG4vaxV9lapkjY44VOFz/RTh6zl2Ehb5nz9Xrp8/vN/ofyha
dIeL1NbsX9aEbiqt3omr6q2wLDVASTtdcAO7BG2PsdinlJk3ZZoH6GSqs7vGD+aQvEftqvu5qlub
wnTj88eX2qW1C7kH2IOFshK7VSZlfsfKG+0bp/9CBPN8Umj3OkMZpkp3IVB5BlRBexR348Xksd2a
AIdSrq2da8Zk2heKeTsz7rvk1ZdU7NmnC9IsyXGAalC5hmc1DnZX1fjU2jKMmNEbuakdCSVHyz+M
KqRdUsIkupkKe3wj2Brpe+2iOEt8SWiI18fVdfjBEWu9t8rKW0xbIdSkBJWCQecG7EN1Gq7Uo7h0
WyLsAYKjpeGBWVJ5UpaiDRhR3KBfrC/6/DgMa7rjyBnTp7cxdZdVQ8rwWPgIwXV/NT5REiLx7Kc3
acuj23Zk+bD5AAP3GCrmNwVltLciaA0zEk+88srht62OqOK2ulCzu0fHrtMjQ6zaG3LT2mlJNB8W
Z3mfU6kzdai0Q3RNdI306i2RLagL+pgeoQHzqSGlI2rJpRxg+82s7BuLqguLHA0PFbjPtRVqWtcO
3DgKj+iZ4zx2QMWy4sk2OzItrwm8ukPPDc0Q3hjt2CdLfzbHdwb0w01BMeSBEdnDepu2ZtTlTwj9
D1FHj7heXp1CiU+s4O1mjqF6d0jrvGyBHUFvXD1a1y84pD0SWptTHDWvMIreOnzgO622LoCdzXtT
ynknoKlOcGlv9BRJ5WyV3yrZnU0bKv3gxLcTOVu3wFL9XivvSY6o30XM1m5f6O2L50pbbW9h9HCs
VP0yW5r+sGjJdnGa/HbijAnzbBl2LEv0t6dkIkIowUmLXm9np7T+wZNSWzSlG2ZUJkcU78s5lrSq
Vsftb2Pyz/6iohd/OFUIW7MMi81QuBp6w1/W4ZFkSq46U77ZxMf4ebJQxZX4shxXsoZSAd04TssF
2W90stwbL4sBnthaHCQEM27tdP1Wzqm1LXKA85kFePwrXQ/hgcly93l27VBxcmI7P5EQiRkEFB5L
XHzGm+HldjWR/hLZnm5gk46nxQm0eAHfX07LSe2/5kW1MxB93oMIqAkQrOQZBom1yWrt/YOag2tk
S3aJsbdmZkDgy/IvZT8WAdYxdhGZcAzhb01lam3wxOhbzAN4Q+O0Pk5AtfJr3mfVd/JBZrrmr+Nj
yeQL7tqchWoFQilZq7fZQWlkz+OwjSMGSvn1Eo669DJm43JObet2WJvuxxnmf/1Ejes/KHLfarBi
iMGGX27+1/atvryUb/1/Xn/qn//rv36+yQ/9/kuDl+HlpxthNaTDciffuuX+rZfF8A9o3fV//k/v
/I+3j9/yuDRvf//by/cyrYK0H7r02/C33++6yumFcLlq/knFu/6B3++9PoO//w1HVvX2bUhpN/zx
x95e+uHvf1OE9htafEoYQU1ACrXGZgji7+Mu4zehW0JVDQGrTbg2pURVd0MCXk//TYXXYAjbuB6J
wVX/7T96Akevd6m/uQ61NSoJS0B4o53yj1fgd2zfj1f8/4zxQ0/+0/5lmQ5KaZeDpclxh/72r8dK
ToG2y7o47rpC3SFGiH0ZtyczFen1MuE6H4bPg/KOpureQSzuNRTWYSVn5AU0F73KIQgzVZh2jE71
3NRXn5PzyMyBIFw2/ePYvs+yOAEvJvlOATVQF5OnpvtCxYktCCDxYd4zn4tdbo6EUtDLQEvooBgA
C+pV66fUlZm3aOtFS5Q7RuVkBxripZ/zT8LV7wrNUPESTWdT6cgkulVDK5qGQAeQDraTwSOVrNeV
5Wm6mtG1l0yryBGq80Cdr0VB5uupeecu92PhPnYTB6q1euzW5D1BqmFb2StNppveTs5TB4tqqA65
ys6rrSPaqHL1JNxGvxm7zyuU4iSq70d0NX3RbRd1DnvctgFTyifTSG6lyN/HjgdvW83nok7fKQjY
SmpeZoAtd3ZDDr2lnfBH9V4e85hj0X0265BAno1R6nREMOrjKxvcLuS0vXUsIgbd7HMxosvAmwrV
plcZVH43MPB0nQPkipeNnLzMM/iRLLIgIrtRGA+lgcwWA5q9EFWhsHky5fXMfOeYRHQjCffVlsdQ
XAEPiGZ3qlkFsT55c0LeT6M6e3O2v0Zi+BZ1/BwxYY1XZCj7pvKILwLZNnSQq8GGK0Xp8ZevX5lm
BDBjm02eXNlUMzPS1k7B8Jt31Mkrb6e+u/7izIwgRlzf7ahXvpvNM6Od3msKYwjb2XnOpE7kTjY7
pPIUd9jKDlY7j36ZASKdrsmNlbW3pjaYxtnrzb700n66oGRq0fhWoWT6HRiNzRu/xp/yngItEtIJ
GJC+9wZNPrhTuxrFAzltxEs18XZwestDn8GBohbP4FrHo1vE36KCwPKhcx8zASk8jc8x9oye7CCR
yMnr1SzzkzKDucx+Tot5uVVG7ZvefUPEptzrfRRohZt4MYViYCRB6xKMYkUHk/iTTScIYnPnAyWT
4Rk9j3WyxJ7g7X3CSfnjwxK57uyr6CzXVjP9VX1vxKgG2mLclSOfmU51kQHHz+laXJhF6bnGC6Ra
d2Pa6ciI47uW1sgmp80RmNd9ra14ms2GyXTiL1dNtF58m8fIb5qKYUOl37vD0HnxvTpJgtxdQRBk
iSeqLQhuct/I0UIPdd/oRggca4uA+92O7Nlb9esHr833BYQrFO7WZV7y99nNDQ8kkeN1ev1sTVgS
ag8xLJ8E9Vmz6wPX6OyNmlIF4HfNiUtEjDV8pJL3Kq662lunmHDB3gmG2h65THugWH0HIMEmlGZf
kvHqjQUfMYUPne+oWzhUsOy4HFLjke4e0wj6D8y2D2v+mrfxJkdVoLe81pJHoWrklnVaIKeNuaaP
JLhuNPKEmAVAfgDGSyAalWZSknZYl/vWnMlVKqPjYIgcFQj3E9n2amiCtv6MHXRqo89Vlyw7yVvI
SfdRx3nkM3IOuafCvoAjGTJyHhQ266lRRczKE7zGEOmYYPefRc7ftQXiTNbabdKjGmH1zG2R+VNz
C+eXN7Z3tA0FI1zivHxVWMhQFrX7smFhqUTp+nXiF3pvAeJpVU9XyRFSE3vTkZctGYL7nJSwGFD7
+HTX0Mh1y+i7+vUzK5vWW1JxmTMWy7rrXvTafdfnIvcVxsp9gn0qahdEH4Rd1KZydHpl3g6xcZsn
66FLDD1EU0OLIHnqe5Yjpp66v0zGKZ2YXlWy7oMW1LeHF32D4qdiM8jPBi+EZ5XOOSY1OUW87qbG
A+qOcB6YZjpIggBGgxnP8neDtpWfKBVxG4SWgURHwWpavV/FtmSqXDF9XpxPqqSz7WiJj9WmPasl
dKtaAsJUSyYrrqhZ3srJ8kQsw5hE7u2E1tifYVKPGv1QQkJqfzLdW9qLG9O4UUreCgKPTjrDYLQ2
UFK1PKBj8l1WxYMx8W7l1udpIN57Ffm6qZvO3bZL89rQsEcKiuONzde3jYSPXuEsnqLHPgK2/mMt
iXv9bunyLIjd4V4UyYPaye8zos6OIFfPGQYWCzu+Ffn3j6t8dvG7AerIAHoM9nYyGdKX/UKslahv
UqRcFJost+BL9q3hzN7HhkUJmPqrwgOtlT7yx75lkujCQ8us9NVgkj4vJNXJ6j0xyy3jxy+ItVtP
04rvqsJnEYuY68d6uS1N3QrT0dxH+JsppxXLK1QGZpnLqaePttZsbVtW+yWSeyVGhRPp9mWdxHma
VNqL5JzBEtf9NolCmaKsErT1SX96I2nvycEH7iXFcrcawBLXqv2SSohNTcxmpGg5S/kMzE7YfJbX
scPbbBYXpXd5XpVDfZGVL+qUP3eNetDgUaYz+2TOh01V31ATI56M5q9EJpKdYhJnb8cvKJZHf2xO
1vQF02oRdJ0FQV5rEXiTjOlPZKiTuWDvXclPi2GoNrCFdnFJe7mDOaFQcvsihgoiGxafSSiP/Qju
p3Pom0ZSvxtl57dyngmjYYG05ytypmcnVslC8Ivx2M6R18J3Z6TLk5gkHbksmeLtYgqv0Ait4n0t
1GFTioJzxHU75MNjeDUVR3GtvnApe7OibceUBRHt6eNKesmcr/lhriXTZ5AFnWXeqUoepBoZDHTe
Vy8xztZQX+s3ygbFah6UieeSuGcDCTurW0F4fatWp14L41pJLtfSJW30s4BZ5wldu5Dz+fnjynGN
uuYKQJeoMPMAAxiKWak9yRYHZ5dsOzLcCEhX+htozc9pBtMbob8XX1xhkDhgEiMFy3mASRDd6uuU
EEkgeP/p3mZAucMaXX6XVm/OpLVANO1m06rRyyAtGsVjEiYyyjxSFFvxVHL2DXOFMsvON/S7PWyJ
BAE3Y7YZAIrwklc73baH48BZ6seXdqmHIwFtvWctXUXJFHIYcg+G1m+dodF2VOBfkpbDcQ5b4Zox
cC2Op0PXuRrq2uK5UOcgUfrrb7u3EvESCwtafdPoVzwwU9W458uP20R3F0E1ZpwHwT8dkrq4yTIT
+L+hPkCj6w/NYvQHrSp75C4bzuJZCOUKVo/ZyYNFI+vQpJk8fNz8+CKvd0SbJe7lwTZfJy0fDoL5
0AFnD46+ZVp9ALHJETnQjYkrdJPjUiBmsXPpSGsoUwyIQXrnbEjRxeSs7xBUhHNvXnAealuV0x/6
HbCbptniSUG44OJ5rra9ORgFY0AeC1P34TCXxSerc0n1+LiDQA/TH9KOEIA2Hg7roBF1h7mJ1ETe
zzjmk4SnJ6UL5CCMPybVZckHNax0yCE2mVDMVgY6LYn0uyJqKdr7+BQNxUmpdXVrJIZ9cKD1H1zT
CBNEWDsbwHVXVaRJvtnEmD30q0EB5o7faiz2p0RAX4AylNiXpjVyj2hM68Bf+QQktcH3fzAgfiD4
BN0MvzlsOy4Yp1fnwzBGiuZ/fJsLnRLHLt4/bqVNkVPxi9XT1uwhK+2JhIpuPnx8V8BWqcApI3Jn
HMyQDXWU+EJgjgzaazwNhPfPAqLcptY14zAluXGwVQNI2L9u63NMKnSVfC+HRT+oKS5C78e3JnPm
ReTUjhF/R+ka/aApqDRRXLiIo/s0oMzJWe+clZGOfsINoiDuMIljsypy97ilw+cjaya2K392xiYY
aSodP77Aj/r9u2sEC/FSERlrgwg5qBBRXA7TcXAHjakSJCFV2Kix1ZGzIe5kZAvpdLKjRHiGbiG9
7xAMr6rF2M21ji3M6B/fRWYnAnNAefLxbx//RSK6rfoVqVNmhh//QjvdOtoVFgUkPzP0X/UMNxqG
Rza+NTxYjOXdF8Kkq8CxVPsyRRHzJvxFx6md7POiKKdspQrHnvdACJhyGUrrWE002wkGLY6tkBpS
ZChhem3H24+bFn1TYviaUEzUZs2k6o9FmmkncjDRa4xMwxbwyJsC6nSAOHr62qzxVswiv8stPfe7
fP5SSlE+NdK1Qlgv5IFUFuW5TXCA5NVOhP34b/2F34/v/07d/2VWbl1P61cXqmHbXCwO4+qfpwuF
q+irWXcSXGNfbcmTuZ5VibpzAqNyHmVHVWOQEcoMuvbMlN3r/+XvmxrtbtuBtqj+Mqt3F1Nf3KGR
O8INPlkr5mJBMclhz0jz7xT7OimRnrQZ92nrXwyErg27f6ENfn/qNPVs3WTQwyj556dO8a8wNKzk
rlg4J14PjL10HzFdkglvLj4iuZ2KtPXHzO//15YV8yaHa+K/71ntkTC8VC//3q/6/Wd+b1g55m+C
JdRilMhrbCKt/mfDynF+U131Y5xPTO+Pu/7RsKLNZbn0sq7aIpN+778aVob4DXSd6rrXmalLw8v5
v2lYoQfiV/18IWh4sfl1ILG4Cjkx/nwhSL1P0hVFyn6JwtWU28I2WBSztLyJlgShkKv6BRb2C72C
NLSzufNMZvbIE8s7Gvp6YFAWmkU1BYl6Tf2BVHKQU7EtJfaavnsZ+lLx1lx/ZSVfQIRqdx2X5GHM
05cWldJmYgyN7s1B1VvLOChKOXtZWcdUi4l6uoK21lph1a36fj/MnylXcrRw67aRxggLM2aCA60n
L0HLlKKSHnpxAPJE6Ca4GUfoYhu15kxHIvD5CvQMFL3K/bbNXoEgtT58q97vKRsr2Fo0oeS90mHq
cq/ttXS0A+IFtauz1RuYT/qRLq8q+ChYLPG1Ju8IyD3jc/B9x1YxEYs67baO0fLFlFJyZFCs9ZRC
sBoyk+xn2/qS0TwXpdpQyjXv8F1U5ilmX1yFD06A0JP1NLFCNyvFdiEO2beVtkOhbfISU+36I+iB
qdPCwgUHRgZ07dVNuVfHF/jDb0SKea0uCMujY11pN6Se6tvWXvksT+0TY5ug4cBOCzg5R4Q9X8wM
6ZIcpZ+myW3ZmQUuefMVxs1wk5jULCK32x3dhAflgTom3qT9NacUMXU3VDBZEy1cwERe3GhW71r5
ng03jPPj52l26oBZd44kV0eIishishH5tWB5ZjddL2Ypt+Uq7heqYH8pTfuGMMQ84w+S7Qh6oEAW
tYr4tkcqtC8H5V4xKqy8df7dbrHqj8S/+Ey62ysXM96moryvx5rxkYbMPsHTQh8mQtwvjDvs5zUK
84zzZ1N8i2q3OGTYLO0rcROBmB4gsu93qYNDimB3t+qMuwS9Hm9duWzSJa6OI0cMHGZr2D/VM6Qv
vVjuCSLSAqOGOhcJ7Sp5b04EaoZuzzqqGK30ZnivugUIclGn+FIxTwllROk2qPbDlNfNc+0RrkZm
SRHLoKFDu4k4UmAbNXFXDuSn0P70V4GG0TGhBtVy2g1K+pQ3NUUZbKJojgnm7eHiF6L3ddWydzbJ
vGjO8cKROK5aZolZXZGHBGgbEtGV3utXMZnzoxxjz42uzZ8YESj5TBSPihossPbQprdhWbc3tNdH
hpSNg6Ky7Xwa6mCzOAf0heWrZTEFk1omp1TtX9LVfpb9oiLv5Tznyq96Nt5ADgQzluIqzofmXgGQ
fSraOzFlziXPkBJmGXWfNapZMAqIZWm2n8oxiNZR32p4MgNliF+VIqHIXhLyrUhpyPML+LBlW83d
Tuf9DnUJWgNlu2cAEQatQVQU8rqcsHNH0xTf0DI7nPEVB/a0QLaX9i2arGTHqcaCHTvYGwQX0wAt
e22Hz9nSIjh08H4gf5XO+q0qiAZMJf6drImCCnXXZoqHO2nJt1yFgaXodDaKdAmEpcxAVGTpIa0D
WCXM+xZpkDiZA5ypkXEgJF9iWoeTrveXWMNOHC+XoR3joMqJ7CvXXS4iJ0jAoYUCz6ZvWrETas66
I4zkTOwdlQ8C4BDI9UFTVZOc7VqhH6cKX05XfPBynULtSIhKPSUmZiCr2rukEgvTg6L0aP3O0jLO
Jlt8mLqG4pFRF4yaca824osVSWhcJTog5bnQZbopZf6sIEAm2R4ByDItlb/SVFbcNmb5W+LPOQFb
7txAsh0INU3s+hE2HFa72UICThG86qOznbv2JW4BH6XJFI55/URsL1CS0VJIWqx23ZS+aXU93blu
BdB1dZBOwDfFxuA81OnkxSkjW6OOb6NV3s8wBrzYVusQ1MR0cFnHNVm1QT7j/SHGCTbOe6yl0aHW
5ScmCOadlb45A0H2djl5DfQtaLz0TzJTfsbI5/Wr/dltsnOtFvfKrN4PavvddCQfxxF2lACgGhVs
eSle1gM4R03tN46mUvY3M3FRSjOGoB5rP4FdcW0wZ7oRNOqFA0NzIzXxqUq09exoPa0WsFFbo/1S
qWZ6JGjiZOSussnr9WVus2a7asmbsdbzKRPvaFpwurn7SlnawLGNPYGwYZVp8k5cBWTteo1lWu/N
iDVUz2nyzEzXNZktu455ElKNtN6mk3WTEbfqWWKZ8bowE1o7pw/puGOCkP48iwfGpntdUdUbcJL0
fSxwaAWRHYpUQC+oa3vqyTmLTFJlyTl7ol6eLm5j7WNMpCgb5uae+S2GAKhVpslqYEegHLA4nQmi
vZt0fOtlr14hwQ0ackTtjGuat8at1BPpW6z+KVR+3ZYvdmd3h8WieQRD69yiVvAiRwdUI2XhFaRy
ZUPUb2zLWHzENzWT+Ol1NayLmrXKk2F3oTTd11GgmhvQl29FpiNrKBEWYHm/VSz7oMXst6m7fs9H
+ZoxDeOcfRUVDtVC3ER2yGLAR3qZHCv8OkvmzoESqU1gSrYKuWpTAC7qUeUI4ME1H0PLWMNGSy0G
NgJ3QbU+tgDlCLwqbpuSvRCpjb3RMdkFsfaYgLD1XULkgqGZs3MHnRvvGSrJDgx4AvDab/KeOUM2
lLj3aAF3zdZpbIJbcENKYRPlbJB8TqRcXrJBtzt31ZZdbsSTjxGU6gto+zZjrunFCe6dYnDIkK2g
Oi2f+y4ugwEvaZbG+dnqkwAgs0qupXoLZC1F7jual2Eslr0Y9ZeoxbRmCynOMTmWnol3b2uJ3PVV
c/iuxdZ8ohGeBlZRJp7FM8ke6xbgglZ332ch6w1RB59ss/06NFAH855tJDYNOxzcA22gggMjLHdW
Q0ebHJTe5XOStuZGIDhVl6LZMH4xcZTMrNnNjHNEWV/TPql98ieuBH+8fdag+VpqPumDpiMoSKnf
NqPbPTW3aqRsa2DTXjokbPJITzcOKlcPZUsI5W711Hr9loAa93QqPcaf8khYQhw0omSFb6rD1OTt
tlnU3IPH/0WRQ08Rh9IJtfx0FZDqHkx/300Xnw8KVFqNdU1rkYModHrlqN4Uc4uD40pjRzizHy0S
ExjtsNKqJXpaapB6zZ4co1VvsvKcKO4DHmrSeNKBEZC2hGaLKHjtjyX8+MOwpPhL1jFA00sDf3la
WehnpGmzC+3bKZzNqGmxX5GDvunqTNmAZEygvxKB2rX6foiwfZTNJTfVrwmG9wPDZxaBcnL9zLRT
6N3w+LazopIoVD3gGag3c+WkBZ6ZoT6IJaoPzLIbCCNN1YdzSa9E0WrcTUBAoV8/pmbyiIl/RGDa
jUERwxdFGNfV4VDTLidMj37Z9YtV0w/bKHTZf9z++EdqbG2fd/cGoEsYo6bTHNqcxZSfzULae3gT
6tRYfcucC6KGOO1+3F2l/5u781puXEnW9RNhAt7cwtFTlJd4g1CrJXjv8fTnA3vOdK+1J2Zi3+6I
DjZFBxKoysrK/E0notYl3tU9BRdWkXp/u/fv/vx3j00D3QQ0hQ379l5kEBunyvWKwjGf9+/ecXtd
UEvy4qCqkSFQLwx/vFpLc9h1v99NeSt3IxOe5h/P/HH39yFC7A3ww20y9/e7QRgLdhjSwQHvx3n5
/erfr/nbj/79EilcUUDVqDtMgetc65L3+8lfv+D23rQCo5krgvXrwLfHygYVt8BITfScUq77Wsnq
SmWr3YZCo4QIW69PlOsIuN1rMwhaYcBy9vuJpiHcGOsoy9Qgd6QO0oMuQSWzIytdpWTlqdzfbvDS
PZQk8xsp46Kvoe6Pm9tjloLFD/6psp2jXLPpevhomVnse6EGGJBNHQLIMcViQ6arLRZ15GdUSOX1
gtI3LHEaiYu9lU/5HvBH/uve3x5TVXOLWUS/Qf66ag9yjW+PiqQRilZkgFo1O0i9MeDXuSNrac1x
YGei8SDTec9LZ4iBvcplSCdvPc7vG+RW8n05Sn8+VuqWnxmLtgmkvNgLWFrvw2UQ/GBMj7GpFBRx
/v/jwzBZ/lzKxygJ8n1vVOy4c455e5MV6Q+RRDsOW0KYOmGIfjFzhY9TjN6F1dwAAuMLV+u5vt37
25/yPPf+oh4Y0UfNiqv9+g2yFma3ULfNPpWTZn+7ZzJlf/0ZVSjBwRCKXb2FDdew2O0btar3tz9/
Pca4c7E83qS7y+wve6wu7UuCJEveISLjv4qWDciKJCt6aLzRT48gUE6v076ww93s127rapth9lpj
O/Y0yfzLsn8d/U3nob5mTwg0Q75IjmAqpGUXPIK52ufHzHQ2wWPjafe0yP0jvDindweHRsZm2UPo
shvvfT3YkeBcl/YlbdzXxHSOk5PuXgvDfTUFX7+bP3mgdzlgZgePGmWO8ifqt0L6yMTe5MfX4LHL
KB/EhHQnMp1lH+/Igu/5bvSCOPiGz2Zsf7cu/tautF+c0UXEYXTryC0bjBIe8yV1Is7FvIrBOONb
DL+tuOO0LPmmXS6l9snpmVPRW5adpb1l5NHXab4rrNFb4m4byfu69TqE3mZfFPy2dxBmxby6xnzb
2AVICi87aogkOWeOHZyyLvQyMvXxAgwHuePAG/HiTY5Zul2Bkt8FHnzQFzKXfq0oueb4yvdIj725
4WuoQEZnO8vs0ddZFHYJ8ELyRRtdcZjWZuhxhz8t1Ue9EgL1FFEhsIHJqiiibMTxYEHdBfQJbZCe
unUy2TB/KthwCD5VIFnfStch8HgUM/IKUZzQbdLHsaupHDtqu48z3yjOJP/rwaazRC8ns8u3RUXX
2IYNyNFLLKd1F/5kCCqdVoMr3i2sa6c+9Kx4x7AA8IFVrqfXxCekk1vPfDTv6p1pgv28sGLhZnFR
X0tP3hDv5HuceaGGgtJYkJR6mRFheVHuaFhXDtgM0DoPxQlg33CK9gK/dK+CN3hihynVzmj+ED+B
yVOOBwoY/RAvWWdzwoYvSK0FXHx0U1+CB6KibcnAYj96b/Gjp8GNU2f+sW2fRN9DuLA9lru4OXWC
Z+VfCNPI4Csc5SF1sh9FfkpG3c/TF6nxm5DuMt31h9623NgVbes7+CRZ1Lhei3OuTpF86M7Fc1Yd
hd23ysSpx/dhN2X3nbyFIZPvAKPbkLeRk2FE457r1sBKckVxSXE09GW+p2+Fb26Xx+SDIdBrgi8a
O1UCU+T1j8M5/1mBe3mRkp3ZbVYU5uxxnZIXvbq3Wq4P7vH5Jqzv2+Kdt69oFnk9HyqibUg7u1x1
8AEM3mm6ClDmZ6hyNpesd16XvfiJxoLdv1EruUrJllYxm/fMSQG1V062bItvK3MnZ2kfJHAqxR3H
TmYGpJt9c/lx/GIS8kpKiGp1YnCFuPIa6yFxi1zMxwIS7As/jo9kQoAlQLnkoZu9Wl1HdKo4s+Az
8DEgKtQBVAbAaLYqfjseVMEnGMzytzCwl+8/GMlts5OxaxKg+Z5WprEB2snRVJ8H+xmISAFKA3O9
9SwVMNXM57p6sqrPXvkZ1c7GyumA7cpmJ/a2QWGr8fnIODkKzY8WdBIfoJmPiBbQXAK37yBBYxfS
Rhpx1+w/lOAyAIJiyuf1fYozArGiLt5FsXOy8iJXJ/ORXmjdgdLhiozAfpjfNMSprKyUb4+eIx8R
lT9fC7wKwYwg6Eoi5jL3qAVqdsOcTH2T7tOuV5zBUT9NKEQw33f9crGu5h1XWG7gpRNtP2LHvOvs
cxw9aJv5kxkMOIjwxDQhLODH3lF13ebIJ6neh3KvbCp7zhxCeXpccqLn2uTKHGMz7AGCEIOJse8M
JY6xkfb9J3F1pc+gfpsRdQu4lU7l8VWOxQt1JiwByMZslV8aWh+wweVH4auhUHdlqrSxPX+KfuVV
dtts1ZSc/Dz76qN+Z5yiW2iK8SWlYICA1J5ByDcBnv6GGAx2djZ1N6oYSAG89RIUTS+4m31kPRDb
p5h05MKBfeJsGf0zX0HlxZrhDF7H4DUnH5kKrCc/iT6EUnpk/K7UZFkMttJe2qwrhxq6gxc7wPlz
r6CdzvHY3Pc2Vb4kYtUKPGNjxkf9zkxZSRn1wrPKQPoWriWLu+APey4WZRz5TpdcFbWCnQUEq7fz
5PquPgqnrynwxE9OXQ+HnV2jy0xiOq4fn7xSSSHsQj9fAmY+TTekDFi2eLuSbwTDQVy0cj6Mq8fZ
F56N+84e30zbuhr3LH9cR2PDCYo+xk/ubEZU1tdVBM24NPM7u2AdZmEXudDrSghB07KlvfBMT9a0
GRtKcalkRuRdgncnacI9gESPocV3BUHi5AgMrsOhsXF/2CucLlLJdLf+ZEf8/GDksVwYTmB3+xoN
VNcE/7qx7pn1Cytx6y9OejQQyNhNrAebV+PKNuyIrJUDRp6XExSUjXgnnIRnCRl5m3+vycvkfHIS
9McJUxGX04TyCqih0OX387MY/Cyhw36dp9qh8iJ68rZ0z/Ki6a5WvmQv8iOXsTyyPAePxqnzGNEK
MWpjJYQszpVxYvXT7pll+ZGPTT6i4iBz/Ry8AIR5yxGXDUsZXTas2DfwCtf0hN+JUsyJUEmdFfd5
u317583kKDlD2soPhEqIPss2Pq5XjgD5QhiU9sw8+iVHfhkx4I3FXTu98yuUK78GtA9rKGcWNWSv
FXwOZVzfm/aI4o1w5YaK54xovxs+Mezz3Rx6xn0vMKArj+uy6oz50Qcq2C3r5K7zVJcoyWCl58MX
MDac4bxxlXviP++a1kGqA8YJvOybr8XizyHYii/bvtlWwaX9ZFoHxoarUiw7luw5JW3wOLR1Gjwh
3pFFCUfeOevbyYQcbhOqM2kjM9CPirgJ6h1F44lkQfVxuf+mFm+S7YVoiXNGked4pH4QUXjtn1k3
Ec4162sjAPrTxgunoDzGl2R22nGDVCImOwCBPVwx+t1a02fUd5arylxJu0qc3GjsuT8JDwbFwC0Q
R0eT9pXVHil+DNRKorbldUi4qIN+yKJ4u4D5yHed4dPUqgEtt5emcTr9qaJ9kMkmpBlHO32Yj2zS
7UqzCQ3TGuRkybaccTqHxvNlrt+KfJPRWL6OXHiRaoAT0tVPhdKJNSftuh2uw8f15Ev4YJKiISjz
+JrlVBZ90qbKY1kFRis/ytJRz+8IUQZlifFz2kszFYy1CFCh85S8s5yOfMwYJ46aIBTFqjbVXuCX
1qkqXzQ0j3E/8DIaIhLIaL8oznCh1GEdBiZkx2atDTvPYSvZi3mOGh+jBDJzccRq6hQxXMmI1YOK
3IdXEvzJXLk+D+FJK3GLPET5l8le/4Wl1XhO2FEygEMPwR8xdGn9kNOsA+wIeYSDP34yZlnOybMZ
u/l2stzx0qh++z7MTkDmr8Ha22SaX7/N/U7cBT4Xuu+3iQof1GcNLApk588gIaf7yTxLooMH8mC5
uuJtNhuCXNc8CM9NA8bGK9+IV4wARGmBqYmT31unnHQodOPqpMau5aXomzoLUYCwQkucApi8oynI
DoNsZXLEn2a8UURPEJ9GwGcWMFE0/O1NVLot+x2WV3I3QEq2+VRAWmVrQAIMjbLfSuessckNMvIU
EuGRBcpRTtO8xRI8P7afU/udo7kJQD/fFRons9P28pN0rV0mpbHBYSjN2G8cOogmpMYEZBXpQHBv
VNlBUl1qKtJdoG6NH1YjseFf5cF1L/lAFASR5Cy2HrNkr3Uv6YY3hmxRfYDHS3PgVJi7/FqVu8nA
ddpN0KvvIWY5uRNnB0xb4nvBI7f0NAbXlsS2QfnmgBACmycEbmh/ndr3jumeb1hIyVq7B31LyyLT
nV5wRLs6m3b7yZQrE49JnBgILfHZGpJyzEfaDCRyFvKlOypfsBheqTfN1OOBdlId+uy+WaaMg1V4
HWvdiWDCxY3UTZeeSrCewhaSeX4aTxQfaXa29yJAxvy6YgL3dFronkS+SAGR1CUXnAVN9sFTdQ+o
NmA1WmIj5Vp9Nws2wHPBwQXXQLdYuYjvtbAOoYmpDESm/2kCOL/UwiZS/VygHPvTjC6gG4v+ZaTT
re0T4S1l2DTOBOm0PvAIagLCSzna2nkuoE24KpG/BV/0NiGqhSJ164q911pfuk4Ueu81R6o2Sbk3
eYbuUeL0hQ/cWO3vMai2xA8a6vwUPd4AwwvJnnXXKD1d9FPHfHqwnNaHv7gmJjK7Nju8WmcmjvGA
Sn7+FT7PFxY8HH3M+KCKh4TKrowJUbgdKASw6uYoU/TFMVFIQzaCM/8MKdI/9KqbHgqWQbt4FXof
nFXwFGzZdE+930cK8ip6thcTA5nDbqTZc689tBSGVTdBeLJjJnWi3dZX0NYUjYcFo8aQnVPkkt4L
rQ3iUXsI7gFgKT8zxclfgqsqEDIgfJt28hieqO9qDxaqxRVqWDTWdlW9GWlGPkrI/wwuYUy6Bkfr
oatRJuvMlGE5bJNkZFXkMqvDLt6YMuA34su0J/4wFJClIVUV7EzZ1sZR61DuBVp5mIf7WLuE49OS
vakYskbzJoreEULDf7YGYW7nKqhZHdDBUWqd5i77XBS3vy/ex2udsZV3WYGJkgd4IG58nFFAsBFY
OLIqy4UzALD7wf/RXXYnP3cXGjFg7tFTpBitD3fWcAb2EKguWh0T8SLxhFMuuzF8DSptAA8+iBjt
aCeirY82XgNAFwr0Cx3tWO30zbzn3I11ZwfXxZ+O2jEiunndMZSIhINbkB58mJtTuF2eQJKO7C2j
wgs5I8OuNdxQv4JecGsUSY39NqnIldnvIZL60QrmRTSYU9VOdcqr5Us+MZPF3KtfQtM1T/ozRRYP
oCYQC1Vjh7GXGbWv3eAHkl/QaadwRx/V8kVILOyvtpEvkaMEri5Aqj3FeP346SEkobfuhMNhzne0
MfT78FBvwme539aJm24Ac2sU5u6Ipup7epoOGqTsbQ7xZqu4+YMlgg87RoQzV8LJ7KDdSS4Vb6IC
UMXtdCzBwYUfih2LDB+neSt2Bc0fN3ivNyKCtuqm9Fp9X23UY7+TqMpeHoOz5kZH406gpGAbd6VX
HkQcAx7jLWJXEVmofMy/J7Z3dyD3pqfYy3zYhOHypr+H1/4ZiLkY7RO3flY541u+MZ56yxHaZtY5
9WSzrL5KDxoalKc5PZfyoTS9pn3kQrcOUnWLnTsruB9DP6gEAp58IDFItjblCVbDGhNLxyLmnyvs
LneG174lr0RR8Z0OWbhBKqFTdnFC/D6UKjgMG9msvr5W8ROGMcxi6aFWL3MFocZeEMKTvsm6zGZL
jiA2uwSyGFl3nsMEa6CDvbN1YvkjQxCGdReBeu7ZaiZHoCW8/l9qHWc8YzYfTa/YY1eFZ8AOE/GU
mAkzFljlXuC7hLtcR9IQQrLudE5/HN8MIAjktOZrfkRvBSmkHgOs5hWMQokqTOYMoh16lXCgmcWu
ipYOrTYTYBDMWbu/V00XzhUoehozOQKDtljAbtgBaQOl2BgbhDFoDD6TbrJDn99S2UXojlQfgKJ1
WaR7Sv0iTHr27CBJvJiDlDbrP9UM4TT7H4wC2SbEGfmGts2cXBHRgD3tRedoO/6k9ceuaRWsoG9i
h88ZdiiPhtehUrsHYmHHL73hh8VWPcHKeV+jd/iMRCPxyscq7jt+7X8ApS8pv7vSp0b1xLW2KeB+
ywnmndge0/nafmf4uisgJojj1gmeFGwy5sU3SHViHOgCMo6jBEULYh8npz1SDpApo0RebWc72kzg
gygfgAAiQyDKg+io0GJ/Q6QsddoN2HXU53Yk+Y9LvW+d/CFmZCR+UH2U9w1GcwgQpgfwTxSHrHN0
p462VGyzV5O1CtaS5sBZD34mheSluxwX8BZNIofTiPrStI/fe1egUqSsu5foZZA2vexqi5M8CMCY
2D5b9Xv1Qkn1s0vuybQE8OuXvkO97GyVe6mlJIw5T7lsCR3p3kLIVEicYTeepVfzvRfsTb1he39k
Sir+8Ni96u8RUZSWuF+GmsOqpE3bMLmkPeg1TD7ZuX9xBtgFfuewrr40jXOqHpWHiXzi2TBseTil
HzL73tBbGCKIQ/gxczBoPJoEsP4gY/6ofpSf1knbN+zsqWvcARcALaDUjxkTup+cwZ48UpWvxFrr
I2N8sc7KgdERbzXqGBvtbqruQ+oL+24vSt/BsfuB19xr5a1Z2V3whPlTiG9QbQfogkFl0oOvulWZ
LWswYEnKYr+Qn824s786G/O1ZRseKA0Ynmx4gqcS3GwyAALwFl2+H/gL2QPTh0+NaLodpm23ncAi
OOt53BJJwnvS25N1rmv7Camrc2q8LZTRfFF1lwK0vDc8Pljn8Eq/KgKkLb6Drn8sXj5oAOlrtH2J
XkmhEq4yh0VhrX42LxAVSnKA0CbsD6/GWStd6uJ3CpE8tZGZJ8/z8TlvN/lJe51+IvZWXpWH8jnY
9egMv8b76YmR+FUnlwFLUUTr1HBvPDypKEbZn5hsPEu2ccaLGDNV4ZzuhXPPisxQCC7IHi9uvRlg
dDjhNQeyaN+l0XaQPVl8Ww64yO1JzqhupPJ9NwbbdNx11pNRCsdOCC/h2k8J84m9/+0usnT0gpqZ
HFI0UBnCpNYRuwEx6rXvM/eCAcALiHg+0gG6PWbV8QEuLwvV2sKKZnxvgUhQkIGohs7mMs7O72fy
9TW//0QSCNyD+NShRYZKF0242/tvN7eXdmrCJ82pFoG2rIkDf31/KjfSLhz3sUhjp0OR99dNuP55
ewzjFFL0yEQrCsyQB7klN/roj5f+7Z23z9BKekW/P61sgtLP0vZR00zAf03k0ajdwltDWGG9Cev1
GLe7IN3BKN7umkYK78UQC+gOU3T4/fLhX1/z92MWRq///Ijbg7fX5FkTb1lq/N+vuz3++89f96I8
Ep2/PZNiO7mKmQB6Wg93e6GpdBzk9nc5kpehN4dg8voL/jj87WeDCA3ZK89MqzYkgWRO55WFZNLI
ylmvNVw8bf2hsijo1SjUD/VW04zIp7MvbmSlPoU5Pa84oXa1KE9SilqKMj62koVfINu/FEsfYeg0
twc+0egaokss7XpkPsSh8MNMu1OrylfL6DZzAY4SakfaCDBHeuU1QvPSUWhZWAK6I5FK/WcWcLgH
y1vAK4UuGyfmZsgliYrxoPrDIG3FBlgBQtHWVtGAyUbpK4oIk6O32q6bGzB44lN1w/qkA7xMdXpW
LIkoWCaP47gcsJ6NbbH2imF2E2mL25s3qeSWdXpJ8rcwJE+hyjGyedNMa4fUDqligsj0mKEv2sCk
i+K7qMXLVzKIXUp4WT5EU90bfQ26KEH4HUvKKhY+RH25L7TUD8If46DQC1rdagk4lny3NAVOpili
+kKJnIuOwB4kBAqgSNEEgXGdgItCxiguQM1CaJaVxuYIdCQ7ALqvrCIYGoUhYL1KpaBTjoOAGzC8
B+Nr7ibZTSv5J0iSkxgabyFsRVful82Ufkpwj8bsEyvh3B4LaHAIPoNf7b+jwvxBGxnRMhFJyRI9
pw2+Y34lbFFNodCnsZ3u4PIGXfFqzAm9cmnf1PMeMAlqhvRZFijwsfzQIl89zzIa5A3oqGI/p3SE
mgJQFkS1Dl7EqJOLEe6DBlSjKj9DHxrMJ11dEtRhZIxdlo2km4eQmmenXTlNP1pAf1i63Ely8kMl
28omOL8LrnsyVrMVVY+cc6Yk0leV9D/aEILYBN7fFlnjG0AunLFZN46dITWwY7QISe7VSUaCkgJ0
1rZqRXer6b4OK/VzwYygCbQHmDVvedVQB7V6qqlKBs6o+JJC1BWjXjiMbelOalls0xobuZwymNaz
p1LXPjWJZZII8y6qk59l7qDgAPM+H58rk9V17uD3FUM77YY0QTJAArSr4dUNa8fOxaw6x634vlRy
6tayKbiDwn4yl1+mXip3bb5cU30hpCB6CKyscYEBCC7YwHf2+nSfQkeCuo8hQeJbivrFSPIkqXsJ
RvOjm/W7gK70spJtF9QNpmk4DFnsNXoNcnfIQ1cST7MRPhpRsc8lpaNiRflDGeWH6QWlmcbJrEHe
JfQyK7mTnTBWnxUkm23M0j9q1OGs7zrNh11acrom/LciYz7ImDz6Y82HW/PM4jXAiNawKhTqCd9E
bY9mw3kRAx+Eb3AG/Hqwku4L0Un0/9g8ZJX+DJq8AYgJ+hb19NMyaB96AXxhQvpAoCOGKm7tCY1I
12IufyYzHrCB0t+lYmkieXAG/Hwn1RDLpQZxPTUMvgNlTI5j/6ZJhLkaPpeW6bonKXS3kUM0QaNb
hZPl340ROJ01soqb5n0TtCQZBQn58K22yyNo5xgcA9vCIIgnXJWTg663rzGMPS7W2NkgACnDWDQ7
MrNOveolk3Jt02n4RgjCS8Tc5Oxqb7GO9bskUJGJMWIMZ3qVUGn7PrnOo/Q6RMC/5KYLNyLSwmSi
GuSEWaE8NEdOgPguGgAnRFwPeiwj1TaLZ4wByVTH8II8alP9DDr6PDCOlnyvRIvo1sh2wMwKHUMO
nF43Wk8eMmptiHwQ3ei44JMDDbC/lgvdT02g7CkQe5D+QN4QuOQlyuqrVrXPePSdOefnpZG3NQnt
hJCMnQjia2hS9Eqtp2CsL1hibYSqusToW9hCwcLQGCiPBXn8rU6PSjmpdqjokCPK6CKrWI4qekZF
XsSv2pLgQoIwdQRtANGlizaG2igMDNmnUJoR4OruW9Upb9VZvQtV6PoEb6dToh9msyQ7oMHTAeuT
PeqsLpZxJQx4FTAiUDije2z7+LuL5fkidYz+JQStrlojJQhWQWAPpZ+bENhiFLG9pK3f0qkanRZr
MeWiUAkRKhAs+ZeWy7LzU1dpF9TRe9b90KOFqS6ihFHOYuFI+eIB1N/L+b0QNOdwqtsz6OoVVUpB
XSpRqJSDZhugI0kkyl/QpP2hIQfkGvLa6lprdWrjDnmGh1pZCCzP43Oso00p0JsE9injphyxhU2p
1wNglz0hq/bCZBgbsVRpA6eCffN4qTqKICbY3qkqL0pB7wsoboG64/gqTtaMFre5a0p8TooJLTac
J1/FRiRjF9GUq/qOQkiTPomL/FnCqC3hk1qRM4UUayuN7CkDXGLALkVuSteOSkIlvWP3GVER88o8
AW8UZMOuUEvJGVtHUfZCfzSUgHaTSJsBu3GwJlO2lVItOKFPDSgJ0KehzJ9WRnVKbCkZ5TklWjwg
aEmf874M3GjoLb4tfZKimGYyHYlCe1U89G3d+oOK3JbeUgIwoUgiggTqcprcOECouJGQAgEc5rV9
hdyGvr3xpP6vMsE05JT/ExHM+cgQmWmK+C9csF/v+icVTJLUf0jKqgtk6TDCNBXV3H9qF0my+g8V
PXzEcnUUaVdS15/aRZIJewzBSQMpRBH16X9qFynyP1D5NVXk8kwUKv+X2kXyX6UWNZGvJclkCrqh
iAo4/1Xa6A8r0Q5j3Kru++lcjIrlSSXN9Q4X8UGs2CxW0fBcqlPBRi023TrWTJfUgPZ6F1ebOAA6
EpT5EyvyZwgBC3hbRKG7OMd6tIKkEm117xMtYR+o8zUWTHQIG4b6ZKnb1qqeR3D1d0UC5t7qTN3/
40L8G5an9jeG2/rDVNGCp2KoInqj+qo5+McPU4u5Sq2oH86hTAd8tFAp6shc1AYf1y4sjujSRq6U
91h1NQKRvm/NYzNO0rmK1K8Op5+DNQ13pV5NwIRWrbEeorcpD/qpwVxIHJv+YsSRSkEOj3JpYjvf
mEF2Cszg54C251aciodyJcwaednQQ2oHL0gqbCvNAqYCXg9AYsdDo6OdP6PQIRT1uAuHIjko/Zgc
0g68xWS0MMJmOpiIPQYHJRovgYCPXrua9twUUixDJVHztEKga4xBzaO+VMq2UFEhCUM6eP/5nOqM
1T9Zg7dzivgwDETMXMX/4TvLyhiZkI66c4hGgj/0UexbA3IsYWeET0NIS61a5v3NUU+JhXhTVMm1
K8efpoqdTmzVMs1FuMBBKt4NQ69su7LrvUIHhVgnm2ZqtMdEz9IH0PyUZnT5GXYlHHbMgsKsA0yS
UQEfqqE4hJPohSpylPaI7gNCxeNTWjY0bPXkccoiMK8ZHKNNFlWUDuS8PKsTOnu1FoBVkhH+Y33M
7gYtoAMD58atJbx6Z3mUnhSDc2ktKNbo+cuMl8tg5PSrtSo6pVJ5N0PJwXEideJ5WfF72kMaw9tJ
IhYnGei+1tdHRQEKv/Laf9+gS8EyO1Ni/c/XQ/qfkxfrG2oRsqEzh9Fo/usYN2b0UYUqa884hqTh
gsMAEmOcuoTaMcoOdhLI8QFZF/00IRa8Sdm/6wEafsgadHXDwlto575TxWPcFZ4Ce8WibVPX4st/
/p5/FdXVREMyDAnWtSUTY7hZh9UfU1ETp1CtELo8i7LQ7pNUO2Glp3laBNugB73+Xw53I6/+wXK+
Hc9Chc3AbEOyjJvc6B/Hqxj/S91E5ZkdgxTdCdJXTToIdwzRFamR1PPcpYUHDN16rJlQtoi4om71
5cESaZ31qvhgPCizFb50igjRclw1powfSU3rtovp6UUZlckmqDYlKQAtvNk4lUve+JVMyawVA/2/
qBLfYtVff9AqW66R4Km6vq4mfz2BiNvFEZuq+KypyhVpm+hgoCtnT6bUEK7C2gl1UKbQiqmyDRXE
IyLRoVkQb030+iGOaTDD+PC6VdBFmYmGbSVdbjepan1JOGBBVWAKohCHXhab58O0FPQh6frL8OGP
g8SvM4pl9EdKdklQj3sQ7mTb+QAKQFAklBbgerSNkZ2RdiY1QtL61coRT4oiBCOCCGeJ3kDzKzOB
g3VoOePHMwwIXOMLwDZTS6eTMALh6yzELCQZMINRKSgl9d9dK0ZnNi8IeLOgun0cS0fTDCRwNSnF
UD1rD0FZQPxSu+K/6BBrKwv6b+cdsjxiEpQaoKyq6/z7YyCJeq8VmhbQGTCdDo1KWxK08d7U0MvC
2uoQDYkMHM4E/xrNP1PJTL4UqMFyUo4fdWpINENU/S4ScONMRwGHcdkIHpIZvbh4fe3Q0iwW5p9I
1J7VVNlNsp5ckxJdo9ycIwqZIC7qLKfArWVEokJXP1QpoHtePSBSq7lZ01rePCxAjur5klT5eFxS
tDIAkAu7sJAeRzlV/Vmu1S17+cFZEKTZCppY+4U6qdsYnydBKMbthI8KPfEiO4c0dYageR/I5+8y
pWpeVOO+kdvpFR23Dl3O/yIwii/AOnT/cooVFaVnyAOrccVqEf7XU6w3Ziw2UaecuhxppVrKpAOb
K+kgthMpdhhLm2zRze3tidvNZAYBe571NQ1s0Nr//R4pED6rpQLn8a+P+eMlmpFImBmub/z9aUNL
kWUw5sr99bm3p4Ms4RB/vHLRBcHBuoGuGprV9u3tArWhnSBj9nv7Qr9f/euQty8YIaLuQ85/+fWY
cvsGvw8OT52LAZdU3LVR5/7b3/T71f/8XGmVr5r3v77Dv37M78Pfnvj1nW53fx20r/K7RHKlBlqE
1pnioVxP0e0FKIuYwq8zf3vmdjPfTv/trsqUTetzxBq/kQZp8QI0ZQQlOMSSbG01N2bHcxokQh9i
ygrcyyrwu6EHVUge+zJoy/eSdSmbnudZGL+HUpV2faocE3X5FqdOd4c5fkKJ6wPuxwJbdPpRobbn
Jv2ASpthpvAYD70lVs8BcgRJK9M4bhEfoeL1Ksekq6UGtLcXParP4QYnkAMLfrXKJw1+UgieItNY
QVVSt6uO+lpYkyakgXyW5RFpkul+FFjOQ7SwYkhgHZx1DJZiICQdu6HUYPdtQqZmFwq6UcRFEkax
1w98RmwapSMmX2Rni1MLi+Ll8R4DDJBnsv7amvJZj3/WyXAecFg/xcpNW6/zU73BqE6+60Nr9hCP
MlZaLbhnvYNZ3NMPYxrQNQdiJCvlQ6T0LEj64DN9r2p2NWHAAAunQRgPIG2UVt3UKrTxRIVIXlo0
IM0V1qabTiU0FJvT6limte61cWQB7ZfelmlB5VzZp4pxDsM2OggdBDb8zD2TEt4WmqbXFo18xHSZ
bmKZvqWBCAyOHoiUTT8TrXqU1aYH+CE/JGFzsmqUsxcLFFFIJ7Zqqw12r9EmG/ZCAVbEgkmNw7VT
YvJY9MMndstugyryppMyNOnKGjy+eoUw7gRlRclmdaKIlAkJIWA0gl5skBj6f1yd15KjSpRFv4gI
vHkteVfedNULUW0ungQygYSvnwV9Z27EvBCSSoUkJJLMc/Ze27oIsowRYDOoZKeuORotQTup75+5
Yl+K3ui2BG0TiRR2W6+wOA7QQOdc/8ra8hk2hHED/7qbhOscm0DvEwpJpyloqRFofmB1SE09VlcW
zWTPDB6pyQlag5k1cKKOVk6UFqS+a+sBHpsGGlYteIauqDnSakaMqakxgNJAyNfnzG4qhuIieLNa
5NmzndR3IPiqElGRYct+F8wCAYpDGa6jRtgFBh6o0UBiZut/grE4l/rd9fLfvuj3pOJiQXHz55qc
xGvoBWeBO3Ujxjbct2O/y+3hJ2Cza2nQZDSyZ8V1njxC61q3xQsN9DBv4EW7GOSRl9t34P3hMV1U
6RFzlbYPY+NumpReciOHx671u61ipTebgtx78Ay9oNqXdM294dn9TuTUIjNpjbcgifZDS3cuiq3d
kNevEO8O5NskWwmq7643XQHjh8TYSaNfUy5Daz6Xv2d3IHmmUSONevR0BKg1JNky6x7ue2rdd+5o
Xqn3o7QkFsucfALdzW7vB5QswpRUviJMzqM17es8+DkYyQMDVnkmW+edllzByq6ZjrXtnCfST3de
YZ6JF/M2blBykvrJkytizamV79L4uwJ3tXWYbOwTHe5ZrdOTnZp96OPQH16DvHxwxnRnMiDeTWMd
08Kh5S7Dftzhh73vac1sKrhhsKzlazuwHrRmC548Ii8dcCqDTzjOzC/Bp4g3Jlv7PI/eRj/J93Up
SLeRaEft9pPfEHKiOgyPDgQTnJvAUttxBjLdep9GyPHTtBmxZxZQE5cgpaoHXaGLK+z1bheUlQUd
wn0BIoTMCdjTcTDtDKd6S5s/Cv+MEpUQ77DeGllwYTn0E0cvYgmONPy3eeeGgOMzh9HPTz7IpD2w
FNObZgZN6M4kJ+U33SJGgbxvMkCWW0qPLJSmyb0QP5/flayK5tzNn8ow2w32JB/htaI5cU99l2d8
AU538P2m2DYxfsRYRdF+BhCnFZWuXhVfxTCMiwBT+j5OGPWRyuJELCKQvWDJhNd4FqJe3U/eo2gN
+6RjNLh548vdOGtrm/pPakZp60wsGhXBBN3UYJtBKD+ZqKN1CfTbtRDotC1ALpB5oX2pkHNEynvJ
zPKQMB4unq1kg5NxKRxXL3VcLo0OHPOsi45xGdcYVr76aLjaPR68onZePTskJZpveCbQJRwo6E1x
VGwl8Xh2i3hYK91ubGHp/eB8c4INh7LP3goGTmSGknA8uz2kzKrpm9S4o1xrq4vkUBH+qklH3k5d
D18l524XNO8YYp8XQvRnTeeckEk01tHSwXf8H12rqdarXVPNhx4uzT4I4PkJwLM9QpoldqzYj8UY
oy42DjqH30sQz4RnL6x3ZkaYDclI295xXixYGxRwBCOAbaRb/NuvvQEqorWMdgvhPdhHKiIcuPEO
FCYeg1y/5AMmZ5HezCH+09fFH6uXKfkM+ujNFHUtS/8wa4qmVmpy3sGeuSMA2bvLdX9rFRVVd4S4
kPSkzHj1h9/hN5qXXvpA1J7fLRHeXnsiyVRGHR2Ic9Y47q8xi44kN1g/bM8YdpHpjpchiYz7Wgpz
sz5j3ax3i3nJrPdTfYm9mW7t8m/L/1scmF9hwmsP82w8K3igx2YoA6QJCelkyvxn3Yccpxtmy/6j
5Xq6dyvTPo9RYDxMRgkPY9lHHT5RaKaEnRfZVsCyv9dKyGvZ02QEDm18DlW3W/cVzGA3A67hT7ah
BWkbaLdJRxKXPEUgAa35OzCa7rdN6q2fSfXDcK16F9oGBCM7Gm+GiX8rMvvqywCcuD6VQ49pq0go
j6TDxOptLE7pPBM6CgX17u/ehls+yfKXHZCqV5oQH4DUK1r2xrC3KLW8xU30w1te1+yLGzjkFCm1
if3bTFI6Pcq7JQWXjMaNJtST5W60/BbXP/aCqW9h4A/0NVk10zgaoiOdZevJ7GPsccvTTPfDcRv3
5yQNE+ZD3T2Q3GSdPana/Wh22Xtgh+/rM73Zvc+r1P7ok1CjOdTupTJkcr/ka4LItqLB+KorhKWt
1/0Okwxlmu/kL1HXGQf8rbjdFPJot106ictngUd615m1/KlF5G66OUwf+kBEZ3+i5j+YnWIFH76u
B8gq20cuV+1H6Ulnx3kwXtqi7e49GDVEgtrdt1iCMpe9Al0g2kkI77khKP7oLwEMdZ+1z1C0+WaX
p0TMdglniL8ND8V9aBkImBx0U4ZRGrs2FN57HKUv61OTPnke86Vs0Jqo/WgJXCp+d/edgx658nv3
W5XRvwcyRC1At3l4tuJZHsMkbY7WqMznWAzD3xceiQ1t+jC662kF3Huy8re9NTVXCXD8Xk0YblKz
Er9G98OYS/t7iFM6WkNnXkUp1L1NdfDvE2rYho5b/swz+OoG+KvrYIApnXiPaNGc+lckWF+O1k+A
EnAy3BHFojs6t0FY+O+Wl6g2euAHZ/rgm8pQzbeYXtlt7H1CwvIp+Bmi0l7fStdTXVUBllHCA25W
Azm4IplsG0invMbDcX0WUz60ELzWvdCGQ9wmT0DTEH5PxvP6fnxIubg/M/O+KNEgRHS7t4Qbye8B
4eDfN5TCcxYiiu+BqeRXsw0QlSsv/Ar4stZnUIcAsxpW7QODp3dJJztHbTapL4lOc30VLxpRXWWW
9VCynAbaGGANYsT7xBf+92OD3Mg2HKD0MQm96lItQ9OyuP/0M8FTOTCz4uuxo1g+FokTnufStHeT
W6afZBvu11eJnRDjrPCPWW5krA3aGeQB6VD8mKYfOWS1dT/K8Ky7NvCLJ+CqSG245u5938h/DElN
0jvfEfw2VBt5p5+kbcAJDeeWtBdOL6YHZIXxDLir5JxzSjzNbeOe7ArDQy7Q5duBeCc0cOPpWX9n
IQgyz5yyS+sJ+9lrzV+jUehvTh4UXbEfP4Qps30zpaQRLP9g2iVWncB7K20nPpp+qPZxao9flrys
/2h7OagW6hpnruflzoEpuPfD+m39Y0NzkgJqA37SC9W9bjzoaMte82J+hm/cvxLu658INcOtUWTT
Nwpbm7HwW0FU2fdmSupTabZvNgW+9e2bvkIYM1XOjYhZAD4l4JZ1hxjuvxSEk5de0lbLBNGD6+N1
Cm9fqvGzmQSzk5pAbXBG9vscuMf1LQrAR9sxmaxrDrPykeQ99XePfhFiJAjK8CnLffsyTIzV6y59
4mbtsk9xCirrUBvdjOnaL36YmbtddznodNqGc2YR6tvFT2rC2Br5LNKMUEaPTW0hJZCt9djIzLnO
aiQNYPnsuklPlHnmd1F7rM8sEvFyHc2fDbpHq5/mR9oc/Z3vxsVON0Q9Z7lbvfSh8fn3Xdn80OJM
jA9m5rlEjtMXWP8goYMVSVC/DbPfoInD5WfrvvhGsb++234evV0rM+8EYB7djB1TI7bF89+jI3vU
1EkjGctj5H6pTP/utbP6t5HC6EtgjeVZOzDd1g8BeNTmQv8VAkvfO3DaaY4I/y3sMF0uH9KwFljs
8hPrEwLv1p/dFLI0tPODaae/9MClO7EKDbfW7nYO13YVhwEYPNrEECSaU5f7X4ZFLF/leO1NEECP
ahWBju+K4NYUvrcPgwmp4DBwVe0RjnvilAfIN0aTxarlWgdSzNK7LkIezMwPI6OanyfVIeSN5M4M
m+hQs4LlEvPTnwrjEU78vHNG9FuDJDw80j6q/9D4CsKG9oyVIbYZQ/EmkEVl+ajviCxyznoIj8iZ
Ak5IFdwCaLObxO1hB2U03sBovRil+0UZ41jmoffe2wQQ2/YwHHtf2fsUERQimIYsygHiyqyKFmEd
nNx1k8BVuguoJy1fWn0OwgyjzXpTe2gX+8G+dLpNsZ9Cnvjv8f//vPXJ68ZZqBV/7/ZuShLmfFn/
bd3B+jjscF5jvfnfgwzj0UYEHqCuVb24MkSKAcyI2+ClNYCpzqGcbuwLJ4MPMWoo6vc6QO+eZayA
UkNB3w3Ve5b+gAkJajmoIIr7Q3OW/0dyQd7LXLcZmPOTone2UHmcR5VxcE0ii8PZuws5RKTKfwfK
nE5GZKmz6LDwQ31tdkNPAD2dxxwT00Pg9v7fJwxwlM+FUJhhls16q7iYFKeOjrZf4BPiF0vlWZl/
hGHwgVb0zl/+DvEYs4c/iG6MvY9G1OJ9NS3M5h+ZTMQlQEtox/AAAkl0u9c+VIFzDZJOAqlC9slZ
hsakID1AQOa98w0WDHk7vK0fjupoc65gGJsNI8cooAe5PwvFXg1WKvs6yN6AsLFvqV7NPNUbudJ2
RsArBHmaSK+Vdc0AyO3V8tj611oyRfeRUaT9VGxrLN1p0LUoBYItE4WkUUjwVj2qk0dbsVBlRFnx
iecciZ32D0zHXmXBw440HslvwDFjk9UIRqTqWVoSDUuUBRzu/7DcIuHCK2pQ9wDN4nNcpMWW6pX3
L2Nm3fuKpFlft8osjGbaQ6/oqpMV50dJy/A4Q4HbJQxVtFgw4850rbe+R8khz0rjzpsDY0MKi8Rw
0z31bt0fTIhQQP5KfbBlcPWNCTFfBnvvji40DRFicPZzN75nbrYPRBvitYiiM4tFF/XVOV10tBYO
k3M3aIqQ0OE3XqgJDVt6e00jGH9ze9pZC1Pb0PGvUcrfeRBXOLYBc6vWuXeHujl0wn8o5zbZ2np8
H5aTc+XWyAV3s97q6JxR4jfGek8OI3ZzxGtHoJTvcxb5t7i8+mEfPBqiTS+zDeOtzpvw1POvNzkO
w6aUIDu6FuxCnnvuLg8wgGQWLvg46I6y94mCIztgYw/FdPCsIdo5g9XfGxkKIDg178rr54vKnfJS
S7d5nid0bjAwkUwRDrjPHYNk0T7FdRVEwT4WMa76HvZ2rMHwTZq5hY5ZGnNpgIBmOAfUBPVD2Ht7
QM4x4czMrBvEnub0mrhj/FgQ0LdzylLsPLOcn0mVR/sqnObc9dRsC0g0mFjpcOQe6QHlaFnHpirt
c+pGt0k1wd6fgVcVUKRYDrWiPEinuOQskc/rptLOYyQxRy+MnXAZwFbQzn+bwrBqlEI4z8zA+JUU
2RuIZLVhAkZMuejf/dTYyULTbKAgEpitPJsGp3wwfHlhYe0nbT+mjt2egyUPhCDjY+qw0Nm1zPw5
rwfU/wuSfLCt7jA64rpyx//bgMwesPNiUzEq8TNOK4wcAtwimUB/3/8o4XPpgZSCvhnS7cqrXzcr
qj4L3iMx6JPkBD0rlT9kNY7Y0oYhvz600uTXW0QaocMIvPfZgItfao2OKrEcec6WDRGfxs4MNHpX
euJUax4rC4OUdJNmW5IGQDlYpnAk1995sAEaBuknmoazZzgbBQLxNIbFdPEqfS1yEd2ZNjCWIOAy
2pZR/3ez3kXqG6AbXf5iUj73xShOI9Xjvwx+QFXeNq7rpdiVxud52TSQ5HcVMe7YfVMH+7i4F4P5
GnWM8mnMW1g3MLX/vRX/3y12Rl5LSy+/yGFGKt8az+stV5M38N/d9ZbZBNsq95tj0pKYs26cBZhU
tNVb4tr5PrWi7rxuqpZxLF6ASf89FhYGnfU0cTcrTglqPBcDMkSR2gdQFR3/rU9wb8SzA8Zk+dcV
vZSCftx4VYuDyg30acYNE6BCv5D3XJI/sWi66LpRGg0Z220QsotPqyEsdhTv7jBTqHHNJ1TFDnOJ
hog6C6+DmhgvkqUHayg4T2W3NEo5VuvGZ7Z+J8wM5ONySPoK0B+ZElQpl1/F+nGKjnMoZrluGsfa
CcHtZ8U3kS/5xYNW2k7WiO2NcWodtkjvoPBBzZBGSPxIeQ2wxeyU5L6M6ENdV58RusR0A0YcTnNk
nvO8Sk6FxKloDAzaVcCpZtcmxt/1/pJRlcR9ebIJtNmaVNU2LuCKCuTguSdMonRirsWpzY+9t4lM
KIOk3qdx/1omNsy75VxZh4P11v97LPH5IUaqpePK76InqGPXoDa45XOVEzTUQbYQRX2lVxhJiswQ
MVIilWYz0Qc4zYruLosxuMivRV20e1Pn4YP27X3PMvebHky1rSL0g1GhMOnE8XgaW+Pa0pO+9cRg
UgJOeNxJjn4wF1cHFQ8mBLnPdNp+RZV9y2ixkibY6UuIZHpbvKRepAnlnKP7Go2BcIzhnEc0BJ2U
3pJLS/zOTyx5mLJkehhbrEm+IuApDn3sl8ig2p20R9o05ZBSi7W9q+WJQ1X48J1H0iuYvePGTQlY
3zX5slwJvHsUL+OTTYV3p8MWUHI5jk+B57GMssz4mPpAWGajhg9dUyX2ncc4bOuNHdG6IbQZLazR
/LAiFwxMu4zWubY3XjEQ4I5O7I4gLbH37RK3ZJPMdGdCG41mEr2WQ/67M+MG/AX3qMUzBRQMKmUe
4UyLPPdD12Q0EAf41bvkoDiuhfrCrrIP7ba79fGgGegi2Kl18p2ie++q7iAQ5T5Ho/jspsTeRhgs
LlWr/KM9IYCxZ++1Mb3uw6XPf2oyAAp9UssPYc3eVifYpNa/hoW5gTKt7xzgpXtZJQCYS2TXJ1Nw
bQ6GqfsIfICzENV/ti7pOTD+dkUligN8npRSDk76UT8rsqVy+bBuHNlkiCd0dMpRfFOuFNa3MjrE
A5X3mvQAKViqZXvpldNjT7udtcd7q4zw3UE2fazH4kYjpd8ZIrUfk+XWlMHWSTMtjp1bc+p4qmA6
505PadkZG9vzJzLAJ7FF+6U41LIFBpVPd0NuInNbIlOCmRGohGN0MhFJH2Vd/qm63sT43TTv0VDQ
28gkxTZ3Nra2g+gsDN1hz7xBkQ1YZD+H5CUqhmPSOOa7DrMz6YF4nPykfQ2ItTrVGvU7Ci7qyea9
lIbHmwi4jFi+RiMnZ2R/WmG+KPUOQGBM4F3BpTBS8gkfTX/Rloj/OAXMFSmREu0s2Z/Grm3eOxoc
PWl1D1gfEH1p596P6mc6U/ZrljoKbytDQw5mZlL5qdO9fKj5FH4wVUflqPq6numZHzpE6+2DiVbX
xP/wrXGpq8loLfubY3e39Z4VINozzJbOTYCjzUlAMcdz+nA0dOl+BLo8dLOofo4RdbZ4yJP7odSf
rW6mK21Rat+eQ05Z6NlP3rKZB0h8OXX0ynQLViwB41/LjyzKS/WI9mnTI61AdA+aKYv96cnx5uY0
kM+OF7DYxgKxSD3R0LZj5p7xUDs/bIqVdym8hqCxkHFLphJEZNDX7j/RXflbLaV3jqNEvEYRZQu/
Db+SpZRAqbK50iDqUUxH/r4pPLLMumn6FZb+LpzT+TOKBhRRZLBtk9CBk2SS6Wq4k3pRS2ZX387Z
L51k27AJ/D9GTuba3hjgsDM9C8+iUTsGsvQTAWSCMDzFHdeb0VM/YT3w9IcVJc5b65kZDUQuBHZq
2m9e3P57d/0rHU6apB5TRUFG8AtRNNcGlvcP15HzoY0TJCvL3bbTP4YO2mpuj/9Iz5zvB4htyYDr
ZUIMcAnziAmuSwXY86sC7yrOEr9L6JVmE3UTyrum/yuqaN8j8UhfXZJgDnRJpmNihsHzDPWZNgxe
RteZx9f64HmJ+w8OwJ+CZvJHXU/DFvFO9VAmzJKyCMV51WX0caYip9nQ4Qob8jc3059mgXmU8yP8
tmX41IZ2+2f0Ba2ZGIjHLI4UfwBSyIK8m8ZjWBYlJVKvIDiKOKLzFPj+a0xWxy5nRgC8aba3SWBY
O0cP40NWWp9llswnd5bq5s7BlviX5r1hZK9y923w/fGl4pyvHVc9ZEZSY9kOrRM/IlylXih2nVlU
21720K5dH/bRoF5EW75araN2uTN/lbbAQBfarGugRz5LQ1rbrh+MYzI3wwf/86PoSBtVLSdGR6t4
0wZzvJlII95OUcMSDf7mB5xrGF5yU0jH/+HQ4a/qk25NC1eoPJRkxe1bN+4pmKZHh1LSkTIT9B1/
dI8EXpvL9VXsDFXANbOpy6CGlw90hVkwDjZApwK8najt4KWb3OhOito/lwCTIamL4KyKPjlRPZoP
Tund8sJMP9OEOO65NH6mlkGPLtesXZPJ2E6MyL+k/u3qkR7s6DQ3x3AFkV+DRfJF/64NANahqLxr
3suvrrO6lzJpQGsu9U0/7Lzv8FMLci6l8qzX0bLLS6Qq67nm4gkcRYLH6GrnbZ6D77yxtkYq1J3v
+/ZuJkDtZNkECck8z4FFUpgLRasgCwPzybuI1ZkKywNtES5iZjJdkcosSZEiOND9Eje3h+bhucYN
DHy6o1/cPDcdbLlQ4Vz69xtUdrl1EvvVr6TehlEhv2WW71EjGwdvTMtTKJajYjovbZE5J7Mom0sT
08e1yDdwBk8/p7M27i01HNZ7nk8GFdcUeZO1QgJCqDc0YPBbQeb8LqBrkr0KHIVvfwfWAQCADL5H
JLHEijIV2wR12t4rRSOjbec3qRFeWGHmfkYDCPV8uvpjOCGolMbNMd3qMk1ktRqNecHP9b+bThwC
o/9DJ+NxzGOEhYbD1CKb9cUQ07VMrfwtM6bgYiCfA+eaRw8TsVsPnJVA1RSpl+QzVn+0V5qbPHXn
I22q/KWsTl0nw3M3+cE5MY0XCT39SPAIFVLfnu9FXdxqj7guqcFXzrEipKAv572dQgpYF9Oy6tUl
Lu3TOEoYO5aBACbLHnvSRO+0HxECQBCtCO/LkWVVs3xC9E8GhBUmWO1IIu1bZU79jeJFeC9VULGu
GLz3Lk0PVTTNMDOs5kTTGCR1K8UuI+Phprw2OrO7t8IcPzIWVe8EXxGXNwJDiNvmc+k8fmcpQBw3
H/3dJAmKWIDpez5NeXObkcxD6gtnY5wUpK76FxXeB1Vm9tNYJCGhnjrfNjI3D30IrcIbAbYrX55r
t5XvRG6ds6QiVW85TQYJY8TOWg200PtpAl1elvDjExL76uIytd/EqZURNysPaqDAWzjxW4KfmYt2
mf6KlxmlQQwZZoidIHxThE+O0wYEhQ4D2BeF4zNKd9SLSuRBVvY4D0v/Pja2pj33b0aM90WKjEtd
TEVphqRC6tO4T2tsg550XtyALoufGfODbWTldkSEfUwiHe9Leh+08OV3NdIE6rvqH2o0dNWsgJTj
kNmS7WfPbdhkW+JuADaEAzR2hwF79r3y4lZiuuudJDgZZimOMrQwKI09crHZGOe7zNbO0U0hCAaE
3Hm1SYmFen2tsE1SzI1+mlwszDSpXpogf+gCQodd3DsPme2oQxOkRNyQonuprMQ/WIJ+qt3Ty/KH
z0pg7xviqrzowDrISHENy5IfXhKMvOEY1bexFVYjbwSi7EoTxwn41aF+tHOv3/AW6D8RSwKO/ps3
5bwlCkRCUSdPTV5YO956uaOAZT1XbW4+cwJ3cEkVnVHXZeHndtdVKl7VaQfGjSQTfyYSBS5SfEgb
czhw/UAW1dvdxWlVd2kyrvKim04JAvwDM474zorskvB0UM4Ff7l0oe4urJXvDR9NVqzGNw0Zpi16
58TcBPiZC4ZxzlMHC+ZydZOfqQISoHuvvZiFcStTu7gPC9AqxuSmNypfQAlKM70WJXkFlZIXUiJO
llkZj3EyW3d64FQuqYZ9AClpc9BNinybMqvuFVGu90Y7Yxj10sf1oaqwkNNWkJqacrrHavqaZGbw
OpjKQl4afZAG7D9l7cegD5rSyXOeCQrAfmsfBr24P91iFwrqJIF1VCnZBEkz41Pt6kNiMNXB52jT
rvhyfDq+ufC+PL9vn/OG0V5Wlf/TbK0NeRjJSzEF0OoUNpok+8r7Idq3nl8fVaL0h0KXlNc6It3X
LU+G4cqXwuMHS/vjGEYJNA3hJZT+KoeMkbh+4WhQlOpUekEJQxLmT9Uvy13nSydWglIjjo94ufFG
ZsV1GpjniC4MNsxlyHNCVjyYRY3ELrAvfapnjB8cCaIW9AfGk/kuR09BgynQH8xZEFLGHfwoZ8kQ
L55YQ9Tbse6inS/87uhRwFhqB8lt3WTaYb9kiWyjRG06VwWv66agtDvZC8Cu0h9jhRiqzZP8kEFW
SBI/woID4j5O+/ImYy7Hbo0ChoSj4kjWEez7GLBdVcnmi0rVo3LiH7g0j6zFB6ZWDAV5z/I17MPy
vv6yJ4a7vF8YUX4o9uRa+whSSsjG5VAepioCLkTb51URcY3D2v0YgINxlbLuY3IOqNi7rNWz6hUv
KLwgqrV5gnSbOJg/UUGoZ9Yv5JSmay62Af4lS0w05KPrnBSivVpZ1m2SLDNFGbTMTYz8gMjW4zfJ
uk2P5VPvu+qWD9E18cmesnuByKyi4WwgagkCtNmqaaGhU/iOJCdaMThn2ADMrkN6VBQxo+dQqg2x
21/SCaL3XgQNDNvGQiMq4vdZe/X+nUV+jbulxN8LrXvAXwlWyTJF8pCkbfHmpdl2sMzx1oJFvxOV
tB66xA1ObVj/sLrUekDHcqlV1p6c3q/fgto617rNaci0yS6bdEOxIs9+6ums8sMY2vFrO07jqw0T
zO6K37Sw1M3wEvnEChhyaxzhlo1JpqwqITD75O0tGGm8mnJ00Gb1tCBMbP+1DLJjIWAyMHiUR0Ws
OxMMNr4sKI5hb8UZVF29osuPzIGsi9aa8pnwaA+PpveaKsArtVt9R3YISNtGkNIlL40zwyDqC/FZ
NwkNnMD749Bm9+uoYSKKoXP0okNbh/m58oR1o0xl3ipaLTfkeOo8gllUNcgEylKfRG/Dy4JnfxFJ
/KGoCR/p4FHuY/lOzfkx67AxtU71Giu7f3IMMP9VTZeeeWiFw/S7N4j1JYzbuvTWgqGia3ryQnic
VCqddzMkpDgDAbHvCs9+t33kAnoKypexsijVh/I3CeZvQYNMZ+izmeWrXDKNJndPXa+z7Jhw2iF8
qQJgjEW1o2jlkXhLkWzqpmPmMdLdUfRg9mYmDgTkyXnQg5mwJpAfvhTuw/pQmkrwT2Jojl4jqBly
1SwzEwQt3oONakaqmsgsr5Pt/XIpaW1Eb3xU7azPcd+OuJ4T/Wh5TbKPsADSuekREdFNzjFsH0pt
lu+s+MhO6tptl/XFkX5McKcQXh7pvhPbVSb+NbfbhwAJhArt5DZi13pW1DNwNEK57dV+lvCbsabl
e8dwgpvfZxcEzs2z73Ey1cZC5QZfZkclTZGJ4mRNUfVI4jW4hVjYW6MUb/ZccvLN1WOLM2XnuhFj
bGi9+VnWHpOkYMJgCbQMU3OkK4YYsctAumOrvZVu9O8mizrMuTVxRIxTzXdVGf5l3RB+ixgCXyAl
l4UIDA0G43P7gtjfegp6URzNDJRsk5SA8jrWoQggYKfNOnSfwEukfqee8mXTVnek0aFAClp/q+iq
bi3rko5m8WnVSBunyRp2/jRbZ8VshVK3k6PihAqkfAh7TpUDFXR7MubC1tt0urEfso54c9x+6jgY
lA2n0RgPctLBDjYEyLOoDs/1mIZ7K2tfsMmHF0ra4SVK0nwr8xnegA+fay4kQFbSal5k/kokfElg
ThYehmrsXpGGsJCXUBIMJX9XPjITd0rnbTPqBuAAYg0/lNURlfo5ahYVTP0t4yq5TcMqBp36hzHj
xIzNN2fo1S0ukF4VLZB1w0qep9kgel30/uukON8zjGJ/19UDgJ0NHWlq1GjgVPcVtcP8qX3WoF7s
gIRY7iIQufpiRiNOieDOFHVKjIXlPjTO1CIvnUmF9pofjlTO4zj+Hkerf5xlgpVBoAbqKcHeWEvu
CysQ2KmmktVphMEcdQkJ2vFH7uphD4vPPNlZ/8iJRiffNklD69GL+h3sXGv5qaaiuaO7M5/HgZiA
eFga2FnsXvS60fdUfWD+0FoVdylyHti7BLEUNoCDkQCNbgRBbY/tBqGx8+m387GaHf+p9TEOCHES
wvF/u0mCrrjP9fMYtFdmB9FxzEzktqLI32gHRvfZIicPne7sdcytQzeCmh9HKLWp6RVOeq4oR3U5
qLw4RwvpNP2hnjQ9fpsEzTZhyZPJ+zIfXUJz0+FkUVA5B/0AcdiOntFNw0cpUve43kXsNWwDrLmP
c2hddUOIFBHdINxDzhXHMG+omcmn1o0PSaw0ifMazBv0Wkb0nEui5STyRfeflWFnz3Yg5Ytgimwk
9mftmyZYAA5FYtT/3lofM4aQrLbKOQTKQD6J6erFKaMbZZThc54ocTXTgLDJ6nDSd4AwEsGQYaFB
woza00L8H+7OY0luLNuyv/Ks5kiDvADa+vXAtXtoTcYExgiS0Frj63vd65npLHbVM+tpTUAA4YqQ
F+fsvXY4v1MYJbe+mZ7iuh0po6cYAASC5X7MmzunhcWZZAvBCu3gvNgk+6xmQnO+8F+iMRYn5be+
816aMHyIOdX3EUyXZtG7+37BfkKbhcf2LpAgt2jyPqRL1kxcFNpRSN6yjuZJLxDvUI0Lnu0W7bQZ
iZML3OLW0jGbRXErnQNldsRk25xM3QhO8NItewRMORAA3PXkgDsJ2vhKfBkShySBTnwfXSq/Rp+h
fDERYNWZrj1SQq7W+lKkXxEuvoU0J6+KhY8YeRo/ig55Qulr4QPXT+T2KTa+DLkRNUpaBUDSIklK
i560ucR+s/juyRzzerO4/rIZKze+VhOyutt9HVnfVAU3QmdpaKRdVz0ENy6Rxzq877h6HVJtgvtL
/ZV++uBtA0Gb2dK0bUmnDXm1gQsyrhPU7EDFUWIRPxHkNHUHcphqhDs84AFW9zq32+uJRv3J1hyS
IS3v4FD2XacNbbw68nkEojN58D7woPkPHQWudZt5OdgIcCBc0gircCgoG9aVI8vDtT2aK2WZ/U8F
JdBeMHHu/fvI3PsfRdHO2fDtN1bCn2/8E5bg2n/gtBQ2QDLD0j3Hx9D8JyzB0/9wDN/gEVGYJA1Z
Bgm9f+Xmmn+wiixl3bQM37IcbJpt2XfRf//D8v9wDccUruEZFkAAInX/z//+nP5X+KO8P7sQ29+W
/yk5GgvxP9sVyY62bctywTLYrgE24TfHdZZTkM4rfQaDXD2NyYgbLk+e7HkuqXMABCcNiDiwO7JG
qRDp+NU9026pietr+i3Owa/d7BGuTd7SsUDlZ5N12QEiZiC0zUWIb2HS45XIBuClbvsA46fd5lqH
OzGa8K6DG4iu80FglgikKAiuFX3GcEtB5XEaJ8KDjLciCEGcxvi8ShuKGX76aOdZ2q2ZRd3Jvq0z
J7gvP5JmwE2VlsPKkbTB0Y8OWIwF/E2IKWlhcxOvU4S/GDOIUSICtk3DN98CxILlqD/1fhavGspC
V33bvSTRY5yQajf7XHa6hB4Rse20apu90bXruQ1/jq1ArCEDOkBTZnPlX4M7ISvUnLSVlmWnbIlI
CBBjvM8HqnO1sNpdO8UACAvcxGFcUNRMgFUFiJ0JSk3FWtem9OiazYc1xz8j+pMb+qYvwh3q7ZLo
EAHn2F8NmXfMBwoxsTBvXART9F480Dd2e5NaN+PUuavUhpwQwbKxiOVBnrRMm952PSwp5HCSblof
F7rx24Zwsds5guxLi+FUiuEmDu3uyhAfiMJo8g42pWM5vnTx2kwJbq8G/86+ycZ0rVMV2AxEnu+s
lvGjkGDmue7Wc4Wtx++woQ0QLFY8wGp7K4nfQIX4dHlmRsshTiF8FO0Gfzl8WLd9BvBwNTTjcvAr
7xCBt/ecdKVr3WdglFw8IVxOi7jrfRc0vG3ifBGzu9HgHKw72gVLlmlHFJ13Tlm6B/gV5q3PHXQq
7a+ukXd3QVhx6/WrK23IN7hqjIOm06IeF29vldr8HPRIZ1s4xUk6+lfzAp13JOchCykUkCz6Mkn9
tACtsQU/DmYKLcuu6LA9aGk0QnJFoe2FmO9SgaY+98zp0Gdlufbc0eHq/73JSgb6AYihvB321OJ2
kC1+1KlsJEyLuaJTsMrD0HrsvF00aqQYkaLXmEQaF23YUoKbqp0uMuOat5CggpRqjftipO+Dyl3Y
4X0/hMt2nMz+SC+j2SSD+95FEYNsengrSFrEIOFWwf2pfyG1uFoPJuhZeyKcx62/4wjjLVP75IvS
24Rt8J5r43WuF09LZHDEFfGN7YWYInIXtlAqtiAK9I0xWABzM0J8dWKDQ1SoPTEzTcCjR5NV7R5J
xQ212kXQq52mAg7FEyp3xr3F+OBrkDmN+tALEwLanIf7LA6ew1H74dF+WqXTiJHMmY8o0fYuQ7VZ
RKT5dtQCKqP4mRNNtbR0HaMlsDhesHLqLtmmYXPteB0gtsZAZNNy3ZqL9oofaz2wlT8QrJ7KIjbW
BRckAqfcDyxO+xKG2J3l+880Qa7bhtKOcBk8CD/vrrr0xU+b6zHQ93a18IQmlvwhfTem4Xs6gi1e
JhivM67UKNZBLlUdioVSJn730DuWZUm+AChy1iEsYHJWi6Xa9QXMtIHmSy7sq8ADaZt3aO+mNCUg
prY/oGAtMPV4gpsGqOAuWtCAGsDOMf1nxnYIiNwYERoj8B1hrEgGCGNJYZ7GiCJBCJBKseAP1kvn
gQy84baaovxgOlyMCCMGkRsf2pq4zXk/IeQneMls/WOZkyDp4zjFykVhVEOYvKYSYHumeWjMhRZu
km9zr/7ieGO7GWEz7cuC0YRuvZUZHJJuJm23RzF+GC3qHo7hNId+Sl8H5CCbscXmJ4oE/mp7nGts
xFPntK+LzYVu7J472d1PRi88GAuXi4Ug06E2grWwchqf9oM7mLuxhDZahTDOy2R+qTJrlB1n7/HL
ktFSSoN+2S7ekREtAFPXWU96ihSEgvRsARPz9JOVZPo1xlYQE6dxTJNbEC8BKQtheZOKmGdK57OW
l2u/t+DUEW3q5+6n5jsHs8iDvWZiesJnApm8o4hZpxpJBiiRBIog1/luU1WmHF2vEJhp28YFySsW
kj/K+GPpLOJl4uKt2wIcI4PeRQ0UYiqxDHr1gfBI2MEh/6EPUAqgl+3By2BUqoxDWHo8WKCk0CK6
4A641ZVJIS60ftaieE0dLhhzA+3FAt27GF0CgBxsRO/whBP5kHqW9NEsZw6FDp500FhPlhnfwNgj
fqCu+4NWcB4zENkPurBXccFotJVPzf28I7FIn60cnxLwuCpPeaKacb53t90QPNQNyca5yZOXz0FU
iX3pG19rVBrbiXDrXRghfNLM4djp43yKTKMjckaQ6OQ96aUBQs41l53T8WQ76cNxgdG1syqozHbG
Y3wgO/DVOi7YxqEo93XKwEME4QNN8WNhRlvc4A9TthxLCnyrGSkdzZL4fZBy0VDTt0lPIkIMhXHd
0H9Z1XCKQ9+6zf3ioLXpgvzHsFaM0dnNHQYefxw/vYHxdOPtzST4Fs7uiz/7HvhjiOMUVk/6Al+0
nj9TIr83nQV0R1vGPdqgTRemn3jojr3IaRE7b/HsfToReIy+eW09bT+m3T0urLdwWKCL1u2dllxz
UQjWhovzUCR3AT+wKxKN9IwbzcZ1qwnrpg5TcaQigmVk6Kiy1fa6p6fOvW0mSa+G7g+1NauCYzwc
nYZ0jlCDHO7NWMRWXs4DiYYu6mQ2kPyrmuGIHe56MwnRalp3mKxe0znH7Dx5kNY4uDrLuimDKNwn
UpmkJ+YxLMu3ppeCXa5uAJDdfWy0cIoQbltz+t3EOrvDwHRXFfipE2SPiZFCbHW6zThROQ+7ec/B
vcXsgNmyqtjvZMclNbkuWfZYxNFLUdfftUHsyB/FBhiIfejj0868Z+AZCQlB5IDo81YgbV5ZEUef
nRIQM5ERHmwrCztJ7hScTgLGbZAgvMR0E3oQbA7c2cOtyq5Uk7FziArPcp6oU2yeuD4E52adkVCE
nK+pil8nap2QSkr1Bw4AhpwC9ybi6vqU/T3xHA8pL3agoxbuKID+qcuNXSnYVcucnNlxkK74v4WV
yyAI8a2IlsWoAhq+esrT3iaEs9EAnP+lblXC1rQlcfYidnUqsinVf0TrTIzagZT8opH9U/c7d8Wx
tXmsVOuVHljNqYkSBbd9/ekkDLEvq9Sc+ozzZ14+zqgC7pJAZyoUXR9LIqxTOTzRFPKPwjXTfaUR
WB8W0NABmdgn9QJ3mfV97AVHHBGSEyl/G9QqZs9fIZeDPoH0xT2LSgdxoY2MJm1yF+exmlUrL5Pf
1qlP/G1dEGOwa63m8Nv6yyIZvsU6SeBpl6XMqI40zPc2uZ8q/DNMo/pUiZGHXrVsoyTOqtnfjnKP
XnZrInWYmQ4NCb02Gmw4B83CaJ8XCbTuOSKvLYUT1lEqofJt+5vLm9Xcbx/YpBHPK24Ub62iqE6X
CTJfcmTlRK2LW3LMQQ2Rffe3FPQsClcfeJ4NA/FmpiXwXEnl7qWMVc2lC95QOE65vJn035W01Uc6
sFnGkbNVFC46OumZEVROUF1C/HQTi8AwtdvOsaznebXtE8HVnCwEHPIYKbhgyd1XyYzWS8askJzx
sbtJAZsczcVGA6WrZFw1G0oRcuaFe6fWUv5b3Zs6jdTEdSn4rCt5RhUOhBAv5qHGqHxnjcC2YWug
Tp5nxMpqUc3pctEeEuKp1LI/JClPot02KFxxsKryqwYr5qqMKYFOrJnTtrln9brF1/pM/lXRcCkx
O5II6mCfzsv0aLTXhBemj17s7J0m+NIE8BdcbYy3NUPpXUp9fldRAYQNfhoLu3ouSstBQ5A/FFaF
xTAsEtKRZm6XvZXK6yUPcyKet+UiRx70xFa2Q4076hmg1V6G3WMRn6YhwyJ7sbFSslKMxbVOTqLf
1n1GkFhsEWgsRTLGxCgiTLWjB7AUpECbXo09JFWDJjmIl5I7pCDKqXN5tK6Q6Z8Clz6KE1Z3Ojxh
4eg0M6fh62DKzI0qQyaLLWebYGvc1OGcnsRY/OQMf7a50R8bn+cyTYujQ48BhXSsft4QWBgVXXsv
KVXQRkVIlNBs3/hesIZ4BDA/HOJb02JEiM5PGgSoih9Ss8MxlPCoiduvOF148iRuc2tRaPnLyt9e
o/7qSx/X5XVlK742jVetG8u/UX/LakGeippdBpTdJd4FIDjlafFQuiO8QcQkF88THktoEKbc56XJ
KuFxZiHsCmR1pO9FhVqKmxCx0tKGpQ3+/aQvEknDZ7TSVKTmGuk7SptlOoqJCu5ff5MK/82gEdmk
1tXyER/Ex5V6Y68sSX9/xGWxaEmRMme0621scitLgyhDrUPtTTLwK+UXUrOXCf0Cwi3EeExg2XJA
FdZmkqcCBzvnSIbPgEdQuAty3eUPl0XR+CNE9iKsgAi555eov4bp/M1ECsOF5K+3Vi38FINx3qpS
pjS5XRJKmfuE8nyFTIAjWtjAWQxv58o9pfaDUKY8tV9D0lSIQpI5Aqa8aemW82ZYFmAYXTO5gzKZ
+9I6mREewAFfO71dN9j0Of+1xgmBEySVefAYODny2sK4vDypORolf85d1tmmQRzuSItrU9oAeaS5
oZC3X39U/+W0ucJlHCfbYHko8zg+agssn5hBJFAEU16JzYGjQs0NeT7vM208hNIHY4sKU9FgHnhw
Dbe0rCDSw2cja1H+qkVdEEv529SPaUbbXJUAlDbq2ycxO7uysm6tRqtPSaa1kDXe52TEINLP+6rS
zT2+90IqcWBCAJi25Ke26v6I2qC7UstTNpVUZwOMRQkK1Qy7AVYiF0DlyUbAcvTSH528+KsJYlw7
P2CbZZPnWtNehclc0kzOTqNcpyZtl0oOB5vbkAebep/6A74ILlWZun8katqnzYywnmPrl1fJD7p8
o/ou9fZ/u85rI+5Il09Qc+p9l3WXxcvHXH7eZZ1U5q6CkJpZ6yavweWT1YtpjjL0OP/2y3uizIsw
15nby6rzSzST5HHhdMSoVBbBqHM/nKohRD/cpHemDHgvZzfe9gzveMTnQqDJo4/iVVQeaJJyYZAr
y2V6GTtUc3aSiAOq1jVyURLnwzLe2I1lrHR1yKgjVx0nl8nkerdNEJs7eNWVvh0fEujJJxrgA1Fc
3P5HOO3EluTg6YtSQ6Im78NV4nIzMeRXqx+hN8MTSK5i53nzNoytnIwzHBlugQvI84im8vA/nfgv
lNLpZOV1fIzsJnHX2hgkx1yOQOPZuIdY5QPZWXgogOV8Up/BXRwwx7g43b4xMq5L0bCPO7DoXVT/
h/cDLCFhpP++H3DL1oz+a/MNH+0/sZPN8xv/7Af44g9HWFABTcNGJmALKvt/9gMM3f5DR44D5xPJ
A/8AHf2rH+D/AeBEAIQRFK0cXXKV/+wH2M4fPhYWy+VtnsQqG/9f/QBXoUsv+ELbA7ALvNAy+YWO
bFrQlfiVEEkng5o/T3bXYFflGaEmUEKJr+isZc+9wNyb8lxQ58aAFQwB/N/LamWnE3g4aIXYqGvb
3FiE7TjNacgh5eGkkhedJgjItJwtqjM9oQBZmfG8Q8WW54U0nnZTpN31ciihJuPoUT+MrcE/wgyz
5FWMUU1dIOpgmK6WHZO2mTSE9yEmrRqye08SVDGY1D6j/DUrvfdoth71MNMRZMNoMBYs0TEKAsM5
BsMd5Z1pUyTY0kRdvbThAgR6JNxrBIkIZ51iOR4ZHpV2SeQZGzf0SPSwvQeySK9sJFsrF6PoKsXH
VkMT3gTsPXSr9gEtFAaEGX4VNyLCEYr605IOHBo89wzfvtRe+kg+y8Osd3BcapnHU5PSmSXbwQNj
7uY87RHmbq6EE1zXRVutu9j/KSYCbHOSoB0QVPjEjVVRdTf4zzZePt7YnaNttcV5q/P5zkmLB8OK
4feLjLEdI1iuEgXm7cOiPwpdK3de/z74aGLpWY84iMZVPiULoOPupovaN7yMJzsmwAKtMGIeuonp
OM2rFtrfLo+hCLgQKyh7DVSJwUNrMN+D0gCdRhpdYl1HXfGOZ6phZB7m61TQsLCM5SqKm6+V5z0H
c/3EsOPeaynDRAZlFCpq4Zgc/Fzc+Azb/RQenVs/mBrVkhYAoA31c6quxrFJGNrW32tUUavSKiAy
U/THspLJHF9RHDsqPciXP8lMwaqHbiZM91FSbBc07AGmEsRx1DWqnaXHsiyBU8EVx0bHB9AaERin
wkHzYtc/TTp1q1kn1QBzOSXUB98177LO+OEQpm5m1XM+MMzqitlYRZHzE1v52knEVdKF1AbdDp3V
yCV54T+tJc7GzwD6zW7PgddE7/FYY5p0CZhuzM7Cs005N3PX4+h/VDxAIHlo7oriy6hbOYxU4gEM
jgc8D+WT8ZaabCrfwHM72GIH0QVfHlpKjiesLodS9x5Cg3y5TEd9hN4HDeixGLW7dLHxrmHwdsWd
Oczg+aFWKbrWWNILatP5+2JMt5lgYBbiye09XSd6Aoli7/BOI39oprmnCJy+8lj1Ro/ptuuFtu6p
4YSxRngOlAPy5szvdqffa9ClOyzKdcr4u8Jf7FioqGwPhQd6351XVS9Isb/3ZDRt0pxa6RAA2aG3
4Ok2NcM0OfrLdGdBuFlhtq2RFMWM18d1XQt31bf2feFS6iGL4tbJ6gOGwLfaL8Y1wqoGlKQsae4N
SqCN1z1DEYPORqK9XXAkCxOnYyGy16oLyXIFWwR2MSuTEYkXKr+nEWIGQTwueXfcpmfnxlmQnvcp
WY+jEz50k3UFBucq6tcOG1UvTBJnU0IdKSv85Au+5rF9r0U1YuQm/rDz6aiTkE10y1MgEgq/5Me3
ozh4muav6D31KU6+gW5akFyjMnkETwfVdBzI2Svl/6dFSbi2TOqXlp0SiGqToOeAC8pnmldpkdy1
BlKTsP6ZdJhaMF36zXPX6I9+WKFZMzinh8S676ObjCIDXND2QVjx64gZTmOcuao7nGmyqqiX471Z
zI9uv8+4S3B4Je+DhWQvb8XP1qPQDqWjogI5XYlMfwLixpXMseqN240/dOc28Gkjh95dm8U/AoP2
RpUhXrMI4UuL7tkoCQG0ZzJufJwW26iVTi1uKXC9n4Zo+Gzhg+rV8D5V/EhrKW5tExNJR1gU/3Mp
NrqP/OJIi7rYun3+TZuaF2O0NoNpv5RU7RCMEP7CA7eBfp+e62PATcAd5p+GWTyPIzKnOPmJQ/Iq
QeurQW/c9jwJEVdFS4J2jBv7RK9DJzUsRpR1tTVLBNQxiSTOsIYP86Lz8abnJls9IFoztfRDlott
E/R7Mtb8T5Fwreije0gnn8tsT9sJi9qWtC0enTNC2Auuf8tSeNgU7Nt4sK9CEPxpYr8Fsf7DDcxT
Wdokci7A5yPbvQ7MYedP45ULa3o95Ms94QTkGjeo9Yaa34R8JSeqz8y+ReNO18NHHbnYOu+gtdPp
ze/tPCjZZoix+8rZNr1/iktbekb2WVY8oAL+ESbWzSJagq2G6ZtnTfrGm8p7ujDrWJ5dE+glGsAJ
/Lvox+Is2wFBIFRBatMJAR6IwDaW9i7ahFZM6x9quPZdOA6bNC2QEkFj9Yrgc4D9tW6NygMC9tGZ
4es0xY/AftflgLS962vrEAsGt62rfykCeqAOJWAAQjPWKouYLHc4mnVzPWnp/RwxnBiDNb46AkU1
EkHEuNed5ZHEA/ou9OjLoF43ggZAl9o3FK+8TdJB02SMXo1I3B33bZowSsuj3Tcr3AYeGcY8L4HO
NL+GI/HMYWt95FbzMMCYCONk7+dfikg/uPP0A6vnVstd9FnWS2U4T8WEwtxFngUho9sv3nhqkUX1
iIVXpdY+UmuhmTZqkIgORgseaprKBwsUlb1EVx42hxXhpjxxpsSKiXvDbII13Tdiv5792t+1VfoN
BU6x4iH2tQIaoOmJReMlvwJI129cp+J6NzmUX13Zk4PcgaUIkIbDcTNgO2sCcqHQXGFnymjfoU5a
wQci7lHnyC2COSCtHs53qXN34wix7AYeDly4yj4J3T4hx0D5ES8v/pRf8ZCLvNf/GhvoK5JFfI9S
cy9cCvzJqH34KAsIhbkD0gWMEQlCl0VIzevsvRsdfV9Wyd5rrT35EQSt66m+G8MaK4NfmFcxuUZ9
b5LSExfPouIUF3n9zbKTZ+T3PLA29Q+cw+nOq1+sVPe3STUS/pJl15XsqgWlxulgvZQDp2tUea88
ODmV9xIPyD0sN3ijXU2MRNR8NUlGmEVZ4dhJHkUeoOtBpaz5DJ/cZNk085vovBMV7mAdE7XdaQQ5
Wfn0YVUVQfehfltZH0tJCPGIpdCvrJX7Nb8dbGpyoYH3q8m4IuZ2++zZdkKElP6mYaHBR8WREOjh
bmh5i156b0TxCAY/8JEHuhxcMU+2DXSk77EulSJf59bwZHjVp+PfW77+Pjre9zYqOX3a8ToFvwzu
OLmZ8bNSBHwBxkdWZ6Tft26l8wCcguGNGrqFCHR0+E3AzszV5IV3AEB7vBRobBkfpeHXzEo/kjqE
5k5MlpU8dmZyawT6jUtqAXnn+pXV0tltKUcvkMRaPB1k+U2vc+EjXl/qp8Wz3gv0i2jOKdxm2VOf
iWscOhYiiqBcxxq5geP9WIZvTknuWJFGV05tcd2V8qAFgmthP2sYZul92WhQknZTxNMXWp0BF68K
W4vKqO4jMtoaWkwJN6EovCsdEpamfO+bBydLvxcGcLFwIerS5ablzZ9Uudck3hHE7BbZzsNjNrfO
FSNyzQYXEKNxl+d5PQbPyN+7tdfhiw2i+Eb3KaMuES0Od3goscmtE9QDqznKHgMNKYjfhXyBU6AZ
H2gW2tGz8GjCwoK21g7NSAyh5Rs5GuFO1J/wZh4TDQ8dAUnfJm/8gu/p+9x3P0wKtoy0P1A4kP2t
s62iIHnsNXygWZ+fGkRGg90lByPoHw0z38/OeG00wZUwHWyoYfPeh63HuIO+GHaIElFWkhyS2P1i
Jjm0rPpn1HGLnY3sfTS9jUOcWUdFGF5z+mD0FTTHxvuMOmpZejHeGHp65xuDu3Ij8dGRaE8ZnY4d
CTAmuEju4yUwKnJaG5LdRX70hGbuZ73m9t8/2aX3YeFTZNyL5PlQThI4a7jInnSb8X/fuqvZmz65
4DxaoFL94GEEvpyGOM06qnFlRD5UnNCmT+sHjHQ+DeWyOURGypD5ZbKL5zkMuf2vgxwItJ8T4Ico
B4aWrnG8JPYVA4Jd06N+rp3pGHuolsueRMXIvUOpcWdWVYuWoj129cRDUCvWsZfvBrO/rsvxyWzG
aK0N5aHHfOzp/qcdzo8thtpD09f382i86pX3NaiSaw0pPqcuJ5g3eBtRdBg/BQcvQqARfu8Qc04h
xPk+t8YDXeI9Ak/GA0t8HSEfJ+Dt1TRwjZctem8r1nWaRfZdY8XrtDNeUzdCBI40KCCechjzQ+Lm
V1PwjKLYQdkmR7Vk3iND4wYYjzBB4xvENdEutogqJzztQN5bTCG+A/D7NRiN7tjn4coIyUCPnvGC
ExLtUt5qZy84ifzaksqdIHdfLDt69ZBplaN7W7Fdwwr7XJn96E19b9TDdWEi0hp+xFHwPVzGL77r
fPSReA1txtu+d+L5+96uXKL+qocA1NjGjav9FFXBumWEFPmlszacz8QssNpO1018N+FbIpW93Hul
P5AwtzcsEtBNBgtTTvZcP874PoWkPpTVc1uT7JuAnksLHmp9vW4QhmXf8pqHyAUkJE98OJ6bOztt
0dRU3OZ9LbruYtQOi9Vu/Tn6kXj2rg+fHe57pth+9rIQPZHucygwi/zCS1JlBrWcdAHMMGHEW7WY
I4aJKo71ackBLRSkv4XBvPyCi/HDuygm0qgrUOT5VfVdvS+bQhP1ODgsX7Vs1UrVkEZWniCEkCE+
CRVztQ4bQr9PNMiJGHKqM81J9XGHwYCbDtdoQmPVfFNNWzVBRbEHHtOSfC8SREP1KNZQMV0oVpHX
Ylvko0NfwvEiPXwfRqqKAOspvwo7yXcdQbeDrN+K1Lsb+2HaLedizBinR2ekSCuLz5kLEQNTT7dR
EC/VQSzk/8tx2nCD0iLHY/EX56tSdC+10s+nnDqjGaB3xyUiS9v+pS2slkvs+qBw9xLDzM17RJGh
/ltZq+Hl+mVWvdqdvRhSvewan2fRNG1FIciekj8CGMREAqIc1r0tk3m6dMDxTVQ0LTOK13Jbq62S
dtzz2w4d22X7q3eoPaHWpepwUMtqglg+Y6wfHWpau93YP6pNIUVHQNNlzV11XdVKNWlw2XPCZwSL
y02hfqSpOl7w7DBadpQ7Zqf+6KZ268n8XvUhduEOy1azrV3uBw5HHSWQojuGFuKvBY9GZ86PXGAL
yv1M4Dq5+yVcdudOrc4zENyCtheQtIvy//niX36DmnUzxEiGGQGSkT/xvPfiCFNOMeA1Vx3kSFbR
+kYrD6KlyfSYZWl83riTav2cN5PaYh6BLxB55Ub+fQtadXRbxntPW9qdFRXEaiRe9K71uf6LSgNV
A31vr+Aexw5VPwnbA1iecdip3zIE9V0mFkLbdGegDZJzoo+mtju/VJ7W6p1qd/3bdX5fAcjldgMw
nl86JOjo0hJXr/zd5iTcgx2Yq8vhI1+AoYQXgHEHnDAfVCscX+4I2YLedI//DVLJIVAdr3/7vbLD
HkR2tfYLK1yp71ZfqX7tgpuUoRtDQyyjx/ORJE9NdSSpxcu60rWJQKz3jrm428CtMYC72b0bahyI
l8Pvcrb+coieZ9WLFsqgB1/WQeTGVqtwHgBAf+3aYnfeq0VNkJkZNsfLGa7+e+otap1aDOVRqA/D
jmYSm8mNd+pvtjrY1Ssu7//9EFTLaq+pufN71PJ59re/q8Xf1p0P20q1gNWfypxRlJPZR6CthFiZ
B4Ma91of0J2p/ydxb/0qNFt6rkRGEZTswbo87/FREDQv3Lti6R7cJKVc6V0DuoUbUeLyTR9wFxEH
20MMo0dIrfEB23/ZQgZEyd9RI0r15oB7Z1PVGpK6mW6KmpR+2Z2Qkgod8zYrQeqSC1/p4bhBVIXT
yQxAwhZAwVLU0yTGy9f/69nCC/A1epLRWS3HDMeXnURXo5wE8chdQC1j+wZVomZ7s2kOcaMD6ZtG
rIeOCK/UH8KQGwW4xZ3IuUKr9qyaqPbtZfGybrKmv7rs51n1J+/S6P39pb///fLJ8YSFy0bLPF07
tJV26pW/v/z8yaql/MuXnL/6lxWXb718yr9ad/l29ddJOO9InJGiWAAOf/vj5f3nr1N9698+nkye
cFfF3cv54y4b57fX/fJTLx/TUQJbjSbPUpevSji4jEz/GhUZ8e1gN+rTL7Ow1uoTulOi1QNnpf/d
flG9PzVR69Sc6suoRbA8uz7Qtf2/7Due+9dhiuKnnXBWUDRndBDJeyw/BmXZZTnNsaJRqGIQqq77
hbzcqgnxPYwwQnn59BviqErLeFCdGUc1YFWfVecGt3VQyYP+lIi9JaGmIVxYS3Ls4I11cprOPZ1a
DSE6PIsHMFJEdul0hIo2isg8kreiUE70Hr8HiV4H1VzN7ECqJqQ6Si3rsouvFtEwvOf0DraG0lTJ
k1bNMZLYj9HSUKmMyW/Ql3gX8mgjFRE6iW+0fenaLzBdJRWz+nvut3VNo7s8hY45NQ06WJ0x/jkZ
ibE5ndcl+rQHnYafTLZSecGAq3APTGWv9mcshQVqzpC6gMu6eASehWwajcGcoOxrWka/jlQcTiQQ
0VWT+18ti8Z8Dcoy2Kr2muq2xXRGkLtKLcKl+zbTxyaZBzerarzVcnCn5tSe/m2dJcePPPt8JmoU
dO7AnefVjh4Kamqd56/V7lS7+NKRE+pWdF5W40uUG8iG6oNqxsVKQ6dm51yCdgepoUvj+scQVxWx
QbTLbcVMvOxRtTIpSmqzjFV7TWcLLBFIYcFVXiOCBA0Y+zYYLJrjajmck2RX59mL086INoeuHK+q
MumOs/ga6FIpoyEpu0z+1ToqMAfQH8Y+MiCJzhIkqSZdQRmgdS3yIf5eN9fY4ZOQ6rKvB/YG60Z3
WuIPK/SrIzVIBznh8MUx8ATT/0A3ANmXXaRmey4hAJIwW7Ytx/plT6gdc9k7UWPwkOrO81rtgstE
dUYvi+eTshOIXef0h9oNagf9q111FmyUJnRQyl1qp1SYuuwqR4orz7TzLlJnnpcMDpkEIy2RyK05
h6moz+58SAP8X+vERKwgR+dHB22CxSiUZkJafQZ0Eraj3E5KipN5AoCoWj7P+qE7rGEX52u1CUEo
dKfz9pZzatEALXw0Yhpg8myJEwJx2tR7UxdIdcbA5vWXtZo9n0uliI8C+lRfebSmRe5Na0R/ZOLK
K0OkGeZazyQZWTfTw1RgmCgg9a3UXxd5pQiKSdviPXpVx1ItxaKlnFwW1Zxa55AqeBwZQKgjLZKb
QZOf8R/tkMQ4YvyPDsnj929R+Y//+gEmo5uP3//7H3++4+8caQO9A2GJNlIIXQibIMW/pBCG+4dp
WQZ+LlyQLgnO/ySE8BFAEDFt+6bMj/1LCGH84fuwQbFMUnp0XAKmfzNC/k/GSNcwpdDhIoRwMG/o
FqIL4XtkpxBRqv+zECI1grp33EDcGjMXQp611mMUh8feXOS4Ls4kwVXCXNWEMcKwE2H0qGQ0mRHj
i1OzapLAKVm1Seute3kXUZNFgpgnOVGL5ZTQRi6yaIcDPAYhx61CTbCrcNLJs+KXdTg59mHQXBUp
HMnzMCKWYwl1vvxfus5jOXWta9dXpCrl0FUm52A6lNMSkkA5cvXnkXfj+zun4/LCyxjQ1JxjjDfJ
9cCDRH4xSCO61PkrF/4PieheykyyOsNw1PwCJxJOp1C9vDKqngtDM4mHeWzvqjV4mJyt0b/FgfUA
ZsY8kyxAA1q//UdD0q2o9xvztXrUmEwMA/bh1gtTiqZFkIRkyS7QStRj+mVleu3CV8TjWFfb+dg/
OkBcCUhGrrcC/I951WQtB4KhYeJTFvsxUkAmDV5TlJindrSQRepA42I+U2RsjxgDxe7/OSj/vv3v
+Pw7MxVpcNNYqP7jbP1twH+vOMZsbnZv/PLJ7Pjvi/SGMSL2zKu6OqeCxjdxqnHSCr3PEM3L6B6H
g9x5COlIHdJnZvOZxOnikXakHNbGTGZMVNz7YhaBsfL5DDM1Ug+E15cuxp//seb+dmeAStyVBzbW
vw34f1/+duD//XOcDlM365PdYEqt/3c8/n35X8Hzd1D+PSabsh5SGU00ABgx0yv/+/J3WPw9NhEf
5eFFlGHSTckSf7zBJOkmMoQshM8DNkcSMXsOfHbKO6fcKUu88iRctk6ydjCwif+p8PIa7JEUhMbP
RL/poPb4ktsxFvVpBR0yfwrHHD+bJiyFQwlq1bZ7vrPawEI6cO4Y/KP10/1R3DRdb/e1f4cuayxS
aUX9k13Tf3DV7eqSryDKJ5qn4NafYhvqQvF16vdGGQ5q8ZOTeAGsP5WXaeuOo13gJsQ50tnQARYD
JQ/Gry9bdqRwRGX0JZ7AxknnUgmJ2+NVZnQ2GlSEmy9jgTsXOjFR9y38UCoXT2NDXTKoIgxbzTz9
N9mSPAnlUAZNpqZ72OA02SE74KahnwnUlFH6STaO7lrqMIRuB5IJ588+wH8VhNx7AIdiNgb0ztR+
IPGGbJF1Aafj5+WBGHWb7hjv9DPYvxV5zbI54HrPJ2GgwLTfbYDQU7a8VJ4yeple4rWzA8avich1
io/BNrzPdJbYKFrXIMDM3YuPNvfAOp6YeHQ2w1kZHQFNv8ewjdpLnTO9HjrMloliceA+jL8Mj/rq
O0FyhJyotvV0lpfO+5u5f9rs6Q74dBvZ5tdeliN+TnF0ZLk8vXo9PIJKdYCWYOyieWn3kyXRVj4p
lxfkFAJWpmEnIga33imiHWH+fcAJfdZVmKR5k2gPoIR7c4/SF8esYsootcUXAc3e86Av0fk0l+zL
OGVny3tukh7uDFD/wqo+rNg2QpRhAlcRfds9gBrRQndkRyKFk8SR9GQG8WqaAWxHAt8aIkdd86gs
hSt4IG+GZUvY8O9wJEonWuhzMmJm5htRDrbYUAjc5w/+sLhcJ/cg+Z7wUsUmd+C1khV2ilA9Q8OH
cB3Z7S7ND92yPA9bmfTSsLpOJHjLYbF1S7NYc1Hbf/pzTuImdB6iVlhQGlk0bweQoDQWQH+m7kS3
auHFM1H3cqx77ZgrAfiLjhNY2JO8Zqc+3Pc/a45vEyMMn0LdcODu/7O+H0dlUf+qP4gHPuMfa8e+
g6+kfohIV7Q1dPjvE9yuobMhc4n5otiCvg6NI13u7pO5+VwbPeowKE3qJgvvs25DxGTBcaDbgGb1
p/yJgCp/hibr4UXn6z1+MPruMWt3f7oVQsluRWCLflGXD7KNQVdW2Ph5MrR2D4dfeBv3K7pPLMlX
feGAZpQLjFuO5ap5L+BXdA0C09D8l7398Sy+vazxlOZaKx/sHXe85YFk8XB5uU9jr6H8A4RcislM
/sTgBsM5bimOXJ4O7ev49qoPbKuVMPlpokB36KLSMN+T5cVnXn++j4gjv/Jfiy0UPkE46n4/8PdD
sIXkOp60ZTRFTdp9EHnqrPfxR4Nrop3ij3fp9H5O3KHd37rEf8+KLWlKTJGre8C1RLl+v69xuimO
d4JagqwJn1vhuyyn69tTUT7n3HvZcXigj3NJseTvDMv2fMcuunLxvBp7l5gOk/eR22JlU0LDpsHM
kDI146Bj35Hmz2PCoqzcSPCiT0Z+D6DWyoM0hZuimFCNe/qO23v3WiVfjwTySbRv7nNtY6hsIMqv
KSOQ0ewH5e9wzbsTbmOpFFgHkhAHwedp7gTs4qAkLA3hVo/MhwfgqmX1LR2a6x3enW2M2xT1a+RG
514MXvlZYypUVCHxigRw568AKGuEgiLu6mFjiP/gQbU4IT0cNo8YopNK1+29sONOQmyAoETLu+Fa
oDl6OLxt4/A+3LubXP9ijWxz95aYnxiIQu1uirGy7CQrbP215TnUiDyGwcPnkc3CQHwKYkTGEeZ+
uORaXBn3eb89uovaEYBAiIed/8NKZkac/eDfB483xv4vBtRm88c3mhDJPgqeuoueVzgi8po42ZgE
11U/c1ABYc6PrxJrlgxrAljyDDLTd4chF0q21wyL2LhFge3LL7iTvpx70mOL6aMQe1Kz6vqAl4e7
fD268WsmoTHGWnPDi5XaWePCBYzsU4llcE5cmSO4ar0z0gHp0yL9sObKHGrCYgzVtbJ5b+4nc86K
RiS0EK5G45VsMRDobNEprrwEQjArxKWx+5D8TFkXNcTOxJPuIcKcTD7Ilqtqc0h39z2ph8fc11zF
tzgeZlLmx4WXxecYX/dh2asrDLfGReal/rlBT47z7Y/0+CYv8i6HCKMVxc6xXydhrqL8IoQTc6V3
vNAxpyc+d3HH1uKridD+4shMTgRmhEB4eYj9b4kgNOL4hH1zfOd+q62kLuxU13yu9LvD/5cLL3ru
stQDf08FAojtYs9GdJqeCgbqBi6DSXVrW7PiF95fdRK2ahlIuoPbeDIBu6CadvIbpzs5AS7GXMLO
RniKXiEv5NrpS08j41sPBBVrOa8s8YFeWOnZ6ENZJrcH6oYdf6uXYmV9QBDIdjw6VsF98VhgEGxS
aTjmpSxcXtKeUDToBMshML/US+6Ky+d+BGeettPmn0DC0DpCMOlXAY4MXQDOEihedmt2QtDt3l60
FaR5O6s3/UL5KMMdaRPZb3XDA+7tmZuC53h7jwX2vIFOHl8LqWZFvsVVDLFFqJgpMTNe8BmV2CiI
NgSH+NChbLtDAglji15hlpkkTp2VLVzDKnJaGcoFzpR2FYhf1od4aesLAQPVqUvdbofRExmvh3FB
rcSrCKjZyYHGfRCpF5Ylq0x3kp26eO7GS3+pTnz+/LG4XRQ7xLTVmoOjGzwnn9XH/gi9hRWLhW/h
NwPmA2swu7N0ev8+BmDv8JWt3qcKOhHuCC7EQXT00Xe7LT4x94NZAKtEZg1heosUyjbS8LFvZ9FB
OBo/LBxsVk4QopEnaGcJCudAte3QROjixXwfiPXF1q77lBBFnJ88GRhcgzZ03z8CciI0RykXhuIT
uZSm/r2zlxXTFFg37PD2Pbslu0bFRMnH0eSJ7s2HqS2m+1j3WtLVOrt++T3Aqe4rn+Qt54otfWKh
scl/OKfhDI0vXzlDtHkE+Q8gXtCsWzyuLUe+n+iqyk1zEr9e7tu6mn4s+mnmQ5E0CLGqV/hx36cp
ONXttttX+0peSbHT7RX0OukMJyqoekAUC8gIBFZD5T2k37z5UvH6DX9gJMAaUkQ8L7cyrMjBgz4p
8PvGWhaBueYtM5vNu7b5r2hEMRPI9mRNwSbOnp4pIpKykxt03/s63dwvvKJ2RMEWO4TMdnmA9VVC
9jNE6H8a5bnAENop1F3ak45xMIqvAY3RT5n5eX+dvG4Vt52NGKbONWnTz/jMESipyx4wnnxKhZrz
YWaVXSlwjWnLzLnWJuZc6ZnSFe0sySXigaYvxiOz5gKjJNOsbncFEUz3IHDn3SLL+fvu77G/L5HK
T9FHUGGYIOpPkmoXRatjJHtP3Kqe2EFKCg9TpV2ePyZZ1d93vcR89O+711/EWTL95KnWSZA+uwVR
xbHo/f140EhWCP+/v60WRetqOqZYjRYaiQmhWcC7P+o8GdthxkJAzcKkPmynPyhPYsFY4aO24jp4
SeM8w+suVJmR1veMkWRWcuz/fasU9Pnj5Ogib3W228Zt8gteT7+xvIDpgx/cAVEzU13YiU2FWDV4
RZAn3ZgZPRHU/FXu5GzqUvpfJLULoCl11hlzs7CzL12yzSUdTwKlcs3QGwqY+KFxUjiyscxlv0Yv
0NsMZledaEP+ETAL1AOeVNXX7Yp8Vkc+6AdlNUp+nuBB7sOIGshZMLzXb3YZt4LXUIuS6czfoP68
mAhGl3jZrtoP+YMG6b3g3a8TFzG24DShblu78eG2vvrRrsrbFBbYe6bq4pCIwOBlYiRkF5ndXUpc
WD6iubiVbvqh+RJGN/qF1MIHrX5gmN77UIi59iOW2xo5c7b82/0kW5rU4rnXvmBA7QYarXeYPvba
mlSh4SvzsxmFh/R0imWD9pcqyan/CbKDdV04/jKXvSXUfR/GTnV1PjrTHtfJD0UxnR6Ei/tH/Zvf
ysgRaifBfQY/wwUfXvlLcfng1yJmH3gnEJJ6rg6Yn8BBJWM2Z3ddKl8y59+uDrgimDOVqxd0cqrY
h8/lLhp73I6JnYXarplHqx4u5hohQZ0AN9tKzZlmiz8YI0CEQeembiCJDYSQ2biXl41r5d6Y+fwS
T/Xel259vftQchoy62U8awonfzoJojI/WrIqi8TJvhKo71iyXGDZQhjtLoL3PTgD+1i8vB8NB5LS
TJ+9RTtd3f1q9Mj4mSsQpAh3t9ug+cJZSf3hWUscAEcH1+aFVTvWVybZwqF5eC9+P+SBvbAvyRnH
lt1m8JUKe/pnhcRMT1pIbCyHZIOpUCc52tvNcXzGKeqjhle5F3uHtULGivpThM9LhWKRUy2z+R+Y
JT85yE+5akuuOo8WqhftsjuGJdTw5R6zBdJpWEbIQHhIJ/cnUHBaVhxrhUSdWPKwPSWYRLnGpZxL
C3MInpv89jhAGFdwZf4hF2xH7p+RONGpubMyHa6L5XVfA8x7rvJlxJ1wq8cewgaabzoqwaHD532Q
wfeipD7IsyrE1rm3y8Dyiw1CBvNDVu0UurD3WtG9tFMRGMY3tfAtGgGI/G3uC8pM2lOc7wpyYoCk
DLsgp7h2MC29h2kMHoTzUki+Ot80NRwJiD37lvETByfBU3QPIHHYqBzyh5d84rGZOC/z36A6eOpr
1YxMK4vkY5ajrQfAFBPeZAONVxM31sVBcpoYMCPANecs/sMQsFvSR4qR09/ecIk/H0zQVSfmnKh5
EYFeomNirdNz+u2n9vUKDVjtDD2YTia+IXv36JA9j9rFF8/DrNjEjJkGiphwIL5AJIAWy3kbS6iO
Odgl+5g4tOS+p24hEgXgDV9S4Uog13/zltqpb9Mqupm/TBFUBjAsjJQQ0MhhAMQFb3dMBYQrzbf2
xSJ5XN8NUWBOeVPervZVj7vXc/1IfELok2v7yxb3+ChKVyfCD+v9dtFt67WAuEhwuwva4wSB0ZrX
xXBipu/w4WDKlWz7G/xDRhk6qmVKMO2CAkzADKv0xF/8b+rbiLUTHxomw3wKHN+Ro8eO+a9m/vVE
Km2/buZcfBAEFgiMfaJ43q9wG3UNt/66Y4XFUl+hinidMdEKkg08gQQmwuV1s/ajtn6lXt9ie+s8
n7tnekTqkl0iDKVSJNRB1K/qYRqzsIXqyXq4c/YyHIqWd8GXD6LmlIm9z9n0aBwYOjAnmNyilu9L
t83nXXg/jG7D5czt946xFvZMHle3+sGWNncj5WBoHJyrtxIqpo9E+oVnLY4CMJjd+iR7dC9M0sKy
tsfTaydBe1wV/ZmpFyfRXUOoQangceRUX4ZnrJmgxQtco5ilifa4Kjb6dtzmFsxi7OucDPctnIBt
fa74CupXFAd2uYuLPdcRvt14mnYKnIEPXHluOeHSrv7iiqd4URumePHFqVGPQZKw3UikO7LzLvJT
uuq3xk11W8shHFP8HVTcqZDaLISvVnNThbyCcMTwtfBNJqGIwfCZooywtjDMuA3Zu5gj5sLv3+fN
hVE9EWGAI5ofLqTORxOgSdIW9Nn3oNhgRK0hnBgcNh8S6QyKkDwEE65kT6L5xN+pHOfiGDDCMn85
as2ewOhAeF4xHOSEYhdlYcX9ijxqzCFQK+3l34bLfOB203WE9R4jcWZ3CUlWsn/XXLn3+IPkGEAo
tzhfuVEIWR1tOFizN70/JHzYybGdfT6I6AAJuNYsxut461fcaWzYIrOulme1Yyy/k5OoLZ4El82q
meIWI9IGllM+o0PlsxKg2WPHZXjvkLtWcO5JoAr7btroFfpbXjuft3qo+5D7Qs+X+PoWC+WmDR7O
V8+XB4mFoKbUDMrBN1+bltX4E3u0x7CyfCkid8zTpaM+ekYVjhrnHrC0IyJGnBWH6T2zs2ACx7Vb
oTQkH5x/hNrXkzpFnS74vVsRKx8ZW1hrWOSgYfMijm0oBRlpUk6cO2pPggx8U2daKPBBLb957jBy
rOuJirri2KhKqAeuggFZ5ltrtl+79/Rzx65FDSUvnhbkAaf/leqDZfp1R3e5xqU5sxkKEhvb/eS7
OprlQeLH2paLolzUU7SLTuoPXobGult0ECwvA0IzqrYotDbSNPt1pe9kGy0gNXb57JUG3KMqByxM
xoC5yB3m+QmGD/qwN0vi0v9Se5WobACHnIapz16NnGojfY2dx2Dy/TXwUVDO7Zqjltvmmbze3n1H
7n1Xs5FM4+iUbpGU6ML1+3190uevz3QvevqtzF0dGy/Rrv4G+m0/ky6a3/+zKpiGjuRjX+4D+grD
d4HrTUAWwyfbL7Kp14lD8q364oEP9t5O9279Sy2Oo1tDF0dGUrESPjnSCXZz1Lm5Kq7kikT/dIKO
K/9tnpqGsAgFszYCZpjfRZjezVMGYTykToNVHGwt8gP/vdb0/MTeg7hR7cmtWxVu2br9qfei84s7
gAKv5+DzX1mI795rkaGY/fdgB7ZsfD2nmCUcphzmmJgMyvNhKf9j14UMAt1U2EQLVllzyH5UL7vb
WeUOrAS7WI67BvbdLx4+7OB64aAHSZP5G/Cj/1XccZ5sy30Uslq/eZH3Em7ckmFpUcByscv5faZS
ugVaupJp22/muVyr3rAg1dJHOFC/kf+wPBnqtP84liGePo/yidJLW6Q0JfPnUtpo7y1UAH4qOopL
cb5nj6qUUJZ8vP6wWxy0qcy4S4vIXD5AvWHlSY6YL2ntui/ri5uTMIfuwmKRf+Cu8fnZ9ao/3+fZ
hru3Pg2XMXG5oVw+vp/b8/heVof6xKaYMD9hfkMenUeFPVM/3l/W5V0H4ymNnNeNc0lTNxjMP8Zv
DhrKf9Snt3uJJmthflOdCA8ny4IqmT32L8qHo7YrGOgcUginmo0lpr6UjxCKnpcuJP2Ivmf+3KSr
YSdetcrOZ0/SJpfZQjXQUIOdwAOyGzS2WOJR7M8Kz1pFW/Spj3Dw1A0SmZ6uJjljK+dx7yxxWwot
P9taiyHECPwqBeayYkuiWVqjzWbpNhtG4gAV8OrJGCVOmELKo7p4kLfxpVGeHNgj62nfsJ9fuGWP
XUj5Hgm0T8ycTbwo6MbY+agmC68qcYjD69SJl1pgBYwJ+qMYuzTTeBQx1FdM13yjsnbk1smHBQoG
XN2t4GXOcqQqB/z1s4Wp4JWImzeyQpQo7tNykTU4Ztga8xG9GRsrsdbTtGHeUiLL4VPyKBALr/+W
5hCSbv2xq32td+Xr4OguF52KuZV9QvGyDV0fhekei2fppnn6jBD3eboAEEBKaRsnHOWs1XNdPHDg
Rj5Hnu/UatQfIpNWNv0ozGlyG1f4JEvlOvzDzLdHVrMqr0Ljt9/NGSItLNMnQRdOi4EnHImzuRC/
GFxpnadeBDiRwWM/nPvK0xqf0UX+k1Ah8aqY5us0ZCKphgSf+jhnyni9MmiqueAeTnLtw8MetQbG
y+wC2euyEWnwGafctIcjLpn7jIfxvVQ8IzAP5RXCegwERTFujLBnnZIxyV5Nbx3vKJ7117g/kJyA
Tc3I0mE2v2SS/h3WAjOvZs9lK++20z0ZvOEbB1XUxUhxZBsJ30w4fxrH+KecAT3u+BpjbQXEJoXx
VnmvSOCsWRYOFpylearboKh9sqgftMFPB8unAmRv5IB2hUANJ/NcNOqZOwKtBuY3mbhOdH0yH1Od
N5Npefr8Y8TQCKT3OAM/7lQaBGbRdtLijZvnuiEEhxtma373FcGsU4OAcYjx9NIVu/aTbod+72f0
VW5qsMVtuY4WBrIjT/bJXefmoVTmIIlWJD77+LWfta9mmXT2C5+CT5FRcjVtv+m/fLRf/5oPk3RH
fBCxMQvqeb14rMBYo3/KEXHksZ73TkfDP97Uf0PM1XPe8YSNPhwo9BqGtg+7m6UoqbZv2v5ywjjJ
oarE7fu95hkf7Xy43rPFINsAkhKXjcl/Gwj3OSRxLHA0daky7sHDkUDMzpHwnx7teDqzTtIXQfCZ
GUpWAGipRGSDuyRzIMZ511c1nZVvQDcHmAjjARz8o0Ce6ggwUdNBR4OlcLlXKcq16a9aV6xgQE1f
aHYGGPoex8IUL/dJcXxfY2JbYSk96+cUBOCFNH6EItjCNxpvZmsk7j3mmbXTtCB+ntESHSTLH00K
GDv5fmSI++n10/D1ifNohOuh6GKoXz03ABw9kkaUga+QxqX07tyL68SvaL5W0Q0leU5178k1CBdX
jwo43cWp+5amV/A27dcO32Xmn7L9ePkcZ167emwSEtS7mYEbKTWoA9OYGL9gXPN2qYyTK9Xyq1hm
AxhRTqSQbX0aJ/KJMRb9wSebpf5apo7lIYI68rJHNqMbY6bXblhG2IBSlCZ4HRuYKAfdkR4eQNH6
qHpWBk9+KdM1t3Sf8w484ReTzQ8OOVlzpwOpCy2KjdubiFR8degbUPLm1Lb9Wv19EeDgDDPjG3Fk
SSyaP8qz+31J8JYeaFfFZU1knLDcSakP1j+Mfpx5TeVmxF9yXdirufiUvUcXzzbQZPAywzGQMH5z
gCpO8jOeciimEoU/HynegOIZLthGYDuSQabe1DZlb1t4nQq2oeBK7SIBf7OuBftxIs32kJq2KGGR
vzCz8HF7Fk65LU55HhpCCLgA4oCxa4NPeYdnMTKyM6IflNewhZAXWRkvxW+/UuY8gc54B9dzJle0
EvVqXEGjs4WQ0RFrgcqucLsTc9kxdhEvpAdji4OPtpHnHI/qWfErv74QQ1wIYU4w0kmWnIpcpWwZ
MzROGUt1XkMtdojO7wOOp61yi02/4QUCQwBlhSZz8peH9jHREGliusVL02cwEt+V12dz5XHT17pX
z/H2bHFNu8aQDZJTOb3W+HN4OnfsiB1Ml0c16MYtgDmAUQ+v3HAZWVJuQKn11CXg6fvM5MIDxrq2
wJQnaSvMXpvy+NxzqGMfpy8ENwmUHwCjhH60spUZgEPssBcfRHWTzPuN3tj8refv/SJeRnpfCu9Z
+ZEFyVx23x5THeWTYXdzY/6PGRPWE5IjL6pb5sGPnTWn+MDbUd275IFyKLPHDNM1Rm6878cq2gyr
LCBkGjwlmRC6mKwajqGC4qs6cmsORxYZG55c+tpBuZps3JuJ+j+zGgwYll3+ITLCOOsMY5qgR+Sf
+c8BTNYxGuyj7eI3UxYVQWnMhMDKOKL57Cl3XmE9hg/6qwbMxR/vnsb2gjAg9fMUGvaMxCIpch94
yxaIK7xWDd4DWAb6W+919/WU1Y+Z6IQ/DHJgts4zwxnl8iS/qTEWHZGWKw6WapwDffHpGX94HG4j
IgJKAzzaVj6q3/jw+hoyJ/sFEN7x9KyY6SLMoTUaPVudE1/qRfVbwfNEutnbxjI5Fapt7rH6590p
3R+yxGirtIEAu4RNyRaOXB3eIwILhP79BfNB11jpG2hCjrgw92CHQ+UZP1riuQQviZVjABSqWBsv
9EX3OX6nEvegnfwD55g162qw8REcSNTqz1G7lhQP/wFEo9kuuuJ6gMJ7Z6zQoYCNkOXE7adqATlu
xPtSbmBabDZ0s/b4FV9oKu6voHq4MCFqwBOvxWyReYctf5kLLBwfu+JEdmXsY7ToCaKvJEGVL63c
f/chHsewyaHquSUeSEd1G/1K+xG8mXBhBztjn1/9FZje5owlXPnC3+t83jscoVV9EUPlBKRIbOFB
+ND3w0eEsHcmawFZyd81JcpP63JSMIg7CdGMGLMAbPFkjAFbRn2o5o/BVi/RgU1BJ/ON81310GrS
pKzNVR+CM8DRtxJkt07px1sp6L/TbQP4Jmxb0WbFFyflQwXkiQ9P4hpP5hfaPo3hz6I9Ap68y+nz
rAKyx8Yjz9Hsqp34pS7QBPNeK6cG4Pzjowzn960KSKAFaq0ZNDAXPQAyaza2OLDf5CtZdIfHjWUX
HUSGzY65AfIpRve1/PykrU6ZMITw4qnBfo3ebk4lQyHnwR/iNcYHlQ3vkJzeB7gBGVUtO3huZxhf
d87I3fll8TvW8t+TD9RaPgOsGdg44S6AjR5euIsnR4BbeFPe83c86P5jVy+mCnng4IUIYEMhOTGw
XDTr14Y0RpdLmtwKbqxF7Ff7YmfNtC2JidshwHkdwLC3oYUsEJdvTctrrvGFW/cxj12cMta9C7o4
DgsRz56LyliesnPnSrMsiBGb+gKUDiOEh8eYhcH8XmHzKKY30V6aW7fWebfAtz/TyDbiUoNSvt3H
AqMcoixi2nU8DU5q+Nzj1L/U/pWPBfeXHqqTFdCM6/zDLOYReUIdtBpqcxuiG8sX4g1TB0BEY/7e
KfJM31BipuXRmouLF9snR0+5ZF2Si3fClc741L94rMU5/JctgoUifSTQaajsL9VKdiGdtzEVkVvK
257MZJCaEccO+HQOWzbvUJ0UNNz5DmPn/jEtEfFY7eB9CkBudNQwu5NPqvdCOSLaQ90oyQEZjRYi
lu9yyTNBljUVR2yd6twfdJgv3AjZhASbC+zwH6722R5fx2TB+gS8zlsyNOhd5+mBGL15emxnsKgQ
GoPy0zXu5SXRzP2MSr1g6+MlcmLSID5C8wKEXaZOtpI+mOv+DlRVy+icLSeKWOSaw+0+zqxN+fmY
cWu9made4YSA2xCMgIxsKXDcQ5/zCmtzhxELH+5cXevJ2BK3cpd9e7iWoLtMp+bRGUaHsNR3TAUa
BvA3Trpjms7NHcSyHTTXXfNRXkT8JezX0y8+2bEF4o6cTmH5KBtOEE4afQ5rSC2hoTEIdyg0pXIV
lc64o8o2thKK4IeTUx5Xu/FYH7Rtv6iCZ0rch2NQ2Z6rgA1m06q+sLCOz2imr0UIJJzMjD/e30Ic
RC6kGAxvHHY+wYfzyJiFqhdvEoUUlMBy2QmuleEOZ7Du6pycLax0IPUy8betU0QbRPnlRW47vz7v
q+xBtBJZWvip25OvPtN7APF/seVY1+RIw9BwITErp2nyym21Tqg5aGtKNLseyXMjANFP80mnGndB
srZu90NFqS1zLMyal4vRCmnp1JP3fpEV60QM9W/9O5UJobcffIhLwyCsMwRGj6/0VO1VHYFDPB3g
StwYFLv4i237H7EJ80MSZmuFG5N4+E9hy0n3Ujav6AMDCNAe5qL0U30ojkhLQyvbx8/d5Cf+8Eug
VgrT3xL870INgbs6ZUbOGMstma2cou8h9eTJesbh9mE1Pk3vlYd94eGaM6QItS/EYdKrczSVjNMk
2LIhq6zKmS6DuzK8AmtCrw8hapUvmsB53niukbKKx9laUDuTePXxkrwi6L9iREE1UwB9oenOY5ga
aiUDSpg25LcwVTQRAQ0c1o/pAI4OY9j8DgHOKtxBZEG8bO1Y44PivKPwkS8x8MW0neiYXAnz5wo/
O2hU7HwCsD4kPoOmzZG+MfBfFswy3lMJO+WJ4+rj1CWyMWwVIMokDM3789BsjJkJbNqFigINdck5
DSztR2w4UdiP+wilyTDHOj7W53LrU5Hwgl/Pq3SHMlrgOUwh2s3a3JU4VAAjqK1JQ2XuKnvppuhn
L2HRDbsm38cYc75WryLEDkhC4kEPJJyFftZ322ycm6BdYJA5wMR86FbK82vU56oJWew8moxrspCy
hLqMWogigdCVimEIJTtlt+yZsc9eyeV4J3D1lpaAET16Gkcew3vn6roL7e55VffWFnpS28CNxR6D
DNxQEDAXt7PCJ6AmUmf1JHCEw3FmY471WXfSvzoMqAH22wnt/x/O//dPUp0gv7wk4T8uwN//e5jR
NB2p4MPxC0T3pSJZ1Pce/e9j9vfYeNdV32iMLTbQ1sw0Re/VMhhLau4EfNpBncjxJpMXr9m/74wC
Rn0/eRuW1dIkbIAhxPTQ3w9lHEZdlMDw/KbHpHfGjwm6x6xt+mJVKqY7pRU0Klq0V4KdvDjEP1I/
idL+HqumH5Qp8rS/L2ON9ODvu//94O///fcrptpOkq24a9xOBd76+0+v5yTb+fv2778imKcxSeR0
3mnPahN1s6GgG1dHiCotBgO8WEknaLHq69y/Rw2eJC9HTprGGXp9xKXDi09pO66qaNwN97pxI5Or
lr8UbaNn8WayZLEUbElU4VPGgMcnfEJ1LOCNOB1nsZB4Ffdre98M2aDg7S2RuPa83gWrxiz9OZCu
neFjQjTyu6kjLG5ymjwmCFYG1PiEFjsqiegagkRLYxq0yS080aeSrIU4vb66vMc1hPoUxQlHn865
SWonwFXdDuFLB9mO+89czGWsJKFF1VE4mqrHVZklGGdWmojsWjI11iCj0X77amRpQaAY6AZBJKYI
Fm8qfmGAT6a1a1bjDVUIzn9vCo62I2XzDiVNiCiMnjGQZQy/U4NtUXdE2Y4ttMa65yBMa4bNvTgQ
pvQgPA8/Mtipk5DkDjzQ4neBB0PDYC5pfT6QzNHyKIPyXUK8tMoWg+TJHU5NINN13SrS5d8aOSoI
Hwz/WvLfb/DygvROvAiNn+SlfWYW84xnjMNNrpF0bsBMGEy4L/+PsvNqbhxL0/RfmejrRc+BOTAb
2xOxIkEvyqZS0g0iJWXCe49fvw+gqmJWdvVOz4UQAAGCEAmc85nXVJRvItAUCEuRYmDfsVaxu1NX
CvIsV6bSZ2SsN2kA2A5A4Iju45BFMO/ovYX3BflDDVoMKzDgTqO/HoypX8tyfnvgJMcweAqrLrv3
ctxEo0C7UwUTh9TleLKQWtpmKUJKok7SQy3fhnGHV9NhUhgDxzwK13zlbj0AcVeRknbDtH1GJKbY
F+kPEYF88CoA69aQ9HiEyoNDL6CD9BCq1ByqJozOUZO6bTOPNUn2DZU/rCLPUVECUphdX/KpISOP
rdfAspqt5plvTjBdj1pCUQrrWCMTcjOGwGtj/iPfoLaJOeJwTmUJqiX3djKwCXp51PaW3rp5Nww7
7AVBcwcO9WB6irqZP5Xcia7aq9Qhyz2MKMCRMYNZZCc/UMepjoU93uBeFFCexasLgZ6ByTgQ4DQM
mjwJsauFrpdb/DBS/wOTVkprCXMbpkQ0C7hlG2poWql0p8ke4enqPCUozyMEWr8oNnNBQQWtbGgQ
VYapuFprMhigYCfLlFJXFT1boUYghz+laxUPIiYlQEWWunJHV1VQN/QjprZIdx5aw6fsV8RyXTGU
RUUqbxALVbT+1uNGWnsdxQjNt9dl4YPOTUB/Zz96JW5PaszIbSCGjw8aEXmYhlsTsZtDS0gTef6w
9aY8XuHeTMBigDMUGej5RGyRLZFMqHmX5JtRmkeTLwCpPARZWm6zbqIK7vcBPrsaEP+pik5tSKCS
1kR9WRHf9f63sB4OqgHuSwAyYIiF+4w7FDbvkCDi/iNNcOCMQ/85yGkp5xa+dDkeHKNet6uwiqet
1hrZpraRIB1AqvpdRvG/moyQBDj+Wk3TkxHfomqLfQg9xCEeAT+33MFBZV8lMGqvchqfoaOs03gU
dxZm8je5RgoTD+/CEi/DwG+dS2d0lTF2gWW/1Tm5PW7kGj8tTsm2QclRMZ4yU2WuXiBAKCsw6gG2
TTMwuLK6H1LFeIkpN2o6vUqLWrAfdJvEUPCK8FfobjDh1DaqB134mrTII0GiQ28ssEBFTnStkUSC
og4twQMlEo7lnaPOjuZRcoRv7rtIgYOhUnWx7sq8wup4vMHVwYVj7q9j2yPtqfQHvFsywO/UDK0h
twgZwmnTThX0Gyu4yVRfOwutfa609kte8Zy0U+42gyCNt6hPBH4dnNOCBFTStJ+kuDJETLGdbM7q
i4LzMr5pineveD59CuwtDmARy0YekRADu+vQJHdOHkNkbj+LmDIlXoo08GEoqNHY7Oqhx0U4QVdv
piuY7WtjB95eWITDvfmGIfL3sTGdrRx6bHMFNfjUDUxLW8d4cl5pWhqsob+pN20O1NxRseK1DfKl
tqekpfkmKjHtXVjUgesEzpORi4RKM3UKHjOQcjVyVoY9rX3ucpB+K+zlsBGCjpVF5j6xN50P3jAT
dbZiNnoS7f3Y1091jjFd4GEyEXBTBSZ2fojEqpEuuU+Sp9BBsybI8NjA9xfMMcxh2jhgPFSsffBj
5VFM8rHZ4LBFO4LGR2cqLRBovCPVEVmnwPc2XSdvYjQwr3CUyV2nmvatGhSuWSd3Kdr8u4w2T2/X
W8vAkkwEE8CGqUfRNx09gPY4spgWsvtpXEMQ4SQDGQ46yCputZnPLW9FSCeNc5m6JhA3Qn5TRzQp
tASwKwqWUmZFcbnAUgLZDmpfmidoQjTyayIoGqT2aWqUyTVK0BM5Ziwgl6ZdUXTRIR/gEEs/cfOM
ENJJofZFPlX+QnrtVefZ/sYjC4sRb6aDRgoD8KQHsuDbVA11zEc2VnWnqwWSn1LQJBxI7CODqkdt
kvt1zLBISlP8smZJVS2hh4l2Gf1DuBJdd1WadYFkIxA+y5TncaBmnB+ccSZvt/T3QwupT4b+TVBB
lImVvF77eNvtQhrt6pBsQg+AfBVoX1Wb6rLC/e02FNSwWQtJEpUvTlLbGNynNDl7SfnDSB+0LHpS
SuzaBgZkv6176vAkIyjfrlsf0ktWR/CWmEzSyvpaz/btqXEe9UoykRc7paWAOYoYxlaTf/CNk7Lb
zleU0PrnsbXf8TR8GJDkPadtVx97f68P9APwSeiPUvNBmjsk9V1KFapy7JOTpd+kh8tfJ+ji59Et
UqvWQZ/aLyN3IDcrYQ3RXdHXW5itlF7pNEaesFYpsRc4LkQfc/pPqWk8pymNLAUQGzKeJL4hNSxd
oLw8leqHHsunvCqx2EBUa+hH/KQBfXbkL2vZNRhcqcY2i4EuBPX9ZFn70CzXeIF/ITwrtzbU9lXq
w/nRffNVr/uS7KtxE7TNg1TJzoVEGbqaIIzRPChSbeMoKpLnXP+6kX51zsfq7CnBC+bTwQ5RRy56
jFLjDlXlnY9vwVWqOdO2tDq3q8D/iJrOtiGS7TDU0R6z1INR97dlgiBThsMcNoXMgwEo/jwqoSGF
LWTFOQVSqsQNiAXqjmk6dM5+r457q6X6UkU5wl2dsxEFTfoEE/TMuDaVNFqZPu1VaUJkFOoP2Tfv
tmg4zL8FBj0eie/4woovXjrZ+/KEbqrxMGkmvFvkgFMoaRPByXZ6CqLQ2MAAx/dTPRQhzRzD465V
J3nqA0kzpVTwPAQrhCXqPpRU6YcaCzpzui38FMLtCJUUOTjLxoAM04MAcV0L3FV/PTjMEj29n7o0
1ZUzgobs2ydd16M9Lmu3ABEGrYJwCaC+RMByHSLm7AqlcjPYvledVVr70SqPxmD49wVihT7CrHUF
VNHWDXNjlM2r5RS4ZDrOcXRIVxxZbLvhNZPXWhGeaqjCrmLZtIBGPKlC62uAWmyTDOmq5Vr5miLQ
hKkXE0DG6B3ab6HsJLJ+OmqbWXOvosh2Sg2GsmyMX2SsfI8bvlBc+64c2e0DWbxUJRBjJa2fUy2k
ryHyc+iVqAeScPc8uevUrK7GpuFbCKVCUoJJd6k/iBTJorC78Qtqe+oWL3OxsfMOT1EipzKbTr0M
Pqw+9WA5vnkxlR0vRtOCYGyTNcV4xkL4nAaKcaUgaq1vDLUAclxQVGvJehn8nfJOOHRUmjCvt8WM
7I1KhHatUln5OvgvCJty6ihi+MSeNQyRUo5PBmqAu8EOUfOMatV1ZHksReqinfiCYEWKh6CyRV5T
W+dZDFKopvg2jsptBbXgUdA068P6Bbn6ehXoPbjJPra2EmB+fDQ7jRRa644mnirUpTDetLKUtRHs
nPD1CgVD8GlSr9wwBKpRhQYDzDsy79FKaTL+U0yy4UD3UMoCdfRdU0IO7TsUKszRjzaeR6o36fGD
F5jhOmnp1fJr5KtWxi7a07WLMDs18RJ5n8GO1yFpx15XUPq1Supd9SYWI8KK/W5IaQ/ZNCl0slQg
zOnkMmmhM9DveZKd+7o4VckmGNu54gZWkIcHjFOBlW3Q79ET3mIUSVt5DJo7agpflESFt5EqO93j
B1TUihrI0L7GbRavTAN38T5QVnUjTt5It1bIFBQk5UZk0nVp3plkQwdV3vWChlg0PkV+u1s0TKxA
xR0K2W9X8rCjzRH1X6Wq4N3sqcBqnZkvWz9B7h6OWgHe6gYJdOco82lXzh6PZiiDrW4Od12nknlX
BDOeHlEKLe0z7hkFwBf/evLmYFnl5iQuBZBTX3Ofp2vbd+jvOm921VZUo6KjqnS3uKRd849PV3ZN
wqb0NRz2rjxbInqN9Tje1pJvqE0Z/PIMlKCFUOQAerzTG6AlI9+vmH93DzwpDs5HzXOSr8JEcSlQ
GoT7Z55i2tGBxGQJwUVlmzSSXp+g7zI41Kb5KQ3Ei1YyrpLrYa7z1YVyroK3dpCHamzio2PX3B22
QVun8mH5AGm1SSv8UadpPcG27XVrH0T3OabadDaad7Qbf+gVxYGyIelx6KsPRrMWFtz+rOfbLajL
bPwWwE6DzdlWyUkuzBLW1jgO1Y5ZAAJ0hZ7gCB7RLM3+OsitDa5q/VzKgOON18cq1LzWNQcdwOqk
Zft2du9qjSkj2zZWvQ6aXHiFvW3BuFQAH2VumJCqqh8jQ690gvGUtsnEbVGZgBhBH/WO9NaG5/Xn
Og52XTddT2itHDMb3N8wFUenbXA1rTywg17oysi7iyvA18qkHfW5vSORN7wy0vrJTCxacGJt9l8n
3xfY4cgn9JUBc3UIynJRSB0ywO8MBWvOYaDlnsn0qGctRKkG7PQ4cl+nykaX8BrGJz3B6cIX07CK
CpBVNdOBz13fT7nYIALjrcmCvwLNKESlvaNoHGih6s6jvsUPCsEUSdMzsu1wg/XwDpnjbaGBMCzG
clfHyRohS+9BVDBE8ACmJ+smavI1MfVNN+31Gm6FoodHwsI7KiYTYIt+mwntBwPlRzCV5crKyO4y
5El5AlJsQgwkixud9pqGbURm5xinOyS0Nqa/IxrvkcmNatEs7MnhbzQGG8hZ1vsUhmBCAL63tSDb
MfsXGFQNP2JVnUbJPxuAqC6xvNwoZUSfQ2mCu9F8s/17KA4FNanF/sy1eu1VNDRT+rl7ND5bPZlL
YtavuDxjuLypPePZy+GWQsE6iAacR9IG3xpBUShCMyDKo3Wo9YRVEU3KuiyfeeQoMHkqfBFhvFR6
26OmD/BUmJkGzF286Wb/MFX0NBrzHFc5UIAakXxHBUDWxx/ICma3E1B9LadVls95rCSFU4nhit4/
KRAn7J4SyIAftjeF9oOsaIj0NK9Gil++HqpnK1fXuYRGVXdANeNiwMpaF292oQZv5DYf0uORVs3H
zJFUNfX6g/ntJTWpvUjU60HL5WVb7ShnysEfNn4ZvhgCWX5j3/ZMqKEBmbduKasxNJxSEC5jBm+/
0da4MKHW6BPEWGg1VHq/YeqiNWGgV4aE6ypTuzdPi4qVBlI894hORg9X3bzudoGRqJvBZnjDQ+Rb
4jlfsimCv5IsgxXNJ284h0PyYqt1v53MtD6Vg2HT71LwHEZpC0BO+a3rje2cZqzyCqn+0TSmo+Og
AR8Rt+So2G061btmoIuOtuYYV36B+LKw1cfCKckN00EB6gkpTrbPTF4hrtnNuJK282BbvoONGkL5
dVl/sbNsbY6lsR7yElpqrj8YDeNfphqYZ+AzZ6HktgWjqhXQnzw7SZnnqPEMjH0Z3gWojuADm1bG
ocpnYTeQB3pitVtPIQi1YXLqXsYolAr4CERJIsSchtAdv3tGFLtBBszAE1HxC4SCI2enE1sc/Nx4
D1PFuQmj4nYSkDp7TR+QCyXbm2wYL2lGIG+YrhnJjVeKTTc29CydrDnrbz3Ak5SBf0VGWILtjdep
VdN1mH1NstmcApA+InV9EH2rity6tSlHkzWMV2ZnPTmA71KofnBeDPwdCuVHZrQY9tkmmZtyY7XV
h0/hzc0rsBJ9gdGFAxJjKijWl/hNunPVPhcp0uQWEvZ94Fu73hvP9jDoV55Fj1R6I4FcSXBgoa11
5SlgEEaNEUOlfoWnjgaUdVBWVtu++L7yFOWWXCcmWXJQZM/aOKUYgMdHz6sxzuyhH+rtDLJsGmxD
4PEjc48at0qxWa9vK8VGisFPqXP4gdzUr63SHqt6pJs09ZA6zAq9grqtmayUet2pcHlENtWY9WX0
9ifKEQMz3CpSnWQXacJyS41vVRnEu9nKe71O5YujgLGyo+I1ModvolHOWmWemGtve37Zp8KTB+T8
MXfOahArNc9gmhibKHseyIp3XoWOjAKaITvFPUT+COh72jP4N9CymEiGK/IR5mezfE/8jIB0URjM
Z+HBv14NxuoODzcIVYuwsCPz6GY53C8t7CkEBe8r4plxTeKPz+py0Ly4bKaLGOmy/bm6vP0v91/e
PnUVsOfLtmXTYey3qtL/4CMDOBIoMi76xxeD3F8ccZfNZW81y/tdNv/qtb86xENtpujeEZh3x9lO
dlFv9eIChYdFlPVzdXl12Z4W1UslRe1Dc/IH8pPfrGC5u2DcXraVyft925h5tvBowmcrneQunhQk
uwU2qQalzEMSNxP/pdLsZ2tyLHPsnTfoqOXYdE/TrpSHQATyMAWevXYQjiReY7Mpp992xPMhlmnQ
eVD03eUNy2HLpkJRaGv2wXF5KZSGcRg0GyZbK2ID/jK6Pctxy55lkacVH07SeR+FOsRtM4PQFc2f
u+xuNCn3ufY+GpoEMOx0sFvR1F6HqIgdCRxQ2ZrViqySZr6XMBeXBd1fI2oemogGTVeN1Qq5Vmz2
5oU2NAAigryawDdOIERQnbHy5mNQwFpktqT6GanhMWYCx7ivvQpQDQSZqqxixMZ24aziFM1CUdly
g8+by2vpIsbZWojBVn6zztVuVtOed3f+rMfsFdl3/Ety9/K+ZNEKH1vz4CGOhoxlD/h7OXfhz2LD
gdId+XfC7eXzPj9lOe3nMcuuoaGTovYZrNA/Lir+48qWo5cdP537X+6+nAHLqHrrtPX+cuxPn5mH
9i7E7DNRCYDRzGL4s1OEFKQze4M5D70BcBExfjxLx2b20GiQk0I9o7MzmmFKSOnyW2yo5c4qPboC
ebC34jHbm0FUnZS2p6sU08dv/B3uRG7UJJiAg1spc6S8kFhZe47yravED9MIUFcuacRXCaF+ReRC
xinJslEqUEwso1J6lppH5ulkuJWNPRpEnYONN70PxaQUUDcVhTfnkQAsP8c9Q5pTCqCzQrg+esvr
wu9KyEo06zvMjPGuJxcxBkQNajQ8svR7h/OWWxVgoIgFcKkab1tKdGvo8qCLzPyxMWkglAHKICpI
io4q2Zqgm353A18xTAwM8wb1QbOyG8LbejUkAiBCGO0SpuBdZ6rV7G8GE4i8THghcCobPlfe3iY4
X6xKnInOg0pjqaWDqeq06doZDZ74zqHDA2TtxZC2IgUssZyKiUcLURwLrDK6HyNASbtQqlsMp7F3
vwm8CROjyQFCozYf0kcddopmVzxHPeZB3wI/9QCj197BtyGACMv5GgOrxFIpXPt+CIOoBdGT1RTv
lW9tGycbpPPfhLWJk6Sh0Sjp6MfxLdaBYKJlAYY6gK/rgQbFm9c7GvLVkvo3LW4hz9YU04xR3UkT
7HiQAwzIb7oYuKGVlF9hGWDJZqNzUjW+f1Xa1EnVOJRMgTVWSTHjg2Lkw760yB18erBxE1ZHq1fO
9AmqrnksBXGxSmbaZGiYjDVez+1w7mP11Ou2BD/WRm5j59dKo5ebXno3ima8ZeVct+VyFG5hiiOa
ghJqi2RgBjEGjc4fVhIeE6+HOO6XynWQUUNjOkNTKFT4ThLt7KMyoouuWlU15YASCMxY+Noqi9Vn
0ejfzVjZZT7kCt56TTmAByaYblPFfOjMaril9qj5BGuxBAFmSsvZWejRlBRDDoohRlhTcbxXbbKg
zFGOlveAXZ+8axLth9Rg8YfJF58ABUZ9Bm7XeOlqgVxKM30NdoqPCYiYtAhF4BnXazbvNAPnxK9X
XLsk12tySHx6m7hFxKimp+pEc4WYVc9oaQOBrTNLrGljaW4eW+9+VwVPOeUtz3OKddCHm7JHuM2j
rrvxUu8gYtRDlfSLVhrevuQbUhxdodSZyy9q3pyS1AEDZzOIGmg3o8Imdx16ubum8K7rIKwOhpEx
juTIIQ8QzCFhDXX3UibVqyi4grQABJt6d0Wu3tbBQOrH990pbicJBfV2/FAxkruuQngCWk0JTwlU
0DTgsJDILdaR9J4xY6CPnAk0dYKUoBMOcBN41/lkUuvl+UA9QnknXQNRIfaZA8HXb48GCLseYk9d
IanEcL7Re9T4CgWHkCFKy7fUpGxQoyq8xjhcvTbAt6mU9gC/xPXGmoz+IW0qUIYRQBm+WwDMTaDg
PaUg4KcCuh2zY2OF/q3VMif7tIUMI/Q3g66+2pEjQMNk4C+1+MtohO22jknD1cCS5y7w3htKaK0q
kcTQgHcNLddVttFt2BTIB0467Fmv5ekeug5YzHjldFSmpA9oquu9jcTswS1wTHps8562Zf9Y1rUA
Wxp81/RWX5UUCzaNBPM7qJpKDM9J6RKDcWlnJmLvoGEMZzqp0wa9k0hzle6GS9TWWu01IEYpfRhD
XW5x9uaGqUDCDmN+zPy+QToPNClAju2kKAj8RpAqUANKY5DGZi3TvaYjLCSV4AZl0R6M1qyEQPdu
40V2s298cVNO4MJoVn1ppwRSU3fX1/WEjxy1j7FQoRcK38BepX2PUEq9QhHlY4iQJOyrICNKE0+K
KGu+9QoOkkQps2zGo5A2xLbW2nRRSwk/1ynw6NYsA5pBtiiHh6HRwIMb2P5S/520Yjo2gGsS6afX
M8iMO9fKu/AUF1PqVml6ok56o4gFgB4abh6ZJWmHVW3bBvx/P0zxYaz4oZ2pPhs+xmFt0XmUEYYX
KwYDkgzDTUzd/tAXNFZSGxrXEOmQhnNnL4b4pQfwag3DS2LSTBdmdN1OCvjoEaqFqUFhEpW+8iVQ
+LEbT20VJYdyM/bpXVKojKmZ863Iaor5DRRfs3qKbRGCmSkeTJpa2RSiImoyM6eK9WHOj6qp0cKJ
01PV8wBRsyPam4Y3T5TnXowFojn89xGMd1VAybZTKMhlgK1XLVWguk65B5eTlgAR0NJcVNt7E3E7
2szQoObXlh2TjTZeaRmPed34RyeQz2GCsmFUifbQzgo2/bxQ+xgyhZ99CZQgOARp5RywBXwOFIQq
6kwfDyrRHvASFpUifVemwAkicFDHuMzUfelMa22uHnq1th1mbxVhkRyU5JF2natbMWt+LotFcf6y
+XmJ8xtqnMsPmCUuHhiLO80wX7ndq49KnCDyY/WY/sEtBxf5NR2aY5GN2ZbwcaLgNOIJbWs2qzTS
cxzK8J9XHQUBksrZZmgiptWL7oP9VzHxYlYlpF8Whs2toM2LZTNQbCroJGxro6naQ+y9+ovh73JR
Ot5mk9uM9V0w3+GxwXzQRPF0ZfK0/OQEf7FcX3zYF9Xz5bUOefK6NSEY4TNAcXJOnxSloEbk6y3o
y1ie/bYlobtI2S9r9RyjtqH0V4KO88ooaXaiy/+7O7of++QsmdgOs275Il4e4Qk+t6DYDmcV+qmk
GuMk+s5cdMwXSelFmTWt7rvGVvemhWKRPS+mBCCv0pTJqhf9rFSFWOyhLWCdVbm8DqycAcLUtMPY
5vphWauEoh2KHnnvXqMU688q3aWuz7GYJOVga7mGZc0k1V2bBhCuIDwVslTx6rHVAzj2LjC9vSxR
M9FiQL9+EUCCT1Rj3Af6/WI1n6k2rkeRjShb/TL1xHnkeumKtgE2BHYu1p6vQNmxav1QaKp+qHEr
X7fMoVdIjyP3qDFUztLJaF06VoZaAIo3iYeaQgGgtKBbN9YYqugduQx9zNvC88KtmlrcTg4pr9uE
yo/FSf7TjX7OaNTeA0w/6RSG+DGWhZWF9rpKKIhUlZ0dM5yS4N8xoaHqhblZNEQhCGcW1Ff3eTOp
22H2dZ/mxfL9L5s6JcUkpZjD1+0joDf/BkRuvy2cAQ0VvD3rFe7UIHATEiIt0AGV9tu8BfFSEvA6
s6j75QZcNscITnk+Tt66re0HXe9figJOXTfNWMloiupNIGYrQaK1urb2/VAc/1dqdHVgNMpw1hAj
nJw9xR3EN31mXmrWiE/G2zx2Y9eCHSZep4+ABCKiTOgCr0bP0XUeyzflMT/SmhKAVEFqz7EgmssR
AfEKRpN1Cr5ML8iLfQw3dCy8L8FjCtZja2F1Oa3SH4gozg/lsKXsSQexgJdEK2C80g2XJgjq1hHC
kXTDn7NZcAwJkg2D+vSAnnTVI/S6acUWVceg24n76aZ5z9kcgQ1eGYAhkDiiB/ii8fjONtnr5pmP
whMFbn5YXYl7yGg0CVPY4ABvzFP4hsEg4OXC4U0TcAb4xsoR7hR+cUTO1bCFEaIZm0C+A4ZBrKZA
aPRRfblDwMoNb1vacVfQjAFaPOKfhfIJtPNoFpqyT+O7f6udQKchXODCj0WRIKH1+lEwnWGK8mB+
yLP2oLzqB++BejyxHmaTsKQ1vrHgRMzAsKK9RF/HG+9jgBv+tUcDu9n6JzXcGxD421XPoG2SSG6M
cq3QxQJOfkJ8dipIuq/yZ+4DGPAT3Qm6RqfkGL3BuCxWmeeqxsavYBTAiAVvAbEXgYdWuSpDWlgr
4HEIRfW3RGKMG0DinbsTaIvt8OaXV/L+u9NsmhGo/GmE523jegxbpNw51oOSbH8ysL/91Dr/j6xN
b/HRaOp//A0D+b/9WQPdxmyecEJaNtBUVUos6X82gy/KoY8SXYWoKQ6FAmTFjX8ox3wXv7UH/x6V
0wTcwkZ4t6G1HtMtZUXrZF9P79whxLVg9JJZ22U01+qm8gib9koy66RG/jaw9152i2ZnX6ChutaV
reJo9NiJG7YakL9nFE1ABj5NP1D326Sb9AUVjms4oLviqbuL7tPH4qmh4rDS1tX36IBi7XPyzYDg
su3OyYG5Hxym4IaFWL/TtzhW61vrjsEMrMEO2Ax0auDT8PZ1iE3jVutXxpqnY4XMG8jSyYAd1TxZ
18gwD1SzT2bnOu3me9V9mI/pCTne4AfEBAgN1g8YUBL/gSNZ2hrBtJfoDTCk+KBuDfy1f6Cx8Iij
ewbVBq1i9vBUo9egAOsHSraHMOud5B23bEP78R6wWfkViIV9zjdniBJwdakNJ3x/ByBRL9guqVB3
38Dqb5Q7/QkVzI3j+t+nNxNit74NH5NZp1F7tnU3PLV7sQu2xhleqPGKczz0KRfqfXOHDCCA5/Qr
bgkTrBeQTS5wZ8iRPKcWbIC3yF2F+0wi13rFEzbezBIAj7pYfUeYLLRcooN1swrXO8QsEfukgx1A
IDy2M/HiCE8BOXVXvadZqQZEOidK5KiLz+oN3LbA+M7jmihjrZQ7FBn2/Iv+Rr9VP9J0X+6Gb6Tg
XCoT+FYeypfx6LyQV26J3DbE5jsFxtB6Flo4v8hXkIQgRN0DHrPuf3Pnz+L+P4v/Lze+qQnVMC3T
cTTjzzc+QvY1iC6tP2t2d4azFKznMYbb64vlPGszwvQqRK3rFdoMyCaIRl9gJNWz4veMVf5vLgYj
hH+6GNUwQDwLA++DX59CGTWDiUlofw41aoX8NWKP4ePIV4REGwwb5o81PLsIdQz6YDdFc+PTwIVm
+QX+SHizXM5/vg//G2HB34aFT6+E97yYI/ug+WXzv7bf8/O39Hv9f+Z3/XHUf/15kzf9dtL1t+bb
nzbcxRPirv1ejfff6zZpfrdqmI/8d3f+5izxOBbf//G3bx9pmK3DuVL23vzJdMIx8I/4z58/4Lc3
zv/BP/72f6twyrNv//yW320qhPN3YXAjSBzGhaYb3Ap/2FQYf7e5Q4S0VM12hImFxG9GFbr1dyEo
w9kC1X/VJPz523/8ZlShq3/Hqt0WjqXbqnRU+3/iU6GaOv/Nn+4Oh+FZVx3b5m7lLtF/GaPT0sIW
MTb7k60nrRuWc219XuDIMB1UENUHbRqAdlJEnIvw1cEraxYEvr+tzZvhlHzNGtPf0BWCZbx4NODm
3n26NcD0SnHiO3yaAM1x2qeTwFzfvcRu1lI8XvYoZYz6P+QVMaDe5OfjY5B3xB6LKYEAhls9C206
aUHjbZag/bJQqXVTgp4jeQqBrHZG+hXsp+W2c9BOaIpn1eLI+OlBJEuUaH0VFffF42FZaGUzTKtp
qIoDeK3fV7XEeQ9j2Cx+ncVQYefdwBb6345EvJ8aZxJH4zrqWsJeLSrF5zdmj0m5iw3GrsXaZvkW
P3f3JZ7cNIgwtgaWg7o6zkaNiTXMZRPqCZNBpgQRfhJXcd40hwyGgEAqmVW/n+1EltVloYB5Ro2i
NMTKy1qxAvBDu3z+zy8L1ZwNKf2lxxXPvwZ1VbQgqDqtF/3RYA5UrS4CtmjPOeCV9BfU9vzycsDl
qB5nKdnrhKF522zGsrwfMdQ6UCOoD8ua+sda2OrgY3/ZLcIBoj3YunSjDOqjZ2MCFDcF/j/Lgcu2
1s1f5E+7Lmf/6ZyZPrsGjaCugDOlqK/M13H59OJz9x8vLuf4/KRl9XLk8sa02BYjCXKsxNqhS0iI
ljXFaLSDLhNCs2V1eXFZlFPyahsCcvP8jssi/WNTlgpo5Dz6POLy+uVYWeOXlhfbVFHzw5DZfPO1
X7H8XF9eviys+V753L+8+JfbP51qWcWANtrEUn+8vGVZ+zzPr6f46XP/aTVyPvS0R3fscrG/nikx
R3RZOgKXn97915/0733y5aJ/+r9/Ovdl/7K2LH7a/dPqsiucHXGNRN/QgMupqUF3vtzey9q/fO3z
ufh1N3yEbPfLi4us7/JEjaSF2DjMCr+XRVHns5v8NLt+GdVgErx6SHPxpC3vuRz4y2mXHeZ0h1ax
xIiCWyGZywrLmjpbWF02f3ktX6zwIPLlh39aXQ5ddi1ry2I50XLKy6ZcihbLdrqcblkFy4th2f//
05cDl8XyMdLAdrrtEbKar0eLS7N7Xla7KOiEG9Wk46K3tvrsZWdKaIPjZ2rcgrFZXlwWdqJhmPG5
azlqebUJe0Jri1IL7nsRFOxGibrjsmsSkYl4wHxWQV0zv/npNBoEA6SRVdAciz3S57kUHYmSI6A3
j5Qrl+sxgTmugIErzOEtrIwXbyqwuKcGkgWphmwFsi3JDDhvhgFI5wfcuBWQejjMCvy9saAX1tvh
sUjywgWtTz8Emd70oFv+uz51iDUy7yBCiN6tV5WW+9NVfv4bo0F0PYYIsbZLh3Yexxfr0mXzX752
sSH+PGSeGRaH53+5+WkH/cup/43T0IbCi8ZAhGy+PmdpBy+f9Lm6vLqchgoiTePlA/7llaQixDB4
ROp8aTh/Xg0+VZtCG++LZSYTM75igR0saxc/2eW1X4+57L687/JaUZrAGS7bf3XaT6Pm5d2XU/zP
PmY57eVTLqdZXnOi+IVOQXYYHaKuYZ66tHk2XdaW15ZNZvBbNRIzmZ0jlte7oIbi8tPqsgtkKjPk
8p5fzrhspssMuez+PHJ50zSfdFn73H/Z/jxnYEDyViSMBxUCp5UrZ6kV8qiKV7BF6TGY0lPeo52v
prBchrYftrX4f9ydyXbbSpRl/6XGhVxAIAAEBjURO1EUKVKdmwmWbNnoeyDQfH1u6GXls2WXvXJa
g8dnUg2ELhBx7zn7DJTnmJHi+2vXpUph9wY2TBq5qIaj6gsir3mtJuj9PJ+hykbeuJQw/d3Sa2h9
nzJmB/G4MjXgUPXZliEA4PgmbT+7htrj0Mv3g6qJaQhQ3kvvfqJYTvSEQduzrb8ms5ZrzZHYxPZJ
ueF8Dutg11ajgpaCay6L60fTMwjgLNuPWWwQc9TGu8nq/U05Uw4eYIAlxPGEzofWL/ydH/v+xkHF
6KQslnsk3Bn1AZ1Ra3Jxl7V19DUNyoApMYWEFt+6EwybSKbbvBrbjcbvuS08eV2l9Tkw4u9pAWOA
FQcuIte9ZYmA1nmgmdim6cuUgQ50ELkcYmbka+V6N5kwP+R2ipEzrm5NknxK5u7ryfUe9FAmVG+3
fkR/pC5rf4PaBd5hBzlOD/G9a83G2g1Bx73oogSf0JcRZ9JEdYJJ9zYe5o9lFr943Wxj+fxktg99
WJ1rCTSgvi5zVPaVt4xzSLPJhO8RuIIUSWMTL65CldMHUIA8RLQg0d3sunZ7rl5BY9HuAC72qvxc
DiOI645SRl4GQC0i+yLs10z7FLGDSD9lQMRUGk33OXW+Iq4/OU4wrnsFXm+6hHl4k4jqkFTj9yq3
qNrXFIicqu45F1W3tbp2oYVRFg2KKN53E19Np+aIKQIzIYNqbdrFVrK8zXsCf1QOXNGr/a+JBVBF
tILyH/pa9GDh2vFLOmGe+KSjC2J5+ONxDKqPfLx1VXU7KzB3kv7Txl65GcKIhArvto/ZLXdGhD8A
MiPw8U4TKX7pP6oH9PR658UTAubW+GZE16gHqm0Wmc+lP5e7JkCOH9K8a2f7jIaTsJFt6FQeYGGK
1Z0DmdvC6amraGFGQuHqFoFTIW3EKFm7rxMQaXESg2JR9IMj7NU4yDwyh8LN4OTkq/oduPn+O62a
cW3Xi/45vdPoFzfT1Dp3jnWIIFikfnCq7A4aZxisJh+Z41i9Gi52Oxwi2yyvKKqV0Fi63rrx2+p7
Ucuz0wcW8FIuh03UhARXzXG189NznSAYc/DpksBBhYE2SE77nQp/HsQxILel+pWxspEYEK5UiC1H
z9Z9NaNCkJbL7wkA4CTDp24eL27nLg50jG29IGtt+YmpiiLYH+DQyvZcBGH1STlAGC2alh7GUO6P
Ns0xUpLj0ybJpWe2TxE4UwfXiobFpHaVmpQ4KeHc1OVkHURC7jD7Q65TaH0dHZSW5JOirg6n6jwW
7p4g0em6yXzsMIqO8Zj1l4q7CgJOrnnalxjCrTg/I3uHcWv7cpVP6mkmL3GDBXmpEJIg6NkhFhpH
Pop+rG9rZF4YhNT1PLNmjVF5Tk0FV6Z0WJAxha7TsD2ainihyNmNdnYeB5Z/OkU2WiI4iIweFM48
XeshLfdY1q90TxGpC5t2U2EZmhP9Ihsc/eNQ0L/nxl+VBrZrmBugAABHGAFwIOTKIoV4zIX6hFwU
sU1ny9ugpgPuT59tJiOujbkTfXK2MlTJ6NbwC2LdOJsQ3XIr662lDilX497BWdE72CYdhgSnqeJV
1GcfSnNa4bIhto2/bG3L9lgPSIld3dXwcc2FAGYVsPLGj12nQdNDWKk4uVd0sL7NOvhWlNExJpXB
TcaHoKjPbVA5O9X5h8yoMStYpFN1hm2gFu4eS2FwUQTUk00ji3adbT+AApDrOfb3tIMWls44nQeK
dFd2DOEuZdCNoizddrmjAHOBZnC9atsFsEfKfN6FGSlK9XgKbPdj7ifwrFKYsjnRFWU5f1pPhbiv
veqZu4+kgAbT2eCboKt51/motAf4+1OKnSucw0NCrNFI5MiVORV6NebhU8xtuuvtF6skb2roRsSA
NeFvFJ4exsCnT6YjnN5dtNcJlX0LXXgaWo9WT5uy8/Wt6Xz2s6DAZxBd+x1+mTxAHWA1+YONiQ5s
JEJho0BiGOHvc/3OeYBCqDVY6v7OrWvjMHCDcafBUEto5xCdirmtokOR+wcxYeyjvK82oXvR82it
44p7cghaNEK1IfYjyKu+O9Vj2qxpaS9T1l5dhQQwpt2HhlnUikejGTDcdV36mQVCCQ23JRDQB/Ee
AFV03Cpdy9Qm/6hJ4g0z6X2Dn7pH03ROKf1OiUwuaeisGe0AFE6TPMQlLgxuPKxj9DsGxFMrGSdH
OttQEDA16IXT7sndpIPn2QWZLkf/eRIExsmMRAAs3it8XC9N7xw0gb7rYUnfLlL3W95kGN7GKV5x
p+AjZyVA21M8FCM8CEzGzSbzDsJF2ULHl47T6NMjjup0g9oSQJIrPtUKmqDfoJjxFB81lamuJ8+o
WMKXmOSJAZs1M6LehRznuE+jnraulaPYH9H8QYjMQs6w19J8iPz5tlayY7XePha9bGAyzlCo7OiU
KjAMekKzVVtxsGrV4iahmWQXyV1zjyNjPGGT3XrJ2N2U3BteGgxbBhJIi/pF95TTA0nkpBuckX3Q
1QoFLtvUBMHSFZuG8sWQxtN13EucUEn8jAc9u5kT4+T18ovUGFCtObwxVbRcGQQBCpT58+SeyoYO
koxnev3TbbAc6crSp7JAVj5VjHwD7NMK/AMOH+IbVPxaWTH5YZKJQhtngMlNWeKsXUjPhm+shK52
fVI8KgpEPePxjRv626i1hmORxCQxOaLfyKE49ZFJtJFdkcBllg8tM4cavfm667qzb9fNVagXbqKo
7hxXPIvGPJTBbnR7IFNYvfB3V+26hylapw896jm+idNmX0aHsJc5D29job9UA5syE0V+KTI+z/Fu
Gh3Ut5aI7pGIaq7Rbjsk0Ws6PrsD7UExfs8G+om1ZwikdNa+LQbYQ5LOZSLzfpO7LWDD7/bEAGJi
siUSRz4pPyJExIxOgVY4cJRBQqin0fPiVYBgTFZTnBaIzZhCm7AGsQcRNWrK9hqVWoZhFJW/ve8j
ggd78kjZIs2ZJkHKjqVT1raJlnDczrhirhnjNrnlB0e3SO6V1F97L+YCoBERKw5cRJhB0iMicvz+
UEcQpYKa/lR1XWRTvPfhJ4QIap3BOnT+XDCfr1cZOKtKIMj0y8resXyg5/p5KGv7rrWWoTMr0p07
wsjt9Vdc5wwm0YojHsCXV49jflOxrNuVeNKnUJKk6Of3oyzo5RV0lWzzXgw5lEazeHD6/jXEmrMy
K0iFXvQxSxDaqzESuHvI1IhFfx0BA5lrOq5llEQH2iGnlDL0OBvwCyyg8FCZGAzdTZJWtzwHmW65
isONcasvfR+PDtetxDEi7Vbu6toHUtNCka4HYi3Mz7qbPhvQHdCHAPC2y/vcV0DAO6CChRNidCak
yRRY2MwAPzFqoHljanEH7OSchTyMI9vY96mXHKtEQ9Z9bZQ4NYNwcYx4tNHpkjLfHlNq3XPybQKB
gkCeTqP0CbRUzsw1utCDPUnFJIPL2aEOHhRWdnx6PWkXFjcfJmQsWsxMLpYYMFUE4mRU/I6yA90c
BhjjE8O1r3QSbDoLEDzKZxDZZnqIO6xJXjNvhnA6Bk1kbosw+xD1c7grGoySPesfQb3iqSsPUmB4
5fZidmAR8ZANlDvGbqaHFb30U/xohqW7LoLhu+isWw+9+96a9Hc3fKIcn26Hdvo+5KP97EQII1IU
N0wssVEPlgfNs2z7o7tOLOFfhzI4GG14W3VAAf0eIpEyjrk/fPGnNj1SOSIwwZY31tgeW8SPq2YO
9yFV4Wtq9C9OSRN56GbU0iaq7GDeeX7/rVJIFuE+RGb8VQsse7XE8AxOSEIt7fdR1r02eUB+2jge
FHEScS2gsbs8FCrP/4roE2cyfMHGPzpeu5Mgz5UPDbkNwgvIqOdSADq31JNstX+lWSQTYTQ9NkHN
We2frBDWghVobOlmetJme8soTRIqsiDVEHsqyudSCnLRh1sDLcQEMAaRMyLMNJ5PpYHHKe0s3JJC
il3jc8qI72m61DibqD7P1Vxn5xodsuF7OHeXj4ZR75sxS4//fAZpB19TOeT7f38qxBe4zpsx2lbL
b3r7gp7tF3w5I/J1KMfR/NDWD20mh/NgDTvkhDQziyG6GuZUI8dNEv6Q8MmodGjgDp3h//dIL3U3
Xo24GSV3FSWCk7bG8NItL1MWXJphpYq8BC4+OOe3F8qRi0F0ZiaKF+mfzwr8YiBqkF+a//1ZP4N2
EjIWuxpIW6lQN+fLC+Bhv/LqMzeFYMjvmu2YC3GelxdKs9W1mjAqvr2FXmafk8aL7wbUM28f/ft5
68oPMdPfm7ePlAHVMqvGeZ3DDtv8+722CMS+DQk6ePuWH75g4/Vn+vLvJ45A7h1PJUC+ZcNvXwiQ
jjMbs9csTolBXP7Ity/GqVkA7Jse3j5y8gpVByFDQxglF2qFJR6Dc2dZ8WWoR7DpNRx+yz6aU5Ld
jqMjz28val4U9p3rbP/9LJt0sQtaTFKpaSQw6Ci73NoGojondc6IwZx/frYny3AusRVMNHbJYVAI
iIIMYM3s4O/9531TzvW2KYmMrt6+HlWOYGY0njFk3s1o4shPg4sd170kCzs17pz4EC5vbJY3/7yw
tPrUJ9GMqjFjC2Sqt+uxsHk4/Pf3jan2r+GQLcFD/Kxnlu4hzOMziJ3+VJXT+p8raq5ItxsjiORZ
3t6VzL4u0lAh0Z7lQwWu5vD2bW8vbl2Kq0AV1fXb27fvtRQCEqcmRPrtp94+E5CzSORLj1k/jivf
DP1zVtj+OUz5g227/xyi8z2/fS68XN+5qBXQ7CJ1fvu2oJ/2lSei49t3sAo8m7FlU7bh+iunuEOv
7rtnNNbeuSrIo7EiyDqssbzz2xesLmn3ZoVv9+3t2xdg+slTTWionaSdwcQ/6rZtbqMViydmbtq5
/fd7oxoRlZ+2HizNOtmqiUTt2QiAFheOAmoGosn2AnxuXkeQpe1TfcN+G1/65UV2bbenpkQi1jia
V/9/N/8t06Yp///u/m+zsolff+7+//Mz/9X+V+Z/oHxSrmk7FnNHmu//1fxX3n+4tsBL5KMpN33b
40v/t/lv0fy3la8QkCAOkK7/381/If/DEbZLt95EWCJc3/mfdP/fZCg/yFSkjxxA2hJlls0/TYt9
/VGfFUIlwORa9tdOmnXrOm/iOyMhq7Gt6rtu1BiEsyja4Y9NgdfAyO5FDUSoTkGmnWU1RwfR9xBo
UlQ1FeO55zTFrdPhHqCERdB60e47Sx9bp1bXjVkQbBdptf7heP+XmuRHkRnH4kf5gmMKiYzYsoWJ
rx+Zq/p5F+o6nH0WpgRbc6oQ82KEMvIlGQedWCGEhh8LANf3XqlNZ3/ZtvVO5vPPxhFQmKAUJKfk
3capgGjLyp1u19TRVhGEWmfgyBuEXZmwyGMNENO4aJxRZAO/p2z4533/7fY5bb7telxjv2g3ZmtM
q0lKssRUe7blkK4tHtCrtnCvco8SZEOUBSlOcOqocTo0mf6yfbQrvxx8m72XXN7CdtS7/R91h0fK
4eA7DmK6pNH34WIvsifHIpEkYplnd+GapfDXRgM/H1i9X+VyB360yG20aVVj/OWQ/P4vsqW33Fxg
wt6pWboxCgK76joYF6wkrGSMNtjL69u/7Pg70Qwn3kEuIyh8SFfYynu3mTZUNvzLoN+NMyk+k6Kt
T/M2wYc8rFJ4bTdmWASnmZgKJbR13Q/GcPaaZmSlVovbypbRLhtd9wDESP1Fdbkc8x/u6bc/zWJ8
EDaiIgwKyxH6+nIfgyv7P//L+t8QNQW00w4HTf3qBSECRoNMbkwe0xQ8xtI0V27AhP/PB+TXw+4I
IXzhIM+XFqPWzxsNojQZFGjkXUITC4kqcVSVSb7on7fyu6POzNb3kZMiy3qTMv2wa6ZqRWKlSIPa
kGAkZoELGtnFPWBb9V+uo98dxR839e4Eu9IM6xA0605NMcvvTK/DPnmF57REkkoEc3YE3nk6/nkH
bWRdv5w85SnXsZXrcwG/G5CnKHXVMHBDC8/EtwtK6NrPzUMXe/l2rgSpp/4dfdD+WFXDY+fJZDPV
+pqhwcen5ZHRnQEZHRLUsBhPrtOMGL6QICftMu6qntr6NKa3tcNzXfe+3iwdpyakcGYE4hhgn1oV
Tfi9tdz5ekrPjSqnVZg6CDEnEd8Cggy7i9Ubn2XtxNd/2fPlgL67bIF6eKZFf94Tv1y2qg1dgaCp
Y8rSkeo3xhcSlW2sH+yVEelLB062HjDBedp/ZCmCClhSwi00dKsRsrVbPGTtUkpGAXXVe8DCqJKt
7SmBXRfbVwVyJkrJmoyDBqJ45pQn5YHiG8mKxCtrzcK+dYRMjmMLD4KQQkB75nXwcaJpAXa9vzVE
8uHPu2xZvz67HBtKhr0MVg7/vbtVEz/DWOsQ6kGVDrhrPx+GOvk2lgRMtcPTnMC9mHuKQYPjjNd4
a2DtOd8nvz2ZXbytKMndhuVrkfJ/0/wkYryZTWV9YqFr0dwsY/j51haAQknTzaVikXmPPixk3/yS
GCp6wrHD4s3jOWnUvYBcSEKvxiwoAxN4Rpcfch9gISQHbPcJMT5aXSjvPHULBRVJcDHVLHO8o+hM
wgyoII6HZA79lR15wPmH+mbo9SWshielD+noN6sy7+M1OY8oxp/o0Tw0ieOQ7IPy3S36TacBjJcF
rp8igutseNvZqwjUEQPPURk/QxVShFqojiKWCp/sBPW+p++ahSoTY4tU0/B1qoBBGbS2NlZYEyyL
ONlLcaKcUZe7UK101T9KMMSrwUDiOuCQbyXxR9VTHVN3YB0Cq1NnN9KsyVGd6WdP9K2IOTDurZJK
Z+l/jRqMBF5zpnWDgcyhbOh8FvBg5CxBFURIwv1xDyDGBcFhI8pW/JJG909uqDStwQaiVF7R/rbQ
5RdNd0eL8i9X1a8Dl3IcZq0MxUzvPO/dCDKyIO0R4nS7ntpxlRMSpqnLWfH4GIy0LENwvEFGn+fP
1/Jvt+rw1HUQsy4Pgp/Hf7/h6vDnlMeu+dzaw6Uvs+99454ouz1BZP6Q+u7HP2/xN3MfhKs8CSyg
Xr5LlfnnTbahrwsj65l7SdIxCxDF05g8NEZH3NOL4y31IvMAKAQ3MDmIf974rzeucpRYpue+b9q2
++7GDeluJYMu2V2v/Fg1YptMwtjLOTWooQhYR8Q7vRoDkYB/3q5l/zJKsmHpKua5EAc51D/vdG4G
Rt4NHGfZeyfKVRD9c9qOWTiN+7SIX7B/uXD+CRfMovnUMnji18xeXP2cOL31t7/m16c+f42yLCVQ
MHtMiX7+a0B9zpZL7RZqJLMgcxk2wird+OGSFasm7kzQaqfWQ/8RyhJMK5lfGdzePBoeS5yWO4dA
sz8fIfG7U8N82HIQR0P3lu8ui7ouaTxrKnPCFvhHMmNTudLa6lg/V+H0XbcDYooaQYblCkhoQYZ+
oryfvMCEvWh9SkcrvLpuZXdDBR6qVW/BgHVxPHFe150ZPlqJOHax6Z2YiugdEoagC/JjPUffIxkA
uEv51X/epfcKbWZ0yvE95N6+sv1fXTShNAwW73YLw3bGO7nulmwjj4CRQtNryyzEizqh+Kltsh2A
q6fXM+1Ywu2XG58y+7o13RcxM3VxdUHabrsGRkzelN/6lLPISBuybGs6BeFyYUAPQapHkwrcUqWf
36oFV40PiNPrrp2SHSayILR5rI5Zdh1yjMo4yv8y+5LvLAv/7LJvWbbt2ZLhbPn6DzM9qFo+bfOh
pTXb4lyPriMMyl6Eghb34C0tY/Q3kdxHw2IIKgrY09H3BLKEEzHh1700rpmeE74VjC4sVixRHBs8
aHpCdZdgrRprNAXLYrYDidZlXww1PDVRpm6ywmo3/bDMf1x7nVcYgMRbG1tgc3M1+SwhnbYqIH81
iqcXcCDkJ6bkVGVU1tYCmcxQuq9/vgDeZn0/z424AH44Gu/us6HLBokInuhcOLirKQMGA8gZ4yCS
+XWVqnzDuFCtFraZay0NexQsK89znmgY/+Pe+Mm88eNy2/ndSM8EnIc0o5AFJefnM6MmLYfJ6cGq
5HCnB6kmegHphz7wyf+2gNw62kMiQwQmHkkGhMy6ywF43QE93fsyQ+NgNbdBadL5rUBctsV08Pzc
vmpm3FT5MsdJino1yvQLDT6kUHX50lm93vuhrMgScBW9BvnIr31sQHuvZ7i7q0iXCyIxLTa5ir9n
BWqMwBN3XeZg/s9p2VfEwiq/w6I4B4RK4cSdbDwwgiFK2YDvQSj729GHnBybH2wZvFhe+eT2Cc/2
yif1rv4AjJB2BxbZuAa314SvyqIr+ufz/OvyhjoRThFkLY5rUtL4+dA6QtGpTRhOlUxfwqArgR2i
/0J2Zv9lIfWbQdJlCSt9Fsr8VnM5yT/cXm0Gn6gB3rWrwuI7IQIrmAd4VEkFHSKsiqguihwNhCzk
45938TdTXvYRswuUOKxR5vuFcx2EfeUFDsNz4WzAK7RXvRolYoH2q7AR+s0qWHuC3ppLQx7jAdzh
fGIlHzCvB19UritPvUqnh1tfjUTfRHRNyngboOb5y7D7mwud9in0d9tmcsHC9udj1IU0fgL49LsC
FhBB3YeyTV60ifrGICE6jr+3Xvm3YtbbpOXdnU7FT/jKEpTm3PdPVF8b7Yi8rN0h8jqZtFoZ+8ld
jtezSxAVkPqVcCEAQhu5pspwLwK1F22h1yhol2giqv92s0QUdxrDJBPNOZ4eY2s4dMbfpkC/rtc4
kQ6PTo/zIs3306+477QTacakQYFLNCvPZRyEFwR3Pl45UfL9zxfOb69YlkgKw5Pzq4fNRQwb5v3Y
wms5DvAppGSronBPDM42BEJMf/6MJMT42wX764pcuRZVUi5XTohU78Y7sMJhacmq3eVz92GY5MXy
lgj7yEvBdTR3LFdWVsj6Mx0jJH8LwT1xWszN4OqGgEwplbcubX3ylEilnWc0rn8+MNbvRg3LY/Fo
cjPD9no3agxT78xRm3JHGfKFUUWzkOkweVTtkXUj6ePMjjWZRouwQXnTQyXJdJdztaGLN1Mhy9Ah
cAj//FfJ350vZsicKVa3Sr6/kLtQB8IuzGY39eCOzXyK9kbh7LOWABMM9d6pRQG0SuLQ3IbaDNdM
HPeVoIjYJwrxXL4DdBo/gLX/Ro9oeOit8BIhOjqFxQFo23yoVXSaGWlua58gdxiMZFEw0TwVPBcQ
aB1BKBTkVUT+ca54TBSaKVxswuyOXF9/aOtjUbFCgIvZ7+jJdS/Z6Hyc+6zcG3biPYs6fJ3rmKRC
K9oNRTQeM4vHmt3MaAYqWJbMAf58wH5zvJTvui6Dscdc2npXbwJzEU9O4dY7HZIniAhwA1tXE61K
qlbZO+A1+4trNN8TnPp/3rL1m7mWz1PHwxpqmUq9L2KDiqPc33g1Co3Mu07MXoKICwJCZGwiMUvX
2g9Nc6N1Ptxk4HpXtr0Q9ib7f76mYi3lSNNduhG/PBmqopq7Ssl6h/jorpE5KQUpALN4IEgMgPTL
qArrRAv1NpGi/cvl+rvFJBunmssixqOW/+4uF3MQJmXPxjvSIK76MNrBr/iSVCEw9ZBQsdggizec
532iw20V1dFf7uLfjDK+SclPupZrScd/d/qZKRV09Jx6h0UIhbG/t4mYUy0BeEmOQ9386x6zFPrN
WpI5pen7uEuVzTj+8wNOpbLsw5msgUzn/pdSeMkK6bR7HinabOOueUDDDoJprP1Hw1Eml2HwantR
dPDGoN6FSBPPifFSADnc9Iu6f4hhR6SDHZ570d22Vg0ntuyNVedFIM4923hSAVjgCTAB8+T01khH
77mlxNTCaH4QUfahBeGz8tomeUFat6WFnl0IUxroImC44W5n2YsU76noqmETV3l4nYvR/pBK+UW7
EXglMRbc6b06htbyi6QVvKRg6sidtoRp3lPNMR5lwDTSGxzCR9JkT/krOAYxKriylMaZqKzmMosA
8/1gX2hs1E/dd7tU/VU8aveDsp/72Uq+aer6iHaumj5+9FhBXMrBMY5DE0DGzAvW3GSe+PcJ2RtX
YTgdoj4msnyyntvCIhIQVP9HkiCKne2hxemElHeFnz0zk+n3TRLOp1GYB6dCWt11/mcWQemxssbk
FpYOgcRCFc/jlDyazZLINcz+Fsfn9Cli3pZP3fgiSydj7IAv2M0GKTFmNmC67LHWx95XEVXzVzO1
LoXKPnV5DO8CHQVUpz4+9mP3Wk0tFCr8WKDR8xKhWoWcL5RAaGJ0fKS3ZXOzBpkIc8zKR3cTA+T3
Mru9mZHt3dJy+4DFqt9Zy7u3j7xoVqs5kDnyLS8+8WSPT11ZdjfTYqRc3lmqgs2pxC4r4uE2WV5K
U+p//vX2WZAS5KabYBePapuktnNL6dG9ffvXvy9DHsKmHqjJKWjf2yn2eOyJMj4GwxQfQwkGF1lT
jfYxLYEMmEBgfLIzDoCqPo9uyerl5wS8Oc+zTYa/4irFeXxnANu8Q64qyqC+e/uEzt90F2cJoU1z
el0uNNoicM7/vkCdW8XMVU5e3hJs2abjDtF9Sp5IMTLHreTTmNrRdeflO1C0BFcNAbz2lCXVja9r
Aghh+5LmFcLccYIHqcqtNRXWByMqy0MLhxHpRgejojLuO9TP9zCVLzrzumOZFMbZaqgd+3G3C0bD
JlXTCR7DKCVOoG1DtOy8zZniHyc4SX077htt5EinvXQ4L/rHYcqQGCRxf26RH5tE22K7utSZj1TT
GLO9ruoAkbJbbhOIXBdZ6uRCgUlv0M7Oa8SglN9dHR1sM9YHjHFQ1GzPf84QqeyqkiDdrhDBs5u0
xqqQXc7cSu1ad5yfJ2lRwgiBwRdGMD+LNIcMaPmX3Gya5/xztnwo2yjbj33BzVB5aJarmqRRf3pw
O+CZnlU/1VNTI0QLC2rkdrJxS3IiJ5bEd24b23dv/2LqCh9PodJtYWIMHXOkhLSZW6+e0cvW6WfQ
QTBiVeeius9crm8An11QnjSC7RXttWbnWKim2JenpUZ5JVLlXUUQvGEO2xZpGQTNkjTQlwBn/Jnd
9nXgP+mocNfmqDA0pmxYx322Bn1ZHY1JzIexaknsPljNkJII1AeXTmuUJqP8qPvhQMxigc5E2Cei
uIKrUqhxbTR5d2wHXKxuFb1Gbj6hiwodahBmvS1DJ9/oFo17UnQ5cqL+MqnR/ZQnCOBbXY2AbYz2
ozM+O46XP9uw20iTpHBcJHoX5LX61Ec3tZjcz/R/x+3YzCRQGWH60XFptC+fuzaz3KwCiK1HhlVb
le2TKxG+YvSZrkkCuKqaOXkmyeQzA0n2ubADvj19SETZnBUQQ1JctnYY5884w/oLmuAjAP5K1taj
avzyTuXjU9g3wZMTzykBeMbXt3eZjONj0S7pCgHZHkNhcDaovV54yEAAcoMHf3mZOqScZTSTD08L
dF0l0OKg/nfrmeLSNUCq6cknFpNwDTSrwiunp0wSv5F55pdxIG+lLhNMT2OEz1PG902r24duebHG
heRVKrEKQzI9S+1Qdi784WYoBD2q5S0JUMlDTHaEO5if/bzRKNVG+Nyu/3G0i5T1msu9KNAfG9Cp
rTCNv7TfONHDtTYGBLyDkufA9ViPk1CXtc6Jtlx+VYyp2qm6o00xNPWGAc+9dQwA+E6H4WeMw+ku
VPV09/YvHTGRKVOMK7ORbKfRpp83tul5zKvozs2e/TokiFJDNNV2KA4m/ohDJajYEGUAWQ8x+w3K
9IFcFp+InSn3Djgl1mkVnbzJKw/wNquDJJBn07aJvxsm5LOpU2xp0bYXsdjA7FF6h1qo6pC7kqvU
m6O7t4ddSSjaOkoGFvqBOZ/eXhz6BlbqQ4Jqm/BW+vVGhZaA7xy8zHF3cCMMSkn9rTT0VzeweOZQ
Z2MHDr5u94QLNVtW1P669MZNLGHqWWaIcauADYW17QaW+XXDMuLKkfGGSKKdbVevcZrepynGsz5b
sFbxN+K7dg0JkI4xSAjHkr+CeZ/GpFd6WHMEUB8dJLdt1H7oatReonlN9K3kOc4CZjV28pOO3XuT
XDPciASpTc66GJGkeClcIqK1wnXNHNLI5S2GiQ9i6s6YgujOVncZ6keeunSWAomSBOuNl35Q6Ejl
7HwVAlshDsRR3ATaZ1iDE6/j0yTU69yNBFojETZCuFu9hw8CB+NqNNFf0wqFoRtC3vGIryObrL5h
MZTcWOX8jBXgXLt6XltZtU9JTLOn7KKLK3JWr+KM9FyY6cCrR2trF/OuhQ2MC2SXhi5ZpbQcvekb
K85LZdNfnbwGg1MlqUDmk81hY8rqsFtVwVwZSbEGgn7rVk9pChoThP59Ioks6VtJxhtRtGvboV4b
EC3UxuqrsnABxHEeXc1Zdyn84N6dZtBY42RhRGBmYuA6pMjoYSUg6rdUd1nSQ/idcRYUfr7vIGks
LlV6k8ZdPI4v8exuSZGx1mYzsUOARovKPFEqIWEVJSO0QG9m7em3QNKGhbmlxb7TXF88k0h4MoAX
NkDjtpNRH0WKKwVFSAka1T6bDcF4rZMRQkPUa0acfa9OU4vwRztcqmmeVRuRJu2mjiBHemQkmyNJ
SLSqcC5gnl+HpTg5BuuIAn/UttWCNCiXIUF634xOV/hi7e/Gf3J3Jr1xK2u2/S815wXJYLAZvEFl
36cky5btCeFObINNkMHu19dKuS7urQLe4E0fcJCQ5E5HmUnGt7+9165gJoWyFpR2RrjYl2e7A/IO
BxUPo+9vPdeqqTIAMF3E9JEh/NsA9onSDZlltnPA0sJfrkE6mNOUUsuyiGSPjf3iOtnnfln6lazk
CSXwHeQlbaz0Qhv1J8zzd9HVNAosVbsynCxWwaB3heI5Bjz3xR/E99ZpMBhgnZcv3j2zWEYnEY3H
4zhtJrgwMIbgU4VY9FML2nmTU7EcgqXrmo09mvI6xMmOSq8fuDiSVd/KYqd9XLStGbjtOsCqcsrw
WpDbIqc1Pbenr5QFWftgHO+6GcQmY/NJ0/l4NjX3pWYIjnQn6X1MS7CguOXYtYaUQbvLmzl7xl17
Hx6pSJOlwaZqm+lcjPN0/vioyyhYTyJzJFB+Rc7x9uOSNOdmEvU5Cxhz0Rml0zRnmlEtrCDpOarg
Rrc2JDOCv9WGECQQtbzaDCrR59AkGpdBBymnlkjwH1+kQ6M9k3m7CMKge3Y3LR1EGkWxsdsNlVft
2WW+aVZqbNy9sc01ePyDrTc354AQ2lk5k+RdGq7qSSOM1x5tII//C3IO1U4E+S9WAxAMMZaffWb3
VZV1YH01uS1+zvamtIvuLFsAmq162D70hDc3AxBWFMCYNd24sfo5UOixDZKiXanBQOJ6/BCKnOVC
VEF+tGLaHFIZzId6lvuUZbua3PGowgQth3smFeA5tTsakI7wIc2HESjeBtvIOMb2WgRud/54YC+4
Czpc/fBKt1OnMkzokrreVpVgYFP2/+2D0Ejr2Ju2iCx1j88+vsQIfsmqIN8uWhH/aqvzolLKeabl
eyg5LMFEJgzBnm5rfOizdbxQYg8HN1pB+qUknKzMmW+vOlK0ugl6JY55+Khnt8szYcTyXDw+ckay
qzLtD0VFUHeI6x2fxaePh3oJaJ6qnC9VmSguJzLADc0v5mXEpfLjw1HmW2S64NBS6HieiyI9f3xE
D+/BynymoNHbdR5dNVlDAli3HvAx3b6lTTdBxnt8+lEyzEvKED4hFitSpjzy/6WV5aQceSBpn52n
+q2sE/X3y2FPl0vlw9UcgfhUu57YCrNGjAHQGOuk2+Knw2C6ZZkRnoQZYPQnw00U0QQFiQhmtg8r
HbJDs0c2ntzXnICXT9kL6+DwjFO5BxXdYYLbuqMXrBcCcrRAhlcs2zxMDailyG52rdW4vMkLDBtd
QFELkc2QaixEPjJzhYYXTk+UT32KjHE1GxGeZita1mMR0uHE7sFqmVXLwv41GmuEKs2Fdbaj3xQ0
UW2TTlvCd7ya4E3qyIGG/W/ciI8Pl8yru/MHFQKKLzSJf8NN/GVFPBgUwE3zrYiRKqzZ2S62nf5l
U4j00W7w8fts34QCw8njt/+LUPHxEdgCj+YGqnA/Pv377/x9/PijtUXHtyI3tf77xY/f1Xx8ux8f
/v1cB/7GBYq4+kBdfPzB6eOb//jlv9+JnMs3+SBWffzyv35jSn/Tdpq8t9p9NDN8/GphyUMnJ27T
SQMYimYImEB8VD4++tenHx99fO1//T6sHOXOmOrzx9c/HsaEsDbe2X/+VUHSSdIw1N8+vgSoZoH6
XP/serre/TCmwzgKvM3Hp/96oILInAgJ8Gx/fMg1ncB2NMkNlaGn2uEsnradXEdjGxP6ay+DbXlX
PJT+plkkBXd9rvaTcigvmIJwZT92gVM+0zTm9e9T7tDbnlBXlCn/FzeiZmVzcd4XOj0KRdVlkBjx
1M9OtyMYO139kEm8YcmtFOKM7iIKsZseDCEGK7cY/5T2REVzqlifQiqlB8IybHszep8YXe4pUgdz
9icVQBgd0o3mQr5q1QKPURGBtj2uPX5R/umm/qYlpeBU667DKSs3cRq/1Sj2REMXMJdL8D0KniQo
9Hpqf8ZTUp7iGWJBAP2a2ur+MzE6/mkNXnLwsz39c8dUL/7ejuSnqsdcVC3tgdHqaaEILovIBnZJ
HJP/cvfCATqvwQWEhph1hNtP+DAGC29aiZElcFZH1AZUej0ESq9V2f7MPo1D+5x5sbtqSBFUUfIk
6umJzMR778mtUhZU1Tn7M9D8tE97Bo9Q9Juh8045KSPi2WwRJhwWDHaIRWgsKGKaE1LPUGoNW6eu
w4sSzbfJ3I1NZXrRjnudhDSyBGH0FAz1z6HK020Rtr+bxLzCN563xh5hn1bTOcnTHyrfWZTB8sw+
bInG27g61VvVGqpOaAdMKD+ZMs5GTjVaB+P+8avYOZD+TLFvvSTwvFZNFl8s/ClnOknnocaNJGzA
rH2zLSJAlpmps43dqmpj6HDk9kyd+u/aS6Ztxwi8cyTFDIWkqhpKOJRYewj2EZl6gAk2iLGkXjtd
y81eF8haTnGzLJ0cunj5g8exuAUeDTaeDs9qoMyCJPz4LDCeZap5s0qaNgIo1uw6DKcdr62vZdYc
5ACLn5j4AenpC5n+nOSUg68zHlgDxiGpRo9KozrI40PnNj+YbocNO5x6nwQA2DN/ZRuOfJXFWr4x
FGZXU6A3A+tNDOktG0UVMBDWzO5IYGqrUQf4heyVgWbeZ6yJwPbK7hwPz/iYIk4mnA2wGpx97X8e
3JDk2byarRKLi73JjbKOC4b6dTZV3lH5VQOig+YOOjI5B9O1KWJBrgolEVdU+i3Ife7wi8g2EKD1
pUcf6kKcWZ4K9bqR0CLCMfw6OU15Cn8WVCTeYbLkMenCRbo3k6AwdJOVHQrKSm0H98cgSat29FeR
FxvUzpddtMf7Gm3SguAp/SPrziNjmmac9w0LXMaK9eJkb4L6P5qHSSzmNYNTWnNI1Qmc4hKUrkW+
DvUjazb0wI7IWNW8rxvzJN1Sb1P+kgid62gIjHl2N/KqKcPtXNVMkIQ4KdOQBKs8jva+L9dxzYW5
tH88PGAUlHAY4afDXIeiXy7vFatkq86+UcT4DhPHAwhGPpWTvA/KG7sW7WNQPyLF24g/HwHk31pO
+isFPjVVst1y5AaamkXBNR3TFP8zWfO2ws4pNTtpdL8LPif4JBi2uXV6MTVAE9AKYAWEczOqZ9zx
d5bV8zNXQIwwgzEr3U7mlBX5A55PwFYvyj9aTHMOju+zYnZPyE6dnYEDmLDdL56l4p0i13IkeCo5
AlnRgbz9uTWAtpIoTz9Ri/s7lte6uXU5exxrkOKhBOdPC5WSFEwKihskZzOteGs/3kWjaMdHkcw9
SDRDHB0O7CiDvU+37armoHxtHw/UXKce0lzVB6c+iLw95BeoQE1x/fvgcm3sRfQetyknKpYQWzsi
iMa8iZa6D9r0UlfYVCTR84B1YMAKEHGQBhcJueDcYZw/M1BOGzdkf6GIedU46DLEda5Uj9Oku5c6
OUYaZcXNFH4Ei/Q93X/bKoA8PlfWTmftsY8hQE7VD88BFtGIJmNNnrqbL91Q+dStdKyFp3ht0jCF
bqkTbK5cra05Rxii1dWzzY+5WtJjEA/8XWptxUBquK+4W766DZus2TbGTda0U2ZrO+jLcyZg2YK6
2flZ0v0a1fDLtSHpFhx2Khu2nH5USxCm/FO74jj7II2L2UcLDeFVWACKu3w/cIJ9clyYvMwyK4N1
c+WaR6WaXr5mbkKbWla9LX1OdSpLjWSk+ppdDg0REUEPZWrKc9g747zS8yvFGGDN0l5uWTd/Q2yk
zS2N8O4AmLWmxWWbE+kzqXDA+/CbXa5Rhncm3FxQb013p0URItCdY+q4a4j9rkhD5WtVOMGuyz8j
eRM+inamEvdoCSOctUGJpJ6V66AZb2MC7MTGZLEd1WPGCsv5FJU03Vlmekqpw5ijde324b3gBJiU
ln7WogHtGfGi84biSp3J1wIWxn5GfNnVZthJVLMt5+Rkk9UY4/TchLuWCpTUYwqpE3gR9VicA5bp
25KLNl1C3rIb9XAaUqpHZpT6tcT9fO8ibi5ieAGggH8upyG+eURihoYK0fkbkQ71MrBA2uRF5YFS
rqp1jeS1qz0MbITHL2Dml+OQFL9HJ2nWwvEp4Y0KFjyl+FmWkbv3Rs01Fq3r4OiFfHcwQqLo9BFd
Zj5Ko4tzp4P1QA/N0VILDYTh9NOSkTi3fR5dpihKdhD+uSYuLsu2KYIqgO/vhhRgXwrCh0BHciBQ
zLDx7N6dqJ6o4jBUqD9D8lxWBevVQyIfNSeLY9PY7E/ugeSWfhLxy6CF+tSUyaakf/cJj0L1CW98
sSN+2W8c802buHmVeW6uU5p94+3WvvbwQM/4TKiHjt/hgKqvmRnas015yNp+fIozTm163y1Ogq4o
wttoDG0AhnYanXcrK88hBDEdTRsq34KvaoagjQkQlYTCTzHX0z0kk0e8Abi7hZQk4zw/uG4LitsZ
l7vgx7ySIBuOZcURcuYvou29hHOafpcEq8s8HJ4bP01u7Exv/dSo16w0ByQoBzta+d7LflgLo5Od
p+z3or/nmPgv7fgTQaK7Fjkxrb7EWplW0SlXxltLI1wY29PRdjrDu8smvmGZ4ZyzzBpxwOwVph52
Wxw759YuuUaOLEkYXh7d4wdBBx9k6QCss4sJ2f2VhWYr50HgwkucrZfFDLhx/90V9c13VX2DcUE5
keqno+yW45hXO0AnB/q/lp3VpP7TkMu9Nwvg4LM+DP34Ij3Z32aKSriDOMOOCK67AsW1ymIZHPHu
pXth29GlbDnDjtVX7abgzxEvcVVGB9W4P4PeFscoF9dJPKqMiPz7o9Hw/ylbKNk3rUSXMsSH3kVN
yR+idQiiQTBui3zxt2U17ksywMc+zaBilb3B4u8D7kqgksXxXKInTN5BgD4Z4nTFHgXuFlddJ3Pk
c5ZJSRkwpQCqyb2dW6GIWKzAMJrMlJV9dB915rDoMj5i5TkutF3QB1diq+JKMWp/J5CqNrK2m6Mu
JB2e8fwlbR15JioL39jFypxOKtqBNynXU5c1n5xSbTsfSbnG3bJvHlVALKoyynMV1y3k8ZXbdjMN
66vJsbsjVyQgIYs/IHwMKWCOdGVjq+5k9Mfx4uE4CJThTshVP2cc+qA2bFym7HVDW+IuCbmN2oqu
WdczV6ew5p0ydKs+5s/zwjiL3ZWY/ySz7y4S69ELo+/JGA9X+E0OoIynBOLJrjQh5yTfBgeXBSgq
DdMdE60+2Ji1xdRWl3E+YZxm8Ms74Cmp1HuRZXtMmDjO/ekYF4/uqI6miLGCXDQWTzn9azfd+mvM
J9NneoHjXFtvzsRWJtDP+UwA2RLTr5mz4qWqGTwR1y5hHi/bAjvOnicmPmjvLa5lvLWy2Pruj7/j
oPLfnPwXiN6Y0vdpvnjhEB51RXcQFmZu6kVKexkJGMerPqsKOkTcF87LML42BcXuMbaEK70lxU1R
o7FGyt8XGE6eVUqpEx1o/nUobzJklktCXNOhSqAdqa5/jjnBvM+lDm4WpCRnkJhXfYFrNLR4/TbI
C4OMKTGgkuoiHw+dl/Q7HSygQEwX3SL7mbXXRc32IdF1cdDL8tqkfX5hRTG/aBim1mIxa5ic9ZP0
vrbdEj5/PCDbHfLC/dPUj8IyuwwwoUJt4exOGCiZX5c4n67cD4YXb7BPqZt+H5GJUa2hqHZgsqHD
RN11MbFiLoDtghuIH6uonmtBy5AVmBFp2LBjX0qxrimk3oTNGB45MTSocrF+ohfWyF2Ed3HrAVTc
BtQx7Uyq8otIu21fhMu5QijeZq5N/5WN5mlbA+scOnJkCyTQmePxucA3MrKkbPMpvJAdneCCYt7O
mvFP1o7tIwLvbVuKp0+SgbXOMspi05ZYrUqcjUndBMYYsqJzLqgL/lRJyBm4pQgtXeaS/Ieo0p2W
TbxyM8n5PU4h5lkxDJ+weqLnLzukLBhQQOe1L5qvLN+5inhVtgMyruhC7ue7qGfKI2Y/37kldeeV
yfU6pYXm4sifeFGto0xhIExOBqAbwffjwdI0aTcTP5imztQz7bhbH+PN68A7/pQPnSFFYIOgyUAB
xskfi/DmUykoVmZqOmKmoiEhFiNHxqrZLoVSm3kUZlNrSONR6ydH1SfTWqsWNsti2oNsxgz5H+WO
8na01/Sx48/YPctdn8fdvh85HbZZ+HXpFvAFNbZ3MerzFGQNS5HqK8HYnpcExSyp5fycPZvz71yO
p56ZeJ87YbvJffXsLkbf1JBN9ziuz/PsuBR0CLmruArtqxFo5wCwFvdQ+jZ3oIpEX9KsQlE4oO6c
o1A+0nmOInGXyY+IAvNgEG9RPeLr88tvtUU+dPKm/Bu6erOOeYmNnn9ksIaRCeBiM6aixTIg9C5V
46tycn2Fq7dIle0NDEAwgXFEiQqESGrc+iE7kLF/rdJHa3TkCpBjI2ePPvR3WdGbY160WFciOrzM
2VbBn9C4mDdb+jRdOb9CEfSOBhBiaHeYFVxMyKqi3rrpe+aOEJ+AwfCG1YaGjQwGIuva5bfv4cKt
WY4zPTbwmzooJTVwT/YTGN8Jg9DD1dDiVlJQRv9kOTIVFX2BKQcTHrrWAn6qituV0Kaitc/50cbb
znE56Vus/fom2peNO61iYKeNN9cYDVKzbvCZ7st4OQxV02ymBtN70WzGkGq1sNn7Xu29j/ZRSn9V
oPTLOBNPluMM4JusQ21Tu1giXLkT+o8fm6tW1rdJTb8SFy1EUfi5rhZqyprFc461Nd+XIYiujVXo
C42G4QY3lWKhyRK1dZxdJdxsy/3+8dat1sVEq4+YvubANcY8oGVOcb2n1UbDl+NWT6OJF+XNQXCc
gny5rcdqOvSChLwfu1gukWQ4S+Cva8Y1AEW9U3Ueroo8/doaC6UWjZ8hFT9PA0cOF9CtBHd4auxi
X8RzcE7kznE6vONWV22CCvHLlRGMjShzV9BGxZ6qdNoWuUed6An9jR5u70MBFZqg9LgdWbKVRf2D
NZkPf0oga1lEazgFbRM6nFaZb5+VBIcxCRO/tIhL88S+1pBeOFtDT3V11b+0BTQ0UyTYIYzlfeqr
H4Hr0SOTsO/r1exsWggpB/OY6y2EtaHPxGEm3ruG1FRtJVI4mdscGb3l5KiCt9SKQuTFptq3dgqF
pwG/pOIp2HE1PPNkTeQaNLOJDWJrqJwT8Ttg8R7kWa6zvAxJFK0IQnnrNO3ExcOVc1QjlMugry8A
xVB+Oq3hynDm9PvpwkV4WU1xEd3LDB0kQ1vL8lY++speOUFRZlAJzDJpdxShm288svwsPxPaZXW0
X2yFnWKiS6imlUW1+maC5dVhU/ZQpIKT45ZqAxl3ZqbmBzc2M+O/b8VIns5rWyz9iSvcyZv9gtDN
+MOMrrPO89padwJ5LwUAGqVbt+X4ltTOT/hMVEt51e+OoX0/NVW8tuo/VdGlFyx2VPXK/PcoH1KX
m1AmTuRehqC7XFKEOy+Mf7pudY/zD90WIXt22ZN1KeFfw6uaYgb/6FSpXE8R+xdVlzSW94117mTO
QZZo4XpJKo/rLJ25EA8OpKviXbxQHWcNiEWhlSMsNNNV9N/RMNY5B5G3YDzOvQ5OhdM7sMRynp2w
ZSuaqnZLgP8UgVrSQW7vMjstThPVpRj5na2bDebYVqCmJph4O86Rz1X87gS6frY9eltyAK/bqqE/
x094ZwbRtEJzhEfMtNFExEYSqoIxSUbHogSeWmoAPP0MASZYJ7ptLiXJgnXuU9IGsixCScCGNdIc
ndScB7ISMWguvF+xg0TjFT3P8igPdTDC/ZQThRMPTK8MrZ8lQWKbTOsOyZH7wTCH50nwv+dNIR3D
FTBiFXt6k7ByvEdzehABli4U2mQDQlHsA5YtReqfEgXAbpyd+hhafrnPkf12g/fNnq3w3E5AHZ1s
zI6Bd6sRWQRF1lRdPyeOhCnhRrwC3I43cqnfwNqMJ4J99b5ZKDmuWT9Nns9CX7QNLpKG674HMvTj
oRzl7wZtDe0va3eIF9kRiPpTHDbeJdXiJ2dK+1epvWcZQ+VL5zbcOWl2DYYx5/46OFskIehpMfMP
iTOe4C4umTX9A3pL9pZH9W0ZzbQqEcHy5rEe65PXHjsrB6Yyf6C8j23RlafETvSxmuQzBLhp77Zc
tJaiZb235paRglYt8Xn8ojpXGx2+UQ7O4XwUxX4qILA9mM6cA8TnPKgOynQ/3LorXhskoT3rMhwe
g2hvyuhXDlXzcbKh3S5V+aXijDSnvTgOkQZaP/XbOCgY05qUaqds9IDLIpjOIQH7ljrVtHfTk4ZU
iCoUMxu2koB5VzAKLKQwnIRmEoAGFyxzu4eRfVtNSfjcpYAJramxdzRqfA8wrq1tPyE4PpE9CJG+
12XdH1q3FudpTuQqYhbrc+S3AiwCQsNI55dgpoGFfY0Wh/tgQDVGwi5mLqx8hTRGSW4EorKOGHXI
l/Mcxy+3Mi79XR7RbOq1vMu7xkWhSav4quzpYE9edCo5Sx+HkpS533T4ndzylg4lTbnJju+DudzK
X+Y6qPDbzOktIjKY5uQn3MQp94o9JSuoqTsujceobF3zmnZRaXv5RjhLc+yrftyFRLw2oR1TCsfc
1k7+15L3ypNyZs1RIT1WOKjuqrFuatbD0fhFd4uSBPQBFYvXkfdlKibnJFWN2WSKASHghUuLW9oD
d+1KSfVqDFR3HnogcFXJ1aqy8/XHhT8cmCYDizqXunfdI/eOWzZzVLTb5qlO8rtwEX0Xb9iUjyoE
nsyAl1DPhbxpbBjk5ooqD0Wv1f6n2Gc5kWr3U11xRolHzEcghyXmAednlTcVnW3wy+vW+xYitKyJ
AvEtke/YVq0SX+zh0A9/+qb3XmFP9k9h3r9WHf4p5mF3XYik/CLL9E/t+8Ofukbfk5DyAImnB2kx
CmfLfBmgFB47dyquoevtl2hqvnEbrPAgupSo+HV6MkKjjps5uKUFnpI4qdV6GswmcVrK1ktIn5n7
2mXRS6oWXkQ20/lci2ZNQHrGsqjEDSRizETay/vQLMM6BURQI+Xd28fDbCtYaZ2enrxppLp8tL3P
C67xVTrS6MVfxowLVmMsn+ZGTIduat4VHPd1mAcU39bAwGpvnp7GyElu2rYV64aXKmbyRboJzhKd
cxMSZkC+T/O1a1fp1koMZZx5J49tpzNCAGTbloZzv8ZLm3OoxQdXw1DoGercEShckxTfHelQ2eVa
e2Kb6c7VmNy43H8PnEVyIq/7Y1aPFClmutgubuGToEq7g0fW6VOhqMfj9Z2FQ/XqRWATW+boVcF7
ebEH+z5OXH7yoMCzCo57LbKivir9MLZ4oWG1usRnBeoyzZbsQqCxuLnOJaGBlxefUBhIIrq7k/pO
Eak+FQOvOhJD3Tn0Y/s6eFV3c7vyaLf1JyEt5GeSOcdQaw40vVy7AScuJ0rEZxCKL4j9/WkIaVEj
IgAVMYk/4RH+4o3huLKLtji3flw+u/SLrqgzzjYBmDmWbnF+jfIa8c8loAsklPoALnUEoYeDipx5
Z/LefaZi/hEKlpvWlP5l8pPuZmz76nDN2HSmpvL0cRexSqRbP8lw3uFtGllgyXKp0QVN/5JYtf0c
pZQ97wlblb8K5Km1P9ndUzc81X1ZXkrCBQyej5b0JCHA7WgW6awZ3pgXh/EaN174TeR9zfaHm6KD
/MPpMGC7lCR0oCbmR0VB6ZZdpndSTvedicA+u5p7QpSJrU0cPBhpnO7xk/OscHEqyiEF/She65Cz
nuekKCSPh5AFFcgN85xz/34iBvHsCJpHYIScvLzDRQTI+DzMEKD7lrxRJ8cVI+vIq5aHpGfetpZx
PJTG7IeheJQMy/wlxhjn2+024Lq4VmJYzj4CxmH2kxFJRp1Gi1hgE4nki86QXRPVxRee9YoEI3he
sq7U4MUcRIB1ZM+qMu6+Yzv6hd02Nr1nlD3fK+6uwnCn+lMTwtlW5jE9QxfQw8EiNnT1EvtzzELz
vRYtt8BAPvkGpW/obP7WOBQ3tkLPxchhKOzjeTtDidrURt3qZcg4PzGi10VjX220/hV0/E89BmV+
rlX2lrbIO21IXmyc9c5zZsFE66wlh9BBDc21KUq9Ubgy2UNFXIQfzE2t/B9h4tf71B8+uVZy1ymG
W1NU0z72O4a2mH9Ge+WznEM49PFAaUQ+5ugkZQxkF/DP4M3D80i6ZCR38NXXCJ9FkT07pA1ZlLj+
ivckKQ/Qj7PZ+Z3r/wZhXPi0T9VoUx8PuXQC6rY9+wqNaZNsLPZBX0uv1We/5AXvFJX9tdePKgGV
hmcxYu8zXQox0BrUtaFCYNVIaT6nvLgRe4svmKnyPfIhI9WSBMemSxx4qVHzc2ZFNGeOfUlz0AdN
GMmTKxa6AWoff2fHql4o8SvEKvS5Q8LhNCDbdRCEsNmbcaIvzK/PVh//mZCDXrI4X3ZNhVEh+tCr
KjymVZMKdjfIV77uaM+c34PAAiYsBM5OoDLOGsKd2bf9I3WQ5eKzXMZ0DbeZwuF4EJ9bx/7vT/2G
+x20uHmny8Ec7BpbeFlN6jiPM2EBlXyfjcg+l80LZQv1l8GNk5dRjHgu8vw5GlPrDvhg36TxK6rO
fOlElGLPi4JnwMzpF+djF2EmWuHiah2R+3xNy+XSRzJATinm16JGaSNkdtYlJgzGHHEeAyJRSaTb
r0vMCotwAZVzC/4wrdEcItxsgAUMVSmGEVpiwq4e9vJFUmz7KJgkX1JWNzmTg6wEm9wZq/l2ACy4
Y7uLo1J29Q306DtSQ7hvXRsHgzuKIydy3hIcNlaTYsEfzxaXGU66a7uflp2JmGU5W89XnwP/uqnH
gfOd5Rwix+vvw8LI2xSJ+2Vm99Cb0Lzwjb3PWkebBXvI1hTpeKCQoltBko0v2L77LVtNFqyx9u8F
juKQnsvBxOch4cCrOvPO04lAmNDGMcPu3VWqeNyKHfHEpOs9MVYaIj/yrCw5bfuJcmPvbZaqeG0T
S79yfqMW9YH5lw3no7Fixh6XfrnJCaGsn4M3I2zzGYstI26g5mdWO86NuqnNB4eZCIdkAzl/137v
XD8erMFh2UMGEv2Cr7EmO+g2GvZhtpx5rsoTbj3nJZanzJjiuelicY7VxDXNYazxA/G6OJ/6yHLf
nF9lZ27hFCVfUstN7hBF3iY/ajalDGrybel4N7obodcuFxKwcXQCeUP9w4JusKtmjqgLwVfWxJW9
61rdfRANznaxcFcWHVUyTeY+Ga/8kUd4L6e8EW/4pFJMdp/6gYkk952ESuJBX9OuugfeYN0ZGDAB
pfCY6yXXZyexTl3DMw805c1fHHPwBlpii2D4xmThHB+d4mcku+QwTY7aRROZGV1CHo/wgSKcFJ4/
MaqmwdZN4nZTk50jbaa/pKjia5bdP0rPpUzaPPl9qrYE/8ft0pk/Q9O/zHQlbSavHq+QKk5DLSTw
uORzErX22aie9tHZWjbcJ8L96HrD38Dl/78tpJLY7v+dQ/qfuvhRdT+6/1lD+vgz/+SQRv/wPekF
AeCFyKUQixj5f5NII+8fpE4JH2Mul2w1IsKv/ySR+v8AffGweERCsAZ+/KmuNn36f/5DiH/YkH9k
FPLlR3vo/1MPqYsgS9z039AHJFH5T4CPckDcPI6f/zOOygzueo1rvKMsw5CGGI+7lurOaSa/lF6Q
HY2bJVxIvF9iwUWMgu/4R0wE34KptbcGM+QhAZoc+upbF5Xpxl+4w9Qg6CnMSD5HjrjWCgmBOxMv
WJH5pxSDXphc8ctN29xV4LniiFW8Cd6SOX/sefNt6nUbTtghOh4FRTJYrps0zCd8adaDuzPLneuK
YpvFYt0Uzk/Wdw9gxMWuMq5fzJsUcVNuoB6ZfC5i78Ug/E9dhgTmYnlhSX8HUHKAWgc73tDJ0UR4
AfLJlnvluiuelmntg1rcBnP65FWReyxt6hnU96Nu0s/w//1z2IbzxrRU5QyLd0NDWZ5y8tyboluI
VDyn/thfrDBfVnaASlHXRXSoSzYRJF+zGoLagj0/4yaOHSKf7rK+Q1+okbdMDjxLUY4NmxaTVjyt
E4PIJoM/cSDKfavrr8zFmGLGqjqPy3leFsl0U9lru0QAvznYj461gesfu+dUA2cf2hWNpwg++fxl
VO4nxXC3qVT6Fi1tvsWV5e1mZXFsFmC7l/E9Lqd7r+OnMqcloLULSpYGKNEZSxV2IepQmMw7+w+Z
H1cQcBkPaQ5M/2jchtOTw76wYAwCQLCOCyS6JCNj4Le7GHQ/M3y986LB3hPbvUo0w5DdSh6Fj4tQ
S7qbVdJU0mEv9JTsHfA6K9i1/gaHKc4BGf0Xd2ey3DazZesnQgWQABKJKVuQFNVLljRB2LKNvm8S
wNPfD/zrnFM1uIM7vREOhmTJFkUCmTv3XutbrzW+iU2DM+SYrKEA0KGCRZdfMG2eK7QWXld/waZJ
0Ij6y31oMKXoehNbpM+RbqX3iQgzTprRepUxwWlm+UWD3m/q6A0Vjod8VUTld9owiIqnZ1BeJQDn
YGBXRJo6fcWqomFNT0sXDpgt0wJhHiHpqa2gl+oDbTpHs3bM9r1v/Taa5A3pUOjXr22uSHXNC34v
y/u5Dl9g9yRbOfDuNm710xuJq4l0xllf0ZxNDMMLikhci4rEMMyx4YU6P6vhgnOIxPbL+G4zcfo3
6+TPIuhKYbYdGRk7B03eSY8tKM/rHRg9NqvZwFteRD9HEeFlCB8N7Ap7CE8fqY0+pKDvLvqdhiq5
6eG6PXvFGNjG6jIyn7vJ/R6T3DlmZRSkZfc7jMltyvI55gUVT8jcXnK2ov07I4P6UPKsIcpIRuf4
nqdBPrYZ86BVq8mx0PDg8DZZeoFh1APSJnk8JJ4NrcUGvC/rR91vG2F/EUnCJBe9Pg1EebBqTFxA
tnYtI5UNqH6kDc+V1ONRLqM8EqjyHq+ICekQ/sMNHYv8vTadz4ohbdz2lyhBOVhjTjX3yISu/E40
F65Wop5T7rheKXrG4j6kB7wBNVUixbWSzdrGsDngHAWaekMZNKxIUjMYvtJCRzScBpMDw2rqsJ4u
pFDGZvEt6ExSAhaPjUeO+JwnrxHkzF0k9BVFHjrtkile0dAptsZsrZT0X1Aa04aWz6c7UCTDjbSN
Nj0rw/nqID/fO217Cj8bOcH6n2jTOnTt7D4ZgmSas43Vu3+J8FEbkU/hJXpWNcb5jGnTiyPOnvB+
5yWZKUWaOvuETkqEM2pbRU7MyarJgKqPJ5KKaIS2/Z4S6SNTZDazB3CZOwq7y9ii7168T13OzxPS
3fWm1CeIRaSBhfY1VUbJb9N2QD6JohinayRoHMw1kjgBvz7wyMTYFMsarbmatDC6M9lLpi89G9nO
JNiLHI1fuN9bt/1NnEkE6jTbAJ3E1QN14NDGwjryrk3+gnB8oHfGGPEwo9rZcGLk0BemRqAwn1id
6Z/Ssj3H3CrkH0UJajsjuesX5sysPmBYkV/kvyvs1dsIs24VqUcBrRObm2nu/AwVdZN7sAMwUBvS
V5dBR8+ir4zV7YehOKT35O7G2rjO5gwnnkhmdLfJNqotefYKYkehlOYczrgyqumuCLtrrCKBw4GB
qKLzf5hskLD9DBcTLBMXNKgaK0Yekes4OvRN8Q4/xWQzm+ChdQkeCU2y2QjF0lhSwRyenxC3+UEU
wvg5WbkIiDNiiyWecO/35cNIay5JPHXn6/5+ImwQd8/0YZCEiE/7A4htt82VSeMKck5slgvDDxKt
kPDKTZI9wAlzLiwGLMolSvRE6CNHBSzGkhUP6mY7ZccU7dWeyX2/y233XVXReyMNb9+MrYH4r4h2
lruSw0ImJcmsGIAO97kU9lHnWYSmEqmxiLKfdaLfUoz874sKOofeHae9CAfAfuSQV0bpEAhat4ee
JBeuGeIiaN87U/NQjkvOkO4c2V2zc0r6zkynokEmZ3oLQVvykNVJoJlRYOf230cZvyVY3iLmKYn0
j6aDCFvV4x0JVzzVIeKdRfvK/BEuGcMAmtnsqkhH+KlkMbEDQX5p3gm2qkDb+HggOPExmTWQ7mVk
3oXiXGbzS1Ziae95jgYLyYawLCNI1nBLo2+vEoRpznT0aS7kFwmXUMknfVoSy7+4kd5NFSaZFqtA
2HIjMxw+WvUQX8NU3iVzAb3DHbe9yfC5DJOdTpqfc7ErUnEpQ48Zbu389e2aK38+kGjbvcVNe66j
ijUXQ9+kfY5WCfl4gxE/iGXMrxYZ5xE3nzvZ13CxAysZ5ElRNWEYb3bJ4AfmEv7x+x9F6jrb1q2I
z9FZwIBiG055cbLIZ9sb3vzoPgwzF15mNV9wpojc0mzQGgahx2K2S9saHwUDgmxgmCG44DQyXNYW
51fLjYgVbvgYjYpTZs64nG7fbvnwzP5rrpzizgzVY0X1dslRCaIfdKILmaNfVtrgbkIUwJ2bvaYG
FDJv3bUHjjsnKHkI93gBvdDBaBt14c4uuo/FsM1j7NQ4+SaSzCKGnGMMA+mPYODDZugeK2zLoc5/
OiSP7bqanbTMsF4bHotVl3Rp4GFjVI7/BGqVAWZOJZg48w+Ef83O64hVwQmSEx3VIRo3yRfmDgM1
0osT2iouj8GiqR2rbCdijo9+M52Y3iX7tI9xW1XhCfJxsq2WhZrJZ+2iCqTlpE6Tzbue0QzYWTbh
wiNoSB9EwV3dLcmud5kytnEmdpxTg8GH3oS9g2BXO/6Zc+Qnjr495Iu6Z1+a9l5lz7vIkz1X5DoD
K8MfwKvlMryO0+hvw06b19zbh3HqHfCBMGOMxIfrNahsJQQPxTT/VnNlRoIcRvFS4//dTeG5M5C9
obhg9DcEhZKw1D0wLpItcOYAvl1iKosWwahlOSjbXSwH5pA5u7Dew9B88PUYsYPNPKXGfF7yOujD
9jlObFRKi6U2BE7vGt6ElgyMwbJ/dEM/nyzGd2AdmO6ZtqSU0Iy5R1QdGoR2kPfu0UUWtaNLWWyB
ovjofaP8JB1zny0fObXLcUzTfofwYryiBPtiaPyLZADUEWX0K1mGvRhDdPZQGZjpQeaF4HmBmuVz
kHYZz4jxrwXIdROVpM94NovyrD3Mv3iHKdscyk1KTQLdPsdK2/f6r7brnzNUy6ayr4VApINNgZHF
YH80BMwNWe/snJRGap7gY4CoQomoiL5EKsUkvE0ZNevaOwlUEhyGBhMtzvLsEYa0o2kFrcGrzm43
vWZjPSBBIeTNZRi/bydlc+ogLas1CRmWXvaMhxiAn0G3yhuxW/TQF/2eErwQ6c/ENB+InaLcrOi3
ej4DZ5+IUwyC2/Lk/VZAT1wTXu1olNwn7Y5YSRKc8vFSFb8Rfhsbd6y9jaR7ysnVfJ31ibE7LPiy
PSRV902t9EWlV05I9uH6DHsfbKSbmatye0CsNmFWZpy3SgRQIciKaEQD1YyQzX6UI6HSmLRp7m4Q
BHG/JfNdNJun1BrkdSA+a4ut9XuRujqstMrBK/G9pwheOtxmvTKIdyLRzT5k8egdEDgT9h3HFF95
/+A45Pcuo2KJw6+dVcYFY7d5am3xgP2fZN20/6FWkk82pl9FpzdeatTkGiIpLDDsb1wX1F8HC4Qc
Vf9pmNMrovrhhEKby0MR0jvoZAukLGhr+29u5y9jw1IqratCGL0Z/RFJAqQbfJYPWHFNEDlHJ+zu
SllzjGlt9PJCnsYZkk+CPjwzMYc29nvkrXGvg66OModAxB66cArDFX6R4mGMqCUiU5ztEhxj1MJr
nJk7R67xbVdHs6eULbvR2XcZCnqIk0ihoQC3Rgfmy/iVahAN9AKiDfpO7OQrtJzDDoF/cKYOwkQW
wiwrJiIpPiuGKBtiavBJMK7dCCu2oMMTpJdF2U51DW36Eo4dlqKUrI38r1KMBTvvkFqxf6S9P4Ge
8j8Th7acGfYvJGQ9m2XFsb8OcoeY1jR680reuSzBehxxZC9nzibNs1NzmveXkSR5GcpdVMNYMeuf
FliHrcQ0QP+dKitdyl3qIKfJq+zV98Y77OFtAFLs1fDjBg7KfJjJgx3M1zSFHDBNJS8pIayxRUbd
kKDuKeiZ+wruDw11shrwT0SJ+8vo3DdEHrzt4sN3ixRwRsu+RxllW9BurXKvdUqkGFJsHAmSAAB5
zrKo3Q0dtpnYdQ7oO/V2rD77zgCwnkAiFPpLJ3F1qVgKkhISQhqLFzURTmE69atTHEcTdVciCYlr
zUezU96Ori97XoZ+uL/xnYHSpd9lFP9IVePe0ee5LsasNuyXk/WXFuNXNIRn1ZsYj5bmqOi8MPjW
e1HYYhtawx3BHfPWwEUtY+2wh2Qw+1EHbRYGjrQgwlNEmG/2pfs5vxO6q7eLTu89U/8eyr9C+2hD
9cLoD6d06NIsdrXGUW5gj5dOifATAsXSe4dSTqg0opR42urekzp8Cg2SNb2JcaSwYbUAN0D2f8W7
sOf0ZuwLA/oRyOvnHMlYMDDRLnpOlaoxOZ7Ogw5mZuJV3t9hkWQYO9Cj6hCResp8FbrxTspefhTe
oTKycFukLC5VaF0zUnaDnopHpla6GzUJchghkQmq+j5c6xJMnJAL8vJquQYaCIU5uZ3M93r03zCm
yI3s32WjloMtxbeuIv4i5Vom1EQrKoeh6+OrpKvliuhKMtbriPBFJ2u05Ah9LSrSlykmi6uMacts
0zx6oX975iw2X/uG1lCPqI7LyRTP5ZJ8II/unq24WKFB+ufiHnWX1idMhB/SnrbX3u9fkiV+XWwF
GLljAUsQcPZjVJ27gff6nw9vn6fFb6JgUfclfRrA0tjXbc+2sz5YUiFXxLt1+4z80ercWGUP9zZ8
FGa/nQvPPIWrK0LkGGfDwXwYExPrbjGcugJ9YmgV/AozDXmuJj7UOWQFem/H2EpYybIhuB0mVev4
hzya7G0su/Ep1g22Cf23tLvsFFtESSPwe+w88T5AndnVTMEDm+OdNWKt7VcgizYeAcsNvzSgFOhX
KLM7t7x0fLQ1B5yURa4x2Cah4pkBGDMawGkABb6lN52ksdCwgFS7VZa755Uu91ahODWL7GG9XUl4
RWJovJhejIvH1FhkvCuxHdSQczbsEoCYZj/QBLISjnRmQMN/fg6NaqI42cOh7Z8Nt8HlVTNSteXV
UcU50znyeH1fRYbeVYa5Jfr3XniXNnHetK2y45IwJyQ9Fw8El3YNODr2ybI3zS9iQglBHSDZpDle
z1mJ59xXIM+9+pPtAaJOf25ScL1FujDBcd27sC6p6IwMh0YNe8fL1X3Wy0+/Fh81AZ5NXa8BP4SL
Tn6D0xpsQ2FuHcmkLm0irMtjLrjoWVaWGnWm3JEUnJiPCHmuJEXiWqo8NDTcQqIk9qFuOrhDph24
efmyGHtKsqfRNbIjkSGQyrzxo7DjrWeHYAiLgox3khzzJGUEZh9IJNpmHrnjKBSXkCzn7EI74d6x
xd0M2eWA77Y+a9/uN9MQDzvTG+uz+PeDXZY15iK+5fZ3QB+QSNlTuVWMkM5wokZUfMZ3XeQAk5bo
oeNSOt4+C5virSvUL9IpyIvviGFdkAtsbjeHTFZ7sKkEiwxmwHyQ5yrJ7HN/Nqe2PkOToiuDg9Oe
mg87N3l+i1+w6a1fHNeM0c6Bc3F75tjpNLJ9zn4Lkg8aITzVfpxzeOk6VscksgEUZV+oQZ/alJJf
uapmzsRDkUUVL8q/P7d4o8xUxjBwuJ9vDzOKX7TT6+epCBza6Scc0pfeTv0Dw65WTHwBSQw8g0l6
MIfba0RIz4KkhGYOp03si+rH7Wa0PTpaYmwD7Cr//b9bUfSv/3392Tais9OMk4XYWX5Ijj3nePuN
XW9Y2S7r63D7vIz99uCJ+dm1h1/+SJB1TPtEd7y7Lm6iMG4wbDrDpM/4CSinOI+Z2ORtnN5RpMEQ
9CeNMvxoVCNPcn2mt1Xk9mnV2stWreemdv2tb0+9tfOPht2KLWbozr4YtoMcHTQ0Th+UYbVXHssv
2ETKRjE89V3oHCY3NeiPFkXEkBVZ4dnw/fLQlP7zDdswzk4Q19V4pAZjTSh8vw7idKEt5RbnuZiM
oy07EtWSlAyLJHSAwg2cyCb0ylhPNfFSfbFBVSp3xTKDfY/JHTjffs4StZxl8oWwNivrz57hdWfX
wNNhdCKQhiPNLc3FuQ7WCuO2/iJd7s8+cpx+vr2FNS1/hB20w+LmHKY83D66PdyuOHwQfxdzKjA/
x1xmAvt2qMw8+OdWud0v64OQMwtm7XlIWMg3HWqFDxXrX3X2+cdo+DsPUlYKJiKBdlquoWUpwo4z
AkLi1fGcNfiVavdPQYLRucjde0Wn4HCzit0ebLSwe7fnlvc8CJV23SiueXvyoHRAfqnCLqLfzWrT
L+eko1TncIXSIg+PGWqay8TGBq6AU8/tZrw9oLmvzreP4sRogz5aaQZllm9cP6nPEcDDfx6W9dL4
HuTALmsxIj1HIIPOg3wzy7Q/3d4HkUNu+ecdoZujhPGNA5qjoEx+Ndqf7zjqLdiDenhZUdoe4Ra9
TcL1dm5SPKB6JdFzfWiS+DAYYj50XfxugoK6Tmr+769ZrXF0U6lO3lS5d3koRhTw5l7VHJgKOhJ3
wCzeF9xMx9s3EEHdEdGJ3HP9moUOtZPhX+3grbcb4+gAfTyaGSp7oaMRdOtKrbO50TZtXRb3o2MH
Y+53QUc3FBd4xQIVuvEViQGnsWnw9zpbfyvoyHSvXugt0MFtKZLE+qTNlhkX0cbjtqDQgLTEsdQY
+dRwFqJ8B7ZHe7jrPecydmWQLcV18HPaF6VVEkv1txqs+E4KeFFkdwI1j+fslLRpgMjGPKQ9p2cN
mZu4h05YV5ZMcR1bhHSI4JONk+V3gC+XYGgMaB8j4nGOWIAfjc8m8jhNpXQ5q+KiwhIJMrDBBuKI
+2T6HSycqfiqZ7o9rpl/DM2i9y56n42l1XfSFo9FVtF16Mb0ODTU2CY+o3oBMJ3gFhL1BR0FLyYg
pJ20OmRYTRwx15xbHNsYfS//efAmFD22Qs1Shndi9OQhVv4TjVsTQtDc5GhMZui7S08NAlpqSNjq
CHjf3WyeCjkkpRCGTyddKQEC/bGZY9JfVP7PA/F7NIFcirPB+zPNwORjwJCJj0m6miNxthzbOt8+
atZPbx/95wsxCtrzFJaINpmYbm9fMGOH6q92iUL+939w+19u3+xYyXtHf/3QmIY8j46QZwFKsWQu
x4e+ZxnB7CC8MVyNqHh7+9v/PLS68v75R2UraU2i89iiYqZEm7wzTmFzo5Z1J6FPfo5CU50nUxAo
XZhBG5LrTEU4d1ycusE0Prb9L5orDv8BuRmFPvo6jC/1zB3j1/aerYD3heUxso2zycZ5qllV9cyy
WRhOTlNeY2OJMtibM6yKFCpAV1BMWqE+OYJ1rTey6uCyCmxI//x2Y5Pbu/uR9PkfuivbSvYfdtVw
e2HdHqruNck442bK/6EzWFcEEm94HQParcM9+qHfeQ3Wc/JQfdi6ZvTW7kVXyFsP82xn+Zelr+ms
6WOsMXCSLCdD5N+T2TR7PFOomrtv0CoI6vq9j/Iv9T+cmcZ44jrQV52ZxCxfbDyfdM5Z0+mq2hfg
p7ieJMFobc85uwA1URF5Hiev4LAWEpQVrn1c0VNV/Mi79BDaWJJKe2CTZcVzY2CwXc2rsPqzy/RR
dfE5zON1wha/jsVXUoyKde3BnsHUKbN4qIRh7uoifAvJEOu9am86+Z51sMZzMdEdaigWlhgNHaTh
1ivre9h3uHgld304npXI+8vall2rfgiOqIZqhl/4AZr00Z4d3FweWynowF/sDIiwxUNuYDA00sep
mo56dROtTDw/f+0ZnHJhccdIWLfla+thFw6TLNqiZ4ezqRn/+xMCw2gibzdMHxb+s5HuYjkhOK76
5NjVFR1jqHLIBDvn4rEoImF3xUrCqOf7IoPemL92iG53ow2whwVw5WfvyScftwKE58ZEkdyE4Wdv
0aZMmn3VFKcJpCvArZ81kwDSxA5V2dznFdMc49EQ9TlkTiL9/AliUj/kFv6Z8l5CiLES7xRP/u/R
K+8b7LWbeEx+ItzYT8MekNHIjvYUKlRXWWfv/Yrc3xrpmYFk3gAPUcTVVpMdP9AzUOPRouVXpQaG
LbiijgAWSI+uVeYVs/Bx0JSftrlnCnFH+9wR033+1xBjkHS8q277PdXLVZX5LtPRpRMoPqX1Ysm7
0HN/IznLCsyO9P9eJk1zjQEy2nh/pZrJaUc+HsKnlULK3W5dbh/dHoYVTzor1tIiTr/qBa7/7FGy
ZYBlDogQfggXl3Iq85JOfxwzWY83xboEMHMA96wHzF5d+oRz0ldUb8iJ27OJm/csW1+vxRmfd9BJ
QTtQdWvR+9jngPOkdBgH7TSc4Vh5dZTZnzE29U3ez4KjEHO49ZxJr4I3s6dbem7XBxFr2lI1JA88
KbhhI+9+MNJdYovmPETooJELZgyFSkVDgbLw9uB53lNXLO2h7mkdb4jirs6zsuuVevNLLoj784JD
jLeeOMaRHPPQm49xHa5ygmqTO/gMN7cvTg9pV+RnOq712VofpluFVphjvy1oNW+LFQQokCenuJ9p
CWBgbFAGb7ySeziz2ulsSJM3ngHdSofcjuVSbFiCfTRjLhp4f0kAsU1myURXamw7PBQcec7ml73W
2zDHX1TJb1Ia65Z3+6a2YGAQAwCKRcpLHXsNlM64w6+2fohqDcN9u7eyHAukin4I3fPrFElLteiu
vzEmtLV6ZBjkDKgyDCi/wwWHCZUnIt+dsVaodgfgdHQqzjP/+by03JOp8VX4vWba+58fn65PhMEe
k27WFkhHHIXAKsoGbB4esPZ8+7vbR7cHQ1R30BcL6iO4eZQqXjB5cEvz5dN2up6Ta/nujkin2Qss
WnA0mcClM6Sr7HBTDsOH2SW0hMd1WEj5K6E8nmkFDufIIy54TvBYddJiN1ofooUbNsLWU9IbPt8e
XPR1KjTSoL/9ht1SlVhKNebTLhXbPjJoY1lpcgBk/JYbLIv7abV6Wl7V7urWZJ0eRoMLgFqbsxfH
jURGcHtZUfmQv8w72Z9177/cJGj/32rshGkiOvu/i+yOf0DxJD//l8bun3/zL5Gd+V/KMZmhe6ZA
NOfYZAb9K+7b/S9JZi0SW4AAa1ozX/qXyO5/iOrM/yLUD1EVOjyPCDvx/5TuTZTT/9bUOUQ7IOzz
XVOSKiVcyU/6nzlPvkA9GVYqD7CS/qlSeuTLwM7T/KX/ep4MQbynn70lRXNnwoZlTkGzCh/smePj
db4BHji7RGSz4hEDLpuvmFlFWz7QjOG2RcgEr6WqQFwTbzttPanBuCewYHURIg6tYdi2s1nvCK75
s0C3NaXhX1J7TA5IdtYWsgM1DRhu52CTpXPcHqYVldvGDYRK4Ln5itHVtCr3Swda14axW4gPZgbU
HBAiO5QlG1m5j7VBhQF+Gh+C3V0NkuMO7Qrv5V/SG065RxCMnIi5MDYMMH9jtosQJtnIK4LYRI/X
ZuK+rJwva8UEy4pCHNzIYU7Nn04eP4Y5bKaugy3soxRfUA5lKVVRXSmcKh2MJemhDyr3JJASge65
FtAKvM9pHL9gEWC3rmLCxyqw+jCOSfPdiRV6bK744x7L7gY0zcKzhI28QpLd+m1YoclLdqlWiLJD
L5sVFpjaClimRqR0n1Em+dGgd2yBTwZQJwcucwqfOXHtY1ZE0E2WYwK/Wa8g53hFOtuwnfkj5vwp
k5jElwbsqrXseK0eTZjQaoVDQyNkcQIXTebRuG9XhLQ2e9z5YGKGFtgao2/AooDTSJqYNhMMahAB
9y1MasrsXW+cKxOAE8RqF3K1v9ZAZfmjjBTXgyS8zv3OPORLRl8/zPxa4dI+erCwQ5jYNWzshLP8
Tq64bKJPWqxv9NohaTNZgAJcqGfdO5/GQBOxrY62cyf64XdNQYfF/wdYojsQ+tBvYXXLzoZFAL27
6KB4rzhveLmbcG6PBkDDHt63WnuuMQRwAQkcrPbRwTQ1NpCnbVjhFczwvlzVXBO0Io5W0YUT+54k
TH/HNKo9KMb344ofl3DI3ZUXbc7ftvtnHsDLTrHp70nw2VjROgIOedXzDESyZ/XXrnbq04xAd8P0
/1oTG35AsG0dihK/a+citlTV/JzGaXGgoooRp6YnJ5uHF5qHRMk2AQtL8UQWWS+mnlTo6XUacTkb
6by1O9zk+BfDk+uHH4xrsCnNrkAhdsg5eQIpNpyLEtN1HG10VQwh3LSLyM+DWWVHcCKhbRgEl4CC
N5hOb3gzG1Kujt3A2d4cuHznsHvt1BCf4riZUazqL2s7h1G5z/pGbdMGA3Isq2uXmV+lEfknoBFv
6WRbm4QTbWtjEtXLcpeijKoqrt0Jx/vRGpfPeAR0F4/tXckx5dAhR5SGnjmzOA9VBh8Q7jPjzmkI
whAUecgqdRi87mlUiRmgcETwdeqzyN1ZgpJ9SBgQ0uHe+wQ4Xsp+/aXr6VGVqSY+Y1xPz00QYdsO
DIYQWBD9o7YsA5FAp7YUb9HWyZp6i/lgecWny2UU/0rg4AH4aF6mWWUPRPitvfv83HpujZlgbPga
0N0U7IXuXWODDaY5SO8jI4n6nhyXXQ5OBFeae9e60TflAukKlXiH1CWDSvPCxkMDWi6C3cxdQYCy
g0xPIWw8FFAw5qKCODsywOkjVe0mUX/mg+ceHMMZLggscYeL7TJ9O0uRvLpTtlssIvFQJyJitXoz
cJiq7wlLXWml3p02WgLhASUAkyC7wMguhncZGwJTigWsTtvuG0uOe0ZP17QfPf61AHW/Yiy06WyB
yeCazeQ7lGFvR2/zMK4IjI4D+NTH7XMVWaeIEmlv1sybfS1zzunepWsALAKUah5kawVdVL5BeQoP
2Mzock7MIefu5MQJkh4uBGcJnxNdMN/1pieCmHfxYvvYPaf2Tjsd2OUF0qWxlMV7X0JZMKdrSm7C
g6XYUJQffhepwc9vGQmXbYyL75eBaHQ7dpiOpYuiUFnWm+jS9wKC+6ErkwsWk2mP6CY5+qbO94VZ
PyguA0FWKsFXxMpxtg/cZJx38ViKfecSFSnmAfh0BDk3DHsUFGa9SeJPQwnxOKeKcCzTOZDhMmyw
ZBbHqJs+Y2+oCG2N3seZUstPGNi3EBHqVMUI4RT6GmE8uwtNp5YjM93w51gnDIRlpz8c0S1IMb3n
sXLpKfY8VSsOYa7Q4N9ZagX4d8nyxsDnUQH5vkwZ0h+OrsWx9hcOcwsD9GScPuLaurKhdfiZ7OQ8
149lha4Nm78VGE3YXSTem25FdmULHBmmYd1DXJ1EWGaspBnJs+Sf5Kn7cxBDAv0bAxpi7U8X7Ovq
1jGZW/H+lbO+G6IufgASiNKZhljvomXt3OoXe438sXjO2yxe836cLkgTy30p/JexhF4oVPsjW/Lv
0cYIA+rS23EtBQuDTwmIHNRVjEfcPbam97urWuIKpPxgcs35t07vNRTqM9b/fhmPsU3w0uwY2V3U
IeGt5+VSD3tbG+MzMfCAHHL/QcX1uLP9KT36FmZ7xWacF0N2jyH3CpnBxxXjCCoR8EqryRcIlvFq
ckMjyuk/U8/LDk5jlkcgToQfri1ZJydygsAGXFskiOyjBV2ElzFkHmowk25d+rtCtvEZ2T8o1f40
p+CZplYf0RIeQ66qU7uwB45GntyjswiQNp6aZWUKsZ0I5cnLlIRUJ583FExW1Z+mnw/3Yn1A+fQT
BcLBAg9a04EdRcYZjpu2hrm2lU4bk8hiWFsz7OBqqxokVVWs4mYEnwuzqmNupV9ITVlIJKP8WpH+
M6lB4kjwsr2dxS1WIomAamG1NE0TwUAX/4ja9yH+26Gf82lG0jDFteY1rxEWlOe0v/ixjfauJd0I
Fwbjf0YquBcYQBEu1Ae1jLIHpAaMHKBMlRGF3ERDLKQUMU0cuGNKr3iejDOcuiv5i8u29fr2klXe
zxihJvLV9T3Ockj5JK20+SWMwPLSYJxOgqPh3jM5Bck6/0M55OPfaCAJ0HXbwCJH55xabJqL+NGK
ctz3ttvvbMMYDj3tJ5oau7alS9bX7gmgE72CZvwrkBVYXkB3Ov5wisk6yiJxNkQIUmNVEv1VOAJG
d0esJAvAssShzhahrg+DqJEvld13quwosGu3DgQcLSBYQaI9NCCuvub6XllyvkCnU0/rJUOT2X2a
xmfdQKJplqzdGRIErET1t4dzdyZHl31qwMTiC9Qg85g/D7bsYdRmXLNRdJ08Sn0xhUddSwKSLULQ
5rVZHSvvUM9l+diWaPlV9wQoonssRLvq0OmdWYMbgC17VfbwmkESBRBcIxK0mmbrxN4UWLkNg85H
NYAIwt9DI7Fpgsr+KCU8126QHpdA/Qv4ETNWSW9CJ3ybawtz78TZvi6FePDlVxH3Hoo8kQdegU4r
RiwMLuluLsSnu3JMe00XMR0zANZIxpVJ3xxiu7EbB8ZaNOqdPcNl9GJmcbbU9FAVRFePs/eFc3lr
1QVz7iV9iBgtjxZ4F7cd7K1fIkWOgV6m+xIgQFaOP2XVnYw4JLhmDq9GXf4Bnxc0yG4t/5fXAoYo
h+MgxCnT6leoqz8xuks3+aSL9DAnBFGPHDfeWx/NZPVzTNyTQadhiuxT4vpXatMHw3ROYSi3Y9g/
TJMO2thEEol2sc+Mq00RMXD4V+jDWgSneAGPfYIQHGWUQf+kN/pjL5d3d+oYTyDCNm06NIT57axl
CRzbfba7cA309H65w8KgvL+buvqFbwTKjNq0FvWTKuQrO20P/PjPSOENtbr7QUz1gVliT+BMeFmh
3KInuYpMeUCxg3VFXOk27+s3CQy72L+CaWZam+rnxgnvVOEmu9KxXiqrpb8HoZARL1ishp3W9i/5
TBTerM5c2X8H199HKJi2GWyY1WoKKmk7msOB1vimWZyDauuXvop+6PYp8mEcNMVrHz26gHAMaw11
iS6N7fyRzmNn28wB+IGN3QXWyLnDJyuLr7tI1fAK5O+NQwAbP5cDNU0sck899nh6m5ASXtqZZOzR
KnGlxGJP/hXMMF0XDAppJanw/3B3XsuRI+kVfhW9ADZgEkjgtryvYtHzBkF2s+Ftwj+9PnBWMdqN
UIR0qxsOXXPIKlTiN+d8Z52hHSVQQ59fIPBEshketnLG6ChZRhfIIt0wyHEVRCxMzRWtxz4AIg2l
EDPvJLytDY5sMqNzxiDoFwq1yHVt1LyIwCG/NrnxPij11tcKdutmMKpP2I7PGgk4yV36hnkptXIz
2sMvzRv3k/uBge8Vgws+6uwpb6M7XKMPJYaLRnUdZRNcmnIrhnBXquLLGvVbZ5q4oilYWgb/ToiD
hIRXdI9PkIitrRaYb+wvzs5o7ZAv7rPuMWtmzHp5paBfu7DpF701Mg6WaztPn+wu3YXXsubmOvmQ
qjJEvOw/manlezoyLBwa5JW4wKIB7JtXQ9xsQANqZnZTzPiGEklcrSMMb6RdIXLzrtnBpqaUBbIT
Or2jCAxvCZbH7plY3btyfkGat4r9rmPoCwLq1m2RkAGGWMiY9c3BHZczD0YzPGbu+ORO2Umq6OAk
LWs/c2O39qXPm9kxfdUJvqpNmSHA03aNW10qWS0M2jAnioizsk+MBl47FGckWy3C3kZnKyxml9F7
m+gPqH7kOGOUGIShQb87WvumEsCroLC7Tn3rljgKLT97TrSMp+HCX3oS3KUHe4Z0Zh9MpC8I4C62
qL6T4ak2MOEA21HKZJ733OhqW+NJp75bYG0BeA/q0DJunhM8s5/fRzJeeZl3KFquNNix1G6bGG/M
AgHqNsXQg7x2FwDDCfLEXfpifO/C+OfIzCHCoyx5V5p+d9zwE52a42ez7OgXWOK17liPGckYY198
6dD7Rq1d1Z16IjEgTNKrBzpOl/5CKNqtLENxHj0UeTI3jJjo1R9yBx/wh33o1cJzhw/ZVC8BB9yU
OOuicXCUOb+bkD3bZLrPXSaeodb+9hrtK2jGQy7xe/jsEjzvFIMxdXpIc0xQY3TA88UCJfi9iMHY
uxRvIeZFkCFM+N9IJswVcHeL7OCaldxQBWdRkMmDcG6Jt6AmbYWX/Zgp0JUoBo0RQSAvOVnpr/kw
y2rtuQIGzC2Nt6Zxn7PEXivNuwwUE3lpv/Vo6DnTcM90lzax1mX6zoT+k2UB8MDksS3Cdezpp1EU
yDm8fNtqGCx0enS7feTACBaBZqy0Ev9aiarDGW5OghAsC7fKqnZ6M25jGgsrZjXl+Y9xHO5jYWwD
czy3Npc2dmm7vQ3Y4fH5lXJC4ktLZGrzsbiTXbVmV80MQVNHPFgSyaN5dU2qEYZj6H8jfFhj9BJV
wOTLtG1wOoS/a7CYVUcQE6R32nZBStdgL2COHau02xkuugrRJveK0zUDYrq0PVaA2vA7S+OXktTR
bUDoNrQ9QJwgOkfsWIsq0Z5qbpvIoMvzWLPv0K1NYciXqeSqHkswjpG+qQl1Lgzn0ngPZVw9JDae
f1Xm73DbNjKuadqm2yQETFaXrap+71EDVTgsI6d+9YbiobIINLLjnM6U5b2V1uUCUh3KABAjgbZj
IsdwHBF0y3RCjxkRDmWPaKdRH0bhPLDRnUgEzqP0mjUZcjt9azQ9Xh1M7jaiawNiekJrNFSsTJ9F
Xzyjcz6OSHNbK16NCHzYSWNjnZ7izHgU5TBnTp0x2bAChgi7sCCAo3ajJSpsiCGErc6FHk6abUEb
KJxdM8tXY39lQvpgnAP0e2mZ8lRlzVtobYcB6tkgkCj1N5aZb2F21aL8GAvuuHR/OouEEY9LzRYO
ab5BDjVKdUBzCaUB4n2bbKGwftO7+Ik1McFUAWdEN8gzo8cLGSy87Av10lCe15H6cJ3gTAFMpdUn
kPkIwXUe7Npv1vPPyvXxFDKlyEdsm02kPZiohmTxmwDZdWz9XPhgwncUTjwr0Ex6W3zrdLSB3/5R
Jkt3hbR/KtamN76iJX7o+OtabhRGfhxMpC169R0kDppBk9WcPb3WVX4erGmdTj4lTndzHMnjppUj
JX4GvT9YymE4zc9X1RbvCO5fPLP5yFR6aSp7S0zLti2AVZd3s2SFBEYLb8VYn/PxdyqCPxHa90ZP
PzEiRQCjyFvwrJZ4EVphMaGE9gEjzTUia2RrFeZ890gX5YiWit7yr4EmH3OEwAaaJzeOJX7raqLC
Kh6b+nHyAbuMxoIdCjdSqFfmoHaJyFMcSxvFJHuhApQrdttPm7xkPFnDk+UTAUE3GwYqM462PftG
jy0u7+0VDfpjLD6U3V/pXCmYkJe7cnxIp7308kdQbRxX3fRWdxag9aLcQgda205+RTjxDoMGAVnT
rUYLJa0aD0P7HZApywH+knbkVlqpZnLJptve8nhtGMxNq5Y8Vy2GMOIzV2hdmP81XT15ON5KOCRp
AJI3mq64Fao7F1zLh9SmQU9Yc8uocw8C4I+WRfqZqTNVXTFiQ3N2kp0rWCxqrJj6iBTtP2mTMwND
1qwQxq9bzddPE+enY1AZ2bnaCIRDt4acRwYgHHX4h5C/0MKTSo+i07MJnWlH9tADySx0AAt31TWe
pHNuXJYJ6nEozHoN2DRc2yrYtQ7reRUGT3QEX1Mokk2l4nrfdozMA3DFsgZYgmMpOpsog+bMh6fY
8W6+UZnbXlg3pxdXVbMa9CztpfJS9mFB8DRpcL38HOujhAjWJPhIh1ZbhU0ldnFJWG9KytYiZf+N
fckjiHvOxoJE6Ri1S8y1AuiTEpMCX4RMYPJ48mFfc9+qhfOG3o7yh1YP4jrCgjrQsOvcbU1vAcTO
VqC2q2eB1SYL9HTJEo8+wCRIJCtrRCuut60qxSMUjRvG7M1l4ZfSW2Ej2JMwbT0X6S+WDJ91fxEt
mh4hn+sSC1Aeubtc8hTCxNZNIHKYe+iQt1ZkOydPIoVy5h0OfA2+F48sQ4OEYHUgTUERf4ZlxisY
fbVtkFeE6lcAkSJgKc6qvZVWLhx6fU0A7niKxxZDe9iSn6zAb/mx/2H3lKdBhKZYUzUJcZKeEzcq
gk7oZgVSSWoott427kCzc7KjXSSPaZt+x920KxGVbTyHX69Gm1amzi2shz+Z63K7e4WARwdQoEWx
nrVYvBQh9O7I1h4Rm/eLumYt0rhzpLZB1kdauCboeGS8gcNwIyd/oAaYmnCx1fjfFj63p6wNV3Sq
gNpnXCRwcutpMIqXENaruNUTkXtlfi1zd50YXLI2ij2Klf59NEjbFFvHzXZOip2j0PyR6p8InPSb
PS4IzXjRGh6PoI0NMhnyl7LHQ6rZI9gKQfpf9cUt7qwTPLg0dDpcUcNswLxyJgmLEvyXAZhH3Ca3
/MpMhQ5Dq1YMlrksghjGrbrTX0OwbaBIyXl0WBIYRZwnoDsL2dCcQGnNYbuk8UYUCQTPEAqbsxvX
Q4R9sCugwUAzTaCemfuBpYMgTrEf5BNMtndfZYuQ9fRUJnvh2Htwos/+7E42NWPPLRsyYxVdsBoY
CxaGO3zJlAnDb9oqVlctYTUQA5ICg0efGngOkvzd8Lq9O/WrXjfumFN+6322JHr7MYitL7MezzFh
UCtyuX7pg41Qv3+xIpoSKfHLqWe95+7j1b+04hVFVrj3ufOqxlFLwSuZkTRqbwZ2G67GkOBL/lj8
InQXuPoP+CQxS1vISE3tSwY66q7ybtf5kiEImpjhwpLr1WFauJic4TsM64eIqV/v3tmhrCrd3+ja
bCOc6sdgSJ/MrL0axGvpcfhQtOkRpWl56ht9z4QZsbGMEEt7WQ74plmWCN2wXrMKceo9w+nfToPt
ewjAlRH1HQHtwhnNK8E8V136GVDfL4VvP/RJvx062KM6zgTd2A8OWWRO8m77zZuu29dGq9t1mKWP
JIwkTvx7zL+DmIFGTt0oGsbp0j7KzDhrngPTRFtAxMJ/O7aX2vA8/pBxB+vy0xCQSNQoicCJ2lWp
x+nS6VxAJOFSyPIT1CQnI3wKk3E9+xgszzXAgJ6YDFh/R083gDSV5TdU4MPITrGezIsowoeoke8e
FhUfXutkp6gKCjx4ek8xgkEBhvINjADGtbp5CSpWioRKV8/gO6+xxAHn1eHOmVAPt0PxnebV3hjy
GwzddWQ0bGUFot7GIMXFg66poQtn2kuIuo84H3EGb35U0H9/qM2i6H/73L99+G//7Odf/PUDIsxo
o8XqKZuZy85jFBcGaW08hHXVyb8cJt4sFc/ZFbBinu557CMwnxW+PzLfn/f+fvO/+NxfwnCfsYhE
if6X4H4MJyAjkmfDmOXTP/6Cnzc/H3pSNns5Pdd62zXEfaIjIQuDH+AOkqzjMDNJtyiR7f3o2X+k
7GIALLX+ebdE9EvY9PxHTI1x9YU7bHw34lD2siE7/LwhXeG/3lM4lzC77azUa7Z6if3WbhEm/fgA
/nr3Rxf/83E5NvPADsVaSeY8JVx9GGahUzvLoX7e/Hzu572fL0g3wL/395fV/I0yJVCJ+0W/JOAU
wMnPl8v8RQxdw0YT9TUbNIwNgmhZofcoDGZ1OuvU/65O//tzGYGSe6/9wnR/w/P1G+NiuXdqQrN8
Nzm5AeM4aUVfUE2aC0jikQIgbNZRD5xR7BAy04oyfAPPwO1YMasy+++kcXu6VN4AgtmnqiDV1RjH
leeRkzZxTFo2xMhsgFyQJAYONhcwQlSOh1qMO6PWOVzH7pLUA6lWNn5ymJbvg40EPeAmSLdMvqv9
qmPcOHQ0ARCQsaxlxGqbqhvXE379bUAiV5r80VFNWYMrDl7bj9DFprsb98nBFH5zDIvgoI/VV40o
atflPqlabNNVn19UVbaXBmE/J6pzZMtQLBjOrwu728uq80ksMfjfmCBntYQns8jI3wvYXFKTSm5V
rqYuBRAAJwPBJ1JT32u9/mD1hrp0NpadAtXIRDRLCXpjTx2+eIbImZ51/HxB3liXzrSsCzE7vPqt
4eBrznWaJZwZlB7+SXvJ7GSV5eJcR+jVubBvUTOgbDcs/4SWkgoILrs2fBhQ+JZuaX4rs8nOeUH9
ThjiGW9EI/lv7A4+04KRRzXxGP+GNSe1pz77oSY2wiryq6am/DpFSMrhiXf1BJOU6WLc6fBycG0t
iU6lxNUb4keSLL+EUmYXXXtiuzScbbwVq7BMWakwbssnY9h0Bkk39OfyDM1VnpmR7oMov0P4kYyy
qvHkoDrU/1iMCCZWbAun8qxFbk4BZN2yWY3cmChVs2kFW4SS0WTeb5S0m2E2XshIWYw5ovpo/k3Y
PWls5yhvDB2Kpi/ddjvMsNKiBWHtlRly4cBLiYnGf+Wk+o4x3RMFyFqfn0Q2SihNWKhk7OT4rjDn
ykoqx1r/fO6vL/98BcggtosWY6x7nKJdXuJGBR3/annu79aZTkUGtDOIi0ci5Rih1RdCSQ+x5j/j
H1Xa8OlU1rfexk9oj3E+4nklCaQfjKeoCXCsCOOlsGZwg1d+SIwGTOiYylbTvZ+69pil1kpo+slu
qBQNpz8VLGB2UC+qKj2UVnRSOXVeXG3aEOltZJFALQMM7npnLwvZvYrC3HVJoyA9mCCIfAI0wtAC
wkKdCkDyXgXpgAU2FMvchQMgjO7J416lDe5DH+FJAwN5qwwwUpN5oL1dWAPpGW5jv/R+f3bH5L3X
BGUqjafuqBtuvptu1Id0x2qbsmTw1r5NpFcfK+B1VnnN5BlPI3qLVecRq1Yn0SORlCtCdqjyJYAO
K08a0oDKX31FESYz/aMtYVzLDDdFYXUrzTgi2+XJnqw/Nr0dhlWRbexguPsRJ/84FEz6Alho1A6G
c/MBKiL0jzboFYdjn0zuEnvaW+tYdzHdpznzKqyDG36S9BR7aDbA9ixNM1mUHQjOCDwOSGqdOCgO
QtjiUwV+utNe/ZLNqxnm7HaTYoen49MnmZHGtb7DKFv38d22L5z4T6BgmA7L/HmEBqWN1qmqDKii
tvPgGiHaeqKqjVvfhSNDcnYWhdt85Cg+ksLBHI0PilrgOy8Lbw84EsXzEOIPalmp6aZ5NOAlOkG5
mwivXNn0eWhA0GVPuiCZg4chHeHfmCc9pqJU5r5lETbkSKsVct6+yMulMbg8oTQ5VoTe1SrgQ5ZE
0YdRfy6Co6SKW0VKJ6UyS0DZDkCqraz6JlrqS4ItXLTsKvXWYiYZe4+groddaANAq3PbOFaArULD
fG1tBi62OmRSBvuoHawVpPJXQ7tU1GdlgQJF1NXvtDI4prtDUYZ/DCSaC6kT5FGnN4/irMPE044B
WjEtMsCKkMRW0EBrYbJMa+7AoZoOcympLP042qzsTBkRN1MDQa2HmfUwqs/YbZjUA1Fd+DZtmceG
PPjtKic/kiiHVI3mZxE4VnEdGCcszNHdSYdgWbrd/F6r8hnF1Fcn4u+4/W0JUmU6c/TB6QU7zl1x
y3iwiOVamLmJXI+On33A8EwkIeYLb5TMzppm86nbebupGC83jiBlofKKZdMMVyNEkl45LB8rH11g
klj2yf4MoVBtbDpKnu5rCXn03beN7yqcrk6UmWQQ1e46HtQyZ0O/qENPX0+9zmu7YVbomJTNDD3C
sQzYaLYakGBfrEILF1sRggDpfTVgkuPqcoLqIaX1XGsmqRCAuM11Lce1p6lfZpdvAy2dnuAdkfwF
7Z4A2Ys9K/0D3XgMbWpmkxwp8AlAiSVa8rAR6cJP8+9BS5CaxyPtMCcbI13nHNtIdAr/pLsCAm+J
8s1LmYypWrA7Q/tlh+5amvVHS8T11inrB8ay3s5yjStGuEVth3fIPdHCYlMBhi+4s7PeMRlyL4Ek
O0Q1JTCKENQNwrBs55EftXZtCEdFCv5cIcK2rPaPU00v0Pk6frZzsB3z1Ppj/JK211Co38HQPVVo
DyjU8Cf0Or4EX98irr4xZSHZMKiYPoNI57QR247aeOEHxletoSnOjLlbqJzvggnwgqK0Xw9zSDdh
3fqc2t3N+d0JQd5gwPgTZLkTuXAXUTPnaaSMJ3xa6mhOAq/yfcJftqwb8NrjnBauBd+5Ij2cM8/C
LUZkAhShcpPMKeNJSN546OrueSSC3OjJIocZJNbFnE8OVHJkVUxmuS4V+HeXHPNmTjSXc7Y54ZuU
MERhzdptws+ZvqRYWNDp6HMyekVEOkBr7SDm1HQlkHJ1P1HqmROTk9Xw20OhiZEekLneF6/DnMH+
12fmT09zQrsZPsHPnJa5PhMJEIcdnbriVhWUZLu3hLz/9SGak20tSIAnC0tsaLJZLs7FH3nxw5wX
//OewxB5B+V3Pc4B84BRkHD+vDvVDJyzOX/emoPoJxLpfz7/84bEuwJGTfvGR81OJ8o+xsRzVHO6
fTi/FxF47zSZtR+Zp/ISzPd6OeXHUqlihdfRA/Q90do3UBI5VJxybbbQKKXNXlgO08eYkXQZFlV+
5HA/hrmM1zxBp5K//ljPbyoNbEZoa68/n0pCHE4oSzADNbZI9r3Koj0W2rWjTG+H9XNjShM74vym
6319idETDJYHgctR2krW8Gz9PNZx9gt7kTIGWaWDyaiqI+EYgFLAM44eUEOGlfMN5Hf1K7jU5RGu
c3FEW1ItWo5AruvsywhIMs6TZNdG7qUl/GFdZuQjidkKkeiJOiJ3BFZVIxXIIi4fW0eJFwVDdLSC
IuJ3jH/RtuabDBXpsac9mW1A1TKuZwbowMDEkaynxFgemS2Ux0ZvUXSU5tawrIJSwkuqY1fOOaTz
owzMvTqaQ+/iXA9OTUx11M5JYrkNVh88yny6BCxCfj4p43zFJcUQPPJyOndZr90cC40cw2PiCmY7
P//DiIlbZR+KwSqO3fwgBAMLg1ZF5yoAD1NHOpw8fveY8dPx570GYu+qjSmi1FhfiTCJHuqOV5pR
/zJxou49dr6pGdWAquS+KfRho1c9qSnCW1Ql9Yw2tdcm4xeI9OHNZAW/Io3mVObKXUx6R4R7231U
DhMwVdkJihTKudF0PnmgN2SipGfW2jBT3E2BTijQbJRSLtMkZ4A85Qc4YnusdgF7+AiezEY8iDsQ
IHZ+XkVQtfNhdeolzhBCa7raZCWSy46AUnAUDMxlHP/5f+1isBxTxwbwP7sYXr9V8x8vEU6G/F+9
DP/8l//0Mkj5D2naluF6uktcndCdv70M5j8c2xL4HDyWBnwDX/qnl0Ho/3AsnQ7ExXlguY40/wYG
y38YnuvounQ8XZjYEv5P5gbbkP9mbnB/fBTCltIwhAfu91/NDcEogJ/HQbjvNTumRS++s65SS7OP
rmrWivWWRRwv+jnWIu1n07qo97VT0hvtpUNvI5x9j8xskQfbqJ3iZZ5DmrUFHgHVE6HkyM8o9q/t
7HUqnMGfdwYeLVPpb9OYErYP/HPkYCZlaDPqBxPx47IOPKQdJkEbfj+99p8QmYn0a0GFtdPObUti
ZSlhex2hHcLBaqMDC+saazXhfKzdodgLgS67GzV8w9BXZBDSa7v9JnbYlRj+cGRQOZ36aVxMkoj2
AEVt1k3aArnoMsXTGSZ0H2ws9h76POSa+VkrDIiFceesDfORtMZoBSa+2+iiO6e6Nd0G1Ie0gA4S
edUV1Ba4B40Ru1fZlN56sNhO2tBgtsxkmHrPO4A0gjOPT/4xaW13gxyohkpAn1pB3Ww/6zEVCzEn
KbJDj4h7ZjbFvBWQYr8mSvJc90O7YIStrZwqkaCZB7ZnaVOtghnsVLXRBtVrvAnDMl6ZZbAJiaR7
wjh1z1y1VFQ4ewhEoGaJ6XGZNhu7rDSfytkvwaj7Ceg09Cn1AlTowSbyo+vZpJIK4NTjIq/Bk0ev
SHUWEWJ+vMnHvvSuuD3OXes960xCRe7DKxjJayR4sElGZHeNu5+/aqVQR5uQyXuuPnqinZZ2zrq3
yVi86Ya44POERuQ0ijV+cbRgpS8jI2eXFho7oCgHTGi0azgxg8Imk1jvzmanv4EqSwgtM8mrYwmx
CZlcI0Ri8WaCnk8LuJ4e2twtWxIsNIzdVr6B1C4WalN0IfNWxfa14AJfNHamlnrFNJhMeqIELIqq
/NhISf0SBAWHM7oQdgb9siJikNDeAFUJM2WXXKkseNJN8rsMUbcrXI5ns0ZG5OvWvTRMgobsh1ku
W5BEtaz6DxFA7auN+K1COXCtYcYM0dTvNAsETsJeyCadb90yN15ryttEteEsKJDDmSdJ6QLMoM+N
baKD4g/y6qAI3VmI3ttaYzuuwFeFa6zY/Ra44jpr21czBf4Y+EW8bsN6xUnAy2yADYlmBqKWf/Jr
7aEzbRhtVX0NLYJUVL01VAf8BoUcM6wCC5F010YUPiZYbZasguFawsytSskwLKvOrD03XdP0z+GT
MMt7RE8L5HRbCBDPFEi/4yZDqlGYv20kRWgvN16u81oUKmMHjiIKkyWxC1NNqKHbhG+9jV3IaXbe
ECFXnPDbNr7chd2Sl81bHN8rG/Vb2yPRlSC2LMO+yJp5RhQgnBpfc2P4HrVOwta3L1B3QRDWJsaR
CsWUO26mBB1NOHS3cWYStIjBlx3ikEXN2jLuW9SZ3CAdP3iom3Dj6f6D6q4+2nFCyTBb2elF5gVL
6cSxlib6wIUUslp2k829tkCG6NkY2UNMFbr6RBZhU458DkOLKEqXqzHQP/VpfoJQNi8NU2yk324l
4YDLGh/JTnNzvEugj1qTQNEsE2JLSOO+Mj3zlLJLWOgkgA+V5z+zzzhU6WMWVsW6ifLPsQ0FO7kw
OEAA4Y8pwu+y1CHV9tY16rGeoTm9WoTBHKCfvEjPyg6hePGdmNX7gKyQlFrift2HzkK4XnZzAtSE
aJQcvJUXFHMKfWiv+7I5Za797cR/yPB8IVINbQe65dlN/91j0ekzshNHZwQiYetPko5s3atfQWT1
F4uekUhcnVlwxhTCdIyVJ7+Q1QQolMkk8iwOLNypVuzWK7fkZKqKaTsUQIxaFAsPztaQbX1utDGj
Fyl5duso2/r2SD1eg+XT4BkiJj8lEkhXYh2HsrWP5LMu61A8Z+xrFlZYVisVYz5LQc6Cp3SL1FyT
tgqTxKDjJX1lQzguj7Fsz2TlPlf6TrnVte/YL5Ul6tk4D1b0FKj1fPMh8+bgBrhRVZn1B2VrHfjc
tY10HZ2UuejMAds0KZo2nde6SjIqM4PNxJg/1mk9LlOPpeQEG9XxJEFKf9jav8XE+CxlWj2osRz2
xm6Y0Kq7yXhN9YtIHYcTjuOlwQwTCsa5dWO5q0jHlEv4HSaQMlv6HriXKEX1SdzeLcV0FKMbPqXR
C/eCCoo7aZ+0v8YF+cm+q7mt9Vl1sxLl3gqD7aaGNl6gsxlQpZL0p1XcI6N92+SkbdSkXkZOeVa7
3HK0qyDtPSab50LMEHfITj8K3XuMlGYdik5LbnjMeEOay16LnV1Yqp0dy7XRtI+TrJ5t4T0B1oW3
mryCvHdRyvev5AugRUa215ftuC/gZS4Zrm6zgAgL5Bn7KiqJbQX6qqN/GjV1iKYK1WbYPSTusSTI
xapkffH6kX05W2BUInwfhoDN2HkPk6WND35b4Vkep9+olemgB9IIeal9lHV/h1Gq7RWyVBpzVPNI
65fUHD3qA7NZMh4/II8wSXVYc/1ebXQpaDnKVZt77ML7EtEV3lBbMK9hFVcRfrx0qtFdzQtwBHgQ
NW2i+IrePZD4lx86Fb4DwXiqWzfZdELcAwqQKIWxBxOWbSVxgV5buEs9A+E2QhKG1r+0uB1FtTau
mLMvuSkAQu3eIjPa+dPg0pwgDcpY5rIVu+oMe8LIDD4qKdUmMjTa+46pajGFz13hA/jOzI/Qj7YQ
sbjBx0vPUwP9NY4HEwmxkchXu2W5NWEjOxTMNhDdG+G6anLwR17TbmiQ1K4gF5ew+0+bPKu3Wg9+
Fcx7tzWINMu0jg6JCryAeMR0Df+aZXrPHcIbGbnOyXTwhXhBb5D04nEbs82XDP7twnGIYWl0qMsQ
JCRuLpIJYIXib71nY8PkpWPiiRFvVYDCkdgvx8BrTiyaUy7U7pm9ADrKmJNL9VpyLmKLnyKn8lwM
Qi3AdJjll+5X1sXK4e0gU10N0RAfprHZZxHLWLYGx6S0P8suwktfTw8REP6I8G0Gd29Y5DgRYSZj
YkliqI9WyGIb5C6rfKSGu1GGZyVgE5NX9JBGdrsgOtGGGWH8QdhI8hDsUcqH2aJiciz1EHdLFa7h
yg5oPF+T+UKtzXgjeZ738/Dk5BqsUnLOuqj3kbmoKlg3cGXXbmAXOGY7YJXsIlBwnANyjzaT/IqT
sl8MgPZgdmOYNL80beiWnUkkMNFVXyowP4TJgklpEbEZaXQ0Mo/Z71SyTLjmOkd03uPx0sb87lfV
1ZCqQKgV3+PpUrGt9kWSseGJKClTUSKAIejemKB5lEX2hPxtUSgxax8R2rf1cpz1jrWC1D90+aWZ
JWuz+sZzuY/1JWgEcz7cY1Ftp7lraO+23hvLoagfJBNNN2vOfjKJRdHhWkw1Zhm9z0hKzD5CgmWt
1TB08NocXEmEdNfvmaheKXmp7RSBXFaHtDwv1a3N2UP2Bshp9u37UljVU4KidYGJqT0bKYJIZWm4
zRjn4wMglYl/E3jDsBVd+zzgTKQsR8odsRTbTPAej52GQE7AIk8GK4C1MvQrPzaxe8PzsqBUOFWb
ffwsBI2Db7UvNf21Rv7faRLmpQtcCAz8zYt+IufZKOv92LGkGDwSsxVqQzYlzIpmFQykJxe9HKim
RpPJNfaR4lAnVR9MIRDHW2W7m0jNZcKJwsvJKvRBfv8iIrmdZH4G0kKMX5P1b34Z/+qAF/txMlxV
2H23FnKAWDjBqsrsm06zcbJbTpQoXhGd5S4s38GBOH+J66/whdo7ffSlrO6ou1yjqDMQeKUmIcIn
LbP5X2lFtAELSZzU+A2d+65iRH5UrJilB/OkzkIjHAo9Y25gBy6UQlwb18lCkf8i9fCLrLgJAWCF
erHeu87Ife8G4/2gWhjMiffgdOMLlkuEJXOqh8mCq/poNESsQW5Ui2jy7lkXQLtH7hA2ZDgwkZqC
tFtOd6f07uilPl034BGu1zXoILauhFAEn4y99l5NCJ0wNgHtjRQ9001wipBVIXYXhyJltpnKfZSh
CjLJqLDhLTnK2SGk+/KM52Ga1hPdWzcQqYkljHSgZyEJkWeoPnhP/uj9ovp8lx1niGA4p5XvgLU8
tJb1vLDk1uLqKb1Bfpsajj/p3yYYLXlYvkQa5lHwF5OrbsJj+duk8m4DS0lDtO+6wYIoxOZOVtVM
sKKnhuvDj4rT7KEUzapzrIORJSPhCixXTI1MGic8lT1Krcl8y2sWPXjs7a455D4ntOavGegf9Ty4
FLYKQQiAb+VcGHg0uRyBTQ8BAY+68WJVNZRfRtdBYn8lWM+LAmKtC824Atcr2ByX9XWU2s2E8q2c
97Ys1sCdTnBal5KBJBFZ66kso9MblsV4Y1j6E6FcuzbmVAZHWgDwmmJxZe72AXL5SVfmGeg++vK1
qWkUhXIdDMkHnHDqvcr+ajPvRP07M7UQ6UEq/zVUAAd+As1D7BgAdCq0smwiXWdYVJR2TpxfpNli
xAx/efbwQMwjE4GYts+UN9t1VqA2n6LIXGJiz36emhzKi+1h7K13M4GY9CP0W9VjXIBLNnBUy0F6
C9Ml4E3LDgguD41n7dibAIg0X92p7edlx2vPHWl+zLXefaqhQ3lB+OSX564v8d5uoxz7rz8HRRSg
68iRvrVm/xJ0ZBmpbu35oKVGMn2E/UxZ8cL0IqWMonvGdnVLnG4TxGijRCfsx3vphExB/5O7M9ut
G8m69Kv8qOtmIRgMTg3UzeGZNcuarBtCspycx+D89P1RzuqsdBbS6NsGCoLTKks855ARO/Ze61uG
2a9hQGv/M7sl5JnAppF6io7LFTxqCGu2PoAr0ChmWDRqHEXjwjmqQv3i8THlwqFF7DNT1zUHZYDA
Fkgj9n5QK1Z3lWCtnciRwgxP30HXxZUzGl+SSu6NOGmPRqhuy26N9pDc+Djcpl02hxdEF0BjcFl3
sbe2VUNoLRcQzkNg8QwtELtudOM++8UwHCtOEaQukTTX645bwu9h8i24ZnEeGiHWv5rjq4jfWsq6
ZEA9ycxmJ0zv0orqA50ryrjIurbjtN+714531TaUBSmm/I4tmtrx3R2sd2M86ZYyLh3ZLZyO2Enu
nmu40eTBcEQjJyU5LnX1DrjaOxWqHgIafGMA8m8f+/oW90mMa696dpz0YnKxEoRaMN0Z5weR3DSr
xcEPISWGnf2gIu+Kre92IEBk4wj34M7Gg4PEvrfGJ6lpwVRwBzgp+6TGyxuXUPhNXy2vZtbA87Ri
wjRIqAqr/sh9uZetwCxf+EBay+wqEZ53nUTmBQrNeO/VMXSsJD4bGdGaYUYmVYOOGnneg01AD7gj
+WpVFUV0/U0NHYKV1tmmVW6fLLjuqYQ3UmXVW4UGajMSE7K4lxn8k2sRJd1DicYq9An0WvN4cjqe
NPmZ8S0HBiUMpwYHH4ZG6OCQFgKX7aI0Qx8vH6lzuTl+FCkA6tzFGBATBahrlg2TVueuyMjyHgkC
n1x5IW2OHNX0JSVxh3IL/nPZvZoe9vmOwgax6XZUxoy8tsZ6YncXc0yDrevDl0g5m4ZxbzBmYl/6
Gkxsa5kohuD4JkgNDJvmZLIAcm+c34qBB7THKxfU9vDidBnnhfFLnhsoLDFsbBJSvTba51Qygkm6
8Fs4JrI27vpcEjubEXUSSw5+he0eJguhnZQhp7vFPrKnusxZJA2BQXNKoDjzUzbb0e3yU2bbx3ly
zm2cA80u3J1SoUEfhfYGaMLhfuo/KouW/Ygvm517pFsFurJX3slE2rglnGtXyZ66gJTErqZRiVjm
ekzbW8CUB5NW7GacmPM3BhOI5psd0gpMkTsumPWCjANdQCX6jSn89wLOyn7MQ2PTey4xTrX40sKk
FAZRyqqPbjsR3VmJcR16A3e1jxtMzcDXOeVQC064hj1BNkyU3ta5+pZoPwXcPlwSlXm14J3OJNBv
2Vvwud0mxTi+prxkxqmUDyH05mVw+cG5DqY5v84F7Utgn3d5ZT30BABDajTgXkgLb4UAnuta65g0
ho1vXIUWlQlGv0Q4Dcx46jZBgLtdQFvGMBt2T5WO6MdGqAT8FAQCRHMlLQbeBZ3REiYjoQXx2Pof
hpCPzkJHykkjgIb2sBxoqB7DoTiGLucOgrjJQmmn8hwxuq6R6VCQFc2udCl+p94LYvgSizw14WWO
urJrm2+toeQu5FZej0x3PtmwaPH4Eq3cxzjN7T30ylssj+YxSckvzda5aeW45zHWv/+pjdplN47l
um4YBshZeugJZ52t7dH7/PxSxHDpZ+zZZzkTRQ9jne90fjIH0uJR16yZ4NGSfm/RsDqlKy0t6s1r
GjL2HjKePteliLe0Zn6ntX4yhK0/8ME/OMVW5CewY1oOG7iq8BLNB9rJyASX4QgWeib6+t8w588/
jR1FjTef8poNLAd83Fd3hdkk6U5n7UU4rny4z98emzDCwDNunbJCV0ZP3vtBOv9kxf6QQa7o2M8/
/fF3VKHbKa2xSdh8iMNKvxt9N9yOLdIcueZY0IYGE+bI37/EJcdWJivP1ko1n1YYMKFS/hx8/hGQ
J4LNRicljFy0mgzVvX0p7cvmE46ulX0xVEmKrWZFQCfoIxk4h6vqFwLmSrz7/NLz1BD0IN7++Ctp
e2eq3PrQyJ6W2h/fqGfr93/1+XfpXJjbuWNp/+MbI1nfW2tNRQO0cKIDqA8cJcHB/98vfrtC7T7/
O0m6XQMCDUIvT4GnfaB+sjcOLuP3UiPB6SIJuaNovrh5WCDMoR4eDHZTMESU/MSNu6VYbYqbXAzL
zuxNcysGcmrarg3yvvC2cYYlDTF+0WssABxWUt8wWHgIaGYnuEPDgRBw7sVK+L/GsYDPnL0UlNEi
2U/H5NJNo4XUMJq8jsxCuDTO90UaAAvK4cSZwL7s5+TQdqDTa7pSxvQFrR9wPapbupDOJlIeoc1E
S5oGXcU5KR5n5JcHtfrYuCnxf1nfEsnGMtl0ILI5fSAupL40aqQjJkw51ujzHE3rJkCOmC1HuavC
/lbhkrgQS7wzK2Ko0fbsF69BpTlZQOFoDQW1G50XCy49y1wVIKaTtGEEedyZOGIAA7IcDl/BCTyK
ScsdPuEKlnE/FnecE/FD2ES+EDTMcal1MdyjC2z0wUh7vmDS3MjonbNvDmgLIxTCThRFWDxKNZJh
U380srrR4jpS8oilb9da8yF36XsW9lOG2wjmgvWdvMcvLYfqvGFGn8/5yUIxMxgqDFSeXlmWfMwa
iA6IMovMIzwHgSU1mb2JhukB7fo5zR4GqFag7sebsFf3fltjTkivBbqjuqmeaMZz3i/xVxC+/DjD
p7UWfCMDg+i48G/XX1t7JqMSFGCoG8Q2TtKPEiTCQAefQdz8EhIjWoQEixui+GIr9xm/78i3sf/E
4oWAzpkeVPsxttZLxyu0MbJtwHBurF5qyJD0sCv5pe0uK7gMGxqVLmZG/by+uoDwTu8qc+Ad+Uv3
5g7RrU/Upb3ar2ntnkfqiW64TiOPk5vaFMJ+qEPqn4XHI6/z8hDW4rHppgMRxpwSk/5Djx3lFedc
OuDslfJUC2Vc6O6BGM9wZ6PhYz3zTrJJDglOKhju7PJN0cJjKL5nink9mt9qi4krTao2iKOW3RKx
2By2y8Yy54da+t+cyF4udE0PyuzHkmAo3d0YszMC9mlWCqrN6T5u6TggpqFN7xmujYLbG44QZJ3b
ki5mZUOPRJwJxLQsdzgB+gCkGYGWTPbWt45BkfXWkIIwWMbrdVFxSpWkXW/c3n4xgL5EnfPF7Ikd
dyp1JRnBpUNnBKGk5x2aNHzDhsBmAuzXz6OtkpUch8SChK8rc/aeh1a8sVYSM1pZhCMh11CEPpcN
Rtp8mL9lsC02Rk4GBMD+bsxHvt0+kOJEAwFiS2FaN1FJ8NM4Ngjd6AtjAbMvTZp1R8etxDnv0ve5
9JiF6LvE0b+5GY3QZcFvWOAcjmx0UAnRgUHGIAIeUom9DMRCbL0uNSLeyof1oPzLBdJP2FsfY4El
TIf0XCtIyaRFAhzmD+u3kgQne5bpD6kJb/DUk5PwkIbJwONYPbWueePPw7gnB2XctWgy8uaJQxYc
KWb3QZQrJ1Agek5+GAUa3QVJM/YDE3XFTUrz1x9dTm6YR1wXkHCaoSHUA6Uzrvnmq+gX3LMFYrQ0
4SPx2gvbrZ6FYV8rEh23tBHSeHkmJekk1XjTkTaddA6/mRi9IEt6NOKwk0jDe0hju9ljDFnLVIZ3
OEMOETG73EENC2e61u6ctnx5mDX6owQo2sY70s1+MWIrwqnAZn6RueZl2zqvDSUYMRygC/wMioh3
j7zyHVslUS72C3ji77Ja7urm1pXVbla0AaeQe3H9RmpnDIKb8GW94dt42fWJvzNUdLKUcZ50tcZk
qbssAyo6p296iI6+U+25tGXbO/Ti/FHczmBu12JBgt+eHuOKcNA0M+4LMOP18G5EISAGLAuLLU4z
CqPAaSNCiUyGh7a3s3QfLFgpdhLGzqbB1RciWsuc+Zo+1Z3jOrckYtyVqBjLcg2asW4+f++Msg5n
VRZz2sv3rVvdxxo2OIAX9NOU3EoQIJQ4OPkpkLBpZKhjVf6I0tNfBWMaNcH83cDKgUMuZudZz4hg
Edleml3a32ugi5tBuFCaWxAHZXjvmNnWmsf2UKg3nz7uxrHtbzXr1gghULfNY9qkB93GF3ZpXOM+
PScxq+Lkw4BOafbTKIq6mBVMWW86n88GbJYO26iXv4sKHwqzs4cS7QMAx60oXcznFVP3VhxZXFdb
Hx3WSRyXsX2ljcth0Us5RnaHkoXWKJu3NCruEVPcwF4JACIux24IEfsX7rKjBrmESHAGxflgC/Vc
V7xnBS+A2vKUzG6+RaP6Okcrzo7Oe42UomYMszFon1KT75i+wn9wdowD38iNQ72c14/pMJ2H5F7Y
3TcRUeNIbC6jPuQ8J2y0B1BWN4LNwIwZ2agZaBBtYnOhL+nVZhE0JtP2FuFmOjMTq1N5aAWIxbmS
V15CWpZQL80i1ulVeAFMeIvif9e785qXyixF2AGpeF/TfnjWWScCmSQ3Ft6BTZcmd2NXfngeHaRM
9S9e3ux0p9+bWb3iqX0qc8qCPnlsnOGrcok2Hcrpjlqj3HN+dNkAEgKfxuwt7qy9z3SCDDkGDWX7
bvN5ht4EJYOB/lSZOy83s6M3498zuru0Epf1tJUCJhCzPusmD03EsU1CbnBDSJbNo1RZ28TlE617
sgnLMeFOsOEUFUn9QkOfzKlEMPDqmEua2VvXoAgI2SgYi1l7p2uuRMG8WPHGICcA5jyQ7TTK6Ks2
HNIfGqB+VD7KY6dEQnJB5/XWNgQIY0gLk3obh4wQ7fmBFKU3mmY5cX3DgQwuus1F+W19vsMqagLd
OQAmCyCmkgCESTkPSrinAZ88DxJTuNGaL22XSZvXOqTTSJfoZxIHI7ezb3SfcQAl0aFq+Cm28VSy
agoN7s0pqFvsVj0jDUD4SsIQZNb5FNMy/iz33e5DOvSnQPa2kIbNdWuGWBBSqDQsmfCgyez4Ziiu
QhvmO1EywUKUD9kv3D7lzkHIA8nLJm0H0l7GvztCaTSTx0witwa6BILcuxUZ6RY9kxILniUpj0xk
qtX+GT74ifMiYuYCUThdzVn41AlC3LSX7cxGX4Q9ZLK0rL/PTcmSIZe7Ml0OLu6TjS6gkXIcoqvA
KAS6CvicFFWT+7aS5zak62zdKSV5UoMezKZjWZg7xYQ/MImrCmLaIDiIrPFQGfZzsyTjCb8DXTpM
+PjOnxu53PQUkYcQtuzGl9kdJRAahdkl+yY6tkvrg4mIifIW+Ekqixl3T5QtYK7dCj+juTr0GJAn
4bxOtCswS7Gu8OEqKNTxfYOceWeGVYgxY+9U0U0V6xcJAmw3QinYGgiTNKYc6blkiVpo7ZmenP2o
685MbwKXiSvDIHSynCoqbV+bIfoMy5seuRUwATW30h7HE7KfO8NNH0eB0hv5ThQkJRtZA4IhnUhx
RR6GPX5aOaolr5wl6lSiHQpn+j5a5zwqPCuEU2E7x+KKYMrx+/2Yls2xjk7Lgrs24kAoGrzZw8i4
1OzUSJ/AufVnhCGVnVzl9K0OzJzJIDCze7u23gESpJfCPvnZdcsh+643wSbF8FsYmZFHzkfSYUGf
2LAKMDcbO/KgzdbEqtXCxg2copWim1f3BXVkjBHBnx472kKjLO+7arxsBukEzPCfOl0hSbZf8LE4
nau3hk5wzcrkHuL4fWnRpmuZWc46GsE03JHde7HQE4HeDyWb7r3T5+OemK/f2mVhpJSMDsvy5BNJ
P5xsu/9N+oQg5OF8UKnAm/CaZ853oRaY27K8sMigY2CWXC7Y6HZ+JG3Kd1zQGN7kkj8pm9u6JN/e
oNlG+NEWamG5N6DY7vsairHurgdzEls1S5qDGBdCAsR29KPJtCYzZLNYgjVxLvETsIfwqVHbpCfd
z+s8MCZHNiQxAA3/pLwjxO+DNz3RnqFH6BhkP3bDeykZyxR1+AW39QuA0ifaEY99CaoBLQw82sK5
nsqeXvT8YbZ0ZHMy9sKWqQ3WOxK6ehBfvnGCutIfMDeMG3OM7C17KLdprm9TBwJXDAtx62bDGlt8
anx69ZGXvhFtuuLRX0hG4+bvX3Xs78sONbyooZNiiLpiIH41T0wOwCw5d8xmgep/d0q8uVnI1KPv
ya4dOX5GS0Hoi3vjJdhNimUAgciWjXlX3tiRotCi1Wlbe3KjD8O4mokm832cSyjJubklfO/I3hcd
KvOx9xWsM0mxl4Gz31sGWOS8uE1tGAmlNdz5pfwywHZMCzyV4Cuo1t/rrn8h7S6s2+Iqx4XBtse8
HMkS1gNAIWG4XFoCWD+ueY2vTq0RXMcscXadv9BL1+LIqY+wa6ItOYi10w4f/WOS9Ju4AL5Wq5aI
W7FMW9hkgHp/I0Gy2vl9RPJY4ryreao3WZE6uyEx72MlutM0IjTWs/OCtbSS8TFrmCbRYuxdU2xs
OMVT2nHkKut9HHKkzUYQas1VLJ3k4HnOplvKeWs3j0momwO2vy+ONLJzwvNLwZenu07WattPsd63
eQ8+zPLAs3VM1sqjaXUE2jPAwQGFhSS6sVs662aYvDmeTE6DHG40zgRsQP2AVr6AyZlM83ZR9sEv
B5ewONLIHQF/1xp3Me0V5JRl0FdtT5a4Qq6YHxnmhLsKBu3RNo6yHvo7sLoMEFMAydbADDeqd5aY
Pj7Vx//fUuJ96Vmfr/Db9L+j79X2rXv7n+9lh6b1+q34/q9/rAd8nbyVf+bE//hX/+bEe/8E6Ch9
Bouech3bQSX9OyfeV/8UypP8zzeFyXdAtv+bE2/9U0h2QMJqqTewbSGI1sh24n/9Q/ID6VQK3yUQ
WgjLN/9ftNWm4PeT0UnZW54+/vUP2zRNiwazMm3XNpVrS7D4/8mNT+Z27Bk+tKfSHvQ2ibV/8Nr5
ARQlLSuUE450sFTEMGFnrFQMC8Y9pncmFAPIiWa5WjmUiErMje/gtjbtmSH61dT19h2GjEczpQwv
UdDgpTB2yMf0FlmDR5ujwRw7xaeCMAgABysfqD87sv2aK5APupVDkNSgMfq2gKTy7KEJaFCFtZqO
Oi2Punph1QTNk1pDAMzwlKKt47jDummELkftEQTfoijLC82Atfe2kCMOHi3djd9yEU3x1uSqPzqq
fWgb5ndtxGutRIfQSHGEVKYkSg+QSNMijyqN/nvnDuKE0eSYx0m0c3uLfo0x79PCpU9T5m91wQ9o
8YBPzVzsP21w89RMF0B7N/Tfat/jFDMzwDCxvE/gaXYMBY+pM31o72tstjVKQwOjaupA864kocLV
tNbRqROMphVtowEmrnJQ2JiACsqE5TcyPLKunBCpDQdtdHmvM2Cu43/c0bc/7oT/KfvilqZJp//1
D/OvN4hC+q9s7hLuOcv+SXufzl47VENdn2rLfxAdwaKfX4iOpK/F8HUTzT2TBvxmoueiFP2nJXF/
fzP//lr8v9yr2E4sAHxYFDyW2TUD4dvbfVJG64X/LyglYoqyjHagAds6gT9mmYEie9fobyNZPBp+
+T1R+a/egfUR+PMjolwLCLVnAsE0pfXTO7D0jrkwtshXQdIlKJ15w40dLlFAQO+u62R7mFe1TTqC
5Khb1D8GLnw4YSQ88nyfkIg+/f37IM3/ckXKd4Xp8MB68EH+/EakQuqxKHUOS5s3Ii0NFdBgl7ia
4ZJWlUV/BNuugxyTgwSs8jJf9vAEGPIQDDNZjiTi3v+OJgREo7OYB7/KD58/ioxarABSBjpMf0SE
/Fga/8uNZK0X9fPbiE7F8ZTpKVi/P316EU9AUhYpF82sEuj9fOxSb951g+Fu2hSprYBctLXG5qtj
iiFoIp7DJGSKp3xR7Vr50UC6PFhQBzdM4eg5hzRIm8c8pIM9IU6ogIbg/AvyJn3vKqwIudTZeQgb
DWRvfvd7fY0mmzdCJh+TMVEB2kQH2bG8l17Tcfz3H/7+Y/q8MX56xdCWeKWuRReCmJA/f0xTFuUx
XfnkVHbEMhgcY9sGPXCEBN1b5CU+e+BhqI2EVCnZbAvyG8MMN/kCfa4eXawpCD3bYSj2roMuUrT2
PgHxlWCPoyPkPwzNyqhEexJmw86pWQT8uq+3ZR6++bWJLLFvsrOdIRku7f6tqSbiwg2UuBVGlyZ0
gyRSOzWEv3pefnLrsKXYQiBD4xiNK5Rd788vm3GjC16K6rlr/YcKdAVv+XLThvk7cQP9ofmtnGnO
0trdTXrWKNJtJgk72j/L3uccvAVa0UFfCwrTVte/+Ej+27VxfZJAQM9TSoo/X1vb+LnVtU56auaj
aDP3vOTVS+W1bAnaeagNZrkL3sXP7QDjhr1xapImIph3FrrOYBx2BuZDjkryVbvxu1pmaBIU1dyW
wJw42gd0y5FZLe1vthIISeTD4s9nu8Teb982kYn2RCJ2qFKM82tNrNNBbQ0cGrVZM+dLk9dEhc7V
379s869LmI0ZC6mC6SDVdsRPuzxzcKgHTo3j2aExTqLKrdKIavGxgINbkruyAcdALPPYoSRAe4rA
Bz6S2cT3q/vuWOLU2fzikn7aV5Rvcxk+pQ+ljG0K9dMlqcQYzQHt+ylGrsGQb6Gz5qhDW5SnMnfV
KQZTfYxQbEvfs7cdmunEhQuqC/NXV7I+hv/xmH5eiW3SqFaeK5T9s7ssLToH5juPaZdABVQfOp6M
E83Ufp+seijJOpTNmBYWOqoR86SqiutjV9Qr1jF3aIK6j8gpGCD2SDBsaWMik7+4Rmu9L/9yjZbj
+Q47H6vJ+m7+x9bXEz/SOtXEUkJjwu9M/9wa2Vb51ZMhPf0K6HSJRAHJmLiLOkY7tKCDYPR7bSfF
NQXlByE7iKHqjwym95fJJNWaWeiQesWtNIg+CdFhBxUG5B3kXWC40njse7o6OIj0VT5R7XktQWdu
/ct3/6dtYX33UdCwp5uOKx3x8xM5zGaWNHaXnISamZJ3xEA0w4yJGTlkp9cwYGDcpfyMXsN5VuV9
ugutGdywrlZ243gey6ObpcYvnhn7p2pjvTDpKt5wJCzU4t5PN+gQOUO1hDgLcIEd3I4Rhk6rlL1+
pt+MGn1KM+Y+2XLvhZa5voEc0Pm6R0c/cR6nCEVnAw8Ur8UUGivZaFvVlntScjaPS673ME0Dxx3z
G+bazd4d0LoOiWcyMnGOSZ70D9YkzA2GReOtKuqTjRk2yOfuY8LRQXiGif9c9URl0MIk4pDYu4qU
vCohPqTKDPxf8Rz41dhexl5H8k2xXGQ98ZMyM+lD8jmiCWrsunvzlvRqklhyclC/cX70V1SXz6zP
yJZ02yGBIzARDQIyXuPu7xeB1SP6821tczP7pFf5bOPOT8sx5Sr2Sdcwjory4zgOCbs3rUxgH6A5
wYncWsQqhb4TwvkcCFUm93e/4GtGqWIACo8ko4kc+U2GOdtV1hY4Vno7e2I7D1V9aqvye2UpIlpU
9MwoW6+aUgZlfkuCJGUmYyV0eF6nIkwnITHX0LLroVVf6/AB7Ybm5HSJmYo5zOK/YD9FhdYiKbTK
MFwF0dV5Af+yggrBiHLkDpnaRKtxHPZi3Y+/jdrFdTTagF+UiyVf+ERTN4rzk27fYj3fLDnhN5zt
i70FHCTSfnTsMniSiQG0nfFSfKR1DtYXNE3tYN0Zc//Vjgx5V1bzDVcMvbet9gtze7jY09mrbT/4
+w/oL85b3/YE97/g5EatStfgz+uO8Muu0jnvkpEw0u3ICUELTKuFGGBQjBCQAaFU2Bg2jddRyEzl
g5MzgHC96i6GL7nLXXmVGdUn8Iu2jdbd7hdXuFYTf14ZPTzGa70hYUK4Px8KEgNrc0gj8kct3IyA
z0PYqpVgb/c83nEeM7D4834kcWKft9Q/UVO9zgllMiApknFpD6qFoaK7cAD7xdXRL/jL1bmuJzk6
EMMJAOrP79/saVsrMqhPXivVIUmEH5Dm9Zojtd+H2F6DehrnTwTHRVkkFs1vUhkA//3Y9GKC1//+
gqwfJ/qf3jALoaTwbY5SXNpPVSnsZWI8GxK7JitntGnBpwdlhh+fdI6hNF741r6Lk/IySpIYHuB3
P5ewA6uvZop8obIsnH/eWqrGxXEkquVCVQTOtf1F6I7lNgESuI8T6zYslmk3xpiXgFvwXA88FYOJ
YXXIn6J+jbeEZjJATrxt3YQjFU/1iY+SjB/9gR4vvXLAWh11t9yGsuI5j4bwzOQBET98lAB3p3Vw
2mTFn8WXk90QB1C1CJFTqmDbd84MLW57Koxz7HOdQ7udtfK+iRmRPDrktj4ra/KPTRld9Dk/CqOv
3iMFQUUEhsV3cMBUMZt/EQF/kVATznUajgEwoQnLpv6Nj1sHTToQnjB7HxbB2bscXQrKLxLrPEGT
L0aJJpCqSsyIFxDazS1JZOmD9L7yZsdXVkmPXKhw747xwgw1y2A7IeXpTM+8dOrOJnMyGp9Wy0yv
tYLT0G6TgxPJrSfr9oIN9dVwx+XOwmahXFoS9sIgsRhj+0xyNGqaOSU7qMq/ujivL5IcbhqKEOrZ
IgQMOKivINhsar1km4HjrTPDucKgBTTCQ63RsPse/d5hx+pzGrBxGB+qNnReFnnIFGPNeJhPXSF/
m5dM3vd5+uYu80gfaDYOQPTmzYR5oKe7dXBGWPYvLILXBe6WKzO1Tyhawut8ocXclUwRGZrwSXrD
XvqpPFpgyLdtzDCldn2AM93Kz1yM+LaWBSR9VR5DiVGa0408dJKnemGEflpUim8aNvE2rtynyBQY
9WtAeONkgCC30qBBCxUI2/nqdeg00qgkdTWBwuSM3rdY5fW+dEcyhDxEGWaD8rVIp/aBY3Oxd/oM
/ow9lxvTqLx9OHAvx2XVnZx2/BhdhsKR4RBVYhP+osC7bHVFqpRL/BI8Y2ajGo94BrtnHh8V5v8N
RRXJd0u/HRoTuBOHqd0gGaohTLxQvqYtNGrGKNo9SNVeQfCMkRP5DBXTbN87JUAckxTSyEaIrxDZ
Hp1E3Ulr6PZuubaw+wliQLW6hCckVSjrovOEeXLp11/huJduXgmytuBSgcQPSZr5UXS3ZbhHwb5s
wXihr3dcd5Nh3+aII5Hk1wWTCnOHw5HOW2tTI7q0rFvwfgdYk96enstzaJbuTuuQ6OHBT27zHNHQ
otm+LO+pGhqoI6YBJJxJwT6scMX75oxXgzEfYa2P0ogmNOYIGnBbEyRPwbQ1YryMZN7JfeVoxsZR
eNnDGXJqz9nnVsO5diJManauqIGgh4dHH/n0Op+58Q0Y6aL4NggGTAsYou2U+dGVu140SuAbM3eR
x1ZYRDS8CQh/Db1OC6/zEEO29mOFp2E6NPiUr+X8zVmFkODNrrKVv6BSyEutAqyM0da+FGWFr6xn
7p8sw4Mq5DFmInk5TJZaDYWMdER87Miby0sa8gygrkJn7HayjMWdAe7WXF941ZJXbg5eu1NpPz15
dQdVIl0eM1z51I/GMS7K9sZDfbjNoiR8jrvlyVgE4ilIgVeoA/sgFkgWZWIfinGxnohKjAOjioeL
weKUy26YkAGByTjc18hpyMdg2sy0Vz2XkihJy0ph/cjICipDi69NqLpNysAR4rc6cHTnffLoT5hK
HxPo7zvThLsOZO1bNWIKI9CJhA/8kAFNn/s2Mv0vjoHkqJ1TWG42Oc55F5GKcOgoJa/JpN9RaHD0
b5YX1bL0NOsQIzdpTYTf0bynnAP8D1k1et/YVn+ytDHcJKCXwLX5d0OmHe4+MBQcsznhlCDD/clE
3qYaHsuj7cYPBQjIG1FV3VYlVsl5nGlpNl654Q0fZX4CQfru+hMYQWHWJwh9yCWMgcRqU7xgQUUw
32kUz0l8VZT5RZ7Iw4LZ2Y55BqvWMrYW6jnWej2sbnh9zlFlB0l/sNrxjRiDp24U5VWGEng7IC3f
16o5J2gGajrjADr5qZN200Ak5NFk04hqwLPivTJf1dSyVhFWEqDgO8h5tYuXor5aQNxZVqG2HQNh
QzrFGcHeOcdxdSUGEoM8cyz3dXyxpGl7h5kX7Ly2zmjczUPXD19a0Fb7PCJdsPBbfEcmPk7gnff1
3JpEvq0CPK8PmFLk53HplpW0KE6mX4ljFA3kEYlxZ6DCDzzHJ8feyS9mJB69TdM1rJTPiJsghbFq
H3PI6mFmDS85/JWC5g0nFosw8ex6iktiz1s+4KQQwVjYOGXbvN2zXiAAytOEqjK9qVr7ssSlcjnG
aBeTZJRk0KNng0bBrsYm2BSV9SUGr6lM8sxhuYmmPaVGtRvLwrvUw5EcR0IMG4b/3LGnPJYvi4+M
LIa5h/fqTPwV2oCCEtDy2aNrv+o4RvbwG8oMveiDH3N68EnsKwxtwjVhuxXCWXlTXr8eQVEe1MBc
LGQfF4KEa5R5JFTG0gRSVVtHUyP7GdGt7f3Fe8wm/8PtYxRWKj6T5kprKK17RnBEimAov1hG6BXG
kO5EFvecwm2Hc0wfVE403eRISA/+qINiIHFNpLeIDe9zgt12QIvhzwLD3eZgbGt3yM6tthk6T9hG
3JSRfu5XqDjQdjBNwWcDBxyE6Fif/LR98pLxdTSepwL2EsIXWsRzgAPI/kIeNoCIMDvxFOCQWbNc
sXg+4sZtST8pXfeoLf6/MlLmpSzIRk2+JD1tRh45QPosydUMqIyxznKwxvrgZN2bSMjyZieeZqIw
6H8DTMHPaLf7ysgxxSMKowtNtKx2niIspiiQcXubS3jnNv45K0jacTqw9uGEgmyeon3f1bB7CUFp
qZ32LRCAFCMZJfVWJrBDe0QHUVJ4WOgXfOl9/j7vwrJHFoF6cqAZM2vra+TWnNnD/Ai/4KGlNbIR
JP/0I6CrgW3gxPgcVmfXlJTEaImY/OrACCnbZHZB0lGCAdk9ZMmCq2sBSNHCa91MWU+SuQGG3ZIi
CVxzJ6YFGZPAGPQ8Dii9G7ob2zpna04i+TAuL7Lvil0W9as7F/GomSkrmNyi26H1+KhHa6J963yY
qn5KR/LrCAULd+SB7w2PciLsAcExt8498RUd3r7J9LjL0eGj2WR9R/K1GeMqiOV0SeqIESyj8aLQ
66NzeuNsT9xQ4x1izXE7n05e+X+4O4/lyJVly/5Lz/EMWkxTSzKpWTWBFUtAyxAQX98LWff1ve+Y
9aCnPTi0U2QySWYCER7ue69t6yUZF75IbaMKdsRbygGOsgILI2W71kYDeKj9snznHPioqSc2ORow
6VXXtOxyf587rlyLLsUsl0enOvLPfcPgbkZXn4/GY1Fvo7kNcBTiFg4qyOZBx8tOfDO00vg2xMij
tMzXuSwHckeAdeZ0/gF7pVBA9mOwBPkSjMHBSaXBpVyaQVFr/8hUe+0mws8kts3eKH+ieTxHyQW2
EQCXCeMEgiEqBTIeZdJLtuveXKfxVxGWz35QvbR+f/B1+ybpN5B+RZOjizikuzXxxljK6so8RJiZ
thFtGWx73C5Dl/8syAQDs0hvQr2lEjk5vURr48QFRxMjOuInszbf0cfUT1UYHVKWAgKOG5a+pRto
MrTfI3Z8aUnSQXvt9VdGgNwS3WhsYMp8pzhiywYHvfHT6M3PTLZOMAXK6OqTWD7ouxekJowgq2pK
leWf9y/cH3L/598PE9KyDOEW29r9f4eY3MOQKM/lWfwKJe3q/sCI8eG/HnP/N0b4bFmFzvd//X2g
FZnRLhrNy99//sePWp56KMJkXncABg6WARSiGfJ921W8Ff/zmW0J93n7n087CZsEEBRY90/ef8/7
//39zr8/7D+eBbDpSz3n5Q6hUEYOxvKXmB7KwjzJk/W/v/0fv99/POU/HvOPF+6fL83f51n+xETV
b5GgGTUl18TjuO5Kszp6AtwOU+GDzlEHDMH4I0IwSK0Kp9lI3DUU3flk9IHaT5rO/mw2UMdZ0Xa5
cBF7Wnq4OSEFPijDzypVBFdkP3RRX6GXYAttPXNdkdvpgsYE7/M+yNHnUieH3JRAhLMukVtr1B9J
WkfXAG12Zw7xUcgUoQ0T4lVWodmvi1asLEffTDIlKa2MikSR9CTCtr40zN4BGV78kLwxiCWjjyyw
xj674wCSbsMlcBb03B+ERMlzjl90AORpFxmhI70LRyJyx114nGvqc2Ocf/QZQePEnAOSIfGC+G0/
gyZMtw9vIKtpXo6Lnmc4lhhaVv1gnvPeeeqnZQ4RNwIy1UUiC2ozQNaNniFATzgo3VCqvR/0+9T1
X2OulauJ4SPw8mYrXJ3uQ+NGNm2HmgduogNkfmjR9WJrRo1vPCeY6HEjJw2mk84gbqKLedFEbDDd
BMWKEeVWmi8Zre5NPwc/Qzw0RAah+BJ48/3h6HPprAL7V0nNZju8GjIlU9pr0VAHyCLzGIPxRCBm
YBvZHlVXf6UxQd1DMnpTGQ8Viq9HIzx21XClr/HDtPS+ITskKUjSq/CyL6l0Ey6htxya1iXFup31
vHqE2X5rrejmMU2CPkwcjayMnR6k2lAq9ttY5Rk92uKpdWLsfkkUHMZ4wjHEgkpO6Dm1m532e4Ly
vPJYx4hpe+fDJmd25WsKkS4oGn5b2ulOLi49J+rHsBl2SUf2WJxd3MkhYYOrHiVw2O2Jah+xBhab
cZ4I9A6iI+Fe5S5rIUk7k4kQtZrW4WxgQIaVlEKFOzK/UacC94xF74FspHBfk6o8E+l0JEz86qRM
MifwlkGdky2v2ANJqcMcZiKDvNeLvgF+hPxPsN4k7WygsGeH1sp+EbMClNN0fkG2TffjNGCalX74
kDrFmhwLzuZ5CXUhQI04qfbGnyauFdOEmrnyg5GDBcyC36JE4AK6lGs5A6Kcozg8qDTHd7yt28gG
Oo8u04HPZ2XjGWJOvQm7JH8Jxl+uKcwj3wR6fqyA1xNaNTX+d60hZfbwTOYXBI3k+M6EG2WOuE6Q
aDVwljmRbKf2/MNzqSTrbHgs6/i1SNxfTJHcPoBJHUzHwjNOcSr5JasyPuggNNapm6FYT0IGujHy
2HqOWuxizeeoai59h/BQWfsxXaPu0YHqsXSOkLkVxSW2mm3aMxGAk8tG3EesXF1/tl203fn8FS75
qrW1dQAvrHq7qHewIz4Q1IHSWpLkGNO9ClE8LeOBSQ3EvAd+tnMy8VqI5OJ5XyY4GbqmBgE66FrS
CkkmWsKWuNHaXZnmSLBCooHFkTJYQlHmrW0tgla977UKWDTcBO28Bx0+yNCM2ENFVnMrPy2AuDIg
fISY1F9mPq4omV/AweyzP3BEoa1gSIbNJ7Z+YP3hAhzWw1hSQ+TuuxXgZqXO38cSSqgyArBtjq2Q
3wGNdWwuQKQoaVmua6KmdxyTSc6asFqj1qy25Rc1xiiT7IwZ6zT7pbEmxHYzLsNnvELPUY2rlgXj
vfScaldk75HprFokfydhxvkek+y1CZDxwpC3XQAfo4uOdcpeDSi7a2aKCdJ7DMxYYKp9/8vL0B83
IUXoEuNa53gjid0kPKDSr8jZH0mh+1MZ4VMokbhDtiaweXa32bOoug4zHXnhzVQ+VUV1nTxSdhkW
OIH1S2KowwwA8yzpPkizAJqfoAZQQ/Xazma8z6s83BgDPfAolv52nLE5BUa5CxpskBVG+N6lmWDJ
rU/0L5Iv0dxQrCVXw3zIzPwd0AzTCWeARMLkw8YesAbgx+h6Tt7zwv1td1O8E0vraZ4JB6gpKQQo
yGcHLl3grM1xIJK+C5yL4A5Ie+NLwG9fDcEnYaMcWDCIXrXE4eZ574GlkD1/n0wTloMdAxSppmMi
jJvZZd0+tMzTXCwK5hmUXRwwO0vjXu2NOnxPEwi+nVl98yn0OmnaO1sRTCVi2mXD6L+iqj5YS1qQ
4A4t5g7Vi4HpO0Mrn0YD59mKOWmTjweiBzd+CVM9U/GP1E1N+JBSH1TZXDPlfQdfl+8iWTD6CPY0
RT+1JQFER/Zvf+SxyiFvuuGQmMURQA9QZvNAXzjMuDLTiHwGkr+AllhOe6jsnV9z3gizydwNStQ7
HZxkTELyHKfNhjK/C3FsFVkxXYYYobY1NMk27uSz7dPT6NzyVSjUzQa2QlZPjqokyJe6P5a5bZ37
dDniLYmkspGvbcS5PlTFuFaQBLaOr6F5uFT8bFUnU4BQybOJ8yB5HEiJMESZZMN6MvkTB/MRoQq+
dWzqRDUy2Z5FzyFCumpN1gQ9QjpUgxtXu6hh4zTT6Tzm1aFJ9BEP7cpFQs7CidLZ39QFQjyvyN5i
Gpnr2h5xRWfjzXan17rWNIWdbNg1Jt08lu/B12ujI481SJyTIcg/0OQf9DC9tl4FA7rQ6UYvN6kZ
wXDhJ05xXu2Zt2b020jrCREG52nFC0vipLIMapoJBqNpJd628uiA0KwgEhEGH2O6SweLPCuxH/fw
I3O7zbb0hJ5zVYd7ZbUTdoeXuXHqX/TFSUs118gs2hO5jNlHUiQfypU+TQJBcWTBUh8Zo9ftMZ6B
X3U98PE4mh9LyaqDTvzMTfTLa5KQuUjhnKaatCZ0/g/GUKXbOAFEMGr7M8F4G0KsIKKa0w6NOtEC
HcJeYzftQxZ5+UMX+McevjlpHdGwE4FZH8ni2IUYhFudnzYc3ID4VWZwjuz8SsJIdJjM6ZmQcNRz
xlb0/R7gueY4A64y+25D7lpVWwJseHkshZnTYCQkI73pHQUOo3XfEZs/T6RQdinj7C71P1Q7glLB
zOHGDvoleTVTShIXHBYSvrOZODfy4XgFhgBER/oIkciDh+U/5J4mbM3r4k249DuF+IgV3JtmCjbu
6ALDGtkaO85jXCOAnSQIb08gWoMGoU9WcmlG+cqcAKaQEVVInvPn2brJvlokmyieOglxxCXEQOf8
OqoNDrPRX9AHuls9YjWC47aU4lj0zDa9ehVEPUvT+2zoRzJ5t4zHUUYvlSAbuM5ydaJ1S1O6zvxk
m7d0U/5+UmnG6z3iIDtoGCyVCyzfMEihz1vnLbGZUakEK7oQuc1EZpjYjZp6o9xmCSbkMH/wU+J4
5sg83T8EiQHIK6V0yuXw94Mfz/A/A4TrnjLVKVg+CHKggtl0DqLGxNco9YnSj8TkOrBPQwmJSQLc
2GBXy86D/wYUgDkBQQffUOduC0cFB4JyxlM79ijQnOYSG2ZPOg8fDELY/v4f2xVgWhpC6/vniDvw
xi4/FXbenyTk8VO2/F8sB4ao+BNwGVre0RU4Be95TMP9L/z3vx1FMN2U4H9MqsBRZyBtC3YXgCYG
4wYBP1PAOuP8sHKGRe0vw+QDulWMrWc75W18vP/M2kkFX/s/Pz6j+yYqcoXzCpQELWuiQ6OaIHU1
Gy8u+OGT+MaguT+ly9fvDxoXtPNoY0OYnZgFWkL1wss5YPeqvbXfcv5IAhOAqNUzRkeDz65IN6LX
sB+N1COiGHpAjcdzU2dcjLWpJdYIygquAN3SW+RDIaCdzg/3GK/KjRfzQkTnpY0z/LgBeArdHv5+
cTm/80YyKBy/5tBpmYF5YBQ6ucATZMVfwrD7aVzOn/cPMKHDzUjbamX3RsfgCs5Fhe8Jte9D7pMG
JFsJQ1nQt9QJcVz36K3CEEhmGJfLQw+UizBw+5RNVNuDEdrfCm+Wx5A8BbTc3ikokh+d3xlbp+b6
lbLaqamQp/sH+tkbSwWUykMXLDaYkI4Gjqn7F+//Vy7/7DFArgEUpaixGXqmxsQmvvTWAj2+i7Jl
lNOtSNrgBrBTUFHqrfGdiVaa/MYe940V8CcWfARQiGg0sZ1M+5ELAF4xtPknafj0rIenMoQgZL67
JWYY+hp0ec33mXMt3Eb7Zo/Oh2Vb757OxFoS3oGbiPQcAODziO3TJvAy0L+bhLr5e+Kpzw53NKo+
ntqr68fAGJ5QYL4LUE3Idd5Gnwok0D9MHfGzrU5uDJBMrvsD8eUTQCIOm605Ap1BKkYmgkGTfx0O
tMxt26nOjkTATmkG85iYAY0tFaAnV3sTTJcinTnULZ/69wdBP4qhg0qP9SRX98+XQdfBZeDMvnzt
Hw/NyuXiuz/l/cumksG2H92PfzxORxp9/f2T98fNAo6I2bnXpqiYCtVVfUgmp1wzavjTecOVoHNa
7VH2GTPE2/R0m6p2Mt4CKoAVWUUY5XpzExrnKo/Dc69AwJE/dR3jyl8zF3wyRPgY9z6+XrxQonMk
7HTekApTW6bjZwI3GON4xi4BmNc62Ew8hy+JcPG6ZXjdRtkGL9xylvlH6UY+tuOasNVh6zU9ZII8
vvjEigwgN8Ii3UyRzp+dCit3N1Hc1A25kP4I50pUI1wtbqt+6d0lJRZHo5VfHTLPfYPks7MrMK+N
fTCa7pVjf0BN1+09j5xRT5o7G43ypsrqeesr68XKu/EAcIiiG6tfEFJjTGzXe8d/cProMKaduJFK
s++EKU84gY6EugQbDyjxnoiyQ8qRhVIRxXWKyHxPJ5KzvrT+BMHYnwp32uDT1+vcyT9boPB9TIRO
wJ4/DR+mFepT0BQ/rKyUO9v3f4oSQpcvnmRX3nyZ/HK92jwDQyeOGnBeqt+Gwt6TcuEdc/iNg0nx
O4m99EKNAzF9q3q8mXPDoM6qpl+NCN87G8d9twwCRBM8cHe8ZVGK3sBKgLU4Iba29AukySerPX8i
zHoHgDlz2Vc3Gm8gIFrFvH8uR/JeCu4zObQ7DcqLmcus9ki+fhu/OGcNlzz0Xy0/GbaIULEjK+cV
x4k8eTBu14Ys8W0nwR/QTfFezNe4hpzJpO3EHLMicC8QfQzxYH5xl3gyz7b2FhFlvvuTiKOEW5fZ
B3M1MO9ooSXT2JEMk7UTZ4uWiphaxRBJ6bjdZ311o9VLlcvh3Em3g2EflFCXepybnWfULBGwWvDX
3wDBfg+c9DYk+pYjBvBKDpSDSwhrHEMTICiV1jXRVCDyCQnjpLmFZ36e2iXojuFVgZLE9sAaBPb4
mlgMges+/UXwEcnFnXGuO4EwSV3HavzmFpSrqTPciiZ46n16FdJ7Ngf9kZb6s07Ta+CNh5yevZe3
mGin6nsYoD+bdbtycLNyxTYXeBs/ePeJd1wA1GX6k1oLb3adHu2puLDQQ1zwf/miuSgyR0fLBa3J
kcmYfowlgjYSqxfH/G2uK5I7JaHx2AMuxBF+VSL8g3GTgphc2L6H/y6tmyN+oYH50pb/3X6VCgYA
imK9IkDs52Rinx7T32NI1jUIL9yJY/6A++5bsXCskFh+gzfxPkVAp8MFvCTChFtU0qFwiFfv0m9c
l9k2XzLvKLgf4JC/y9BPNzk6Yfrw5Agtz4NehBx1izC4aSzOTti/WAADmKqC3QmBo3kg7lZodRYZ
YECtZ64js4ad1uMXKG1MhAHsw4ZfvBDkUpnu8Jp3st3Xc82ovzunSn6TpYmpdPrABllsFdtqZVU0
+3QcnXvSworFk294j+nodHurtmmDdvQo0JATBBBtBmt8cLRPFwyA5qSKve67iz8y2OBw/ZgmNrv6
Y7vYhtzurafJC33lIid6V8GyZhF4gGk7PZqw0nxmUrTW3J+YjUckIN2G9CTIKQmo9tlUr6HInwcx
rGBBWyMohVw1TEAMWr84eVituABxXtP+q7qD0YfYJfWiEz7mg3hSjvEjjsJnXuGJSoS9Hdo8SQdT
taB1/Y0ikshQ8lEV8alJvEMDrqlaGEXV8E6DyQnMP4ifa1DQuygonptmetFy/miHlnLMItoyqy59
yQDE4O3RHvpHiwaWlf1EGFKUzpNTYFEJZPSFm0CsM63SdTo4O5GZKGo8vW5rwlprp0HlKpCS/EjQ
0q0iHX+fSdXYWvweeKmH1LgBkVsVhNrqjnmlcr5oTZxnD5+SG7c/iSIDzGOs81YA/pp+twoZWk/g
6T4PvL0hxTsEmzemFjTRFB3krBx+y6Zjz7TCJzNL9qr7FpsQODllEZhnXHNr/klGz/uYMAplUogg
bhsTeUXRUL+TNIu7And0kua0AtuYjafvdjqMrZ2gsb+eIo6nrvhkmOSuhzxsD1gVsHlpja7NNqke
xulo2/pXLDm/gJy99T6g6TitTNCKJs3y+o9JW5TNVT8lRHmx3OXriVwBjsmvs/hpZNiOVEFg4+Im
tXTMRYSgf1dWL1VvYRzrELWRJauwMlACV/rHlATZNYv6j6SGE+cLM3pM6KaumCV/WQwFDrifsm1W
NdUxZS1xDQYRCBOI/cPptpkNXs88JqR6smiBzrZzaWb6rGaAC16n5kO0yOhxIp+S0CPB1HdfuunF
0QVKvQZ5hYUajwzknDmFv+WvRPeztJdU4P+MKWrO3Qwapxnwiqh42M8q6Q4OB7FtUGQpcQEJIIIW
+Xrjc740TdNi/Cz+FORulRGyJ4AGrK+23QL05vFzj7QKL5yEpxa6uzFsu7VnQcENy/ZF5gUtFFfo
PeVmhjVY0YCWRUZe0/TUMc+7RK4MLn7W2Tu8JSBoO6+5gKBtyea2r5FdfiU6mC8xPorjyEwM/lt3
UcuHsAGGNlq8vXj34OItvpNpLM/NEg5F9ATEdAJLychbOktLFBiW4Gi32DCnsrIO9M8e/Rz13P0D
eYoUsxUodS/aF14wnTLhoAmirZ/4ZJ9Pik0Uziz2/QKYpsFW8nD/YE0o94wIpbk730IG9z6Um8WV
iOgTykB0icsYrYg/4izMq/SgUf3aXeNeRjbDdRvDu3CbEUCdEuYLtap+CY5tas4voQdEuTQ9G4N/
A5pYMv3S1dC/SmusdrgiqBLz3N4DYER8LT3jyWneEtUEt/s//MSadtYyw28MQGGuNxA5yO21cW0U
3YUQ80M6p+yrPtVMC7plBds92vl27V5SXf8WLgBEx+79SznjrLL67OAzoQNtL+a1mSL+CWLnIQpG
ZHMqNqBWYIsAKrdkYg+wfgdb7m2b457MZ381aLL7pshguF5Jnk0zGJ4bpvyTSc9FRg9juB+cdnrh
WTZ2Lg8Tm/pjkXfWxtVEuwS1Htf+QHqLvY+zzLokE1ucsIslPc9YghBH8Kqu4siQzsd5UiZMR+dI
rjdMdsqJMrfysxo1G5Z/ILrzWc6AyorM2qWLzxITHUOM2biOvac2YUrt7iuUd8hj5IbbjBw38sjJ
2iFmMewmBKNb2bEzZYJvdsxk5/OS7VufRryxACCEkOFm0KgvEA9gonRPcYagUjiCWjE4wZS6NTo/
WjT+qKAAyBv2OxhnVrnF0KtaN1ubiVhD6E/Xg6Pw57GBbt0w31puAs53APs+dsE1zUeyw2X/2M7u
ZRZAAcag/1Zo41fkDi5a0ooUt0Xe0pCaIipeCPQ6HF3j4lzWmI8pAslGG1lhZvXlTtPDrOuXptYF
M0/YSFA1AQJSwzkkQTLBv9kED209wHrbsJoIFtHunyIe+oOkm4fEaXwI8vi8/Dd77L5wrtdxF3Uf
KSIxxpppP5DdE5M3BFiS8AZoX5r13wGgO07pN6NsnhthrEYrAU7rYOsvppL3iDLFZXa2yTKWardx
7Q0CqDWc+pm5sXI3Oky+ylwgqF2QeNlEIFGe/SxrLyLvo6aB6oM2mIGV7d0aGWYWYyk2fO9a1GRO
Bz2W7CSiCdYXJxqvwLScXC69ZosV1GRG5n/gkslvMhk+O3hCVqrUoU44sM1DfolyUW115Z4nqAHL
tj1iOB6I+5DNISmchGpGpgdn5GSdVyZ2yCrZ2d0Qnxy/5K40S/nsWPYhd3/FRZRSg6O4HhmtnuM8
vSlPG4RN6w+ZkGCDNAGfUmqdRT6GZL8mCLBKXW0reoTLNW5ulUNr+B6XN0mLeEg2DPgUx1RBmjcx
X+UeHFlfk1Bglbe0q/wDtNyEmsPKLrXXGlDtg0f2QxCH7TduIfOYGmg9Q/Axx8CCsN7QybPt5t1m
CrX3lfyq8xzsqJc9oype3CbjZcrdq6+ykFMw9YWoh/e+6Fcz0Lt4YuYx+jRniaHluSRU5ZwJyTx/
73SvaCt6F6BcsL5aTlS24v5mihxjpcxPXF8Zvbz25vUzrGaF+Qfs8obowqOakdIkT3WrXfzj3jls
jbWHaJmphPdRoohwPJJY6Mti6K7dL2u2jF1dhPTQmUhss7HdxJEEFERn4f6KQR3W2yJ7hHckYoEt
dH5rvYNp0rVrw+AseGk3dd+ITeNSIpZWm8DDNUD5Wbg/UYjQB+apQje/iMh70grK9d0DfDf7mYP0
zj4X+JpkWXK8PG8+eCj6H1r3+f4oMJwoNCM8rWAKEHvX1CA6FSig0i7iTQck50mECHa4DwY/IsOj
pirIwwfLIYYy6kA6uXV+DcjaUR2x1W0RWusIcdy1iYTD94IXkN3ubs00E+MrmapXzvrMzOYUynl8
LqyCYhM3TVN8pUNiHiyfZrCYrW3hZV+1i4gVSQsMtMVrb2kXuh8D3BqsCfwPyssMdZU/y3pPugXT
8XW1oAQwgGPSRKZnuAA2yu9OO2DzRjYKLKNYUQcSwFpjnkuCbyXNuDUnzNfc5SlB8uh10sXH0uEV
Rxd1qjBarQQOWOWjmc3KV7cj5SIusBovmd1uq2/KoeIqBd+exqgl477diihWq/sjg4ID7X1JLTwg
0Ikbf8t1/JpIAltSZkjI1zjtKkAkQ2T8cTS436qrK1KemNAUGKh7rCHorNYzEiOjs3+xni4WtuJm
tfTi7AGsnhXyM4ou36QpUojBJh90gSR7zo/AYj0qzP6hSamoTaDLic06nzI/Rs7IveA9GgMYf9P2
yNpeE5LDRS6M17HEU97m0zepOIv5LVMfI+PNdiHRplNOYWSgMoN8vbwyDCMJlw4p7gT8d2DL45oG
5z5AXOhUZbhRVvp130/mDmZpUh+n/KZt72facnRoI77l3r7rHTRBPJQAj9VY68905r2zGmj8DXHQ
YCBxpfD2Pdj5owv2ae+3Y3XOI7jBPQYCoeS4Iz3B44RKOR+Wg/Hmp3I8DZZ76EzzYRa+gM6u5LVh
5l4xMz0GRT0SqloxLBy6W+mwaGaT+00lg3vTlJHmaPcY/sqt4dj6VshlwjNvmLXVcHbG/FAr/5tY
8lrvHwytvqepkZwmg0D4sskuRqLMeE1njrgmDiFnEmA/0sFAPutNC8rHXOJ0cIKzjj4zbNf72Taf
W0/6O9YS7+yo+IwYhXoIumzLEf/QEQkTlRaZAcJ6In4ZDMdkbAefTXK5qMwF6wAw7dOASLXJ5fL6
0V47eRPONDc+zS5NUP7KyxgdGfaAQeLMP40yWCFwMo8yPARdGRFnzowVLQKDu87clIMJ5KnA8XSX
3VpKOxA0oSMo3j0KA72KKBOG5aRm93ayFQxgZMPojxsxOTZm9plrlKAFxOAN9eOTV7QPwZhgKZs3
Pe4eUQWoTfuMa2kwHkjsAMA1UzSVfvHiSq9GhvMbh1248R0E2ORR4/dCO8Tv1k7rpu+23eC/yzaE
6lhRLiWoe2rRvfdUxutuZA26L0S0VxrgCk60agXbcVwakAidr7leTqMq4OwPpk8SlboOmEswu6e4
hQY2ZhxunfpYBUz96azpbVA9VibIkiGeuoMJJYJKEb0IGVZ7psDUexGrsRL6wzIwXMeUZSRr0v/m
eGjJdi1LsNSWQm2r2VTvr5PvfxoD2jTXwjNv4xi6/8IQtcD3UG2ZQ/I2UwhuKF3Z62GgWBVxUgzR
CV1UDOts6zfxcuOGe3JjNC5uLIVYIhxiitaRRiauOjoK3KuZ6WFPrHN6BixYtsVSUyD3kVIToAhX
F5EoM9Pg2BSM8bI2PfVB+rWY/6Uov6qaqwkhLWJvy9jY5PKtzVC/JJZ8n7is8ChBUvnXJWj2DL1z
PN+Jq16tjS5YsYqJ9RHea909FNHE/kgInJV+4qIXm3rAiAYVgrKEBzUy2E8VwCg7BiNHb+23iYGd
blm4MXuW/PihmifWZH+40roG7AUOZp2h/PQSRCboAwQBF4SxhVhdrOqZc/yDkWAQJJXPua/kWuw0
ogg0+6zkYuLABzwVAAklHwYRWpV2/hWJ6XpvqWMjcVYVp3hkEg0tuHzaGK5/CZY+JUv7vAP1y05e
VLc2UNeMRWZlVF/SUh02Yv6a1qy2c+0y658PVSxArNM+h17J+/h3TVTDCajisIuG/KtkaLXuHMwy
kLgyWzvnJaZLekO0Lkfu9nB65EySPnRMoYCUqelD67TDLdIkOwDO00eF59AcwqWdoX5nNHQO3eiZ
t7Axf4/jSxI19ncaFSieofpeMtfPD54D2jLBrL4xaFA1plmemq45Zp6trs6oj5Xm8EfarH3V1DhV
OaOzbqZ4T1os90kMIYVE1xxtP5czvHWSEYKSJxzKTdaLjvlu/eXVFgCPkvtxuUJ6S/2U0fRm2/UV
psDD0IADiXtyXTG9H83ePdL75pCjLMZ69JmH5erxzI5FiirRXFaCMSrYZllUnNJwuKW444i9+D6r
CRI+PmeQwB/Lesh9guog2LZp9pUG8WtTdE/17H7KKf1VlgTFDTWrWk56Fl2NBZeseUuDl47y2hno
EDrZ0tkvKXdJTxCsBvwgQW7NavYWK2TVPiYEmmD15fJuKTvw3RIhMtF8M1mRo7InTzU43Dds4s8c
0z5jmstXSeKVBGHAPCcQ4Wz34VdrhsfCjXAH2kd4dtizZPszJpsZeg6gHuW9jiFzcmhs+JkJNVmY
uCzREyLguWbzDTWXtssghc0v//IxU6+SOTos966di3lX8euMRvg6Spa73syLlWHIB2VSK6qlnBid
eOd2uJXD5jFuuRnMGre0oNUNMO6hQYe3uv/mvcalnfsTmSPGi9KuwTge+xtVRDtHD3YBj3Sa2Qic
APumjFjkUrxWY/DQFVz+dxDV/XZJ8miFQeJqoJ2mt8j7m2BCUCrP117LshQjjsew8e4vn+Z+GFca
7hvGElYH/LWbCvBHY0XraXIfjK7kVXCDngXMjP9k7lzvl8+bE1IrStdwU2qkQkiG+njBkLpMTKer
O8Tkhi8/a3ksQMcv8Ejk5bYwc5bjThuYNkkH3Ekqu+KIWrr0bDppLYDhOmRR2rRDaoNpic9i2you
ihBPU+n3vHkVe5iqyi+7ck59EWIfWzhZJOccyoCOYpwsAjufP3uO8mk7VWcvhE+VLmf7ypivReP9
9FpOKnHF/pzSgg7SNtqXhulvqXzedRRvjZ7DHVf/qiRabX235oYkKHEBLZ3Csd7GxMB3gqN4VVIi
BCEEUuBHDHcwZBiD89LZgOKQt/ns4gRV5TROQoOjwLJtcnE0eNLnPRYNYzt3uM8KXBt1973hndvm
RfQmMNZYmfGUCQBKWUWiTegqjoyQt+LeNfcWmQybWIgXd1DvcjlllX1wltqZcFCwTYcm4/J0uOV4
u4l+yb4Gm5u+d/29imZObAVlbYeLAwNSf0iQ+KOxnJGUzBEt4+V6HO58pIZQIcP4c1+78dLRaLBQ
sI/NQUu4fU3DWzY6zkvYtflDMLm/y+oLjNn4yRjUnIILLjqE+CWaXpzMR6fIplNn9QXuZzfaeEHe
rpE1FI85vYd1mbc0YXxQohE80MRqwhfGOet6SG1SMInznBdRIu47izvo6ObldoC/WaiJvNGeACuo
YYz4TZmtaR4SsQK/0hys+GrMrFh2ML2GDpoobn7cGkSrhF205E+Km8XveM4DhGyT1x/dbIBZPD0K
Ol4zuqUwj9+j2uqPLbYcdDj+Xie4BucWngbMCCvLyI4iC2MnHcUem1AAYW6AG01wxW7s5A3sEaaW
qSifLQflTcPyvRD2EfXZKr8KTvBrhyZebZj1beS0+Dwj4FToSf4iff6/hQrC68Jx/38PbT+WZUYa
gfhf/0INLpg+0FHLN/03UzD4L7AkDt59iBk2PJX/Bgpa/+VhSQMSY2LHs+457v8d1m4vX+LzC2WF
J3P/DRR0/P+K8PPCpIygxC/P+P8CFPRC65/Ig9CyA0yQcH3gCTogoP4n8iDzM65hS6QnV72JJqK3
BbqD2ReD2s/J7cWaLpS98UF0s+UTttbT9uKqNcOdW2S//LH9M3fSOHhp39E7Q0adxBx8sujGNlud
SOWJ9koikjCi09S61SUEhgYoTxlrJPAtu/I7gL3Q+t9cnddS61y6rq9IVcrhVNER2xhj4ESFwVM5
WdG6+v2IrrV771XVzQ8TY0tDI3zhDT+RMhrnqdF2swDacNKMmV7ZbAJ7VCWCWDE8anS+rUlG5KCh
xa436KQ/Hk96B3M3+Eqbo0HyMVZ1sx5hVdeDvJvyTPRKYH3SmAK2BTQOBeYJfRWml6GpjReJ+bfw
oOMmoRIYkM5RKUrzd/MZzVtRWdOylv0JNdqORVzqz+hj1GmywSZ+luXjCGLaeQL+32EHui6AWdmo
w8TkQ9S8I3BNI0qhu05slWNXmuFLHSNWFQ44lD+p6UZE2BlEv6uINR12IXA2QE6JgVLDx+81BXh+
AoDTSD2zDZuXvy+dLq/Npnl6ZPpcA6ORy9D4e6laZQUOI4OQ4vuUKrD6ywdSe4nwimxO+qLxee2j
ngNNGrf1Y3GefI5eA4PPs3St8ow6agkrAIZPfY9NIMbGFEExSFef98f4XIsWyqR5K/iGmVcBukYH
deqeQMYplBrZdHzkg2GnqD1NoECQmiRYa1MVJ2LOrSlVrA1JDR1+D00NgrS6hfMLGFWYyq1aglpP
HnCFYh2CnjJWZK/WwZTougBumsW29wpqzJ6qUV6vCpzoO054bLXAFqTFNYmjg5lj7MWJvqW++SGG
uJaNrXrC4KCkZYv1Et60ylFfEMqlYX4RTo5+qQgOhcB6S+iceE2FkTLSjf1GsUa6AXqdk/gILQc0
kQX9dZpQittNiWwb0AGBIOj5f75waxqO3+chwXSRNi5KMZVbR8SLcvkZhtTywNo4moxgsWA+wSKE
YIkbM1mZiaB4SowGUSn3FTV7uqxGu7ifyZ3bkoxOWdbsI1F6NfQHhkRzd6C5bUuKnOyzjLZrpEie
TD2Bzvb41hjP6AUa0VrIEBqnpGXesrLDEindFbXevj5bcLHQVoAQGa7SyOuhkdI74K19GUo3Na5Q
rwhR0RbKYTjQlj0KjURQVy4qtSJVuA4XOQd5idClEh9RHtwQnJ2kNkrh5yCmPXTSj1lwesBHd8RM
C/HGzVeCZeFyT38QDnZCXYtGQgTaB+8BXFTHMAd1XFAgTIY58+auXyxMHyDadWxa0VonBYkx4tAq
/xlBho8LZ6TCAQWQ81D+0R7ZGwKsgg9YgL9+iLgG1CbJgNnyOFE1iLE4M7HAoDg3X6tUgthBbR2Z
ieqIGBRe8UhwTVViwVimm1ZxIkdPwwiiot5Mstc8x8Vl2Q+nxNGRCbCNTDjEmAu6NcIQQ0Xza37U
uSO03CLUYhjZo6vLCo1LabzJylLJhpNR0BLRGnAFoUpjXRcm3Ymnpn1BY/5FweCnyfGBEpnbaonH
HKXspsLtPTZvj/jTUPXJv+sF4o6j/FsKRQY6wVaPXVce4KeO4CGajydiULBLB5KUOav8RJVqO6xi
wui2VGnlpR7AkvlIlP+vicYzuQQBuk4vsiLumwH1htMmUfppmzWPdA0g/pZPUERjNbs98maNOtJA
Y3r89yjjxBWz6qfL686pl0b2A+hlz66JHIGm20ODy/icwIAkF8UdLT1GVQhSPZZU0BHnIsr/DYPC
X6lPzU0k4Hhz9TiSnAbCUpGz3hC9og+gzVdLFSS7zkP3+cC0iPn2bPsXvW4vCQ6t5ZQc2zxEbUkX
opUukBfVc2vZodl/FeFzUX2hLqjJT5THkXsfdIOjSg6dxCB4nUqDijnBJdBkUEBoxSDv8ah/yzv1
6CMIvWkjP8UXvSPGzydlmxbmXjamdVwgJAfbKsAqBTkXWiOOXItRgM0s3j2mcpXD/CvPyRTJzH/r
RFzX4/MTlnntN4PyEWWgKbsmuaIO9kIlRwukj1ocM+y2UIdBfYVadkI+SY0foWq9veIUiOI/6jVj
hBMvIldAiNr5PJfDP4yrGpT8wUuFJw32D+Um2EfyPyy4K6cbLXMFtLQ60HwxqFrPG2mMDbsyP+Qc
qn5l0EVkrVv+FBOnW/F4EK0XEya4o8vJgINQCWn+8TubcFlowBDF8lk4KXmo12L4nJjfSZLsB6mg
PBdOmHHW+kV4tGd5XOhYaXdXNZRuHinGI4bgT1Z0iLRN2IAJr0t2bkjP4TYW5tVYQrWRZTP0c2pH
s4ARVcr6qLNiWGdgWuzkX9Jq32oP/S5O1Esjd6B4qtYrrEFet/jxOOh7ierrMwIaCdeY6OKJQoyQ
nNl6zEWTEq+aDP2txOvyhRw2X54Gnq7W9KQxrB/oo+MvPrzDckdUQL2bnEDIfGVUN6GMFsjEyc/P
ZkQ9os6eD1eQpTXlBooMIM0II6p1n16NJF30vDjVSoh67tOQP8ni6hcuj1q/8qSEx8FhaNkOfcCJ
GhjhNyzfzB7750VlYbhj43RR8ctSnddCPHIW4/ROdxibImQK8gbOygOtPNxvXKKlLUKAtFRpoI9U
tK3mSWMrQTgo1MUP6PivYoaecVSrPw1eIo2iu7MOercvNJUaoolamRZve0NaWmbGru7BpGgAyOLD
c1ZFXC9E0FYKW1cq3fuCo7TWkbKjOoNBe53EbDy94dDZu8lWfuiQfRIf5Y0a5lfUvk9DuJUTKQDY
TvLMlO3NtzBbdbF2GfKn7vUkjSX5VAnAnYnuZ8QfM7Qo41Fu0vHxPWPq0TbTkebUq9REe9msfuUG
l4zmuZE7aWM+UyQs6quEbbWnM8XERnjaDTbdSeLXWK8Fg6hQUydO3yaleSv7fx05dlC1Mn6aI07i
UV79TOHmmf0o/RzEmVm5UmR8tGW4byPtF6FDmaqqcU/yl3ochH03YyIOwaiwc836BJ0ZuqBfWTwZ
ex9Nu1FDeQxZhCNYAejyofGVlFiTKjpO9PQdolqTPTOzkPR/UI1GMPwQ0/NoCf2YsI483GYLXTx9
PhmPCBRKdwEpsjGXuFJslE35qyrRUZOY1gmdTTy7DpOZgKhvH36EcSZ6Y7gGtsIauUMX3w5qPLGf
FB841R1pt++KkrIBrgcDIvTUyEO4sdM4b7U2PxsplWGcPy+d9KStXbC1TIX41sP4bJA+zsZ04XBc
MUqgUmyl4QoLG5irhgxwVla5ZE1aKHeBZJHayxbeY01m8VTJBND41olvKfBKZUl7PpawWhGsIMSF
tbHUnykbgk6Vv6ys26c0CI3YfNWkGbQl/bkQaP8jmtE8UtT1UAPibCtzNWdnOYMooejam/QoaxBY
nRsO7V5uU+RSch4/9NlVqZbrR8ZGhwrI009yUFEK52BRp6PXiuAT0jYKmDKJHZbLISPCiegFHQ/G
ZiFG/H2rmb0Fo4VCYrr82oyoNv3nN38/Jw2emWZPUezv1X9f/n4hM/YiDHfe7b9f/n7z3x8NPHRD
6Zms/te//z8f//fivwv7X6/JsnQLP7IMsr7sJAiTfBAnLH3bv2/Z9+Fa/PejGk1amcpIi7QNN1rV
nysjw/BguaW/L5IFf+S/P/59p1cL9+L/vqR/KFCPRXCZIaotvfld/H3G36vU//+l//k3dSMSp5Im
mygcLNaS/fJlLnp42ElIHTwUken5+8e/1/x90R4QSqbFdQwZ3yqmtvS//v6/Pw6Z9HTAy1Mwz4kj
KIT9zwdJlZ4FDSNULeoK058nZwMcSioTcAzLv8FmyJwxh8GSTQnEx2d7Av/RQORN6grCCfZ7nDB8
2wsRBtOgtNA7HuOdsG/VF06rWduTT6TpBaaZ7hCUhh4n9WYhhX6OJ+UM0uIAcWx0hi2RCzC/SxGU
oVNf5ysRKc2z6gcErFeyW7jzJnmTqCCrxdnc6UKQ6huDLMgBa39PD9ZLSJnwCs64Nk75m3lUaAv9
IIUGR/zx3FF8LRysKzGzrd169Ps765dcpYdkUjnFF7IZsGJhBRqr5Htk48G7GiRFUEhwCm2+7X5g
zixS6E+0WNxq+IIWjn1nzNHiKrd2H9I1c9oAZJoP2xbbl97GTtcO3+u3bDsgfBK7I6oxC6fUFc7I
7mHaJe3zwOx86U1VN7EUTHiqqh7ScC9F5Bzzg3mc2S0AewZd74sSfBKS2fhQbKrXqPOrV9Bjj3zH
V6SE4gpCKhBoVIBoCqPHZz6Bq+z5KhnUK+32jm3wrPc+RVaqZmvyHn2TBEWAfD36KDBESVnxRad4
CdyGfbTDektYKTJtQcK6HmYop7qjvsEzUd8mZBIuwvexrfwudEFKUPva5ufiiw06Pya2tKqc/Fye
mxMiH7bmYzZFahatDFsmyLUNu/i2/A/DOoCuQ2QCryBsDDa5X/QuUoYg9pOIRqgMFBh8nEOK6dJ7
Tr9BOq0e3vNDPdTeD4lptLP2WDI/P/AqxD3HRtGOQvzpOjnygc7fDhcjCGAgGGyAdaSH6MM5x4bG
3Mp0j5kDY3PBtCxfK7R+HfUY/ppr+Plut1I/wzcTz1c70I/JXl/rv+WN/47MtcdVX+e35CKhGfAr
9H53VWEjpXZ4jDx8dWzCLwZAWVlIGn3FjhxulgaNexeP5RWIwJFTER12fU2nwa5IRt3kK/z8sS7m
EYOrwdNwP/YmdR1GG6tyccGWtSNFJBzwDD+u3dwOVPAp8Dy86tLcsy9sI30RTzv3q3o5RK8fGjAt
95E7W8znpAM6q3mF0eFKnyAA26hFgWU2ZReSuQNjK5Be0fmFpbrTXu7K62syrAXn3tXe41Z3tlG5
6SHxBD4dd6fLW+qC75G2qLOS0rLwTlMc5J80HArWUoktuNOOjuVlNAga4Q7054Dc/a4+0CCmqXEZ
EWDeJuw4wbxNJkaq2uMqA5XIX1cX1KqiL2l2/+dfKWj40aYwPQCJz/K1r1gBFN1TFxyYjTY10n0X
3jc9NEFzR7eGuex0qwQe5ehOTv3e7shQZOtdDaizUOtx5h8m288+3U3+w0V9UbOTl37/OHTnTmEL
eR7M/aQyx9+T1bRGXM2/q+sHrq8Ag92kc3EG/5sp98wJLIeWBd31p/u4/mTBY4WFxRs1H85vUCRt
yqUUtMZRjHKzPZbdLopxlOqp2i3LmYfJLNvCyI42y2C297XEr8dL5iHKa5eHutyH0dqgxrGJiq24
0X4EiAZOtsb7sbDDVY/Kn76amnXyEh9RGrIMp9qDhv2iSAI/4Zp4AAD97Cvxsg3mYcmGPKc6ETAx
clUApm8oTv6I0dktJUrxxD2053iL7KCPwFTx8lXVR/nU/yvReXseUGnD2LGBwunoyB5ZjBpd5Oa7
fUlenzMgRmcxff6Sf4FhidI7kS6lrGbwkoD65OxK0ORYyLUeTPNOAPGkfg+/Gp3sbt90vgooz/4C
KTI75r9EPKSKfQPNgxMcGvEv+Gpml9Cdrg3Iz4R/oW+glevZsKlEQSc4YHCP+FPtFvcqAJxEbKXc
xjteUbOMIIDHFgaQ2272TJYqYFS8aEP3+3mJP/rTGAzGgdGZt4h+OxjrPW6ma8z0zxy5dCAD5aTx
5jLT4+dOHT6rvcQjap30gxZFqQWYyVLz2rAK0RGf8DDYsUbgXJevEFaD/kJbutyo5g7JSeE1pV4D
oBVrLOxRIwfuNgRcHv14T13Cq+XEOIOx0PYcgVArtrkbsTmMoEK+8HbNNH5kDJogOiUc9P50exKp
iu5Uu5R/2KCd5dlTqqm+iw3I/BUISfEXLDH9Pn0f+8MKqlfh1Ah89e9FMAC5yryEEC+VXylc5m9f
oByq7+iUnxGyOrxyieIdnok9LjeNkiBg/3USr1hvUK1sxHf8MXLnl25Fz/3v/9G4nm9oXWwjz28v
2I4lhj271FlfXIQJwlN5rC5goMGWqatwtBmJsqQz5eAmMOlB/iP2vW3eZ/WgEewGqc8VZFgKd4DO
vbZyREDfNvz4VAiWjtaluHMysI1cAQ/ggcV5DmytPjDPOd7CTWOLnuhFq6V19mv+01G6lUk1OaOA
7Nkta6UJOKB8TlJuEImak3QrfbStcQu8yfdiA7CBZf9jIBMiA5S1Byx003Nn+TRwk80atcfS96E+
aC3yL/ZGbwIIpzZmXrTUDdyOaV9Fdnia18ld63V8uGsPwlm9dIzE9/jN6tgsg/kleyPxvnVXxGU2
zT3GFoGdTdk2Xyh0OWye7BmAI2RHuxnbES/CyPaR7/3WN/WaZfARfYdfwlZZN9vIB/vFCDqDzxG7
qdojcpJU5fOj/B1tEwIdKiCISHh/G5PL5uROBpbCTv5+7GzTpkAHvPVhDS88nPZiSgFD6Dy95SFC
ueZ+U/dtmaZNAD8C03H0ePG29dgdWx8dlQ6j+W/6iDN7HU7Afgv23WXlm8d6K7AXkjQIEsUKwqG5
+iqJ4dQNX0WUDIqjOuRblfNLQEo1d/VwB9kYPyCpWBn92TCDejzHlH4TIPEAXyMeLXYWmrqFdi69
Ar1y7oGJxuJq64oBmhs74WxZ9hPtvcKjsy75CNThvgmRrf96HGI/tY71yvAClIgd1UX62dYdZvkr
gFIkIjzIrodwPETNLTec4qcR3h4oIE2/CtmkrFh7YVuX4iYuHQEglhEdpR5xhKbwhPd0rl50h7lc
rMzvKG1tJGYCYdUZ37nJ5OjXtdsBJwrnN7XOPZHGvM1xRZlqMs6UOLUQqK+teti5C+WP/PaApYRq
EGliA04TTbUx3CP6OnypLpUECNwbth1plfvlIUUYYKXc2Ns4TwikJaMAg4GxMlkD6OZTafJsfcKV
Bt+2oJkojK0JVFl4B3aeGFbRpr83TnOBoCo59QLax97OIaCuBzaP11Z1tddG31GPL7XNUyGC9H7m
7RDSjrFN1UY0SdKCoXWgj83yBVQhkXWG+AsRd1ee4He2zuM816vaV+/qXUDm2tHvY6CYhBGf9YF1
blzxFVnDGBnWVExk04FPTdGf6opdvEp04EcnRkcWV3bILLiqPqhAQ7F2J8SFn+wVDiTEhF2MFT/a
gqOfe+QlCbbHLRASmUoQOIkSRScY7NMG8RlKKnO+fyS+8BqmLxF8p332ZXyEqmuqL9PgM3zDryC5
/xkP9r6cIyXzVK454EyoqzWjnR8EEg9g3+v6TOhC+VEc14A/af+Bj1OWZ+mx/PvsPdukqc96BjZP
44mz900dVxoSQ7gxOvr+uREBo3n1vKuy47St6PgvT6yD955vY/EuqDuUsIrS/UIETgBzTFgke2GA
myIaDZzPH2nh9C+P4/NSjR5aomL1OgD4ywJMFymqiJc2WQkdDX/sNwnS1oq+V9rzU3gPp09QfgCA
2VxwYi6+OtEmIrx2VJgJwWMbxTL5dT5MSI34hoUuj0eA8Qyi/kCAOm+LoGLOawcKjcam5xRAMT1I
XRrnzR4+EYd/5laX/CxkbzR1NvgJmuNau7WcBOMxx76B/gHzB1S5S2KGo3a9ehQnPd5MNdrYb3mK
tSMpnFO6E0030FrsZiAE0Zlqq9sDc1Mx3yKJlCvHXjoQznA+dvWGzW68m/dxcltKsg83RSXJCLAi
yKAJ5dVbjOF6LPgQ1LB4RAcB7HR/oEkbDdDk2NucsbKVB2j0DWJyRrFFwrpI3an/R54wss+eqYWo
qDtjiCraiyaNBlKV4rdbIk1TBzla9xaGy7uyJZL3WgPR4OCwTL+VdSjphlkB7ZiscHGejl/TdYlW
ha9LmzrdIcCwBGGcIyDpnep5iuCyxTvK0aVF3rrLEI9YCJ/587XIIrcnIYGMqQN+Ikbkf2l+guCQ
XXgA841oEN1mfZNlnMtNdiyy4Nm7eUwvmXbJNmYfVL9N4/gQsYJARNEGMFurtxFxXtu61YJDOJLc
OZVkzbkjk6ogU9GvxKPm6TS/dmrEWU4QO9VIu3jPO5sNABEqwdAaOaZpHYvYbCWrJ/GycNF8dBZi
a6VjWH5FXbuIf0P8T+4cSZOTAqSbwLsve05u2kq9iaiFcBQRMLHXzfkJUPfwxvHA+WR3B9aNucFS
ufEP4HGIXxvq4T5xR3fG0pMdHUjqS/SNBfPuq15X9lf9q6ym689MJvZpCU73W4OHIU8jKU2+Ezam
556HcDWIaZii75QFwH8dyWVXyb44pTW6DKjeYE5iR9/COQWAekbGxfpW3OEw6V76Q9hlOArHmLF7
q/1aQLOWDdVcP27Dlb20dJtTwtzDmsGeHgF6iguDm5R7iVL5Wh6KfbbhhuzurK2W4kHwGP3l4KXq
fksFn+2GTC/blIeyXo2v02+/yM1QaMfyWFzBbdMoRjCrG69ovyZmZe2FlW/J1D1MVLBoL7jsrgwo
VQl+Qj1FXSfmLqOfe4zdZtwvB8l0Zm3xSWTuQXNhG6tOfcCCQy7xAOrdZM/alWcWLysy9+mVUy9g
T5/Yg2yZ8GlcxQ5k4WmNDnG6zLLnPfHqXyye8SozPDB5xaYBUuRTi/onXqQTy51PAaY3HDu3z36z
yi7uyak4GVuUfT3CO33/dz2orKU/ojfvLJ9jr9oT5Nd4Ex7C/lCmnzC3WgSUYXaj6IS1gmumLxUl
BMLipWHaXxQCKuuafpCTGz7IJ20l3ykwCTeUx4sfo3b7k+wR6bBBlr7JnklZdTouHLkDmap0JbxE
k/JTQcaOcoF/gFL8swhFHRYulG1SeUp8PJuRXgYAJSc0pBzph8IRolTEohSr6ejnIYkLUEzTr2DR
i3byBSi+9lk1EfsfHJ89QZNmvd2NwY88+TKNPkn7oHhQJc3PKsC5NTAq+D50iD0lOzz0Q1L8Q+fs
yod34GKZ0RzHzQILSTsPTd448sQ3AZmppXowQ7o+Robdv44veezLa/xWbKJZVTlW4Ur81Kl96EeT
9XVnAq3DgHsA45c4bFm9I+O17Wbfj91Dtus3LQ6En7AGqQGeFQCzF/kWRAASXiek8tK40U4v/Wvz
owXjbnyLt+H1cRk5MEk6cdpuwdHa8QlupHN+GNdKdKXK+Z42Kfg6Tp3Cd6unC60wc0snz1wO+wY6
5Hf4bzhXFpJIa6leUebKkvOIEYvushIr/S0BuddRtd/Vw8f4zXnGx3wVgUYs1H1e639oDkOaZbOK
PFX4V7c0VZ3sKz+/VQC3du2JaKT/0jmuK0eWtx2FV2RFqxWIC8qMHXEs1YH2/oS2iOOFPWruPNji
XdkG1iux+RZBKfLLbnZ7apjyp/yZ+jxIMXuJXp4jYvX+U95mdHTnHVAR2SeZ4Hguz8QCxZf8DN4M
umHMVETUloSOIGzZp9HToQ6yFDvu6SPI/dxtcTcP+FcwsgJzaFpDO5nbvYhFdO9BbcqwA1kVxqUO
PcgZi5POlZpvbYCGsSfiULPdFu9md5gerzz1vUgDuN9miFSVB+tBJJDfKg6ChhpcChms5tXGTnx+
LOKSOsI/u7D0tfnG/6jIWEBwlv+8KOG2UDQ0SS+WcZrarb7EoXpyHGxlVVertwx8M0jiwh2ELZ8B
wK4Pwn/lgVn/Q23EUoNp1Q5rE00XpKyo65HjL/URdDxXIY4WbKyhyxu1r0a4BYGskF0BbP6kTkcI
j4jclYiXbImCZb0RQmfNQC8aZJcQQ6LQ6a7dlf8sFbeVdrVem/K1ouKMBrf+2WM3QK2Bed8RrASD
5JC9XQe2n7n2CMPYNQ5kGmb5jU6FzVFlArVEnzTfs6PyMZSvydpYzDG7OuFv4j9WqY89R6K51vjO
m91ILjOHidH2B6iBS0FX3uKZV5Bt2tNVeOEYqlw2VR3ECY0fgqjak6NVQdUmkLMXgImPwZ9Wy4B8
cUVIYBuQZUh00yWL5kQEHYYEbWZ6fztgsWe7PZOr1+eCrEZPX6YbozVcibXY1oCvpjaW2fR3cUHe
pOEn+s4/pC7ExdRy2SATn23JWMnplsRie88h4n0m6pkQEyk76B1tS//xxu42fRRSgMICPGjqKCNN
p339JFGmqMHSworNxkMUJZkn1ZiVxCl9has43TDjEBylpjSDTEAWrEnt7SkBKxKIcEav4shKOwGp
MJAAeRNpU2aekBxa0xNeGOSkcVJqhSqiC16/Hy+qBxa1sYmrfRaZcuvOYMl2FDwaqjUEoOYn0T3y
PHxL9Z9UiJBComZFjIDlYvYekSuC6kB0HHTQSkoPPagpGxbiv9zyiagy3aHkroIS9bSQGgxhCcgI
2AYDVaX7qF2R3l5kpDbp+kM4UxNlywgQ4KekxGXxgFTMw+8R5Zx/KociHGU6EhVCMMhspwEjCjAl
I0XKNiRJ4edz3CvX8pB5nG2fDJuYXkPiLPJvkwpN5lLuEsTbZJufyVcWrdkauJriMt14J7YVjYQd
kYSZMPWQg55600lqQav7ZrVTbqq8ldngvuLz+JJgLU7F8R1hTxKbcJ9mBxQieLO8PbNryYwMucVZ
WQ3n4p1OsvbcNc74juXXF6+vkeBhUt+yyLHO05aFTLEaJNiLuWeCU2kyOXyqmoqix4CwdxWEWJlH
or6kI2A3kBs37dSipYSEz7v2uBbPgFYbzVDy1+yN11LYwfhMzTxZ83nuPI1Bo7mEcp1Hx4J6cWIc
YyK+xuPvxt4lQF+hlEAmMTJMj4C3ssp1RHFUu9Kdwe3J+qyEfx3omCcMagAteKo4k/5VQq6PVjWs
bHYYZVtoV4Gtn2sW4BBgdhut8kcw4dzC5EmWzIMtm9Qa8AsQCWZlSe/X4zmoOAUfZpDujYdIkcBJ
wFQ5E5jgt6ZQrKhWXD3XyjvzjSIxn6mn83RRWICMxdhwv51y4QPZyRiPmi1leuO3SNW0GhaiHtVE
viflqqACO6r0lgJqVwfk152K5R3/1tMvg9qPn/w5n7OkKy4D3ZGel7ayZVi5I+6rJtxBKSxzBWXF
JUn062mB8esZeM3SzzGGI2chI854qQJ8ZD9FCWtewqDa5mIME0gDxR7y4pqnSInyi9nJe+rTiXMv
FFaV+MFd5xQbm+ydsj8/cPlU1rslHNH4lUzdmp2Sk4+UWqo5cJfbJEWpllnCM+NeyQbx6CVy5KFy
zjOq6LIIFDQkROp8xo934QZ46h0cIvx9MlCSjhW6XD3XyCNiV2AqhRo7HIJdZ+T/g+bLKhzu6Cf2
wScM1UoEGk/Zfo+SpkQNbfCpk1CqRPpjmbQmYrEfzBV+pOQqa8t7/+eT+QSrW3MJqC5R01DRAaI/
jhyWXeMGwkQdPS6Ue4XqSSLLu071muHn4zn4y/Nz3jCs/D2d8eWBIhDUeNz7Yq9s+dwOk17B73rF
IuI3vITHMQZTTGt4uW3uVsalPHNyWIG4hg7LNS76Rezktcvbcef8EdfLJFgeUg1s0y1BtiEeZKvk
oOj9Le0bSCC7cEOyEeWcPURJFFocs3dxO/nig4czXQL4EInP53I7/G9uz7yhTplHe+HxUBfOyJpV
9WxoB1aFpq5Z8oWy7bR1T1dAE9EpRezIBf/GQ+TNloWBVjGLQXP7hmbdm7FVyX9MnwfLAuEzeCGP
nTvkNlWbOxr0oDlF8gpuRjN7c3FqgEku/QNgoES/7rAsZUeyVgU63KE/0dW1XOkNHxeKJ0JGMeHM
nOfDQ1DPeNs03tM4oiqQ43JqHLkfJL3IbZQVwiY8Bl5rzUsBBQ4MsDyGh1FboK9U3Al3mKvAOi/j
XXugTGIzylwFr+MxSOaGx4DkMBH3Y5GDQKb5wh/E4m60dvTrmB88yoUhXQSNFPBJ9NzxfmmTTSqw
1GkCWttxWX3GQrv2mfUw0WhssCwy6JGoS7Ksj/0rDdLo4SxrEYHFtxyI58QYe3FD2AJKJ6DFZlLM
9qMSHt23WAZcHetYiz0ix6n3W+gVUJgLCX7gGtKCy3Zi9aeh+0yBibVwffJ1oe6BtKEzbKIpLO87
3n72YaNV4prWuKV4IMYyWISaL2pXnjGXCauMtWe0Z37kdhcEV+2A4SAuD6WVMdgPrL3gkbe0uZaB
jbYWEB3ZI3kC4TjX67/hR6aVCg4UF+ak2VzUaf2fEWYvFboVmErGJ0Nq9OFkD2dEe/h9WoN1487g
8vBIWIuMj9YGLDj4+CzBx1F9p4bHaLSzV2UrScY2Ccza2cBcBeJ8FJQtBlQ+j46BomuNdBpYnRzA
JwPLDsTPD81bEqnSgwTFqPP3WblhTPFpYSn/Z0G2NtROn5rcL/fHc2Vahos711KfRGzDujWnkHsi
cWIyJhsGljSPS+L+F0CQAbjIiXUPLSrksaolNwUfmaibR3GZ5y0fv0yCgVKmM/A8J4fquRYGKlVO
sjK0C+lieRM+rg9KanY/oEFtNU7A7gklmno/WKDXRP9gMVrb+AeUavG6zFcBpr89mOun7qflF9kD
k4wElxxYJWurxjf8xtGSEKfQa4SrCMbzb9khLqQPy0grjICCDgEtFc5MQgulBQoHJ5vGGFTJoIWD
KXnLgOsLSa+2HO09JndgLwfeRYcR9BRepiACsPI6Aelv3qizgeSwzK0klECjqBCdjDwMWAbL+oEv
ikSf7CI9lR8f/abqd/wDj7ppto+GpMK1aJyDYXmB/lMwhfcgu1Iq9zhBxmjSUq+28UnVNfgPKwiG
y7xWTjxLCq0iDVHanpjwdhTqAb0gI87K6lsfwCWVXHagkjIpcK4Cl0tol09zwz4sy3CnFVJ8fAbA
9+P8AdWLHvmw0tSg6PA089ieK3XDNOQuhigggRYI1FmgDy8lKfki3W3StRXj5wIA3IdyniCInwZQ
KVhpIDLNFKmZb+EHxArbmHpvNgLajOZrgV0EY0p4Y30Yj1MNV9BCFxSu+xpkOcI6GkHK3hLcluGZ
t0r0QmcvarZDvH1iBDR8DN3b0vWilBB7cUKM4Cw8bNYfJaduOWhYiyhgqd+UEVC0V4K6WTExeRRM
WRD/lKTKJHi+sAI1an0EWQbqSk4ZXTiMzMphttPEG80tv2JrX2KOeN2ehBs/m/Gat4riN51bqNc8
NU7yUuS03yDQnNMzey53wSsrVJr5UXfrnt01KONtDNgabXtrtUTSrHsB7OcnFRE+3mhdVh7vTMeJ
czvnOHUqmdlI0/+5bCDLmY0EurxmJwGgPCcu7gtMm147sSwBp4ftO8RInns9bGTeava6BA36HyY8
PZBQObF0u4TNzmVCxenrxA0BdmBVCK07NzjhBsg/wi1BVocHBgam3yraKhpXwtNHdiWO3BqRKBox
uVcPWxigFHIYbqE8hURcbCx/mxGLtT7mn8wZlhRXxk40D8vD5kVMZjYjdg4eUSQGYr7mobHzFIBW
0A1nIXOTidt+Awhhg+K8E7Q1L++DkbyZeBnXMTBrhVNJB7YxuJzI58FZZuuORFx+mTtL7MPZR7GM
HxlDgjNWiziRox7p4GgWZfulycBj5a+KCGIOmHGMDznsoOSgY2iX6rsAlky7LfEeb0UIkgVsIfkM
09sEIJxmVIcHZn80wuaFU72inpYr369gAmjJEIlx98YPm/yR2ijJOvnqcnyDPKH8CbIIiucCM+ha
UH9rkBYUkzmc0QQi5RPmh9MJ/4e782iOG0i37F+ZeHt0IGEygcVsyPJV9FbcIEhRgncJkwB+/Tvg
6+keEzERs51NhUiJVJGFQn7m3nMFnM8pLJGTesQnhTY3D6KqmQq1sj65LQRurlw+BtjPtmj0Zca3
5wbbgmY7Dbp1UAmTwjNJc7sERYZTqFen1f0Xu9D0CaVAbGKIFmqk90B2g3sSQ+2ewhbfP35ic115
5RHD2kfWY6P4wRSTRXoV2W1+tE3CotvC1JJKXWFdzc0pArZMLE8Uwzdz4IBXxiVX1uYmPoUMzrQU
5kRq1F2TSmsnFl6RzngvRhqCd6JOYawgefC699ztmDy3XkAjFQPW/iEzq8X/1mX8SVIwx5XL6QwW
ZT+obUZdQ+psdVzT0wGaQ/bIlXiaArfe/VCsf748knLekYd59/Mpnbv431376Z/Q53w+TExufgji
8O/70w9l3GB33QcD0BUHTWX+rwcnXhBi/nz8Q74enCa4FiueW3vNP3HbP8zt2O1A19YcJWZuKTfs
x3//g0xmv4NZErJRQRv+edDjDLzr3x///GnsuPzKqjxCdqnZe/ioGH/+WNigAq+susn2VbWcrRZl
p5XreTMRV4j7SfEeSdH7b4ir+OezDVaiuG5z4NM/f/z5Ef7rC9evRtnJ3/z7k00eHUdND9aDZbjW
CiXkz//885Ctr0z+83R+/vjzSb9p30KbTSL+XEQ+pd3SV3LSNavf6ufBrB/+b5/7+YufzzkDmKtM
YqtX5kKyoNhVI8maammbrclo5JIYQFvevmrbgX/RQvPt2W9AvzEbe/T9a4ecC2rWAart1i9Uve+s
5sUwmVkQi/nBOt4m+sFU09+usDWdX/QV+3lBRdCeahBOJL35LEYWNG0ZI7RMjQgIxiq+qyyEMq63
0PqtRrqkY+bZgEiZVYezCSoqPCN+d/MQkJFj7pueA3m0fUIYyX1z5UxLVNzqaXUTAgvfdGOwHMIp
+Cq7J+0zEPS1qJ7hLVkp7bqdlkT/BG22952GRQhDEk/Lh9kR960913vXQ/jamojIG8qTGc3h3tey
vgoxaNESMJ+rgcMkRbZNPY60ehweMY1fNUytAhDuN00Jb3s82qnAwF7odhNNA1vDgF4r9McDmeLM
oRqPkDWMa+XEbzqeCRLp+40eKgR76kKgmqYjb7+nAZRPF1MGSaZtccMyPbNytvUcQngP1TVbhWQj
MrpCi63MUjTY0eFmNSPkDzMyHyW3ZdcYFCGloMMo6/S1tvsjenrSA1nQZvTPtVIpmDs0SDVT5oAB
oTR5xJpo+BiBW9C8wppK5asb0jtUE9WmHUoqqQm6N4626QN/4IA0c0Tx78L0Td5JRrFoLBM4rEPt
7YsaOAgTIF/k/mFyLQ6vguIxqVjADAyrZMQ+amG2AyTGoGnL4jXIt7oBtPbkrF0XVgiQ7QzbEMmU
nkJ5FN5NIThPPVpqbyfmVw2rdWNZOaJAK7jANfJvbc4ukihP1RQvFPaIPZsk/6Wgyext/yvMQv8S
DxxwpY/RtEnjNyHpDNExD0fLmc9DMk7ki1XVOXRHjBI2sATlw14Qa3kv4CLGpCTfYAcztRkvnR7d
m8ppHhYzoJBi0YsFZTkL5b/DmkZKMFr7ZiAcMgPGAda4cOL4wVR3nSvDt3QdIfrb0LjBuZyqY5aS
sgxr7SqPmvrsW5oEX98cAGh9QMwV8LxatCq8ea9bSz0MGOARNs6QM4hxXi8i+pxUjUxz1He1og4X
g7ct87zv1qKci0sXBAP1iDVW8EhShZih7KrjQPReoog1MChps2UuUSoZzHvZ8CtPLbZAS5/vMsH5
O3vfKlbmYDTGPmwft1BNnZObL6e4Lqj+5+jTdyV2DsJnuzGO9/Nz2ard6ImQ8K32gp+mP+NbOReR
+OvOHQaahsEZRwC7BgRJANh8X2Qw4EfYLDiPStGe7OWxl5hnyTdwThXiCGx+x2BUqNicmSapyciB
LGR3wiEFhyryv23IrfuylgRyFZwEunsxuvowssDSNoj94ha365WOUze0t75VOBeVzF8BZDPCNRPS
4LC8GSwqrej2ZCVtvPAAIPtg0gZLs8RqU4VoPfRi0nPGORL2Y7pZQxWvDV3xKlpEBqJaHLCtr47W
QL3lO7W9c2J1KkkrweUTzZt8SNprTMNHYVvL0bjV/OAlySFr/DOXSPlVRM5NUCFe7+vpBeYqjDBs
btKwWTMdY8NE//I6OO1Bb52XFJmGtRokm2mJd27Qvczgk4+u7ZL1UnN0N6i/4wSCx+D+8Q39DY4r
CHkk1hHHPd9O7HdNnNEIpf5yB3bnjRytjsnHkh516lIT1gyi9NzTE2LCkk2O3kyP07EWEt1gwhYZ
cl8k3E1NAsC13cqnGf/raY49Iq0iSJmzUxHCTiEDW/EypI37MLTZcySAs3Izzo9O9iLj2r7to+YS
xot7dthnyTwFuT2PLHWQYnXaEmejPqY5/J7mIT0A2f9L1AtRCG7yAgoCy+mxDj4sMjsvYVPfROTq
7TNMx7gH7M9ilUjYEfusoNEXu2nSSy6S10qO9HlsMuZC3Ahr4bYZjGZn5WSIiLJ55Sq9blqruZFl
T3s+Eg5hhT50ws5iCxj7T56lt8XiAzSZmj/ZFF2yznGR05YFaAnKztqk/aWg2y1y1i6txxooyIU8
D9H43GdOd4xx6LB4WEckeIdjnQEnztudp8q/nRL4A8TvCJM6JlBjwJSm+daXzltfxmabeP60B3Ak
wdaMx9afOWo9R+58Q3uktEeCXPEqRheNRjc/WCpmKeaOy7YMyk0IKg7jY9hfiJGgtuXWMnijszO2
M1ycprw3Zvk1EUmgYbTQV0zuYbHHi5c28Z6oFfAy0jx5TA3vMkVKhqgJzi7Tq7JfgfeSVOc8n5G4
WC7OaCc6OtNY0FpY+gQOlxWzZKjQ9k7xjP3nzszTxRpzgutkuFVLiQuCgr5tiKbzMUuu6XrXSWZV
38STbYvM31K/e5+RjfeZi/2x8gSjchUcUyr0QxmvoenJcLHm8FFgQ44rHbIyCSoE3GC/uuzQjN1L
KAW3doupopA0W0sc/E4Xqs06GJDKSOZUINqO0makmVfKP/ZmO4e7fKI5FCNSkz5BaQqAC+V3y3vG
FsPeU8ReLtl4g+txyqu/GPev4Dr7n83y3uoVBZxG0MpHfn6J42VZwpSsorvAL9E2DL9mb0LMOp9y
yznPS3YGYzuR9joBTEm+Y19SmBPu+ppYj8ZHj56HXbuLsvE7nb3oKWSzZNdkYnmAL27iePwddyra
W0fXbw5tw+rW6SfGAEtNSCMlfS7Kc6JLD8hc91v0ZLU6lBstcMy9Dpb3FK4Qrw993zzzNv5QXbf1
4oU4KjGybhZryuSS34rpZnbT5DI0rFCDzN0ZAWDMKJoc2vC+9ml484S837pOsEqqXzoNj8YZfnHg
PMrAIWF8JUo0e8P7dNtEkX9pwuI8iQUIcbXOmOz6aQrT+pihgyN3iB/SweALX26N/mQ92Ln4n2W7
1e3FT53ljpy99gYwAWN9wlYIRAEZPJLgPjV3rujlheyysz9hxMkT2E4mWyLuTflXUEfZRUcD6qAs
30vpM3KdfAgPxq4PRm0g19Aj+WcxQf5RsyCPIb9bBiNvRKFfsa1zTgaoNzMM6Y7DLWeaGe6RmHyf
S15KQBGomhwon3PCntM2zUaKByZmfVGCgu/blW5f3VRelzEB75nVyRWMGHenbBzb1w7Z4q5hvw7d
4REOEeMLr+ElKyjoRpstfSsqRsPaqzDv1YC9B9phH8Mdjq5jOjjO0QvD+66FojhAxV2LbyZnqhuf
aU2bfYcNGzkwH5ZBASsp9z/AtsPI9PTZYDJmaCk+tNfekUgeooBaeiLBNC3DvKV55JfrS2/V5FKS
WuWuktO883rt48emjLC4MxWD3piaOUiUeR81te/WLe0/pa7Y2duGcESCn89pe1Ahb1ISwLiNuVzg
EevawgziGI1lcO3WJX43bpOVwWlBnCyT8O7ZtckIaUcmu7VTH+p0tSEg+KyEL85TtNza9igODnCI
A/20a5a1KkC6nsf2bvIW5IwIwmioTyLX+cOQhtk+GViu56stsq7Jnljk7F5sQo9FOUqmZmlErNd0
lAb7UaAGmj5oCKeiGBPOq5yZFAnenlhcyhOCK4sZ6/ccvwb+iN40h6GU1eI9fi8UFvyMon4j1ZLD
o2Wc0po1gcWxo9tZ5atfgPVJ5Bcvts1cRHpC3DcBZliP0ubKi8tlO3UBTnkXFoSn4h0ywGzfREt1
IKz5jI/xTzur9BQu9Q/d8WOQzXGxqo6RQ2F2Sy1OkUa5HaquOmnGaFXMD2sH8V3v8uJ2C/dne6Ex
9G3m1YGNjGxGm0G2qL+rq+7dstKZo3cklarJ9FHPyNHpIhg5EU2S90t/WvC/dJBAnTG+CezszvGM
9Uy7S7qm9RsyfXvtdedRpkxsAnaNg/VYV+oYVTQK0IILDmuO76Jni16pW5ohIvXc3yZPJLrmlMQL
r6xYOyzot/r3MZpeGTv4tE8Bdzm/O9RKtxgowuYSDa5hIVEcc5r7k2o095aWlCE2/bDBon3eEvZX
FLycWJr31hq50Rt/7ULt8TR3LsLJmJ3hQOlcFShDhYv7RJjySIi5e++Z8TgyHhnjKL1JZoJdvbBt
b7k+uZ1m7rLJSHvYUqdRbkvr28FZcA5E+j6lHKt2wruRq4U3NCUs9qEJ7iNM9Q7Zaye4jc4ylldN
7AX8A/2rdo277Wf9YRtfs1RMeYs2DaO/5V2k9kuSsSpcRtbyQWgi5P+s+uHULiyo248kbcXWnUDa
SrTmXYP8P2nZfiQJYSZ1md9OqftkKTPu7XBW7D2IUPwyMfLrOWmQalhknfSuLrY6eSiW+XWBLAlq
mAHwUJe3xI+9LEl1sIo4fir8t24cf08ZcWAAeeyrhjHHhqfbXDnMbp3OPnVTiTsEBYmoJ/QKwWkM
8ptEX1xhf+gFJEPphmcFbeAq9GWA9nZ87MJyfMht88c12EgCH1fISDjgVafy/MlPi3dpXpu69r8X
76lK84dy0u1xqBbWQNm0Lp3ZBHUh49bcu5k4kLad7P+ObTge+pBdHtyakZN+CfcQlIgJFyga4bd8
WgubBSHNdpzxnllo+LYif+OGNe7IZ0IpSR7PmfDb32ldfDcqbpnqtvdaRMOlQks5cqqqJfheM7W3
ckWDpP3y+jkEZKbYA+jDcs1MU3a9b90IHcBWF6lzL/R4UHlJT2P6HXhq53oQ02UcY/foxC4Ff3JD
BvHILEGxumiWwwRdA5zwjO1gAByRymPprDOX1ZhoNEOMmcSXUJMfnZiFYsppiPMmIKJvee8mrfde
heEft7TqXTZ0X5XkFXdSMoTmRd65hWAinaldR/RxrujtmgArjQc4dxiqFos+gvHJgwQS4tviVeft
4yWbblJoPXLYk9OYEJ/C2/PKyufodgyb75Q1Zd+Xf/3IxCjk8aBqBMzcaaLQ/rRK5EQiJmZoLtgj
pyzjAImypdFflcAFFQW7uYO8STY3t1ePVi4ak7eh696ncSF80r8PS5zG+WBB4K/GCu0iUCXLomJe
k4JCvodVdA99rpNdYrrh6ode9v8rn82lJ/f+b3y215TUgCr9/J/5bP/8on/y2ZT/DyYamF/oPMIg
cALxH/8D0Ra4/4C15ikvVL4PTNyF6vZPRJsb/sPzfU+QUuJK6Qg7/I//1oEcSv77f4Bo41m55BVJ
FTgOWV//L4g2x5M2CLa6mOO6Wmlyvhfw/4PS5HvyNGyocP8roi0YZU1eTywO/dI+gJJr2TtU2VZd
/B7TSB+zNA1hBKi23RcL9EWDIXAkWwX4BxlcbtSf5swMELJn3oHqth7jjXAmNG2Tbk51o/MDo5Bt
uI7qy8Z66XS6pW99WcTAfXpAgQNOunAL7OY29DQKv0hMjyoFMjwEsAK6J+m8LEE3guVHK63wxQqm
2Cq5zf8ui35jyPgeqcam6OXmPcfTh+nu01ftd4KAee4HTFSV03xkXfw1UQGfSpr9uJGPqSMvQdeh
HJbM/63jDBdGbzwlo13cresNpcb5AHfvOs0ddTI2+kTIW6zoK3nHceycutpzDxQ6G6BUkgS+ZKJb
9YLj4vGWhOiJxrpZYLXMC1jc6i8Dch8fsASCFQJsCgXu7KH9JAyDIMw8e9T2axF+u6ic3XQkDCJ8
mQRFZbnuBwruyCdevsc0GgF1uA7xm+tD6ZM2Si9l+xMG1BK4ZD3EQON7i2ORbMErx65m+9rJ2f9Y
Ng6eKTxJTyUbZqXee2aZeLeQz94vEXqXlOfvuK7EYuT+CrqEcq232upkVf6Nq8khzuHukS0H0MBl
POku3qapXpqZpxbGSMllAvtRePF5TCdHXJMTe6WB7x31ZPF1Y7GvEVAk4K252j6GCOx0tG5xys55
9dMq2Uk2N6d0IrdhkgeoSujSCnudEzMuywqmM+GzAQVg4hqMkMU6GhG/cQhTsaMZ0RP7/QLaQoeU
ovLdfRVUFy2MPjmigl6VBKcAQ0q6IGRZyzWMSARVCeHu8pjFo1WWZj1tr22CS48Ee5xz7eG40oWg
nS+fmiXrdrWYv6bJMVtCZ/UpZFMTyzGH1cS17WOQRpqC6B8OfXX6edDlNCCoCfBerUsXMmucTcb3
5wglUrNfH7wB2ByrhkPI0uU0Fb/Iaf/l2eUl0r7F+nyN0f2dB4gy+hxHt4a81nmB2pSaMXmlGQU5
fvH3hy/3c42kZLPzfk75RdffhSrfNDlKMAa28dBiuGn9DBySso8mQpNjqe708xBZxTGdF7P3O/Jb
uzVeFbovYTNkBkQ1a3bE4VliocMfyTEMG0Bv6y/GKtubrNQvZNUiY5yoS3O/AyIvl1NUZfYpKlFn
AGQiISaNu3Ntdw96AKuxZPI2kBkgWVJLSYS39jKE/NBk96rVuEv8BI8SOIg+jgEdurU5OV66Jfli
QYYY7gAK9agwhruETBx0bbj2xwbZ12xKe1sYvdWdVR/UYEGm7bz2elx3QNkYuDs92ndta3D1yxhN
D9uf/3qeqf8EVcGQWDgsbNV5hdx6xBI4WdvEJJ8BxB/CyPwnoYjf1CXrO4PUdvm21xRdZ32IFlbK
5jE3fX9tBps4hZ58LbairgpuG0bDex8kPMy/8jhRKVMBzAexXiitJUiYjDq4jLglQ6Nhf1kw4azq
05RsDYdZ3McMWEkaYWOoq+4LGhRoItJDEU3j1B9F++AL3tohu+GgmY8Rd3mSWjwXAY43fC3r/S2w
EgE2xbdPpGb9ReuOflBgM7SI6LJg7hIldCpbT9zOjR8/KctrDnHMqyCBwrNSp34Pu6AAus5i25bV
dMgWtexTkyJVI07oCSNu3ibijsmLJL5lERtHhsSurA/Y0wZfnau0/c1zLdAvLvQZkVtqcjEQM+kB
JnsTk87tVtGD6kCqVZNydzCn1w/TFquY90joz6VnDv/iw8g8VhNe1iTF2GcG+SIHkirT2zaC8lEA
8r6F9JRuZdUQvrWGPDOqxh87k4lIlCeKdIe5rbaBPdVz7eEfRRzkj0W6Vx6r78SNl4fB8rtj2Xbf
ZNvQVPlRsfFEUz4zrWbbrRv1klk3YYFNzeGudywJqkcH2bRo0sxvmeOJyt0gR6A8Fk+tcm8/IBz7
X2kEeEruqqW1Hlo2EISzl69xFJN2t5pUJ0QeQSSH6zwj6t1La3E7lcNNJvsnN8ji76VMXz07cijP
EqaZ/njfzMlLUKTFEW/aXHYYfkmlovjmiItEx7a/Vl9lA6S874b60FdlcD+4D20yDnAj7OXdFQke
nNK6tce0vzN2X+xNlSj0AS1HlU3S6uiySnE7Hw9m4Qi8k6LgFzYHd6HPXaDWLNO8FdVkmsLDC5Hl
L6nLHN9Oq191Ok5s+uWTIxDo1WXZPkcsTMjrGSW3Juu6Htv5c6nZyZU61XfVHP+epYkOS9p46JA7
eebW2ej/44+mzuT550G08/NSaIZk//rUz9dV6xf/fC4J1+/w8/HP33ip+k6F8zm4KAZFVPp7D685
uONX1vtXnvqdD67CNuFSNfgJbJrQV9d1abk3oBo3rVXnBMCTqdZ33Z3VBicBE+8ttrGYlUsxnitp
5l3LMgrFTabvXYkhySHVgdsJw7V/PThx6ZxhD7EjFNVdPdSYySWJSlMzoBZjSrvpe2t6ZGg8E/j7
KGs9P6ZuEu1VPDBhWj9k6VFuOt7V7UTHYWv0BX6uUSEDe1CRQL4/ldOhn7FdFfHwwAyLZFaT2Qc2
Yuj0JfktUunrRg8K6QnPpg56bOMudiPBTSHonudwxrzUMwGWRUheD63K1rF9dgY545feLQ7d6kLo
/exj8Pi7UlTzSQ5sxpN4OCYYo+clQXCUoUwHILcpIguCzwsBjPSY86VqiRcmkIchckc7FObJq9RF
e4kLQ6pl4qldlSFH/zJ5PD1MC/KbZRy/2dk+J/XgYQ7wDy7b8+2cIvGywz9+MTkI6MrfQyUJTOqL
Q++jPXIWPDBR0/SnQAB9UVQENFyOOljeXSK6J36qd68r2Y+kZwJVE9j+B0hU45q9nkDtCO1LPs7b
pL9tnWrGb7CA0GgHdzO3XvlYusExrOP5aKmMJnR4FdQ5W+GF7tFP6ju/szBHWQZ+APt2QKRB8FCT
PN6FzjH2UUnxgJ4Tc3/bqKckwyFZjDvLJBW+Ks2ic0RZqB2mleyV7tKU+sEb53QXU9Oxr9znHr+w
mbsi+kn9S6qShMPci7cJEjsuwOWxAls4jRmWcc2+cngHZz9yVA87o9GU8zmiV4mEQk2FXtoi8C9F
CJCvCR99g6myT5mQ5PUhYUx4DTiw2kTEZlxXCytbXgXEcJJbzSg+W3ru7b2jprfRYFpWU+0drMHR
h4GYSF7R+TZPApY5RSnBPRX9jHC4eYgAsZ2lrbDQWcGZ5RH7Zd2kv5xkPLqlLD5Apm89ZUELTNvk
pgxdxKCK21w3rbv9NkFHrqm4OmII74RNnRXwI21kEn0Tos6WSSOa9FjOgW+E9j9mPXb/xb3vLJe9
DgGxGzIL6o0ddsNhyfiBZWox7vXnbpNXIjlorqa25uhQHpPQ5k8Zc7oLBCKCaMhNS+dy78WD2ZtC
96i7XCgvrAlv2J80WzWjFeoD53MNu9BtfFNUIA9mBu6uXMFgs2ffOXl0SdHVnLMAhrI7lM8+ojXX
loj3B+8pNfDx2ASddTpsx9B/rlesKqNerhey8eDQyuqjVX354JdclGxoyCjbFQZ1XMDc7WroxB1y
RjWcSHqCYb8GwcW4IcYZDmJHDsec44+SjJK72gXaQI42BzZHI+fbdW1xVdVN+mWNBtFX+yYG77Yd
SApOnQ8dD3sdgTKddHWnCabaNOzulrBHKze6L/x2QcXgsvGd5tcUeYd8onmE6ruUnnut1OoKCtwb
fyGUwM2/fMSJZfCifegTAQpHB9EE0w7auVh2fz0g4lcsSbbBOs4vIoZm1exgLKbkcPw9BcCZPpDS
h6vvqrKhEaXJS2xmhAjtS1J4BIKm1ktVkNJQtQTLOnkD2SZJeJsNv9zZjTejf6NSEudr6hlaUfSu
JL/kwKXLN4PUii6ufkOeKq0GEoVBkj6Pl6ECgCMmvqqpl19Oep8kE5bA4p1r8cMrES6OFYHajex+
9YmX7h2BxjbKfudTjgPKss/NjIEpShSwYkJqPIFAFBzA4syEqGXi0Z8pyBxGNVJOZpMXSDXXi9ZL
8ofcelSibXgqLlWVLl7jGS1OkazxVhNad106e28mIzoOshev7o5OAbaQDpGo5BpDAEh4WnRr2g4d
9vh6djjGeflsvMIkUMxXuSfZa4xkohh+2L5c/hYoSHI0I85UM96dtkFzkQGzPkxsbFuGg+qAKtKf
fAFV/VIEWzYVLtC8gfk9z+QplBbrIbHtUEpgaEGE29ItIk76A8PvY5EdkoEJw35d3CKkUtt48s4M
pJxQn1TYHoTH4t8r0ZKzDhjYCbMqqmzqV3VPzDvlvV4FfL05BMZPNkvdfaC7e1CC0bW9tNFOhN26
H7sWBNl44YnYm3xbi+BYx4iZSJ5djbxnwoZ+xyrcyAXwo27H6kaoc2iWL7soV8ERZZWd4Ssw6Reb
++6YByB0S/c+s2dxNGUcXI340LyBe1Og3Ivkrzj8400EDRdPQvcnan1zt2gwEiL+bRxvfJcBudW2
qm6QpuxNZF4VFfi1Z8UJDS2k09rlV6sbFhGmGdqPPEKpOlgqvyP1jVwLawl2AT8bKosYDxMdLcIs
ruyRoDCn0UeizDH2ZbhGTBy417bn3Ma5yi9ISHFcD69BK05yPKp2KD9sl4llaf21Mge13MIVB6M4
Pvque2UsrBJ2XxIfEUzRbqkArM5qtYmPeCPDadq3TXcfqjUv2SkuvYsi2SkonIgKHW4KBIFs9t32
2a+T4yQsTotqBvLG13gj6xkS70FpJU2/r7z2ze4W/SuTzbCdJ7QNkb+4G9/qsOVHwA1LS67wkGk4
WPmCx7HsbwLXv4RV8xDGHRS2e2uJQpwKpt0LhYams0uMrmEws/Rujx3qq2oaq9uqmR/l1Lu7BW+E
u4KSaTAepAHLWpdI94C6liH6YAJPiXw0xJ84Fh10W1v3bn1LmsEjQ+Kafq2+W0zxuNgw4TKT44G5
LTW4NcaB3iaBgA79JIGWE1P1j8tH5NhfgwNcW0+4Jxg2f3G7EWQ77y0CiYAQfcVGFFCYbtKRbWtC
2bFTsQ87sTMN0M2W5XsEeSOUidp3XH9ZEYOKt4vqWFETBEMX7jzzlswRL18XA01ZsqNrZhToFUFZ
BKReOTr6G6XL3zn3WG+zmL8Ks+kBwQ3guJxDQSH09xAPXqmUe4BN5NTG19azaj+mhoOBsOn3BIqx
7OAYgAIGmouNy3E+2bv65zK17qu8O/ZTzdbPFv3GW8OE4QXfhk7zxRVRgvgZqcVuPFZJbAdFflOF
VBG0UJCRlv7FwLontHjpL27RoLoiQL0PYFihXgCbol+zsH+ULRa/oGXKVbJnZNIDIEdCWCpQ+tB5
v841USjTQgbvkM7ObtQzQVtNv1l69cKeF09MVON2t2s8Dalzdu1sz1lHWK0VoskrzXthf9RU/ju3
TbrD3FbDrp0tQdgse0zGXKwijgP61AKylpOrt8DUzzMb8G0UdtObMeA7iTVLyWpaSueDzAH/ulmS
FzG2yVUmrPygyTXapakD0k/jnpvK8k6VWJqd6YoXIoBNnhyq9H2klLwhmRC3jg89CptWV9DwRoG+
LCXLTUFVFzYzsWLusCVxZ2AVGfE/OI8W98hd2WKAjCLOo6Y6xZE8zUkrGJJOetdM+DM8/qdmmOV1
M9Vg4aBD1/KbvPaVbcuKAnI9HOPJ22RteTe0/MZYvZMpxnxuphRkVnQg3zm+9ieUZeMCJyxqLKYz
w2Pv2B8zT24XjTC9PGW+S5kgFS7t+UH26mHsuG+1EzIe7XOIyWEddhh9W5BIHsxnO3EGlKf13Tzo
U8R6aqfzo2SWefCq4BgtmHilcfYxszVQTbgefAzZTUYaiDDDW6jx2nnOa9fh6ukn9Twu9YvTD08y
U9u06Yi3lYe4ZEMZj3Z+34xWfp9RDp58O3yKG4jhgTfcsEgdb31uq7UrrTtmW7K5KXVfQ9/ikLUR
h6rEIhSAzu7MgL96ryxuTCgnvbwLYFi295TX7cYk7jGwYnFLLvrKJeCsooPPfde5lEOIUyqy73kP
U/iiR1g4aJDdN1QXNaJsuQb7+XhxgdlyOwf+aWxbbvzmNqjMnaGpueJgnRvW7UX7AP0et67Xvg+/
09IeD9UiP/zQT2nEYbLaQ/E0r85Mw27Yy6dma61q2MHhJK+BZwnJXHjZ5obhe7tGPQbrorfMbIyh
s/OgRYq4DRh/OOYBO/ZxH1i8PGzXovA596aBQUh8BdXZJs8QQ5EumhO1Pg50XBtpFhIBmBFMFq0K
ZuQJbeK9xKSDcahxz8ixSaG3q+2ZaBYmnm2G3J5KbsOQsWCawq0u8ddGI8z1zYyYq4sf+n69t6fJ
srcnAIahozdihgQHX4AxXELtzoWZ9F9ZIwQS7mpHtrp9tQju0LXozK0Jv0b0hVjX5mcJyfoqdg34
TYhFXu78KWbK2Hxh/JhY8tXP/g6Z+8cs+tIotBxTgdsoiCucRg1yH+DuKzN7Qh0t1AMS0OMMUaJc
IBCE7WuluSx7t39VjcCO5gPIW5N3m7R073BZILqIvnPlrIIe3zqiXHU3aDg/h5LkstZ/FIL7aGei
l2AJHqdIzwzObefSBNPRkQa/lBih9ur69zJktA0kOR1GRXJu5fSA4VAcRZS7XWgn23SYPkchkWfB
im3U54SK4LorPkMxHwJ/CK8K9Z/cncmO3EiXpV+l0etmgoNxKnTVwucxBo9R2hAhKcR5Ho1P359R
iZTqX/xAbwsJEO6ulMLDnaRdu/ec7/AZuzS3NkNvgdqI54o4EsNaWxashlJL7oY8WvsmJrxmuPf0
ADoN+eEBuTmRCfguBXXYB5tmRJ0UhDjROH9xx0zDA9a6EjKaJymqq3XvA7yUzYi62rqTsnT3rtd/
aulbDeqWBBVM8Y51N6fIhPq5RAESA0CwHitCHlWYdOCyoUR24E2xtvEzh59qPxReF71PczNu6ZX0
K+TMNKLZ0u+bAjTNPI+7Lq7ukmn+oZUQcHQ5/uAXsle61Wv7qLmVcCn9x3kOx5fB73YM1ZE0dvad
DSxApjYOQsEmFmT1Lc1db1uw0xXch1ZRUo8YriFPWuPVqZt7urHoeLroZsTIOmqtRbs44Q6y3VMX
MVrKk4TRsZ+hK27fAvw6YlAi0J4viAA+uWHAgQG1Uqwi+u8R+vMymPe5g4KFYAgG1W7IZn9yVoRH
7IIyQ17kIBKmmYNxwMHxWjfjQQOGKKVZ3w9l9D4ymNrG8dcy9TXmVu59FtiPtWFeNN269dCtqd+z
qx0ypjBMmjoEfT/70/c8D4mjkyZzlyBbGxk7QCSi3cby8eFVBtdbwXKkKXK2Vb2nZIqd1bCQ2pV4
8L4dh21JNYwxocFtP3dYjGBfWTVRvpE7wnJGSkVFRoCui6gCGAkWn2godzRKyEtH/ngJIvneeoTs
FthB67w/TSFOkQwscxgbBwJXRgIBJ0ZMWXk2nK7d9XEzrgxD3PXEOCAERwahNBYqau8rGQ5k3/lA
4DP3paEFOwUM+lIcMo3Xs2pO/kqvig/1p/E4XUUD+1Tzz2y8thp03NB4TXjnCFBWlcotGB3QUw3K
EjgcXfuqm8Z2jrRnksHHS1aZz/qhxTmOCvlqoMvatCmgBaRlgC6dG1E10zOxsVsjQpjPNDHZ1TUs
Xy8H7BLCIq5C4hedAbue1pGQWiS8QVdW17mfUNxRAptuuCkCZNVszeX94ERihUkJeDn5xxLvgUOf
rbe9XTcNTyR2E0rpk7EudOhChu5k+6xVyQwpAXyVYEbYpnTG6Ryrr00XW4OG/pZmyvyQhv3VHQtg
BTHWONMkpm5w8FuwrJUBDN6ojfYTHeGjEljnBqg+RjHFwMRxTMt73U19lhTEeiHwVzMAWMJ3gphp
3HlhlF+sYvwYJX44W9CEab2pPA5eeZx7JI+Wt7UsH7gFOdVERBSHNku5zgAJeymJsj4AmPBLkE5v
fUCohpUIPMIeiYFOc8qiHuDReA4LD72Rj3PfpWeqrlpkYAQbDpNebJMkuO8K+0Nv+RrsmLAdtWmQ
NSq0Bv3WQCqJ1Afn2GzTtCEdBlxXo+fwwJqPyUh1UJMTsnGRNgixw/s+QaXoBdmnQJe6E/r0IwKZ
N7BVw/FG3GLIHpk48P4RakXFEPRQmjLYJkZ2QBeyHsqmRwtaYMUEv40iGHyNozNVlOugGNybLux9
TMW1ifo44f+uho2OQmo929096oD4aAYxxbeHVZP+uUU/jCv/ybRU6wbJkdV15x4nbUtW2HaYIq4T
swLQXuDUSUremWtqKVO6+SkJcB879Us/Qyol1BD/fZTsCTO96q188XP7JTFpEcqk2zukjA+u0h8O
eJlb94M82OgwfOuk8y7HAtq0YDw3xsYtyxNcUZK+iB873yJPxdHGdbntS0ZQ2XrSxASgZbI2mU3J
XrMbccv8pZ1YZBOCOra1hw+yC1v9QJzjMYudbcFkjkqrmO0PlEtyq7FInJKsKOjPToL2FxaZAt27
yvIKrKx4T/HmVEXyo7DzUzOGTDYcQIQ+ReDEctXS+8S8lx5LysVXWV/bRg5f7cjGYJnq6BaO1GJE
FKfDTGZceaWNfRE01w+z/1T45aPVm+0FGwJyQX4BEZZQVUKLzac/kWFKzt6h7DmdKLvoOcuq/GjI
P1+VcF9s7l5HLSa9zvqZeIk4698L9qcbdE/20a5QQjg5wUBxnkGkSJjVpiap1JHdXFCmUcoYP2OG
csRI9c+E19E+cNz3XsCjyx3jwdB644HunEGYKc1gq7ff81DM6yCkaKBl3mwnYgvIU7Pf9RicJ+ZL
PWTLHRHHKUb7S27E431mPk7+HUgX8411gt87wd8fWxCB7Lmnp+KZ+PyZlqYxVE3R1atMB1JDNNe6
SunBGm3PbsnnRsZcGYVvYr12w9egx70z64Tmyal/jJ0+x2IbYQ4OLhmCQ3YLqkmLAa+tHojucrZe
g528Zn+3Spv4za1gdnT5SzPl9x394V2Blq9gmdlGTYiqwyERVSZXvoL6KfO8B0m89trPIqrT7CYd
7zrUxZfO9SAO+FARbLNdd+lUbB3sfprpAMCSSEy6KpNQccFqVYy988AF1dB8J7qPeBC5pgw/2a0N
McWI6KTO2iMxEJSQlf/SzFFK7pcFj5CYH+FkQOJKtTMQbbYvoANwek9bAvdc1tRNVjOuoRSCLxHM
aNZy46ALuGYdQ60tQZmHVtoH6eYQm6KAYtW0aSr33FMHpmLrzi2/DSz4p9mDYKHBh0ByR5KOWbyl
3BfpaQf3VpgAZtAjeaBr0Db5IYvq4rAYUlOHfobjexT2ydEotVPkd/fk4ZFFM6PukzWOZT/Id2ng
fMujod6npgWsg/ihneDjthraTSYb9fXsov2sIidCkZO4dz4FlDcDAUorKG3Sq2o87FyC0hfXIoE2
6fqAVgaHO4FNDkadfwZJMuzYSU/6lyaar4gfJ8QpN+IYh3PjNt1Ry4xDw+QMA/aMiM7iO7ayeR36
njhk6I4lDdxkKDclfoiNXczrwUnsu6gbECnQR2NJZQOHn3XitCN6i9MSle92aHt2Yx2Vy8wATE7J
DZMU+642eDHbD6PR/hbYZJmsABjiXmvjAYmgoFhhRh5AjavBOKuZfhHHx1jgp9IT4xOTWLoNEf7j
7A/yEwFIUK2c8ahVsF7yhtTtTMOpiekV2q3ePGe+CblOAy7akCbDQTNJubbW4RSkJ72eNukQ1Kwg
HUigrI6Otk8GosD1O/ck/qBrjjdT9CriJ9cAItZXwc3qs3q3SDiKGq9L0JoH20PlOQmTnrwSU7AS
3Iu5tHe+l54chMp7+t0TONf4SuuZ5kpXPWNSK0+D7IxDpLcbm96l62D6woaAKL3tRv3U2JI2OjD+
5e0EjktPkqebNHkaG706MbsRm9yV3eqXnGpWerB46G40u+udVuEo18yGOKshQH464MhbkxuWo0SZ
AyhGdv/YB5XEkUphg4+mriEk6L66NHO+VQe3wNoxfFriypAeFpglPa2+F32ITkePv1ce7oSRi8PR
yJzPorijgG7rre8TijXUO8kM3DGcw5jENCaJPZtTTsQ2z28963C26pRopFQ+Ys0tPko9R1PvRVA3
BlJ9Z29IiCKVX2YMg4xo3OdZx4mb56g11kYTir1rl4c+ykG0zNpXgw4E45XiEc0n5Dujc7dctleE
XWhQI/Mr0lr9xJyIQz1Ce4U3XkUktYuQGsY3Z4OMv5TCy/Y2jnlL9QpYkCBIiGHhr0MNU40Lbtrj
upenMY3fncJ+ihxYE058HiV97T6EIRkbEMkL5nNACUNe2lrxdN940cvsflheOBwXNVAGc9CyE9TV
wj6mhvkz1AafZRa9buoHSOozPNBokjD/V7XY1pkgboT9+UoGabeVngnqyEaWhRbi1TINC6IXoA13
wMZJ3/0UpIGHcM3bzAWKIs8yjDU9KaWViaTzLTNNsQ0yxLOR5JToQjifZld9sMV98yZjWsvcvbIA
AhnWe3kqs3A+eWUidnVX35BGjds4d28+2wGbHUk+dnua8wGYArqaUmZnOs81iCauPo2tzVM7la9z
JEqoxtq7007IieMAPVH2sSiDXKqPX1omSRN1LxL/kY0DxZP8sFOltuvmdF+K/p48SpDP+q7oCcuM
2WbSxATGRy0chqS6VEEBRjsfQbszjfb53ooZErXNldCzRDPeMjDP0cqsbCKYGwvViLrIDQUfGM2o
3VZ6dNZE8GDxb2+X03JRNS2HGRWzkwX34YSusNMe3RrhJh1xHfllne9MT75mhj/sKDreRlfAJUO2
v5PkfXMFlvyQXt+PLWk+fSDUwObCbRvhkXq3TQkJtlZnio6n7CxkGG30hN44iAe1OsgvkWG1J6zW
/BPkQ3WVx0frosw7jUF9b89sV4jMfEdPcQ2cJD5Y3JOcIb9h28t3CJkBG2SRxu83hJ9+MbLONZid
pcXQeXTy3eDQVEtMhbRTZ3ciTqniAGBCrthTh+JgSjb7DsOfUcBTt8NgXyOlKaWVg4hhq6TxuesB
aGKC6TeoC5kLn5p++kGDnHXfLhgxsqAvF2BocUvQzJFJpkazOg6BRw3qJmemT72BXZbxdZve9Qbe
7lZOOL/j8DakDFT9IQMKUO/cFriwX7VcbqKMcrBY7FH/RyuoDeF7ZD7/m4RrUDx/qqf//gt/q6d9
/S/Ddl1EswJ18j/Kad/5yxEmd2fTNXzXdGznH+W0sFS4teG5wvJ8h7+HnPlv5bTQ/8Ji7UNdcDwP
HS9/67/+7/fpP8JPMnAXQXT7L8//V9HnD2VcdC2x266vlNF/KKcJJrYw/JK8Knyd0Yilwq+/f9yQ
kKn////IvOuGwo1RKVvp2wQsp2siGyaXtu5reg96kLx6powvntZeWoSnQMXpJrnS/ECyG281ZcLF
zn4lyh4wr/c1UjZda5O0afwSMyDpq+ynVHZeqXy97tdO2XwFfl9qIw0TBBZgkgNBz3jWudKbSzyQ
MNqPL0Gjp8e8AA3cj9mzicb8UbrVRWsnQrLH4hSHMWtnoY17pwj8Uzp6T6LCw990NCBTAL1h413C
xkWei5HZVpZmWmX06gPRkRVhbZGVwacy6IMXKWCfLHPeIj/R70uTsAy03NsqCec72zU2iQN2NagE
orPC+aSO99dtNHzGNiXY3NiX2O+mo8CVXSt7tpvhOLAChnaitLSzEPLQj92XMbYAwWKUG7gVru0R
wBVT6JcU6Gtliasp+vwbrSmV1HYIy1k+TkGhH42+O+Iyq9dungL1Ls1kj0z4hKFT34UD1nM4GARe
Y0bPNCJnjYqu+rYgrxzh8hRvBg8ctbTVZNjljgBfhqGlnM+gXA4iO0rc79Nig0e6G2GLp+Tb+soo
7+GYd5R1XioTvavs9HiX7oQy2JPtvEYy8VXgvJcmqg7uuOzOo3xv4M6vlU2/VYb9QFn3R5N9ODaW
fC+VsZ/0g67F6N8ry78x33qFAGiJblC+e8P2kn0Ws78lIMLEt+1PcAbdDnRlJcRPyyrOVjB250Jr
Lsmk+Zdg9HbOa9oB35/96ZoRbw0sI/omxnrYNKZ+EgpggIv7TtglzkU7ng5x+anx9tZ9qKfYfXNt
z0j8S6GQCDF1r5rBb4wisElaw44OKeLYuiATE6sp1oThMYKzCRuJ2VQNAxyGEiOZK7Bv62Hww0B5
dLDSFhm6QjakCt7QKYxDBc/BVmCHQSEebAV78Jzha6FH0yET3RVdQnmmLEWxO3ZHbDpH2w3982w6
W/ICvLIM3kp5T7s/fHSSgzX4GyNqIMlwgu1rg/lm5b3bmjWfZeNtMD0H2IOqx0bBKwaFsUiMnwJp
8zXS+kAFHutrJEYgTwqoQC4uUBhDxZkrbtrAajjnyCGOld/AvOriN3yFETMh1rDIzZ2LXn7Xphb4
6pB/CWU3gpkkBcpsyEREE2FiE7nTzQBfc0VvMK5JUB7lF8vLYWNQSq0Zj9yPCvaRQ/3wmJMmkX7M
PX3TD9i6MkHvw2D76jnOCJLU2TnsO1dIJWDfeh1gkRB7ZprSb5KtfbC7eje5GX6mARxJT4xLPGbh
3k/S9y4TqwB2STix0MmvcRbDMKVo9AnVROsTbw0pofXV+sr0YpI/VVJBwFkDFM+Y7ZiKGjN9lEN1
M02yXMr2kSz3n4Iq3wNwEcYDoa1Mt2Jb//QcfOSkjBIEV8FXkfUB0c133jeBeKl7rEqMlAWoIGLq
MAi7Jc0DmzgTTPFE+tCB7OIvE8FiaUAvr82ZaQ0zGFI9esm5aa8c2TGzzkpwDh1hpE1byfWtKVFE
zAH8RduZ8NXfQrK23KKgl1Zl94Lm9a63ne9DFM3rDI7MNnBqsN6KPSLT3jxCRaIqzeBQOclD0zo4
zbKUlt8IHLFz6g2F7Xp0FEhP3NNlwMoKS4HWHaSwPkixTpKn6qPjWnf5ezU36Y6Fip1oEjOZwGZH
ovilNclpy8oZ7Z38YYcQyCZK5hXwi10uJANip/mKfkH1wPkt2X1UEL7ct/wTAky2T4tmPjbETbJP
APuF0tKPcXn2cfG9nMBr0s+4w//FeNToNFSdQbQKyFuMllRXNBCiKf1jQaN5VdNy2PXaJxM2ZxdP
Ea0rNtEba/zE6gYxY0J80tISemXNpeEcP8yNr7QihgoVkZckoYWYFfk3zJ0vmE/OxtgC3SSLwQnN
AdrY8FZPPa0OyD1GQsRhY6gkD/McUZw9YWm8IcOxd/ME+c9iQ4GgobZ2UzQQ2kgskISRA7kZ4Yrb
6uY9mNfhVVpecOqTDiSGmiGOkkCNtgKBELQiv9NdsqUsE/u4aGHlhS4RJKWYH4K06SDE1+iBAWlP
Nup9PH3yARBAycmOpzyGTM9sW822XP/kiRj0dYM4a6pwEpJa3KzdGrIa9lZzH5mQ18nzgThw1CS5
9brvwahvUecXEYITv0260wDrwhns+c5yqhpyaw6lsezPcTCyJngTrGcte/EknSptqF90REYbL2xp
sgyAECg+h02PrnjlIExZdTOfW8N4E0kOEiqcf9x8g243Os017qtL7oTiTMemwb7UXhxQUBsbicY9
PcC9EzJtq3wMFrRx2ihOkennBCzEhyFgeu8whdhOPlnPrOz1aQJ6JypoX1QtGuKjcTMlo8OKrGzv
ZfQYo2bCnlJsUq2uzwgTDz5Gd/jlZMV7jUu0b0/0XaYhuyoMzlwkl8hkWYBj0k3gVnAieCQhRKZ3
7SthHponLa5g0FsWQrI4fA7cCMAebvm9E1TDeowU+bcfWHJTwpTp1NtBTcxHkthXIABEpFS7utKm
C0Aj1a62j31aks8yNoN6l/l9G1MG+ETIaQzxwkx78uIoPOqdx/hFcyDs93N26aFwyzoMN3aG6hbh
AtpIDOinSPV3vCxL+qcOeJ4bVuYhnF2DBlSGHDEMQbXSQQSwGHUz7iS2c33j/TA7SVoL8t80qk+/
8WxCGW9cs1+7Og3JrGV64wbsbHvJbBnqEGcZYTWVierRBs+wzjnNTk5lfcUq0BDsMQBfhWrYcBM7
6J1+sNXmeDnMWW9AHPY/0pztVWgP31FJKeyd6vDojPq2ZkYmKvSSkl353KO60mC5Ig8WUZhBvPcn
StG0AGcKjaJrPbLTYLXQIkld1gEGpDG9DQzboSa3Rtd966jBie0ocSqrN4lGEkK36XTrMoDRihcE
V9HAIMVqX5rc2QVqoxpqzQvNA2hKdK9Onu1VJ6RtF/bZ4X55FlbexZwHjWAVTkSpjHzLI1N16pZH
vw85WFSriv1Dr+xfy6H955E0Le1IsHozBPE5YvJ0Kv2bpTa3dRCkx4H7SYEFeU2bBKBg4rA5t3X8
3dSvO0NUD8vbHV2mKhHz9qWZukADl4M1dvT1fj93wgg5Y+C8TXIm8VD5fZibZ8UhUJf9FDegftnL
sLY2wxFzV7NHksn/ODS8tjxsBR9vCrIIygvnm268GZhojp5yiw2DwQx2eZjZ5ETVM3jX5WtNPQvo
rt2jRfh1XF4wRPkwO3qGQGD6EiqkI+dn+QvuuDxdDpbqpzVIPU/Y0Og3zSUTslGuTeV9sgZRnWx1
WJ42Mv3Uaahsf7+U4vjE50/iNVHd1Wn5LOzlY1k+q9a0Lzb+6Z35XDTdfGKkITBPMcL25gRYcWxG
5+XQqket97PuQZNGI6EnqY4cLw3Zo5RFjZyCEBSPYuewUCB/H3zlKdRh8WFXnF9yrdJOVRRpp2xU
51zM9akm87PWt6fl4A1us9Wd9jPT51Ffz2NNinuLP0AhCgNFMFwOC8Dw16NCwLbQZ/pUk9Yh78Ut
txzwcnC79AheonDk3te3DHRLn9jImt/Uifu7oMHeBVwDeR8z6Jvv4hZZ/nBQF7tVT4CTanpQ8GRo
jPQZcQw6s6zNcp9w1C2iUT9teYT4Dj3y8nzowtfYw8u5fCnLd7F8UYPCTjqF+9RaQGLIxOCWQ9d/
58YGxDzVSPmX87dV8rWqJaj99x+4DCgom49mX9NcX07kibsG0i5ZI6GjIPCWD4R1/M/Py5+qASVM
0kdHthO/PoLlt1x+XwGQ5vT7N+e2TbRQE2GkGjbV0ABY0a0fZeYNq2gqxMHtjEeDHbErwDPZZqOI
nMz59Vl8aRXxwGQ23XWkyMnyRSt6oNkeGBdzRpfme90nfAEPqy+hg6N8b0CRbDMv9OETMN5PCUrb
YBFIr78Pk9/gDjTic0v7x1etfWf201UDC98lf8aM7dsQeRH84Gut1XdmGDzgNKDFG7HQi/4UJrQn
GSgdBca1sitp5mHYQ6FXCZDKbkrxbuTpbvaL64TGryi+40t51UNUtZmWsvMb47dcf00iBkuZV72H
Q/FuugFhmRaXgJEnd01UZIdSTI86SoSyJlZsyi8xeIVVrgPXcwYL0z87z4bqfUW1s+tdBE36bKe7
MOsPYyApfdzhOanM6gw66Yp5wTuEWfRSGxL/E4WqLvAn4dtx4bCxvirPZe+5xd7AV2jICZCA95wA
qwHqjnPmm0afYCtzUit7fJB2D21ResMJkOw1a75PJtzoW5VlSLQiRmJ1nl4ie/rGhoTcX02703oS
NUwkMismlRvEMTWdCLS0ToD6JWw0vrGGaDH7vsgepJf+CGRMfI+MuIFm4UfbU6xoEm+e3qcXz568
9eQOBzupbl5z9NVWz8QGZHjELtpl95C6CNyiyWJom2ckw+RXZtLktCTDVZ9eA5fUBRrPV0mR0eEw
odch4xWikYiaeeNWFaY71joLg7SeUFd5aXycO8QeRBCI9KO1h+fW8b4OfAhzRNBJP+IH8B37qcnS
k5frtzpjYIr3YFs18/fUZE89JGQ2JmP7KAJCoxzQ2Q2joVWYxa89E/JpMF9kEODL8QmYye3PprGa
DVKtY28ib5Ft/wBAbxuVu1lM5w5WDxf8z5bxLfJwP9pA9UzNyb7USbZtkRSXfSRAyMbgbG2CfSu9
vWHOZ7R1MBOQK0UXf6PteUt8xc5InWsmCdb20uLiBtMBIt9JCcJTRKPpALR+ENP3ojfuIrzAc+M+
pYb/xXf6YG1yHWGXs486Dd0VRMOHrCLEXs/uxhTJHTXpvnH6d2TXN97lyhh8JqloR6FWs/ESyiBm
FdBQdIDTAe8gLxUDNsZPz9cQjg9TRud+IqaZZAqiTK3BcXexMnjhklrbAuuelfsP8dS+zzI4uXaA
rqJt35swCkjaSsHh44PLPY+UyIZRdTelw9mMa3STs/YFxrEPjKBkKTjCyfl0y9bdBR5j8KgePnQT
cb6u9VvbZEjTzdwOnB59s5sRPNB63jrQNlHKyDEKqZUREp2dwnhuvQI9WT1mmyghtd1sgDc1eGX4
1GrqZAaA+TCe+7aVG68LDxJS1aoV3bRuRr3ee0Cd+6T4mdWMtAanevcEsPpq8PEzGJ+dxKUXlUBH
KbHgFQWkF2d+tu4rQrBDhpegR4gDjW8Sxda5zwe0TcPeSid6REARDjoaHaAHGkDOWrvoZniJdBKR
wlFPHqo+lWu/sfatzXAlQmHHRHbYuBYBKBm8nEQ6P6kslNhgQAeUPbhmaJymHEhg/Mi+GK+liC+l
TyKa5vQ/rR61kE++JP/kx2Q3+n5u9C/gkMvtPItz75oGQUYEg+O85iz/IbKGkVkyI1gNccMg6pjg
U8eWd7UrQFkoWFZidsjMSNBdLqZwHem5GxQvIJceWrQa5PlY8Hs6YYAByF5ZNVpOKRqBsri04chW
zR0vhG/d/GT+5uhWcTVtG2kn1ve7jgxPHTUtN2d4ujHMBVQJqEOGkNE8bYEuJ28r8H4mSTZt2YYg
rdRickpc+E05oc2RXaFmc8WF29omnvg27bD5SdtD7hrFDRdpddCD4KnmHnQq/PpnlI3rzgpYPvPm
M6KLgrz0p5fIEo7ExdMBkYUie4Q0SP7bgDbCznUiQvp7UcPZETQQuJHt8N5Tc3Tv/eB9sqQjEJ3A
ZPq2OBnIx5PkR2o7cjtCars4I2tjQk3WY88yW6+le4X9Gr5HxpLGhdQ62ADRv7lEbKXl3NCW1MJT
Dqnf8x+MoY9xaXCXoapF7aSPJrdB6LT1rH1z+8beVBhWmNJg82viW5Pa+Z1TIPxzcidY9/1I1jAL
YuY+ZGysyY9DOaCJkfRIsW36axlg3RHiazO5BXUmdrsyt4mv/gTGp6Rn/k6p9lcg7Ow17lfAgyh6
Tfrn67HtT3UZfWGGRQxat/ExNUcDiFlrhvkYoI0EGY3DEfQT6YnxhHLcYoDMuG6oXX5hEyGRrhwZ
pnNrk8pFYJ8mhxrfqVWPF80hEcG3rxq7MOY9COcL8VykIISKJHVplnJDC/vhIcBJ1TfkUsYBzNJ8
upPhIK4WZ3UMcGFORqze1mizfJn9LjqledZspjYD+gamXHPImTCyWoGowrfYRrvQijMNbxAmYD5s
4xZy6sOtBgO6s93xe2qlz2V/bQsPMgCThE3WK4dmb7Jn8ntwDuRjxGi+Ec2CH9XiBznsYQoyeS7H
YjXoaHR12/Y3MfxnPAoPUa5SUcVbqiQNiyhgObgDzPm0CA5GUT0LbmzjZnSVb6Qz6XgpTUsP+oFe
cEzSUoBHN2XxD3/mU1Cdg1HoezcwIboQAMzNcAIim11Z5tZp1KM5gqWDUKN4SoZvcXcO8KJvsaKh
VqvwUgSW9dJAPnMrmaCCST/8YICV5cbNQWbDl9kg7SsiICvMvuopeLY08x6DpNxYA3VLEz9aGe+n
xZUwRTC3Q+iauSe2uQtILhAfti0ZLBYVUkcclTrbq7jLPnvh3soa/0zXkplnJd9gTnyb6XgQJgOS
bRJsNXvOOs/TrmaMNKArAwQXPTlafCfchtMCdXVI9a71Dl8nok0Nusko0U3SMr2hV0J8SFC2nQMx
M/xj4JRIYkCHE2+oWklj/toYJso5hFE0M62jY2H1zez+LCf4lZEj7l1DxZt6iYb4zYfGF5fVfUfY
rp5i2GI3gEtmIGRwatL6Ejk+QRU52XUumsDY/iiGodjo+ve66shf4nvMq8jc9Q5ev0r3P8ZKySZD
qrY1XSd0GopM6KmGeW/Ii1vfjTNNC78pn/MMT3mtyX69zIU7mUEpr0Lc18tzvQ47Wk1svV4zRbRp
lj7Cb3rJ8uJyiKuI2wUzdqzJ7mmSRrWPDHyhJY3/jVT/AhJm5rnLns3jfIvi5NSoH1RMxSMzkWlH
wcNPUC/9PgygW8l6R7qwzNCTySZkZxmi68k1mfMvHq2MLTDu/pewApouo/quwKmGcxgISqxwQmUa
0hFQcJJe6WkWUQ1v4DIbIRFC6nXd+ZKYQh7R440nC/EunRwKwVnaxgZ+TXOa6rZn4MZkZHnqOp2/
1srKUc2yv6VHkV7nxIJTzoQEAxwZd+HSwnq9cVV7xFYHOjd/HrJOh7es9CKLvGZRxkyBdTO6jEot
zp7t0WyQAQQjuBoOwE+n0zxgXCMg4bDAeBKiF2htcVge/X6t1McH4GWMzVyDprzagSOAGU6YnbEa
L89/v1g0OIhshFt6MvYoW7ptkzrVQbPZHM1TFbG6BwyLGjuBJNd08I1Up6guPHOF0Y+kV0i2ZIoz
3dLw3pD4BqhmUYgsj8Q/3Br1f9Sm1x0s3xWbFs0OavIHz3KTk931KtUNQ+lJNw1+RacRv+RVuWOa
p2oRWiV1eHSZfOJJgvmYjghZEOFrO5fQiOW1JOTOuTzCCwV5u0cA3xb9p0HewLawsVAuZBURDMYR
/+vyZHlZdEV3TPnGOr3QT8uh+efRvzyl4G0BUaOtXORfWjlZnLJIKOf2pKuAjOWwvCy7LjhOJA+3
ABHwBkfpvsqSO0NEPIXzYJ6Wd5xSJKxdxyKwXr1HtMl4PdVhebocnBrxUd3c0oqVOIcleiJUYPn5
f7wJ9SE5nu3mmPJ4H8ufSE6EOKBkjsYUgLH3LLA++IPE3BFVIXuuVVnrb3nIZmV262wVRw3+hImN
l3QdZhyw/LxwZTWVuJtz36Cmp6WtDXSz26C7GCbpn5OXfKRT9o0aiIATOaJqhlZrlPGnbRcvZcdZ
kkoQzSWekDnVEXLJHoNPysc1FVATAsleQmN4OMRtDo0Bqb8lxbljR9NNhb0n0tUBfhBtfuL2Z7+5
B3+FVrMJSd4BWRUK0N7GS2kMn1rGb+AMkAXChLxLNL0rJqWcuYN7CjsHJdWgP2maga3JISH2f7TW
Ay6/+W+1Hm+yVHydP+Uef/+dv+Uehi7+0m3L8AR2O9N1LRQX42fb/ef/1oCt80dQbtH+/y0G+ZuV
J+y/dMMSjs9/uhC+af6p+PB9ECpQ7Sxdx/pk/v8oPsDx/Te5h0dgiiEg+Rmm4OdY6FH+lHsYs9nS
LKrHO6t+jwCx2oQ3wnafMDE80CH+QwXzt9zkT3mJhYTl3/409ed/iEvq0NKraeSnBVf5k8Gg8woO
FGdgwDR8xZJuv5Uk11+tffkcVyvxDof0M9zHR8jm5D6BTltHl/HVuEwb90ieB9UGe0KNymRbnv/9
WzUchSP872/W8Dy+N+Bwgg2ErSvG4B9vVhqtkdmZMK6M4thNKi3fAr/yRwuv6XK/BrLvrqvO9Aic
eQZGo8KZJR3CHj06KLSRRr16lITEJYVTg4HaZK2sRTGvzJ651HIYDEwWgdC/LisX1MrpZBnzyPi0
KtfLa0UwUmE5strUie+jIyCkO6jrYTd7VOid6q4vh194u2KmWBMg61YLry1eIm4WjdjyfGDY+0sy
9v+4O6/luJE2Td/KxJ6jF95E7M5Bec9isVSkdIKgKBHee1z9Pgl2/6Xm9N+9czqKEAJAsSwSmZ95
TS638MyKDrE4UTU1ArrQSg7nRrQf7huC3nI3WCibgUqgy0ovY9okpausUdba3E/BqqR8S78IqW2t
p1ou4LGyWM8bizqZUAOLljBYsU8Wb0kcqW4EoHfC1ulIwovunNhOJyZA3Ch6BX6sAFK3S3etwWFG
nqGgnUC9XhLF32nPEXvTYVUeslpRodBSWU40n5rzBByeNpjdAEDsUXPAsYny1VQJFzVeayr33o+h
kDlI/LvPRVyA05PV9SRvB2EWoWMDG+2gdlcfincjTHeEOpAYdO3gqy30/tC1ewdNi7OnOJpOTZv7
oVKEL0ZHX0UqajIMgS00xCasvR5HBdFlmK6KXXoHq0qC9f1bTnskYDQwp10ZK4tVMoZP92+IxQBT
/HRs1R31GmiBP3IBSXQLGgD0Yhmk9y877SlUpjbcDjTz/whEpz3ILWCphTUL+jQr8By3KUiNA1DS
Fd25Vq3o2UoVCkgiyqOGy1s7ag2/r8luH4eaaN3ggyxGwj3Gm0aHasgqOEecm6f+mBgwXHF7XjuM
eQC4/ESF6NsUbgwyX/Fr0LVVa817T4KBSPZLwlgDrfYL+tdTUNp1FrteCqQ1GFFGQ0++3wVK2e86
3UKtDi2kKdichm0rPvPH3tg8JgYt5l/Gax5ajNrpc1ZZZq8qtzxOnyabPtK/NoboMzqi7zQ96lY0
EgNKhJt2QA7RtYn0koyRMx1Om148cD/89CdoNFCZr2iqInVS7uSBEeqhcUtVJC2ttelkazScyt30
KBDrksbinw5TF/yU41RIJoatsahijbBRc6H1TU8xldEiIWhe7i8/7dVVkG6auP34q9KvuOt6UtJS
Jy7vKu78QWymvekcXG2m77QMgDi11B+nk6igYvVSIJL98fAvf1nLP6VWSrahmLMi0T+c9no9zEuU
Ozk5eKkyLqfdaVPYxqvPkrGsPLhys/sD07OL+8n7q01/I9mJgpWQjQSI+OWjf/38po4gBY2MC44s
3bZgnaVt3DHsPENMUUpSOJsOhkM3fTW0yX7/vtOXVrHAWTuevP94VDdH5jt/ELPex+O0+ZdBqQHP
EhScUDu4g7U0xIt8/O30V9NxptDzvR9Oe9O5j5f75TmpBKVo6OK9UqrWWkPSqg/FTfZXL3M/p3ZI
MBP/1T+sKqMgB8fCF8PU7vA5oDD1Oh2F4pQsxmvsj+ZiOtcp3G/T3n3z+RwGSszVhgb0gV8jQWyZ
X0A8Lx198J18+b987vS0+yPZ9Lz78bT3+a3EJ7yf85Blkx1+hgG4DQ5m7xmz2bIVy6zmK0urBysg
pfKL7lJYCgUyetp0YtUrRuBpsaT2OWr9MkPUQzV6zCiIjKJrLQMio54MRWLa2IZ8ocVYrj6ZySGM
Ss9YzND3DTqQP6sAFe1BvI+cZ7TZRcdxcnVD1BsNzxofDMQmQHw2YpxPG1U0z++Hv5wTqx5VDYyQ
aRgy7C1XhijIjwycHBGQARppZYwbqtpg4R19a8cNveGy/sbP0W4lRT6EKHKtA1PoR7G2yElLcaF9
0h/0KIo+3rPlbt9Z0x1U6JkAZFHJxmolWwYGP09Z0vsyCmsDF6heqnWBSrBYL9uk6gjZxK6vMDFN
m7KmaOyb6CnZQ7bqu8Hd5O3b9AMZmpRi1YBF1bZST1OHdvqVpm4sUNuH0BnDtVdVFAI7QygTFHTL
gQL29msBf3DVWd7Giaph49BLVzJvp3tfBE99OwEgehGeOFD9cUmEKRQgwLiazonhoKl6vCkB9LAa
SqPwIjl0IMRmVQHEFy3gRxL9W02sOwxetAu6fVYqEblxYq4Nz98WhqfuFNygPjYjnAjqeIg/18NG
jzJEUG1abup4LRK3pV+Q7NouvwQKAU6mWCUFZPpBUNQfQ73EiLvulQWFSBAPYiMm252DouHH4ccD
geCjxMAbJ2TEtPkYAdNuYEYEwVHXzgMf6o9qSSfLt9S5kBhalL5+QHEJRp6KSlQ9VtCPO+wdegND
coET6FXiVrOxsG9EtS2XDRigSqK8A/BPcBVnCpw2yrRKC8DEdJhqCGOPJu2rTP+R98oZUwSEBKET
7Ka9IsRNHFsBGokZN2HCNwBFMxL7/nIM1hxEy8fpCOO/j8dspo7WgDh5PzU98eM1kqYFkkBFzZnh
xUf/QSxCGFqCv4htbKem3Uan2uLCwFpYOjaBM7lzAAVMf5qDFfz4+2mP8nOxm/buD0x/9/GUsQ9+
xPgzoTzAO1hF4axtHJXMPKVqJjZCOIifT+wy2FFdHFPa9iNS4dM55GV5OC8P7YC32nRqetCnDyNC
u3qXSRGA34KPhz+KB05WXpada2/Txjj3rqmvGCks6Spyr6XbrTvTi8DlTufq8qdne+VSzYnMp1NG
ApNe1nD2qcVf3B+4H3YPaMI5+B1BDES5rUMvd8EAoNBlrRW7PcVrL0Txcq84S8Neds/pT1A3xw5U
OavjulqYV4zTZspFQgQIZOgCgsuAglO/rgF8JjPV3RfmDrnsobxU3aEMTiJLChehtxvaW6O+tpSw
KeUg6Y9Uuh/d9PBBCdcwyxNpD1LPCte1yj2ztpS93WIH63J/H9LwVPSHpj+gFQaDPXH3tbSlFGoa
jx40dQcM8TZKtkgFzst+hcpcuzJ39I/QUWPFntdvI9ycZfJe+BQi10iFWNI3mET0Dbqn2toaYTiX
hwfQZUn0rNJTpTW/8PEimxXfFWkGTr5Vr7ApoVvrtCVpIOF5AqpzRVVE19aWvDITCIlLL1iBlCz0
BzuZhV/K8FzJ3+OjvMpnB2OXv9qz8ERniVt0Dq99hxLPPPw2HKpF+I6n5CvKBKhJLKSzwUyUYq2I
CcXc3qo/lMd02W2jF3mR34qFvUCWGuGMB22DaQUc8eBsLU0sWs4knQg4bjHKOCqb/HtAYlmfkJtC
syvSZwKPIG0rXKcOyKblEJuJsOtFhlrG4ns10x7SLQjUK9YIEMUfpZP3c/jh3/L37FAcejL/eblM
XjA3Mkmzv+CCZpzUa/WiL37Wm3G/bb65Wz4VSlDrYM4HJg7ZZeed1m+sNcpNA9ZAgvvFkgU0foZk
eQIV+aUON4F/wfxBLWDCrkxMpFcOnYIY6z6wlzRzzacRPWIgdz/07NHHQu6rh3oGCsTaAr35PgFO
hvrihsauRjENPAHFgR4wP55QGFQtcwVYUfmt3B+sR4evlW6xon0y+50NmHmJ82W3kNxnDR1UyAE4
1tB8YnB8aVaje/A3ziN6aUdv1X+jZF39UA+o2CUIZjobL1jk/WJ4gn4MyKhGfdZZdu6WImhmXgRz
/1XL9/K4+go4OVQf02iTZ6duJb/l0jIfl0uflVT8Bwo9fLd+UI9EeARnqQj9DnnvEgp3c+1BoXdx
K4b53rhSi5f2yipfoM/4w2cdhMZZMZIO7sWTF9ZX/C0GKojfEPSRNPEgrTN9034brnjfqPpGPhB7
PcbflJ9yPacyIX930nm8o7nPqAQOnM2JfmBuL3J4/VsweKE592Eg2rNAIWWcqc+U+1ssn2fWzfze
PiZn+6XY9scEX5cOmYIDt7/Uoum86J7QmE9AMfzw5uVPxFh0BX/0OUSCXlnFGYoiaz4hLx9Dm6Tf
edR2OBGiXN1jgwKifhb8lI/C1Dw+60sgD7vgqr54P6IrDWn4+00zN2f13D1Fz8VztpcfqQt4K3/Z
7JHYMk/ZBhTQ+BJv9dNtuBhPuAaew59INVjeXEOvbiG/B+nC3PUryun1jImm/FKv20d1gzDBFtPm
8oYGbYtEyizaVot+pi+lF4SFgUMs8MZbNFdQvsyFypysIIShjsGjsqgR/2XKJoF4bL8lWzCxmL+H
GDQBRDqgn7T2nunGgyx6ylyIQvNsmczQDaRTue5m6kxd2Zv00fkaLZxbvzQX4yb6lqyNpZTPA/sB
AwK8g5w5k+bC26XoxdODnePtfuB2Aw510pD6okjGODyAfKIjsqx3tIm58yECjafQn9v9ylj3j2/u
xjuQeW7SDYXgNbKq9rneoJDPzFOudGdGTzmhfe3M1EXxxG+6rfc9PksLNZtD/h28DVqhXrvANjzk
tj47L4UMNn5G8w+4Oj1mFI5TdYbhPcjauc04XNPZb9beMpoX6/Brd8zKL+ReoTSnJ5g6KwOIJ7aS
8zyZaweIENvi4K6SnXnT+cxrFPU2CMAiGTe39gXSZxuNNWWus6rPPWE1CUJk+XN4iA7Oq36OvnhH
b+1/TwG0nvoYWYL78mfDrABAKNZEjWkjaeN6Q/FoJ+tWufY196TYBDa1yFTcjHxdF7lR09GECyoc
OALVfjHRoINMoqPIBuI2R+SHCtiuFU+Z9jyRkEx7HTp9CJKIhztHDmS8GloARFWIvgl/E0/Zzb9/
thaBWC4qyEIWetOQP8x5VGcYVlrvPl4cJFQ+LTta3b9vwlKGuK3Bs532pgeqKv8mZTJeD4UNTKQr
9Z03jis/imB1ULmyOyD8wE+YKaddxGJGvAgA6lomQL5lhXXFHGQ9NiB22+98BMoQikz9kHmXGgQA
AY4hzvQ7S4sXAyaPG7OEkTGT06TaOTalommv9kVScD8u8dVeB768h4oTL/IYnS9VwHtlsbGCCfXL
3v0cXN5ujd7a2ZXbRaAw+M2BC0x6QqZbpCC3h1CR1q73MJFboYkTg4A+2oZ+Wa0bEUtPmzrCfQFp
w1Unqgv3DQ7VXKV/nVM7jNN9nBOmKlsvsrZpr5y4vveTaIrTow9KGGgi4zMBs8s6ZNypHDyZXdxb
eEGkyhvhxKKYylMsa+7KdihN5QDD50POMoFSSLEvZUVZ6RrzcXPrBTmyQ55aMnpnfS8gYV4JSykC
2AeHp0lmgcDaIlKNmVoN+wZZItJ1gZVvEE2C0aR9HMpdABCLUMlp3evE8vYTvA9n/qhc89LGe1Vn
INAH6HeO0mtrLQAeOYorXOrGczJAwW/jHipQKOp1OuAi4EZ2vrCzlkxFXLn75n6ubeUBzZ5DKggE
yoTy1hugzYNeXOWqOllkPRpAz80kyDCV6EQXZG60LbOeKCfrENa5aafi8b2YDOXvm2FYTKxSBrZA
NBDTod6T+/rMrMV34K00aTsMhlZZpT1PDc1pIwO4TGVIJ1VpwhIQZdXpAk+b+yF+EQFfksRQJiaf
Lu9khSGhBEtiVDhoXA6dDXlcYJIn6vrHRtSQjbzkpOcpiwRK9kwrancujfSk6fVSsZu8VD6ObRkX
m//RPTTVMk2aXv+eL33BtuXnf2zR5kt//NpI+/2Jf7hOKb8pKm1tk/6aqdqOTPfo90aapfxmO7ou
OxCaTVuQqv/oo6m/8Qyo1qatmLpsqjz0B3Oal6Oroziix2P8d3popvVf7KZsm2YcbTRd53NpFt26
X1tFBdLhZeI42YYmfgqnzf82gF+Rr4Ndq2vZzeDUyYhIgIpEKbjGgdLpTVwVwy2+y8qqia1TOG88
Iq2ivdrZuA9U48X2wMtqEK3ROZ+TwqOk/YrZ5BFBw1Un6TM7PPpJtq2yk2YEMJGtUxcCdDK6nlYF
EbXTkqBkmOyAwr8EvSlsHR4BO9AqQNFnzLoIGVsP3dD4FMvkz7Wd1TglIdhZkISTo8q3Zjxapa0D
72sgCUnoFGjxMAeyUdBQIK5RjHdaI/Bv0eLze+Yg+Qa04eSkcIOKkYylBrAeEklkbQSCTA3fw6Hv
qN9bpzxugUb3yjmi61Dr1o8WhHYJP451GKidWekbR0uOeIMiiK4vNHjdRdlca533DrGqtpKf3TBc
pKJEqI4ExgC2CS7YNYj8GhbUQHoCfoJTnNoe0cbdexW/ptWjPpe2j50cH4FAocSnb5o04ynwggp5
K3XDOSitk4RFOiCcfebIZ8eVb74EPC4dzi5w6k5dlYlyK/GFxZpiCaiVIlt8LOvgXUE/2ZGCZ3xv
LoHdXFXfeGkib5nsKrSOLMpFltaT7kRHzFReFQN6bsfXjNJjp7QXX8Y12ds6Ub3Sg2alq9GxGcaz
HiJSbXaY+UUEGcGuDCVc5MNjYCPfqATHXEiXQLhsm1VNvBSA7FVjjHnqCEikc+pUeZ5Z5ksx4GMr
DWd5NI/18CzH+H06uv+uJYwDz8z2veGD0FL2bqFvutRbDiG0WwnVM4wllE3DO2eVi+YVk3lQ5wul
1l4iBEU8Iz4ga+7Yyjn3jU1e+7sQFrGieju5jFCDQbkLFfCmUin+RN/1KH6nsPZe1P1F/Iy5NN4K
m0Gtj1elWJeR/DbIKP5hyBLLOAuk5qy0FQTVom0ByxdRyosjxLrLDBc0E6dGj8pEpTm7XgE4PZqb
Zgho+s0ixTjRfzmpPr9g3u8VX8f7Z9gHfvxuezWpYo9Cd6+tIAQcNWO8iTE5goKUZXmuG8HONfo3
O8eTHe5k1F9Nf7h0uf7ia9Fu7JQ5sdGxLMLX6T2GBl39QTvj6gOwGAWWpvDeYV0C+Ev7tdfHr/Df
9oRbS52r4kMnxLiAYtIxq4czbt2zQA5ejCZ8L6OKSaJeJUB95CE+Snq0wyTnmAzBxqVAi0XKDRHo
uSAF9+F4DsboiDnTqggZq1L5hMJqG/brsmgv8DuupZQcWzEd2N97f7w5Y3MRYDOvv6hckhJ96ar9
ilPkru7Gm1WMN3EFG3nYS3F01P3kVfwwYjwqXnexMPeVsvFWAZ1sqSEhW4BJLQ1FfBIAO880S99A
YkkJRMdzV8nnWgXU6q3UHllireT1yoXD94kc4Pk4o3edgYwz2Q5dskC3vzuEqWB/wSs2Tw0oFjG2
o6jHmm+8xR5zWdfW1wCpnHBU12GY4iXHVND449408CNzudebpFklVfze6zr6oC+d8IEO+quq1Csx
mJyiWhWBenNROVCTW80vpbXWS58XjBd5vMn6tpKEYHK1AsNFM7lcZRoK0ul4tsr+DLPjitndosay
OOnPUjPcrLBbE6kxy2TBq+1Jz63jPR6qHn2BUn7zKfnSJIUXifAo/hcnzerfHMP9khodDjzhe50O
IAAQ/GQwS3g71Sj/eOZJQZFSOrtddsBgB+VHZTXAvi3GaBfbJsoF7RWa+hk3oQLbGDFmDYj+2neM
rB9lRMrrUtsUanxMCj57z+0xULLDWG2J6+a8/FZp5UPTjHsnr69VNa5GXBhCtCxHbgTxX8IqIKOV
rjG8epgHhqdgLty8VW5/7hmbpd5cC5VbLNTzteuPy9IiV2KyCipuK1p/uOl68Y5I6iombL0vIbeG
Dw4rWx2ONyVMXuui+KK6twbZUM1VkFOGaaH69E+crdebJ3FLijmBLs8J0N5K3ESVyj2GPhIMAc9+
AUaA8mfKSuPoL0VjbFgTfXC+9cXUueeZqGZRe/br8LXmPWLQU4gIHX0MSoElmNxqyWvodNwf/kGI
l/FeMMNP0x2HTasCZgqig/6thsKD9EOylPGsbwNsDkzRSPAH7cuogpyHHBvuYMtpqMZpm7hHi0A2
6mc7LF6RWxZMHeUt9FADIJQkxXPzAwBpmFadCRsh9Q4wFmK0/QZqXBBdIwvPdq/+EiM7sQlxuE78
oprHTfSS9BCTsmjYA0Xa10r1TQNziKSIXaPmCe/ITbsBnk1QS/OUPGKmq6imxfK1F7aGigArBiYY
xWlvOjeMAeWIBO6TZYK4D1X8Ek0N6Hug76a9aSPpJJPTng4wcA5Q8F8pXy8a0o7lPbc6qgWtVh+s
BuEl9PmQE8IzFxyRH2gQIUDnTZtuALGXhEituCOlAFLVcWhcOuPpitD/2Q8ovHs16E3bySEgkDDR
hUbPTA5usMj87ZBQvvZpcjiNvClqWKsYGOD1ijZCRF9MWnYNaH8FzW3pxa7ezdJEy4P+c0rhdagp
7hRWsRgsztToBOd+t0wqIXLWSBWmJVn9sWkA1+75cONmtMhbfCrMBEWU2FNXNHmRtPPPdEGw/5P0
mz1zYuN1NJyNzyqwLHz7tUwVBD6b1t4FafMN7P08BZKyVBxc1CFOzBqzZzWO9ZvZW/UiR7aGWrgZ
Md0g1VIbYIRSBvYYqm8w5nboBJxsnSIyaeo8KtHdzIeXJkd/fOQ2D0smD26BdGguiTNevHKYc7Mt
B5dARzfsr7GcoH4YLh0mGyWrljbTX68WOGpE1otggBhJd1XLAbXz7BTjjIDP7hqpi9cAl6Ou3Otm
tPslqP8L+JfyX8NkWlKObeq2aloo5XyCfwUhwxBPiWzTWNF7EW1pxF9RWrm6dg/5bz5Kw74gjuqt
4iNh+pPO0a/AMwVD2l+xXLptO6pD9qAZuqzDiPuE5XL0DgOtwYKj7CnnQcspccXmNkaQlPmFQCeg
iCwsSyXHpHpQrf7hi38SVRJvj6ySbfEJZCRPPkPJOsvqtRB9gY1aE8Qz16R+vZIKLJrlS6R0F1ML
aAps6/4xMJJ9qTOrEdj61Cz/4YN8gvt9fBBMg0yCNtRMrU9XwNNSBE8qN92Ii2/07cUgMoklSk7y
A2CNixrXF6yMZjaskkYpl2ncXASQJqUrGscErI6+CVJ9mVvPf//JRI72+QqBgsRdHmUsQ4Hz+ucU
Cj0mvAMHO93AMEY1BGkfX3uUKrgzfYd8gmaYSz1qvk/DO6+Iz+PhjUjs6lVnNHdeZRS+afgy1kV4
aBvj2VurpvScx+OtZunSwoGCEmEIsZ2Z0HQq+rUIQUynW0ehsUG4G6hutZRr7pS4vyR+KEiN51Ez
NiXXArsZ1EvQ7/PbS9iU4G9fYlteFSx+wIbXaUN52a4u1HM2MZwdnAGIYVHbb9FyNcuVjDJ/geRH
n3g3yRveolF+Nnv9JKiIllaebaW5uDltK6fh5cPXEmYGa9hc1S1qMIwalGhRLY/J/4AWR5AvcYwr
s/QfAJp/NTwwaAaEaCqyoaqfbhMVVZwkU/UUb7RqpWfyuXHiXRJ/nyLr/qbU5fbvL7syAUx/0Rub
RqSuaCJrBwJr2J+uu9MpNrkpdyb60JiBhE8h7G6EdcOsu1QsfCsb8umAJRtAT9xbmvZKuktbN9lp
xPVC/0IZn/wKu5gMvdn24ghCkAodClO8GaCoFI2M4YwpAYmE+lCp+6DG6t5MB35Elo4uPYzMhw2h
mHjdDrF+JPGM1tzoBKAiK4gZCY5PZUvt8U6iCm6NN9AjkODKJahDpBu/mfj0SHC4yO9RU4yPKQLE
QfXdBrc0UyLcoE0rpydCdd3KN/i3mGgV28Y2VBCl0HNphpSvp+bLpoxxILPdo2u70ELd6E2pG+S+
26uKlm/SeA9p1N86y70GQTNvScGIwLUXNSY6LrNlbGhfwYytszh4FUFrnXfr0IhPyVA9l83w1qqE
Y2lAyu5finKLCQFaCtuW39gzwiPUmaNv6y9qZmw6XK314dBL4buk5hvVMxBqaVZDHr8qMZRTdVFr
5z7XNojkbwZm7ba2X8xWOYt0j4hlj9Yvt6tgqoo8KTM3ajMy7fqwIR57lUWL7yF1xG+md4JogotV
s7CUdt/Z8ptr6ydLoUzw9yPtE5r3Y5xZtgBO25aKXt6f5xc4j1mhSxr9ENI3kdL1XHblZrn5s/jK
KYyM9B9m27+a9dHtY7G1LeRBVPH4LwDiEpk8K9YHJtuIhKwiMc3+eUn9i1sWkVoKt2LrqPanNwmQ
zq5jGWVl3YYa0uG/OFPj8Yr32LrwwIJQCnqM5OKCnRwqprglK/K+8qN3EWWXzrgPa8wUNGcJQlxU
WjaOpJ4i0p5W1V8sJkIrjXdocu2rDMGTMPxum7xN0UZ4QSiIf4BzZCKOkv7WeOqtDZmqwQ3RjxqX
+ZAcK0hZ+HKg3zueUYp6VZ1hXyPgnqH2JfIySxtvvqOfolzf9BoheYVzmHUZoc8ZJDriQ4K3Qd/B
PA2aecWFkSGzbO38S06FwaaPFfTnSAuPTodouGW8eEm/x4X5mJba0Ve9pVQNe5E21X5wlEdrEaE2
zvDYj96D7VL6qKgXqJhRzqjuzfo2e1YaSMuuny6bntBLVoN3g+VCGshJguiILPZOpeMXcyXtWNuI
uoJ4OxnrcaiJxktqNtekQma/sF6gxsxFUuKgHy7xWVy3u4oZXCdf+/vBrch/EeAwxBzdJiuCMGB8
qkCmal7jP5qk+C+zfKYJzbYiLGdBTd5UWiiRYNezz2KIfYrPNZL6AHXUfOv30pPqzGm8j+2pJM1r
SQ0b3Tw1ur2r6ptBM6AgQxepW9ueq6S/+JJ3QC/nUNjhV6fGHjCF9h/KJ9QfnxExeA1VXt9S+Um7
tNnqqKKgUvieQixoVOa8ghJAy51PNCqCiqbsL41rnMSsWoztW+aCBJErIRr1ZjHzJ0xmlpYhfcQ7
oXQo6QbBR79WKC5QvXMxlHXs9qI0NGyNfpVk30SSakXw5qR+bYw1NkrjHhvKdWIQ7VB/MfP+Vvjy
mQSv7/S5RrFMRGNuRM+bZG6GOmCKIqTS7BA0vMBcfxuafi2CIKMSJQvtBXuxmXDOQMZh3WTdzTT4
xkg9YNzmPuaU6Gr7e2RIF2L3evH3F/ovZjECN/FP0cBMKZ8uc+cVUPG7Nt10Npwt1EL0HI86q+uA
2VBgqPuzbiKA4/3D+FINIfv5aZm2CZ9ZoRVFRZzo0/RZ6Ag7oEmZbmrfuCVlfBTrHAyiFh2RTuZi
xMkRLUb4luQqYbtwNX1TEvDkA4UXKpwqN4pWGSgIA7RoKFkRZEeUNemGITPG9TS/o62ARCaCYsRL
NoVSqz+L6kYa2S+tU626IqRdWK+64NhI0rpqTZTy+OrkQ7FDFJYMb4gSnXyUQnSKeyEYH3Qwj9DI
b2LexenjFNJV87BZKRNj2WDyFibHwcFbMuouHkEP8QRmpG+qWIxSrmaoQyIfUYDE0U0jH8d6to+H
fYL8JWAgOMda9Cq+szbKt1FB2mSUjyj74I7yXbLi40CbveG5EehJHzkeZBmWfRnvRKBj9fK+Ztgj
8QfWeNEU8alGc8ZwX6gHcse29ouoUODnBffPZ7nVT/mYvItyCG3ah5TI/EdWOOs26bFtxtSsey9j
0FyIfoBvxsVrHN/AnGquMPyQ5ii6S0F/GmvuShHWjUb6OuIaV3XDA7IRMNh0iNJ+oczGWOgiYrkW
xbtB1me+LR9z4fGKDn7TY+M0WCdRtVao14lqEyJiKwnMjyjCkXu9iS/taEQskXIupGAnYwtXhs1F
rPAB90bXGicolmdxnKvDHp5bQLmobIJjSjm57c2jj+oT3VmMGaIKeS3kHRBv3IjZV1TWkA276nX7
oOAqIpLYobnaQ/emZOHTSHFGaaCu7cSsi1HgEbXaI86Jaxg2r3oQHpW0Idn0X3WdTyXhFJFSfU2Q
1Rjc0IAGszcM40VU2pKUP+DuTWXjhSV8H8YsH0SXuf8UFuZBBExKPNz0WH8JsbbMXBXn0BGBRZY6
ook2TXZSG2JAQB3RKVcqWCvP2gW2txK1trqOKS8WSy/bEN3u8nzYTwOepocIIwOW4b7j92T20qkK
6FiBiGw8zvEiQHGUGiKce+ymuKdSvSaDNE4t3r2p9yZL1PXFgBPV15BFNe/JHSosFRA8owVBeaGy
2luM+BVdYVbSgsl/hN+BXmTCdCzqhGPu/vz7WUvRrL+aPiw49rJhMonIn6L8eNDCQtWNZFNZw1ta
8UOOqAK7X6hzUfAA0j0TyajdJAfKmPRoulnEjSRqz2JgVb6DlFZNDlBj1zbL8KeMI2OatqcXsNTv
RUiAWwbvmTO8hTY+dkaP7mjw5CB3IptwM1HKKg/UgyASYDYLT1/OEPwO4ILqLWtOWuLjjQjFzOkb
rCUKgVNp0J+xSNI94FsyDV/scsZjmgUviqgimSO3SW+CDwfI/5qXSEV4YS7PLIoaJWyDWZ1R25Q1
QFOnlKkWQ0jwhGq27kKfSnjzFNbDjUa+37bvcqnl84wbXMwv/qhtM3CKXS7Pxaxu6vV+qTI5iTnn
yZPkk1ygCFH6ILqIQlr06OX+0of6pgaxgXk6BjxLsYbHQc08jHOAWS+KjlBPrLtNfHQYkeL+qyzn
SdGeWvoacSifxauJMMlTRWoc7KIHCYGSjJ6AGBWRhVMyL+JQ7y8pL4vKgEQ7AUL6TmQaetVeFSxo
jGx4GxI+AHX7ZMAU2VFWmzInCsqai3wICkteKEOHu9rItASSsqje47q5amZ/nnRJrD9C///9p/LP
h8z1GzWwMvD8+tPhf65/ZqfX5Gf1f8Sz/vVX//nnQ570+4suXuvXPx0s0zqoh8fmZzlcflZNXP+h
qi3+8v/3wf/4Ob3Kdch//t//9foD3uiCqngZvNV/6nrrhkl49+/b5Q+gfbP0L57yB+NUMX/TTZNG
tAnYQ9WEXPgfjFNV/80wDYMWtmKasvKryLj5m4p8uEGlSlUtQ3P4DPdWORGHDneV2h3BIlTJP77+
72W/vxUZR7L8z9OBbBBHUAFU4XaR8suf6wxR1YxRR0/xnLrfJmLcRKw04xE/gW5A88LDCq65+Vrh
7kbEzvA7j77gj/fDk32cqQI9nd+RKNPeBEdx4dv0JgxLjH7PE+PxQxpfi/Z1kcXrkLI0cNUJEFLn
qAf30nHil0+bzGrC2ZiEZLfcQE5bFltTUbJl7bNIhLFprs1+xA8DzueqisBT51USbRqt3RPsvIUI
bp8LBg6QaucG7wgepDEviBHPprMoPVrLiCUEj5GdbN1aPym9jfhjlRyNJiq3aat9D0z8LtxR2ns6
1LdC6tJVoQgdxVGwBUpBGpn2JpiTqfY3SO7CiMB80No0XxuxcYpaOdpLfphC/q9+uL37JvsaEMjY
HpZZTvY0STfoWE7QTgtM0OUNUXhn7HOxcVogNlr82iVeiXAkaNNSR8vB49tIaA9MsDexmcRSpsNp
D0lEkmlkLl0BE0o9VBdqWCct8qL7aERcZGwGdGQwspkQQtN3cEw0DoWPTB3ZHiLt4svJvNtMAlaz
bLs6YHGMr50WHkg+4z3mf81iyJBSUMvIQnfCN4RY7EOgY5Mp6atI0PsQjqRJ4anxIql8QE2tDKxc
aVErBQRHgA5PJKjNrefa1TqFSEe0UIP+MxpTnfWdVe7dUVPxN8CMCnuNlZp41prqi7LVnF9/+k9X
4n51siACQ1qiBKWnazmHAgM9JpxR4MqXZT3xBtj0vY70c2b8RHZvADPZQRc1w3I9MYUngui0d9/0
EnwJNc7ctT4Yq0+83E+HgRASLWH+z0sVTLGPZAZuVgJj9bE79uq5i1HjCxT16ySlMTnYTHv3w4nw
OFoluW0Sz6crPREep737RhODYToch75YKEaFn6NAiU03ozViSUb8CJJsOjmNjo4UWUsCDdwEgL3p
p7tv7uc03wKiG37g9SbkXozWWfRBaFYEaWpC8sVjh554LpDEgk48ofbu0L3pPk8C1ALBzvhUuyw/
WKqCNlxC6+LiCx7XL8egKBDXfkRYkKDfFhBFX2+wkC1BOaDHsKvbDCiMZPdwB4DjUWEfd4bY/D/u
zmS5cSTLol+EMsyAbzkPIikppFAoNjDFhHme8fV93BWVyoquarPuZS8SCVCUgqII4Pl7956rDtXG
FOjCbca30OxeEyM/GEawrwZE4WHVWRvArChETB8sj/J/+k3Dbl3Mxb5g8oQb5MUvibAvTYTeca+d
AAegIVry3YjHPF2pF2VvuzjOTro82dQDhnzL1cb6a08dirY00I3oe8OT9lv5DSbJSXu43BduEIR1
IZ9Mu7A8u7mB6UPX6JdYJfxSm42uafMJMkAs6Xtf4rwRp1iLopO9PPPOglEE1zWcCKQbToOUqM6c
8HAQnS9V24Vneg5PfgKpU73EWv61oxxg4OSa8HrkBU19YYiTvP7i6aI+zmPtGldjTJ7muVs4o4lo
SpeHVtQQq0ab9ujQXqGlfeso1dYIgmDsD+AhkWDLO93aNIMfsTBIWqorY1fnJAwHDYlpOvkJac90
vz4IfwQFVoi3vDKczTLmD2LXC5Zk5AvfjXlM9lrNM+q4QxZZLuiCE7xHCDEqH0akP02vE0EqxpS+
hjY8cWtKrE2b006eqmVDbiQfhWm6WU0KlbHXX4PZCIDY5SbUpP4am6ghyoQiyywAJsVgPDC9UQB2
YWVvCfQm2MUcbmlUkLi55FwihvgOoDN2ej5NoaQ5OpCKKtRhtI2n1I7JazAvRj19AihnrIlFRZWb
e2I1Jj0u7p77m+NPh9pBKiOHwJVfJqtmitqzSNGRQNtcz4nGqjMqfqQU7YDp+u+aHjL0rYBvW37m
ryYkAut6eAiAwGxNMRDhUUNnSeablvjdMST8EYg6Ki/i5chTZU5uWYl19lonJ0bDR3ZvgXvEaVHk
ObGJQQprr0pWiWl3J7imZw1QKfijeiBzm7DGtoecSVxZt3ViYjPD8VaGCcGCdt2tIcoRMxEHSNwX
bDoOxVVPgsc6SxAIOZBccClb1s5ixr728/TnDABsH4r5qc/mW9a49N5sy9wulrbrSsvbTmWH/Gcm
WNZFcczwsD+YzOiAa/NDsTnfd6ySV/zhJ+asqXYFNMc3hz8Y2rtXnyn3pg4qJj9B/kyncKJAToyd
Udpfy4QU4XHRToW1UN67XXg/Z9XZ6pgXLUgLNK3Rrr2LIS8cCb2DWYg7yUmnT2PSICqz+3kT5nRu
/d64+BXStNwgGtqgTvqWuSQtLwavKyYRbWdGSOVQJr6MgDF6KVcj1q0wjyS904iJf6QhS46RZLFV
5GmXnrg5Y8ZkMnA/P3SM1VZDEb0SMUD89zJ6m6GqyW9ETMB1VmzN1NUuvJgfnj0nuPwNkkUtTHjL
D6Ow7r08eCgq75JmvKfkzuObaV/9GsfEJC5jmZ9sj/M2NVl5Rols8kc+ujQPVT2napRydkZR5JG+
0t8R0uSQ1RVou7kkgM8JtSMLg+d0To69o8kOobFzbQ1im57szCSRGeRYaFg0fi5d8T0zE24ncGY3
sE40ehzbPi+TvTe7nJNGvqwj5H5bB4sL9PD+Xiymth0kjc2gtRdKT1+aBclhyZx03R0j13hBvQS5
XrNfJ5cbjQex1J2eu5hYC9I9f6UIXh6K5qmZo7tKhNPWg/ZwBAU1b6hLzVNRYkmzk+BA2mKMIDHN
t5V/aHAd35up+MQLvY/jkEwUbawviUUe5gxIIXd/JrP1ZalCxI+1fkfKH1HKOhTN0Ko2cUQIsEFt
Obg0n7u81+hh6dolDwCx+WA4dav+VZXcIppBRw6d4RJDLS89/8zNoNxvm8b7NjnBLSGXfTfp9SUO
lmRbDpHLMMS46/rpas1gRfoifTC99JHgvnTdDt2Tjf+hjW5ZFzfnyEUp7mESDp1yOo7pYCC0Iz3b
TGNMYxjLoVWFuIQZDWzrqqECm9qXMV1o9dxiBCxr14W9OduzcXBJj7RIbLj4jvXmOF+tOQ7OTcDU
kwxibkWc9dDJY2616f3oUcroNlJQg8q7aL8NfZrtvEV7W2jTRH3xJQpjKvHFJic4sniWeIl86SCK
W9YPdkCW49gf+ko/a0x9WHyjQYOQ8YOErO7IG0F7PrlVdFpEpTX3QFUQsawjD+J+5sZQoytuR1oM
5RND9mosia61slAQORgjmK0IseCOfZ7pSHF56q/cS0NQgfcI7vu1ERDqbRYksBXzQoYG45hcj8uD
Fycsc/Rhm07lTjGso1ESPRTnWh2rPQXUV4ejtIHNGiWZXL6oDbUpofR/HXJLLHZjW3yeUDyuhrxI
tmyIBB9hkCsTvNooJ/wfh2U/OWivToVJvWdxN9nUy/zJshqdoQZiiWZs47PXe/6mqhE5arKUqIYw
Y5WUFlh0e7w1mLKnInu2Sn3eaaKdtzVwtlVtVCQ2ZdH3UEaqxXKzSL6I2iTTRAXsUwbRxwo2eY2l
xLOxwpiA0lcKtF9YOGczuTEc0AvkNt81NviXYh7eUgnnt0xijMdh2KuH8RDQaDOHQ44lxirr+YQl
fT6xxpjB6jkSdIhfSlG9fd/8MWcL436FfsF84BwH/aTI+h+bToIFzDD35LLu4sqKV20qyf7Iq8Jf
C1cmA0jwvILMd7aDoEsdiyyYd3jqbwr2n6esaFAm4C62pMP6b6EAEoIf7GwWFqcx7WIdagO7XLsI
5tEpDOkJSlvGdUb3gEbL+ORY5WcCUYcDdxECcScdQ9RQo9/L7ScbGVpi+fca3ItjXBraDenRjx7l
6p4cRu88t5AC/EpHN4YE8urLTRB1P5eM7NnM8eaTNtI6NhrWR0vUC1JbQPLvo0D/GheUT4b7PQ5n
wmFm7Bt57DlriNQ0j+OyBlKRuzdjmA9BQb1QRO5bX9oAmgeCUKI4vBaiYmmaW4iBtaygbhtbMlzN
t4klF0zJ8vGOW0P1SatB22rNi9El4ZPra0CMq9jZsBrHY+gUzvMQ0A51TSxw9vBrzoLy0hkA1NqM
9MJUrhd1hhUMoBmMMxBublEfNrfRdag/9ZIZe+Kc+eTBrY24ZLq4jTgrS/AXseuEG1uLpguDyocp
ay8wXa78IcShzJzk3jZ+Wm2TXu36mBSLRZu6cjdWwaBt5BaP5p10v7yF0t+KmYhBmWaeLNG4M2DC
DqlBy62cpoe8t4gZmmrEuTnrfz4w+POZzFW1Wa97b9qCJMlRhObNcQJHGRR2g1Akbq99ObW7igxh
XNh0s5G0+zt9bH46M00DQUygt+7Q3V+6Fp/rNNsokv3yzIQLk7LGSiYn6c92rHBtCy7BoeCzTH0P
Gx+tOw6oIykqeBY8rNcOiZWEGLU/anPJdomJZksjllgbIpyaNeHpMxIHTRjz/ShQk/n2fdQT/jzT
tddGx3lIpija+en01ojwq1Ygju4II78WdrUuvEK7EEcT7EVv/4i7JSNrkknDzBrrgU4m90Nn2uRU
LeTz1tfBKLJz4QzUc8jpdFBfEPcYdFv0Ho2UK1XCGbXuLaO+wY91vfhGI++OsYB9TUyN+QKONXvK
v3cWgKZZZOQu+ElyNX3SoQrCCB7SOiwOAzdp4g22rJphf04mSBRczHg18BY3hnFssi+zn7A8Kfm7
Zs4Ey78ncqkfA3MTtRgSOhmw4yetx4erGvZRxGw6r3k1MRV8wWVm3y5offRUplE2IDZSFqwmTYdD
XycvpctCdkm7O+JJtTR4sENw6nRpDvzYYluDj+EuX/DJbDwwDCkEeYA4RjqlNzNuIa0EwZ0fTBa2
fPvkGTS49QlHPtK6O7XHEsUkiD3RN67bFIQkOClQkITk2jzEnDuLA6u+i0YyymbOHgeoqBsjIDwE
ObOO6DuB+Drgai3nAVFQ3F9EAsHbcL0R+/42SMZhq9cQzkxXnOy8dj8RyBU9GgRmkbLt7EVXfs/8
TCd5nTWOFia3XtymbgSiZQzP0RToj3rx2mOBvCcydFcPuX4d3DLYcnVN10XzzdCXdm27TbcrhO5F
zD6W49jmeFeZVm8mVIS3Ngvzm19F6TVrv406ES9TZzXHqPPCp2oJTyAP/WPd8COypPwxGnfZ4LvM
AsG3gfQadlnYlAiPnX0CvmEVNTUSha578zLDuhN9sqxFD70NwQ5/1SyotvQ6elrd2o++8uYdKF0C
Owv3c9qUyH7t5FPfieZqRE557G3jSV1oAV8+hg59DS10xis6aJb3c7pXiTjEsDJNy+eTrWd8EFC1
bzrfuLfjMbz0jrmzyja/jyz9yt3otQ2M5lT40wNqF+MSl3wCO/RCfQUgXYZ0b2ebLgRhKxoiR1KX
0KY8c6HJjsZsHlkCf69AblzmUEybDjzMLsg6b38kt4EIWK/yN+Vonkw/6neZD5g3R07DXxZveFF+
SW0Wu83QIfY2jVucCmOfpIMkRSOtLnNcl8hZ842IxobpXnOblrF/lN1UYu1QwH7vmPh2cLc5p9pD
7OLsHMtYfobLfVh8s0dd53QYDiHJsTg6vlFijIeUkNsDcBRiN6LiuLgE6RWEkOyKFBoxU819UZcH
kXk/E8r2Z5vqvq9ZRUaa5l4MB0drXh/mYn4D5QVo2eVUcod5WmMkirmtmMEzkjqBMAEXz3UgSumB
8hpLbENaRDxKV58OZ9A3xS8A5CHD6a6j1CWn2XPRN4UaGWbEMNbb3iieapkkv8zaGuUXnq3JJEEs
d0lUiUntbaWXacFVu3FlDVCPjbUbG/OqSjG9I7CgcJga9WX7uWPss0Heh3jasZ6J3TzZHeMwp+wh
dVbhiG45BNejl3dDGId3zjidyRakGUOx3nX0rZ3ALzfu4lzQqRs0fTSYgUu+D/vs+9QQnAyk8NHr
zM+Za3ZnS7PPIumhGWcmURs4wz0vq46+kwRPvd5Pm2h8s8clOo9ZzfVpxshNgkZ+GxZsQCEZ6CKX
2AdQA0OOyUNnEHryxLnQy+ZitNdqKD0KX/g4jj/Mn0LL26dtMh5oRdkrxLKQMNoAxF+cRdfMofbG
C5TuBMvXOgZCZEQkj6KMbPQEJoMvxjenAbGTVoClaygOsRsQHDgFT8ucWrQ1NSgzdhJdhOfRcBD6
XR8vwVb3tOi4UP6s41iwajU/sZL6NSz6BF0PGQErRmbNpflLwCQxmKkcx6XY6rMWk9mXyzF4CUxI
2tkQsZBwYcfTue+1nWggucD+LJ4bXZ9uvRXcXPutS5L+Bakzd7Ylg97rt9/9NIMZw1XyqnURnajC
cc5FCwxEt4eHutGx1TmFzxXGDvb4yqQusKHJ2RqPBTe6sM7FXThEL3MmqBFJSliNJIDjzi3rc473
oR1sLZb3Gf3C4oj74ZSVoCdwppZ9pjGv1odVItrmkBvjoQL1R6YzH1irMTepDfQXUczFFq1G0F71
Ra99GIqMKc8er37SvHLdyzC3gbbZIVuCtzysqueZEzEeSCKJHDE9avW4Xyot/JQgLh5bYOt5wfzD
SJiBLq1f7h00/7Ho+s1IBPMmY2m7zfXQWXfcaLZR0EyMLEBWwjayDqMohnPUpBglrVHbBJ1lXmL5
r7R0blfw4biRlhTzvjWv0jwZ6K47xpPFXJCML7gBPsMalg81xofksXQLsS34R9dQZsxDFFOhpnV5
9UPYAY1D9mlD3FydZccuzR4MDTc2Nnpt44nOAWutsQTqBTcAlthrHyLikfH8OgojPH+TsR9toR2G
2mzP1ohsiCkoYerRlDAK8oxj55bfTYeiyBhA0weaE1xdQUsiq43wQFW0s8aQd2RpY1CFqGlsc6iO
Tom2JymbBpPmQhzFqFmbiMznvXqjDaKZSRcnBB0pv0vG19kjn4BYH2/gTrQU8Y68CP/QufldEHvN
A2pfJskVl1tw/LP7VSPPD+x3+aRnyXJwQotojFCsBjxGFyIHXodsMbjKhrQuJpuOYo5iZ0etTIO0
Tb/YRNrunXyBa5fnYl/P+bcuT2HRzMI7iAFfpUGwJPag4i52KS4C2qvIcZrkXI7lziC3itY3E8tj
6lX60dEZOmEO4p4cnv0uyC5ubm+FlpbXTu92Fr/ZvppiFoZO+BjQ27wUOu/U+CUu4vHOT1GfuYFV
b220AafMEyzSSu0Rxo93Vhu/gYQqNLJuUDblN6eq0p09EsuHt1bG9fjNPkabD97eLS782n4fazc7
cV8dpxfHQB51XvJKAmVzZlFPJt/EtQAL0UvuacW17vUS2Zv5WMF2PeO/GdYzrvwtCdlbtC3jYyE3
BEpus6J/FAMr1WJKmlttf6480Z8Joa03LB5wpHhdtl7q0qEXldTnJTaSYynScVNkiGojbfqkLxGf
9XlJMOMu1t6wDUKJ+cOto7byjloPsyLWCWRyGFgOSxPvY5/aVXDtWtd9kJDAsNymlvO3LKdv9lDH
B0LG/WsR1msNe+FFhD0MpciAmZj038fJsR+Im9ogeNY/DQGZm5l+Be9vXFnzkiHgsahzyWAdFopz
ECyl097A+WS7pvL0VdH2oDyC+jyGZJ12oZ2SE0PZ6NC4zVBcXfxmU2sWNwPpiskqFB/oMo9VzkU4
R6N4kel8CR2ne7/jQ2QNkOiC5K5vivri0TqMQb5vssp6Gh3zXDU1AJEELlToB2Cp6o7hSS3SWzoP
N6LaB1Igkn2b4oOxRRkf87ygTzPMK7jvEZQi5DHGbK8YYIrVzMWTOAlGPJ2ZkAlbFhbZJ+XA9UNw
Xg/urzhpfurQB/aiIClj9iA4Dvm17LKatjv0e0JjSc9plmtjlThahDWuI5rTgLEybT9PU7cn65rw
NJZNuzG3ZMMN3kmsVXu/JloayWr/GWX5Xa+51tHymDcvs1ft55zwLT0bo7ODQ0P3+4r01Y7XOlGm
V37/VAXCv6OB+xQa3EuygGjbOIbsBe7t6BGf0NbV0Z0d68iamw9Hz+ptdqQokt6usaAn6c1cY/Xo
P3QT7anRSSPiIjXoXq1D1dPTUSIY+qcVTuW5IEgk1J3yECfF1tK5ybR9+1K45auOlWodzONb31PZ
+lOyVb9H79fO3lq8lzEq+AAj+DqMRv8c+UNPuhN5IHN3WwJcUXa4G/CPcglEsoLop2UMljensrOf
qvRs2Pr0BbV1vBkbO4eZ0b8zcz/oHX8QHtQsMAz6p0hGsdHNpdmby15SJaexkrPfB4xGS2KjFn+I
1gyfio2GRIYrQQLhWZKIjULP15knNQjqOGlbklPz8EjzUD/NAt2chdEcBV5E+W7bEwhfyKexHQ8r
Xw8fwl7A5YqSeKPm9orTTA01HgziBHQJge70/C23/J62rHYQzS1pkCqEkqw4yk6ZngmPiNYKLhWx
zKfQBDtX45tcJX8FGkTQ8oOug8VJq+bUzvawtSc+3LmKkU4bVsqO+cDJ0qwGt/7sLJjYezuOiN3A
lIS4zQjXDP1VqittDNeoqvPMGeKR1XbMIHbQhF7KtYJaeJL7KBbuvOYCBow+6LORkKMeJnkrlX+/
ARhkjtqEqGHZUL+J2gj5rZls8n08pllmsoPm9vzHHDqwqJJSViMq00H95mqvlOkOH4dqzyM1ZdNY
TJJYHlIFy6xEtef/tacOUU+Op9I0n5auvkY1/KO8AojHhR1foIN/cZQbQeIDee+asxkkClRtHO5e
xwWOHNiZ4bT4rPdWrtxVoRpqow4Xk2I0SUo8mPl0N/h4Nttw0akDeDPka1u4P5zo58sEjVSJFFKu
zpK/ElZMKyh4E9xAduxH+7bSEZpZ2laFjCjmcqr6pYrKLDnMPfaTnYoByf9KBUGORSFfZM6u7ZKb
+iKDxOkYeZ87+euohBC16aoh2oxDBsFZ0m+UUiZ0fUwKpBCQMIm2HsjK4NM0K9yQEL9uNk8fm8Eq
73rTaPZDlKIaITCVdZXsCDMcNLbCStKDRoChITuZ8WTf235qvNvq/r/qugwMGv+jruv8VrRv7d91
Xb+/5beuS6DdwsDiObrvwOpHwPGh69IBnTi2iZTR9g30/+i3/4lA0f+B6JqkAEZDAEqgnfyl67Lc
fwih+4wOTaRiAFKM/5WuS9f/1HXxD1hEElgG5F/fZOz+r44XApp9ipLJPRtBcLSSjKLR7vU7GORE
skAjDvXYRUpf7Y2Zdf45/oD/4A6TkHgfZusSl4wU4uyoHlPiFbX3gepWh6WZr4euwfwtvxUhWRzY
1VHpQj4UIop43/S9dRxqrBH/FI6oZ6mvqcfexSUfXwbCxZAb1Vjj4aVZM0sad7EdsuDMtrkWvw55
CeCOojmotaPSr6Q6YcGW2+Trdwa/utYzzgepn5TMjd26OjQCsvg615+KcJoOhq0xx9Sic2bGkOBc
99fQ9fUeFxQY1yZvD77sOC25o5/Upg2wZc5+9mLksllqTRApdd7vYxVu1PtIMNxO63xt/45VlyMG
RTL/4xDb1telJRuMtIKbl7GmdqIOCf3SX1RGkcHIrHKNdq+SB9Qmc8ilK/ycKDG7u8sCDzc7XpT3
+8HfSEdq19H76pDxO5d5SEz0wG3w42W8C4smSLNqT214Hd2u1ceHD/xV/RdYXT3WUSZPIyC3IqkD
3N/LSomOEvrmbpmRGwwdNIu2uLtwxftSXaMSddRGJyUebfhwmMizZnLKgGDpMm23DNEnBYYvJ2x/
i75TgHg3lmgnRpTSOR8EMXQ/xCSbfrGy7bTgmGOkkO59Qpx1qaiIc1o4uFMO0y3UBoFahta5ZbAg
LXrLY/4EClFvh1riJU4xSFKDeclKFQ427AAyZURBnhiu+9Fwevr/xjdR+neKvqXkUmpj9rl+0P0B
sCJjt1hy6NG/XRIFhg7l7EhtAqlYUnvl7AxHI3skgfjFm4HIu5xV8RL5chzn+kcL57Pod34UxIfC
45NJ92crgrIFZJjB7ZJVx1iJklQ829qoOw898wZNufiFGsciWYkGa77I6J33Z1d5yCBPPdNuf07t
K2DWuNWtw5DYTGBp7NtEXSI69hgsDeZ3rbVmJG0N4R8Ikd8rmVpWNz2Qs01VQZDJqwTlQ9CgU5cS
Mpd2g1SigNpTb4OTGtVOr6rHP353JTEMiQDbd0GjlTDJ/feADO5Dv1My1LmJ/xl1mtoNoLDqfeHg
Sl/nMhTYjrUfzVBHOw05erugSegg0I6twFESkb/R1lQNwUxnfgmMcZ1pY0sEH4xJV8oSgbw9uVPC
WnyA6OA1w3NGgbtLexHtoqLep2l8aMoJL36AHJ42OBIDcpLdbN/qtXtUHLJFTnbfkzDMsETjgR5F
fshZyk8gUoEclrwAzB0Bgw/M67Td6sEZDx7h1o2MHbHpg66zgitFJw8BlhgMB0K85/+MDzMbke20
KfwWItwC0CSWbda58YHshUOKNnTTorAhwqh19h3+D3UfV2JDJTFUe+oxfzQYYrvJd3X2AxloTrW0
JMpsv3w7uLApI1lpBDgl+UxI86BlkE3N5G7rg9BZvb+kNEOpBIVKXYPUQ56wsD5oRrPBF2LItDEK
Uaomn7ILj4Od0EcpqpZReu1glZBiQ/VZeN+1axLte3c4KO2hkZZfRYHsMJXVfyok7ts89uZi0o4Q
9KM6Z6lWyDOo3sPhGlVcIUzkIkgKwR0xTBVGhSBBvbMpvRLbPI/xQrPXCZ9d82HJta3UN3B9ibAb
KNihvP6q61uBeXKy3eT9uuxHDPqC3CHipCFrQTcqem7h+KDFNLsihul2VdHTN9p1Fff2GiRHuqYk
mNdWAwBIX+Jw08BH2DhJc0cY87h3gxgopE5pp/ashKQUT+sOeS9I0JHpESoaItKT33ERgdn/qJmC
bqOoqtaz/Ke6mPAUx7N+0kI1tmWcZ+cxQklc7UpUsyeVKfC3yAF17IVkGrzvmW2yDVwum43EdE8S
2P2eYWATdRWSZnu0TCs/L3qWo5Lo83M/utW21LCv5x2GDLeA4ks3rD1NdZ8cA3jiAlhTBtoa7zXg
0YXA25Ouc4Wlkenu7DR/pMWwqTsLtKvvPxRjc0BJibKRoc3JSkAp0ML+rbRUj81uZW5EptPfHlEK
E1w673HAH71Cn05OPeBm6jjj94GoCGMevaNkejFXnw7jOC3g8gcmvEnNHR+dQtKiGgssJ9xS0x6h
LKwR3IZ7YCLDOanM4SxqAZxnmwoTsWAV7FzScvW1+vvkDUpStac2EYXQ3vKAMop13hGd2Yb94zTL
K7F97eIhZB4CiWnVdVZ2Igk3qzkF1Kbwq2QHyOJzD4j+FEuwJVj035tC7vn0U44OlBOyAzQAAvKx
QkDjLdZdnv1spvGWe9V4ZxpMJ6IuxP5rIuZojEe89yiiveHNjFAU9fTswLW9xGH5NrcUbxbDkTVr
U4u2n07yO0Hks/cpr5gGkWaob1raIjFDsmAaP2cObW+mLsk6HV/mNGu3Th/cNVo1rKoIHbSQpzRO
TSOytEPj1C/54D6lwYRyWGuXvR/N35ys2rYk4o6cjHRD4gvGuWxvAsDvfdvcZ1VMXHgsPtMiuYMW
BaAUGWA1W79anOblTFBzjz1rGhiJdEa8fGYkjcvTHnbWkmBmb+rP7oB+Kc4+e92UX8nOzq1ZWxVx
Bms3iSxGIt61TfU7dDuoHYH7eSWW1yURW2RAiGwWOkeMeQ+JR7vWnXRC3Pz6kNWoXzMPE1k5ZZuy
LeV94K0qWxSAVe0cu9JEcFZvJfm2M+/ryH3OyaDmX/aivLoFMdIup5N3H8GtZQG1XATgY3xbuDu0
0D1txoH+yEgE1mTnT7EpQI3G47Kblsn43HJP8gf9FxmuC6Aa7XuHW2Q3ZJK+Da44WNx5tQRUf5P7
wxj4P735J4NQ1hURg+E+pN/TScl+sqCQEPAftvkSg/Xu9iFYrdo3wvNUHYMEkVcmm6mxnn+dWuvL
PI/GwxDl0boyV/3k000ws5BEz6+1U0Zn0yG5fI5HrmlA0B3Pu5mtVRztcebtFcEbunhmXQTyel6C
0QtJ7sa6J4U+eWTi1Eo8YbXrc+9o+TMjXgeo4uSCZXL8VTUlF9xYUOMpHOgNwYieu/DZrGtI3TMS
r7aQAz8/OdLV2RU2YsiycK1dNgFPXzx6YlHxOpBqHccJtzywPYXXGIxRHewESEoYvg9f/b6zdwLM
4ejQ+0jcx5Go5oNd+q/pTEKZ59iQXehDtBeX2fTathgielM5XnqXTm9PM5/WD54wH6baIl4zf7xo
glc6PPXhQ+rGKOy6cs2VjjTmqAE/PEfPtm+tMyQahwVzEU298r6ziH4sU2LF7ZGnT1i/Nk7cfvX4
b0yqbj03W6eKJj6i3jMpG9WmWpK7zoH0ZbUV+a4aHNlRotDN4WEOo2TjSX5UYzqryRE/2rDhQmiP
kMVLL927Q6DvGYK6DIYP5BTcBvobnMVQFrPc9tfoFVadR7x41U/ET4t0HRjOPpvpP+mBN2+iMLgP
4U4nY4gWdfhE0PEPjX4nEuxqpbc+Kb/JFi3KSzgV3xCs8rJHn0bqomGf5Q+zMr3oW4lhlljC/pW0
veyb0blvQz1sR5bLO9ApXxpBqCuGI8Jzi2Q3M2bfEOAZzVV+NHCfr4RM2ahqlzXTLLXnw5QkO5vb
BksspwpA0csnfGzUkz4OC/WdpeTbqgf/+PL/8TGsCRehVTHC4nUHH271AZY2pgA0tDpWG4WT/jgc
FTlaHbvUjDumqBeFvFbpGWqvc/XqGJLIgDD1ghTMf0+XUF/LZTjHx1M/HlN7rttSvf3HL6vnqE0i
4z7U3vwJKSgWJUndVj9c15zwOEeMb+VDH09Uh+//gNpVmyENZLmIw5XVsXxp6tGSyhmmeHdcEqLg
l6p+SeQ9LlbZOQHBVmlj66usJcRlpR5Um4/nfDxWztI68nH8x3O8IWByqnWvmZuUf3vaHz8vVQuG
P743ki/p4zHa5EhF3p/5b19ZL+j4p35BrM/Hj2O21u3SMXmo7MZatuXo3Rt+OGLMwssztDSoPzau
rLrUYT2jRBqDbtnEs4yfGlRc1cfX34///dfsv36Ken7aRCSUo0MdPXsTUJPz6lwSCwadhGC1FM5I
/x5vanfBILjqppq4N9k2fDfTyT11qDbKjPNxqNdw5LmYHj4eUnuFFqZrt53G9Ydn5+P7/91j72ae
jx//8RxdiIeqKpedLsN6opw2eNQUPzVQT9u+0vx3ssv/386jLYEN/9lResaY2n9P53/tPapv+t17
9I1/CA8ThCPQtSiM8m9HqS/+4XiAxAwHS6dsPNJe/N15tASEZVOQoEZt4ZqGTNj87Sil82gLoGhQ
ZWyiN6UP9X/hKLUk9uJf6BQmdlawFHhXBV3WP/2klmtFDULo8DRO20QFEKaqb+NO2rGsACqJkPXN
wvQBW1JeYfNe/CI66PDWNPA22jgdi67BvdYkwU73aOJnAiPW1HGXd8cGaIKVs0isyJjKJn8Tpcmn
VOuc7TjlGfZylq2BTq9BxMFxrMefjUk7qV/e/vYn+e2j/TvEzrT1//578k7R/tVN15Scrj9s9FPr
zE5q+u4xgKxIiki3m+I0PyjkeCBjLGMfLnMnQkTuctjyPmcpfaYPdbvBcp0dCkAVRWDhvdO5BzcO
/qI0ic9Jw6LNDbb4cZiMCePZ7bwWF1P5qdD0byxB6ODLTZZH7soVk04oEJJlBH2TOR5jTZa6VS1v
v8U2d2mQ7mYsvpBkS0ShWn9AflSj3CTqRQ/M8SzalLCV2H5LLaIImnQWW17vEy4jMp3lRjAoO+Wg
H/7Kl1atkjktveOiPXw8LDwslkseEuaOw64V5nKwYhN7ntxEMcuawBDWuwdS9ZJVG9kKggfmnMYu
cDraHAaF464MrNfyUHnmz6FEZDHbIRUoEIhTONdfSj0W20ROb6Ke96wQXrBRQQRoXsJ94YorDQDW
WlPvOzQqwOdBRl6+GzYXoK58yNBqAg5Gr8vi+tHNEERXZR6cbPRgW5IJyHWTh0uni79t1GNa5W1a
e/YOFbEM+9hq7yf5rJaPX0u21MGcIm2TUG+tygzDSWpS/XkGT17RkQiP2FWkCsM+1dngnNQecBCm
hC+pRoJsR2eFzhKxl2FBjUzYaRUuNArfO6ACUVnL6fBf3J3JbuTKlmX/JedMkDS2g5w46Z0kl6sP
hSaEIkLBnmZsjN3X16JeIutlZqEKhZrVBa7jQrqS3NkYj52z99oYaEnrDXIsw0AIQpTj7addagvd
Z8oR2VT9i7AezYEvraZ9qDFU30E9o3+ajWr//aI88oRFKvPbEenSLTo30uyVfvv+0vdLms58s16R
VbnicTUzDCwVKqub7xcV/LVkvT1KQoKrnQ9VVuNZTneouunLmbMf5+u66f2ghDqTizUldXELY5cT
oQZ0IW472d1VPKoiL7c/Au+nqftyP2co4b9bnt/tS0UfeCeF8SYNigY1ecV5UA6iT+x7oI4it1lB
C0Eq2578qb/mkRwDckj68C30QNclTWHe9LSgh3r1zn0xZLfNknoHvAEvadFRyrsVgLoHzW71poNp
UmnCXduQFKoZ2Y4dwgbm3jj5RUMOULWlN5AqTV3iGQT/zgMoqqG6q0yji7TRisjoSJBg+KEdbRFl
FCy7fGtRf5udv5t0eAPqndXaTSRn+YgfWN6oEO19ZniUzPIHP++fv/3vK13LXefqeZ+1dOOGhW1Q
5jo3RcgtWo/s483NUGG3tJ8LhxCZGTllf4uWKo9tNbx1+fBJspxxM5PStAbWGawnEmt/pN9DGEiW
t7CVl/HWFbEaHfZoU/Pa1iueEmWSScJ4kpmqEzt1QGDmFO68Sv0UUyaQExEZ0rpEzKRZh7ATYFzK
IeIqDo+2sFjxEB29NUieDnNZrecx/S0Xz79pt5cqfKLHupxLOnxRWMk++l4oefa1J6ceCcR12+M6
1489/pa4NhEzOY4G2t68dBVwkj5D5jkgfaZuUx1l0ozhwRoNei/V9buPjStdnEMiCRX2+blsbj3S
f8O0nKKludFlYqD1Hr+KDdu/krgW2MUdwYV0l6vwPfOdqCEmHEBk9Sa2KXM24eFbEtK/Al+wW2Ei
HeQGedGF94mun561In4vaw07gqX1MqUKWKd4bezqZl2Y/jBEupcacnAdJF+0ZZy0+UgGFl/mRN+X
+VLRJMq7/ugF9Udjmt6+rdL1BiHnSAQ3MfDfwSFEZ7wb3sq7tEdkwc7A9UAQCaVnEusM7TqWRNv2
+kPaQ9TOjQ6yS/Lki7fe6kBeV+DxQ0lZygXxNJZYpGwf6Jq9tBFvBmW3mTFOIN7PMJtz2OlTkZVm
DGuf0DCAzkinwbDXFv0HZKSI0uOZk4MoxT3l5K1E2tX7yhAkfGHni7rFPrV+N5xxK463jXhiTz/H
jWde6kz8dI5hUYwH0jm/vCW7dwLDitO+8OijtufQatyL59IHrXVLzJZWcRnQD1f8hFgG/94SGFlE
DnUnKdctThWxoCSkSdjMH4LZR5qBS+GI/u3XXEiEPKj317QD25iaCaSe8ar89FaY8OtpLx8YsPwj
kKREknLq7ebULZi7FcTnuiZrKkyuFcaeWObtD9vKmHSF9GbEEu66nPIlG7tffkdOu0gRYBizARbS
KIZ9Xo3ruTS8U5GqE7iKZR+Q+r1rMo3gK1kvc0csJFwDEinbuBfEJwvVz3u22KxHGDCSgZlrGpL9
jb6U5ox2DuNa8zYW49XPJa2ixjAeicLh+wQ8yNq+wYgcBZhgDe93kmAcYGUhopGoBvRSC2AFjKr+
mC9053Ful+TBVq7dRz4hbkx5q2hqm5+5SWWGQI6bmUEe8sosSB4mz26fPcBdjq/3Q1WFqK0BJnTY
drel7CAGeZ1tr36F5dXb5Q8vRJkFSQwlsA0jduww8GHSiEF+ZSv4rKZMLyuxhJgIa+5z/WiaXXU0
NLoXTb7M4L7llVh5oBDI5uZclpZTkqw4kECgwhWCfbfrcz3t5cDpVzleUxgS+tBiZCSPBFXU0pew
8Ez7RyWvbvaEDme6Qov92TZ9F/drrfeQyEqJCQinTAV2PXIaAz5OL5yjjbkfo6//XtghfEA94T2o
PeuBcY/9UGdQdWTynuV1cFRqemmnoojF6PytEK1JDEF3JZbiIqQiy3W78TG8LKosd4l7v/HOBVO5
uP9rlINzq8nBLobkOASudU612DdNTQszd+Sn7AX2pWGkBegV4WlmILBzy6Q9plVfIgShBNYJzIQ0
hfIdtjxCXhy7tk+equ+sub0ENgcmLwBJkTjKNOhkMVGJsM9MH4t5caZgeQtkTXq4hlygjbjzeq5T
d41HT/mIVyUDiupPj4mn7tcGfddICw/pr+fg6qosh715z6QNJ9NNUIplH/rYyvxd1xJQt6b0sBxs
iz2GB8yZEblDd8rHZk75NwPdRu/l8mJgRr34RdQO+l129a8gDIgdo3Yv+j+c9GcpxsfSzTI6pfUD
/i+a5XVz6O0CgGPo1JGyXvvvOi8tTlVlxfPSDNwKy6+V5i82pAyeiDi0bRJ5qfPor/Z1bXzrVDeY
neGvMa6aw2uKMlquYj9q7EMVjNfIb8aA8LTmC0CI1abe4zoj/NeNfTHoDAZeSQLB0JGFnoUHO9Ef
cFyopcr3zWtm+MWnNyB2zhzEDQbYGd5yXHqgtNK6f7BkQhDNlLpxFdCpM5Wp0R+TNZow7MvtnMIB
JIYPrDW2O/ljWP4sDZq3FKL40oaoehpQcYUG1A9oZp7990Ylz9KuSBUfxl8Ds3UMuHV3CsHQNP7R
n53gJJaELioQ+oLczRJypN+dB80dnIuG6ZpV4ySmRbg1rxBf0rOl0EfOOwwHd7GL/WTNZkwD4H5U
xNJwlg8NpqcDCJk4bUOkepjHXBeh9Vq9ta0iTMXZJylNS9NK1z2BydAS0iyaG7tBKohsIwy+pP6c
evuV581RhLWH9UL/ZUJzbteZ6zWHs9MDRj1Tc/71dTUd0hrwNAr1neGFlxBVslE+opYARUw5JkXn
xU2+Pll2/kTnG/21maJTdH+vzU+lCYDME8qg0fa4DidE9+oJFA9VnPkKzJdmVdCcTbrhnI3iR2u6
O+mNhHSmwXpuCrhmDHR32QBQTJsr2XpQ/LKUc2tt/MpSPSblveWe27Qs7jwlfk1W+dR5wjzWlWAn
5+aXZAmWg1t6D/bgTPtpalmHW2GzpADXWSdCFdPzXDTtafUY/08+VgloDjNKD5quJe6SXWLBHWOk
gGAxP9slY6wFqXqUBKKNhWnJOE/HvTeGLRlHoI9nk0IyDYrXtpKPwp2mc2c9TCX1eMdndjvhHx1y
icLOoUdP5qWh7D8rrIck3XZV7ggMh8icxMuzo9/TNsdMP89ijRnMEOiZ9e++TK8zpv8EMEBbU8R0
GR8aEfYB9mARD+aK4KwKPxxBVAuDFbB2+IZliPO/ujZz+2bX+NFH15ijLiWkhP3NpuD50sZpEdu8
pEnCoyafsVGDhcTfQesWGk94XbvD3C7oisOuPpCQpiJaxS9lux1S1kJMSFGfqIXJCBGFTR8SnVjr
yGi8qzRo8eG+2PSe3X2gqw76R0cXO7c/02ac98Kyrw2Mkh3Dw9vWcF8rT1zMLvidMAb2CdyL4GCJ
vVPZFezG3wVU25j51E/XMbhyshpvjFyi9DtrnXrX7KKckfdJVyC0sXa2yix2lePJA3uzncGc657F
cYVViRIziIN8uK8aQSm4qMiY/5KX83PKy4kgHesNN8u4W/obnWESG/AAGcspFE5+DIGL7MomjfZD
kcvbZNqKEmRo2DWq37rP7sI6BN1KXpVmiygrmcZSn/XEDCE0GMCELH+2BReE8a4l/05Vv7wYBjUH
iFMQaWeRDlTctdcdu0r+dhOGwvAUHgzPFHQA3L3VG/0uc0XL2OQbw+XuAtb3RduksyawDOFHOjSb
gyzOi5xxc15EmUnqcRJasDpd4ivQYo6RXyOcEG6Z7wkjOg5DRiDoPOMIC7tHw0tfGxLxogJ3JmFb
T6pRX8LTXzZ7Eafu7L15cPzlA6aBSeyqz00/fVQ6eM4ZE41GeW8XI++hAgQsZIhvzPsAqLYzJ1RJ
zeybEeEY71W/nnqHjUPlN0DN2md+MWVTwQLWB+T+9lDFyp4EwRltjBlQ5A1Eax2GAU2dHH7m1dSc
0drcWIsBysQjEN3Z7OzpnVf6PlKixd98ZveavVxUTEpjCZLQD5AqFIUXLSa4CdmSYUrKNNoONpcI
fgquEpIoTCpsN2Qua3sEd8pZ57t1VS9mykQF9w8y1IJMgExTAybr/fZvjYwoZ0gzl0xrG7wVg/uT
DiKX65xHw6LUTlOQLHo9Z2b2Lo2K56shwTG3wS7gGatgdJH8V1IxcDtQFujdUOXAImqf2387kKWy
f2yy9pWD4XstXBJ24BjHMKCpgk03DkZaj6Q22B+YxhDllDD3J6lu8C20/Irwb5WVzyo/qKz6MugF
tLMLfUbYSZw57oNrInJqgJczQVy9nV2bZ2p70PP+ERTrayi8ZT+HwUtDEYkAY7NByOTRaHmQzQkG
P7ZFEXf4tV2DPwmhYdGKyyMkq9S6SRZJuTERh2sW0Cebkkya3GiIXK6ccEcUqz3KDQGC3Vn8zq08
iaWNZAxqimb/b7OX5zmBTnA+JR7HLZmQ8hA4HyV9kkQTCA36buBaTQUtcW498py12Kw/Aq+dm6XH
pA/3SpDZG3rqVwgbKTay/CnZ7kgGuPUm073NUA8dlySjfWLzQCreVOq8oSBHuh+2d2oyfk8TEaHJ
8JFjSM2Vf5LDeOlcJyoXiLjxqI1nF3XJzszrlyW9qs3qWJOXkowh/xsWP53cd3NCw26CrxyIDwJm
xXhYy2X6S2mRGS1mHZ0CRZjXiImXiJhw79oyQGNl4JwIbzvm2YvgAFLlv85WcwN/JtsFPCh56jlM
YDl3XUoy6cAiuiasdLAgdhXoiSiQixVPyV/qKozn4fJERGN6qsoEuisirtboQMv0pz6UpCZTzVdy
JG7bWl8FRCUGTNchcMw487IvRZAxXniotIv75FYtmbW4Y/pIuPpNus61Z3an63o3U1P4c3Xr+OXz
ILhbRqr+rLaf6i4uE1/iIiHSPEn923Bm17pGIDp4MFTJz4TdjaFzWlXzrdsYUQ6Pweomdi1mw0pL
5LjUkNnJc9nuNSG/2q75IX32EivjazAHv1cJ4q6wbMJBbe9h0L0CcjO8dI39mljPhoe1zpHG335Y
LkEaMEc2UBdx9cxxVRPmlHYzmRTq5GOYiUYL20NnfM4G6W9+b8zcGeIXBVs05egwdJ++tx70KZ0T
2TdrEMVj/oAexyu8v/ZY3vuypFdmpZ+ZCB9I5COUTl0xX/w1jPqZ1MMcRsDw6skirjULOYQuWGz4
mXrOVOQXmDSg3REVEEBh2Fkz/ITRGf5YznxGeyrvlXmZ09xGX6zOJWUqFvEgOXQNoFFy1pCxGN4B
Uch0mDsaZ/T32YFU86bqRJ4B750WYhGsNwuVZAsx2LWWvY13i64+UfOpET7n7BVEa/KULt6MxFpP
CBXJYF1RA7TJGDFT0oAZsOaoXh1SszSv5PZEo1+jq3Bk7A4JTsGcnGs7jfyKkjlA4bWb647v66E/
4LD7KRcTIZkq0QOq5kb6dXbK7ZJuOuzzBLTsjhKbFuY6/a4Hb8WCWAIEg/ukJvbmHs41WgToOHqT
Pd395LRv5cFCCMPG27IPZu68BS4VjTGa8H1Udd+WhIALY/1VqdnYL1xGjPcaZ2exlYAordAVtCgb
1vJHX4CcMPqnNqnwdddZ9TybNyxE3r7qEQJt3adTK+WHHOrXsJPykC3yj0OtGxmPlZddLIV6Y2m6
HFf6ON8FWfdnyPCpOXBLjnKZM/R/pX9JKPKptdbPuQ5ndCSVc++sXAhtsDzUqwNndoIVUNvFBdPe
bugwp9gLzxBW0HoIrllWssUg+nXnI0g/SuXl+0qkU5Ss1nLqTlU9D/f5ikFwtcQuI+cqDgZUtJNz
IUkM/Xn1V2QSp/rQOFjSaFQOlJZ8brSx/TDyMZGTJAvt5nB1UF3KF9vUOPOdiugpI8cWPxYPixEm
7EDmlylDkSet3GVOtO4T5h971rgAsh8/p6YpTpukwfsNaGsusN3Xgfsc2nV2m6ciyopi8yMtt1TJ
LF+Ldo693/3K6/mPoi1z4zfuja+qh6qxwHCtI+nYiekefYxcmOL8X4im9r0fJG9NIO5R5f2a6f3c
tnJFM+hB/50nY4fzl4cjkhSWexy0QdcXxBkUkWfPrIKy/yzKJYHxNQMsol8E378GR+VWpPvRlbID
dgROErgIl6rH3rCcyzard2hfH8rCQovF1TvMlXqaOm7uGedaPrbTvWlkb4BgcpRoM57otr3rUK3t
AtzDeELdOiYTbScM07xm03Je5q1Z6ZCvbO3EQB6YCd5sV3VUcaJAELMs4pq3cPjIEQ25a/35RFTD
hgkK985ELnNROMvTIq9ASvAqmUo/5o25Nzv7zGMCxaR5zhrHPTfd3y41pjtO3h+Y8upYyJVhRojy
xzLufHPEShu8C2YimAYp8X0MaRfdu6+TLeQ1VPcNkFDiFanD66MJkCSq0xItimTUBIhP3cwkrHv1
tQ0qAthBi1Fwene0ZvsDJi+sDWb7x9fLU7oUT2rJLsPqvZs8PUpHv5fG7ELp4Yz67EHDAbugl3+1
Q+08KhvDHHUCmWn41hlQovohtzRvKYBbsDZ4nlJDQ0fJEXwZq35yZPpA62g6shTuXJwBz81oJAd3
DV6SsIGiIeX02E/5V15C9WePFIcLj3jiud6mnIA0csrurbD/bEqx5YKZuJawhe5zM3zPPfliDc1w
TWbVYwzi8SeW9D1N2HGYpfO4kkfHkCUbGYLZzi7J8x+KKcEhXX6kK4a3lCbqqvyf2iLmHRo2kimD
2m5JiHFzxYUKQgfUhmmD7jVv2sdCmBN7oHp7TownMlCW8zjhKqGPCZXHiFQwYdFPgEeVZQbDBUEN
oXGXGZSw66bBPlB9G+WSqLiKPOsYns9Jlu5BDS1q2moiJHXlnmzv3Rvc0TlxiC15lsMGo/P9O3Up
GUs89Y4PS4gWuLftJrNyjle4jVHg+kFUZ/2XY/A+M6RnciyS2DOdS2fRDR0DQPxI3UodZCdBEG0T
tu/OJAK0G/RXamKAjdJlTeyzk6O9B3eCikh9t8a2VXgM8iwjKkqq8gxHJ0qwFYkt0uEFLkfyN5EW
UHdmdpZ2Fvp15X2y1r/ZXGVHJPoH3ws/Z0Uegq2kTStRx7hki7PffVXTWMQkPWIhsQG3QIDw793k
oauFc2e2zVNZssErF8HtWYzXINQf6QxzsV+IPzKCH209fspsyu5Kpt0xNBiXq6k8CI7WWLcdcw+g
aMZgkl/VyWvJtnnf9gliTs+MBVofAgOXs3KBoY4j1d/kzC+++1Fm631egyZg/KZvLNfBA5whym7a
gx8uNhGarkdcMWNp0febdH06D6tqMALLZ23kb0pPp9DByktjsYpHxSJQ054p9Na332SMSHIgBSeM
6725KeOfklb1j2x0+Ole7zv0xXvC1tP72lQTjH54L12jd9nk8aSf2n1SyjvwCX2MQak/Z21rxXY+
PSFL9c7ly1CV637j4ngTWmc8BfNhMMEvupZhPy5oRb0lfC0rpz/NOdSF1kQdZSzyaNsmkxsz/03Z
sFFfchnZvoBKlPQ4ZQuxyy0qECAabOH8+qk0Jop7Fw//tOqOsT5KcpThf8ivsKJmMJ4GaC4cFz99
8MuK0MTRotlYoCeskKk73nXNlR01q//k1jwNwnwFZsVjdPZIlHJ8H26j/buZKNTnGcFsYtvpj3K4
AjVOqM0fV7sJCa1Y999cthXRA9imJtK25nJ7RKX3LMalPQ0JbbkpFf1Vm9avetlyLkvj2mtEkVT8
d4bF43mshuzSqvLktU1MAEX71gErtlJ03FNjIcMuj53tQ+ohIVSHX2X2OfnluTa5m5TTClJSTRIN
yPWdqAG1NTnHxQbkxUpL8V/UPppid585BAAMYFdjx+mr28AkbvtHsaq/TacpkbHdV534Gbqy+SO8
+sat93rp5KWA/ofRXx/91SKW2GB5UV11u9ZWrIw5O6yuz6YoofSGlsmRCrgBkh3wVWqu1fTiUUJz
6HLSMKfpiUwblBEzVlh37kGLopPIRfrLXwj2HkYL1mSxXkqj3yhiYXmA5HLneml2KOb6DiO13gVs
HBhvzF28AMeslB5vgawctXbLOz2/d03fn01qo2gwcgSxmXlX1jAI65q+nkLCHysICbfTaGRsSX3O
1GJ80DLGdlSvj95ULvE4rb+oNsBKdp+V9tBRTttUqPFusOxBOKmaKbZn54jtgoffYtWPYqtvvAE9
R9/lwLPIB/Fol+NKYYM9iuo6J4BrjXE4ts7GEj0xW/tddPC7kNUWUUFSKMa3GdDUmkZEFd74vXOe
HCbB/HkoZ031lPfrwzqW41UbNCkcn9NZtOsvxpUXVLnF1wpMiT0eDzPiqrEqxxQ4/dMCl9NUfaxc
1/9V9IgAdFCeQZSm965D/EcIjoMto7UvSvivtIouPDV2zNqGK3QsTp/FLV22ly7nb9qsFb0ZxDQJ
ABDBeXywoaps8eJiD1IKu0yiCABkwuPYdLWbOanp8/SxYTU/w6K5urKWcY/vuhiKO7Kzy2cfP18+
V3ffL4ZR1Heuj5mbrnGcKa6FfoOGrhYKYrdEdBzSIWjyQt90ks18Xts5kyOgbvBSI3iq48FX3kcu
fWa35EY8hCbU1YK5IqoBJhE96ezDTCrW0Nyihx3jIiNEzi3qH2AWdt3A8L3xcOilg4uOZJt0Wsyr
7NGzX0uMFMu1Y0R4EwYUXEsYlKzM/cxvls2thrAS5u2L0IuPOj80Yjp1eE5ujJ6mV+Dax5YkkGiC
UhDlkxGhPkF9DBnjobTXSMzDEsEQvXpBJcEB4ceDlLBvKQMp4r7mZmVuSR9z0nrcQ1+nO6RSSKee
K/fKgueTLRQoW+aWY0236FJWeAzwjeyxuE+N4Kk0a7rW62hQJoc07gaH5hfS6pOaR6yc2+RQ5rte
lagDPaBYfdLef7+YPtSn3N2PrsjPjnIWmv6ZCYSEZZaenIMurOiIq6Vtv4xA3hO6OC0WAd0Eyb02
e/EwV9q+yzZXg6DlKsaM/WkyEHrvr1hFRXgnarYCTdM9pFA4WHdvpEftNAOc2C/pKWgaAEToCZZ0
vR2K6i1tXffOBp4ILBq3Ekr0T9zB7b7esBlVkC5xsuAzsScocgw2l6o09+1o32EV383kvZyNtwKu
B1y5ejzQd55Oec/D3RYJNxkuyGNFpnbdK0TaM5V3Oo0BY+hxfRLVEESgdu5SXfrPUGt+k3irbdgl
grJWGQDPiDZZPDJbiiG40R7nR5ThEe4L9N/cf0jZI3R20GIGr6GMtJVxcmf1V5T5H781g0NrEoik
/M4B9rz4dFAcboFVquPK1SRt91dVhwht6oIuJsoz0/Dv+g4pSpP656D0fjZ5TndpCC+YBuEOMXgs
GtJCC4eVsXqFVjHdI/6yC7mHKXxlEsKOrgnO7P15yrDwM4bdd2tKwIHamoVyOUjfJoCiLk7K5qT3
7BZ21chALe/4Eb1FAszeYVjTB3inW/tuAZjUt8gDG3wHPMXuuwlbRab72xRoTkKzcKdNvG8dBJed
GhCb0+6ucE6TJ+eDbyZXTFfkeNv1cmYMyLCa8sBgsnvo5FMKmPYQ5rlzMmE1xcbS/PSCF2ExGjLH
8g4eJfMawvkC+uohRh/R1B91ZbPbpgcUDssTW/7kDN2TpkCIwKFL7EglXffkByZ7pf5MtwXOXzFx
zGz3ZpIhrXjGEeyRNfWtuVzXDI9zUT3KvmGnNGdkCHC3ho6gww32hCkom14PvV+AZt8Dz0iKzBKD
Kf7plRCmIYRghoShA4F8AITMuku6Br3bwNtLR2Uvozf5UaDWR2cGgCREggpTjsZOuz2l2xre1jpP
TlvLe1YFBo3B+RMu7O2rEGDjBNseMCa28mq5KRrrrbQKDI2bsTTcXr7/y9k8fOQG4VJZTcIg5oSB
qTUDlv+PvIBvATPShBEqkzkzhM7QGHWiICDgOxuAHQcDn1xSsGbsp1CHkXdXQX9rmQvxre/vf7/0
MwD8wQheeeuMfL9dvOHc0Pq0+odvE+v3l1La0RjOplOxSduwlb9mFcRQZws/6VgzaMQTe0TVuV9l
CHE622C5vKAp3Fjarsk+TLDjW/Q/4yfeqoEPHWzqMzKnX/yOjDXyftZ/fCkM8al+q1H/v5VAh3Rr
/0lvu8X2/Hscz5YL9G//cvnMG2Kt/pHQc/7zb/9CPvL2E/+uf/ZAJbDnR4+JiiQQJC3+B3vBt/4V
RS4UBQvEArBf8T8V0I7/r7RFfTvwCesLBAF6/6GAdgTAho3lQBIPg0UsGv83Cujv6Oz/pICG4ihM
flEYbBJobyMz/FPWKJgq0xhmYz1pYLI7Ri+FhW05NvXO/m3ddB/6hd5mvJFdz/hw/ulA/S+EyRYf
8D/Lr33gES5ZFyHhkxaS7v/8x2UDyIrQIJS3M+VBHq3DLbtqNMDecKSnN9MO9b6I4/1//LNbpPQ/
fWbtJC6RX/zZ7h3xVlZTJx73uooWe5f0t66iC/N/+JP/LWz1v3zQ/xKfXTInTAKs0qdBRHp9tHwc
zfuUSPU8Hoq3//3Hc3zx3/5cYFmwZHz2gL5D7uJ/Oa59ZSjsyG13Socpuck8dBaOAJ0aMmhtAhju
5JrsxbbV8PA0xgt2M2CME9M4H40y/kJoWQ27UiCVB67cMGoW3PtTy9Z47Wo3tgKhsYSZmqXM/JH4
8NxlYZmHBasdEs8/IwKAmRPPck9Ac5OWAsxOPQAJ5AizQ91nxXRNjNYmG3G6OB4NynztC5g9fRN7
bXAY+SfuabwN0gQSZj+hS4W1ZMJhnpeUpy9wGbZdwIvyDF9/F7Oi/ygRh+8Ae76KQI0RT8rn2a+S
54veJD22yk/TtCI/9800TtkVW+DKT1732S9MHVfxiScHpk+zvGIVjoggRW9VuSCDaBahU774Exts
171BG3ee7OE3s9p7O0HFEzbiiz3xJVfth7DH12lRcd/3F8OdfiyQeiMoJmQxMY8HxJTEJA5FemJj
6PXMHFZ33FfeL4DziphxskHXETwwypvXuS9UpFT3YaZArlFOUs6TdLCwF6slUbPeHMwxCImWtOfG
/qIVg61HcCaA6seeza+yU4COQVBHVrM+Skse1VQt+w72MEkw2clol/fGuPEkQQMDzcQYNphVV/Ba
c2vb/uV7x5Effko7JC/3dB6/ynV+zTwRuynTx25+Xej3MdRViH48hCD++iVE/ZqqP03df+q+hQoc
QG8Mix4UJ9kYZUHXaVIfyYy4xcd+1gTOQXjjK2bIL3OSm6SnirffU4v51Vzc6yIfvDas47J3CJ1E
LqZcpAgDPCUvA4rLcqWYdyMy5H+Rcu/YPfsjWuZ+XU2xxi67qz1GFpUQI9lOHLUAO/fkmVh8+Yxn
OhVENknny/CprawhRzvKeKU0HvAaWDu/yP/2JZ+g7qEvY8C/w+aO10zQRgVC8V4IdB8FsOtQonw3
MgjcumRKuLGajVV8mRUN/wpkSmKvHrx3iGmWVFEb8EZaB7T32qx1ZI7pviC34AKv69R6bRllLe/Z
75vH0OqenJXLpLKsO1mEjNgMGGHCRPdfASYlwHnf2JZzmFquH+gJQC9Q1jAjQlHEcDEr245Lhh8Y
WyaRnOgwYNFp8cuGwQO/K43QiX3ohIMx2d2R7AqTvz7EZP1eUkX/yYdXu12+zdbuS1r5m+YiBVxQ
PdKGZqyQ9utucNg4daTMo15RUWJYakfLFL2WuwJl9crzdt2gfHvBu3a/UFOTnTt8WK2XMsiG4iqV
Gzl+iGw9pD852qSqzD68b1d/VQaNNPyAp1GTZUSKII4i0j0QJe2UQLRZdg95A00TjhyRJ8Or0XQu
3VEO3/eVZ9KOYt0FGJ+qD9vmc1R5Wx+LItnnXQKXZ7vjpE8jisAuuB2AKOloIWyPWscuTqNLFAT5
6mWaYmIYtjp08wZ0hvlVW8MzW6d7Ju7R6nCnWtuLICUg6jVrvNN1h9CbXkefY9y7HR7bpgMNqh+3
wB6QqssxgKGIgYCY0vEtGZGJaHcisQfUTJS2sxOxfm5NrZVauD5vl1MgjTFe0NWx7c5xBOevlXjr
WhtRU8Csy629R8jSSIW5ITN6w4tc3gbFXisxOfMZu4K1Ycn/Pp9ssWDEYlapB0DRZD0TtbBFx/Oh
EGmZzHd2Rep8DT0L1bhwRqqAxX8GLGknT5TefJuT6qz2F31w1uIwPK3Ce8rEcvR4Y4TEbIoo+QjO
7rEbpyMIxlfDRpfY4SykAUBjY7soCCp1ffkjtKfXdlxeu7CmBZJc2eCpyMxnOMnF/Epr9ZD6+bNe
2z2LKhfj5HzZkvepp22N6eqPLndf22Y/popmeye+ZLG82i5XI2vZ2ZzF4+SAaDXrxzps/4bEeY+u
jXJpu48ZQe7WmcPVG0A+R8RsZoB/yG03Cim0B8cgY2HtL9rkUOD2hZGLDj/jsGJg8iFJswb5geSw
wjN0ywKi3YTiJOf5g8B8vnSVwVMzRA5MXPhX7jMEQGr0Ug1XpmpA99+W8jSPrJ9GyEdDFMduw1jO
QGM+tkOykCrLm0Rl+z94Oo8lyY1liX4RzKDFFrK06K6WG1gLNrTW+Pp3MNfsLUgbDsmeEonMjAj3
4xFPU5GRB5qN6783KAk5A4AhJhGCBa/V/WfTpZAawD4CZen4Mx2YyyNTdKZ+XU8qDY9eITPoSPnC
LTpuntgVd0Ptzhztn7ESvbcZFX9iIFsw1uyEoNMejM6T8KcF1hyjlpAVb2jz71XSayfddjXtn4FN
ghkutSv8u5XOXjIlHooRp5qm7G5O7bKrauiHfR0STmp093QpiRm3WvgPrb51W08tmikCxtsFlGJx
b0seCnmeboA2L0PYnZsS1M7EKDLfTr64z89KSuCaAIwEOMAzZ/SRrxDAxlgd2ozpuTm91LNR+Kom
r3aWVnQ4Z+uvj8qgaDkBYjr1LoBGuzN5C2gWK8SYtSes26iSJxbnBB0BvV9eEA07qZ6IHrusgJga
mrEJohDvbOgjBGinxwqtRjSyay/jX8j1ZgX2ar63Dd2sAbCaHWMmaoBVFxKIQ4MQUqePutwTNX4U
h+pvp5F4T5siTWVgS/18yvir6ol0WcKehsIoQ78UiHgugnzkWhOmw3FK++GY6g2rVPPHspBPq6Dn
tjpQPlL40+PXPnSDpdwQeeuJs/w5wUjqKqj4cQ2vul2H/ag3WIYj67q28z1eY2jEg/o1hwyxs5zm
xjh1oZPnWNMQca6AhE0+zhyrTGplj3GtkHKCCHCyPP8Wqq3XrONpMuAs0ccQRDbtbVihoraqkInM
K+lg9M4Ge5z6fdqQB2IJEyB94z7o4bdK98lBRfEp9PIG8Fj4NJZxl4DiiXCkzMVk2mx8T8Jo7lur
B3fNmMDsag2N9+wbKRc43grYp5auujis5k5Q25O8Nldl0stjt2avkcDmM85Q3hGJegzgZm0Ud4Dw
Cx9sJYLOBCo8mgCuZTCoGoBb4E01+rTm9LMaSC3gK9rmqEm0+Exn6ceH2Q8qakLB5XSoWESiSZPN
xM/Gmd6qk+Ct3S+73XTUkTNEyip5/YxxxZyGR4o/EvVl+FU1HED/exEb5mtctJ26XGVhPVlz8ikV
VsLAZyJ3gywOng/chXGFE0lJLCgUTOpSQXwTopBWaV/viJYH9oD+EkEqwSoz2iQ57dugogi1s1h9
LErypMTGNj8fo0OLesltewk+uRWWwM64/tSj0gaMJS4qeEe4R4eWsxd4WrWHFYXh0NjPlfEdmiry
cEQW+EBdaZ1/R4OHKowlCERpji0HX0TfYw00SRy0Y9pku16unhjMcEtqup+OR9Or6t+kYEHEY/yj
MqxDZWMsdI1E5PkMtCxuvG669KE3Y63R5l/6MJJHUNDIRati32Yom2xbbiMwec0VXvy/FcVGkRiQ
XtHhgUPSU9ciqAAkAJgWrmLLSZpqBHtDWQJEwUXDJ6FslQT+CSQtThqFyWkmkDXXfqOcL7tDbeTB
wjlreGA9dWCldQSizJWWeIsZNlh8ku+sBwQ6FwkVCEhOOCuCB7J4BNOGtQV+ZUi/rVfQTBNQj0mK
k17q4KPJ4kvC/HqIZObLVF+4zBoY95P2VaAf4bK1XwFR3wrMMLWsFY5GUEvIEe6nnc7taur/EBNx
cZuzb6qi0ZHkUrHrRuUuXLSBoAwW9UPEiU6AFMsY2TPYH0ofzS9F+VWTCY3BrWKSMWsmyDcuBqM2
QpzA9NNBHB1CMZ5qsQfwMYaPrBriwJIQGbYD1xa5ayp/TNmPetmx4oxdEWGLW2nKSU2y77icSs62
/WDAWhxyeXRmVb2g5P4dKFgZPuZW0GoQr03KrVY1fotI/itRYh5ajattXaEGaWS+V13trGDWCdTV
8JR0IipzMRvecn18MmqDkFYEUBxBMQhnpNI5FNV7GzOVMsjUYhIHeXr401ASgjXpKGyX9EUR882b
huScO+pFK+mm5jpkXlMBMy6PzbHjatGTRyECz5lnOCzcKdFf1SQlwmmm2GDOEusDcBdxy/3cwhiN
0FfaeXTyznzvCVV3W1V4Rvb4JNejTjVRdAFWId3eRmgq8NwxwirTtB2X2KXGnZhCQEeGr2jhc3jO
Ifw/dVmFYTHMYgZIB/Qpjgq33gmJLQC5A0CmQttNynu555++jbWPXQnx2mSNKkQUNCvxkrLbjIGi
vhHc0X/NufWs40vbc7OqkIDoIQl6se6m2JEBLGknLsIFkmaea2uyrpvf0E5oGcTDRPhaR5gvYg6T
wbT8QJhxJcv0W21B/qG+4/uNLmCpcZO23LZzfQqg436bmmaxKfKcSZ1YeVNYUrvDuHT5dFnuPWMY
lMWuoUbWvgetbmPW6hCvzVRxXX+aiffx1LSddvqgQ7NkuCAvK66zkNI+sbLUmaMWK4ImBOO0rbQc
zaWk4dZoZI8/259iKsYWHQpFcYJlgxpDZPh2GOYRWSl3/RjFmM9XFaM5pwOxK01Rc3SD3kNHv6HM
PGGs2GtSTJyluO6YYoGir3EW5aj39SXAW8A4j1lKrGIcJjwPTSQ5OaXyUUrE9kpjdhiL/Jv8iM8p
9bLkp4XlqHKrsWut+aoQ5bOTSIdMUiGVhSBxC28150AYm80aWNzFtfkvW5a9yhHsWC2jrJguOfs/
65d+4U7vyg8RCA80IvKTqvpeJcJXjczB5p4NBlFsOE4wiY4SZxrXHLvTcbTGoJ+uEpMjVmz7K074
pco6p1dQSmVgJPSms02SNqBIraqnQaOSDXuA5Mg0vlOFUZpYqvhTVUx8/DHPpUrnMAOdFYbeaJqq
qw+KdAoN89jinBm1V2FGeLXCeKOZXRCeRAsswWQXQ27BKcvATGjA7SWrr9bDf0yTnogCeTZKRGlp
hMwsx8xCzCiIG5IJPUPAEIneqIjVdp9o1Vvda/DcAYj7hB7K9KNsNFCIxY3MaTNzPdYog/OIV8Cn
e5pb5d4l6hnaau60+ECClLzXIVfmvaryanLd3KmaerJWDZlPlJ4xcidIOZgs46u4kUDAq4wWksQQ
dbaLoAaEeRiukRHdlTcvDFtqZ44RMc8psX/dqLpRXdz0TmVnppvkLTXlXT+WljtwsUfuwSYY1oKn
N+OtV+aW7hCb+CDqYMUmOE/IeYt2k2og7zkqprhPboJojrsl7kkSToc/PQYORWBlWdGgq/m45C7i
jmQMppuvSJ/hIwUUR6SuNBI5auEM+CxEtotsS69INKH7/FIvieVv9V2mNa23YB6lg+HoeHTQDfl6
mppBiEcVwj/vAO/UYPA4xksen8D9g5NVhUMlyk/5hOemBKCvkjTgjMVyyYzWYkMZkN+A7l2MbPXx
hLuDJJXO1HXQQglmw6QM1obhlavE5Kll83ieMUpTtcWwT2kJ7pZimfxFquadoLSOpfBPFQD/N0KB
TkMzTf4qEEylqmt1rEhP0NPVshWxFvajlj4ZkVDsGQjelUZRjiWXIHznTpKJxkEMK5RAacczB7wn
ZpLOVI7OrxJFhdOQtLQjUaxzl1X5jrv2MXX1FZyU4SphaznWshxzaWp9ZF4qj7N1Rg/RYlvJ96Ms
X3PyGI7zit4halDRFZyuBQKodoxpODVHNhwK++2s1gcLQytlWhpTNVkWB7bWxVx1QwNjkCGC2V6b
t4oAnmLAM2PG7OwY5Dn2WpKGsFtwkzPCm6VUbjF1UMlFHqRazk9tTidzXpfrPE1vITpFW5dFxmxL
jIcflUtlkHFFgtu2L6YvkBNaDM10inWGc11bRcEUjr0zyiDtWpVWa6O9hZsDUZ5Dp9Xb37oQPnKU
aW6XzYiQMk6FXLPAavEBbqQ2qeNaIcGOqi1sA9miuiBOrKA00tbZ+KhSHMIZLy3Exp1gayqfKUYH
EH9IBTaJcjqrh3xpj7pW3GOkDl5ncWJOc8WNJXNTOm18MmRW6gaPT0ZKykJycsX4DmutoKOMXXwS
GTpX3dZXj8EhEFVzsaUCFxeCk1MuIKpcuh89VGnXafIrKRbnJC8BYyQxgKiI0uhDB4h6ilwq7jmY
23ZfFZJ46AGnAeIFarsgBS51hOdZnA6+pm2AgKHvvU5izbO45yMd319tgOc45LwytEBn6PBQ0FB5
zvOpLKUCFb6c3dRa+EZWlkREjMpi/UXyNtTIqM13HEXSIfrUhT95ra0A6jIEi27psZPEVqClEBqU
kaGCYVMCQTREwnKW2mJXdaw53gq3rGG646I8CSoFhLVKmkPCxW+5OQ4Wq0mD8qVaZw+cIzmDmoih
wyBCsZm5sWUEVM2DNhMagzWlM9CbWDHtOY31Zwr6RTMahTzmUnhsblRgpxOZPGIMsxotO0pDOCKt
TifIqrYNKJro0jKx3n6y2JuPzlxA8CGjzOQMt8jsQqUr7snytXZWGtBFOesCzslYsthN8u9EsNDH
lFiWulUiWoY4NdnYmoD4EO1qaq6TjECYYq93iql6mXpVwJrAOCCUOCUkwjmsXNb9VtKvk0ADuhex
ICHAHYuH8KuF4XFdeyC++WqQxKLdGybpfa1gDxNUXxtjv6nrPbl9X+AXlxZPT9xQknda+A2MkxRW
88Llyrewm68W03WDAA070s03ZVaOet7ZJOyg8emlk6DTxm46v0CzhTfOss2q/crazTKLd96mN4qL
B4HK+Evae46EL7/oCNa1LOLinpKNWj3N+knRNzYzuhuv1wquiAZnXt+Gfq13p6gOiakZpIdQEwdq
djAVtiIjBl4gavGd5Lq9RkAYnQHEzmKmvIUZcqWm+TJlYAHzINy5oX5tkOllWN7SyDwxJ7gDZ/Dl
STjUCXjUVW6/5mypiQeqdjoEUcLBqy8ag2/JrDxWQX1MkBKTHkYhM0c7UzDaRxuVmRX/1enrsyqU
H2rLb2RCC9FnEN1FA5QqWLWnC/VTjunK6Tgss1XDczBLgAml975B3lsn1glnOVd5pfpBAS7xvtnP
WoW/LYA8pU/Ml3wsquwx1aRKzFQanhU7OVoPp2H+rpVwbf6dO21CDZyjBKa+EkOVU6Qhj9EsMLdF
c3we0ehLlLWoYhHe59hbNJVMKNV6BgUMco8iUGB3KcNGJO3cRHNYc+cmRifQ01Z3xh6LYbtfeCQR
doUjiu8W7a5ZGE6dptO9GpudYcyfRIdjDVauHf0lL1UhLtU6WicrRfWk7QgJp9ck6+esI2hx6Yy3
VUP1DXfUJXaF2WVcTZ5aXuJ+GjmjCewYUyp3MRq4dG4UjYxjJoaiinKNLSHH6CCpI1c6ErFjIflu
s2W+dBrbfiIg6i2gkiKDGZ11AfvUG0aNEbJ6lkbFvGsZHb0FOS/Kr6Xey3Ld+ESoWfcJNXvx3zRa
3xgJboLMY47M9GMe2S36lmrHfAgtZtw4BbiE951RMhgN+iwqMFwx38xBrHolXegpb4Vtr+y0EOGF
xGOVK7gwjOKOJJ6vMGWDnOPNzk+6sjVwLTEk4zFK0VPboFjElxi7S334d2FpGlpEEjEVR024d4Ql
uUJj3HAxV6eJicNdF/ejIr4Wk5T4XSvqB21O3tKhIfJRyjuSRRRfqMT4WDGrs8VWf9GaSd3l6o22
QBK0oR4eC+4uKiMmPOXyri2yp9EYm4tuDvuqz9tgRS4VqAQdmqtwzirlES/zbyc0zIZo+h+57LUg
bWLMtIXllihbke+BHphXThPiXjFd80XI4cZc5zMzjcqiAUh8uPZClEC0V1Qt2glvDdpOiQjWtTUP
YU3/qtnuqf/OwkjgB6TyEwoAToNZv0QaR7Y5ZBd00nzZNFWBa5wbxcTkt4XIQYx6aKqCAJUUVr5E
y0/ws3FIMUYU+fL+bfQoFoD9TuG91+oUrnny/W/pggalxBdzTbSzZruBxrT9JuEPEAMXIeRrYmHe
RKns3SIbcdhEPnkuRF5N4YBGb/xUZ+MCd5aGwvacU6/8KS3fu5x+t4lEX7mp/4Yo9khqIq2lixGC
1pWChC0O/q2GMbce1vYaq+261WSbIprWBeYBbkT0EZu0qtyqrJiJLTRCe8vRa8a9CDeQVVf8yJrT
DBV+56bK6g+SqTsJ2TcHObW+iOpBbxOq+EJNeCsZN4AU3xX4AFT9lUL0D9BT0lHH8D6ozwqNxYNR
gZep8GFTywJZGcDwtJRqoulZK6fy2g2MvhF9+XxCKVJgfLn4V8tydXUAtl6qFNgXsfPqMvWGvE7C
rodpZTWUT9Re3BxFwTNn8S+RajJTYss4jMZB6vXftYutg0JMg40qgPg3yMSXf78aOqC8LFSJgf6c
+FYIIXcwywouHZwFkSOij8ZppyqqbE/cjp1aIcYLs/eL1mfZXsp2xnyXBZ7ZtC/Ircawgmp1qQ6L
yW4dSW8yOezMK/ODNCJaw9HAe7ZE6VqLSgRua0SsC/osJnosCDkfd60w3zRTJBHKKvBMivl/ucop
M+vtQEvBdPVQzt+bVAla0QqUXP3AzzzfV22hlExuMZ0ZP1rT31I0GJPKJlMbSXFJC/jURnKfZV6+
UxefCzl5tLIh46SEwMXuug4WjIY+vRBwQqzBOhL+CzOnhCXqmRRTwkFMus7FtPyO6znimRzSo4bm
26kjywWaR7a8WZ0qjc6C3Ci9N5DWHBiV/oOZztbknGe2RouvmZFfTmn+YVTNDYyV063aValbkQOP
ONAYf4THGAyEXLL8DT0A8F6JWYHTbaSOgCjTfZAnFND6/w3r5Cz05aYAFGm9xeQ3FuDq7CRaqQ6j
8C3qBeFzk/QqqI7T9VE142DPRvefxVwebxqtTvq9dQ9WjQF9ZauE1foLo1VXJb3U7/FQyBv1ToS9
wYui3EfveZUSvLxIpJkRjt0evT0Rbo2Mi4p0ei3r0PQywJLC8QseV/mYseNytcwD+lovJLVU+ymR
URpHtO8VAjZFi/lnoogHNO14V+vxYmRLuiNUegm43Wxd8Hk8oZyNPaA5Za2GLzLlGcAvzRbC+CGp
bQgxEe6JVS7qPuSvqi3x/s2HEJoGvbUUyjvWz0VCRVQX0lfeD3TwoK4EJFLiZWDxYibGMI/ouQ0K
YSP1ldlJyZY/aG+DO4zLepDpLQVqVr6XSHFdS55pDjHl9+PZJzt8OsqNte+iKgx0red2JMvBnAos
vnVFekioCBNbnCmpMIioTTDK1dGmnZA8DXsEdWM5PddknYET4QjlYgOkiFkfEt/myVC9eGj0YKis
2yTT6NTR9TF10XeloGCRx0+TqZN0qNfCRGYpe+Ua0kyhHkLpa/pSbmzEKImyw0L09+9v4Iy6gyKV
MZb/cv3/X8oiC0zq1F6kP6zqPsChy//+V+aH/Kt//23Tt6vy/u8nJOIjDUkNRKxAZZGQhqES2tTy
PdKP58emRZ/4Shq+iFGt7dfy/CgTs73mk4JMtIyUgMqmcMJRtlCgrNbd4gmAIyWhM45raydZfiaA
iJjT6GrF2Ief9LUCudFZ4WWBD4324Lvsjf8ykNOCtE/6vIDSHl7rbjpmsbXeeA/JAdse61rzDDMZ
7FocrasoE1NgmUj8Izm5lwnT43yIMwQw/2ka+xhxOEDD8EjBdKjaZ4kDfTWF53ACNJNbJ2FS9wTr
Vn5a1x8ZHl86CdNHij68mMPxLOrxGEymWqAOSDCBW8o5atXeX8i6BSK0vsw4bn3m+thnt7C2opgD
C/eGW9QFxUuhjeemSksULfOuRoC9k7kyFWnpJ5ZybJMQd0uSPcH2an1iLV9mGWHGFtmyZYixNxMk
guL+Da8ZBIf6ecEF4mHivult1tuTPqE56dojPSk8Nus4AsQC4ijIEIpiKVP3Cro/RxPnrcLCTQWO
IDOqP1qLXNK1/M3C4UrijA+9o+brheE00Clt7EpKj2KxPekq8jxLmZOnUqku42QYdkzn0JOizjow
xd834mbKkyu/b+FAlXhy4ZQxchd1JH0Lp7CFFGxKJtOHdUFA/coNKgLho4gytK3Varc2mhV0jNXo
PmjDCyodElzXxY8Tud7TAEyusWjtptzpqUgPlbD8txD7/YagAtuLdBjjCFXwFhsCn310mpLo5kWj
l4cjAxSNJQ9+VrLYUWvZTV40R2gkjL7qLPL0UAdBL/D8Z3X9u8aK4dex+VTXhFOnNVPcZmE0nW4y
pDHW0iOWVD/HpH1YwItBJZn+5HSC5IMSGDOyY6zVX6porzj0foYY9oKRqHg3tCOzNwKVRZqR0obJ
Cds3ZHmxFw3lg0WsXbDLQEhv83bXx6v6rN8wKA33Yct6kwlMK0QcWoq4lm5XhRCKJHiMZaEzwC4K
L2e6dWjRo/KojLimLXUKNCOnaUZBvmv7wjymtIv2cYdPYxxDa9/gJCTIjrfB8i/2kaUrx0qsOmoQ
Sz7pQ7gGcyYr5zSsTT9TRu1ShUzYSUzuGjW8oIeScVCm4s2QQsKJGqXcrUx7ULjgCycYK3qS6EO6
mqSNT3RgSa8VNOFJmUx3FLjOm1ExP/cqo/VW6JNHowoqqKlGfAxWA7VGNYoXJDut0xgVF+BYZ8jJ
oHwvhRRUKk+Yo5dhiwGVQrBIs3ZD0rDCyXt6jULupjNBPa99wxCpnvX8VTJJiC8m5sJiW2Plmrr0
tdt+KBDU+JVeKKI5KYte4aJAuOaS+jKXiAjy1DJf2JhoyJOe+oK8qnIkgv5uYYYFcKlkOtzIo0yA
oSgE+Mc0XmUMkpXozcn7sKUL1xOz9dASGC02wg1ZtkZkCI6DcAPuEMWIqbSsldMQM8fcfr9vpt6r
LTwYuHa0cyf1xzY1MG7q5mufmS/9hC6yxJ8/T5CDsm28IEgZ0vroI117zcnjlvFx1BmuPqsSn1I6
+9WUtF43AHIzR74IAXSbi9bth3nl4idtq9GmBsnRVMxGW1FazjL3EhojGTk4ffElLOtJFKXqlurp
Ft58mSalCmBnGLeVVyyk+qmM0gP2zvyp0NiOmQBjUw4t9rOxRBfF6w/Byx6zSQ45iJgIqjVKCbUE
BoDIsXequKUBjssiiXV0AcZ41kiMPahTaB4Q7SguJrynPkqPfVutQdNNTGu07NYmyW5op/Qwb5ov
UqzgH4zMk2clP4WVOTn9eggb4r1p7HOz4zrFIdDDsqzWHUO2ziuW9tcMUxpuUHm2XTvCr2LrxdAC
Vyuoj2DuJOFW1zIlcSbkoGzubCLl2J2alqNBjxumfnqA21bwEYJhWpdhUZixAgQ4yXQQHB0X9nwU
WVXmelI0XccziP4VZpZvKstwlFQ8ySUt4KtRpScmX8eubdfNRl/5tQm+gg1h3rH8NF4YnvW5QcS6
+hOBaefZWLZAnA4piLFyS8tjwql0nZp+xim5cA8BbUjlkDJYVNMXQjCbW7TM5EXQFGPbXgNlI7VS
CslR8roCqSMmq85PRoO2pVTALna4dx2lxTdpwRJGEueUlQL8Pc7ZSqIWtEJjuMtMT4A3ue7zuF9v
WCFlOnVnk4T3S2eSQgKL4pQnI/c8wzAP6qgn9pCQVpOLSzBG0CJ0Tb4yFUSoqihvQlr/t+TtS4yQ
mZW1XPWaYfmsScpZWNlx4w4QF6SzfJdHwOHmil7t0KYnMexoCqRYhAALXhFazAbbsSVi1+TsD71F
j6EXLeNbNTMfWUQL0/iAEVSd1emohpQesnHt1QEjXszAZqjl4iDEoCHHeDhhfan25gKHLTWr5sTN
7BKt4QiCraYKIKGFfFvM7ktCNm+hH9vZmg/9rOKpaccuqNXBYxwLTA1NxEEz4DpOC0q8KvoQRDy6
wIG6YBma2zIXHA2tpO44Q99lmTIoVsyt+bNrjfZiyQI8hS5P/RJsQBBmhFpboEaqXo8Og4nzr6nb
O9ZAwxm5EMBNgcgglLHirvPMLDYUT9xsFhbjeDKM3p9INj/OnX79VzjySdptoQtB3Kw7Iy8i2gUo
CEYNHibQQUFvZUKioT0MvB8/l42zZiDHzUvyOzOROroRZZThQnRZC7k+dcSSe6Q3F16hq7R1QoLE
UOEDHirQjY9pCtI5zAmYKHFdyvrR0vvTkmr9Tk3Tm1YtdEmIjHGURh32RgKoiZI1l45RNUhHYm4E
r94O/3+/9+9vpIpKx5CwWeqydqFZXXSaW+iGsmv1bhdphnhExmYKjt6mvho2xV6ZF/GYbP/i36/k
kjF/iceXjjhJvSbx0756H/tAk/HTuygV9EMCapXh9X18n5C7PyK32SeudCvfzc/xxzpJjAvjNwlK
D41fj2uV+kq5oN4BBUiqN93N5Rx+QdboQSo0gYWWUIAhyw3D6VQ/hmLzEY0+qImduMuD0tN/+I1r
9azzvyKjhzUqVXbxKt+T7rJ+bNZjUlQ4924l4Ffa1y/GKfHXsyD6wu6VGFrYUtxK1msBX+3BiFD8
NvacUoqjPGffuuFDoVkJVwlmtyFb+7d+wEOymrNRX3Gj6ffoVSV6rvke6zMbAiRfhXOEUSbcxM4j
dwvABX7uHAzDGWV0AYiqpGHnWmaQ1FQMuZ+ewjxACiM/Nd+VaA+7Ij+bBki3H9464jxfwT/qIO2h
xzT9NnuEJUDH4i+8//NFRabVOvWhDuAXF8/cutUSH68nIldk77jjIRn25SvsnU+kBLSSsD14VTBo
nvKqfufyURZtgG5r/F9/Vl6sQ8pS3Q0F2uNdxDDRHo/NCX0bUUbp5/hVjLZyj13zxptbHPVnDqa3
ej6M7/FjeJV8iNxIbc+gEOvVXp451ZAQBVSckodcZLxAfYD9l6PCsMsXUMSoSYRHKtigsucR/7gb
9pf12k1uerKAahMCgCMBbInmQNrCufVMZg6jcZ9hj5B6TLeORgz7wl4O5al4la7ao5wcVb8PMkY3
OzyrxCLaI2BE5hDP4t14yNiaWTjCXmRdN+77cMAbsNIbTh3hVBzNM41jCslHus/nbQVEVBzLLnrb
OF9++V97bj6E+3zIUegHxR5O5vEF4aQXnzEmN28kfyGooZv803Hl/Wpden8X6Xem3W9rboPN4dpy
xn1ih3hjAy6UfQWqNAkw26PE6DlUL9Y+RnwN2ne/wCpX9ukL/sKBSnY+GDSZeVTd4dH45YU6HC3B
4gjiIX7NN121yzcCOzGCk3uS7fQQPc8vQpBetCDZGy9tedOSPQkDYeS+SXf5Fu65m2aNXb71vZ39
1x4Lh22wo1lCb9WPMOeiBP3o3Oq9PYa0Ad8GX3WFJ4Ae4JR6oGtx7KMmiS/zV35oz8atDr7m2OlO
SlB7qHJhbrvzW/aJIeTZuKNxqd5Vu6IXHXkqtvzIi0Gx/qV/xEcgnoANjgjxIiq3ficdafpMn2xl
yjdzvk1QjwI8oPudI8u7QCgXUWruymfrW8uc5rN6ERxGJnWgPvqjOSF32Enf3aeYeQxaiUI4N3sR
nCTqXgdy4TsRp89S7Ew/ul25bTBci+fN0YMUd7XFXfacTzvhQa8o7flKaQeJD9WXf7r39CtkTOUZ
gXZfIea+gcUwn6kT1z8IX32+K07is3K37nGKBdoO9ysN5AufEMV6StCi3X0TAN8HXDdKjzGRfogP
1VV/n3zjkwy3I7kHu/qv8+PQSb9JclwGgpaOBtMTfjiMBsyvdojn+jM8DsZTfs/pdZHvbucv9O3f
QTtm1y25iksTTptdwQaEeQY10F8knlX0ugRoMfX5Rce5LBhgLhPSGlzm7EAPPAsNZw2LRkYOZhNW
jfRR4+5ZEMy355O369f4SyCZT3S6HyrW2esXCJY2w1hM1F63k24x6uMgzVz9OJwSeFrvLCYgGtvR
tGkfbPNa3wGgbRQMjqzkKEyBAauxAzDm6F53CF8A0qqLI7ZPCCLn9SY8EwW4PKUv6LkFWsF2XgTw
86TzssN4p+6YmfYOu+5PdDHPIKlHV/T6k/A836zTehUYonJjOFuAY8/hfxMgyhNMIjrATEQfnIgS
d7d37WHcjI/omSPhgxi0X+HU7Xj+Uop6GgZQyojy27WvJJ2QwIpS1BGvloeZwYk/9L/oiEw8Yvhq
yx8wGFTs2yxVZqQ76UJKPTkEkWsdugidgoMAWFRcy/LM55ZQ0T8x8oRD+inylT5Je+naDF/pqXgL
WdrcwdErA411qNqQyYCJnXg5VwimaCB2DfuhOAXqvmvcaF8sfvpn9a8g7Ql3nzgy1TNsGQa9BByA
K+bJAgBnusNHse/qHSMlNBUG63wvEFBso7JeXAWxDAOQ3XqP8eDLdulFbg8JGRaObdyVxZb9/tU6
Sxj3j5ggNcNugvmkBxaPiXQV3jOv33F1l2/JfxE5uq75K457nT31Rjob2oXBNYoAnTCXIPUHONKR
GWfBW2xexp5kDIcwhfmIzJeQ4wuch3fu6NKpIbjPgGvhCl/0+ZHjhr/aJZts+ZZtaNIVPYvdf1si
Oj0ExuR1sS24QNWfo/GuE499zN0u6DCjO03QnKHWfpdv8mN5x1puftP6iQ/msbwUqtd9xK/14nU/
PHKkq/ZH5Vt44tP1oU7GLh+YMRHsjEzVSUDIPLJ4RzhSOtmDtJcZoxFQL/At8UzbypuYHHTTm/eA
RICY7qRgRaTx3u+IlbKg3kCz+Q3Bq89u5+jiMRRd4zz+AVIL6X3J9IKC8rVDMOiML8LHyicNB4ti
7GpCMmTe5JXLU37My2O4s6j97eYU79Rv1boPV4SJ1bw4i9/9hHtFcKzEH55SbQcpsnsBdIt/sSc8
FM8WH94Rg+ICpI/x8266asNJj4P/I+1Mlhrnui59LzVXhHodTd13GIwNBiYKSEj1fa+r/x/xV0Tl
axx4UIMvI7/MN7ElHZ1m77WehRtD3Vl/U8a2PzFgIt3RkzcONcu9dOzZb/hT47k4tMjkPxI0l3MJ
p8eDtHCR1KCstVAmQ0Sc82Imy2wpVnG1KoZ7Rlj5EGdrJZl58pSGFfKHegv9X2BFSjbqI/+9RTYk
boNm3j92zdYKF6O2EsosnknoUN5CSxZkwHBm980DO4UgfTL1O2IgS9z7cLtrAIyT7Kt4rOxjFawc
tqFvATl1ByYo5E+q/0RRMHks7/37BE/lBvKQe6zPIymQxovBHIVxaAYCgY1L9ke2ph6L/rNx32n4
VGA+zVEGwElKYf4BRgfgTFj3xN+77+JNvWOSiL6CQ/NmUbtbwdZ4S3f52tvU2+pVf8zgR9ARRlN6
1IgPAFaGB8obVl48y+a5tbLfqngpUBTF21SD8nSfWDMsgN5UOPfucEw/s7fMw7kBdHFCjLBrfLnG
HLtH8hdvV6x/4S3rX/AuYsOKzAkqOYSDo+A7m1QL6568Q3lDmfSULP16Wx7pdjpnSZoMd8PfdGce
05cA/ulKnFy2X5vkGQ/qVKvAG06iu8yYZTwsrCMmBGTsqBOLwXaAXV2gQJlGT+zjquTd9SYppVHI
YNP6zPfEHIp5gOULWgemsIl4pOPmZGejOUgP8RGnTKdP2I7TvQ6Qin4g9hy+WNhyjBFb0khHFOlW
PqNbOQIx7jaShn9n4uzFqkQwTV1xmBoH4w4dffDcL2DD6B8MfGnTEOa6CTD8ALOYJm9A3IqveleS
FjvHMILyuUeQ/wyzX9o4K/Yts/gQbjXSGxbpJlqItX8ndhleMMEueGrdeffsHNw33plo25DvggVG
X1byJDsCACAmdvTbhijY54V9crDGMNqMjbG3QJZuqatTp9BXDg6+bBHyRoCJONL+dd8UJqwRdTzD
WJJsQ7GMnh1lNqSfr9Jb1r3J6aGJZtDMqilUImfBDspfIlFASM32rCtOnZ4vxSOYJcdlW18ltN2m
3Dn7k4fBqhqyjedAs1Yn0l186p6gkjZvNkjRDcgNquyfvTExThha6E4q+mx4KGj5LfKzvOIxOo8O
kqKW9W7rsfFTgWmQrLLynnhBU5TjC30TH9wlIlvB/LmJ1tEufW/ExN1GJ3cPdRy2Qn6uEex8UQh4
1D/oz3AQZcMq5thk7B2KZXcSIhbf+A/JI19beZDf5IN2opjBx+KO4ozwitenQZGMnH2bzni40jZ6
o3bHQSH6Kp0tApKxy35ywZ4TpbBBUVXtxRnD7kfwt1gBwxDrbK7/cXYCs6bDmY898iS9sx/xMlLX
y3btJi6nxqyce59xQA+L89CqmqCSeSFXcc4axXipXygVsF7XL5Q+qpzAjCmHhpl7rz9Kr/FC/iP3
C2ibJa/qQ8h8iPCTW169E4yg/yn+smq1+awapmk5a9dAgrS588fZlme32AaIedfqTppZG3BhuUfM
+KQWa3mRv9oE0pIAdOZm/0VCLxkTe4MPBOS7MnO6hbG0D8WhekLMeRaAQvA/IvzkXUURuuh33ju7
6uAvs58SzUx/Fn30FPjcyVcDgoNVQZ+jz2aVr871wdN20afxwuh89N+dZbyynVnnz+wt8Sz4Cz/p
LYyk7+HZo4A5twidZjZ+k3byChybNicn1Z8x+5tbWicz745h1ZXzYF1uSGtXHpTjONmMIjHOcNZa
ecjGQ6ygw7Cknufu+yfl5SVXaMvPKPvQtMVzzsKYv0Vo2afdQt8zcHhI3kHdel/YX8VjRF7T3+DU
/GERkI7KInlNTn0M/XRqHpxlt7aOzFG8FNYnXbedtgNgglGYDNmJEU2HIz+se63cGeBsHUgsKUDQ
zNfsiJ0vlOMc19HeBl8QfWN2RjrKyQkcNbgqj8zy7qTDbnEX4IE5pfv0HTm6vRvrmxJdn7nz6B49
3qeJc46+GMPNC1vofoMeUz7490xHKlMOljOCgKbluTwbr+WZ6dF7lLcYCR7yRXvm7KrfJTtYu9t1
eIDA9kJA+4LkiyKFhTtOlsYre+un5q1d0Y05Z08I1KQZXJh007CVXvQvHNiJ3CwJ6pipxNEsZFp+
NPue7Q2j6aM4kC0JEyxEFJbM2pN46butPWv2zp+2O4MGk+KlIS9TnbPlBFX/ytqHlP55bXD4cIhr
J1i+5dfxBer2ebvN/gK9VFeDvgCp2dVg8Vfukv8wXRrbfp/dMwuiObQ3PV8W/vyjsemW3AF5p81L
GoJPeIy9SUg9KHnuiGygLsRCSXNrP26f8RJ+JGzLvHk3lz9zActqzgR+lpjIR+HCBKTyXfZevmCn
UDl4Kgfpiaxp14A3THdfX1qIoFs7cjYSrZnN9+/CzmxwoGZAsAeZbN6CVxrxPoamNzeEK05fsx0o
NEAN3+KVHYPa/e8/DxFhxWGVM1TscFsqjZgHBes4nicHLj6GKaIzXqQIKKxVGVy3WUrqRjYSfuuK
EBYNtbM8wF3is/dCpYxCtK0fQjnIl1HC9/GyBqtzz8vQjr8EyG6mNZ0NPN6Dhgyu3OlKx3apS//v
L50o7mo9M5eh6UWbroXXVelsKKOCVFP7y/5KS7vZ2VItarDtKUVY9AnzOJM4qXz/Yg5PkSW5S5oL
FDERGGfzqgBYFnnijMiyWHkZG3N0j1gQKTzreE9RclCi7YdP2QhOUvjgUrFoM+BNTqhgfS6gJauf
aiiXkyTgMGeKg8P1bnzQ8GiZ6lmac+ZyJM7fNu7u3O2/tDFBEqQhW1i3xjz2EphqyatCWBUGykmt
qyv0yjFU64HlsTtYZR0uB6wWVGZonDnZs16eex316vh7X3Q5apHyUwqCkx1lx6IrHytpIG1p0Alp
i95bM6OE2p/7TNKWlS6vqKwvlN56CAGEZZK61zh42o3zmCj60XI4HFmqMSEwgRNLoa0Aih8cmjvz
thLPWT0Yi9BFDeR0w1NLMg2Pgw1MqjvUibJPAS2XoKZ6VsjdH6Ea0sZ2PBx93srRil2ZdOW6xmXF
PBNF68Ji6wp3t5UJ0iokTCeYMfqlk9fLRnb9qa+PXczSuhOR3W2bhE2m3VAMzGPKQdJAEpet/ukp
Gs+FakE0RJwxcxUH/+h5qI2/eovwUXJ468I6WhgR24VarjcY2PdB7nEaBjH1f/5fyuk1cg1An/+S
awTiJcswbR13Jh96AXQxu0iFiiuKVavDh0htMAUN64Xq+OsyriZEjiwLPdhkmspiXPRPv3/8T77L
+Om2osmQ60xTv+C7WJ3RVQZBxyvovX8dSO5y6VI6CKhiSKNAySlMql0yXunfP1cBO/TjshVVs2xA
fIgkLnNE5dLMOrVTYGm5kCULnGKFufSt9qE38cIPMmr6uLjDhndn2ug5aSdzsk21NTjCzY2vMl7j
f8BFPAFFtVRN122bb3TxBJTQkHvkocXKkcEiBLkEFkL68lKBKvLeu3cz+pMjEIbh29E9a56MMRrb
ZifcuP2N4WBd+S6qghZVE7qh2pffxfAdRZVSn155nmCoCljgR6xA1GfvHl40RxL6jSehXRuAKhYP
C4uJbOrmRaJrSMduyDLi88yEcp/Vxk+WZqCTZKdVDxXiTW6/pVRvWeYAjEmWJU7UvGNrjxwAl0m0
0f6XMB1A8uUAE6rs9XWDf+SEC2y3OK6K4lmgAcl6lKlVzOPNalrgOeQIDkSIw+a+qA6/P9Rrz1TV
NAuLrBipVxfjunehu8mhW65EzEJogoeZmHl74+X5HqSXI0dTeXcMGf6WZak8zX/wTx1O576y1WLV
FMYJNs2hia1ta1H8rnhjMkqwVpschoxkJdfmN60g/ci4w//RYV+PDqbHiIrK7KHdObrY8eyXmdC/
7GpklmRvUV7cDT0AjczMl3LpPMi195fwsGLx+81Sf9CzeAM01TRU2RaKrejjEPnnOmxD7xRX1TgO
2GxNXSuFVgBtv6bV0sc806Hw41VsaesO2pM8lpXFIikgQ44sYi+EMGJ2X66tfomweCpH5oLmQisY
WvfBiUVx4x25OndoOo07Fi9LNb///p+vq5W2mVo+X5eRNa0VqDYYrqbDiJ1S4uYppKU+evrfOmMb
aNQuXQRw1GQmY8z5re9y7e3RmLhlHUU9wtCLIeAiLFEk6Kur0KB7YuUwYEfaSO9RE8qJZXQN3ifY
5oBjaGO0Xvz5+7O7+voSYq3qMpw3k4F48ezwm/zvGOwQFM0KRaXI3PiIRPsnQlJHzCbA9/HNw5cV
AgQZH06jHgNBXWnEyXTY5LCxd19EHvGkEftPq0D5qqyQgqt7l0UZ7J6IU7ZdYe/vT43nfMCJ2GKj
pGAaNJuRslSNGKrfL0y5fmeFabEaq7r4MS+hQWUAycR6pluDVL2JqeEKRLW2IOEFQjtaYuJX1wSJ
oshNz79/+rV1kRE2Es9kgHvaxZqgd45e6zFrQj9yeiRKEy0GN17aYKm41lNgJBRI2urGNV+btXQZ
YpIO3weS3QVOLuzqpOmjtlgNHc8Swc2bKdK336/s1mdcXJlvVCo+UQYsIr+7gbwrXcQ3Jt+rY5KX
QdFs3gua3Jdj0g5gtagVL0WuLLSWFgBR3BO7Y4CBuT5035gg3Z8beX2HX+aAqYlmPPrhiGBhJ9/6
RXPXyPhDBbTSto/oUllUDLzee/MzCJclCuBGYySDZSb0lrW5H4FRrvWY+c7HCBwTDiqN32+cMr7K
/53tNVk2hCaYe2wk+xdrim5ktSYBC1q5iNMnFcv4RI/iuYoIClgor5lVRk+4u2k5gLtxpZyuScbW
NyMj6/evQmr9z29iCZvNqqEq1uWkk5uWLPpMy1d58ldyabZ7KvVri7gV3ewPXVE5Ww1ghadtf//c
n7sTVJMCYZ1lkigsvu/QPxOv7SrVUITQ/ofBm1kq72TJzZ6mWYMfjUm3cG7th8YRf3HPuT4iDDDO
G5p+uTu2S8DKfS9wh+kCfgTKbLayL1kRPP9+ZVc/R1dlhQfMbK6PV/7PlZEkirmssNKVoHYzOOBx
iav1c+fGXlP83PZqivXP51xstiQtMgln4XNAUlSSDeAfZ9u8JECsQxagpDp9xcfIT9dpGXTM29mr
TlxCHpy4fGoNTd0sJHvUXGnxXEOPpcCGXgTshCaDF/ONk17wd5APWhRsuQ7gpnapGZGUjf0+k5Ml
/FBp3hkyil7oPjUppGQeu0c3xgemOhzzA21t5KW7GJpFGnvxrtXp0CmNlU7BeSOAT6u5lw5/8JlL
65YDJZ7JFnkkvfys/tOMwS9W6BH1lOMXAygCMX/G8ZRWm9tV6NXEq2KhlAD7mGFuaqsZedOMtBM+
xo1wvdc2NmWEq9B1jE4/uJn3F9i3ILyKDrZlCGqYg2ItCsN4kRdqMDxwaM6XDhXW1KYB3pjYbQKi
Tiei855JYz+5/v3vI0W5sjCxobQMJgMZZZhxuVuKokECCF6nBCYDBFC99thEyUFr1aMo7A+qEc1E
7sMDdp6zHQcPpe3pQJparP671Dc2faIfMa+/GEo+V7zsaZCiN8XUgP1qFcHvZA8MvUdhJzdnvuw+
F42Z8HCdeoopcdk58mdR4q+2wgO2NrpUuvecNrROJYCgmv0B7f9oVPZ+qOojaU6TsnEWekByhxTb
+yL35jo2wkrnHwSRDwW9nnktXs7gEKv6Di/JQa2aI5Y5t/gM+mStacpn7yoEt1p7eDDgxAv1vU6U
ZdbRevS57Q6Zi7rvk1Ucz/NiQFyBZ2E6fk9Vb8NZadVHz1Q+v/9dY+7KtDygvp2VDYQKFTlfFdmb
TnNWBm3BupDfy6BZOR1zmqK/aGqyxmdBWHhyN3jqg0vUmRvChvCKJ2lI73C7wNzxvCevDV8LLxt2
FUnEquMSQpGUd3ptfdqGSTVfFOcUO+JD2Nh4t5IHrHHpI2dQxpSD4erGCLmyUKg2tFSKTwaqTOti
MnFiqKVq0aOOBkNGfDMAaMilU9OmDhkXxsKP7U8fATuSjAI5i8xjD8uOJqijtasb32Vczi8mUE21
dHATNiwP+/KIQpWladosTlfgQJCnb0JCL0ejWjwX6OVqU2k2CO9lcpXa986q/iipfIRxbmAIFfo8
bTK6iUJy123V3VjElJ+nDo0TmmyaqiKgYl7O7YXbEwdRm4SGYhmg3pUJpLI0XhCXu1unK16deIBO
aKkRye5wtjypXde17NxY1EY48uUtgm/LeiaEwf8uz4pVH4rW6WvwsuIJIkC8xP8XS/NvbgimjkkX
dP02iRAnaum6GGka1eg51wlrKfwowNFo/jHibYSdgLJ89wDvb7hLHWmMOcTno4dT1UY56xTVbDCl
B62JuBa/UiHOwdbS02Hh1CbhbFTMbzz8n1tojfORBpLBoLahqhf7sDKssijEUwWhtd5Xqk3rvXiH
QTVpouJENOQpqnukP9oALCZ9//3Df+6g9XE1VSyQ0JZtGBf7zLDJcDcBRCcsiXYTfiVg7f2Jat3C
N/Ndq8aPg4R46PcPvTKm2LWDu7YsNkaabF5ccVamae02dUS6EpJPtIRkmb4PZg30I7g3yBXTEjxy
3XscWAdU1J+/f/z3FvC/b5sua1y2quiKaRqXGzPXj7JEJ+F3NRiVTm+xYXSYKtI7eUpp9T6IzEOD
OYD2NmkOiQTaoqU6kZPa2sniXNTaqR7/WvjhfV/i5c86QcUkfe/7R62+A+O3CVIs+lZx62n9nCb4
4hw62LQbBl9/nNL+2f/kBnVrs4754pjuPQ038CA+A0z4IChvnA6uDQyNop/JbWInZFx8lIdU2BGV
Ha7CEK6BhcPDtZaxUd9Z6LyxjHGirOzz7w/m54aZy4OYrgE5Hyeby22XngHWlESIEogfb2fvJHOe
QDLM5Ex5+r7loRPPddW6MR5/bit1mSO5Jo+bdT744iUwSooYlWOFK6muN33UrHQ9vPdNeff75SnX
7qkhU+7SBGRB9bKMy7ar831+9spNjIPZcIZPedEouLFUpq+5pO1CXV0EsrEQsAX0klm20HBa1T05
easESJUBB26wzpJza2Rd2S5xDxSZ/btQZZMT4X+HViepXRIE2H4LfECD7x01o2MOcHaVX23r5lVx
yNgyAxhRyq2hZowr7eX7OE59lgEkjJXm4rNZQCobylG4sg3gEjpGPyogsBZkK2VeT4nvguk2waAJ
rgESSUJ6NVeAqjh27z1M8JO2cYYp8MG7b+CtUDACCl5qTcF73MUhxBpWAtef8NpTMFPUYoYzDlFI
VicLp0weIx0TeTcSZL6hY1WmY6DHTYJPLBodbadvloGUi7nRAi/6/s8B4tmwk4A+YSKn1AoOrm3f
qtLYFA1IhiElDSjy3IUntHwK+xgkh/9BXQ/lG5GGUyltVoC47Kmq5O8AnhfZeAy4MeDGl/THjRX2
WJpRhK1fDrghgOHq6Ux0fSu9OQF6OaKRzH4TF6jRcoAojlFv0gQSCaapT9w5cy0rH37/EldfLiIH
aF/YKlj8i4kk1nM2D24arfB0IqnisuVQOQmrunFou1JvZATbJudeJnVSRC5GEW43LcnyJFq1Gk0n
tImiBtnBPF3mDakzygnmAXpwnk2lGQeP9J3CaXYtCa+/X/DV1c1kYylUQfGTu//fV2kIZGzEoFlX
Sgn3ouaXWVcsS/c9jPsXIsb5RmX0UeTGfjTCx+Lj98+/dsO5CzoLui5k+bIix2tgNqHHbNaHzud4
vwv0ZXHh3Jis1Z+HZIpgzIz0GSjfq5dvbVeGiTKkzBhmSIvBhvM/IakbdZZ1CHsFygNzVqBVK78x
7UlbMcoBkk8aNCZqAUU8xPDAyWE12Gx5x/adr9vnGGaO6hA20CEPLBUETren4WuzDTEUOid8+0pZ
RpiFAOHXhCg76w0Bwxspy965ldNEVXe9fHPWv3qfVA3WHdgL8aNzE3GTLJPq16rv7iWlBokcZu81
ZVOQkAJlTeR/1NGHDvillcBVtexIzXzjJwhgfh8Y1vgGXE4HPCiavLqiEU5ysc4RygTgyc3DFSZj
XDqA/gXgBwiUOdRKH+0XJqm0IoOG3QRbgoMtyqUsXi2hn2K0NelX52Jd8eNmVbJdClggQU2TejTw
S2MrKNs7486wnbu+Uk+io5iRMRhkLXvXq/DZ1qpjnKXvdifvyDPG8Y1yUi9eC2HMc1dCXct+iVI1
JUj7NCj5owatKSM7bKKaX35Ks90TsTZPVXOHx/ix0UDAZFax9WoNvIW8oMM/cywL4Kl5TnyOuQx7
GcVpR2zsGLXFcJiEhg9r5+3795YZz7/vcpZTUfHSj0C+tarqV5+9RYWV+Q9v3+XWvnDKsaQQs7Ll
xSYBtiTCZtPS5JyNL0TRtuiDPMJHlbrgAPNhcqcDWzmRJ/keuMWf2ivXg6yfJJ9dZtUyYedFfoTF
8TDoRcu21J6Ghfcn+FBskCO1hyjB7B9weK1SWGThyJmyIhNltGR+NgwukZGY1GjoHse5WLP4KxkC
PnipDLdOg5MgdR+rkn6WJd1YBq5tMBRZ5xiJwdsej3H/nRUjq+4CH4DISqqUidIlj27nbORgrrj5
U1r073KGVseJDnba3zjjqFdmRIXJcNw006zVLvf7qsJbTbBhuhoc5RNc2wuw/2eCX+e5nRyD7K1W
tJW26r/M0VhmINzxXuTU2qWO9i6a6piQkTwGSSyzbKxULcsOAYXqJAvqPViq7OroFdH693f12uxK
TUsx2e+zH/tx7G6grXaFm6arNkDRZiXrvKa+E7fHIkzWQxZu5NZaaB4OLVSafcKXQ0cyaeX6GFWo
IywP64x3H1nDn6DTX2Ihfw6w4ALxpMT9e1jKN85UVx+votCWpBfDme5y9dUlO/ALUaYr7HT73GwL
REPPbpVtZdk/uGy2kqib94G77IVxM1foysaazx4rz6pi2MzV/x1bTHltVeo5Y4vwlKnKaFY6fcdb
syRazJCCI876jTfIn1kkf1KnXkBsWyatszfU+og1fxJWAhkz8GlNTu5+f5LXtgN8OY4zGnswTm4X
s27sFDrAeZ7kUKUv4MYW/WC8BAbTpetZE86nOzmhtuQaxt507Y3euc83vsGVcxVPRrY1YXLAEpfb
wMzS/SpOqC7lfXMcn09r2iu3BGJeveh2c5Tl8DmNzV0Xir2PnwydRxpoL0E5fFaWe5AS/SUBsi/p
uGYt5cbbeWU5VjRUNbamsyb96M438C2TgTo0Suiac3X6ZRj5KSoZQL6bH0Sd3GoGXxssGjFbqqGo
SEouJyJGhpOq5ZCsqA4sCPicFvBMJpBXZ5npHQOv5w+7G6/z+IwvVl769bKhaXSgddUeZ6h/Du7Z
0HaF7FC8wrF8HtAxdnjDrerOTZNbhW/r2tP+97MuxpstBWGg62OhzIaPVfoOBlMFUhcnHMV/z7sU
AJtA1qhrS0/O90OWWphwxFb0Ni+tOcOyfhqJvrFuLVz6eUXWExqrnwHVx3TySScBtxQNy0ypfTA8
8rqUshOWWA+EvlZRrIUisbW2WV2cvsnHSDRj2o+w+bIvPVFWvca+0GjArgTDuvSUdZ5Yc/L87nv/
01WtuV0mKOmsjcCDTclF7dJVlfZLObe3WdHs7Rjoi9Qvi6HcS21+CgH41BJWUwygUXMXN/1aq3Gp
5fXfIKhOTcm3dJN9l0AwiZ3haER0SlSbSKMUk/bUt0DYRN0wyT7E2gs5nqU64byxI78QZfMaluaq
AFkm9Vo/BaRtd7NGJiRHg0izyPGjfRMubS5loaOSxI2nb0w0QVbg5ou4Qyktx+8Z0iwqiyU5WNV2
cPsIFmrCOmLmJPmkjEDwAktdI7BR2K6/4Q3GCUqrZRm4LcLNqoVNByiq7QMCIurwsY7ZJGq2Dhgk
kiN+xEjdR5YIK8HYe53lLSELIRmngj0hhOHFydFZB7a2TIgFElJ2AKOHR4dRP4jkAOp8pmXsxyy5
W5cJS6EBNS7EL9yQHWSHXzb2IMsvT8IRW0MUX42fHtwiOUhlhZbCQfOkY2lP/5RCOasRvsWEaPig
W8MynFgmuFsaB2cLOJKTYfIGUmx7K8/gZ4XOnUyoVQ04QPOMRSWtxyHRmfnB7q2tMHtMpHzJcR4A
kr5E37rUQriHjrdr/foltdxultT98vfp8ur7o1iWwuSgIVu5OLCaeZlXvcmEpJbOrDCZkb32oc9I
vEAlpPfmvB7sLZd4Yx68tkmh/sHpFTEFWqWLjzW8HoaK2+Mio/2jyPY+CWPq+cmNmejqcmSww6TD
SckZ8M1/pyIdcRDwepIxyZBe1S3B4ySNNDFuXaopKXI6oJvewS7UO59YnFy5vVO4NuOzqFom95gq
7OXB0c7iPM5ag44CHo4oR3Fao39vJXPHH+8RCnDoExPHHR6Z/Oeej+IVJOJOLgAkC4qPNYE8VVUQ
EEykljC3TqzSwTKAJTsE0bSQMyexkvAKls7KjZLP1K0ea8/dwBXf2n0DTIG0qcYocCgkVPNdgkJc
DMRxW8/61DxpNRi4kOmy7sceYSRN1QJaqdePTie5f9eSYZUMBO541lSxrX3syQj5P9WSdOihwYBP
rtfE0vzHPDsUIkXDrmMakKvhfXyaKWQw/F9dOBOB+cxRKoxNoA09+KzgQOD1FnIvO5E3R2oRLowd
O495Q4OjN1Ncn0JNE9wJNqlkFRBj6lOFKmOrmqkBGa1dAcZRASEcOf6SyA9SCBCoV1H2hZEKMKkM
m7trwPIjjGhdnUiDSj9lXZsvejT/Vla54B1sHNoKHAp6j1ZjbkoZE2VUuJO6w2PbBM9DmEHfiEeR
OJ5P3+EDRqzg7+/gtfXS1Dii2+jdGKrjO/rPeunLpREnYZNAP6THpD7FZrTtW3kZKsTV/H991OUR
rcngDacgH1eeBUkxgS+cUGMHkzhtK+nGZV3dJZucq9ClIEfjOPff65JzNUtzveC6wlXpkabnJnOv
Sxfjvj1Q+lfFJV4MJzu44RuXeW3XQ5WGkhRbLc5hF1tks0BWkERMLx1tXwjocYzlpar2lmdvlYzn
y////cZe/0SDSv4YbPqj2gCcGnULHMNVERQYwIoTVJl3xenPaVR8VawhUJ3mv3/k99Rxuc8a9bHU
OlErW5fin6HMoPqToLAKusib6oQcNmgcMVvaBI3KxWSozGMJm4ksuDY6CnHKQyiORc8eoWjHVl+K
x7w6SCxUJWZXfKZxxY50jA3vkTYYUgp1guQRKza2IaI3Cl0OprhhbWaWOR2KYek6WTW1BO9biyuN
rAFq29sGju6Md2Xr+/ClaN6WU8U5FhHGuAomXGxrqzRWnzo7f0ikpJ84VGIRNM+8ilRwm5DgmUp+
ArVZ4sHD0X2el0CTEAASEpZOOX0mUzj+r4GAOmEAx/v9rl4dtYxZjVYQrWk0qP8dtS1pyBLkvXjV
5tlX1D/b0EZCZ1iDr9ur+ryqZwF+x+FWIfPaAIIHRCGTgq7+42RQNlLvZaoZryBUfwUDj88eyvc+
qt7jUYPRFdkB7s/p94u9tvrTeULxLo+/fO+u/5l5ZLsIESRDPgxZQlJwNVMbnda49BepsQmEch+l
+Wncn/z+uddmvH8+9/L8HAx61KSGHGNs7pYiYowFoty3qnIu0mb/+2fZCg/s8jWhBIpIjGMps8JF
qbxqBYEehDKttCR47Ii6n/nI1l2qsWoRVcS4ZH8NwtzoPg3LXvbwsguYGdQNFR6045TWxChXmvsZ
pdCPTLO7D1ztAKuyix0Ap1qEyE9SPskN3zulDizPMV4DNJJzVUWW1xG7V8IY9ALAOcbwVNUgTYbw
yNwIuxfy1MJL1uxpsUXjNilxa5Pcdv42l5gikIl9wnZn78MUN1Iucd5QwF9POHlRME7Z60vJiZiN
EksIdWdHWbqNQcZdVZKmRzAkUqp5YrSvzaC3hMBx7FEqY4nca++YLiTnFvglmSYswRWMiXDqqjCE
Q6076JG3GffNeaGdBTvirmRsEKkwd73urLsDMVjVKUjrPXEP2dwKpW0XGvMW/KwveX+loejnhldt
yJit9kbhkRaF+ZWE3htLzLWXxh4DqGk88LZeijqjKCvRXWbU1TNOV6l2bsBRVLJ+NjJjS8P3XBFR
dmOmV68NXhtNBm4Ii1bx5XjifOmSW8gEYUbWXgV4j+zWUWdKOc0h4fpjOpQytuBK316ZTkCkYezs
Oz8IVm4QH4uatmam0vaNSe1Qg7+Jk72gtyfcqhlGtES4hcULL6EGqA42ax41WIAVAxrE7+/FFaeA
jscCnYfKdEOt8uK9cKU+QlMZwTxy4gX6KRzuMhXvrlD2esxVkb+VTXxMfVIPfz2UPML2bBthdp9S
IXcxIkp2tWxqZuEqOZKqh34Lq9OS1AKcuPDbifSInhtt4Zga8PgM4mUlEUARyWM0tEzuq994q98v
6mfiN+hHRAPKuJkSlH/GEfPPjGabvYgrVYtWnRrMc4rqoNTEqUqJsijUbqHYTjZLY9DhsaqcPPgK
nOET7L0u2SBVEi79kGMA1ErhiRvz0DUhBqJtWkfjLsH6UZh1O2PInIbJNhPervajdynKD16KMdrQ
MSJXZJwUcLxLozsBf7z3uurOoPU1aRxOnlVpPbeL2Eu+qpAHBaUemVv81ZNWYLX8iDoRW0JrUPvo
0t8b91S+MoOijUAqgMCNxs5lV1MOHNekbBSjzy4IUgrx+9U904Yjb0h+RiPC3e2G1F+33sZuQQ+k
QTjc2TLshtb7lPtcvaeBRnc7ghikOWM+Z52jelP6d3fgdemjD/Ihk3mbVPfQUeGekKxoZ9Q4EpO3
xfAbaRbAVSW3k5ethzpuCP+RyQpAZZJaqyi0ddJ2E85SQtukKgk5mkddeOx8wU3xNgDUgPRFFCia
ZuSaOl/4FB/PZa55aA1taS7nGcpTSXsUhn9OkCFNtFpXJm3GXklIYhfaf6yWKdgM6k/XkGeOwW4m
aVYI2Wa5+Qax9Mt13E3nwn5yA2PmaulhXE8a64kYzLdxU1hF2rksipNS158qvT765ufGVxW6//xg
Ta5OHnv+tm3WdlbRIPe2UOubmeu3f+8cWdvbrAauHoRLqoVY0oucyBTbOhCHzPERIiBTbAPzK6tW
QzRyR3v5LUn7PzfGwrWhgCBNkxGtcKi97Kr1NBOistLiVRekEVhIbQLe9zF2y27JeY774/8PY2fW
FDl3pd2/4njv5T6SjqYv2r5IKVOZSmYooLhR1Kh5Ho6kX/8tYbe77XBE94WJFxdQFCjPsPez1/Ie
Z6kh8dzXL+Zsikr/X5Il/+bQwoCgS87c2nf0fy3worvuumo/oHkNvz5Vtq+2A2J49jp+NsRJz97a
HTfmSA8ZrOX/7VX8b1Z/SiX0dCjjckL81+p7TY99UlVWn4sJiWRb52fZwDBzAN0HZsd4VcMw0o1r
PVu8Bk5VnAIPHc5x2+B9Tkc3NOr8Lp4642KuuwJw9oAQ4uUS1mWelvgWWmaAMOklcxGHcrYIOdVw
Juz7v+1i//Fj+X/Jr+bhb+ef4a//yfs/mhbxapKO//LuX8Nfzd236tfwn/tn/eOj/vrP7/JJf/+i
wbfx2z+9c6yJw6yP069+ffo1TOX4+dfx1+8f+X/9wz/9+vwqL2v76y9/fPvJTw6IMNPKP8Y//v5H
l59/+YOFc6/t/Mf//Bv+/sf7P+Evf9w1/Zj+yf/WNwRvv/2bT/31bRj/8ofmWH9miNGma2JTF+K+
ze9X/fr8I1f+meQITQOhS5vJKZO9o96/7F/+MO0/E8Ok0WOxp5DLtPmsoZk+/8j8Mx9Ks4M7riV0
zzL/+K9v8p9+C//9W/lTPVUPTVaPA1+Yqvy/HFeZdePhIh7EiVUnP2X+8w7mFEtX9eWQnzMSlKG9
tF8sd41DAVK/bo3pMTcdTDe5iupKL0MxJjoFTWE+8be2h6LapshC40zE0n5qtc5D1GrA3d60+gYa
NF3rTVoP1DrdpJ0fbICGCUnr5waOMfpwVd0MU9u+mf2thz+7yMT2QSG/hhOpujtjrNsrAEsmB3PA
iGOmO49IGzxG3eLq2SmmoEjQnnNLZB01tPXEPIpxtbhXYIkFB4oUPQ6MFKtvS7IUIMmw/Bg97TZ1
dY3vnKqHrG3ifktMjU5f1bvo+wBHx/I1g0WgdaN1bDmxh3llN8Q3GULsUme+mGXDWTyZsLB/Bo/W
lhD2Nn4ZyMQAthmB4LgUcGyhp1/qhDqQVYZltVVcepu7dXtc41ReZrf75jlMxTDDFerdUp6qzHJv
cntLw37STkodW8yZd6aZvXkkao+OzTAqANsbr7qZ3WK9DpwBY35Yr2SnWYZtmH8etgKbLr5mzX3A
re+XplyM8Px1YmAnK7YODRBs40M3B7iLUypt6mkiEH50jGca536WyAqfqQ7eQQ4NdKcbLJ3eK9yJ
R+FZ9UMyLe+xostWLSXkpWoHGfdMAXiIVgEdDgq6iadTBllm/UEu81Pdz/pdNTHHYVdlGkJ72UgY
aC5sNlIKx7HRkEn3XMzW0TWiwclwZEsmW+KJGY5sqx+YCidb3+kA7ORPXkfducgreXZWW9xnXlwG
MS6YodDi/ohbe3HT4d41KsN3gK2zse3LnWUs9G9HYCj8ck5cCkIJp/Zke6KH1gjmIskLYFLVWgZa
3k3nsaAWqbVWetURijSD+N5qYj2vSWc+Ci1KZth2GOcAekwe3gG+KCLNzDyOAkysCemY7Com9dnM
AJXG+ynUdkGFzJ75gDLW3YfxsZuZ5UdviuKm3d8gHb3iI83OKd7DqyhKnnsEJ95gRlVcNJHjPW2l
Y9y62WLcchytgoGjTZDJ/LnI2lPGkxW5MXMvKl8jF9ruA5oq3+5c+3ExV1xtKYltG8cA7bie61xb
l0dPZNRBOqoerVyXB/RnYOo1x4m0GR6QBD7HELYTpJs2QRxfX+sVOzMep9J3oP+HOUBAm6ruIY/z
LTT22S9ztdFmQBrS23w6vKilnq5UTb+jeIJa0AFpsFCK1W5eBg3+Jt/ttHBzegYMtydFELLrWrB6
oqJmo+///JWEBcH8/rxowIBGQgbhuD+sbTxmjDDYMhh0QBXrXEA6U8WbAGT/4DXGs52A0YhN89ZI
3NeUPCf1qTQYMFcfZjtp3qtGD51+qP2aFfiW186bNSYZKxdjNXq5PSKSoysHZpB9Lr9yYWIAQDPB
ddZNGVhTjFdipDuV57SYJ0HRnOF5F1srLgAhWSb6prU5KCwwIrKsu83NNCR08iEhZASN2+SR6NCV
ftE8iKYym24bg2LT2vfuxZtQ5ApzjFI3WwMLmk691NBRZEPdmBGFQS1zJDbv3fXGLNx2ZkhuVeRH
Y8IpkqaZqzVfsxxYjXBOU2e2t0k11ne2tyzMBeLIK502vWHWkLI41yVoVLoDxtyyfZIO0/3o9Maj
LMS90Y31vaucx22DswgXPGEBp+LQefGhcjvnuwK71zXWBRXZa6LwgLhV6x7roIE8fFmH2DpMepFd
ZnAkATV070jRJQuzNKXjZGj5OW+171beqGdkGPdNaTG/R7rbpqrg52XfHNmHoI315mO9Tm9iZeXX
fwknNe5bnv5jKjJxN3hAK2vXQU5HujRMPJhZydSz38/00vvB8GXnfEuy2Hs14zW+k70OFc0khN/G
6jxRPT2ovIJIWGnE00k/nuwtP1U06h62lJnTnDjqvWNqX1DXXDESTF8a5zgYNBwOugM1Ws/nkxhp
hGbehOHYmEjdNemNVTP0qIktO1eFXK+dW7yXmf6cZIt2dUEDzkVZvPTrj3aO76fU2OcttPfKma5t
C6l1g9ESFYYCDkmuysdhtx0rWiro27r+zkiriJER3lHrxybqD0gRADgpN58mDuiXxKpB/CUreKls
zM4eT3wwxl7/6HFDkebPBNPha5d01nkTyUPmUkuaCpe+/FoYvlqzp0UUXVj3/K/O4YGBtq7oLwZ6
681XSRr/nHX1e5xa8NqLCsZZkc7+7OLUXDgAh3PcTif4z0Zop8YZR0/zMpXA6+oBX4etN969S3ta
0B48Ob0z+haWxBuva0ew1hxV8VSpo7NU2yWphQoIEiIdXuvkTjEliPSLe4+Ol5i71RfGBJcoy/WH
LasSv5e29UQpTCY4TO2GfPsYw/GaSOCH7NRtYJRgLVVn/DbW9Vs1Ffrrql8F9thXRo2fOBh922rw
5d06eEBmhy/J7KXg8MQ03GwdKOzCpQ27KsQY6r0dkJqZXmB3beMPXlvcGlKHtrNvJM6aX1IXNv6a
g4eXXS/OPRUjmmojQknyl+gwu/aYUqJ78MqSkrnxzegIAxZK6JdSdOaNUZjZKe/YqckWM0M41O65
Hydx6HUQ6IybIRVy2dYng7tQ1TDEDEmoufaGmV+aiirJVKwIWUv3zMv9UMfgasunMt7ia7fEeTjq
zAn2XaFDS4VfOM7e1eyacFY9yFFL9ZFj3ieTFE90L5ahTa5SzyLmuJpLW4wmMELtOi/xdmJUgovy
0A6PmGVQVcXxnuiacOlU+61osG/mOo3sDtpA3pJpYHz+V7d1nAoApvsTwG0mhI4t97inhPbMOGjW
S6/DRRxt4dd6J9DdJ6HmNONNlX8gF6gv7rj+7IXVHGsPvVTKpG+aufntsiFFIFbX8v3gPqKkCv9s
dss45Pd8mIuk+lB0bE6G2Hx8ES6USEPcZdTyGNqlWYRITgC/GswjlgciAgyids00HM1xH/mi3uBv
LuCrxp3uZ3vi8JhDqgC8dI4VAbWhx8MLtcY99LOR3thW82tCkX6Cgn+yqUcdBinry8DN9MHUtDeF
jOEqu+fR0Zpn5uj3Y0QhGrob+lNe1fpJdLDCVTHV73N3JIOZLNr2oFvFDyfn2CEhHnUMcty6nAuD
Nmn7MN3Aqzne19p60lKp7mUsvzEQOYXVdhbuDiTT8+FRN5iuGkf6/mV56rj83AgqQPRyruW8/mYo
Jr0Z48Q51MnGpgBYAhToSH2trorrqLfBlMXrsdZb5ib7fHyoOGotUiXHJJ8QV2zVTcVPEeE3UQ8p
k/KcmoiPBaCFAy0i/UTh77UyhuGgFZs4V421+YZTQICbxXiFGkFskpK0LJvkvLrrF0msJDSN+AWU
f0bLXmToWdV9ytntUPfbpW4nJpRHXvMj35FtwAKfIiN2+3ena/kKQTvn3X0r66OZqEfPyGCftxHp
4IZ4vIwDj8xihI+u2U/YXW5jjlHTFvRUdg+xPS9PlQRcvCdaJ6u9uHPF3tluT3vTQmTpettkNEiS
ZXlo0I8gxNUvwyLNi7Z4R8LcoPs0DuG9aobjPBRkZ2mTY6PDe6+Z2U1RAwPNcHod0tGRd6M7T+x2
9hZy6wKCppnMKKaacxpcuk/5vqMMxfxW9TkGpf0wxPd7aBtGJeexfR6yCYZdPBn3G8jaGCHUjbP3
sKayxatotM/OEifI97L8RLH4sahkfsufRzTymIspUGxphVFBAN36o65mKgxy7fzPQ5ly1HKTpxAN
MfhAchlz7ypU9cH0M2O8Wk01Zsq7y1yLOnDwXd5YxGmQ2NlHz1nbo2t369Gj33UmmkqhZi6OeYcO
OltK67k33S6wkRCApmc9tNAbGXTu1BN0Df2uh1j1+YfZTD9BV+1hq9o1rGOmtj2reko8jdcuy3Fq
C0RSCcnddSZC0nHYPk1WDeDa2McyNu+imRx8p4wztQZjnsxOc14qnspOk1mYmsbZGd1bolzK5ytD
/hTz0V3d+thMH7PBCcviHnCAOHLM5fLbcVs3oDFBYmIsfjDXxQvSpF/vtJRTsYBoPhMwsIMHc8Oo
3GeAttAvs91jTNKqqPTmi5FAEaQeYdw1rY7Ur+nS+GxqBo9ACoWvTPL3vMCyFQ8uMut9GeBXdxzK
19zuANxvhgUi0u0vY1cAHUUwOtJJOts9ZE7DSO7otNcvelu/02iLMmaizwkHxsBYWOvjdUmxKy3P
lbDnsBkFJNHYnLlcsdMtXFhE2TrnaspetoGidFaAEqQix/iAt7iB84wPd8LGt7GKFlPFBm5DLrTj
HsufNodlvr7hqNHvYsLPfjnEcOb3x7I3moOuzDmqiuK2Xds3PMo2jx+IL7c2s2tbr1+HCkLrLNfm
muNeOrkDWH+1kQvrsuKd8Xx5mD3glMW0DafZtW8tQ6sjSzW8UOLGOZV2nhDsLOhuyO6id9ZP3e1n
JonrmMljJsfrrNTOSxIr9tXBDNa5ofM04OTiwp25K5KHsXpeV/iFataBC+XGcUZyd0yT+QdUHX7d
pXewOuhEI5dPIiM0t7yqc7HBYNAVipdaVhE7VKuWnPrOEUFb1PDUC0zOTVqZpxV1MI1keLQDvSOp
e2mQOcI5Fy3jsoWOkFbPmltNmsy0c1qRGYF7XWLoPAzWjwzLQiw6+nsqMULmH6FUhZ4OHzwt9qYI
6/YpxqaMBe/HsF0YB8/O27B4tyCXyNvVtXfbxdqlXYrh3C+5GUyOuTzpxmLzO1zVdW0HruUji3CL
6qY2tvgWJdsHN1c+AA0nkrTxzSWtcmkNa3zom4c6UyG7+Hgfsx+FcldSdS0/F4pW4WQG4A0hqSvG
Vkab1yJD7eVJ9AXK5GRB+jhsv9wcRN/SYb9dWi5h+ereIBTUX+zENvmNbCUUNOrjBXdTdo/6KY37
C901WOalSzl9TNLQdgvY2NVwQVu4NMztG8opL1mNENF3asjHujOAzl83TG7EYFAjVFlYxXkWEgFa
OKmDoVytmujm2IKTWIKxSuPXVB/CSbTFKcEgHegmp52mBvblbTc04GjW4G3kRjCGk1fuBf5EENLZ
oAWtVJ5tsua+vm+BS2+Im9jLv9j9uNy0lNxnIinb2j+s1bheK+zhG4nFF5oq1QA8mZiIdcu9I8zH
2n0YFwEDWtvrOa/FwqFL2K59mZK44UxUsaimwFq9vEBmT/oUZ6TPdom4iXGzYzMgvMh6Yz7jO4qq
OlUXbXMf9WrQHxokKsPEhVU1D61enfRh9I7NVlmBxnZwgcfm95O80lID9lsDWK+Qm/4N3eKQQOdl
nF1W/XbiOnybFeq9HLXhtWPCS5vr7yMz9c9M27zHOVzqJE4/PnesvEQFMBBB1fWuPjWb9mWmELPp
dv+cFqwvZm/eFsbG9Akcg5BFzriwrHBkfzQTmnmpScV9xU9vevzb+nUEZFWFVTYb90pI5TdDnIQN
DzmyHZF2kY1hDbaJ/rKtxYGLiDh7Gg81ezWNU/61i2YKbs0yu3i5GkMzdZhHWENn4byXKH09q3i0
DjLhONfltNMLPfltb876UJb2Ga3r8LRwBDRWTFxT+zXfx2pG4OK1WSQndympTUlATXX+O5e9uLWY
B0Qp3h3oixqXXMfl7C0GRYxBpHf2UXqTe+kWADI2kpK4C6tUaZeBRN4V9XdNdM4bT8nSoVptGu3c
udMzUSq+/75At1z1Z2JQdTinNG8JJQM+XtPstlQW0wp4kA6oqFYf5on8PtEl6OSltdTwrmP6kLB7
xgMr+b2slvRc5jFHfJxmjAd7t6L56S5juCxYc/qBqUnEgF/BDoyhS30GLSelgITd7WGo9CexFcSS
J24znGzUQ/fhyo28ldmD0jbrSMZxc1NVmvWUpmmQD+ItnUfzI9He41iboNNbETmu+MKERnLN3RLP
IG4pe5AXCrlQmXIXUU/GOs8urgWaplGMqcSjljMShYd4vlP6fMlLRTXXdIvnekL6s9Wwvqx2Oc4x
z2yzF2tNNTxZWU8xE0MbZ9rUATiPPaCRNYuFAJ5fPC42w7G5Zf8wzFRFSG/reykbqpHqBeGmcy8V
Ej/HuvHYlw1dweoYFqD3NjoWx5PQSWzQo3O15Mji3Jh6I67Iqnb4S/ISjwyBQz9RxeJrSaKdsbIl
B7K1SG2LGEDtrOKDMQKcsVq0Mp8Vi3mb6gOcQLrhWYP/pKQzj8yrOnV9XyBhxl/t8FLfGmrl6JMf
UDY+0Z4ipW3Lu2mZ5lcC5ySn4p206v6YrcZ7LnLde24lFYKF2oQrH5Strb6ua95ecs7JOtoXXKvM
Irhx95wCI9E43N2qpHgbSD5ELJf4AKkzPFIf8ZsFtKraluqycNajrE8rqlnNc10o3G7CjFZ9Bcli
En3LOoD1yvjKSDH1womQbzlmb7bTnoHlvXbWj3ne1F7hoI0oxG8bYTslS8ofbsLJOV28C2nxLmpa
hOC24mA71OVjvjSA1UeHwSEmCspV3nHUSS6J2FULaZof0rkZMCRpgOcZSfDjzrAvs2Z4/jTpkZUw
pjd6PUigOe8hgxx616k5H7FX0Bsu/KEeMDNltq9ajT1n1R+WyqxOrlZ/czVjF3QmYWY0ETsOKX40
5xQZXGyuWOPO2Bv9omQ/sm2KComjyJo7d45AIDv3/jIJE547ZeOifNKQCJkFOjN9fyN+LhmlwapY
z4Yzt9GYWc+CEsppjOMPrVu0o2xYJic8VRzuNzI0VFw1PkircxG5U3peGUby+04xmzCLe04g5knJ
foqcgdi7O2k96hStOVtTd7RHti9nmNKDR/XqkOWo0jZ7up8STtVL6p4sUIiUjRDTmo2KpiRR0UJi
3OXHRu0WcL/Tpw9cK5CZWlpoVliLEpCgIrfvhskuQrV1jzI2uPCW2L20KmmOn99nMQPEBznKHbsc
S19AMdS8hsZ1c5tLMpoL2B9SKMuZIzWLa2NYvp4xa5QIBO8/RhbtyB7WLsrXTYXVWly6DnHu55uE
4zrZJXFZO4qDSgGCRrQ2tyP06bl4o3f8s22ajLUouakGe4zqjKujaZW/nWbajlMyDVyLXYc6DXJ1
pubhpK9OqJbuB9hpdlEA3lpxk/fe1y1+/3TIGpsjz4B8yS86Q+Tsb5ICPjTTHUZg1nUbCc1FaFHB
GZL7I/L5hpLvePDovwQaqelIWk0RxtN8Uxh5HyERVMcmVd/H1CM+bRTPDucgn+PesCeN6UvI5sL8
MAHXSnFpmLkRQqI7qbp4qgkHMR2M8WlgqNOebCCyaXOaed6jrapuVncxQ4665pLw8K7HgkvWYTEK
dcw2Thha7X1PuvJnI7dwbJ2XLS9/wYQ9CUCvNG9oZLBL2jwrF/RwAySyJD0ZqXiNhTNHhsSKts7r
B3n7+QCqmlNgGQ6L9gDaR7+srWImAuCgn0LhX8UykUNfiDGt/CI6xF7mJoNJiIFGupwid3ngyWUL
bKzbSevqyJZ5RbotvjZqSn09b7eQ+gQPT5K8znI2vjQb049p4ZwtFgGQYc50IuiJE6Fdv3j08YPP
Hsk2NP2VnDl/190NwnBxp7nkO91mDHIsfAfLGbSo1XfpwWKchOaYkajXV0Mt9hFGNdoLF+J27SZh
oSnWbOhi76ttpNweIzjKMjALqtxUrFaU0LRPuMvYri9Tb9yT3cmRbFV1RE5oQp0hmDR1EfMWXbQO
bX/iqvn0t+fSWEZWUBPZgrS/yGy+7VfnBWiSNb4i8nwivRkftqn7BhlAUbnwpkNd2/dICi1/m4rf
i1gD6Y1rAKKSVRgwBBRd90JZWGNAfmRwH0c7fR1pntvaMSKNT04NIlVy4HdsgxPYN2Mi7Q2HIh5K
RqmpIZ7siXv7D44png3Sfxj0INPkjSrlExVHv5wAimvS++Ya7YcgRcP3dJ0LDsD28zI8bMnywfgP
S4HTcsFR87tWt2/DDze9q3R7Omrxjdh17vO0X6qNL70YnsHhMUZOWWadn1p3CipjCVK2BKyvJI8n
LFv7dG9XeV+KPj3CBv6S8qGRk+pHZebF2fKylu23VWe1aTuLPuk680J3Y4qq1OBHbAOrOQwTHaGJ
E+9GhazrwrSmok2T2bfHDPz6jRq5Dnb6ivtwbRgzXnTfoJNUBZZReQEXVnQ7xSndEsbMsVtTfU+e
CgMJ6VTrQMuG4k5qB2NjC1+z54TyE8eXRBK2nA+JqbYgxf5+aDYPJ5stROTAUmhXJqiHafmZWzQA
UXyl6G92dyktU/71qH1bQtOXfpPntLe8EHR8oNujOptr6TOQIc/6vvaUpJYYBJbR1LULVTRDOzsa
qhqjPNm5V59nxb7ddh3XJNP7WaWYr41k48xcGYpLPqUv6gO+Rs4GloB3m9nOOwdipiHi7t5lwYgm
NKqcsC39nPSJCDPdHJiQWL/SmeCKkYP+sNaE10YsckQcU3IcGgRtc6Vk5LVdhVJI3Mwx8B/Ok9Tw
JhGSZYo2K42jquNYvTgoFuxleat0b4bDtb62+6fFycCG1/HbATnMCQHlRRnfC9afz+3u8027r+0y
y+tjbrkPnUivi5Hy74ub4dDLtosGs3zuLIslNjY5EDepHswyObLWddxVDO6F5QzBwwfYLKMu5uee
Jhsv7bq6J7UAhy/m0Ads6U4IvoSXRJg779txK0K74IVeMGztqhY2Cn20se65NO+79P6df/6XKr/N
GS54Z1hQWDTaOw3Mxhd19bo8mnXp2/xg23ZggISDb8txhvIsHgijHvAD426UMxZO54n9Sh0Z33ry
mlyeuJRukSUmmgC6zgxa5dx6i774cz6/GU71bUrsxSeluvkaaALueGTMdc9EicXpxDp6JsuzWdNU
IzoeaBxPo6LR3Sh25vrSMxIvmU8OJ129WhZ7Bss5Iru4oB7vFYDvS6DpVdvhDXFdzJklgzWlF7N1
lXiGUm32IgAxvztpXaRFHXPZzPBz36aANV20AVaL9iIzwoj7k+Ka8TVJbIBF8mkghxM6gxP77Vhs
VMvoIjjzej8N5RLG+WkRNs1JHAfS7F7XOU94vPs7co1Xk4rQVYr0uJq9fDL7qqMjgZGvshdIWNVI
EEC9JLNi/rJjaoIzqGv1/bHyMBbJrP4NDIRqAn5DBj8s/OPlm8srqZtaJgnm9VbJ9jy+FWIyLtuw
On6tTH5zyVwfpfg1qI7TEyxzn5UuDrOZYp6KGU7gCngo3KG/pyLaxxlXlsE9xwazjbgIlkhNS1iW
DEg5e2HOdJrkVLx0O1SwTtNH1gmUkCVlDIvOtktlu9VZGdHFXxA2x8cB1VmOEflA8ZZkUCVA2+Gd
7c0uDq1iKIG3orClYieZ5tZOU2WJi3CHU50MlAsq92tWusUFVTU41/UesOJw7TOXagKJmylT9yNi
WZ+DSdlP3+K8/i74FR9sFz0gqAVwPT39ZzV3H7VtfGALL83RuooW+LTIv9fQqW+aFds7SD11WSxs
gFzYB7/mZs0Ye+pr81NjqAs3Hp1d8pB7Ao1QZhpH9sc68IpFYzNw5oCT86sHmRN790+ha+dBN3CY
tWRhutKvgdc+5DizAyDOfahXGFESEKIODdvzsE7nYo7xZ1i/YiB1dNqSi8Vd0u9tAvpe87uHlfDu
1ZRXhupiDCk2yrDzygT8Psk/JWt52kzrl9cOQO1QLRxInlK9ZwSF3P0B1Lbrz1l7McnMH/kHJCcB
XdWXFpBetya67TiFP3oOIo4FUnws7Vcegn2iBsDv0BrcjwgGJHlg7Z352KvuM1UmZ2N8EjPRHQ0v
zFpkHPBkwovKr0XyzeTAurdTfthe4QWCd1TuHLYsWcNyRKowx2R1GaqxT1qieIFXF6iQig4RIzbx
qhIqTc9I3pMLEazVJ8kw3E35/JA4w6klAFx5+k/K99aDOzFjE3e344aJZ05aLVQZ5boJ5gwttXud
C7ZVMec8JEnIApWf3QaQIlfp92q67ICAuFfUJswlDzPPI5MkmjaMrTqMKQyxWnFKwbZS4rdmhD/2
nPnobOuVsaDdwo0wqe/R8khSW9g33mBmN0HT79JJ19780XLGs2E6v+bbjTEk6n99FTMrJFG1N3ZO
s3wLEMTQQDvFufww+hfTMfvLpMgoZEsOwt1ZSP6Q/jiKnYupU+RqYCjbRf1IuMI9OUXZ01AmwlC5
50JqbEcFyBRIYp6FfZCuDNf4iabjuCr6jYp2Vy2vi9hvayR0mizMnTK52qJ5dxY7qGzmF1gFnW6m
QZLlZNVp41KzYNHQJM2moai+e6pfD2L/xizE9biM1xujjuU5G9CtZKnxE22G3YmrZi0IGNPipWw7
/bo2yIY6jfvdXDCtjdlAY5sjcB0QB+sPyLr9PO938Vn3xC2PTVqUnd9m21GXa1BmQNEYmRGnHsG6
paFKrFTtZ1v1WFEoCMxs/u701vM29jNsoilo2/wS3wPFqSia0jai7uiX3nQRPeYvufRRMxigsRhy
GafaIykD4CZWdA8tVFQSE85S8LMDpf+k9YnnpzwdbWFFNEZLv4sR70oNPodeX6xFtD45S8hgDpT3
ZNB/0Po1fSbEzGDImUHZjOVB5HkVLE/ccPqI8TJ0kEZ2ku720WXIzZu4Gyl6Le92c5t4A6PZLUJj
hdbXVY44kZRnpr6ZvxL+qfYeXcwguHelEayFZQ8zlE85le7y1NdM+zUZwpBh/yrKFvLUwVTrJCmn
sSkdSkGX3GQinMj/Q16OXkT/xg5kvP5uRLqczdq+NV2ExVwhSFgXTIobjCa6RYM4NknvC9Ud4niU
54l4XlXON0nt6gdTzuhIeFrbrlWB0BoazfQtgmRj/6WQcmgxtCZa8rU3Huux3r7smiSeKKk4WivD
0E9ZDih8YGac6qSg1uso1F3Cu9kt7QE98eVYMS0/1/Y7M42T7w4Ql8UCHznncm8Zqb8MSGFEtT8N
A+bDrDR8Cxdlr8btKET+Mtn6G7yhU4Vn6BATE3X1JuU196Ukh3giosE1neeDEJk5PJqpm15pU90q
gofgWe3sBFmKAfX4LfWaOJhG55QnS3a1ZR8VlYUThyr+ONgEYybG+3PO/5vWB5tOx6haFXYhmRZH
clkPHcSs2Flwcuo8Nq7s0fgVHfa6KoPSpgCZtevX/G6Z5A+z5OW6tvWXduzo8s7eB8Qs45R6WMXS
ciUGp+9lSBCnG1eLGmzAYU+DzYCDsimC3HRsuyvD5bQe2Zc9WmGc57PX2LJzDh7wPcqEOqewxkjV
+ytx4QzN2pfSCt5P6J2Y5vHa2l9geGB+2k/uzn66/nzzt3cdLk72Ku3Aytom0tauoMjBqHFVIdM0
98LC5xv9H//1f/3/qpy+88jFc/NKGUDUq6O4metoztFaioV75gq75+T27rPgSlg08UraaAzjvlAR
FAgVff5X+o//+nz33/1/nx/y35/x7z5EShTnVHumYJB6wUrTYRce+vQ+Bah/TPRt8UXDQPu6xlug
DZRn0g2jNzBkqeTPZEr6+yzP1DG2C+cgO2StLjjk1hb1SRJH9m0+Ss7ETEcTvgZWsVxvI9eYKQii
wmNWnmqhmtGINxzXhs44LStnkslLl3uloSZMq914tqJ+MUY6lZQ5LFq1BzllV2j3B0CL04kciz9t
Z4pt8ceHXujerSx/s2YCxRAsc9P/5+7Mlhs3tiz6RbiBxJBIvHIWKVEzVaoXhGoQ5hmJ6et7gXZ0
2GW3Hd2P/XAVtm+pSIJAZp5z9l67neAE1iSOEuSzssRHmNiY44OWZGG8OYZIWCUhUw7UhDTfxbEM
rHfF0nETyE0x2l8rK3iYwoBAdkr4ZYht6OGbVUlxCmICDIkeEzB7Ntk0kIMR3Td+YtMztBE/9iiK
LOz/1nKilIFx0fmn2fr58yDeOwGjaYijzWwGr2FNaE1KqpTddtWxTFNQe+SJkYJiOSQb7tNKO7tg
oLIfxvLHPCXEKExsg2Z7MSbMNCRyEBGssjPHha2iIlpFwku3sdBPOViB3nhCRWRv+FCvA6FHVOlA
NgRAMcuKv7c0KEj6jMfd6Pc5rkn1UhgRZEH8aRu4KB1hq/29PefvSg/PY87BwXRjTjy5n6HpATbn
hOFJgS7bgz93jxg43GOvlXt0SvWSgYnjzEtFN+Zjt7SLxo03Tmo3Ns0509o41r6nIbHIgcHwj9rl
we1q/sKytY1jOSY0sh5DOrC11zWncry3mFWvWDR1s83YaDZxnkariRQrzOf54zwB/4b1xnjd6jdN
T06YIUbvKPMarMuU19vWLZybhHFLGtNOJXxun7IK8u7opef5tPcb0jqJQbhRkY9R3y+3XZoPhJ1R
4/VllTI/WEJ6Ae9t/ZJrIUKiSRxvfqNQxJPti23oD9GhCppjVaVovkdxuH5+0dyDMKCFMppnpuUA
TiZJ5Z2/eWn64I72QzKge4suToAKSIEQQ5ZAY5mm9JNOOO9YtJ+uf5Hv3tqSz2QMtJwjaew6egZ9
1MgDug0CuGd6sfh7QtR8Kjh2hrXPR59gwqjH0TS5e9s1J4ZWFlP18pTGLsvZOSmSY5lrXrenp08K
ZYgH3HCDowfKlcZiFqJxpfpPfUwvPeRzakHHa1GnYh6cKo5vWUoid3ynXPHWjW6xtv3go63ErZ3I
fZd573ORfRkbLIExEBxvCN7tAJIWhhj93MPRN2eTRN4ITIfLyMyxHSTPUANbHXwRtTZ3HnD7dR1P
72lVTUz86Uf1iZFugyTgizUj87l0659m7u2bKE2eNEKGlVmD5h+y/ZA68VMRMdnSc3bxMErfGRnn
dcqHrcdEitG0Su7zNDmYRhDtjNKJ7pJO+jdjEZt7P6frMji35egbBx03TBwbn5ZQ7aLxju6FFpQz
H9LK0tti/ijQF0219zTSygmZOFaIOnbtFD1mSxU1eLjyrRndgmLywNwRO1A2vKiMPkemE2/dLlOH
svK/JbgPUHPpYitUNh2t5fbrXFr1fstlD4sZ+F2rT5FVcb4n625tciJdY2eO90HRnqNQMreqkrek
wnvqD0kBh4FO/ux17GL5FM6sfhbrn5D5OgnRAWvJ1GEatxnmlfU8+XAuEzdk+WeXjXpMxn48Hm09
Dr/98CtCZweLvkEVN3eF6HuSQ+VZ2YiCMnIjszk5Bp1lMkaoHnvh3nTLQOP6Q1cIVFzTIINWBZeR
6McVvoOKsIVYb+1+/JFDrFsrH6kzeWAnjkxluuwgKWGkVvhS5BwUcU4MEJUYtUgN+tJZfsxlT4uQ
FETW/Lg4Ciu+zBV/Nm97djVp6ZNFjPScNz+sOC1orvI7KAAorJY1TZrWJ77gDh+0c3EakuS5NWAd
2sw8++ZOoW96J7Rsou5ot0UwvjXLBLtUYHPNIf2BXCq66VVl3vct6ncPdlIWxsYFvWI+B5AarYHY
ZsOBnuKloJJa2bJrjswBzKRcV6oghzTQ0Wk2Pif69VQSzkm2sbz3O0baxSyan6raFuvM7cO1Mwh2
FfvLoBkUmyZiLHdQ8T38h1v659keRQZp7Y6+y3n3jV+UT4Hnfhtb+zl0ovndKMuT7w3jz9yO7/yH
wZ2j9yZnpj0bbswEp0KdrJJ2w9TugpdxnczusOsTOvgTlgFIgWrtW1X8xdL+uz24zY+pffNIGsgK
8yHsHEm1NLgbp7A/Aw8xalLim0walWyD3qI2LBBs2XhRNiIKI3rewc90dtBRk8YbTcgAw3Iu7iYP
iWgjZp+wRyTgftmorwJ6ctU+dKb7JOtYb9wmTG9apXYqr1/pUTG4yha3QD7vUMZ9uMmDM8bRS9EI
2uixu4kZ6vNksLKRb/JhQYI5AWjPAfDYescpu7pxQ0QlaVk+l2jkqsBs0Re3kNRl/TQgG3V8u/+u
OgW6gnnvSxVVx4STLYbdJznpjji1eVtPojgmsQjQCiDsmuoqxAEjMEXxPcrIq25CRQ/Wmn76dnZb
hMm+TAfn06qjGwXkEl53KXcxsIS1r233XishblgK9d5BYfGM54s6F0/TTzc8iNmoDjhs3Y0XzvoU
Ri6OGS0eGhepNpk8N6Mn5a2ly/1EZspdH9nzg5Y62qdWRAuYdtudkuZjh1wa+XJb3MFTZbqa0Ezt
GxOuWqbFe2vN8S5OLe/oLWOK64+cmvCYvg1RV90VaVLd5U0st6qiu/rbv9LI37edQ/AXZ5XJmYcH
1UVfogmPV455mgXVegLY6m5sv0dPVcfVNjPqxSbiG+s06taB4Xqsd2NKKEuHzTSQ3U3ntV88b05v
Q3e55hWdGycVzm2dGq+utvwtfYBi20WfwgNEaMvpwjiop0ad0UM6qKVdxsEa/gdfDyrHtkoRuWbz
sY3c4NyjB7Cz4RhHU/qgngeZIiEiuGCtSo1Awh+zdVOIbTsgx8S8wZHYcuglVZhmShbjA9mVaqsC
498SFdxfQbcYBskiUpAoSdXAPPiL5V1HQRZDDksO5K9i4plb667vzGNsdf4jl2un6U0dU8cuOjBK
zVY6U8suzuR/htTG0SBEzJ5NcYaiJbn0cM3Y5zPrGKexcUC+kpOMI0lZGSr7dyuUnUXWumy8DBx4
e5CgDY4TR3gUA5l8ITulxfsBXNRO0eGXwiI0XZjzln5SdLCq4D0r7OGu9evkxtL2fRXMJLr99w+V
Fy3cQP0Sipq5lsM5qUcBZ06eBMSv22pbmeJJe37wLzgE51ckGZdR2YJ5l+Mpm0v5C61oiDBEzFYX
HrrB+0FOonjHVA33wCbwEtONpMPRx1/mL9XUovmBv72hjW8/oXYk/zjLyhvtZPYT89f23nPmHZoF
DCxOjv2FZvczDy5mHO29mBPgvBT4IPqS8GFME7nh2rfbUsrvmWjaI+Lg6NHChojkIvpKJjCaonHO
LyIei41TOjROHWBcyD+Dsyf0jRqn+oQk9KGz8Ok5bX3TMXfmfNaKi3KYn//BVvu7Y/XPDtW/+lNh
a3IEBPct/wqqKWwdlBG6gIO2CBwv8n4rg3ZfDSUfN7EmjpIuMPqm7k69iZQ16ncJ98B+sDV8AGc6
B4Vv3kLt3XpTRkrlYmBLwJkd3ND1tznzxvUPt4LOprb1OE+v+RifRzMHLIbhemME+TvO7v7ZGJwT
Gp5//my87t9+OLnAQ5EL/yV1sphwsRb9jOxdkuyLvJT2KchBO/4KqQ0LZFjWPEp8EUyvIHrXLVRm
Iza+qZoY8b7kENxk1cFJ3Iyka4atzE/7FZYp87Xx3WHjNTmtbm6rVTuXiFeY2N6Htpf94Z9SNzoD
tOvOk06IprfS7nvPEinNqXgjt6HZqT3in/GIK1ec57ItNmFoeu9Bld/kDtO4YjQvZpe8x1Yfv3K6
0XtSodXB8bT1lCEEX6FFQog5TBKJuvFG10c+Y5VIVzqJnW1DzbEuS5iQNXOTw5TJG2lveHLEyYoe
GkVoVh0K9cymd0RartdDnUW3lS+jM8UsC0KAl7JJxuDU1sVb38r+Z8+wK3C6r6WeluwHpKCW+9T1
6BhSD7KbcDvnuaKXv6/ysTgqCuqNITCS5jVyPk/38gsUz3vRzO5PltYD3c/gJOWIoTYOglWnVfiS
BA5JOMKVZ2x2OC6M/IDpMmafoAcZ7di3m91sYFEZdu1cte/Y3hCOtzc8u/h3B7+7tYArFE7PdjQ0
1Rcimv2Vj0gBLZZzTCI3P3R2M+3hnBiHPrFAiJadvc04ZkRBKd7/+S60/7oSuZ4HXQFytGlC2Vkc
4n9gmDDgiQ0bT+7Bp2F6MJEu27Q277z+Leuth9gLyPYOG7mlmUjmpUiBYsUpwcBOTMWvhm7bLDPH
2LS+5S59XofZ3d4zmZObJKn2+TRtZh97h9XiFNCLqn7u1MqDGbTOJ3qQbaO2dgnvpwuid4RtiDbo
jq6dfL4zO/5kpgZIYcwq/+VjL/sUUyOor4vDn+aKQE2B6w0Ungd961fKiOHWxqwtLzrMXnkPh8W6
t6aY8IvMiM+hq095YeWHIixeSstHJg/Q/oWK5t4YNAVm0+qHFoar7j3yuyY3vDOCTC7NShuZDJ7l
qkf9HeY9ysFFCDmPHwL338qGSNOHSfLKQ1RtfGZiadOepR0drdI90I5OdxlEsFXj1e4ms3LS0N19
y/xrMzPO+pdLwAf+m2sgHSIG8HvQffwVn+z1ZoUjGIZFb1UwYrNQ3enGZl5mfZFe1z3OoYyOdRh/
9xy0G05cvQ0x3E7YoLuFs7kNc796z9L7rhfP2ZSiYs4t+yX3QsLNC0J82ERObt30b378HiBTeOiH
/hvJyebBqid8boZjXuzEg4UjedLaBL/KVN53doB8nzF2VGaXgsHb/Rw3b0bYga0K0uTYGo1+9r1j
EBTVi6YjtKnzsTpoXT5klTncN4yQb8dw+qrMtkdmmu/aakId7spLOyXufUd6zD3r5ZfMic2NtAS3
KeiJJ/RD9i2sgbNVa5fSMMceMhh3GlfReg4ddxuTgHrfMqrZdJMFjB9tCWv2TZtR8vcmQUUupKan
yhVPSlflSdfNk2136nZEEPWUUwxW/oziGL3knlnrySjBcYoOWq3SLm6KWe01+NMOGu9xHsyYJU89
uoIce0MSnxR1obMdDASp2BTDijT5yqvUreW2BqIl5C8j0rId/Y8f3uSbW9zU6QoLWLEedBY8ZLm4
p+OQ7ZM+a7aVQkncFmGzjSnft6bI682oPMR3wkh3sZUWD2asD0hOke/F1OXBTLPbFSEYzmhITmi6
25U0aJq7kQq2ohbWnhwCloILhyvOfxkdPSPC+Nx+c0VF52uekHLN/bvp2e1+jhCh4Izk7AdJCAkS
JIU+oW5o5uizzqwHdJt3AsnW/ZDTHHVwmCqEOStiVZqHJtP+VnquvR0nGi7xJOAo9QVaQA+1xRSb
L/jMy8csGuP1IPnNKJCc1Wd1QSm2sj3qPhSm8jbXEwOeKjBe/3llgWX718fKs2BcCeUIZ4m1//OK
GgmDxlDvGXumqaAumR0Biw+CNYpuazXNzo+eIvqpqJJgQ0BXtq08pzgOkfjaF14IPYHGnZHAlSjh
Xz20hhXdaJ9tDQrNi+ur+NCALNj13iAOti3fusJcj9WU37ml2953k4F0r+4JM4qy7uwTwua7qqTA
exijNCLHfYofOZDirSARnpAGVL8Bw3noM8le9V23yrue3wtpp4xekbEL2emdLBE/9C4U1wGr9J3r
5IzNSyGYDJcfjM3pVCvCCKOoQt3P/Ri7wjtbWVevbRm3u2gAGDQJrNv51L3lg+U9DGm8tXGbLT49
QFPH3NDtd29qb2If9a0wHizrG+2L/mCUTMvLZDdziDh7nHDZSYbhADwE/QkRrwML8nboeZXQki5z
qWA+2DJ86IoEyQ0lGKO56Qbuhbu5+uBdj2RY2npZUM2HnI7NKpODf8FGe5eSOHlrOI/FjOaKg7d9
jFwfOyBR5gfs8xHOBN8mIyvKVzPhnvdpwdEcYdItOsy1MCoOGxi9GgLnkHmU3olsHpPoSbWI2hYl
BOJq9C7uS4Lzhs6Xyjd9gBYzScv5QGpufY7Rg8xgK7ZOiBkPlWQSJvl3P0UY4CfWSgB+O1keXsXr
Hfv/ls5juksYyP9M57n7aNuP75Fuf3Zd+yc4z2+/+TucR/r/wfujYKgiI4R/w+74O5vHs//jmhKY
LKciCt0rx/53No9j/QcglbegHSUOiyu253c2jyP+YzGw9U0qOklhZ8r/DZvnryTnJTiQZBPhct41
f2VJ++A0jLSioWI2w7l0gIChVveiCl65wvkTKxbfP1ykv6m1/u4VOQI65KlgVvoLnDsrELYwHagO
w7ZdrIGzql7BtQwOPPkhiPS/HD/+irZC6CKX+BaiJRxHLYeTP5w7w84I5qZKq4PIdkjEi7Xhoe6b
0w+8jpd//mR/81LKpmVh0tzm0/1abPdeJtg5ZszBbfqJI/MzMOJPmC0qDb/98yv9eqJS3E4Ltwm8
MvfAX761TkYz7RtOI1g+sAMvm1ZLnuE6HeN/u35/E8oFzlywvRAuSfjXr6e3sDJzp4z4VKh/LDzU
5gVZPvQhieYE6B2yENQOOLuaLoV+VCPn9M52CKzM+rccjl83vOVTS8vygVLZQgKz+vNXiU5UGZ0/
VAd4ujsT9LzU0xNc3oswpstYjU+clX8GnK7/+WJfP+Efz/DX17VJJCM8VfpIlv78uoZwS9sTJbeQ
kd4k+BawTdDeHZ7qDoGGNmIkk7dJMV+g9wZIZ+OPxml21YThJnYaGym3fElk+vJ/eVsOtnnf4xTw
Fwy8bEptZVGBMpD+yCrM3IP0eLXOJv3dVN0PbXLMRv3d0Uddm7/JRR6nNMdmrftn5aImm/VukCHk
sf9eBf/mAf/br8kFGM1czzRZXv58uWad6Inc24qJcd3Q6bLKTaN7EIdYxgeHJwIoh2d178Td/Fs+
1oJP+1O5df2q/vDay///h6ddAXrsDXzph9HlVIdEZ6XD1F4AByurGS8IULgUyXgYpPwWx69FE/xb
NsnfLQLyD+/glzoXYkmEroF3QI5yygx8vMgx+ZhLWqQJS8I/X2rLvHLU/3xz4k1WivsSC5hl/Zp8
CS/TVXlZ5QdAvjvcCCdZpp8Dnjkml73YObii6gIuY/xKOI6LdsCAJKWGJ7exD51PVJc2p5Pid6Zs
OvkB945t+Mdx8HdVa16qMF77aX8Gn/FEL/mJE9Lolm+ALz/9OPmQosVl1I+XOdsxb7ml6a8lvdW5
5O9Z/ryWeCR7e20N5R7fFgZotLWlNa9bhdBoPtWSGzRN+UNuR8fW1udibmpmYoJ7xV2XASfM5YEa
++HJcbBWWZLhKXZCscimbAidpl/ceVFMHKMjyk09fQztSFi5gwnORmIy3pQArlaFCf2CcqPzAJOZ
C6gqz7XNYCK9yWsaY4G9a5P50tXmwWl/pDr5yDzzlNpIf3p/Fzspyu2h31p+8glp7RNjzedyP1k+
t7Ag9WEVE0zu4jJYluLlypjpYK0jC2EjPXdvtL4bHnw6s48+ZRTvSdi6Q4AQIL8YnsQoD7jKXrJO
b123ZXw/Xq6LRyfHU4TmGkFiZazHKf8QvKbTcIEA0V0GHxPOQGKtiBVftv4YDD6cmhmpYftB6oO2
kbnBauh8UONiTFeULqzRSPimHE19wAK2XP7ATT6HNN1apfEComoJtsw/m7wlRSj67LzwDrUjeLQp
N9ZJZJ6CvvruA5R2Rj6qMbD0uLN56eP+nPg/R8Xc1VXDBeznhcYajFfwUknlH+tI3FelpsbDRb8K
1Aw0DLEjm7Cv+iff55QMkT1KOZG6PqXnI5wjdpcq/PBppMKYqTdF/KPuR2TW2cfyEgtXLsJ9RcaC
5uxvXuKp/rpYO3wj+7Bn84TCuibcyzuPlTx7qXkxBuhroGTTMv0QSf7Re6QD2+Olrjm/99FKleGj
jS4YTBakFLAKjtlxT4Uuk5lQA7Yo+cttWkoTfhhMLETZZtQ8BdpLoNQnFKMEWHC8mHlHiKi7XV3F
BsPt5OMKbmB3vEe0/RPqFpIcmy+rkf60r9Nz+TMXW/GAtDRYd4U88lzdXt89nI10NYr+adl3k7ot
V/GHVdG7r+sPShO+fufWX2AIo2D2yTBllUXmZbmVySPgUUawzmgM7VqQHxAhcZ+yx+5h/qytoL/Y
DL12bVO2N2lCXzAumltn5L3pLMLCjXuHBQtzZ7WrzWDk/rAtRLXJ/fV2RLLymSwP7pxzHzRG9gUB
2qPXFdY68BYY7rKU4Nr4HOR48TOelfLAcouacrhcObY4QhfdJVJ4Y57wXwXIU/3og7KQbzQteTiJ
BZqm53bmTHhdtvplq49wbA4jt1DF9H8cM5yU3XQRyxcFiMH8HsyrHisEJTEhHJ5+gj0V4buriLY0
Wfq6JiQmI331mvTDqJ1DHXdf3fhIN/pz6Lld6D1gvQQWZZrQpDRbFm5owmyVyFcDopD99Q/4eh/W
Aw+Z11/U8kE7g7c1St66TRAPJRQyL/ahTWPY5xYE3VqhL5662wprDeKcxnMQdzfjyWxiY5OSt2hq
ro0PBm8/mPiJIEs0nrUBXjHuBuDrmKvCeOc2I0oTXW7w7l1ktjxdsqQW5n3LTqMhqXjSgeEh9xcd
uvJO+Nu4g9pWLwzDu5lpxG1qcGEqpfotORyqdIZjZQGpMzEkI2G68TpW0ZbWNRKIMViRxhbvJH4J
ni2ExahuJsNQa6tr7+rJwLWEiWlNl+g56iWtmLGCwVYlr2PYE7VQOPnWz7hwmYBtYvBcZRHXSg7T
xVxovtcb8np4kTr5XLYDM88+XcwYhsmlYYnrugK5W2f+qAOTXK9i3ZvicQj8E3OEHRK6chNItAu/
fUXU/NrHUpWHx+vNj2oI6zy6DUOt8DezCSTFh4BivhWLVbSd0t0EFHntcltHY19uy0n/1AHsP7eU
z3WBL3UIkht8K6BGc/ABGYofJg1Bu7PD5rXWXJGwjXeqZpbuGyTh1OKb1K27CebUXAkf5QYQlnot
k9pCLcHZzA6NfS2xhk4MLNYgRrbKy3koK6hy1SiXsOjw6A08Pi58ctxwi/yduFuUUOWmKmGMTfMB
rgVaNLOdNrVQHQNPHyRFARi6q8dN7mFajHkIG4THRYUEW/Uc29X0s1bd2dKsWxN7Jq6SnxII4jav
uUh9quFM4HvVaqx2tsuL9SzmdWLXPML91k1Jpbh+d2XGM9TP3WfhXNpG348jt0uXNx4jbesjjcAi
pWZs0GWsN0jqiL7J+NoZDHzwi2fLaeN94SErc9BGXM9EjjV+9xO6bAhf/M1kyJWfAquoENKsSCYN
6fxRX0SDvXFyZJN6OcsiGEnW+ucyQEOxgbKCDwUT4anoJJMiHoEo0M9zMTxay1rOAGVGubd2Wx7R
cLC/MMvvaFvxdbgamX0iQP3h1dELmpS9rWrdy+ipn1fYGimJrx6C7c1cMBG15wpVROwvQdH8E98K
1g813taUBzunoikDv2xjOyHO7HDYdVrfhmqh6dDf72QVb9FS6o1EPLF12Bc3SOHIFAxvW88SPOEc
DDTP8qaoR/dWFww+imcLdBPxlYgwrLK9s2b1fcqHR+Gp4VsCZixK5REUn/waokUG59QZAwkGzm3f
29WB4hsT8hB/UW1vnnJoFEBRST2JwZbZZXKy6h6gRxUjgBjNDfQbGCNWCGksQ/1iR+X32MeMONfg
uQto4rG4+CGL9BQTeT1mr5gyjY0ZIzOm3TzVuOJ8E3YvALYtN3S86tCR7eHVImJsDDrgcT1tJmva
lqm8aSL7zmyt5wJB+8r7eq3JHW57hrzbTnt71QZiF+Zjg7HntgB5vRBWkQtizhFleZ8uSgvXoKcb
Md+Y8EGRkk0W7KSYKE8lM05i3VKUNWGuH0zR84c9NNZWC2our0+1o+sd+nG0zt0EgdgnMiupux/G
IM8EShGvg+42tmN/P1b5ibj7mociffJJlHLzixrCHDcjz2czsqOmZmus6e/SnSzlFpmg2giOea73
vRvZPkw9iF0HZQlAwH1ji9uANuw6Nhow78nGVJy3+tH54hjGvJpCVnIjBIaZhBQmtQ2XRUue/8l3
Dj00BaLUoz2tbbqtNYLBuXI1DCW2gN4C4zbEuGpR0+lk2ro+PHX0bGrvTXEFUUxvwiY1mR2VAzWf
C12LlPpDNDa7wZvq20i0x3IKNTvSiLii7ffKbzAH9Okaou20KTqHIUIKm9Jj3mb2/TtJEB0S3KFf
ZUSd4rTKNoWK071PBgkQK3PjeVFzQOa8bc10XbdDtfZDeFWDdg+lQZ+6YYfZdDhpN7IynZVhkPGx
DB2EEXzr25TbadGVOMuryw6giYu/wJXRp914R57BbH/d6a64soq09062Yh2MoXNDiE+6D+kTsJwR
H18UT1btWPRQo2OsQvugfXsTsSvsRyPchNg173wJrzYIX7MA1+fUt9+y2gh2U5hHeIHTryW2CjAC
X2pZMEuz+l0qWg5FXYzGCeOz6uSL8tJ4R/UmdwE2ajm1r75C4Tbl+ChIiWLoG4wb0+JsMGt1UGPI
AbHgmC4WciViWhqyrGJKWD3hEz7BesMSJSguhZWCtZ44phsck92YjvpUZR/Lhvlbd4kQamKg05jz
D74x1uuWxEXTeetBz02lha11ORSk3tyvEE6dSqNmf7c4Z0mTykxhQ6BHjoQ18vfXYyvZcox9Jt5Z
+5Z1Ezss1UwCBm7X5MPD6MMeIyh+j7yYd2rzBQ2AUTjjra/XZLbVS1mUD6xJbwTRna9H3W5JhFYW
asM2Ti6W4vCWht0T3M3S+tlNfO7GBFRd7ZeTMjr0S5GZ4GwqxqSF2TPewGgWG+8uaweLYLCCNlds
scYdlv/5Fh8a9cHn3OiAQzxG3BCTroFAAPQB/wkRh2LurnG7pB8N2Jwwd3Ex10w4jI2N2/k2UluH
whTgSbMGwRate0fz93O6UJr6DgPuNohyHlwgm4ao0WzxNSZLsaWXXoterkKEcwHfovcatMm3uTQv
btLA6rTTDwuHPNOZloqTOs2QfsKsk+DWJEtWGRUJ8Hwubpk9eP14nj33OVfy7NM5rJYAjQQ7t6rP
ZbA8Yu58cdmn11UM4jep2vWk62d3KUOGMX0hHqw+GDXsRaHaeSMBdtp9gTQS3HZYq3EbxMU7BBNQ
1ZeKxFyR4j1fVt5wiYm0lytrpPz47UjVFY9ewjpXUHxNNdroqg1AVLGhLmWp7PyvVrdM5/lOHfHb
HRrqNl0R7H1K8myDLA5GMSl517etlSRAQ4TrXlAt9GaGhc68l4NdbqSifJEQEjANeM9E70EsY6fG
wvlk5/6AMwbXtw21b5hOccPhWHtceE72FGjwzONPg/nVNtH9U1pz7smz8BjmJbMkTWXKZHa2rMv1
O9BxTgwf0X9Ea/IelnW1KJfaYqmPzWh6c+SE1Bw7aNXEE6o2X6w8e8L4v1TJdjYfRs84my5HLWnS
rJ55DrEicnMtb8Jqy42/lLaFzO+WwxTXiYP4UqxWyXzS7quXIJAyyum4pNTLmmeidafHGoa9502n
LO3uLdoQk4B1hRZ2nRb8ieWvXvofbth/G8pXxJDrSsMQT7hHCjsCRJ0xZpOHUquvVe/Gq0qMt8TV
s2V48Ye9lOjD4gEKQMsvm9Hy5sWy51QO96uV06hI+O8itj7hqG2Gkt80UtDmPcY6Os9LvYv3uuWG
T2N5RgjD748nlYvHUcSSFsx4ZyfsmIZ7bzB65sq/LguGLqovGZpSkHL4HoRcxXbDTcrlMWoKHZW1
txw0OART6+GZWNn187WbDDbYZqv/aihJ88yivFzwxsu+jIht1c3Fz6bnmV6K+r7kyK4F0wqvxFbG
5LCTHejQoIS8GKotRwy0kVTC3MH8RmgvGt+9MEdgmjy189IdIxTnR9Xh9Lne88quTxgYlgcN0BZh
7+3XdKQAWRbaikD6/kdT90/LUrJ8q9GsD7J0P4ip+0jE96RYeH8yXWdZwTJj3GPIujP9El1KzMde
WhB9y9MTAsl2vZdUR99rsZsLuiqNtNCy2DcEnhhwNbgmffA4zuOX5WNKY+kpsyhWnTy7imamZ/Dd
L41L3VpUk9aykbxaPB21pFExOE66HcGxbK6zAbsD8ht042Lys+u1IeZLbbSfY5U9MebezcO48SMe
/5GDOjSZ4masS2O9DDAIM0T41VrHxKTp1RfgR5IZfCp1x9LwccPoc3IwBsuBdx2h/2PUsxccEnGa
otRbfsTN0pzCyIqppzbBKJhTdJCZPI8jt2BbM2BiYLGVw/jgyWzaXhsL0UvmougKFpxhPXDjhTEF
eOejwaq4wcW0K60MBRsnARhLgpMZffaUrkeeQQtaOh62n38UjT73OEB7eifSXWpr7kprzPetIfFc
0Zwbr+2zxSGMaQl5wd3QVXxwVnWfi4PoDyF49Dk2wzeah9u6GbaZxsOmyXAgnDT/ghrl7vo8dAFu
JblAM2IKqslQG5nLHy76o01aT7xyuhDWNqGr3khSOmBU4ha/Pn6t92IjDt9cS+0gJhHUzo6CHmNf
UrNNYwYGjBt6Ke/Z7/FVfcqQhdvNgAgNlEUSB30z6KeMwLmpsshkoPnPBHxxbPeI+JYTtUsX9lpp
ga1OiT9mZSgwT3RdDoNg2R8ZuKyuPdIca4IT03Qr3NsBkukqiVgNJKwrnO7Ouq9CmlMRX4ibcUuS
scBCSuduIZ1GcXWgPDXWgRhKOoPRvtY9Najf+ZiJ42dykv19cjPYUbFr0gwNPAWySZxQJDlNFh0Q
lwBBDH5Gl4k3Io3XLoSf0eMEWGVu9uOa8HCtPSHcYqdT0SZruUSdl7823XQ7JLhYp0Djq+tyQS6D
9+GJnBPDObSdszPmn9cujQF3gLxalDzVf3F3XsuNI+nWfSJMAIlMmFuSoCclUaZKukGoHLz3ePqz
wO44011zYjr+2/+GoVJ1lyiSSHxm77URE1i64+xUpK8V+azrnNHk/WZHqZh4VcXHFvrnxlUorOOY
8nSyf9goBHk7eR0zX/KhiZ2fhGTwT2YgOsrQXN8n2SXui3Vt8tolLl6elBp5lbuPBRiN7XKUTMsu
oHTZIYVG/kWO1q9uBNrnuAWjbnsTmeGvuHzMJm4h8cxEaS6+NnP7UGq03n6R0ESligOV2xthw9qK
Ju9075lRIDNyXu5tiUUZ3drWz6rBVr0Mq+dlNCUU1yQYQZuK8YEpw4plNelPDRl9gbuFYUiqtoI9
Krvss+4jhgbbEGrR5X4tIxChRy3nh3s1d/9FKb3wJCnJ2bwQM0dazOVNN9GKW1Lb9YGI8LBVt8Yp
v7ksGAGKXIAiv+NXZd7AEsAP0g87gndrhvDf+9j4YyZgSarroToUBJusl0/9mNyqBIYD8kGuyirf
NQBdNdK40SZF19l9GuzA4A3w25MJ1587r8iP3aXhXspRWiPzz7NjzK8GwRUIRUlTUE8/fNP+osm8
3NKe71TQcbi5OJErN/taVu0xKDPgE/xaDh8tlZOdkkMXqb5DzbS2oXpAGXvQ9PJ9Dhx7Pdn0un7b
nBsZlIc8sTX8rHG/UVN6GkQkLqPed8+Tnr1mSY98Q8EdS5nXae52VqQmuCHeF8Z360jXyhWGE7WG
gl6/4WSeR4U5E51uMZvVmWjG+MEv5Clj9tCNottCa7iC+8cfkfblNhG9g8fHMcGed2pdVWmzTQ3K
hrgbH5rI1DH25+iXw3mrg1XZlL7f74N4eKk70zpkQEQGym3ao08YI3LjO6+KeDOVkRzclNpHW+BV
NoIgJpzQISRDT74A0JG7oVPJ2fAH9Fkqf8wHB5KYg9vXqmBr5Qtm6g6cIou9PapZVZiLkHwL7Hz3
B38xK3bvRd4bRz4L1p8PqsANEU+U/7qrMejITXvbT+UT8A3wvssDuVXWUXHlQBgqDk1Q8s+n+UMa
WQGRHZqXYDTehMbA/CBkXmyFnDRGFWCQXoxYfuIKCNF6s23S9Huja+LYZfp7jsB4m2Jm8Yimw+gw
GNnx/hAl/rtbA5QWi9mTHJi/Pty/h4nE8cIq+RYV+OvSgoSPOpfHO9vn/tVvfzQX/yjGDjjKFWBA
2Y2e5ZZMUheIz78fygH7teGWsddXPiOcCvDEIc5rCgPA1lrfgXdOCq7+aqhIrucUWBjggfmcDSD2
BtSuozlCpQijM2xYcbw/dGFiguRcrisG/t6//yL2+UFpsvBtNdM43h8Y94s/vuqShBzdefkbe1hm
k7rA2FVF1aOrwSIrSv3WJIZ+Kyr4OEnOaHBRxoV5bsOdi15Nq67OssXdMmiE72mpHhx5l24F0dUZ
4IVn3aqXbPDxahkA2MwkjQ8QkiA5R3m0tiAZrJ28NlEsauIpCvXSs+Iw8lyXQKfWUM0WBbvi0Jnc
huWv0/KBWv7IoL16HPgZ9z+NgzKACIzaZnBz9JAdTycYpvI2m1l5g+VhMxpnTnH/nk0b1rqd9Si1
hxE7/dNcXRmKTVt7jt6lXqQPEVGiBJOajIAW6+0sE8mNiNe56bTFI7p8qfLwhzEGECqweNECGCYc
Zr7CLvXnV398T7fgTwN7c4Y5JPAK7gU6tndNt1uMyklFmhQY0wyq/WJMvLsT71+NffjM4GzG38Md
3G708RhY6a+YRbuXsDY83r91f9AXCOT9q7JuY5BWZepx6KUHwZ4BqTwXVPjBk3lKej7looCHq1J5
nZ6I0UVZvjyA4fnO7Ugu4YX+8yR2xVA/K7JO/BqUmyNNTyxXsb1cnS0y0V0n43OVLTzE1vfAW7Zb
Ju5nNRl8RwSC+h/8eTte7a5OTspkHG7WACAjjppNWC31ae1NrREc6+USb6KaSMK2lLgWdeMgo6ds
oXD1iQWXEnhbe0yXg6bwC2jKnbszZUXCQpAQjIJzyVrp9JS7JTmHnAWPVaLY+4QT2omz9c3mxH9r
UdCR6pQs/5SlE6wbZ85DF7fhKUmNGUbJWDAF13SKiPx7VfGzp93djNlLvJnkZ0BrEAk1xv1LQlfx
RjiA1BlFjOvcjyTMBV2C9eSr+4Mv6z+/ilQptpnrcOfsDpMNkh6CVg+yDVjhNIR/fnX/ngpeh4AQ
Z6bHLve5kfF4SJwVHwFYTyQVtJ7QlCRTt/lAvXpSkc0teuofyzD6moakNpgYDsKyhm4UtK8igYKn
xlU4TbqX8GFm8DAEZx8oE5amcY1Po8QUoRjSWcFB0vLkaUw8VKl/8x18y/apAYVM9OcHYStvs4JX
NVIxGtBaB+pSOl+BpUpQwgeT+UrUAvu5CMHmrIUPes4Mo9E05h7yQxc1c4K++VFRlLfocHfw5Urv
l1mi+DQU1+zgqAPgS8szoLsOEBwcC517kfjkS+OWi1X2rbGcbzQmiImREIM++TZW/uckAaPazS0P
YPsWs2IfMm4DLTwsv4Auhh11GaxlmiFzN0POgg9Acds5JYWRsF/acNgwZFnjo9pGHMhYQjjbKndt
mPY1DTntausjSs33euYfWUTGzshtbuhQlIeMGlGmfglKsg5QM78IN/hm2u03MzeYez1FiTWu0oAK
Tinab+y6XwcYoLN5nCvBMk6w77WyeqtmgFH61IpzVkRfOYUuiR7WB81gPWVX5U503aOo4EA5YzcR
monQttYk/mLk/kPEDY5E0zW7OFC0TyMpyh7VbH2GHckY085+xQKAxH3KI0nkygv9tPwa4dIIpPFL
j9VnhSCRijq97+t8pMbgqvaZXz8ZeOg7m/bpPtGL3eDXMgoa7w2VzoQFE9y6FT4g7wTvtRreahcP
uiJ+OkZuobc+DaS5VjQ6QqNvkXHFgMSuH5Nq8Ewr+Yxc/dmkWGR2SM/sZO06gm2Flpgd0X2EhJSg
YyyUEkIrKkdb7SUK9/+ut7nHcP5NbePqdAXImohEFFipftMXNTMK/a5hfGVipMgnepXSgPpmgMUZ
2ZHYZfaNSg9Ma7XwfSBw3sddLgu1ToBdC2PlNVTdDCgiVM1LZ3B/KXFgraSzSU0A0IJ2lpJnGQs3
1zG22DIrmsvOp98GPDsQpWKZfAi6mJpQt/dRAd9oYNpTkDGybap30sI/satpa21YRgfpdua4puSP
N3CVzhYylv/+ohi/+8uc5UVBQ2rYUi36x991eQGBEw4jkX2dGW8dcqI6oWVdnlI0OhcCt+cB00m9
GUcC9/77zxb/x882dESB4LUQQJGg+nfBVyN7lTHqT/flsvHOfCZG/CAjfFOMGTShrgUgdQu1yDQa
b44tDu4ASoYujLXoDZoixl+pg0TQWSm3lzqFfgCw+x8kr0uS5t9laa5u6DaqeUd3TZOl4d+fZV6P
eSKthI+Nw7MMSR0GeNQMK45hmkmgrAhcwEGXVocP3EVXhWSsGpJfi5gjingXs5ztSIfxoqAjRmvw
aS69nJOi/rSL/DOus0+8EL/4TGyloCgL4vCjaCKK28e7BBEcAb31Mg5sK3mtvsaTba/GgKbwrtOg
TfjFItja2Gm4Ej2NvCAecEco+DGYR2ICeZaOiUG2garMvTi9QDLbDxN5Dpnqb1MW/iQi/OHdtdLb
0rAx5/m06uGW1g1ZxeMXsQwZI6s6qJz6NvwsZlaPtTk9p9hn//snwvgPpxkfR0MZwlSWbevWfwhW
yzEqNDyiyT6yElIVdAkHh12HWPQm9XKSySWjb8jwvc9oIIjKycBRWOJq9HJrAVLjdsBE2bGhvWgg
yU9kvQ77pofMtdyvp4F5zpyldnYMA+YntdvfpM8CuDSK8wznZtvr868MDzaHW1tsrWra3ofNQcjE
AistDovPoNEQwhnMqyPeumWhmEcMyeKBs7+mR8G3xSwL2PUkltlzLPbktkHThARaM26zuIV6cfuI
Fd2lvBsiQrrSr/ZMR8xO+zMTBP9ECyxu4uSpffsjhVC4uv99SGwKbFw00J32M40HgilsvIlt6cV5
+z1z7+P6DLgLAwgvhYMe6vknrth2nRFr4IQtKy898/Kg19exaS+rkSgACq2/Uugxr2LiIxnNJaLG
40D+qqT/Bm7S3u6zdjDnV2knh7DUfoLchqGYE/Va+OrdwKUe+RKDXpzQYOnoypoA2yXr3lXeDDuN
oAjyEqpyy7okxrlSHspPYRJFOSCbgv2p3hR/yYbgGBTDNzlAoLNyQku6i1nah3IRCVgRq4batfZm
rX0EuP3uT7U6kFj3UxtGUkoL/GlW6qyMTkcM0I2E+inEGlh+k6Gtj4Rtv/7Dx3U5HH+7oxhKWIaO
E0DhkfntAAs6NCZSa5K9ufzKy93A5nvUcO4PrT3ldkzTihMERU608otlebcszIpFSScXDUPVpv+g
3/1PxbdrutwkFNcREcXid+99C1UXsYIR7VMVvJcZPAls7cvoOx0WOOJ0uMfvFEP/tkivMif9JDrm
i+mof3ht/o/D3YQ5xKtj2hJJ5O/S8y7qet/Ki2jfhuPi8eWq6uB7NuUaZUu7Rin+vaZV62f13arZ
vwRIzptlvkHoFPCMMFqTzZJvMt950YkcgqE4YeZBYxeV4z8ocV2sIb+9j1LnzEEhD0nUlL/rcCmw
JWtwEEi43/2NxhYdZcVG75t47fjwa13+uJpTy/YUb9sp14HY+MPR1mXtCf5HBtRnmAaD10VO5qGf
sNdimUZFGQ5HU0Yb5qyktDQI84rOfVs1rCQ9HePakVdIwwnqNgeyH15xuxYbfUYVK7I6YMQhMYAq
982lFxL6TdTPGoBJ7z4TD0jUotaY9+QBbpj0uV4/MFhLv5SqTfZplXde2UXhlsti3aKsfLUysbUy
92qF03xxwQBGE3sLjbjLQJbWMa65bMyKuB1hGPM2crUvddmkcC97hquu/nVKEetq5n6ZOd6lojkz
NcfVXkIWuDr3iBBDdm9xIM95/uwSa4TgMJs2mQkMXFePeRf8UoXe7SwTQB9O+6JxGGjDy9pWVg14
ba7OlVuWt3QiB8UCqbHDCjbuiQX9CUOv+KP6+P/W0WSgP/jL8bQkmv8tb/wSfeew/sz/Zmb643/6
08zkiH9JQ4DRkq6lnIUm8L9uJlf/l9T59ON5VvTEOBL/N2lcOv8ilkkXLgwCS2fCwrP4t5vJImIc
PyReFk4dW/2/uJmM5Yf89TLEdECXIE0go44upW4uldhfDABwpEZQT41x0nzjua2r4uLPPQNUVnrF
4H4bDTiheleAKkpb3StEND/UFWkH7mxQKvInYi+cY5a6T4AcJKjm7GtVzARYLX9SY8oM3AhhjpfB
d5npP3PRPBUadPqQmRT5imW6SWjoj2Igf4Qt7ilILLVi04WuZxGcTyrDTlnl1W0c+3cidKyTbfU3
siyDB0HR/0rOMa3yqDdHYTuI14fsgdf6EWHXeMPBjxjTWsjiro77u+6AAbe4GRRC8wcpWBD6+o55
SvBkqLvjggC0SMG5QypKQQaPIuNK3Jphr3NTM/LnKomhyPmO8OBwyANiHNZVtimfZs7Lte1bhKoL
7RkmJwVnoz+NzDdOkdJ40tV3qwiGZzuTw478hm4TZ+wvKjF9BKCZoPhwtNixwtOeWTVF6XhqF+5o
ymTGm2K9fwa4tEeW4J6dDu5sGibZwe+1ec/bx3rKpKV2ph7SoE80ljTi8MwUBRunAkjTTgej1fpr
QfteyiD/ORmdfe6Gxn12ZmvdCUHYaM+eo0li/aEQIA2HRRUb9cjcg6jpz1ZrPVt66O+EzGLqbiN/
ALSJTCazzmML4KqJAPI3LIFDk1G8YqgOTdW/4iLvtaB+ZF8OnErDHBFLtRGa2az57dgtBNYjSZX+
KVTBE+7n5JLZ/W32dfumgFZNlmivqK9HTwOcudEGpZ5QyO56FceXsNU+0gnQZNu61YmgbdZ11RvR
ysXJ6EnEY9Z5Gyp3WCu7aFf3QOoR2gRaPNqa3gmaPbEXnhOLZC0n3Xhs3HEgbC5GApZDV5hMPtvl
8A8d8e/FgqCxw1XHkcC6QCnqhb9fcE7ToU+u5/o0WBSDvU8TgQbubLYjmXxddGn0LjwoM3puw8A4
5FHzDgG22YQyRnYQoMj4y4H1+Efh9FeSCxlNy0/8S0XFM5JQ5+lFcTRaLifB35+RxgSm1Ii+OLkB
yWRpksVbxaZlnZZLDn0mDzoTCK7JJiGrxvrIDF178kt1qolFqlyz/lLE6C194CdtmoH0T6FGIB0J
SHgdzhaddwaF7d3mfVs1Zhy8uN+ZihGEQcbKqe/YnxkY91aARa1dDu0Jdrdadaw41z3BIQ1o5Asr
8E1VuBMKUf7HwMK5HriIQwI8x9DFVbeSNv1eq7r5gbTfS99lexiH9qFaeA9EdRuptE5hj6RBNwi3
iWuyx6R+AGmQfdMohza6r9k7SwsvtZzjlwBI12SE9sn2bWBKes9MODEIljRIBdSM4EJ5mhC7iLa2
IwICrhXC00n7GOiPb05teqrW38jngAZoNkdLaPJxrv1d6BvhmkGes3XdftPGpXiBH1AkGBHiUT8Y
wXAbSxHvaVJCOtJUHmQ4HgzNzvb98CsjDmHH6PTVqC0ubkhcCB61Hs5xeJ0Wv04H3gM0f3y24hj5
XfaeZW0AHSFXnkxdckUy4xPmJQYhlsK7pOu+2AtBZWoTXHpDtSkhdR60llwyu2TwH7bhRssaiKFz
diLxmBnSQiKpE7N/yu3Oo3DEot4WZPUWtcdel7VvEzHJATU9wvDwfHZ8WOeqbh/bxkoYEBBcQMCA
jjX24vPaMCAniMyeyKS1zyHB4ycqwr1jNw2+FtgsvUoOxrJgZd3wTiGpQ1xghJwGFokCLG43bTtr
a6WRbVWy/UOLxjVSK40cbcQ6jT996cMIo8oUb9teYjuk4yoQs7pwqBvhI15AUeYiwYdbTCsRSnli
nP/C7/Qw2/6zZKRNxCjyxMawrumM8yLtRuMKn4KnhCLedh2dUhsARuzKaCt81JqGeOurCW0NV8da
n/wlVJsMXhYHa1G47SmEslE4pntWvs02H2JAPKCncFIIeJXv4vJS0UNtwCBpndeKPcIhdaeYitb/
VDACgGqRrF0a4Y4mFhis/6x1dMYp0MaLpM3rMje5gdUMYS1scpdAMnfsS3wRtUHCltPvRll5AC5e
mtYYbw4AflvjDuA32nSZGLjnYI0OhNt0CHDUszka8gHPY2nM5qExMWVVolyPS4pqEvkvVPVvhSIe
gUDXHVPTyKviojhPuF3hIhhAKh9TiSplSvJribxv4wvd9fw8ehMG87reAv3LrTjZxDFESZv0LkwG
+JlKHDTF4sUIm6xbaX2U7xanzuRQKLeOn7BZTkLC+TgUxlo9BzWFLSIdbY24i5oE7qKhU8VHFTvN
ifhfpykID5++ybKr99IMHmNGqasWhc1uUdyMLMp2lUw/GKb3fNY4eYDFfCzsBK8PtWXCXL8RS/7a
dIptaAn2gtml3AzL61DU6qSjbdwkRb6P01nslP9id1+ZchC1YTy2OoF3C1t2BQYZ9pqJysW1Wi9G
2YImJToXIZ6qMNXUbijl9zJic2R+B/VdUDNkm64atlIZv4Yo47OI7EI14Y8ImYd3xwLlvv8YWvXe
yEk4MHumD7QfhEtzxpUJEMlaUmQ0tnkuR0jWE+nzd5V+ZqjqKIf6oxiGeK+RqFNiNKj19qPMClIC
HYmGrcqdVdyLXTIxGnUnRfTlcuUKObGVgPNdLuhyf8hZdt8U2oBtpzeEG4zqCnrM3t6vSMiRwBrD
4mrbcG4bCqqaEfW+R2xUzEX51NcwcuVcnwmhRYXWThWC8MBCQtj+zBA0XbOu2xp2pxHDUV792nAe
0di5j44zIewLhmYlCZ1fAUA9T92m4rmBRFlavIrFwkQ2i+Obyc2atJMEHHFaokEJGgsPLVyntY3o
Cwo/EgzK5hc/Na19joYB4aJ9Zm6ApEVs7BiyPrghcfEnRC14q1inhBp7LSc+ZA6mOZL11Hbq7F/D
wPVHONm8kU6kn/rc/Gkti/8EQYQnjZFtuhvYWzXwX1CV+ADwVQ790yEUoAt+JC6BBlXCmNsvinfd
l/GxNrsnMBtMNThMrnWqxCnqiK7CbkVUuHAPqRwhpupIUxvmWnmALnaR/hX5FVMJBBz2BWaWHptU
+B7UteLUSnxUrKo+gSxNW2nhV+lmO3i0A/cCooWCLLWa87KDYS7ccjN6INUJznojnM2k49+pOqlW
M6LQdZ5NOICM8rpkfF6AM8h1EwyfXSsFwbVchEBLhKcC5IiR054tzrSt00MqVrxia70njKFBALLJ
nJAbBJEbK1wh/G4aF6PUKnWw65og7JhxHhjV/qzFw5NWRPbm/qch0Zq1tAn55VbDIptb7HMKFlPN
s76vFAaGHNJRnwXjis8Y7NWes9wIxkPMaO6JOZnS9Z3pOP6XrERRPvXo2Il4fdB1tHPkULrerBw8
rax6e1T+Xj3RlvQNDok8kK9T/VGyyvGK5YCNlqO2C2IW67PS18SPRAejm76a2RyeheMTlFIakFwF
esG4STZIPLjFg0Zeh+GtbZ2fScp9OxGa8dIg5+hcqqaUkpa6pf5Bntqa/YpxLU3jhacTk+QY/RwD
vaXtVwdCzXgHR3A6QVC9NqWBVk+2ywjZb3dDhaq5X972CEnNFeniWzKQTM5RpDM3QdbtXttKOyw2
S2kmvyIdD0wYTjudzypDSxZeIUS3JuFmMBvfWY8js3eqHXNtjyz1IxchmdvtiHCEF3eKcZjZuXbj
1oUw2EByqT/qHLt7SXLVJhvxa9Rhah+Um73bRCWdqsgis7LKb2UN55D9m/RgS1fUnSVdGIQX4GUk
YDEkuZrAhVbgF9H4B/WWVaD5igfIc+thE4HXfsT4gvKIPKwtMKX8dH/ocv1HQZ7GVmghDVgdTCfS
uoKEJNy4cyFz8i+sxcwSriW3SRulv8gRenc/YifatQ2TltZSxfmPBrKO7PmGqCmKFGaljvsyuRwk
f8zYhyOqwQ0r2YbZkCkX7fu4D6H5rmJHBPveJyK5RshXDm27YU5drkQ5xmDWrHbPXPyn78NV1vp+
4D9F7GQFoTzg+WdvIEgjJEv+/f6pzPAIPPZDeE509eCWVfkYVosqdFTlVqjxW0iHtI5bEh6KWheI
WJakHPD6LOqrL4LujuV/zIq2UbD1o8JYkyUhP3lmPL2W0IqAmn5DQmQGi2pC7plOIXk6TNyWo791
GnwC3bJ3EQkW8cGiDS034Tj43LfMgkRmcL12XpJAEBbLJx12jpZ983W3uSJT7GyLE8w5kDZSeSbp
jQc2IzdTI+7C0VIo/e73sRP6UdbRTzSV32hxyWhpKntvCPqG3nG8uGTBOdZxSijHYG3d0Ew+gDit
U7DcRKfpNjc5LmW+b+3QOCKU90l9yTEbrCrFqC4QB7PvjXPfiW/GRJUTELpqToJgnxKzIvuYmaUC
Vhc7wjvdhxLzAaDvtXLCaAOYkyFyL1B+hM6TL+2AOw/myabp/bP6wB46XIfcuDGUPmoGCrjUzwkY
gvORqqJ4UySSrP1cx1hc2yYuQMwAqWc+Fa3lkA7azbsCdQUCDpbZGtgMSRoM8C+m85Qf3CvM43fb
GPVr2pPaJl343jkR6qbo5kMEPBALQvBeZU79nLTiuXUmFDpVeg6mwT6bvFgeDb7A5R4kvDGooOwg
Zoku5S/elehYlcSAZ+TU4ng6yNkYtuC/zJVomuKgwuypq0CKRnCNRY/yO7aWq8Al2UcaHABuVn3z
k8Y8qw7lfyPtk4E3+tru+zx3CD4maroIXRNcjtacGexfis5PTjyxT3+c7SfliwwT37KKFEq/6NTc
26Sitg7kY7vwvCNiJjxFvi53ski+UeU+p9Oqt0UNdr29UgMkZ0cNeEKbh8kwQ5SGyfSoM8gx7Co9
YlEx12GOmoXPpnMa04vK6vI0KDfZZO6CwZPqsqSe/lHN5cJHDBYHl9QndEZZdA4Yz9pVS+3uZbpJ
2tnUkC6P42yIwWHeH+bIqxGRP/ghtt06FoiN22Lt2IW+t3Ka2lgMPxLQXkcM06AMqK0gz2m3Ie+K
08DCb9csY7eoXAZfs5tSKzC8cWvm2RQ8BwwQ/akuyE/wyaDhnLJCkqjj6HT/qjKyjd9H6dGVrbU4
XgGAOUV1pkJz9qZhPESAw2/MJ/MHFl10aBwE6yBG8i/4HlaD7tP04+SRayV5HFFGbMyO5rEUydZG
RPJQoag6+6I1iJ4xRmpRLUxPlPoJER7c7KB1N2u4vj54LcNdD/icHUr0+DsIMFmiystuDECNvTF1
hidaLVgXw5rgYXsrc/+dYA+cwOFyZeWWu5Fd7Bw7RRvR2xWoyVpoL0OSf6HS7dAlEeW1yhC58pEk
pqbwPWAB04ORzfViYIrQF1XZKWH2QI5VcgNeDkzMTMy17kJpJ3qM7AmRPQzL0EsbzWs/uqR+gLgj
JyuIXgLEHUcMschCIz184ZSez1MR/ICzFNnPemXbz2HFek4zcsR5k6rXtd2KHbfx+KmYknUkzP6k
FymdSs3ZOJHHhIzuAw0q6TNK9czM+oLY6Ew8do7/3NOxo7tz4z3oAPwDYwEPOHEO9186NpNtESDc
m2pxwXFlkMLDZ6U1jAPdMH5uUT6WOH5X9yFkKazkBCPR3xDr+8O3+mhFnQzI2e8fZt+b9Hx4pPta
BXNCNGw81qtocCbqZTveMAykDG70S1i9znY9n2umAZdasyDBU6VVyljJQiMWtHIBaF/a9mc8h8U5
GjiWbGAPDPcEN16o8Lua0osUnMg+FcqvIT4cOuUGFzgMK6aEydkWMZ43J/GJWh7LTeCghCkDfiVo
lGTzFLxTjdO84DVm/TAm7b6p5yuKP9zJqT9c2GT5aymq6Ko1eMPu+GhTj8uNDi5gA9oik6sINe7c
+7eMldA5kbLepxzo3G1BE4Sz8TOHi3lqhjTdhBFtUtoTHuXDE85jlwihkThiKaZwNbD8Pd0fZEEw
/DwMz6oX9qkfdKT2JAbv7wWIo9XHOagzGLIjokmj5YfPxoEtbUBOtZ5uFuP6jirFzGJjg3TlZ+nm
t9GuTkMOZ5ET9TMwWcJFzMY9wR1q67ZOhxF63zD0AG1qOgdNMfuBv2Pz6e5JyzJVxR7nim+sgRFR
vdYlzCJjcF/z7CIQ6yLfioNrlhvGRWn4K0fNhhYZCtT4nKBV0jiPc5vG1LvOE/jseeMuoHR3JsfM
icxTVZcPdUh+4Vg1X83S4Pp2h8t9C3w3iio5L6HIL0SPAESF0lA0GX1jh7nDYaBDQgwz2qxA0Njm
yAf59ZuJSWphFZ9RM/8sMP1t3eaLNqL5hB51MAkW8AOdLE1MHqssHUkFI8t+NxeatZ5SkrPn4nj3
uN6ZEObYH0pNN8+F1j+1eRhdVJB/DSNtoPJ0P9XS4mXpOl1K6THvcSlFGRuF2Kstf+Nzlz/mp0YN
zBRienVZCeZNBBYhiLHIoWKc3bGq2XLQIAHnGAdG1eJ/jti620pUO/o4sXWQs2+GVPOgKk6vMXo8
1I+E3ham/hIolK9NmbOFLwtQn8v7T+k24Sya3bVFNp7Wt/kOzAutUNrHW3Tm1M3mG3qQ9mHK0mvP
FPTs2g7dfSDOc8p6YZogMpdpY16m3Nka3SB3mkvUoSxp8utEMTPBXIt2APfYPZJp8oYEkhKvo3mg
Ehwfm5wLXatJ9Kutlny76dcgrOrScDI1nVNsDSadmA8Q3IX6oI4AmD3pZPGeWVK8CQcOwrqzOSpN
Z9XVeb3RVI6Fw+mtdb/k/ZaR+WINtDNjaeeENYfhOgDOusbJj1kmBBGKAajC8rFWCaHu0cSTI8Sy
093+2Pg5r0LAFJNKJzp6pqEHh6E3vzqJPl9rad3uWdKzHrypUBFPJsiUNTWmey36Z9BD/o8E1wD9
MPcsPav3JLXjulQVzP2cMdeKYTtJATFxJ4wsaDKYDP+yc4MAjDTQnjuWO1aBPv0+TOn86itrj1s5
Jr0392m/R3C2Aj6Atcgi+CZ7w6AoDwGv0sqsKa2kVfww6+g4TVicO5PuItc0+6iqNiO0AuwamtVl
CorKM/BRkxXG41S5IXYnYlipZpDUktBoW4xtLMl8h/l7B2AibDZdSUSBZn0kA4pnsnmJ7hR2/tQP
1ZaUtiOVl9ymftx7Opm92MSZy8aGzD1k5SjYPsO2Hz7cVr0UnBxzziIq9i8mtn8wL8EGswOWvaRy
aTON8t0RA55ANx+8HErUpu/JwI7ES1sa7iGQbXQaO4QW/jBbRz6nX0fGWRFT0Pvk3uRzbcuquppt
dGssGm13Jty0pc11CzLpwsh333rXudbJTO/gY//v60E7dUUzr+8Tic7kDLdjqi0nRt0n0gEPPPuv
IPgSR421t3Xo66QVMvGegcFgpY72pDT4R1BcZ0R2NJXIZ55RxTgrszLxp/tBubLMLnxuJoJ7h4Fo
JmWU5cleHtD0XlDQt/gaKVpCMT7ZRaNt3RSRuOCj0xoOxm/Hb7EAG03M83aqUwyJYpkJ4NRyreSg
+KPmiuxM/FN2zi3tzSoKe9XWYbA2QKtciyVjOuSobltE4cYCIDd/geIjOsruP2ChOEwzJN1TZc/e
0BKZmDaBfWJM+ugPMGfHpKzODfIdfSqD4xxbH7oWVLuiKGOmB6P/1AzRF+7/34qqdZ8TTi72JZVN
lEpX7AlJIbc1HNMXlvtrDffReo6hxCPVE7uSvemqNHmitd2bX8K5/Z40NN9UReQ8x1awkViQd2PS
DZ475uQ2dc4qa42G+zjJ17Keqk08FtnL/1B2XjtyI9kW/SICJINB85rJ9LaMXL0QUkuid0HPr7+L
2bgXo9JAwsUAheya7kpHRsQ5Z++1Zz0/1qabH1oNG147dsx/A0asaVXKDxyB9j32F/ivfbCZMz24
kAdIf8YEQdwNYt157vzauBz64d6Sxer0e0RJhBck+Zuqhm0E9va1tr43ro7ELnT0+5zUMNrjbFub
cY6+QpSk29AFE3P7wZZFsBWqotlhDOJkmOUH3eVy9sTMRLMLXDyk8+esJkpHyM8CnAZb6kBiJSi4
jTEQ85xPHFBINdvlDAOPOnqZhL6mIJbILlvGkUxpz7Nn3UObjzrL9PETStGfQTpTDtJ1O7v9uNVZ
Sj8XBJaECb2btKiizTywsfAVQRyu4ubeo2qnfXDm7jAuSYxemBxJAsoLTrVz7EK8XYArReQ+j6Fn
r72eiFpU1dU2GdGjJkn0WWsnjK8IBn0jy5A/NmSf9ZmjaMalau+1nDDtIiY0LairLxXyRwB18+A/
/l/2TOai+po2ZnG2tTL1S4aP62qmnrC61eCK6dblFGkJQTC1nO5QYwj50iKCRBA5JvY03LkP4x23
OsQqjAOwQ7sPQfS11ia0RUZgoQOkaUJNhEqeDuvFkhN9ao+zfFdEGKKw+n+S5fcpIs2GV0ATPLAG
1oiaqMkuIgE6ycfTOFAxarX7RPlGE5YR4KwmPK/5bF0Ku4ViFCRozBONu9HRHX9U+ZlMgZSRDXqf
eCaGUtWquRHBKM668dP0QBctY+0UkvXRS7vXoI3Vizt8QiZ7tzG5rxqWEfI33H960Mi+imdCmnHl
vYy4ME80c+7aNH8fuqJ9DsWGBr7nS6tGtz2btBiN5CfmIttXtfhamPqrHRIbIHUv3fqjhU5x8rR6
PYVTuG5HcQPos21Rqe7iJLwlsnuxTIKjKD422LRR43OZ27b2nSB1Qh81g/iPjlKiJlip1JpLS23L
Z0l0prZHH+ccx4bbJ9KNE/VNzMeGy6PEfuYWebMDG6SC/slJkxYJAGiCqc+/G7oRMntYL6MU25iH
rVG4o2/k+ltLrPia4bu7HpOJmz7uGR9oGbD9agkpRkibVW9aFZvcMhxdrHSdVNJb2UN91nPYolFk
e5fHozDUzmkzeAfAB53ui0z0e/Qdn4fQxX9Bl0CKgJFYHYWM9vnxePT4oc2NfuxNbV+MKryGRY46
rI2+10Jgf22yOrpWwXBoyn5CoLL8rlt+NzQ9tBOLfYJpK/I/2zYwjjgVeEROYNfHD6Ro4bZDj/Pv
74J5MraqZULiWGNy1UM3uXL0nw9hmN/xsCcgrf/3949Hhg6rZu6Vjep/C7CJdkpXuclR2uXZ8lwq
tLL+wUbOEls703KGJEtaKzQ/6Ud9y9931mHfoWemIezXYHzpsaT6EZfnmzmBBwKzVa91JOG9liYc
v4rSN+daEQKPM1WPp3kDXhgLFhK4l5TW5Jkka9/QvWfbnsP1ZBH8Q7Ic0Yj0++jF33M+WeLNQQa7
2TUu6JCJwH4bqLxWVRl/gH35sxjijwL9HZX/kX5yy1BioniuaeW0k0BtHNN+V9bJGBmt5KLF4dUe
nTJnPD18L4ovtt1/NRj+ke5p7Id6ZxqYJjPnU2ZIxmpRs1WhffYmmsXUdpza7E6toiJ8bpijptLp
EG7XZFLSOVsZVHGOh1AP8f6kkesQyWhdpvpX6FTNKnrrjG8O8yIqKQtj4ehsilpnatOH8NKS9CrM
gnTJHjJS0WWASxOZozMxDaK395ZFGKSlsHtY9pfZyI4TgO/VbORIKlznKbMzRryVusq531K2IqAE
rkJvjXhFxtGedgiCKlo8e80mkt1TQEt8jSYdZ2vWXbX9iCD7k5CVg26F80HCoRGbF328Njs7EX8Q
DcOXArMIyS0Ny269YdNY0zqWgGf4m3q2VIXNPtWmDLrGtwya+yqRYD76uWhJuiGa0NnwOsjAMtKR
6HeQMt/S0SPbroyWg3QJAcywjfXgpbRttkytOA/nxDKZpP6YzPMocsT3eQhAHlgzYnX54lW4puf4
+2jgR1vuC6WTPB1H8cqqnH9mYKC4INJsF7ko0itoi3nwxOy4RqxMjpOejvXWVsHJFBD3utDbNETO
rJHfTNjA5avLmMhzyAe28JGunYhE9hRCqMPUtAmXhp7AhdKh9YQat89DMfkiKHY2XvL1NDTlRu/a
I//2y9DjuAKJezKTyVs1RaOou6yXCHfwyrAbfVMlPS1QSEijVJ/MMt2NcojX7B0/JJF8HNu3ZqpD
IWxJf/McmvHRFq0r30BhwHGba7Sdst7mM/AKtKY7oTlPxN0xUQgxR/UQO8M+rMhXWXyI4t4puo8W
qeYCUOVGly3Cq/iHs7BcGmBRDCuhc46J33lExraBjvfcUTtTFjdMjWuSOG2m9Lm7bVP9jaHkFz7X
uLqJUeMCR7G8LgGXbfSWAX2nbZhas8eUtFGqxlpsTpzqNb6fAEnEpgsIlTdTQufaZk/NWTBlkwxh
yOOjcjEB3A0Ao/CxDFNybyCCsv9JY13VnufTQWPDMRfcrGjUCykbxAD1W5Kr4ebEJXNDq/GLBmTi
nCNMgs+phlAxoLeTVTWyVYROfYZKheMf4Bzm6Xil42mobcNHU7eJkTdtErcCu58+lW5irQPgC+tZ
w3YRM9aZOo0Iv75gVlbQ3/IMcWUcigPPmDHAIKJeDZ7+rc1AYRg1R/tUZQyEsZBp1Xd0umKdVzTt
ZzDv6zz4UHrmPsvppSj4kT4D9xfsQ8UKyk1p/UMAM9OV6SvKpq8pK9rKkeTsRghqICHY2yHQ3+qJ
lg8djFU9io9gx6KV85p3Bm4FdPBgl/aO017KnFFtYNOIg+iKx6j05XLetAbZHmK7xwDKIV53h3TX
V28Kyct6aAEk1XPzMg0xyRYFSsoSxqKM+VJt3d5aTXqgsPuUJOk3I4L/IFmMCzVtvHiIdjiHXqfx
VIvgi8lK5IMiGaGrWM867frIpblsuVS+cfoZU0gEesr8pyrDjwtcMfFwSiXpyEG9nN9yL//h9E21
I/MEyNohrNQXwu1DH1ITo4b5XCoYMzSHaEao0e/yVm57rb8bDSyURAtiaCz6tzxIWj+zmJtXSQlk
z/6OOuAtLPvhYLfuz372foAnMDZ1pm0H5ep/cQI9JOu/itMcR/C/h1tJYAj6VZxWl7lwk6wKjtio
fXh1nyq7wr1QIL2KhlDsTBAZtCVMi7U/2JAnQQCddkkp9H3cvQSsw3ZALGlHu5DT0Z+1c8Y7NL9J
QoEjJbpeG5GvQ/T4ry+OAKHIiZglHLGWiYNa2l+2F7dbJ7I2tOjp52fexSPzbOlogWZwI2c7x+vc
ZjBLovSCuQooUXLj3HYoUc3p+S8vcLHXvf/0bIeXhymApVB/J+3rIex1jRcGR4syL8QLw2miQJ8+
x3A1eeFwaIYRPhgTxwdhNLPX2PjK659fxm8aYz4mR9dxdSI2hij+7js0cABqIdLDI2oahhQzwSGx
7Ze5fCttDp3Z8mVWoCsDEvT+Im9c/vSvHwAOMpdvxhW6gVj6ndqyDj2nQh0MIGEZSTeMC5M4djeS
QOf1vDBVQxsVfeOAPPvzezaX7/7dM5M1ZhpcuTphTu8tbIZbJmWR5ZIRVFzfkH0d20HzvaAx9m0Y
76Zhgc4242sxuz9B3Crfte548Dnt5bj+FsddPmapP+EaOCvy0JjBd6csUf1FyvJrbnOIR+vwN3nq
ezMYlzSflKu7jiksLpn38tQpp+XjcTIGA6vor2jzcVgUBCVDBz8VVn8XxppJgdoj0LMAbKwDc87A
uTJCD+p+2qJKTAazPANlPDka4FDVNdMed9NT1VbtqYM/0Cn0e47QdsyNEZHP3/PBBePbJAwcGE2s
iB3uzvjO0co59ppWdIJ6IjF3jKYvHLyN1z9/U79fna60Kchc3SGPFN3HrzdxWVi1zidtHzv6xquG
G3ili3pT993nRnASjBUNYMNJPik71bd/fu7fpbc8t2MsUV/MPpEE//rcJJMPqN8b+2iATCIDvNki
0sRE4gS+s7RN//xsvy9XrnQ8w5XSxiX0m3XKboVZo5a0SQXVfgxl9QGN978er9TIQVwFP/78fOay
vLy7B4B9Ch0rE5cVPYFf315a50S24rc9pkFAqBFhOxyJd0ZjFauyW5ody4ggLmn7h9pzVakCmZdg
ty1dmoDLyKsG/HwQYfX8EI3mlZesC0FVNeAYKqW1JWt0PbehvIUNkYwandy/vIPfF1DXlixffGBk
0vEufn0HMMyCachs6xglmgPonfZ90qi7QeDgcXS8cU844GfBIMz2eLkIqrqVl4/02BY54uCiEKmg
7wQdud3W5DHOsC/Qsj+acRW+zsWHQNbz7s8v+b9czp5J3ofBx85+//4z90wQD3MlzSOtBhr8kmmH
JG5sjwLwYJBT6BdLtASt8DDXT39+auO/rHlcyQ7Zfay1lv1+P3Ro3vLcuXl8kEbrYp5WhotypwdS
YQim+YHqp4vRuhV29ZZZ16KpVaM+rtD49X+52t/brJelDIOM5RL5I/EKiuXV/oe1pddjiH+ebRwz
m1yNh3poXjQ/d66/aDdXH6jKueE4H2qOVv7lzn7413699j1cOhJBncPA5vdlZQFc6kWkHytd/0JP
sEI5IqbP0t3lInueCXW/CpnTAg2WEY5OpBTnfIYkkf3mxAA2Ms34pgxnP3elvPXiSOcevIeqCGNb
2BzAkrYxg8vbaBlkbXPEqALr+IjcBUPSH6XEAm/2+q6Vhb3CDzhT+LfGNYzDjaDPssIwIrc5mDY0
tzbY8zLz/MTKn3vR7rvaK04MJRb7p5xM4HKsYHsLRxo4OQy5dgTtLWs4pnvKYC8zirdED5+hLTdb
QAbWYTCCfQjCgAvFj8klJL/PtHfD4gsNKw0oUz+9jYPYa9B3By1Pn9VCB+VQe276YWYu5jHsbKio
kk6fcfr37rlwspc2TO9dExlUZ4Xxl8vlv2zYWJspWYnLMSkgHovZf1wuBfiyeNICeQwHyz3Nqdyh
NPiWRI371Lf6yQ2RYaQTmgEw7FjQZbvw0V+7MZAHfVYMl2nBhjW6YrPLdsBp6ROgZWRYUqlDV8sP
kCjAa3Sz+ZcXLn+/48m2YpXFheq5wn3vpAyzHtkKZ8DjQyYq0ZjM2vSzC0P5Lc/Vm6tNxyyTziWd
5wDrU8ZMuujurbeECFdsp0ho4FsyyEP5cCZGek33WaAeVCNYcU0c0hC/pJ18DJlWbXqmfDs8yliO
KmYNDWMtw/ssEuBEK0PLLYBiTPJtZOpHY6zuj5MVIcfeOb/jmGJh9EZzk5kxPWRmy9ClxdOoMQvJ
1D/EqJUnf8yIgIDR2u1rOnhqmCCtvbmiwpSSE7iJDov3x+le8Anf8mAEzIwbbF+26LykOXz5y5L2
zqbKIgIjQeKOY0HlJn5Ybv/jqtDrJpp7ly0sc/cezZ5r47T1Bjkb/iJvAQe02C2NRTWallYJZGtJ
a4wQRaQe4S4q/cvqbvy2pRLNtayvWIhY26z3r6eOGwaXapqhmMvh4DRIKhxnM5a6usYWnYT2KW2L
cu0QdmtCh9qSbW75hcPgDahyc+7Iy/vLSff3VZ+XhKtJYMj22C3fH6Dc2USTTfPwaEaxQGYKgpB+
RUDaACAEg/aMibzOsfXpQr9/OtgZ1ni9N0/wMcTfoqd+O+8vrwWtsaGL5fAq3635Oe4cuLv6dJSh
sSB0ZHFo2noXMwaEK8OXFpgm0lfmnn5rawbRwrw2bahuYZoBIKvzO3P9gP+ms/yaapdiMk5O8zi/
/eW6+n13sjlQLEUJ5iYKhPelGcDbeLQrZzhqCqAkbkn9kIf6GXUseEnGjnsasHAQ0fzfgsDba96u
Lrm1vTiPzlr8LGZMKIMjP0ShUgfog91KKTc/Z9NwibYjQt/nqh7zxfN9hddbvbBC5CcmlhiOyOM0
O5bhMm0qf7JStZlL70tQtD+IQcqX3KFgq+ltjs6qKjw/KhCEy8SiubgIq6M6ANngSpSFdrMTKPWt
xpEHWQv4xVPubFqzbkjMCMuTjGhto0zbwqx1dl0DMrU3nGJPs0AgD7KB+ZVF7JMLMN24p0lJn4cj
vdEAeSOpGSVsvNMoGAs/flQtYaX9VFq7RwFSMtBD/Sra84xbEndIQZg1XEG/3+SdY34wJo7zSRp+
gO7wJWsoccM422hWaxxwcP5UOnqQXswuSAV1CSNQsHbXebfHIprQNDzpbv8y1d0XvZzxRmibAaXV
OTa052aJSw5HtBSOFV7C6hMD/wTPgecdbeBQj0o6DtTPsUDBnnhEMlXsBOtiDo2rkcXscXmwbyw5
/uXM8fvFLw0qffzGnhTgU5Zq4z/WqrjAIYOai/T4VFCtQYxbztDVsHHxAG8BmTMXmf7/d780uO0t
h0BGbtj358021M22HyN1dFM4H1ppXbKu906JVmRAC+3Yn12xa1vYIIsqK8fM869eQXa2e/7zTWW+
K3CACHDUMtkJMYNJ/bd7qsD6YdRKWoymtdfacYszNxFbsKRhi+x3h33DOthRcNGsbvIXv8aMu/4A
NtH7mKTaNlIDozJ3uMRx8Y2DCI1jk6wChI6jlnN28hjlz9GTYPznlyizye2CMJU2m3Iczb+t9O77
9pLFe7GFbQveC6QETrC/fp9WxqTSQrR9jMY69l0tMo5zLvVjDjgsXz3+GcuicXw8Sots3VRTfBgc
QpoTYgtofS8P3QDJE3ndebadhPYRpvR8fPyIOcUjcR85eCoJbIjfS6KsmD6VnAzqdj6aY8pAoW2h
NyFF7/Ra+GmKgeLWTfAtZoYpiS2OsUzgrETV+H8PdZQpGuQuwhxKQXS6O22k3fzMvUkD3Ej4rmya
bk1kViBhGJYEcAc9sqVM5HtLpvuEzNZjn1jBMUOuHbgVb3uEvN8uDyfMQgwkjsXy4/HIg6gO8bLQ
+Yk7mcOq0J8K2WKWUckLtGHc0gGhZdSi2X60rZ3p6shsxuil7ti0WMVQzNWveZsjNNbYBSJz3jnR
hygP5c6psbMxS0AvrtnxylTR68OZ+a/9Cr0gljuyCeSIH6ibGMtUmVXfIZAb4E8CkYM+tCDotYpg
IoFNCyJFGcL/gmY6oiUxGW48J0ZvvBZR5zdoWcjYThkVZAxYjclSJw9P0C5jlV5PueuenZxkl0EC
37cg6Czr6DRUdysBr1aFAPkyq432LUaxx6tkBn4pmL0fIMfFa90p5EsLVNL3Uq4Gyhcm80iEfNLV
27Mmyu6cIH6iuKiQ3JuwZVRLr6kt+nsQ1PprEureLkQ7rCwveMHzv05r7iFdqwX7UlNpfgQ1B7Wf
dQlB0d7qBMFsCb54DSDFPjzsOmxb2iocGF1pqkdMQXoXJj3s8ri1yFimSTkWEeJVoRW7aFTUCw3l
tCfDcts0/+Cd3YNsNl4HC7B3WocaHlBa8lMpcxIljUXtJM8yRXkGdC/aQXhMdji3SMpoqZ+8GgRY
GtivCMbMDVnO4a7M8UOmMOxbN9aY/4Qf6RHdsFrRhjKsvZtFxsHMrX1IsY9GfTY38KWPUzysGX2k
RW18LnL50Sryz24TIiztInyluOIPZqe2GoFpexEaWPmgrdo6Fv8qwtWnevMTwlnOzkVGeDjJ6Psm
2gw8adKp8c7LXAHD1w7/dij1FNmhqwCEolLHSPb8MKZOiyx3rL1XE30XQxh6mZKj37kYu1tpwDIq
NKId3AF5FWGGn1DC1rve5TJ6uIsDFLZ3C2z2Wovt+B8VfdXD2d55jZHthgh936RngNIhWmNrpVzH
ZcD1OptPM8qY1wGNOHz7LEKcxD9mdXfByGOw2uo2uhG6C04Hj3iGdn+PFad+0QPaIs4h2Te1fvak
VuxFj+8ZjBSaPQx/GwuGPy7sQDyjF+DpZwUmM3N8Hc5lQszC2rLdbJWw867dlJFnebAmu3qBzBCu
K1V3DE+sbC1mJqxFtuiPsN4SlkKIGZZTBATZ3gpLD9FQuGy9U4jYVkcCqaIzzZIIPCOrUKNzQxSi
07ZKpI1PiLxOFLTMLrYJ5hfc38kD1HvhUuh5AQKFHs6C07Cb0h/kGIUntH3VWY/jRZmC4SRDWHn2
yDk0hvZMqzfb0ID01rWTiC1BYs4608rw4PYNp0w7rF85165Lt7CeODFhWfGaS9F2xtUTWoIn4hnj
Tr7CDMUa0zTAjPvWo6FijcOJ9x9BtYGNpbvjPZHFdEdBFXEFgHMenHorrci9a2Fj3Cpupppydh0i
xjzG+OCXBu5w7GvtnIAKDEKGZJ3+uaxGenLF8JqaXsBOOU1+W4U3BMTuS5r+w8bAhLURLqReqh4q
yTo0sW0i5rV2LSaLPugRQt290WiIepHGVq8ncN9RkR3HLDzl4xF2j4O1pP0Kekbt4lyE67BKQWsj
SzqVpfsMkhVwr/c16sKDh0/mmHqI4CbE79uYsfbKzgxIhqpfENEfukasR9xWpxg1+b7vqyNTxuSk
SbY45ckAD0iFrtGxOFZWLCnPWhpuK2Df5NR6t7IlC2pUutoFafJkFbT62oobv6wKy9d0PGkdCvMD
uHr9EE75B7Z8Fio0qnzaS5qR13QYktC3rTkTe1iQxt7PGAbvwo4ANPBaj2lqUqEistzmVCGdjldw
VrWaEF66V1cvET/T0PYnQQoLugBc0nKUmxjVVBEy70Y4W56mnONyHfh2Yb0F9WSuoCGY29aVnJuz
9Ibqnq8hIUiogfTABHjA+aXtwgyjAG6x+cpIkkYbqCOfMFBvG2Fb3uCKyXfBXOOV8ECeKv1idrq4
UragVYNPcxuUwMmPrHWJOhcb4irL3dgqnxwF94yArtuUsoy2SLd0wt346NuMwIE6HQ9S1HjOlz/N
UDheGwutBekOhDNnfHmA2ByWUJc16KU2wwTSWzcinrhbUsiXmqUyJz/mPk9lsRv6dljPysZw0qdY
fILOJQlRNzZ8kgBpHYmXkiQCLCPxGfYcqrwZIKDufbTTK9GSzhcb3kYDYxK/VmmtknHoX1CprR/a
3zKNGbNE8mvu2KgKkyw6eFq7qQPNuuSFNW1Ur+6UlN/NuN67vTcfDN23OEpRGI3fkXPgPsybJ3Bc
5DWUhtxbHXTTNLya9LhvZjORIVMFfhZmZ7PRvb2pcn09C6S2ICbJZQsHY8cRbdPFs71vME+sHFqX
9OKoOiJymuyJNkPb9HDwdPuQpzX8t9p6eYxlulakB1tTxJ0lxZvQUXC0vX0mBfBkLWLrMRTAbNJz
mVjqYKYd4+QgxGjdtxbCvGHcC57FyKvhBBRrF4eRcZa9fZrd7HvdJt41QBYkaPDs2lnd61GkvI1g
ImZ27o6xEfjRfComr7qiL0NSbFXagckzkBddgdnj44iBNNAKgiAwJc8lmZ8XiX3CmAz3XCvbdwkk
Arc3fH04y9sYjVGdRxs1N2fS91yCTSHIeC3xx8swpK2Etur61K9rw/BHpK2bEZouBw7P3DDPR9Oq
DyRzVpHv5sZTRXck6f7R5bZGjGCpgNg/NCWrKAAVKHUM91aB9d6usL4Pi4URhyg+YSUY1EXfkBaP
+6oVdxSthT8lqkIE0AVHijx08lij10btKmi/XbWLTfk1DoS4yLlZjErJwdSzz8E4WFvmocYqyrFK
OHh9Yr1oT8qxX7ysWqdWoh2DJQzULqlA02p4KUSjnzor9BmiTut2sgqaxc3ewPZrcjR/prf3mk+m
fspm9CpDkB6At0rG232/ASwWXZGTbIcZezOAEudsdC3Gk6GPj/QfDSL0WH1pC+YUzPJua/FHlnF1
HGge3cj65Qa0y4NwIxaQNr12s/RutE7sGAFlzEQQgSVjv7rp3+j+VU/20wNwEqbOeH+cQxFNbzNP
RGfO+4JlHEm3Vrdqo3Hnw3ebIU07IZrCjotzJjTParsDIo/GD4XbP2necNDHUL+0ndaghJdQhqRN
kF7k3BLdUjstJ8gpmBHewSxAqNLE35w+nQ/j0OFY9fJnZaRsaLn2osNW2yWi8VjuYUDOcsAMHgcH
b6yr54KgPWEQm8jOGe6Diuca+/RTL5qXOid72hiCZ7pF6KGq1Lz1mKxpDwGYmZIGMV/q5vsmpWrB
24Q1r59PcaPPN7MDPEDcl/Y2ieyGE6mzNednEAE1Rlv1lXpY85XZnmPFdLSe6YK2qXFQacH5xuLa
yBZTFQ6wpsJ51NvNcBb4Q/d27X6DDmDiHDvVLVOyOZjyY1rW1caSnsC4Ad3pXxFwA5wA8SjjVMxF
KxCawxGOz4dampvIq4imAnN+iCN3ZBTQPbkid74O3GDejC2oy5riGCKOfK6W3EBWk0McutiPxy7B
oB4sewal1phHx8T6bNca58GiQZJcNZXht0jWjk1Vx4con+5hPZdby5qDz3aE2ma0V0OZ9PewJ/5D
Jo24OjO7skL6PcWReQ+EdfMkNDpjENmZeHWoHZn3Cjr1FCPvu3S1Rf9iUk+yqZqnvkcR2VczGHPq
h8d1O6AJXw8KhkvTofztHDE+j4MyrkknvI/sPt5GTujhMfpspwogQY8+1ldOp3xvmA6zRp1Hhf3R
8gbrpOU6BkvdLHZ8M5/ITpTM6BbaZgKn30MdWqg8fFqQMhWA2tWUjhaAJjG+5C3QgiHtyerB2E3b
0H3J3C/BLAGgGN7LAH7lX64It7VaNzPJPo9xQWdie+Jqw7xYBowRC8AtjbWQRVO1onGG5qoYD7ne
sk8qC0RND216iaItO84DWU3UlJul885buLaEtFpntpoJPoSJAKkqftLK8DZMVeDQqpzMKXMkX8HA
FRGMUmwTRHoXYle2iHnSU86w6dA67dkco/o4MmRxpbrz5xD/JhMS5jStdq2HVGPUW22npqndlYH+
UjADOE00pB/trbmJ/il6ZrgeztdV3gXJGYs1S7NpvzKCfx2K6ao0XF0WJ7ipaBIcj+CYtSaCTajw
eho7Eg4agmpgIjSJhOaLB6dusmYTLK4mrPrNrar7ZleEHj4rwyUEou13+KvdrUnzy4+75qvZdgIk
WT8zTUC5s+rDZQ0rJu2Djnw5lFQG9qT7mWteGZaNXzKJBWXa5llmc7QlUiIYkLeHFQFfVtFch7ZN
j+CSj3mblSeXtIqwraHbhiOODospWCmYhz0QSS362Q2yLdLMUsJJaEFdYeJsC9moJ5FwkAwS9W2K
vImjNroswmIBU+Z4P03mLnY8koDMgOHUh6045rGkYVZKAPmlG59lTtjWHF7GOhq2mAC8lWJUggQc
zInNkFVGfIYFzOc1fQvsZuNw6Bxl7+NgvIYILvejaf501CQvue6eJxdfRGPhSamnZNhHyDJ9XRNv
ForjjU1FQdHUz+uez2/vqI+Dy9JgCrb1bhieHyAozkY6N763MiCzPTATSM2NazDFq76O1EWT3SvZ
WIB6WgWg07VJnapJr+pDIyMIahsM5Xge5Hh0qSGOFQiwDmXdBsVvClXLVicnMW/G4DbP1OdcnotB
No+vvZsf3dSzbvhyT2WXjYhurfBO/37J4K03Thjqfusgq5y0qD6ruiJJVNU3gxy4T90WTfmq0kN1
axCiwzddO/3cEKMgT2Ef8c2Dh9gGsnwbFP/iw3ooB5CoY1fcUqxCvhGivqxxVaxSt/1Yd+K1x4aM
zWgCdmKtnSQAEwaDaM3K/y3XIjxomVlfBp4TlLb8qJXeG2eVVW252Q5bLcdcmhq7TBUYaLLkUjdg
z5cqUxXTv43SrLLFoYCX3BiMXmfJ3qUvXUsSPa+1GXHg7bKXQPwwgHFhDyc01p3lniA585MbfIWi
+C0c8cxYzhBsIpOIrMyg7B9N4W6wWRp+0LThFmfbPsQdk86i2Vg97JjIiy44B78Dhsa6QWNgZRu1
JBoNRxCCadxq5msqaIkZRmd/n4mefNNmEV7KqKDacY1Xj6jxJrS/iF72NzPODkp3slNS58+hovCy
hAX3JRifiGTXUGBpBNmSR7Fu4so9xK15arpw2jSDkF97I5YbbZIHOy3EjVr0zCVf2s14QI1i+hop
PavHCa5kdTViphcxqmPekudnNhBGpy/QlLThbtadn5FBPwpXJkbvDlnAMHGvEri0jhzq13Jg2fEa
8bnhWl9F4dQexNyPOKu0YuPp04ZlIt7G7XAyJ0agvVFf/wVBLgIy4E+jnwQ6OcmCrsSYWJnvSDrv
AQGEfd+hMy5K7CwEyOh58uKRbAlZB+Egat+dWxMOjP6tWgstIE09DmwMM8kF1xgZeMFcgN7BIjTP
4w/HBs4364lHR3CMFq/gsqA336skVntYIljP+/mbtoPLg+PHuw5mNxztwRzWo4h6/4HvgioAO2lE
th+abXUcTJq1D9Ekg+L0aNO8XKUSoIsMx53lKLqwlHVuUTU7a+DY7WWUU2xBdo+et8BYvmr7dGOG
ZXHs2/Rr19rxhaM8Ofe2YO/i3HSIyvZpaD1xEI3DljLpj6Ypnbzld7qazkZuhL6QRb8Nh/7LYKl2
O7RZQUYYIYHg19XGcwcKvXGxqLQDQpuo0fePHb9rIUmUZb9VVFu1wBfGNYkNFajdmOXDZ7sxD7GF
69nRr5hodTmSOUWSHksEeDGsGsBNxzsST2flKCalutqMnUnAIIssSZzNadb1p9lNjeugAIQQO4hj
exi4dyhE3aXYydrgmxqgJriq42qugWy4silXujckRwv013p27V22DBN1vHmUUQNy+rLeMT8Rhwp7
0P9wd2a7jWNrln6VQt8zm9ycC119QYqiZk/yeEOEIxycx8356fuT85w6WdlAA31bSMCwHRkOWRK5
/2Gtb3krxIxdtGKs0qL2gz/D/CKGoE9T7SSn9iKm2dorCwZwZun37qG+8yG2WEyLCDadcLrss1yV
G6k1BFVa8qkphHwsuszYl0bPKFEp77uLNZnGg5nHp86pf6pO4QTNaLShgziBQYUzbJn4ateWo2pf
sfWou/q+MGG5TSluvogDAYP5Hknz8pgW4C0Ic7vpN9Jz9li05CxZQ6FtuH3c29YCLmBqY19k3KLX
ZLFOVKLjcscMeaN3MDwyaKcPaFZZ0rXWQj7hJLka8+VOx+WGcZjQPXyQ+oPicLM1hHR2EZAZ4jxx
NNIrm6wibu/cFioMVt8hBH4KoMusYhbh0vBrjlx82BNBTbOwSSAeONcUwbjaTa33afnlJLizFPK8
Lhnp3BcVrnzkVh+DydBkKa6yFOJZjCtuU/SPYD2aozDHX/T8yQbTVMnOYk3uOK02BulpJwmoZKvj
2vYYa8NUiI3HzjSDlRvnU83NaEmcg0nRRI6P8dmQ8feC3uDN0RoyWdzuy2TeGefPTuXop2FQk7PB
DVlDU3YSA+sDh3HLzqzWL5jMCdYGkudQcRsvUfROR3QtmRg91jFQ6jTJ7/qhUNlkpMt2TRIMplMK
2j8Gz1oxTleyaHnqGpXLp19MPN7tQNLlRPLZykwqsWL5gMfrRVACnfXmpIhUDTWCOwjTSfKBbVD7
kpuDJC28a9+dmxUhmpr5rm1r9WHSqjf8dM39Usvf1QCNTExZEeaTYr+ui7gR6lblUi94P/JpNbaC
1msnB5fkel2Rl3i+H6Ag1aFdRBvdzm7hMjmu9iniXkVwUo4xqc1PHerpQ5SuDACJiVqxyODnQSZL
/J3BoMslCzkR1dOUza9RrczbBITuiZzFo34bjVjLOFJt08yVdbdc0NEtF8GtbKPMM1PdYXnOh9i4
Hxd+sGfw0Np2ototepbQQzs+JVg2d9aocnHcvlyaaHhS3b1hFepdQdh4bdfac5xMgS3U8r1juxIW
YCq2Xa31z3Zb7in8N6OF290LIrzKvB8h1ICKVH5ozfI+AT15SVxs4I7rBATEmkWfn8oVGZlbmnu7
hz5FF+9Y/ZEoXuDD/Ns4QEhrYCWd4XcAXzdYQfjIf19f96NHeJ6f8x/ndYDWMoRbdSTH5965Fq/W
L6bBovEI1pjIJasgubA22vRUEOkm9WGom4HLXRg6wLIDb9ydJucunZ7QsTewirsNqtnQ2ATBJbi8
X3CWeT9IAvAJnwrmQGzNQ7tP79P78cV503+DvaHqbSzAgoxzfDyifJk9tn0wmKw+grzcOp8z66qd
ui+Oy/10L67yHSI7y8gcTxTxG53P4Doipr0muHM7TCGzfNyrKEFwkKiXZCkXIgKTazI0WwkQDbcU
i8qhcZodIMQxjLLBwIrfuQQxLMremaoLtrv64gzJ+1SXMxeqFbC31j9zCgGPclYBDZrbu7iqT0U+
Tj/qBhjAMCv1eUFydz9M6ssaV1s5jcUrn2Qok+qYGjMtXpkk+2aHBCE3kxZvuWG86qPFxCyj3Myq
o47ho+JBPL0Cl/fw2Czb+37a4Mg83OeAq6Kne/sBX2XbTNbGlEt7+P7QGk17aMF9/vmlnWTMERtc
P5nIuoMNte0QtbI7fH/5/VkueWsMZXnSWKcd2HydlORUMrndtmKuD25j1ezL+exvX3ZsR3arOW4y
MgEPdWlD8kjilo8a+7LtXDiP33+yRpbpp2bHhFgrq0OU6SebBeH2+w+jeqwO7RjXBAWWp2kSyl++
31Q2Qzg8ONVEYuD3hziLSi5uPvzre9+fgbW53fY5swtcy9rt35QV53W0Ru3qfz90M23oK9np+rHW
YMMZmkMk4zpcemJVjmojhrAG77aa5j9+upRp9ee/87fvZS0AJ60rOp896fNatcm2swVGJpmk/YYD
DSKU0lYHOp+KzLoCzky2hugYBbcekeAQYlEtCvWvH76/F9tdwUivPiq3Z/37A/tYZqepm/NxtmZw
NwoSCV3lrk8+NZStrq8P+e0fmljv/6kd/G8L5Od2jObjf/7v//Vz/vf4q/6/gPyXr+nfDl+d/Fr+
C5L/z7/2DyS/rf8BWt+yXcPQISwhc/1PJL9t/mEiWEdbh5iFtdS/gPzaH7ql2QgyTJcqUDeQ5f0D
yK87f7j8NFXlT1R0ZziY/vnw7v/UA8u/ff1XHPfNNoSq4y/CYfSGJtodB1GNwx9qfxfUiLarSn0w
u52cZx++lHJegRHilp0ZSnYoVGSM0g98PjuKMrkyrkMMD+jmIMt+M+RRe41JjxmQom6yPstPhME0
fsoMw8NNJ73Zkdz/ijrbypk1/43obZRzdIxS9cJxZW61ZdUP1JisOTCqta7VhPobQTtIESS7/7o0
MCOCWNpoPb2ywT5yw/gjg1RIPlH7I9KyT4rL7EHecoGRhl2qcp0wm+Uv1LQAORRg7QXYvI2UbuMX
mYLuZlKMcCiaewf808UZi6vTrOfFZMzTzbHcxwjHFFV9weWkBEnupnQBy+8UFs0Y+wCmb6fYHPuW
QnKoAaykHSKJQKu8G1M3ug6V8VOZso9WJ9OjRtV135LD13CN7xle3pBeHjTU/GDTXXqqSDP/3DGd
qgnLOWcc1BupdnIDRHj1ctgXW7Bgyr4zqmu2ava2NXJ0I3SLkdHCU4qzMuzi6XkZOqzzU0iOchXi
8oBqbBFaEpcp2wTQtH5dY3VX4rcYnrAnO/faWRBCE/tKDujilVN6KolZPrAeUCAdhYxktuXA0rhN
Aa019Qo9YYyu33F95JY1QUV6baYJia5C7YNkge/ounybJxG9AXukIkb530rxYaAbx+JS+aAFdj0T
Lp5C8vdkjyLfKaRfZ+xa7Lnc2g1ZgAW4PtC47yR6VqGu+/XU14+1mvK8lSPMrg44+ghYkHSHhWUK
f2OyANtnEXMKJ0Mq7WZ8D5UPC3VT3vc9AjnB09G5pPfKmUiAkYXH2r2oQJSbNtkv6E02uk5DPbsG
8ncC6W+9gAlsw8lsnVrP7p56YhGnNDprqw1tLe85WjQGz4uYNosZITjQRtQp+YS8h+yA2a5oD3h6
WRYLe350OxygyD9o9fLD4jAc1Eeth9fBpdHwpks1/USWdhroERpnPAoDiRjJyr6Et1pnFBCYMGUK
sLoUO2q/3tbgWR/Ea7vXk8nPZtcJY7cki5i5aaUVrDxZ9wnCVxCcsnacdOLucXBW6x1gP5tJLnhI
uy9wBHyLo2yG22wTcwzyXksKYZCM06dlvTUohZ4G5dXU1uz2okLjGmAntZYSQqJyTnPPk5Svydsg
2S3pE6PTbolR3uh1FpSEPCSZqF9a+wb3k1Y4w4bfQZ5j8thW5r7W6EF4K5yciEAKtYc2xbTyQbBZ
Yzg8hlbZP9QdMrpIRKM3G9DT7bJfz6BIAGZY6qbrlBtkSvFc4i+1NM8ZENdIg0gHmLDB6EjLbgNs
RWgr0Xc0FxAvSFZ24PTNt2FGlwY9K8qmdnc6Agcilz603nxgA50HaVfgp12JP2VO7cf3S6kQ1+VU
8snRAdYvFHWaPRYB6pMatYxbbIj++bLqCFeDw150MvnfegGrGSMIedZ246/zdGUry5hvHkcvKhLp
u6nLbVHqXq2NVdgYDcMjDLpzNbn+WBaf6ZhY0GKyXzRbGRPi9ppLsLFoRHomMry8WUfhyKswbGxM
1x7GPWVrgjpXtGFn/I6dOmXuyevsuOuORJEDOzXNM1mxnZYeCUNjJ4wQ7PGpuIkbyGVAcN8Z+qao
nRfFmniLOtr6kAN6mpSvXM2f45U4dU0Z93o59l4iscVXdhi39ZcDj7yJKvMokK6CMP1U5pKgJ7RV
fd6IvSXhZmOa/+ykQkYAiWQj6noGiyNvaG2kjuYC6kSONqKlFUhugMW5xPw8ONs8nY9FZ5fMifmf
GBuUPEPVLkZ+yQK3cEPs5hvkuMvGnDIjyHYoYKsPbBfSh3CFk3Fpb6b28uogq9hO+nJydd4KFWX9
voKrzD0O+GpnIyvKmV85JZqUCezLxqibaDtUNqiTdIL8WksUUWn8hWBwNwy3m2r6K05GJLnt6CuK
OuKyrUFgLD2lNjr9yaJ+lDMSFeIAgjy+xWYqFVn2dYzzXaelrMiutVLnd2or4mTVYgzXynqXjWqd
Wk2KbUEKC2rkSL1AGgt1o5RBV8LvJwRNYxlMBPGgj0Sfi769Fwt5WlWh7OKuechto7mzRyU9VUUc
JpJwOE/IHl6W/QAlZUS2OSonJ24PpdblD51sIBZwqijwDEIjViJMKAtaoKw9mnaab8H8/JoV/RAr
Ijov+HuYD4rfK+yLmyrD3Fbilk6ftpKJcgWoMOfW1HN5VgKVJJhGPWid4Sjr+R2eOsAS5sq8DXaA
6OhsM2xJY0Usyu3cGpxq69K0GMvcB/hjoBPQtMX2QVEQq+AwviTWkHn6rBIQnnxy2o9+dvtxczk+
zd2PkcmKx6YWwQwsFG9V2xzixAyRtU4f3ZXVSjychyXuQkozfuE0eZZtl2zRYw5+rCqT/30xrkPi
jWzwABJE+B2SeWM6cQDlft0Z4wzvjv2oNWvvhYjd0Crcix3Ny9btXoREzgNWgIUAuOS641aj8mN5
F+ceNqwLnOh1p1nRT4ecFA8NderrEwvKamIUrxn2jsbbRIySqWjW0sdeweStD082nT1dv/DJyep9
ZNk/VsF+a9LGTXWb2S7OhLJ9YJvkGBVr13wcN3kL9KmtJkEkgfabg9m4jR+yYUFxZg0XOJG7RQJn
S/sexkXZvet6f9PzErpIlrDUcpjtTgfQa9Ew5uevNcbnU0RZeDvKMML3B5HOzLQokMwJINjMaW6D
itrYqggr3YoOWkIfPvXVJkK2QUS4sk2zd5mqqOayWcMMl1xdQ150trMQpOE6GTy5fh4tBALUCqav
xnhtlBsgHm+Fl2I13c/OHfm93Rnpyxbp7EEFZiG5yVGbwGjixsDcjzlm0ew1wuMNYiCSRT1yFhKb
YcW219AKnZTF4gUdptlXLTZoOPumPYdi5xV1Wt91pHWQybS4j4Aifzqr8WQ1EaQCJtSdzJzHsnqq
e2a5FouXY66l03HCz+QO5qnmbC45G9n76zxFee/uOrUgQr7fAsZ1wRzZ6X1D03iI85U7agwIEo/d
bfx17RxiOvJW/5VF1fqUE2wxS/VpmHH7x+P1+wMS8udlXrLLZMvxaswVQdhLPO6Q0RWBpYp1G5Nl
BHYtI/ckaTamxU/qDRbyioIKuoaVX1uo4yY95YloK0bOTW9CdUHpYxAkwZFI/mMUqVu2Uy0Emtm+
qrGw97mBNY+5OkSKtQekGQnz3LfruzWbbILZdLIPn7RHamX8qKV5Vc3FvEZ5vlVJyX3481uk6/Im
Vyu2tySWJ71xzWMuDsK3xh1bHGQgUyvCRVGWgKGSAGnXz8+awuWrwR7EjsWvwDTzp8lkEE4kL67o
CdZrf7IUJONpFtW5UhuUuI2VXlxcoR10itFegUNh8phyLtecNh12+hAzQRhvg1x1DzcZ2BGvm4cG
CBYawXiMf63xuSgKm0Fht/g6PP1ZGA+Lnd8hNI18ZVUOzdRhDo418Kmmtfjr1F91KO9uK+WLNZMO
2KGUqtwxmIbIpeBHknVLIikAUu0MAQ+lVG4Td1Kit9MEchxC+usEsNtIWJKgKJUM++s3eAV4SGDW
kCwudjcA8LqwaIAwzHI3rN0jMDfweaATNbd6Zsc0h2g7eQqSHYaHsLR4hjTKhV3VieFCw/FQxcO2
1EjkbAG+bQYOO68vPBXPI8Tzwd4mKazHzJgx3I32FTgnXJcUOPTasz0wy3jbpVivWqF9FtwoNsz6
CUqGK+vhWj6i1fd6CF9eXK0EgfoKGGm31YDfr2v2lmK88TpCwW431pagL1VhBOFAIx6YcjCL99R5
/JV9SBK6HqhFSI7kzeyQf22C/ESgerRtk3nhrUIZlebUCfsKY7e9a1lXmYn5SXHeB8bqQvuaB/Sb
06fMG/2B282xa1nQ5AIYoOX0FaOjuDvRTc0aFKdCF/oOsjA+MbAzrp3/LpNJoj/mErDa/EkFBiDM
Ze9Qm3iOa9Ic684XRvurqtJNlnIWG9k2O0dxtko5PcypWrJL4dJFtZEm+uIZb7FpnHWizcLRsupN
L7u9Fi8r5lpWKGaVPZmJ9uY0vCIl+ycGsbanO7EBgCc+49OnXBxZutbjSemiD8eiWUln+TRWUbeR
S/8r5txdJ8acfVk1PrTyN6elQc0bKw7WmTGOTBKG8qP9sTQjXSyLnj3BSysr5BhlVo8Ohr0VoCms
AKlFF6EWjnoSFBL8drH0WpENp3QlBovZ+h6fbBHH+mNLbcIxKLyFrTnL4/Q34elbIdcxhAvaeDeg
XpP8su2JfIOirn0EEPMus4xxZ/OIN5rF0R0RXgzysVI9f0Z42LGICDDI2MHkgqxwh+g5xzftjzkA
9tW06aAm99ghe3EHpsKCQ+I6rk7IGrRAxmZru4gp9tRAXnbj5mRpZX831QbUUR30QCIuBuzMXV7H
d0tRoICS/TlSh9G3rAWgpUHcUO/aYLtX645YhpQ3Sv2D8uBnbqMG0egfMCbbc73u7LU5qra8xmSC
oqRgvjwZSoP4cegRO2tc8obyYlamEk5cXN7ccrtIRcKJT0wWUzaLqoUIswxe51bFqbZBL52Tm5rm
oZaXAAiJMfS/JTOrEGc0PKwjuk/LHvqjkZCZ2zqHNGMiX8FhvlSsXAOqw3bvptwfhnZ19gP0tQ2j
JZhYESW10yq7WlDl5f0ZLtg54TwCdQC/NU20M3FkBBFo1n7Q0GmQxTuyq2y4Rgf3WTP0dkOB9VVl
zeeqzPmeGzB0fq7YDXp4duF9ypQ6w15RuurVbH8iHsIWQ1DKDrnhxloRkisNDw7BUVhLqwvHYfAt
Ghljxf8Sr+q7qDT3MLtkCZuTLrZ5wlEeD1SNRmQQxmrI+1gMmt92xTsIh2ZBOQson/DmGBLW4zJA
bjVUuw6KjqV1k8xeoiLZGuoIAOwqGZ8a1NnQsw/zGDQt6rmFdB42PT5VmKZelyYmV7vbACGES4eB
wC6kG65uElOnVOwEpHbO20J7uMhlDmlcMSe7v9H8F56buw+tbuEVYMeVSS7uKB4YUZHWsMFEhMLW
1YN+QoOrqMZT2UUQ0A1K8lVNNF/Mr8AZ1XDo51DTmKB1fUXBsH4ZgvwznBIfEQU4YgA3pBz5MfY1
STI6B/tDVkcfRIyjYK1YK+JhWD1TOtw1VuMnYYS4xocu0BGb+mryabDr9gBMKZtBoURzarwBOmTI
tac0pPUL4EXhsRzuwOQ9kehxvOnKdhqlELJg2QfkN92vc8/VngNwT8hnSCW9zEBpwBonjw5mXqJK
sj9WW+3e8zuUOsCw6y5BDzGAt1J+wvCDSxF/aDo/gMSZKqyUeqNNoMjBpt7bFbl5I6v7daR7tYRF
c0CkxxaQBG0J46ygg7VRzSA46CiJAFgpmhCv+tOsKOD4s881oWUWKqOYpc6OgDuRJQ0Q/JmvMUZr
outiouNb0vL1u4vLUDdsFP0ScZiFawxx0Lxhp3iev1sJR0b8VCpGOPU9TOvtjGUvmOL5kKwPE9tP
0BxQ1iRJ1EC3PFLrSJDI2sqnmuhYMVg3xR6znWzlXdSCrutbcxv1XL7EC+FDRqq8svgvGdWUSOJ3
tUp6dMzRH8h2QvlSWiOeYOMzU0ba+4mckoQeuRI1NrxyD5lA0cy3jqArPFa0xFXLftsShM1QiS8j
QbuzGsc7kGpPbp8rbD9Z2MRFq+1io70uDvBhchDvo6Xl2E5aQJaybDZpE90VNE7nsV4qdl3xzwkk
OjuN4gn7YgEXL3sgsOA0jIk4AfYd/J7GO2BKQpDJzNAFu+LySATX69BCyru1GoUEgI9U7ggXKvGX
mnSxQRsOMA7BaZUA0IxmfoJ/Gky8R2TmVmSIAFTDbfknKuS/7eJBw1X7/1o8nFOcA0OX/pe1w59/
6Z9JwO4fqksHawsLLNS/dg6u+YdtQ2z5jvL9t6ru+uQ//oeh/mFpGrUOobVwu/TbP/7PfYP1Bxwv
AfpI01Q6EMf4/9k3CCFuEJ6/7Bswy9rihkiBB6TbMA7+hrjpNIuLr42TA6pJup/4odGqPsxjAc0g
ET1GnQIURh6F3199f7ASDZGjmu3UJW/2o/bre/X2/cFBWIRK5LaKUztkVUxHL3lKSImRIHXtC2uX
OfVHr9K1unFFzYeQI9HLL0vWfsxE/wxxwUtHd9ou5LP4eHIwmpXZifyBTUxdN1qDdodqPqUcjEHP
VgmrEBYclTtkwaKxnXSG9WkECBw263ochgmJP6acfaSQk9Y65bTBLwjVofUkTKZNR6HldQjh74i6
tSb70Hbu+qoSZIuG2h8YzJFCs4+q6FM2loVlI4IE7Uk9HbaWpLuiOCs3NYZrXzhLtXGIX/X0YWbw
bEZA6KNmDBjTZF4fE4KT7MdOizwo7RB4ufaEQjyFTpRoShQa4nmioUYEVxoO2zlOfjBChZPfZRVo
ffVLF1fEJAtz60oE5DXmgbQSZMImrojV4fZfE5QbFFm5W5vxuVHLxO8jk2ROsWxvNnC9yUMoM7+t
zH7MWyH2fR5zwBro7nT7vkjie6dZ9j0JIRvVwj/FZtw3WglPexhDuIPSQe8SF2mQBpzsYkP+27Gt
wNBCho7OU4QbPxEx8a2tfW8rhBKxy0HLmMs78kRg9+FiYAzEI7ZXno88yhFXZ+QtU9uQ8QBev8YI
O6w/mLLN7fQ1u0j2YT+SiktqARrwYiML1QyKungyJ3fTOK3q1xWc5JaphQc7n6ARt54Dojs5hbss
YoLU4WJSpnmfKMVhnR9gBCS7oilYhdnG1S07luU9npXRIcIV8wpPzdHGJn+MTf1rXMvJGyIsFJPG
y6uYyn068jBNDem3Fs4qv11XAHy1O4n7a7BHj3CxbEc4VMVKHhEzioBlP9VLGuSd9kA4iM1uRSRX
R4Fgi/jZFzdmQluoPQV3r9ypgiczz+O9qY7v80DULX5KpuP0b5VmMfRdNgLYMaQ4EKqxUhDajIv5
UMnqV1o8LEnh8ghUUAqTMbBGNp/H2uXRC/MA75zRF6pEWo1+zwDe73W9e7TijHQk0eIJ5TpzmKzt
mXUtj43V+4Nj/CoirfzAPSxbE1tKeTAWqjkN8L6h0WXYzjVeq3etGhDCpSnSijRat7J+jLGhb2tD
7lydNoKZ17IHT4N8eAmzBCmqmeR6WNob9Hy8eonCdEwdk42b1BFBJWKrJcNxTKPFAzkNfJaLh3kg
4a2S2r32xy4c1vheny1iz6ytZQyrX46YvPuKbEIUsTCPSK9obDH7bY3gqrlNt5CO4hPA81eU/jhg
bRY6yhlStM9CS+/E3NSB4TMWnS7l8txLZQ3Npit9xdmJUomf6EjdcwYlWlWddyDZezlhbdLIrWUf
ej+XvJHL0h2PjTA/VdweKemWoQW01j+lDUmgKZ+jCEStE6fP6SQHb8iZccYYxyJtQI4OAu2mGtLX
uvfVCsFqQWkYErTCe8O8Xygh70Yp35Qxec2MPEK6XS/Byqxm30VkbfMzGrP+7DILt4ZVbFeUfYLl
QBBXFhGqrvoj1phGoD8vU1DI0RQHsi9/J8V4GNzmVwSw+iKclXsTxYRnolnxuhn6XrOsyYYNguNF
iwHMHh+Qx2wBVkfLaJBszL7BR1fY07lXUtIXM7C/hXZcadd0Ws6wtpomyAf5aZQgtmrX/Upb441E
MexoFXyylIwpbbmlhM5rC0JWZdk8dRhoDWI3ubWxKyVuKcOSuyzLjwXbHWiblZ7Slju1rCHmpgl9
vH6ciK3gJJpPdQpYjhlrv3Xy8iA6FGZFKu47EXRs8zJ8BWHT0yhLPMCoXpdL62X9+mLPBsReiafQ
WZ1f022XIDgitGg4MQC6b2mQd1mNLW5Mf2aVk4FUTQagvMhVk+XV7nOHktjJGErPfIJpxjDXH13a
cb10zi2jhaUT2TWjR7QWe6G0mHa5Ov0m+KkOtNw4s3pcEBZjSsjmlmi+VaG87oi7SvMH+pS2rs1f
9vRipcVbb+f505S6JrZ4Tk0szbFfqNNX75YkM2fjI8t7h957XrxKd49yhWFBU/WR3vRb+TmrooNa
z5u5r3mNy3UzRNpBs+DTNwX9chS7NJ5sJ9yGZ6kfx5+l+RoTPvikJhWmCsldpbwsULRClTm0P7vq
iy4fBjSdgYVwBynL0AQzwxTP/SRNw9PchYWdM43hkupPal3mF5Ek3JjbfNc3MwHJtwUpa34uPxrw
uG4/FPwkzBwFJSzhd1t1bHIf2Y8eJNb8bCXrW2o0DU0+GoTJZAaQDR81A4WgVvt3nMIOhOAY5oJm
Tz5pRwjn6y3GIBIYSTclIgkSgMYGxltS0qUA579BBcuOJtx9k4lLkJsqW52MPEN2s2zC3BaV96Iw
846B4k4ktJnTuHdKzIG1NpX7uOJltVta7sqSWAVtMj4bgZVAgmEjTjywx6yi5zGZ/1FsFC0hj7FU
o5Cz9s7Euu00HS5NtU4OqiCBe9CnDQkQzamxu5bwMLlruxgd9FBYW0LlXtgWvekpi76FTEbGLKo3
56iFoKz/TJZxY3UmGVmN4TkC+1yjFRjIuJ8jttoTpPtooX9gDwbYDU1UJ7mMU6n8BKzIZEK5ump2
F+sMuWjSL2ANi37tD26aLgFzSO46y/qWEyaGxQElFem2KPoq+capw8Zp6SI6bA4z20RdT9dMhjWZ
O4POmIbbZnxXx6knG/SmGHvBHs3mzS9L6FoxbVWFVAMCoffdLD9w+aXM0e2UibH2lfbUGQjgwYK0
WWja8Rbfk0Z8p6PuzbhkZlbCQG/R1tPIa9o9brUC5EvxPGNs3a52zqaJRvTSTdUa9K5Dv3/TkiLu
IwKQWsEnV0PT33iUiy9dCLEgfuIXiVg3sF1Wb7YeDoxSrK6u2M+qCUpFMztwebGnUSGrmPUKPJct
Iqp/ayPLkjsYKl6jJADUyVNOwSZWkK6xDm9QiD/UjaA/Z+Spwj/KSw0COcL3DrBiWCGGlDiI5aiT
mWfiYnNTcVTniMxL04C87NY7i6UhqjznPJhX3p/Q9Sc1Y//IGN2oy4Mylo5fToO25/DmnaEzPxFx
HyAnrSjNWGGpyZEWnyy9oaWAUcQXumHJSAEdUA/XZmbSPRPRu29jaN+kaHkZVuNtkwPgMOoE3y2w
cT1j8ZnyfKL0JQDgduskgQuNjrzTG+NjJuWA9KzuuLolkIvc/KicoseiypKkVzGYioHj8fvLdoTk
Bx2i5JBXOUFc9z4bKE4XNks9FwdwKISp6JWeVCQ329JO19Ok3u7fhYuV32jGEONGzF2wfmx1kxV/
XmzZtbUvZSwPELbMwGyhf1OOIL1Xq3PWU7CbJst+smza9kFRJ+hzlZ0A8llvlLSVxqDNMETb9xo9
hh8p6BJ0XvIy485dNmnEm7B+ITHYOhPyekfOLysxQ3IIK6QlEKRKADJqoZ2D5SKwLRPvb5bfIKBU
w3gJT6vIP+dsvaW2Z7mHT6vckM1zNLTewnzX3LnJSOytC3/dcll2DMXWwUd9tlKx3kno67MFw17q
oeEa9B/2uKXnkK8rIyIPueJxcVOKArV+qtlTB1qCA5xhzxFMinUCtj4HMmckAvTFBTwpHPHI8JkV
oLsXif1OngD54XlCRk9tIoMQsZ9N3EZnREcxlILtiLt61dOER3rGyJeDCuAXcdbSN2M0SY6UwRp/
JJh0Dl1PxDUdDI3DW+cYWSgFx6roUZLk8idWXeOh0MpjR8wYuS01+2l4ZV1TWQfDbHbxIZF2FCbx
+JNoIOfM9Gvwb5babDFIvc/GX4Ur2y0z4X6TKo9j3PUviWmVYZr8kiCft7h75hNrjmOhCOw6h9WY
Wy8f3l2zJBgxuQOEkJ7tlvXyiB2J2pVBR4e3pF3fRl61H0ume+2cV7/jAJ7Rmdd88S1VG9CzrHcY
dbmmE6clUEEgC5hXQFfulqkvbyV02iqqkaIT8b6z0l3jDISuoJP1CAL5yTCNMksRLBMs7ox4GZ/j
RmY7k1BEjYs0qTp3IxbeR6v7aCfDqYoRi2Mb5hywnX1taEsIReJRUVkqumikfpSZGUCbDlKgW79E
hpxn1Li0m7alwmUGBj2JURSQT0iPl3mBxhmnd10viis+HW7QJr9/oxFnSMAemR8i2sMVMoOuUqmV
eV4IIoXEsqrg+VfMYyFRwqa64MO0pify5jkiU0g6qjqeohxLpCw5Vpe6v5un9V1vAD+qYjiNxii2
qUCGWOLOKOrqVlhJjFlGxeWorQGh1IyJ5fIgRn3yCVB8KdERby2a+9kQ1rYzbzIOe9zPY2NtU/Bp
IeilKbAs8drrJBIk0TTtlUJMLAl+AiopuE7L31nebpMuS8/aiA2NZpsqM4cjkAm5h1JydXPNOnZG
v26SnDN+1u0Na6H+VImJYqxsgcroEaVlHZ+bRn41lmIFNQkQZmE/sUBjiU3CcJA7QCGWhgmAWzXt
uc0Y+U3dS2fHaeByH9jOsIG3mjpqZ6fzuh7/AA7O2u8ZK8+FDY0B7UEq09fOAtT0f7g7kyW5kWvb
/subQ4bO4cDgTaJvss9kkskJjCyy0Pfujubr30JQUkmlayV702tWhooIkpkRge74OXuvDbMx52Lq
vqYqoHY08jJbEogIemc4xJRYq70x4b2x28zPIXM+AUnyz4QSe31yJTs+o5hjCWPvyX6w6PoaLiYt
8/CjdosXf/avrj93zBGHak8PAvJdTO6lM9XN1WY4i2x+jfmgf84QlAyxYubOhyKBoK1PbpP9XFx+
XOWBZNA4fcup/E7l+w1uUk7HQd0lI8d23XC22VVEgGjf+g9Rwo+n/maqE2xqirdOgkaxyXgCcBI3
TI3tz8z6TNpiyjdzuyXy99EK37KxEGgJycWcHf1UI5G8dLblXrhOyWpzew4g17vcHt02bbWJNXYV
bFvrzOS565t8F62YtNumE51zadbN7SkXb7wX7lgSoVW6l3bdpOXoczvq04cgCPKj66fMS8qIjNwi
Pt9+27C+hdum9brhYpjG/vNN2MoGS4P3aj+t9DWzbm6P/qenw4jnsLaGs1zfoL3C3Qb5rWFIf749
ub08rZbkwvQ/7Z7IXkoQlt7zQuG0vtnbI3Qpj7gPrYOeQI79+lML7TiHfXIu1y8NRpn760vy8trf
Oq6DumfN2w2UNtQi2G0uOkWdiQJHKtffgZeCA9zXRLosw6VZN7dHEf25X49AOaO64m8oCgB37/Zx
tgtG36XVrtSFnom6eDSlN8aGf2NpbL8E0Y364q3/bpoGFqDsJj+O7FNvkl1Td+ayMFb/tZnwT9MH
/+eLhjsKRwmiNda6T1aPtDOm104ZyaNo3fzxWk21jjGbKKgpHi8KpsOvTWmZ/lCE2dsUrO026bwk
ZHRe6P41F5PS52+1Qaa52iT+2DirjJ8iu710Ef6M0Gb8OjZBxoC/w0NlFe1p5vZ8KcmiukhqdA5o
lK3oXDr2EI5+Ci/966lV2M4u0kh6/bVDmFcBlAbOxLMTfMDlGC+Ec+HzTLO7yWtgMq2b2+thUzBU
KjJjbZpwEWTFYCTdzrM2l0iyhEdzpzmeC4X4s/pw8nvck8zbJ1EOp5ap5MWSJE6O44iDIWnV5Y9N
6U7qUgTzdGim+vn2Or8/J5hqm9sLLvjE8QZMVnq4tLWd0sXDKUTcWgsHTl48URCV16Z6Ww2Bgkv4
j029/tLVXc48ZX3xyVt/gtMlCmwMP5BJtboww7CpodfnvTUDLCtJsov75q0RHFW5D+jKmnC3SC6T
kqmOZ7NMqmsbXXEyNYdUvUfob7ZYJ7imO/5XM3WKidhIX2TBx9/RnZW5dx4L6z42wznsZbqx4hk3
Ipy0DSB8Iihhqm2NiD+YEz0nKYNQ24gDhOdXxOKf54oALZzquDYxdnX5E7ptIENOp+5Ry6CKDYIf
ufWKCKtD7JbiuRfh+yySOw/r70FTreNRHaNDNf+osPYfQ87jytCly93yobQYgeYgEiHdw7SpWTSc
QB6iogkvllvl+8Yr35MQxQI0sKgoK8RZEYjAKjFcUsvXpoWyklTqd0o6DUyVqtQq3rMCTESQc720
j6acxQ6EKklva7ucyQAartgcolDqx7zhxyKQaOhSNvdwY+pt1Y3FIe+B3paMm22GZpP2fqxatlJB
OykDzOq5a334NsdFMweSswqnSjzFOzMyRwui4JtVvg8VaXqiD5ABlyy4XGghOgCu2YwoFaJcXMIc
zWtR9sG9rHt4PeY9qs296RtkLA3LM59PtimHTj8NDKkGy/vUYexqNMUyiJXPgNfeCPVZjiGevJ5e
2dFBlQgbgwk3/IDmw0SV2nhSHspLVfefM1HqC717ehuWe5aO86E97qoycOW+qSf3nIzvuRr7NzpZ
DO3GYxFBz4vKcV12ls9TAi4CI/wBzFSOSMeZ9tLRX4wIKfe6NbIp+MbApvweGP1RSxSOjky/q0Vm
m5bco1WLAXkDthUcmfo7X/hnlJn7sJQQ6PDeSXhaiXF/mMq8IsPFjsygPYmfCIaZoQ7Q94zIU1MR
DRDaEqtDiHxDCUqhQsrjM96gkiGbnvb7I7FPsT1hFltVOl4jiyOD3XzbJ31K0mzyEzaZQAKHJi9J
1+6aeV46C+mjW2yXTrOys1EjOA1SZD/vmOZGn1ghANadWGLCYAqyAevA8HXE2L5LxISVgw4joxBu
JWnWPM01mJKixZPthUxD5vST6WsXZz+yr4j+KlrY9Fo5T/0LAgoc4GBWKcE/Fi9Uh6CdUS1pQyMU
fcLU4D31yMETrgETes+pxdEl/Id8Js0gEeLDrzLcFfqlqcBSTN70bjuVj0ZOfY0tXZJQTPw21SNx
HnlK5yKn8GmwmaT1R8KOYR0udk2SoqtS5MhpVowD+M6+7jL0n+SzOd06hKriN1yrK/x+DUmWeb5x
RHrPybVZRxklyg90ijOxPhUCPK9sD2VWgUqooOb4Ty0eQEysqzGCr5tejHexu/AbCnAY65jiWJ6L
x9ZtEVjkpMlpWn1zYMEQzL/OfggYqgWL4kAVSkgqz1KkDk5sfwny4iuNbUy3CaPnsT23oZNcubbu
60YBuuTD9goP48TSLoXiuYPKutHce49CkdM6u/1bymCFpckPy+L/8SqGMpMl1iRFfC5ecAhL6zfh
V+QSG/v3HtnVuEzOO3rr5UBUVIGqpnoLACQxVUPACqxU7yWxuAdQ7ISLGvrPEZdh6mnMqTS6UZxX
7eNkbcp6vgC//DQWyn2y4UDuh4YjL247nAfNgDjKCr7VQ/Opxh5fSMBjSC9J4Q27UyfwqNQFVsRs
rk964cLulsR610m49xJup9nIFZy40kOo5jtQug9csHBEZixuXHCOG2KFAhaXD2n5LkwmtkHfvbtL
Hl8sghi7KFH0Z7PlfQT0DiDNpbO2iDPIGrzKHi1a99AiOzyRjnznZ9F70WY4UUPfPTqExNEPqY6E
dN+bInFYdFUbv2z3Mp2/JyTVHyFcFJvSBG8Unp/t1LNoY01HYKIjjhJoRkqZDaJyiMP9sLejzxpa
6Zb0QIdzZnyHVUY3WV7s0WMx0kLHkbME/ebsl9k+Qp/1NlhCUFIa0bJUbr41pfncMTnYOMhtkJR/
y5oRS3rvvAwTFn/lWpuqI5awapLxztj6cajKnzQDfdK803kB3+DTF2NuiSepiUEKrK/d/uC2yVbX
Y7WaEQHOvtPXzAHMU6XcNkiLWgqgSxVWKW2xuU5OWeA/jLi37ah/qaoBx67Y9t14KU2vjwFxj5fb
JrYpV26P5pjovG3qZASzxc6uRT0NgyFrXUYr2jLXOfaTIxEIW3wQQG3tZJ/Rk2RM58c7xp9ETDPy
S4DQXaQPjRDz0n1VcuPBCvWYTtzGo9wJnW099tMFUu+5IJ6dCj+bEDuNHZfX1sVsQf3KTXKgQqGI
DWS5cfOhOd9eh3rsHitCqtswfO5o3+8XxJJY7F/GWAUH26sisqYiCmsDpUJkF2yndAqxwNH8qfKz
DCmEggFHQ6mA/qG6qTeuTSoSwNXqCo68vC6Orq5+MtIRYXmVzGCLNyMCGhibDYLWgNlM4A6khCaU
ncG6uT26bfDbs6S6Paw1rtvmYFK7uNYZjaGp8Bzmw87PVvtwlEPObSjDLSsrqDx0y34kNhZiZQV4
ixssxLenLPWI07bUqZ+Bb9z2kQR692tvwc4Zj37e33WT7HahG8El6fHWEUkAUDLOsJ2z+Ntm669C
HE3vPKk3C19HnozPdkUImecHFRQYsa9mysA/Nh6xypcBrRDWrPXh7U/moCOXj/VCUaTVNVUJfKI6
e8Ae9nEzyM72hBe4yGAP1SPIh/U4/fWaCoZ7g2mKE5WVX0BkEAJipMDr0X0z8d4eMY9WZ12/jyvV
+sazrkzCmQCr+GYtjrL24q+bm5N6WfyihCaIh8Or6M38D2ZqkU/o+ElaQko9ZFfX4NOq6VNnOWIj
j37exQJkFQ/JJYt6enkece1u24V0m9eyHms0zkbZc4ytpf5tIzMdHdxEPlTrsk5l4c9mpkvKbf0s
Gc1rL6UMp4SrweBgh6EMx+olWbZMtA1WTQcDuwyn8YCrWLdSbp1gDjbkYrLm+eeGrKzy5CQsYWEx
lxu+w2q/ZNbvvuHAsfK0+7WJ/vnI65Bae5JjVBB+eACt8lB4sfolIAl0t4cU0J6gbCJIg1ViuycV
+FuzrhGrdbUYCWLFsIAk29uOAE6L+GQhRBdnpIQTyfiazocaGeJTkrfNxB0VPNu185yrYgREg7Ka
rOMisHYn+UI/NWpPqVRM3pK2MUc9+ye9ur2rNn6Jo6gmG5NdT0Y03OwRfjm/aIj9Q+yNzypcGOdI
Ta0eEzkrfMWbNaCgXY15dV0IWYJI1qL5Mqy+du8mdckEdSsx0ts/ud5vT/26V0cvUme1LvIMdvpd
7K06TdDgaAXXtWCUdhl3Ds0KZFiYDKUMnkIyMnxPfw/c+SUHG4DhkFUo1uH2Al6UJPLb8ykx9Dz7
jO/CNPoq8RKe0cLj8UGCM0ErwTq5PmzW4/Ofnv7bW0+7L/iW+vPNn9+UNIe3cAfv5cAuNDdb+s2h
3pUwg4i0J/bz2tizd06D0+1Hzvjx//7Tb8/tIvv1uxlVEce1btxh4o3+8dwYDxqfvzxbuviakt8Y
jGl4HAziXzqpHF0cIQ7RKot1iqf14rK+1vsBLAemELvbJ/alrkuGTHwPuTV8WfBQ7/JpgoHN15Pe
1YhxLhIKxkUNmFnHwvt1bt7eoiHQYQObhjnduizvq/A73pZP5doeGTrS1eEMPN6ewTH7gePN7OUS
N5Dcp3p1wSF1lIZTZX1bt/Pl9vS2WdY/GDUYdxPRc7+982m2uoPnuXfRIB4Sv0Rdwt7NJSk83CDT
bethQ2IRaEZ9NlUFecnjlMdcvaWD/oU7mLXJg6o8tkX/bJWHsmtfPR16J2LMH5wac61MUByzptlN
9Fo2JPfdm8x+ooKgGcmVyy0VRDmDfTrr4L7icdfHzkk5B62L2/Ctuq35raWvuWkgaIat+yVXwUdQ
hg9d60Q7VpT+EXykz7ct7sp8WY5tnnM7t9VFgK8bZPshNFkTnbBfLOHj85Wocma0zJuh+ppE7kKi
slth/iH+Il2hj3QWjRcWCNL9T3q+el1835QsJ11B8C6WiHwsvzZDyXXWv9cjjkVZNL/Rjh9eDL1K
A0uon1A1lrF9UtRjGObUlqrwLDtL7Uigi3d9GdzTpn8KQbFt5LODD2zf+sXMzT17nEoq46xVkNFn
f++5LIwpUilU1Hhu++Y3zshlE1sUZW6G8Nq1QSaTPdjDMEb+wLQAt0wnoFp69XmuO/29sZ+EjP3f
CLYDZzKvIx6Ml9pUyS4c7ffEtx4jGhf73Cnwn4zqdwffldOl5nnqMHwOjYXjdL2O0HSGh5bnDN96
+zgGSOhXdkbUuzBMbw+LKXHP3XxGhsB1bVbOo1Mu1iFKa6TalbTPNwHj/16JJiTHv5Zo1vXPoVHf
/l2jeftXf2g0ySlcRVUku/5Jpin/hsRHuD76c49EqAhswz/EmtHfPLyBAQGSYeB4bkiI4N/Fmr73
N59MHVCdyGsFkZr/X2JNlrR/1mquDAobAjbTAof//pQIYs/CozGKQM1MeRQxQgxiCtgfdEnROqZF
uUBzDXMboJCF8I7CP16y+VPLhDz/ne6n3/xsHbRwn0iunZJ3pVGGErgQ52P8zXFru/gZuFHIxWCS
zakOmwgpp0/dl+4IcLHy1zqWU7gbiqL8glQFO58cXTs49UQB5CdisIP0MNFQlj/coq9Yadh5GMNH
iaaXuAjdbldT/PoHhsI1ZhQU+cndDCEwuLpNQ/c1Sa3qTbR6ZO4/hqE8DlGc0o5BcoO9alzIrcir
ovxOJDnEwIZqhrpGtr7ZlqRCETWoa3dajrHRxW/MKitBerhd4nKpVoeRtrGrUJ4a791HWgdluxNC
QvdKIUjRswlKYOoBy/N0uMZRl6JHKUwdZeo8FMTKA0lamKh/87lSlGcIhnSjhqIi/2Nxy8CBy10l
qGYLchLI+mOWmCEkR1sQUFdgi5zz7wqMIf6qCBfeXevJPoTmHzpEnoxVNJRHlIzg+sUEPOGjns2Y
0zCzDPgEaKre1m4YArWttC5cUYJu1ZOX3pfMKzz9SeZdLF+xXErzQyin+4R9K/3hDEQQHdsO8emu
IX04Y1SqCNxC2qi+Vojmor0d6Ia0HhxXoZxh6Ney2nLdl8PexHR5gEk6q++9swy9XCH0FnQgDcOh
slm4z6K0Pvl5qsxhHHChPEdNgam3CMY6362LFvtCMh1FI/Ej4bDTyo9ozg3KNE9ZTjt6b/IqbTYk
cth0KTMH31s5l8EIqLKMq3kTxqZ+yuCiWb9PUDNAIhInu9BRxbvbI9my+Ac+fQoKuHmpyuBq5YOT
7hGeTgzQJlVHAWrLIv9hM/8PgWg0Hi6AJJ3LU8hEdEFz2McxafNVJO6nMO0oE0gXdw/2CMJv2EVO
nsWYa301v9NHi9szNLZRXfoojF1/2xpCrIp9mw0eQ8jVz5I814PX7BNDgGsB6pwJzoAB3J2hvTc0
3IIeqGptkm4HtItShrbt42KpT74YxIbJL/EN7aQeOux5dynXoo3NyPucOqLZIalzjuGg7L32UDTW
3WiTYRXL73jWgjeVyQ8Z4/ClSsiOlU2wwK0Fqn0fN1qRT4fKLuU18Hx5JCi9PgvHTqisJv/QtiOt
627ASoIVI6CTs8gLqkJ9NzZ9CMdTBTs3t4IdN7R2F6eJ8xqlKj1aeeZccsIKwMxnArMXjrWJ6vbS
GvfNaHKw0YGLV2PxiMFKSeHmDkdpg6Mu8gDSXVR9CxofELuJ2uax84ZvWkTLjxr/wYHTbKLcG80j
E56YNh8kwgpHzq6ephX8QL95CkiYs5syeyEgrfg2GrKCZkWtA77cHEePVgClSFTc2/ZKu5GAd0sA
gMcQKfJXLzAFq5s0uejcJqiOK9s+zwkHwM9OQ2cenJ4m0qRolFOZVB25IiNUoP1CAjr9pMD5FCQ1
vI5oWeDnh+2LCZfgHhrKcoWnyn2/rOo9gCp3bf1l1yD1SetZSvw2iwPDwu14NovjPFFgZLL6PsyV
fV7GKniqgirforBA+dGU/qNbBFhPdZofwEVUn4aQ5UFJI++6jGWwhyRjfxJ8DJryIr4vK7s6jhTS
e95//ZK3ORhDe7CPxWQh3m48c0n9uqBwYPc/MLBFCB/O6btq8oHpLlkxWnsJR46ytgjBkVUhXeDX
iQa5O0iXcNMp2Z0ZpvVfKOolLeym2MUyjNCJwU1uwxS9VyP7Q2mJDFFFaF29QImtUuEMsq0f8EIt
8mnpRPas1EJdLEYGSinAjJmkVJrMSGS7nsu5qPHbufyTcSN6kGwdq0NUsCwdw8ESz3O1uqfSYN7r
oKXadH1vb7gpHOJlCR8yRFnnUhHDEw9zfFA+QLbRov4cIpfPOOJJcJmzHquicbdTNo+/pYHbXwZv
NSLoNVA1Scwlj2OYpnR8WLMCHU56OsagE+Yj1yuib+ZuPkJTnE+9J9Ij5lamKpEpzkbW4gR0TnKs
ju5D1tnmmnlCHeXoQFwIRHd0+yncJuRT7PJcV5dsjpaDF8kYD9XcbBuJrDlyDNwP12LfVfBVs45b
GapR7GAxOeGNQIDV07zagn30z2oInG0aWfZWZol9WBd8XMKC6aBj4+yqkRGN4WdtFcJu9GvkrTdY
w3eyjVsq6DG407D5ybpRkpF/5O9jidqrKT1x78AfocAGhx4ni7PPwjTfp1yQ751ByDtTsIovK453
CMvkEoZ9e4zgGe7GAkWQowI62xIOcjRz7Y501UMn8vSRa/7CKZYSaeTkNclaVn2Ik3E4Z3nncmXk
T1neR1uhoWcsKmavOga0XGFNaOOWj2gE91hZsWRSBdy8hWSOtw8tgVeujcJoanaMiqddgHDxmAlG
lrbIo12f8FfUhHacEbTeTDRUDwjZ/I2C2wkXl+imyudgaglYIcMi1Ed/gtJcK7zSTukLGjjNiHU6
RbWDXeKYi1wTQeIj7/XIDUsjQBCQ2MUZaXW4h4HZbFNDAyWvfMJ620BfaMw7KGZNSMFemDs0FRRO
WFu/CAq2k19ANIR14Tw2lel2sZlQyBeNwgWT2de4XEWMzCk3OdI9Ui/KbguxiO/QLsataznj3o6X
31FOM48KwhkAX/G6MEbdpgXM6Nwj/cNLce2BnmXtMgt/10+ev8vsuYF1ME4w7h0uRiL1NlHgFjQ+
JV5VpkuPpmTPLYiHNlyB5622G7kZ0L8+4BtCAdzKbh+1aML8xSyHWVflXqkkZWraoxlcqQZZ0WK3
sCD3W4Yiz7hMB2RsLbtqCHHO6xCnqGbwmy+oEAV65M1YuhFGtMZdHS0YLchJ43NUOPhNOO7w8GGv
GIZ5R8aF2rcjMD5CuuUehpb1QNJTcA1ipzuGFoNg2vDuDhnovIuIMOa0IzTTDTRjMArfgwIQtWX+
kO+YW3zNFq84+ArTtuV76UHbNjfefkGHVYzFPnJqd0dmp78pbHLKJe5CxNBlgZkAHbhy8D5Ojhm3
Yv2ZMoY/1GvBTA0e0bkUjYJWhTc2K4Q4DpJMQjq9Zmfrqd9ZEQZpZAUlFgtbvoY+Z2cCuGg7mAJK
q7ASOi9lsvVqMvhgPDPuCDj4hOaUbyyCXPTNuJUQ7Gos7DCJsJMDlpzPgw+qm/Sx+cjtAuFdg4IC
mYl9clNyiaeiwVPZtJgaXRfDoELLHcd5e0J+hQG2ZgnftzomLLshITVvxpMMi/QCmoSmisqrXRqX
8dEGBf0yToLUmw4LErfE9jSipuKesfB3hsL+joTevTdTT27QGHj4CJgM+a5K7tUkoJdgtqfdw7nh
M3AC0JWD2AK6VL8HeVz+3nBx+ig1/uVdWMRZcz/VKoJlRcc83Qd2EtC2GaRNu4CDGkmGA5dskIWu
35KOKcphVEPoUoLA00gL0k23urT0cu1DCxIQNYrdHHSUVC2SmnhxZ0zy8ZiOTXtBgB3FJL8VXTy6
v1Jq/9eurFlqsqT9a+riBwC/f1tY//pH/2AuOn8LcVCGktWz/LvVcfw5qP/7fywZ/U0Gtm8HdHSw
Id6skf9YWIu/2Y7AFWMHOA7CQP7hgsQgycIafOOvxfgKcfwTZfEvqYt8nH/1QPqhWKtfWOwCjGMY
BKtH8l+SUx0TdMa2yeibOQ8fjV2qF8KoYXqkm1FjkViceNnOkU9aU/y7CAq8vGvg3r98aU+/LJf/
xn780+r+9i7CyLH5mvgunPBPTkyDogzYnFOf6zKiSBTxK3X8/YKZ8UEszEIhpN33AewFLDpB4mC0
ForxZJseuS3nnFSEufz1W3L/nKjKF+PbvutKEsbd6D/SXXvLc2VLdXZ2AVUg2qDJZmskc7BYflQq
t5/KiaBulnWgAZPvPiLZrRb4JFnObGAtvMQwWve6HvXRE9y+kLEAjYs4D2vbFVvJHe+IhG5lQalk
H7Yxc3nZn6wVBe46zGeT6dNffyJwnP+xq+FrcrSFHFAhOdr/vqs7NOqwCPv6bEeLfSUCE8dP2vSs
5GLAMhAH3ZhV1FBM7slpfSowiGFY4BtFLTTVbxkk7sfaDT/HLsGC/+W94QL+82EoONDX7s56kqzH
+78ehmpQFDWhrBgUjC/xGOwY+5ZnYEDzMbEj4hSwyG1nr/sQkWa4Ilw6vOQslkE6ocMplsfKgq+O
M/+/vK//ODBxwqJh4RwJIpsd9adg4Rw0Y+tyf6VMOXeqluBpUeYIiwgNzMJ3SrBqSlW0Xwg4Pbro
adpqbFZFH1orsTj3lUn/y4Ep/pR1jLNBoEZYeawR+5KY9n//qlik2UsSww/3cmc8oKGwrgExI7Yb
WvdRmfWvZXxfuF7y3I1l/oZ9cj8LAKqLH2SHqjdMC+J2eqh9yhn03/Tsp9K/zF5yrpvF/tyjxJEm
7u8Xj/S8EsMmN3b/DZ2ccwf8G+yif6idnFJ4eszDFYK14rCW1l3gwABICyeWJPH8vdE1cxwrmrBF
NnfAUA031eEsvOYjXRlfoAbJQM2d08o/p3xDJbVSyQnMCmcAp5TEe0DArK1la3byxhFbiWJB1K9y
c2bKYz2a3Qx47K/3uOv/53lCKqPD65z3NrzclXj7r8ciHJ8QlqnSJ3dkYuJWzYOXxBh+owjwgNef
8w52edHhJpoImJmY6VxJtqif8rR+sjQDOlBHyNrw0lwjtKt9JefD3PEFzfrHmFLcQQGMrwX85msa
y9/ajvgmfEYR368LJ8sfd3TC2g9w69s0DSNkxnQQmtiVhFX4T7QT36I5NWdMAvaD1bO5PSIjMkGW
pp9MRJfMI3YAq7STPt42ZRo9gFNp8OQ6MYvH5ooR6YXdqBGMEBs5KOG8Gb+en1MM2GSYPtWqomgv
FudtIbC4GPr0McrbjhIaqCIHz7Ibkl3gNrip8JweW5uS23HaBLQX3gQEGfW5rck48pfiXkUtZlPx
fdYueTKTk9y7sEYOy6LLM/rbHd24nIRmJhK22xcnAg39u2BMdvld4TTqLgh596orEbKzqqrcJHmu
8s+zxdSAW9uwSVk/Xm/h5RR3Lg66B6DFT6HoLBZE9HLo70Z3Y9rh3QLncyntaRV7tYRc9gU2Trsy
GyZsBIaEGnYFeUB3OqN1opb5YqX+dDesAqdKeyeIl99qYz6FbYPKYd1HQZn22y71HPrBg2LeZX+I
NHIuQNCYNI+MjoijPnuV9ZCskxdplfKOu+o56mT2zJD2CurPu0udInuOLZM9A2ZLN43dPXg9jCvL
6pxXepMxV+YQLSNtKwwvyZ1AEfyA7Wt+gB487licI3Uq0f/IXPpoQLrnKMjyM8QwytlWfc1UQkzD
hIR6jvSw1dIHkCEIIpXhuPVm7vI5Up59aHyXX1LmdzC38rthtr0TNeFDga+clblKtylGn0eUmS9k
3+JjE/iHJztNDjlDQYTgwEbroC/PJgWkQry9/RQjociyPGN4o79h6pyfNOy0J6Oqd7SrVwQk3mlx
Ju/FtzsLwL5PvcEzz7ffYE3xJa8ZpTMgDvAx0UWUKF+SSD7eNoKp7JlGVYoNi9eWqA5//UEh+BzK
sBq9vQYnfpRcoaYjHNjl7vaXvYicSRHWuA/I5j0wQjJrOGry3K+bslrCMycJTuD16dxxMe29dLr3
+wDEMS/50BeY2Ds0T4BV2fQ8j65bJK8FoX3HpEAhywXGerltbISfaTkvD/SOk1fiafWpDLHJei3z
Zi94um0UI9ULJt/fbs+qPlzovGS7icLxMg80ww1KuNfbZjJIvhZZ4wsG7DqwOMU7nhMmIlkR9SU4
7GXq2idknIqmeqRek1oC81fLndWiXtKkwzmEGqMoHcZXrzFQIZL3tq7kKRVyPmmRq00TDOSv6DXi
OhqsBz2wHtOL22ynuGs/QhijWfAD6U/2Sc0cxLZB5VKKd0fQcwwB5p8dPyXntcNshTrkt7LR0ROJ
2KV0v4aVZ54Q8rI8fNeEOfiBJnKcAK8ADHxdgxBkvgdTGpBeDoTiCnDvPHFe7FnhbQRQi7MoBRK6
UZESW4k7TbwlzcS+PxY0i6FzLuN2DjFSR904H8uqgEQ42oDe4FudMfL87nJpO0Tt6HPlAr1Tjlwn
ejcMts4R0CM0GEQKVT/Fz2lZfVWeTg8+F99ThZO17nX4wMoz3VnxSPAC+gO7zf0t1v1PjI/nDZeu
7ilIa0Bv41s8YZgZE8x6k0jjC/yueleWES0CQq7KFFPX7dssQU+dF2Jz1jHamQnPuMnyz0Jr9YTC
dpd3BBTdrk842723mWO5H76EttU+c6d6qLxlvALvJcIinF5lMJJ4IK4TRcRxKXmV0j3A/z0xoB+n
r/7gLwekrA/aHeGHj1wkmAjSwkD1PrSQEoiNPKUhykPHS4lAi5CNlstrkCT+3S0SrK5R7RY1g/CJ
HpQdEcPWAVFwaCVFKZY29t9TmIChVIl8wq8+0TSI5b6bC3qrqTyJsgF0SjSxphRGAFQj8g6ZQvHR
CG2pQlyYWdKwWKfN3FvOd9yxPfWq3jN9r7ZjDc4jN8x1pkyleAXQwKTheOcnexLmlwdHm2vd5NZn
+tMk0vsQINL5hOqnOCFWeVhWoCsLsvIowXccfIsU7xFMQmE+Zw0GvXCK32yPFHhMva8Fmai+Bq3B
4Wi9k2NEP39qjpE2EtB2sjyF3XMvcgcqUZYADJ9afj3tBOjR3FjpiIdTX5zTGc3XxBzg0a7C4IIu
/D4j+jZhvHcu6G6S/lZRgYPt3czQn+/StQ6orAMCuh6Fmy+YSWCysZM6X1OL6Dtj2sxPnm7vu9Jt
HuzoZzrS4CY+/AtFjTgXov+Z5Y217WzC0ywVPTrakxcxLz0oiEqsiKrxV3ZU4C/OtZY+t+MQnCDm
THm01dQ/9SuuytSB/w1WafuRyfTdFKPA1NITeuQTYqPLimh7xyPxTYMyIx0W91bLoIZMVpL9irPd
BQ9IxGWbJSRmAs+3BmTLRfDk5FUDRHyH9KI5dxFAQLUmiKExzpnFxT3dUN68pdY0Hh3dN0lrIR+m
bSRAg24Vwsf7qCoAZWEfTqM37K49lwGTrR5K7v6hn6LQyT+6lPQARTqXzyebrV49MrAbYEdk1XVK
GeVGEOsODTVqpw2qEq97LHvTn6bhMAxWe25Ma05m+tmLurkfG7pvS9z/3i7o80ec1+dctNsK6LmT
d9bhFgpYNp534aZW7312Hub6IWOpWpO6W0hk9AOXQh1Pn13TAh6Z+QjAfapdAeX4jM6Bk6bpTyrG
cljXTnfkCDp7GlcvtmyP9S0+Zo/RKjZGAWFAce+hS3Ogu3VX1d0e2I51VxJADU1eABUd5J7DxGV2
jeAu+Fn62fKEcc/NpDy7GMGPZGNtSn8OEcJp0PvE0x8zehUbgxNtIF7vjU6ctrpwn5CHeB1pmjep
99YTzhImPUh73XwmCLA9qCx6czUE62yJd3qEm8PbwcIQ1f0hDMIcoQtSagGSgD5l/tKDo9PD/+Pu
vJYbV9or+iou3+MvhEboW+YoKmukG5QmIQONHJ7eC5hjz/HYv12+ddU5GIKkKAoEG93ft/fao/XZ
dRqZrpQnd4ZG4EhIgZTGZqfOKZDK59Tmq9u0CZemJr5zape5qQXYRAsHAAPzLsLu4cKVhUPceegh
uUZ1KPafiFo5JprcdmXvXEHe9Gfl2MiMR8e/Mk2lbW8m2Rcj9O+JReh+WC5OyFrHmEjouymwGlRZ
TlMesiaRD2271TvzNLCMW+4hrtQ5eyaAs5KC6TZOIwWEaH6uWn6qVeeqk2IlMjdcp3nUX6o2UJtW
R2maZyTnOS7xXlHIMklUJrua/10aJqW6Xum7yM4+SIDXSMCMgstya9m4cOI3ve5S9wyoCa5KXWhn
evyrEinWaXlKDcsfB5C2Hyb5Ew9btOn08U6zY+uEZ9P8tclTPr2yI0U9gkSL+4LuMW0nuB16kd68
KXrXiV/YafqdwZLuQZT3VMyde83m6lP46lFPTftQUsHBqDGqx+W+1iaZKKA4va+VpTGV1mZ5dliR
WxmC8GzK+2XPx3R3gr5AdNf8YECeFxRiTuMcgH8WbR3PVltOGeshcUzrYUyiYo1LBikYwk/ShZv4
WFpoxgbHGO70vrmA+ytppXKUPevRNbzghBQ0OwjB20HxXV48mbwYyAIuRuMdPdED1NRVsNOD0Hgk
gFh/DGkdwRMs7/1GCvQGOiswM9hSmupXZjt/ffAjw6g8sNwoLtSoc2gYNo0dTbsZtdRP46Trp34q
JkjZ8z5qDHKTiCii/+usYhZIZ22Ex2FmKXAFimgnoQWPSNiq/WQN3hkyJIJIJnaQn6fTskHchFH+
9344Yk3F8DVtTY4zl8zR+REZ9QiQ8wC+D+ZoaT+kOPcIP4IUwby8w+AVguNRCNiGKj67RD7th5oE
PeJTd2Zkf9HowzAN0/MN84Yj1Ga8BJGXbluysc02/VIVzle/0nFWpNVBl0B1siwidFKP+GCDB72P
7+QU3VUVy5HGfGaGdwBdBRKetzoaOJHoizFEEmlMLOLRs3tkfOPwUYIbWpdm/AZ5cmVMyHTiOHp2
cpZeFbmIzNE6H1ks0lzwF5n8BiHx053cQ+91L4SAtOtueicDfto46LnXwXOoQEx0TVzsiRlgBegF
nKX1uDbqHitZ88Dk5C2crzCp6PfEItQ6GhxVHkwy/IL0aFbhfZI7qE19Zrgm+kFjZleSy5ozVgQX
DWdi75IoiDGTRvJn0T4yz/e3fomifxqY1RiVaxxj4NNruxsOnRDJPiXq4ABmhVauEZ0jnahR3Wt/
CM0FmGYnn0MyKaQc3hvyw+aIDgiLJka0IHWOlNowkKSbmJoSMleGy2WT2UgnkJwasfyB0KSmKlvv
IXweDQ9BhBD2A7m5Er9uQosDSaSWK+LFhL7DzoF229I0ekYmmFvtUbNCMA1l5wKQT78OsmUSP5d3
QGaUifeqI2Cnce9FqFIGuXFGSG92BWsCCA8gaDzdUcdyqMiMnz6HWvU+Uaca123NYCLQJOVn8m7F
GN6Br5XroCRCZa4g52pqvjNw3BiGCJ+1THnz6D2u0KjD48iKn709CIKB0R8Zg7RfA8e6k7MrJmok
FVAHp28aCtZXofXiSPWlaqP0FCmWwEL6Gb3fPr6YgNrqUpEY5s6zr7z6iAhFfOMjuWqp/1qhoSLE
vfx0WpJeUqec9nVPl97pUh93UaKvbMYQFu3JWSCgIVXaomA2J8prqdyAk63umgTLWt1orx3DTx6x
ao/HjvhIxeXL81W1MQ1rtm/64aFJNTCb+qOc7loVFTS8lHqI8DHZcLKzlmBo4bgui3LH3Hd4nFTh
Zxc6+CQEti+60egX2rMK1GlDbkRechDN6izKpjorwleIxKtKBG5kJki7+cgpHK3gHc8CZ2K6KoPx
y9ZvVmq49yEF6lxzkIIeOzHqn0ondXMKXHGOUzkeYj3/KJlL7ZPOe9DRcEy+Ga1haNp7zwgNbDuS
uJCegJv0uaeofMAICn1N+eWtKKMnlyRxbfI9gtUk8GCbepIPbXFLTujWi4uMBurkIJDh2390BzAE
NLKbzXLdILXhhY6VdWSiAGAw6DdJzbtPRfzgIW15KeJ8V6jx1ZWwgPIApIE+oqL3wgq/ZkTf3OiT
BzR+jFsD2lED4ZihJnjGGNkRnPnQ27K591feiDq8S7SMfFtkpBGYL2wAuu+zLCoPfQ20CLShh1Xq
2Dd4/eCu03xUg3UyZkO7k7nFznenF89GbD2Xrqf1chO7FKaUGoFt1KgPr03J/NOfi1zutGQ2z/e1
Z/xlplesKZUrNmn51ZvSrzEFitPEHDBfdabtnZZ9vIirIYzCozMr1dWiVJ83y+6yATiH1PyfPuzP
cWq/n92TV0wLNHzyEC8Yql+XnfPuJmW7rgVUqS1BUZhy8+QAxIVAgPkJVKZOU+GRt2NjupPQBtHg
l6dl08WjsRu/h6zBrbnNqzUXP20jKBkZU69bq+jWtBHsLUIaEompngAvYpZV9olYCUunVXuc9q12
mkz8Vph4Wet6WzchKcdwCPOGozQ9+uUsdvanbGf0wYO7r8gFf4rc7qXSPQtXAOYFfbY30JhcDVVl
nkdj2lh7JXv3qa1oq8jOg1uZFc8SRfvz5CqM6MMKgvJRK5zk1FveSERiVG5sF3lbUigixVIQzl2K
kz7UD0EDLruvWyoZ6Kkn4eMKnJqM5K1BI3LbMsErBuIJalOuVHKSxfSdD9tlyNaQPfS5h8kxhsWC
cN3sG3nXh5O1T4kPY6G4jqOJq3FVF6wAR7HpCo+ybkplpU2D4mbH9dVDN30uyZiSnMkbTc8lz4KG
bRFFvwbIBZ0u+eJkxJD5OcUGP6rzDZi+8pKkOTGehfaq4AnuXOYIyH+C7kFqcprbD8038Fh7FzlI
NzXiyXXDYs9XgKxd/KCvRe6f8zzWPrGQqbXwjO4OK3d6xyWahRJxAYrJ+GegqPGgykeeI967IHxw
/Mj9AZV+0zXVGja0c0t9qwPVEpN5rI+HUtTO1yy3yMpu4NO7COQOKLke5UBDp2sp8rKgdjGhErFm
aj2s74wgE5IJJgJnGDpGCNJcW5qa0ty0KVQf7/Vy2FPiqE9QBUEihq1zF5RBSj2wMDaa02qoPrRg
M9ZSkN+Z/oRMcWBB6Rwd4nxXgUuAudEZzxTbcHaB+U4zOZ5tVnCjVYRPVeO323nPRYC4brPGvWtM
ZFcIMjTSM2ev65g/h6wR1nHLKjioMtAnXlfshb7wQ2JSHAoNu/R1jG2X4DSUPLrmfKu8ejwCgBqa
5q4lLXwYNIQmunkGSMqBkYY4EtVKAIrq3GtfZVcvzqOLkUpSdPXhTHeyODJmYt+K2wczcz4T6Cah
SKGuUvG9j/VaW5shFyljQKLmtI9tzcW4DnQPGNn0vS6z7gC0fOaplNqKvlW+g5UVHCrwi3GFNdcd
ovqKJaEn8gBfmzZhzEkIhWjb8T0MG6bofWXcLWUpbEp72kbOo6F/lpYgUaEouIQ13hdHJQqzbWid
0mgiwEOpHRQrzrGhousZTK/RWOYHqD5PfFrjHETBGihBMgMpHneFB0tFuq0JdlefdmgTHxgi0rVD
xjewApA6Bc8PrepNNuR+dLSRSgK0z13aXChz2pfBeHfb7JaTefwQTnlLBTpokCRiyBBc0qq+Hvb2
+D7K/k7mUr8EoCJsDu9pjPIv6eT15w4ZdmzGzl0+9m8BtsT7tvQv4If4BvYIcPSBlk0yOjepyE9P
TGdFok99myhtBy4dG9G38MsJrT6TR/84OYTiefZ3+KYk0JmIwgKNyXYsSHS3EEeSckJlUvOYH2do
8hBUOY4dbIa++aYjNz9PSAg3dTcUB6JIKvJLs2Jor2HZobIKqKRp07UvPXtvjRWhVeiPtkvloM4A
0/hNOeNg4bajIjl2CRbyyAO1PSYcDiHEXZR57nv1MjIo235zG82uOo1d8gReOMJirsxzAvTVKYW+
HUYoi0moCoD8awNp1Amxv3PQRAT1kYUnyKA1ejJ9P9Us/ykVqzdGe2bheryDcpt/NNNxjKJTa4no
zkFPvWWSVAO+qXz9FsFkAmzfDPcopJO1VTXaJa40XtQM7nubYsBQTVdP+AbetZbUFRYh24CuxNqZ
OH5MbJ1ziFTt3BbypR9kuS+BsKxRf1oviPiI28v5IfJkkOq0sqOjEptnxP4/OguSoCJ58YSFHho4
NINR/9I2XGHdnOiO0OAjFqkw9qqawmPQhuMat+UWHsb4YGCOJOW4UyS36N2dM9ADVkz84kZcpkBh
tR2KV2HE4cWuIcsCKyYdXSFhH0mu4CTUkgePl9hE3jChpo3REIUz0JV4MfcQsf4/1w1wZluOzrlg
zug3FI6Szmz2rHDLq63p7WkIqZrahXGNQudVR8xOEov1SqsC43MO0gNzJ1MLA6cQVOaa+pLJ2QeI
gvyKsRergcimLVcHraFpklA48Y39wukRsyUTr1C3F9F4MZhQXKx5E5mMyEgIz37PjFDpYL9a2lKn
yKHZrCLjuc9S7PcxWZFaiQ+jy86BlRvrutd+pj4G9br11bNFpstNAwNoe+9LHk9NdufzRNG/6ZP3
SO+w3qVoj+3WP6AXBSQxW9Q5IsRKsk5sRmWjDp/o53kNylsKZ+csFRhhIeOv8yoQ69Io8/OgwRDJ
s+GqxUz5Qp1wltR2yJ4wg+gHrG/IJKEtTg6RIkfZgMlD4BsZMV4SNwHD53Bhp9xqchPV2XRCv6e2
PiWLlVMzYPAGYWPXdAVWsiaGB+7aIXXjUSBDDLpjTF2o6nGYH1RbzzpGewBMOYCUjbi+TKZPQoFo
VH8X2p6xi1Ma8V3evJgW2WM5EW8jHW1aTCk4lCu0yEkyJCe1e6vKqr6BAa5vy7CT8g1Gh5Ic3OFG
05K5etl4+Z07t6nFYNRXe7iZgR0evJgRnsSIlP6ZkdzC+ZYbkZ2HzBLNW+8cehLrDVN2m65Kuc/P
r07R1RcRw2thGnuunMHeqilJwdBmrBTCkC6rywpUWi95lXKZFLq+1YRP+HMeONe+Iaqhz/RrAllH
1nl2ln0SHksdUjTjHlxTaTgUY7N6nxbTZ+haASvkTD61RnTNm0p/9y0UjiHC3a0+GfdtzcI/y1p4
pxzIdR2V+V5UBYFHevrRG6QNzwEsKrfBqDnChaUC/TLDJ6pbwTOa03PUDyNA6xYZHEJ4UE/etzEU
1X70i36rheY5pG/0jqFkMzkwX9B1hneGCvyrGHAmlna3FRRQTh1TPcMtjK9JX+7QUdI9YBKawy5l
bqthIh1NKjv7zjKBJJa1fI4Jb8AssO6Zu16GlHpCl5knw6jKW6kXN0r02yQx1efQ6T/soP1mF3lx
8GU9PivK05QWniMEpIe+obi0nA/LmUE05V4w5dgq1NkbM8uA1QVECXFyc8bXyYuocCB6lDP2dS6q
h5yV6RgSg6RbpJmVlMroQ310YWOsDa4bK5rx1SWIjWca4CAWCHrEmFKgtZr4HSntTsideA/BrRxL
7B9zvg6mhaoYXnNp/4DwwF1pqu+ZZ5ovJKzITT6ZEz4LBmEyTMkFQru/t4fmG+DY6JpVKPLHriw2
Y05ns4pNbd9qrg1v1X0Ni6J5znUprqFlviblg0P//8lJ7OhZVgYV6jwy9mEskQlIvTqJXqFYRrzB
5WveWLNpf7lFUtpfu+EokFlFYOYzm1z3Jorl0VqMyr89uXnev5E5iMsXCcbib29dRed+8dP+upnQ
1j7245Vi81854YubdskO/2X9XazABdSPDV95II2YnE+eTTGZcsmcHP7rdh455GpUVmwjUUiPfwR9
Sy9yAWKWZwMW6LG22u9Jk5WQE2cj+GLYXlK3l1tGUsA5kc7bLzNtN/vZf91crO2L1b10GY3C2s42
9JVx7c8G3cWlu+z+3thuGG3LhF5tNBvPlxdYXvDXS/3HfaSabyY3KA4ZC7AJvXfqo1juX5enJct9
ywskoHwBW81u+z9eMFGIsxAzvpbUSE+F0+MYX/z0v/bnO3HBIYFGlLHJO7zSXgq/6bfRfLn1e9cP
NSaqQcNciTLA7/uXw//Hfb93fz/Pos2TQCJg1b3cmQZ2Su0AZ/TyCuHvT3HZ1zTFJxHBK+Dk12lc
RuLki0qc0j50rHVjZwgyZLLve09SOsQvyBM08VWatToO7qDq85IRv7yuO+WcHcvNX07XJT1+9rwa
oQcLJW6+LU9eHlw23vzgcqvGpQg/tjj+frnl/l+vWQwU/oRCP5fNeDMqeA2ZfcBGllvLZnmgjViB
ExCFxUI9QU0l/UCFVHA7J91iqKhOaZkBAQFrZAZWelw+5nDxbv/+WNNk181fquXrBPegPC2bbr4l
nDGhSxLhSgv64VSqfDiZlOcp6rH7e7Pcl4UTK0NCk+OkQYbcpFmxXf6QIPZnqAGb0a2CbZAg3T9M
Xv4i4w6pE3qBFMbXCp0LLEF0TeEA5KnauY6aTV2U+6Q+br3MhUBgo9jynjV8RNjrnH2c5QOXaNg9
ZQmhLHwx8vzRSijB9sN2pJW/onROuERgIDsY90zQzLNns8Q3sCOMrPDg83Uv0NVvmRl7O3NMvnuS
9Q6N8Ben4BdmzdxZ5DuN++7NgxzQ4XJc5/jI9rVlXYldYqmEAzwJCKihCvpqlvatMePgEogAssxc
bJ5NeIkTnlze4KpfuWP9lVocvXIaoysEYGQJ8cnwgmgygDg047bxqf6PpaC6SRB2CvBfMdM++o51
9QV8Q6u9DnN7tW2A3DjxTXflWYy1DzX83DUlPdJ23Nh1+ybS6p6K2Z7MMxxzwJRG75uy3xonw1rY
yGMdJN8YrTc0Afl7gmgfax56rXL8NmFU1ETGx01j1hultwqU/WL27iemHr3G5TW4BFk29FlG6Wor
06Bf4NcAGLKRDk5osljgMh4JACM2/OOoTQTsOvx/1ICuYMg/yggyad/CCTLM4Uhc40NM56bLWFv6
/n3k0U8kumcf5qS1u4q0Y7mxUmIh6OZQkCF6ftdTQBUN4QvoUUiqLowGqYNH8jBuWIsjV7MSO/lm
dwReBvu8HsOdClP659J4L5y9iRlmZWVM8VUFrKfzH6LmLgeYtIXwDgujJV6Uec2mIf2YNW0KYWvD
9ItGIFEQ2KX3PmIbYthKgpEFVUnTjK6ysp7GxpRrHxfxGm3EIyWqK397vSJSAkVxxLrKJaB9qACL
xjYhFMrJX/l2/jSaTTNRJ41rGtxM8I8i4OQyDPPgT4IehhXupy4iP7DVv7KAqPnKmka14dzGiJUH
BONR4BrIhFJvY2Pl1KSjr5HqYSZ44Kp16W8Juyv5g43H0bW/+46/sfuTSuDmkYngE9Oim1vfxLhq
5Jm/rwZxIPKAONM5KlOfQzObkPhMcw7SJCNr3DJLJpN1jtms5sDNOMD0JOYQzoE0zmyO5ZwktGNv
Tu+cltBO0junOcZzuQsL5aqaIz71OezTHoj9rMn/NOcg0GxqYL3P4aAxZloK3qZ7DOzBBZtHgqI1
x4nSV0TQScLogLr4KFkkroo5fpTML5fiAZGkYg4n9fkL6jmuVMzBpSFBZ8UcZaqNEOao4Uw7OQed
ws1Ah0sbjcpE3T0PA4GoHcmoXCi652XTwFeaw1Pj4gJPeHqKSVUt53hVcnf7ZxdE7CYme1WLpx9p
BF3IjProPrKIneiznaV8k7EqlQfA7fPXRIseg9DFzmhdMMMRK2x353Ky6RE0wL4y99FqLPdxMKLd
mE7dvd6aT2VefQvB0fIQ1u9htPKbI5qKhbrRHz3yXRg1KsQ2hTHgF6rUNpPVHma4dWewsuuKvDkj
/P6kzAwikTIidT/QlGku+osbv2Yq9pj999XWrwfOgv4ZoUcD0KTvV4YnmToppoWpfi0dT1xtcxTX
3ESuOKBr2Dlk3/JNjkloUyR3FMpdR0FokLEiHsqOHDbNCYYt5Sp8+dobiGbnajVkvaO7OkxTGW2y
bA5Dpmy6qaJmVqtn4RZ9+I8xNZ9QVoRPDeV5OEXZi9Ofx6mWhFs6jCvJW2aM/cWXo7rGGmGxs+qm
rKhKRgXm7ak6dA6//n9WFht/xE0JD+e+Tc4Ubg4D0M+fVoupM2MZuZY6JIaXHPqOpneT+doKzeCL
h2jxacjqihzOcWfP4o7BaaL/5S2Y/8XtwXtgQNUh6Os0Aq0/5OxQBRqgiY06ZBpyJ+xJNzdgBND6
EPpr7L2nJvNzBAFqJ4suvBOSiDwzM9aaKrp1XVoZyrggPM9iU4DO2a3zgueG5vKR5ap+N6tAl2rU
/3zgzFlw/becrvnAea6u455Ahw9R7w9BNm6G1IqLgQMnQfyltuEdg86/M2D5bxEviL094+uGzjh2
zhjuWTYlwBUPhki+Rv148WshPyGhGF4IUUh/LSjmUPyxfyBQsQXjF1NgqjH3dUHKZhZF0+l/ef//
xdzA+5cmLgJPOvwZi+D8bx6bsY7xzBhOwVCXM3UX5A1GuLMYmYDyIqg+osrI10ieOtJr3C+dEzE8
CHj9stkWZiG2aPsJMPlqJ3F1mBzvi5wrIGWs3vnm3ceDUnsokz14ghBgZizuRJO2/8+dW3Q68ZD8
c+fWHFs3/6fUn8l188/9OxXF+4ehz34kdOSGg31L/uu//GXeksY/HDrsFpq6/8ChWLi2dB2+qmPz
26Up8RT9e3ad/g/DJfMVJAqeDcfF1fF/cG2ZpvGnC0Ta+D/md+ZYFoR0+w/DDOHdpQ1yNDmm9IoO
sm8+WuGQNU3aJGYJ/+TBKJFaN+2zIQGvG+XHYBgTJK/0uyrTRFOGopI55X1SWc0ZospN+kjVHU19
pkOBBtJofwwZ0toimIoToZq0NoP+Z1eYSMlHdaPyReoI0eE7CLH6yoqBmI0sTKp2i5rrzoq/4LDd
JaZZbKah9jZ65ab7nu7FqrF+VmY6AeUIzoLy4dm+bwNc97qqP7ISosTQlu5uRKi8weYRtt+CEC1q
44knJx+6dRXRfLYCgrf9CekU7t9D1jX7oSXkjVoAIgWy3Q+LcDxOgBaT65rvYhJspeanNITt5H5g
irvGtlvvoyFSkP318WRkwTetIvpVkG7z3IDVPzSl/x5aMQne81jo+kFEqwXduDv44yVGZ7ytOoyb
AFmPIqPMvc1rwm+qmBzQWhJLL90AYN9Qt1ydZiQt0Xtb26Iy5+MXjca0uSJGu44SW6mddNexRnJT
JGpPfEpPKt30xMDHBDkm88jTvw5dgbA+735U6Ecpur/3ooXRIKdhrWE03Y9xaWzKfoNWctr1RY3/
mMXgBkXVK31ugUhhfDZUPu5lXfFCRbkqNeKJwCL7m5hphIc++J7MmAnzcjjuC1yyx6kc1zbtmIs0
ylVR8cKWp1nbqKg+LfxYy7PHJrwjCEaeh+gx89Oz5wsgeYoJjM4LxllpU5Oa6an0LfEfAJKwlCYP
Y5WcfGlWe8/ijyQH8gQCJTy7KHmwrkbfutCOEfey0cP+r00dRsnfdpdHl+ctT/nvdpcHaIHp+8EW
l2VPo9+yzmiwrKu4bQvaif/pdyyvp5ZHlptTJuSuDJzHP96GiFloEKb+Vlp1dvr9Ln6/FZuzGst8
SZtm/gv+6dtbfnZ5VMyYSo9cr9XyE78fWHaDOICQvNz82/v79UxterWdFH1oAO3rb0/8283licuv
mWq1hRtNuARF43UI+OeybGrDJPZo8mhqclG69AFpTaLL6EbPMFDkb8nOCgZyzi8AcJO/bbRRJBfX
TLlPQwIapNBX5HzfAK91Z/kUTPv35WeWe1tvmhcXJqSHQJzsvn6rgBVtS5OUbzplNG/H7hJq5TUa
Coz7klPJ0DPt4je9dlluWWGGuQN26qqhzHFO3eFERvd0pKjYb6mgrXKq3FBkDk42WRf8kNZFmzfS
jswLy/DARGRTt+kbnUALgAMPmQ3dLebwF9/VcBNpaP10xwx2HUYBUkMccVluNcQdrepxfKSrJGsQ
wmgF6P6YsX2hdUiGuM4x/H0fXcSt1VJPGeZnEBP1rZIhngPIfIuadBGOhj2KEiMkZkjMx30aQou0
Y+VVF6AEOTVPP6a0oGobyewchr48a9mQd8dsef4h6C+YsPrki+lYBYNn+tkjq6AOQaGJaW5O9Q8/
26xVrU3+H/XykNFraozA2pFD8i3xKW9ZZZztct1Q18xNXnPV4HYpWYbUpST4sciw5LXkW5HUN1xc
xx0uYwzCUCK8YEZF/ty8GUgXwRpZyS3z4OFiVvd9N1nnjJH+1NvhXXiPy8fBP9EYK70r8A+S2ROO
eXgh3TO8QPeyTjXKTn0g0DdFVOrVVgnojxfsoooaKcmgVyv/cPCHXiAK6j0Z2RWZVbs+17C4oA25
6H41XWqIWcdJ+XAVuWu5f+qDckUEerxbdolj1X898LUUJ0t6xWVMj73mhbsoII/YKvkIcvowUBwU
1ldB2UA1VEB0r9oZUYdBgs4JqwjeSTBp8aGbnb/NU0elhTQCcRmRDh/HrD+IokEMYksWW/myskYE
h/sXwdt8YlWWNsxh0rSdPD+9loRZURTvZrX6WO2WXaHVyHoEnVaUvdkV2mGx6d2CfMOqXjs15ERY
ig9pkKHdJ26qcD1/U5AFRQOeRBqUeemxTcZ6jVgSnEURGDfXzvYo1tO3SMvTg+XHN9LbjYM5k2OH
BQvKMomK8AwLFQtOFlYaWt+eOSpy5W3ZQA6hEMFzcL5RgZ5v/brz9/7yg/FSE14e/+Ppy67Jx7OT
VntbfrVrQmNRESmxf/zA3176100yQF5q3wx3xe93svy+5ddPC9+UWE+1DpyoJNJhLkwvr/m351d5
TfJ5kAfrAPEdZaeSPsKy8eYi6O/dxIQP/Md9y6NtJ0K6MtTavL2pGeaa9razy6HUWqjWtDEFIe/H
fOGcr2UefAVrW26QSH51JvcDlm53bWOUQ0kXpft4+mLPjXeO6zEdyCyyBXUMIW2T9oQAeW10h8pP
XNDQztwWphjRiHRL/pLa1Wk6HjNlvGmyOjpmSKWaDL8JsokZGngyXVBNTn4IWfg0Rk86L6GR60AL
b5raGlSZNoltRRtFwMjK6gifCBzShbBYIAsqIkaJKT5mqX2hldkc6I8QT0VkOkEycY0xovcwYtMA
1kFpb+qGly/A7aNQVls7ML9ARWOFSQcOm902q+gPumYp12VTPxswRXL/LezmjADHaQ5OYY1w1ktS
XybvLi5YHyVhvw4z7SNT9CjbaGaZDN6hRCqwqW0DLUxNAJVH1RljJZdaBkIgnQBHjIKc8lg/apWH
KKSr5ZGSLVAed4rwqPrHBOcQUxQ7QtVLTG5EM9LEY7cxSwc7fBDDYPEAvtrduKLNOWyNsga9N8GY
9uqG7Fo5lJuo7t9SgxmYn9rDOrFcUKXjsYrItPJdzKgZohZOupoeThjOy+z0U5HHkcDAagOqGon1
PbKLEErZk2PARQqEuo4aEBIzq784Qe1vHF9024hiejJKefJB0hzV3LCKgNivtS55VqY7QKeL8WJM
zkcwdcE51Ksa8BO6WErd96PdZpc8qT7yV7dNnc2Uqn2vFRhp9fZLTbLPRg7u196F1EkE2yZpYAAo
h0o6CMSVh8t6Y/Yak4ohgGKWlPz16sPUY0Jrr9hH7ymqUqrGqHc0RnM99SgLe/wOKStrHAAYsfwf
YUv9Clfwxp1xflFL1Y3VOUfMulazUE8/G1OXEqMa3vCT6Ju+lywayG1g7UGWmK1OgFiqFwTMocxA
vRY/KZtBb/Rb/Qygse/zT7RsqGb04lDZ3eyuaS5I1y+6asMrcVp7WXEELWcgdIr8CxnR8rYqebYi
6sAmOQqlYX0M0zg+OFa9qsKkukYI03TPQY6AbW+FURBlsNLJc+6eMsDSXQSlngvcuqD4trJ9ySdF
a3rTkxwRau22FAPKv9in2WClexiRKwAcZEGSpwDNOdNQtlIQToLhgo4Qkr0jAVnwr/Rw+AYvRum+
ipguqe4Hh67SrUPbmwd0b9HJpXxv5+6VEveM0yPCp0m3hVHc3JH3aJP5mlMYNDyBzjOI2wORmgcj
2bYWhSY9Fd7G0g9d7EP2s5sXx4o+h7nePoBV3mSYL4CuQRISzkprGFZsgMKr3AtxejupthlH8M+6
Jl8w77/GCXGMnUrJVqtKAh5XCREN2JVygEZEidi5ZRG5O2vvMQ+e4+TmGIh+Shzt60jPJ1I5yf8S
XcHiCAybDL74bUq5sB6+YCNC8Ns3d7TnvUs7YDht8pute/q2AW+GArgxD84gtc8hrNIdimzyT/D2
IK+kh6RgVtgleqFM9ussxmduB8krmWXa1gyxF5gqRDYnOT7tOG5HC1icpCa803VqvBHQry1Y8us8
xUmDnlybFEAlUqVVAW4M2Uu4LoIghUI5Eh+rtCvstAgXQJVopBE2BSaYPnj0Hemdi3aWUEKzDjWi
rLvR1uE2uQXaVO9+zjrJBzdZD59eQAvL0Tx5sBlDtNiMmEhJMsl0pvK5qU7Kr+TR03+aPkZwqHl0
9QNg8iJBz5K38c3A98UinENrGrA0icsZXZVvZkxnbOPypMf5PZiN6F89CyK1ACq1yaPhgxUrTn/E
hWuUTwR2hoUxT+18QtRltBY+xP3Y6q6VG6/NOKs3GpXwjUZSxhVKP1kXTndsAIkgGewfYVe/511l
ryOKeTTcGfGWrmpTxl8MGODb1E9PHvOnKSghoASCxqBoUPBn6dqXngVyz3N3nSa+B+2JMGb/qeag
rwK4gKhU/THwVmMgfoaUMFYmMjvYFyDJQ4d0m4FADvlOC/BYpSHLdE18mFoVn0ZjywIZFVVavlc5
FyXRND+xIyIp4UCvGFeRhczL0dDsr6EWdgw50XOFKX/L5OHegkOKXjz75sOiRDqCJqlCXVja+NB6
bIMIHLZubD8EUsO/YgGq7BGWdO2G4HHE/CMGGdL+CE7J9TvOAibo2U2PvMe8T66B/hj07VXfDOm/
cXcey60rW7b9IlTAmy4J0MnbLamDkDkb3iPhvv4NpO45UunuuhXVfR0GQE8QJnOtOcdsSryuEcKA
/owQqG2lms+Rnj+OFn+DrdHBpNae5tGjtQyEpNpECQ/lbc3Ms7FwwJSgqH1AnDhW3V2qaeZ2dMI0
ALD2YsKNBEXoYc8hctuL3/W0qnxhjuT+NslZiAMWbbGHVazCAWJQhrevu444FpwimzbF5mXOWr27
rl3Ch93Gvitd9SYrV+tzjPgXC/BHTszFmFB+BWf1bi+xemsqf7mITkUXebeIM1ExMRtCRbQ3UCHW
1vDUpgws3Pl6RKJ0nIrotRTsXgqg200R45VjikN1eqPXkA6qhBQ7vS38pU7+Ghvzmc5YtuEkMm1T
mvHBgnWNPeUsr6hr5ZHOn6g4B88lY5ILY+nj8Eg3RIO/9oU7bSt7FTGn8bOTWK9GKeXVFLZ0A2lv
SdEmeqiL5SNealKQzVnsBGVWJJ7aAWndISR/tKr4X8GAEuiMETWxppe+LMhlcuf00BE0Gk+3CURu
csze6Rihb9m7Tc27KocZs0XfgASxeoVz4oA2Im0vBxfrQRcP4OAy09k0JoQAuCsJLMLqpaRGA5T4
dh7LF8XC8IvZAFTb3O77mVAhcq8f3JRoKDnk0rO16d9ygYYrGNLWZ+67kN28SwjjcJpoDyZ+V47W
heEN6j5viCP3rGHX2IRKeFGy8zK6mKWKg7vKkqDtll9ViVVpgGNoTCpRGX0NhMGdCZ61jLPByQ7Q
d+2tOXrhpmnR+EAk8PyuDWEOTFfz+Nsy+nY3FTQIsVaYO3dp4JYV8S9BXJ6PaOKuFOojTkBj78ZM
4VMBcLEyEA6eCBIejy9Ztkbo2C2buUXEY7pn+gR+HGkjydVm8+RhXtxDxfwL29tfEeY4uqaA8+o4
gQfZVbAaIT0AU72swNdezQWlDsVD5VeZzD5jNzma7tGsXffgRhnDCDddNgx4+/P2Ju0W1QdYofm5
Wy3XYjEBjxDl4zSQPKuaNnlTxw8HQ61eajuIlhyL9Ug6molQgB7btC2Ityg9x9pXlDqQh+U17JQ+
ZHwNxMMxo6vRMPyspplStDYpmuZvHXrCBtM7uqCexhin4mHrpWp3zriuyrS3mEETphGAu8RJ7VKC
UNGEeeOOlOFpuRARUa0c/aeEVm8IzjWe02k/CudXFmJFzfRi8MVCay4zUJYT+wyy51QtLeLkYkzo
/xkXqhI9IB01NtbiEtDp5bHv2MWzYs13PQI2rrSNGlhe+0wx3D7aHWSUnZnp74LKjG/pS3Ls0WyN
c3NG68rztdZwt9iQcs3UsATioowFflXBRVGBfBfVlwOhB1tHgRoPjwUUfd2c6651EClpmBFmiXmy
V88p1k8aHuyHzfWgx7fIDYAFItTeIqi/V6NzWysJCukWrC1YJAtdY+vrCpovT6jEw3lMXvB5hyCI
wCeIX11ItHA/rn8FMxyC4i+djkogbvoruwCHseRgryPrGuXWmVX0F5iEK+rj4oLthE49vNJjEMl2
7/6ap87yIWlhuxhvs9p8bLDjc5SgpCyV7Bbcbr2J69kK8kAjn2kTvyASgpjh5IOfpc2+sump5wYY
3PE2IeHzUCvxBcpaBx5Kavub2izSU+fu5wwks9GVR+EQo2qAp9nYrXVstCG9FKK8zDuASOvZoq5n
ZnPAsg8dVf4Y+5/+RHs63YYjDVHa+0CKVgJGnBkMpYmO8hT9gzhXB7l3DImD4n/dMkpeLPzbaxA5
b+fE9RmKXfdQ0Jslecx7HKhd/7LjHkLg6obC0VBSWv8w8jvRZDMl+cjdEztym+h1Esyt48LpzU2/
jv4qIJufNxGJbcirRFpPvupAInDJYwnCNk+CEfkN/2JZ4MhPDhN2IMXG20Y1kRJWT/4ImnpmPfYW
zLNvFqaF3YHemEAlHyLIxWdvnMKGNCj4cANDlyuMbhcZHg20QIV1DKfxXk+HawwZ7jYkz36be8q9
40Wdb6sVk+nuWGH/JPyO0VGPKYP2cjyfuYTdbuAr42XU9PMlt7E+Q5Ykf514NdiIFsP8NdAeGMue
aSWSkuh3qA75ISkdnzM5qMsS9qrqMNyAsHFqBJB6E4jWfuBaSKMaUSvJmmQ4IX5Muw6gY8ykB5u6
dlYM7ZFeA20KVWFe6CgGGvtdM6f3wEdJ1mz62wnqLcxtGu2dsKnF4abf8F0Hx8UeFHJ5F85pEF2J
bGRmEFy6BC+xQ2k0oMlRa/BAWWBCE7MI5rHmElinaNatcDt4C8lwXC1hGMFH16y/yF1Nzuoxek5g
3ffIL/rYJP5KWC8oUTl/oO/VwFltwAu8zlGdI90TjIMdOBMgvTzqzduow7k0VylXrBxEzAL0KYRK
Pi8jlAX7vg1LxdcEko26V/WdxakfJ+lzFE0MVUr3MQpJzfIchOUYVaFbCSbPaqmTtFI3+6iLb2pC
sRi/0TxSVYyOzYtByVrrHtscDbopuuqCFJ+Zv+gpm2Nms63y1lKk0NTJOO8IvQuYkTg4xN2icW6V
NSqD6vupL6eaMiAw5Swz//KW6HHuenrgcAhoJ2Ha1I3xtaq7Yher6ePSXEYpdM82LiG959geF8bm
Qdk+lpjtuZ5QyIEABZi52Vm5yvVjIgE+K1LXbxY13A9jcQ9pTAQTxmYCOMpfnUENeJn0YMmWD6aC
i6WrQUnTqJ7zm5h/jBp3ynX+2hgZQvcqNYgJ/pjwbPz76e9sMq+GYrhvldEhjp2Wh9bjMOOoTJlw
DYHx2oVTsVcaEivthAnpYtgtsQfJfc7M7KiZ3q1YCM91pn3i6hetitKb/l/NSJ65avJI0QiSjqk+
UhWtNqbZ463nIKUe6c/MF4k1NU9jDwgcZk32tgxQ6jAh4ITC6IJqL/R2SZ5jqlKSrYjNPbTuA2Y7
mLIKxDSvZ8/0aKnuVWfcjan5ONpkqM1Wx6wsXn4vI9TcXkGG2bjqtnkPo2EP6ffOxT0iounDWsS0
hwJyat3mKZwiQVAg6bSx4a32Te93IZxpVzfWC6A7DeYYeJ8ux0JOl+WK3aIP8AKaG2SgEKwKUMLd
enV0Z+UajqaHhect78A0uPW9MajJLkH+shE1MXhddgNQ8H7MsQtqXVdQs3d+NXpGExK+2qbQAkeN
mAMvb5pZacHUtGfxqulCZDVQXyVFOAQJnpt2ej7HYoMnmZnOWF3V7CIc156zzccopnqMWd8w6iCu
NQPEO0IxTUfRSo0F9gusugPCebKsi/AUOfPRaNHbVqqfRuaHpTj3bS6uCAVF+5RNr0jZy402u2jE
jK2T9t0F5Ulfibr8oBR3Q/eWNpA0AAy/FEDMajwoPsFpaODwxh/t6YMxZnrn2HQbLQA8C5g5MeB3
ZnMzKR+DAXp2ZllM2hLB8JkqGBpPEhTpiv4FO3kDstK61En2xLfXUXkpr3WPxnNsKrMftyNfjTN2
7Q7upWdU2sHC2LDPVeMji0S509r8g1yQ5BA3IvQdy6bJCP97YzK8xHy45pqTwLzJOaH5So+xEyYL
Ght07tgpLuBLtmDgGB9qo7uv3QhmPOb+1Q6HZj05wiHauYmZHLI8Yddo5oe5Ry5Jvz7fzdgtiZZM
T+aQ+sCG6EFVbrOPBd+4shYLe8cam6hcdOlAV6UtkFd253NJ8bAl2mfvUDo+GQPVl874VYUjYJfS
ov9gt5cJw1crpz0ugKD3ynitJJpz4IihatBnNx7h68E4ti0GMuIHcP3tmlQb0RZ6/b7SvOs+V59t
C6aZFhODN8AVMmzUqiSF5N06PUrdaVOqAtjasC/U8pWZ1cWiHnXMuVdj410ixAspCyovPcEKFwOV
gv0Mt2tr5N0FTv5oO3lpA1bSHnZVDHnMKi+H8iOZazA941HvuG52hge3W+hcTsz3xAb8Eld3Rn49
QoShSL4GSIRAbWoFSqqCVHPbEJu4VagyKMotOU9jZzIP1TrSojKgMRNgDVUF6lfF+1IhTyOzRgb1
uXGRmPa947RYi3qxb+e89ethcbZNkqsHgabZm87tkHLnIIiTMGrtpnTnM2t169STMxyTfILu0pAu
blJ6tCCPAFimGj0wRJ+SwEjKmyXTX+lNAUo+QpKegGiaFfPQhCr0aKF2V9/a2ItuOTf/duKQIopH
oz9N9YFYVDgxrXZMXCe/TorqvMLLkK00PiIKT12oFEdtydqDbgzXdP5JXk1LslFSbDJqaFPIySlU
Dw1m+6j0LtRp+BUTJB0sfcYGzoQboMWzqaTHqOqpQejs1LpKiCSsxOPSUVKdlZfQ6XYooIYnZ7b3
oAPG6wQr+NYEUrkDAj1vMTIl0Ascsa/ceDmNCnYq2gNiz1Wc8mc3vTrsCTQkDr0aD+wfHXoHBMxb
Wz+3jDW9hhgxsfaJpEdBhs1ZxUjj8WtdLrVrhObXffIlbqSQ6CRfI9fl0o/nJHSxt4uVgH9a3wHL
PAHvxZLmO8XV7769zeen/vEtwTqUkAQ6AJvyq8nP4WpIE/rrwz9f6aTlWV9hO6bhy5wyDA9D5hK4
+OP7fb4PmPxzfCje7tvbtq04Y84EiG21rn/7fnL984nyl3Su9RqP4RDI58SUntgU64b8fOH6avk8
ueHkfXFRxlunDMHRr49+bVFUZ+U+gYeGsP8B7xnFBo9aZZLWL7neKn6s2pWPuAZuqwBJO+QKM5eB
Kybh2Mwkwfv1OllqxcCkmDHzzaVt2KrvTroH5STd26qp+RF0FkZs4iHnDJf2OF+16J0pP/7cCvM3
l9gxSO2Z03xBtKBH+x5suxIKaG3zCsMqEe6L5jAb6Fms9DYf3oacgBOLrBWY7tmlqq4tkxnR/Kw4
JWSUc62cz4YmfV9bGO2MLTiFe1Yby2vW4fUS2H9H3dx7aEk2DDEca6eUyqVRwMHJF43rE2Gb+EN6
kkW4noxFeK0anFBTB4WAYSXs9cBu3QXZKQdsuXhXdsQpssQ2S4IA+jrv1DZxESSGCUfLhgzvpRuA
JBdTsgxb28ZUWxf62dgXb0vL5q1ocRm1E0QqiAfP6B76Um83EZlRvrNyHox8OnJhOyi1u6eQpm1i
e341qOXNo/KETkfZRvp0jjRna1Cz3QyuClw1aQm36cYgjo2d1c3PyHKYOfS70IW/6inpzpy6MEjG
lpa5WT8SB/RRjcbkD838MTpFzwTR5MQN55HoUa6BGtr/YFie4ki/r3KGtzVnMn8Y6syvfgmVKui0
YHjUAl1XsU8riXUYMxEGMH89kidpoAM0gH0GRKyBpuhr2VkYJprfzlQGTKPERNNzNkVPH20E8XzH
fjS9zaKIp2Ykhh1yyP0YMq6wZX69+kyo7IZCmkM7qn2b/UjkbzMXNex5hbvrSzgRiY3SuNX9xLTu
GkqczdTCMnLoyhdLeclpLPDIYqZHoyhboq/48o13Upfwpu5CgrCGpQqmzn4cDeiVLkrtUsmbXT+T
sssFYfHahYyO6qpfvMduAfWR9a/FlACuomtpxuJZnYQdWCRhoOUhWV1qnuwa7Ow39eH1vyPQ9VWw
913kSrtItwzDdE2DoRK6Ph7/JhKNQ3POE0Fxap5puhSD4p2ILCEaScuvcxV1R2KG91bdGIFSEC4O
hDIEPEdVuBAVAl3j2LX6nh4KCIMIvy5cHu/GnMj+i53iKmNHqJzujlNB9L988X+TNa9fHDmzTmvV
Mmzq/v/9iy9J2cILqrnijG52VEh64SCpDKIM6JwJRKx+l7r09PMY2kWcgJr2qv/tO/xh41H/IBZu
lUKisv7xHZIGzN1EXM0RscZ8Vef6McOHfWTkp2GmcJQDGZ/uLmR2oDQMGYR6sq+WuKyf//OfaPxU
+rItkIquPH9ddTXb/oFYzwiaMNvMiY6iDgFLuq15FD3teZWT4NilT8MSVfsqt++loxtcznRIKLYM
tXmsUfdfkEHUnDOg37QlIfERghmuV0QxxVo8BmbEaRpFqHYROtFZCBvS7cfuolY6fY230f1WoSdd
5mS3Von2arvDcJjACGde5UBn4SZZb/p8efrPP/sP+64DIh9itqPhbPk3eruAeRn3QxyRkaRD6ezq
Kki9bA60yNnVlg60YmnPh2ZkbjksB0uvj8VU0t/PgY0203lZ4KIo1NE8aFYxHMOVHQtqBJtHHQ77
fIn1g9DHOxFWxk5+8/9v8yg0x0WC/B9UzdgxXsvX/xZH8fmafymakTP/l0pSl2OqOIAM1USi/C9F
s6bZ/8UwQUPyZoId1FQ+6e84Cm8VNnsqpgXqw+jY2a//znk0/8tgfkbJXceAZdum9n8SNhvaj9wF
VP6qrXEeoSHugut0f4j966XK9DCc4yt77m5CqslrQ6Q8lA3UtUIhLqysSEDKkZQJovTI2Xuhqtef
jMnWmMxC2gLEIdSSbuxCJJMof7uUSXJsPs9QTm/Nuk2Zl5gd8J6VOsaYwuk9YkvpuHdWdVOM1pUX
69EGNZOr3mdz/7YsNNiddKGYS+UIufRznE3vJXwlG63wVZ7N6s1aCsfgR9pPRnk+FO7GspcDF42J
IboJEK/WCKq+bpblUbGKX8asJPvqdzRWBHG3+9alHqIJs9zFbbbsG5IlIMTm+4iXIQykTpUm0VOe
rzwPZ/6YTNxRbL0tpxdqQgMyFpN50uzNp2h4nRY1uyn6KhBeCx56aVOkmc6ZMsTmQYD5Yio8U+kZ
mcMkXvLRQD0qh3xtCalAXwECYNNWXc5SE0zgBPJuYXYUVvNq2us1DR8rs09qDJgk9siKxaoDR5tf
bk5CnFOzrSPLxthDUTeqC9cXBAjpTNr8VJ+vyecqKYtcNSW+5Dqz/N5cKyGGd6ckCfHorXrdDwiT
hUJ+JCTDCuw36Y4aAUqaBTLDzJ+0ll5Go+evmrDRKiXAxxPPQiZe22TFuu7OSLtnL2VQYS9EEtJo
OuleNZ7XTbxDFBGkmkOFNW+rXWJTUozYAjnt2jGY0GPlw629IAyg3a0S1Yx8lyDqfjsvC11/d75q
xrg9g5b4O80U8iwLVNWAAmMIkihWeQ+mco+03knpclDNxrn+Smz9dDAo9k4phs08i0sfqWuI+KVZ
/9jpUjFgaaegx6ZkFWCWqkWOmatBYy12HCkY2rw3DR3H3s6cl3Lpy20V0yoaZhxcgP8pvGwBxr0W
PTFBCsUZMj7SywZPu2/TrdpR3TR0G8MtUxmvTUfwdgCYcv23h9rhGBfiSU3yJWgnUgO5ugMHTBPf
QFOy6e3orLfB77yTz1Wc0lJHexlXEBgMC/OPCuI0ifU1+hJiQ0tTOo4fQ8LAoNWhqesTa+T70CxO
SawTHWC9hiTTKbmduq1qUxBqzHci4Ur8SFgDrhxlLHeRVrtozRAFcHw7GrQuoGSQm7ZxS/rG7Fa/
PAxetHRpYyUUqluvZGZsOq9FG370nMC2UCOUbTvru2ShqjJPCU1sytfldGGoULr6dKRh2whS0BLC
IzS6xNuh08ptnaRip1lU+726PqBh9meUEhGY61YzTrGWPjWWOx0dph7X7Qi5UZQ94dJNFJgIkduE
8l24JqksxPf5Ij/wrxVreSHaq4A7Nq6rviRJT8ALMlrX2HEG3oZYKdniwKiYeJ1l43WP+6LVXP7b
3hlIaCPerzSPE/tsG6HPtNGWqhWAnmR8zW19R5TddLBEAlPVpshoqwaDrQT/KX6Q8Zjq8VPtxZdq
5bZ+7FJZRGpLfFZWqygVcFa4tKg9+qEItaqAmhZsVLOcYKoVRMeG4w6EGKa7/Cmq0IeM5WTsKa9B
r9jE9BhFC9hqotCRm+ZWU4d+B+z+1TWK2yyPX60yuQIDZ10pZLFtxhCZEAncN6mYL+KHJAnyXJt9
LYVNPKm4MqJ+T4e12ql2goSSWVFP/e7QmjOtuclXxFFAPbyKU7LZept0rVIMZNKWCbxMZnlje0pI
ezuBVe/QF69drEg9+7pLPqOjpKo3p8/XfD62vvDbuh7HyGoWCj+pS+ZrtlTjSS5po3G9KPaHkRFe
HuPdlTnsKDeZKViQAeWqvMlau0DvaP7uh2Vcto0DeAoi2ZVmqtQ7s4pccCTNG+GO0VW3dKg06R2R
NosSMkZBzonat2NH37q6o1zGVNDUhQJeAqAAlnQBUqLXKQ/IRXnToQOEiAi2fLGA48mbctSKE6Yn
5N7/3Kf1k+ZDQqbGOS3ODWpF5sp0vuL1TJgu7a2RAB4swmEX6ct95ZZ46Cv3EnzcIe6S/DCb4kpV
8GfImxpF58mM4iOsMQQprZadGuuM/So7xZZ9DSj+Vx8WNx1wXz8CJIyE7wKzN+gNR6Xu29ZRcWgz
PUCFyj9nac2u7aO7ya4oBMj7umb9N9t5PI79Q0Fx4UQ7y826+RAV9KL1MtpNk/u6Epv61GjO8tH6
zajbChTXTvep010hCvkXySJbORSqcwkCg+6cgRX/INEXjv7uDau2D3VaZEeLTwVtDaIFHSJvJAFB
FB1fWC4C5UBjHlU9PsEZFmaL8beHlu1MHhdw8vlo2UJmt79qWbJsY2RZdjJvaP/dmWoxnIrqFKOJ
J8QuzvehtrLI0FBxcL6oGmlsJM4ek7Epdir9iKIE+EVCAyUZM8rZT1ayptwDDFWgYzSHhHRGtNry
k75uftynR4Ig3JGeSkGZQg2SdYsUXYotqqYZN3Uot1s8crRqm7++sCByaVmhIT/u48oIX4HIezTu
4iRvln6m5J601BeWSpm3JhXKTUqHtDbJ4sTN5I2bYf0cSY6QN0aYWIGj6U9lNuVyd1gUDt/IpJ3R
qPpvHTAZdjJBIyTcj+6cxG9xHr8rU+zO22bdvad193YTyBBfqwWh1cVBPgJwo10C+VCBzCXb0Hui
rOTMSGM+nyEfa4FhmkMXp9tuNg9f7zSU5BIihsSmvH6OsR5+cunzbT4/Yn1ELn37GLkuCvHgjg37
6T9PkUvybT6/ztdHfT1H3leFFrRBWAr7InVefjz4P67KB3685+dX/fw4+fjnHXKbffsZ3xbls0JX
QOabpgz5Y6tU3zbWtzeRi3/8Jd/e7tvj3xblS79ufnxpB6AZSECxM3MG5jir4rMJ+PBZNWtTtGtU
0Ant0h7kAyHyNGrf63OKCFMIDUUW5bpVPHCQcMjH1p3TUe0hdLY/ubmrc1H/42JXM8RTmlTfllrY
I27MR58cZNq2TgU9RdFBZq/RtT36W9bljYYZD0G+5k/aoEH9ItTFr7sJDUFzVo7rjzBRUdWdrvrk
66FGHAaPpG/K+hLXOq95tegCxtaPkvrKKZpTvKJOyINn1153Obk6EdUCQ+ifdXmnsu75cunHS6ox
7w8DjDRlBcbIm3bl48glnUBs30wZB3jFVJzkm1QFQqWtXBzCmLqy/PhC3isXv907usZTaTEgsbu5
AbfkIQysmmdbAmpj2H8ihWwExR/4WuoClJ4y/QGbzGuk28yD1uNW3vTrUspgeBVOp4E+52/lDF8w
pZusLtNZZhJK2XmCPBpmYdqkn/rBowFY9/SQoiBct4XRfxQj7RP5hpIOK5fCzsco6kDTHT+W0btu
ChC/8ndAUrkLmzEjQnw9Icj75Gbg3Osced3X99PXK+YwV4BM/tmKtUQ5ZSsVqHDhcodWgV1nZUIx
UnoaNNWAlObRf5VPMVesUEuHtp40K1DbvCNDcT0HEifX0EpzyDA3bic0ggwJJthUNkrlfDpIt40u
GsQIibZq3x1do7XIn+Vl/WWLznQn319+rxD497HXrxajJEDXNG4+n/jPXytXSyHeU2Mm9LSqqKsT
C79s5aeItZUyrM0GpYuZesj1TPKmtOJQV9mcG6Rfq4GGBJeue1+OF0J1zEMu8ga+FWOfcSX9sC/8
ruOCmvL6r8p/opNv/c+qfCBxjb/y1UoBn8u3YjQkZuNAgZe2HHcIG7S4FVKl/En+M3K3jtQBKTfT
i7AyP3dZ+Zi8mddz69eq/K2fO/R6+PxpVT5ZPkU++vXaH2/Vl8PE2ONCHnJyX5NfRq4WIPoBN62H
6dcR+XnnkiDXViMn//y/IkXYB5UmsHyy/FjmmhzJcnGSh9rnojy+5bdh5Pf3AZjJD/r6ylFdkiLE
OFHxxL10OUkrU6wQJ0wyNYcJZZNqAXxjvlRtSR51TNJ71cUxnPh1mPC5GK5bjbYH1lSGT+uJQe6p
cunr5uu+GRfbbtZ02AnJ9usXy98kb/pB45IvFz05OpGLn9+e8B8KvhdThTx9YLmr5mWHbL9gcJx3
WM3NN1d+EbM96a6uHuXGxmsN6Wo9xL+2/dd9WN6YmUeWsvl6svzIr9Wv18qlr7/x64Gv9/vx2qR8
EJnScQ5j08gTp3BiMo/lujzy2OJZfybXP7/8UlPlTpRRhTHIbiH/0699y1teI0Upj3IfS3TVmTmU
+A9iIRjKyB3xz4vyLT5PVVM1dwe3zn00zvjs1ht5LpGrckne97Uq77PXUfD/6XnyyWP4PiJ0P8rP
l99vkDvo1zETSlTd584s7yVcXixk2P993Mmlz2fJxZ/r397127N+fsDPVykaeSA9hfNFRUS2bkN5
GZFL8rV/uu/rKfJRXY4C5eLXjfw/vlblknzd//iugEQ4kL9eIp/446P+dN+Pd/3xSdF6wp/UoBUx
mHQ5tKeSYAwEFnxZIeXS4hoQ76XN8ccjX/d9+h/l+qdd8vOZ8nQr3/zrqd8ekYuhGQ1wsAjMkHu0
/QmrW3dueQR9W/9c/HmvXJcvlcfZvw4xdEtTQnMwWzRKegyOm3fQ5uBYzOuckHUmTz0axdrb9w3F
N298yKYSt1gn1AdOJxMyjtq5oS6MJncRzQM90aPZ4MpYNHt+Ls3yAOtbeSA510MtXDW+Hg53qIeT
XdVOBJWlgEhp+E6qbd2WE+Y+zQgp6hHteL5AgvadiJCZwizOFyeh3EidBBtZF23doWj2pFVsNGSK
O0We437+4M/TyYK4S6yTqqWYfFeKDOTlVV5Yv27Qhvx9tf12yZWLf3r6j/vkpVve9/kJf3rd5yeM
mXdud3tcTUz9ODTljSuP3a91bx1HTpTOKYvJ43ddJ7Xy7zv/+PiPl9srXRM3OPEj/XpSky+HM12m
V/KZQwaVWJ+aG/nALA/BPy8mEaISmO7vWtKSxldhT+rmEblbj88Zif02HeN3pzwXSs0fXT2iCYSb
XD5lsIB3SdceKNiRkaqSQMA86gQr2Hzs6uRaa20CjL1LoxxeSboitQGGBZRf69kS1m04qe+1Tqd4
PT0HCUP/w6i5FXo/B210Uo5I8pfOF1qsIsMhP6DpyNDEB5T7RboaQakz7ntFnLUvdhRbOz1iZAjg
m7it7jrK1YgMzT4L8rlaU7L63icCdkH42B28sCMn0srONK6zBy7xqwgAeWblWL6ihI+2EM9RPCEL
yAt0KwbyUepsVPkGqmAUwjeNu1bgQ7KIPQezhjNNBpWC+ZJOHFUK28goGRbEWGTRFhNZHsw1S5aA
/RKNC7JZYPpmF+ZrnOuHonlXJhYvpsr93q6V3yDc5qBA5BrUmDQS0h1z25xp4DMFryvnGlXfKyTw
6ACZbEuZIOiq8Jewmxu3ILE+xXOd22zVIcdy92Z4JQz8uV9QLqNFTq2d04agnIryY3bro6UQhFTF
04TKvRDBnJXXTaV6V8z73h0MlScVRzseUpAjOvVrbcxNuDcxyP7VjFzWO4jltDrsdKfD1sOhk3dU
bvKAaRuV8y7eNFVpH3JwnUq6Qh8nFVwAkJuU5NmN52KZ02rcf2hIysFVQNFTttCAWBgrS0Ipjbux
atwza25MlBzIB5vuwVtCogucyAtM17tLp37eZmqX3KSWeIrp1mfFpNxXHurjxdXuFSx9W3qohB8x
5TkTWnhRLm25E5HMxSGxMk5U6MrWEpSDZpHMaO5dryFFA40CCGYd07eJBw7NyblDyNHeVspnsijL
GcWqnvdEA2FApE3sPBSz9srsk1klcZi7sqMHTDQNP3ei6FxSZhIKKn9teLNH4NmeWZ0QA9nnjYHF
wKnhF3L2j431rEe9yZ9KkswQB815ed6KaB+bmkDSgUeL2CbVVAKlTp7NKZp2GQXWRrQHZI5keDPP
pVfhaS0gru6j8KwuyDX73iTDbunKD6fW4rfZUN8wA5R37ZClJ6jmeMXWQAc90S77mVo5/Zat2RJv
uSTuHbTqc2fk3Elaxa4ao/MJ9/5htLiuVHTYhF5F+1n8FTlJeZ2N8Di18ZAQXxhA66Q519uXMxoZ
3R7vdKG+LXapX3CmIJXKEER+4bvLJhwneBfaoG2ap9XAHCRe62wVPAdDlx6tmZ0tE/HrAswBfU9O
EEieBm1oPlU7vRqxj9jdiz3SSkjnp2h0ZkJEdIKM9Re4o15QKQn12yFQu9u5fi8bK75J1WJlyJfT
Lupaik04UzEmt+eO2+Iks8dn3bHZSagRg9KP2KWddy2MbYySBX7aVXtoG23gkP1ELrlzj0Wy8LVO
p/8fwsonlXTrdZwxkJLjR0OnOay9RNJZIFfW3kdBqa2YiKEP5+U8j8sbp8nOKMdOATGBmc1cU8t/
efDiKVS7Zcvup7TKnRvxGR6kIp26Z2lZe9PIbnQXdmabXHL5I+qqRYIDd5H/MZibO7zb+nsEV3Ko
fgGyDn3TxZQ7Er/U5WxIRcvPxhRQU8vH+dH8qFvDL29E05rjz0VCxp9SiusCPP44cSI1FAijZl3E
B9fsAXY2HLXCNAy+tIVHBX5fE2I7p32UO4FRdI9oFcEgeM6ISxiKa4sRz0zDGz1MgqoFUemKvvPH
hfC+fC2SqwobAcC+K5IDdMYJqrpCZp7ZcYWYuS4VUbNsaQDM54xnNs3Q/oYXaR8aVHV9nGyXEHXX
YEBuSNAq9eZSHvsWV18xivLYmMwIbd1E3qRxlEdodfFkzOO+50+dm3G8IB4Ciz1N5l1N0ybx6vaQ
rJHiqcD5zpmfI5DUVl4UiV27qu4WBwRnM5m973rPdU/PVG9pBUVq9FuJ+neAAMu2N24GkiaOiMAA
SrRgOM2MEJqp4P+Lowtj0R8stUa2M5PJjAH0ZMyvTVcrlzmJWjno04tRUbCiFIRS0pRD3TzY25VJ
gZdwT6GAMJNiwDgyEArUt2AHIsfaQIrJf3F+PLMx7cPXYEctZ2h7BicrXYM7YTjZLZV5H+9AslfZ
Yn5meOneyOKXVKsuUxc/Mso3ZKRroAq1/AtdGa6XPj3zWk5vIrTfmDHvu4ZirZdc0BQnjA394Ya2
Ho3QMLrQbb3eisa9DFUsBgaJDhsEQXSr7OnGSixE9P+Pu/PodZXbsugvQiKHro0TDifHDjo3kXPm
19dg+33yqftelVTd6lhgA06EzVpzjrlwYYnq22t57hw9hcSb1cjheJSllxRnxSqgTL9ylmg6LXqT
GyKl0y/fp6svkV2+hRK/wK47NDyvvWyW6156qNIk8lTDfIC0uaMxl4QQdigeaWQETSdn4BAHFL1p
0Cyu57H7pLvNAeqzoQJq6t5Hv2VkygsulfYB1wsBk+Ss2KTFdim/UM7JpXbG+KjIlYO2clOXp2Fs
nEcyI4dDrZPXlhEXSEoeowHAwhmeX98ZyPuaYLihKUc5FmNym0zQB+2gAX+oKk/NHGD1KeNxhKOb
XEUEjaMDnGekcOqbo6dOnUhRzUxG0xX5OVOOTFKRmmCjSpAimqp68ZV7awavNvTIKz41ALaE6/SU
tlSwq1hYNjJxGRR+DINeFKY+IwJGWhE0yU7dHY1exfBDApv0Pg2JtQu0gaM+lep1HzUf8yDjM9Xm
5xH3RUSsjZvnCbxbpVDRGUo7TPLA6WzjY0KpMWblcZAIgk6XYEBtzLBj9cOr3YR7xcqrQxsDOyXv
YeYid8AFLdHZD7uDYwI+xhC2g74Fm1e6D7t8Rcwq58nA1chleowBJbWrNJR0sNAyPnN/vPgEAqBz
MjaQPZNVjZpzwljcG+GvMp+JJ7b8Df1afomIsNpDYQUzf1B/N2cy0N0nVBL2qokMySUhqOSKuYhF
awaY5exxVaIT3FUcghGQKXAgPeoLNzCAIRj9wUFauZLB6jlO+Cebkg+UJpg9qEuc6rx9VNHYbUGX
GPsxsH+EWfJsZItjOoDU11p2Cy9mZJikGE+h9ZZx/0M7GoJmnWJqVcrolBlnS/q0grDaRR33DpN0
lIZ5OA1Lr2qSzG1TMG4JWoZinE2LPAkfo745WsUMfdcP6NqTNhtNnJQrtUrdSbHo+g7YEbpVkmb3
qqbFh2HoXu3J/lNXRHGWGc4Tp6+4QpF3hAwgQXm7Nu122gEVIE8L+QJer0Mk3UNXxKdmci221fqA
DhSzJRYiACUmzgMHSbBhcM8ALMbwvZG/irT1Qt9K7/mgMlAvnOKoLkDlzD5wNdSfIs4Oln3gjP5C
7DvxssV0lKFfj4i602z4OePRJSmuR5s/bzBux+tMP7dpGLszEcGx1DuYLwqXFCoOYbJbDoPvX+QG
FlRQHXC5ppuIfuccdcMuj6saGByk8yAiUDODzFymnPy0ZrjvxtFzGAcxqkrJ1JlaaCnAYypnYBCe
yDtpxMWitfJ+jDP9gWAURC80QsO9I4Uf+VRfGiOoLy0ZRu4Y1tJdGijbuiTxiRjMS8sNNMq9/JJE
4xYOArcmxAHGk/2ZZSoNQsxy69LEvAKh4CU0K3diBDAS+hpbkAAV4EM92cIdKeIUY5vYTZHkpvm8
CWhLujGEwalSfllzkLqlEXOzYPkpuj8tW6dZvOO24b0qQMl3aA6wvTX4/UnUsEEHkPNS7Z28ht6I
koAAwZHP76lIzAdEC14e33eytozQkbLbefaFTvhkQcImixWMhEPE96pTYBdShzdRDB7Sjr1wUNv5
4qTZ09jZPw0iSN8L23mr6rTGlJL+imKJpKROQW1jlftRY/9K9UudGOprWltvDcoeGqTKpg3M1Jtz
IBE5hkvyyIYtuu527VfBXsljPG969gTtyHAzOOvjjNgpjqSXPJ4i9J4gSYoJOi2+A+7V5jczrKuN
PKZoQvkvTSNmzykaN6gBX/ojGfMm44F6KkrXRpi2LqjdKaHbS9pl0HB4VhrUnnLqSW4ZsU7DbBjU
VNkFFlmO5rxkySE5r024HJHOQEcdx2EdQExxLXCUYPYeVK43W8mCbt+nXHITNF+KQSaYFSJWwXw2
g7orDL/jctZCia7I7QNHy5AjtJLNQDWUuJ3Yq4cJNTgJTEGL1WdqKT6n9imR4aFHXWu8ZdwuwbiV
weL0mMDrGroHEra5rxDByG2GNcCQVzVtsbEecATETe9mAeoxxsF3bQwqIuXmgzNZmjSeYU3GFkAI
Xuls8vFsDelqDmdzZercJfd2s8tQyadZNu0h7D5kplUACxwPHNTIT/2Ij9Jad7mfoZMeMcWZpozF
s+4fSCDn3IB4K7R0Oic16jSZgACXu3MOOPZA4G6c/YPcULzQ0cKtP6WvcqxxmueiBXUEYowFmq+x
Q58A5sdxaF7t6DHU29e4LfDdBgn5xfa2z2PzwL9RBw3512AunIA/T7fnJfISgVVXcUBD/9EKhP52
6LyGJT4E+t4PMIDMHYqyfGfpBEIpMZneNX4oZVaUOyS2yOl8BjMKIFfyxTaTFf5J+S3XED2dXRkl
v6PB/EH/frd8xENsdp8GVa6Vb6Yv9ThQDZvavdEGoPviDERRXrtD9676DeZhB5HwNjC0zk2q1jj+
qQBXkC5PJC2XiEeVWxDCNaFN6RimAx/6AE43GU0WZieuwgFe3EtXkC9tjLjiKAyjwQMJW6ndy6x2
75kSqFAZLEhPc32RMVLQESiI1zHyZkOQRL5dQPixvfRgTQuIF6EGmTTddRUosAawtRtVeBZyjaxT
q4uhjSrtVUv+/1YSrMmLCv1/lgRffvdfv/67Ivi6yj+KYAVFsIYi2FRQrptgFG6KYBWE+T8SYBUJ
MK4EwEiGjbzPBi3+D9t4wR4bJs/augqpAb71/4FtrBiLBvm7FQL9rwVDWUVSrjmm+m9q/rDVxz6v
S+0cUouIwQptrHoJcqTQugrCLl3Tb8nxerDfhV9dN8frNgmNE6xKMA5q/eID9GcURlGCiHWsNmq9
gcRTSqg+W7rV67ZGz1OoVNAkZfxSwn4b+kOz6dAprged6EyZ9hQJ9fQ6FdJoR+ulzvxp48Q+lWkl
v/chhe8U26uhK577yWSMbljuXJcTKKUo5nQ2e8Qu2Ps6bp+0bqxOtaE/21qgLCq6Fs8qxH95IIwZ
k+BBbiWZWw+j2Crd2Ly2Qf3M4YdzXS7eNEAfWj5eHNtvGPShFdD6gWgFKUaerFd3CMb81YTsDeUZ
pTLOMCQM5gQbD5Zy9FXiaeQuu5fgw1g4CFxHRe1LjQ42apw+SDr3Vgk8qVyV3zq8LbEyHx0j3Rd+
UH4URXMfydN5JhjGHfpK4TZ88OxQBYvEGW0zyvNDMnyAIYLToZjNppoBpQyz8oi1fFiJNSjqoys1
nZkwuhxwstGRLQ3ocm010KnwLqZAeHFa+sm9AcaQ0VnWbLStMkQ7JQNWUFQ6P3b5p+sUTrRytw7b
htTFKN/S9Paxnv+CVx2tG9tfp6FmHil6+xfuXkzlOE+NcTdwzcEvf6dXVBE4syN/cIY/VjN8jEZW
7blH3ARxZLkOlDtusy2XVPKQUknK9SxPm8Ps61uDyxsGV3hO1nLXYADCD3GdMWjonHUhg6vkIpI3
yJxbuwe4wIgnsrBJMVbjND1zIiUX/L6s4T6R2Rhv7No5m+lEXdECB5pCYeDG2fPvg1iKzmnSMxzj
tynmWHqGG1OmmEFwK5dbxs8cB/aEaJkBd+laaprel5V8xMbUniwCf4n2DJoCLWj3x6h7/1wpxY8c
b9+uWeTw3KIQHcOdpOeX8lugAwIN7EHn5/GPs+wUB8CkKB4CfdX3vXbRmmY9ZEF91LTKLTDbvyWl
DReVintNyXoECJ2S0XzEHZiRa6PPrrLY2/UoeHHAVFHn1dhtW7l0/Uy+qOHY7MJGzVBvjDDF+BdR
DwC9I1+bu+ZkJHRSS/cU5A7mwPXEb2r7nk+9t02Mc8GQGhtKzQnjgvytgBd3WjJz1432rKVYtMjO
fUqD/EWWpd4t+tTYO9HY4GQ7jv0QHGuqDQdwQ9Z2iHx7PSnD/GpGEdw+MBBfkhadlQGOZSo7DY1u
ziG2D9BCkg445+RLvYzc/VmyMIJnb6qVFedM5WapLBiNWVZs7FI/1C52Zp9CXc32y+kqr9YZ9Y4A
KuwHar5zKxMEX9EdOlmyf5pJc9omcYo4gGrekWz6ej3BpnNleEbnSGKEiOThQzVK/xhU0bjhDp+6
fUOF1bdbbWVOpu7O0pje+U7S7E0r8g9RqadnypkDo2yGXkHNyApHXL8x4Iq4YV9wDTZDYk3qHL91
T21AJiNiV/eQC+MMSpzl+68tKvLnDiY01W4STdRIXyeZaXuFLO2aoJnv+Z7tpPFLqNO0inqqQ0Wc
nUJCFq8PaRyfc8M/NJbO4cZfLpkKXIKhbe8cbfyNJMR4SoJIXzon+AOm/tiRw2QYMGUq2fycpJKy
d5AdOfcX6xjcLb58nBXkyjSeeNCWKeAfDAVv82Iq1+B9wXLq/nl9WpLgxLx4/TZ7XVI8CVWYLYmX
vk2Kl0bDxCI4KvdiE2IR8fxfW+wQy3oaOif7S7Wj0uuURRI0L5Hd4ZLMfZ0khhrt5zIvpsRC4uG2
TmKxRyA4Yhm7iVj99tJtndtzYm3xAi0QrIkdevjJSjtC1ZZN/OdPIInPJRa4vp3YyrfJ62riXa6T
FOSOHO7p7vbhv2369sH+43e9LvnX9xTrEA2MGdOq6/Vtu7flmrp/moyAseDtdxSrXb/g7avfVhFT
fy8unvz27cQ2vn3S2+rXNb9tXvwEqKRpWN0+YVmCDDSatED4JfFLi/XFg25WjbwR2//2IcRL4kkx
VTqY/FKjRvo7fgSUvK4rXJca6bwlFBkIH0BInLT5zJv4xjkuYN5AnASmGkYAgMbyIZOUwrPIsPTA
OiMsw0nH7iKevb3U1mq6M33J++t5MWssK4st3F69bqUJarb1bYs+kPC41BpvrJLqiBwsliEhRz16
lJWYlCq0gNf5KaIEQlKj7X57MvcTksqKt+si4gWxnh+SLD/Kw52fRA7nAckkADBz0Enm08ypH8ZI
ajvHKpFLZCxIzsRUraM70zrSAYk4iQEeeKieLpHjo7VfjndxiJbiVFCqF5juKkdkcQRSx+Uq4T9j
DJwf7MZZwzr8bTW/OZPrqzyfPlMR8KdYCPzm5WFadEjiwSTd+z/O3pYTq/FvAEHtcZNYsNbHsTyO
TWMBmstBRIw/8tCpt3Xd4I135lDDKz18+Jn5VPhc5iOT/k+5yAmFNlToi8RsNbYLqiHf0yTQGOKg
Yu3wXzmS6TkW3FRqByC1gmDwxAOsVcZoRcLNWZbRm4X2xQ/T9Syc9p68TInZsp0J/gXUIo2ELogH
+qGglSeu5gWirmLFFTg/0qEp6P3wlwrRiHig37tSB9/aCx2CUCSIhy6S/pSKMWzKokQ76fhatDNH
874emug40WRYT6gf12NJkS31pX06ooYz6I/oIpUT5D5dPFKmqDgz2Gy1uHYrFfuNZTUaDiaJtNUh
RmaFMsWLa3ymMkqlldlXHwiBzzUjEi5n/FXx+EjzFl8WjQt1oyXQwsyq9RdcqH9Ap2lMM+RqKVQ8
RT9a+lAyNrYZ+i0qOqGkElODabjwdYqrCHVUae+kqPQ3OfctXhZ0Klcs6V9TkBYYZBUGlUut98R/
wJ5dtfugI6qOAQBSr+X3t5aHobWVQ5U+QjldzAlo7KnnJFy6Um0vV7R2bwqvxDKQCAulzlXJNecM
DRjmdYvCUl00Qkbl29mefhyK0QVhfdMYCQWSeAimRTevZfplkHIF+f6STSokpMZkg9KQ1YlCZkhw
zCJbve2AYuqv56a2S10oZaChl7OhYxXEywfbhlFgCjpcxzGwfKVv8+YSMcr9WYRnZzm5/CVMu4na
nJLGVkbyoSt2J/H1xA6XCVXqDUdv+yi7LflwE1DdtFi359pEUjeLZPkvPdJVw3MTM2LlwYfTgqcW
R53YhcTU7eEmiORqwnA11veGw8VeWx6CiuuteLjNTvB3YHSm63zC0hgNYE2FYvY6qemjs+ptANnT
oqDFk88OLfbq5eGv2aIB5AwVDF0Uxphusc3cHqbFNiFmAxg2xOmizB20kTb1oP5u5YmWm+a3nngI
Q2I/Rp//i36Nv9f1HAVIBxE30TdCsSt+uv9RxUvwhdeosGx8/MG7DpMnbTZ2oxlZyjRY9dHssKiN
ZUye3UDRH2SgQlAp1zzxhXQOaaNQaLTKBBtcU7SpBYFbp0vNkUW0toobI0Z00cvqne1bJNb0FsTl
CSLWPKnUo0I5PY5afAqi+HkgI2YTNCWIxVqnsLscEJ3AtCxi4dwmzEN8n+tRIMkung6KhTNmNKwZ
wRH4F3W5iYbbIjVttSzZIsd/FhpP8ceLqdvOYJEQ5ulP+QiosKYw7wKvJXUv/RqVQvOcOjeO1vIA
1XgrVS1BSwVRAq24qjlD5MEBzQl180yG1vtIDrd92L12pSNtA7LG3SrVaIf1YU0apGKcIuq5u1mk
xuh5t7Oa8qFK6IbpoAw4zlNphUsbkyJWRreWqR4C0cEkZBGX0sxqsg/laK+UzUGLcf50JDuvEyEo
1DnF6TRDkakv8wqMZ/oqXGods/O9PMdwpit2tXZshtHyMtYel6uqRcNmk3bSK2FIFAv6S5pBpbca
596OsfjZdf08mDvyEwPYi8vWdUJ8ud76tiveZ5gLbV3JpwwuYmDV1Sojnl5psSmYYFOyRsZdtVzn
mwFbXagU0jYCq1MqsjyvxXPi1Tkmkrpu2uew41wzz8GL76f+FuJecWz0HzO4ME9tAtiJ5FpFbG6k
S+hFVf9iQEhYBRlsXMIxYOYlM8XG5QfI7bjZdYl6oit0R7Q5pdHZYhT+BzdDcQyr/l1pAiJkh3bj
B4O67WlErEZcHDg2OOiXh1ySAjRI8m+d+E3PrrHjNfKT7VfRvvbiom29dHkQU90ElNB3lNYzdSj4
Vn9n2WO8icOwW+ecSyiVAhq/LsDRiwbjy+rrbotvlWYg+Le+BTol+81w/W5h2VsEpQw2OMzlpLs8
9Bl8vp4ii5t2nGYmYL5T/RpI7czN9qyQ2QRV2jKTVyQHKMISguc0AJGEzeWw4UHh2C1XB/HrZNOS
Pq1HKh1PqXCwo6Ej5Gbz38WE4kkhFiQt94hLP9yJhdXl4LrpBcWUWMy8CRHFvNhAEuU0xBT+wOWN
vi0nJmETJBsABH+u64rnsng4RHCS17nxM5FRjhVpWrlD0QYYs3WJgIj4CUjzfHZmJXkkfmfex8Nj
XONN0VRa4bW1lNCkaQs7tUEzAUB/cn4EQ/Y6lxNNO6AhoMd6c1XOPWnAc4XswSzf4M7tMlvBDZji
zg2hUpNjoNKkIUorqMcjoWb1T38kP2Eonc9CeFAmakp+X1lrvemGFYVUVKZyAjOun6XHWQ1/KphB
yKH7bIhdpfM8+HdEENdnX5GUdZ5E05dVR2QDFeYLzGq8i0GFZbk3+s9EOorXBy0ltANtnAdG2geV
072Y4zx+6WGDVzvzrUsVlM0lb0jVXUouX6FaPOaqjw8xLQKMSpFxaGcwdOLFBuD52CVfjZOk2w4S
9iEOrPylDueL2Cq/Grt6ZOhn4qOHO4O68Eq80NrSRxjTGxvKWvUMnb5zNpUdvSbG9YVM8hnZnx+V
MlrbPAcKWDXO/DqU4UF8iYmMJ2S5kXYqm0q55+6HA4Lx+r1tooVoJoQNxD75D6R4KEeEMRPVNb7K
TE1hdszkPZPqeWeNrbJT0i58x2BEU4kfoZtICg1pVR4HK7UfjMSm/SR+nQCrbdRG2n0fTMop14Aj
iE1OeF360aC3mcftvpgKZwvJefjIwvK6ZljAn2gbjbwiw0qeun78FFuU08hYZYE/3qlTpp1ns4V7
srwVML6LncrVC5XB4tCMNbJDEk6/INmJ765X7E5R3ZiHfpC75yiZH8UGh9LI1j18u0s4lealQLBw
/QMNorBVmVyMakzSTdN1iacYMS2+5SeRSRwHbf9JXmQLFk7z9yokWrow6UlsdQ4tBcovuxhKGv9O
7HZiRb1CEGsU6qMuT9ExtBPHFR8/J0imVa3iNSpQ52byiGKp1A+hVTgPcUCB1SFb9mfe6R6WPfVt
BPu95UY5IMG7Hh+CkbxlsUQX5AfDlOJ3NL3gq6a68kpOSA+NhD06QLD6Mxr1nY9C5L2LcmcTatWM
2Y3qqFKYewcK0XU7GZT2UU/DD0Zb6iYONNtTkNTeT9iNr9uB5reJB6n/SBGYbiQLCdmo5eF9XUO8
E+8UZIWLzcj/aByr3CRlNhy5MVDuKBNjTV++Tw2wAElA+xlMKn83IcNk1GXVneyH9XUbJt2urDXs
z7myHHcslfiUF9ShSfAD6Ll8n45Gaj/PzZfdGBo4f709IbqQL8YiABbvMnIOcGL7Ky3s0c1HSTs1
NO4hVNOdFptw+r1J9/okFiDXpHEtglrObWs5Zy4R/nUpmo1lPFk/+s5EE2VazTmx25ldkKjnoW/S
n+m/PlBBc3nUB+2s6UNxJniP4Jd6UH5Q17x+nkq2iQKQwosv1f4JeEHnEguS/siko/g8ylxq8F2L
9lKST3LqfNTR5DGqX73+JhZAFT2ta7kCoK5M5UnHLu62QStfio6/B6nYmtJ9/YuWDqXIoZUfUZuU
XNvmhoZ03j/OtoRvWDGrX02KSM7s9K9Ky6R1GrGNiv3zmPMZNz0991epDR6vW3PCp9IujFdfSqUN
3azkaCmSfmFnQn4b2v6XzZ8lFk20FhhrF1WPMMh7cheBkmlFYTwWJg0NsUhejOuc4uwXLfXYLZOq
vqiKPhwTo0E/3pfVm5xW92JRjp7nTq7bV0or5F1zSHjVbId3AwR6Rj5580OD2aIv31jjpnZltqb0
oEyTumfwJO1mUwOgGlCSRhZa/8J+SUe6lz5jSc/dwE2RWl1Ca9SPbWCPmyjj8NJB04ufx1RtxGd1
9Ko3bbVFiauQIZ3Xd2MjyWtVL5eR0ZtYcu589He9ojyMPsEQw4Sasu3r49hV3RMeh+L6e08BvBvd
mT4lslTcnr7+eZCD8DR2CMQ63wrf5y45i+/ilM673Hfai0Xm53bO4fAkcDjuFHgeqCXZ4ZT+LH6g
ijs5vLdz/dAj6TtEYT/tWnDrT1EPqkMs4pvB1qZd9enLnKtt1RkIipKKk68DkTeipn1XMuUoFqVS
9xURIL5qs6E4ojbJdoo0YinLHfvBnLOJ4qum/+yyeqM6tfSREH/jDm3RnOjpE1cZg7xjENn+yOyH
qcuMn6OUclEkj/5OQxXrlZVO17/ouzcUD2exrbCV/0hxED/TX0B0OHYjNB0u3VZAhiSf2vjZRw4G
Tl95dwjr2MxmOB7jOQ/usoa8iOs2lg8lZjtiQy62zM6kLKcmsdqyvlhMC64BxP9fW9qaDlDuf2tp
v7Rf4XfE1b9W+KehLUOrQtsCVQXRjEpi9K2hvfS6YdU5Bhwsh9+XzvO3/raiQmyjAw7EjnCCW3/b
WuhXsgYcy0LeuiT+/h/626pha3/1t22dzjaULRlYnOpA0vzvxLyiKqKwIFDjbCoSZaUkADZjLY7a
b5Om1YG47IXFVkz+vYCe7jTaut12aAgbXKO5INvCQFDoFC2JRcTcmAPQ/sIYtl1BhOVURbscASWX
/WFfd/aJE8/A3aBuI0ae/4zI0+8pvdZrTksRO3gSY52SzLWkLzzIMbAQ0KoThI3gQpGm84Yw/ggl
QJJKbIG8GqJ9qS83lsO4U7OuQvPKqQ9QXoNKmMShrEuwaIhSiPgmdubkhFYt35p6tj0/iUk9m1Oi
aMGvuL2PUDiUFq6TeIl7YtzG4qf4thnx0rdfSSwlnpRNe0cKnrLrQC/JG2sptykJN0rvYtLvhnRL
cN+zwIWIp8TDlRmCLtn7T8/pQ0uXRryS6v4/k7oo4Ik1xUvysvptVjx3extgx6wo5v9t8n9/d7Gh
23a5/zQOkDdwgS83zvLSfxJT/TIrpm4vNMsN9m1WTKEmRUYpJm+r3DYjVhGzxBuCF4WovP5PCyuw
zhBVLG/6bYvXZ8XqBrbodCUmI4uRUBVeP+xfn+n2fmJbf72VmA2XnUJS9d69rYszhuKHmA99G4JD
2ZOWKu5dc/EYLS73QY/ZO8UkWY25Z8JbSIO62Imnrgvmywu3Ra7bEEtfF1pevs1+ezm5mvqW8sp1
Uiz11+bE7P/8sniLb58SHR5g3eXmauWkxDXES4krWb6KWLISsBlnkEq3bpWeEBhqQCvunP61kFhc
zMJWiT2CSpZVxRO3LXFvwkpiPl02L6ZuaxIRQy3gto6NqX3VZShA6pArZUm5sSXdi535NtmhJvMy
hUKmeJ1MjwRRqENMmBTQxFbAVPcdxT0cBaSh6A+EcRmHW2c1jzA4Tb20tVpp2s/RuC6F/1RwS66T
ylJUMPg18eAuTZrrpHg2bK2jvuDhxZx4ECuK5W6z3zYpnhQviwVv64nnfBhN6yLOQxKgZ5vTcVb8
6KcqdGe/JqyFyp9MxsHKNCxuS9P2UxR5xYPWjJzUacTwaC4nOSWrS2Sd+Hr0bhy8AYWCp1u+uc9n
2U2m6jLr1XNhpBNlz4VVIwqXJqKmDNaW8NDeStZi9vZcbpJmXKhzfy3qz7UGPyKrYk7stfamxxXJ
ssTb75GgarsgHEaPYtbopSb0JUpCzxEmIGSAQSN7hIE/O6bx0ER+ty5rCldtBIERLBHpoMtsRvVO
b/kWat8R+T4msxeroIVWka0geuyJZRNtA9G8otTngNijgBVVw0HpXg2t/9LsTtlmTVAdo7wrj6SR
o+R1qAVmsuZvR2V+8vGlmWUn76tqbjyHpohHZMG/phq71skv6dZYNgiiiOqQohB06WuDZDHHN+XS
D73Z4cVU1Mt3Gjry7a1fdWso3J4DMk1gNZ0SUQcXD0lYNzuSRw60cKYMZrMs040ChdZKO7Mm1lcq
Bw6BKUM8ZuKpxEFEDlDd3atOP1x3REyNFFuXh9tOJp6rAF2toFFSrLPko1QU6c5eSq/lRMfVEOKE
27yYQkhJeZ+i7LS3tdSVrH70ktJa/mGtxO+JuWITifnQ5qWxotFOM6AHZ2i1FPr9DnE38YsLh4zC
kjwTW3CdbFFid416COcZUC5WyYDgjFVQyqjVUd7YYe7QbEX1Jh6q7kDuNBfkLrY9PD82LZ9ZJz8x
r0lKXKKBR4x/2Kq3GATCcaNxIFNxJ4SIyvT00MTb6UkGNRYemqfx0w53HVmZgBTy9fwKHfoPmP9A
cyuafORhdOsE2fYquY/6XRm8dxnbou69n7r3zU+tvFS4YJu9iow33PSjut6Qz4nEHU1ciChiDzoj
mi+BfK9MYAd/df4XjiE2HddrQgq4uUjxqbwOCL+kjRx+ZdppyTYir3A8dvY+DbZQG2PqSMV7SMju
/Ful2mAsaHgvGgiXPGCGkiUEv6uB5hCZQ4P+Yup73Tho2rEP3qzfFM8m48XAAtiRBoAq8FyYryFI
PcKjw42tAj0/kpaeh0SsHEqZe0JidDcIzcgWnpEjdoCFtF3Dz6lKq4YTjs7HohxSrTvnINlrDdXH
n7EkpkzNVyh569FV5g1b9Mu7kE4wXFEZrN9pIn4w3Q3dW4Y1pgvuy/aX2e9qzz5aCa4TaJc7I/Li
aW1RhEgPIWFahKTpnQcAMkgeqYx3Ognnl6D3THvfZAA399rXQDMwL3Zy55XJQU1OWUNkAcq4Cx3F
Bjk3v6/2HGmv3Odl9xP96AXus5OLVftHpTv6Xr/akjfKe+1PjJ2P8dqdcl7iJtM9MCwz3OCoKRwo
wOv+NT7i5R/uArDjL+0ZUqW9Cdo18XXgppP2MJkHQIWUEukAGPXv1iJ75RgUZztZKxGqxq05n2z1
RzwzjvTmusMyDLz/AXtoYe7sekf6QW3dJ90xjrx+5rgAYk2GYJz8KQJur88B+9GRDBl+byLj5GAX
892ISv2TB4zfUdW7ErvpGHrlEse1MfkD+x3GQuMPx6xukC644c62Ul3uk5U/Rf2QJwdIDpq8/GD8
TgCogIxTwndVa1/ZB6T7WbbWqrXZ0+det58FVqlxjYejyLdTu5YQJjrrPAZovcFfPOhryz7K7R6k
kHwqHw1po+jPDi4Gea+HbnPI2r1fu2OztYoj1E/UpDXKwWGm1++WiAObFSBCMDab8XN8wfQd01je
pMZDqx7wrVG0ORkt2fJb4oBQ4xLShla0Iy9rPpqEtPyOP01U9j18wWYH9GpQH4eMnPit/KxKro4S
Lj9H1l30ThyWNu/M3lNMRuDr7MOhhMqhAPRsEUrSoIkeZ8yJM4hajto6PsgRCVIEv4Jrgw82YSsh
9feoUqk1AMHQPPKYpss+EZW3xAed4vpHm+Hj1nGJPXf2He6VOt5ngOintfkLobrzYhM6sNEuNHT8
cGVxbXZWfu2F/obsyeEDIZ1p7WKQDvm2zHbcFhXvSwGTEyfWZ9OVK5etNBJQyLWTuvzmF3Zm6wxl
4JjtctA7G6ndch23uxXV/BVW+0BD8rTmk0QSkn+4wC/cOGkU3o/du6G9V93eSjftvntUf/naJqn3
fDSqVSVFm9S+1OWOz+Q3Ozs7qWgAtRVqjZfyDVsq6Syac0yPcrfx5W2hPiEAbikscipWhlM/nEx5
G/7oogvZel13kOCH4q3G6zAh64suPWRYsk3idfSSv2VnMGR3+rO0aefHMAJ3v1IJ09Lu8O125M3D
gjKIOozJF9hp6VkZT5J+rhed4iorX+ApVsSiSkcnfUAwQUpW9hCRFavvJWwf5WpK9+298wYgwflZ
vFrHVN+Pe1ooTzlYV/0QPMzAv1YzqUhvTrO2px3GZQDCEI4JCJglN36XNc/EhkXvhgpWg7eqXPvR
2gldpLkSo2COvlMpPRvSupuf9Rm1y8PATWnz5cinFqs04t2FncyfTDLAyohpv8L3pWH59NyFz9Ps
2ZSXQZNGsdelZGbt8u4piP8M00ePWpr7yVUUvmVNg2LgrAZ3PS1JmRl5q/UIPXap/Shjma32iU+V
fd9zZok8mKtR9TWUJ0U6NsmOXyjhUkjTDiArOTwAo0N68iunXc1M49L+ZX/xKe/C90g/svXkyA0N
fhOtJ2N5FT5DvdsNj8US+OTO5IthBybhnPtsV6s2YHbbH4q1KnZhvUs69xn1MpFcnrqWVvGWpIva
/WkQp/RWTq55n2zqg/6gJdt5i1vjON2b9Ub79PdEZhQkKW7Y06xNMqzlXyWng9fgOY7W8pN1GeIN
n5yoAcx3b6PjEpICLzZ40e/tX+U+OAfn3/UbpjzjEuPkoL2LOhETFXssM0AD1u3KeGxcgjv3BGSt
ohX94FW4NR5/rn6Xm+5nszXdw39xd17Jjatdlp1KTwAV8OYVjt5JpCTqBSFlSiAs4d3oe4FZVbqV
9Xd19GvHvcGkJFoQ/Mw5e699E235qOzzpXwcGRRYAFzUfv7G5K/xKwlkEgS2V+0J57Fi2JlK6d0L
zjjK+RfLMjftCZ/uVnrjJgsFH+wxMLxOJgfJN+NFUztIJgkU1Qysgw5x5iyh7mhA/LD3VhQrMZjf
SNB9rxfFIfLA+okigokntkuEMAWgtip/9KK16nYOYlQZ95aK42c/rRWyLCT307LJoVvGsteCGX9d
qa3bvwekMW9HD2YG+qq98Et8AR7VRXb9gVTLA2h20pbZSbyE62RnxUwJdqY7QbzviJ++3BfEKGSL
6GReCXHgb9JrlnglTIxPgMGhl/DScqJYVneHnRbh9lzyu8jG2XQikBm8scFhfxX5hlEmYvd0kc4y
4QPP8gttQTf3u6O2xWveHZON7iguJ7uPxl3loDnalpbEvjtWq2Dxjjps2k7bcq/4iAXCJa3RrXXz
dny9M5zaNT8iMK7QrzNn2P7EAmHMn7kF+nKbnc4WX9e1WWkdb5zu+jpYv9cfwzbbowVGbrZg9bEl
dm5L5NLkgzlxEkfwAKvZ2P3seBc4mc1NXBoXvuXLTnxsViRsF+dkX5yFt+hpcNuP+GzZ8dmwxe/y
BUnaSrMLdJV2cw1fCXzXXOuMo4RER3xfXGaNXbkYJj+bV0YyTh2OMJYR8g9ZIIZE28xjeH+cnqot
zbdileyFpeYaW+2MEN8NnHxhHXMn8o0rXQsBTuGOIL3p2jqyQ5aUwwhFzk1o61dBWd6xPnINa7iz
CBcsSlbphtPhJT432/472YMP2JYfKaseKl9v4vdbto+eRi/4xuf5O1uKHAnGGG2jbdqdJTgTxr/n
/Lnd5bLjt+/iJTrpOCAYW+yaL1Vkn8WvnKQYhALOeJGgENtn67N9b2Q+2WRTnrKl+aFequu4ZyBk
gFQ/qmv8iwyofRy6w3OySTbyBTn4sTypl8TDRGeLC3nHpTO5Ak/wCTWE0cevndylVqhtjaXuoHd+
m0+6pfCKNZHhjS45I1z5jqGt3UV0zOdXkp2kZX5gSlyXX5yr9wssgdW0if36Mm1Cxpjm9Z549x2z
U/L1OO+b1/hAqhf/D3yL3GGT8XnFbjMTy9cKzhe86/gHYI+wJ/1qJrd55W98maKW+PUNrr+IQ0M0
LxMWhwlAMXPG5/QZPwuBEydEAoF68nH9q+MCI0IDXP8ifIo7xmXd0fxhRX4a35ajvg6Xw2rgAxn3
w+/qij8eu7nP+Z6fe5bkv3DMQdN8EQ6TL/nh8s6MFEtLZJ4iUTRvyUJchatoNXjMxR1JkZ6yFnbK
joglz3jKvvDbazCard8JuB2I9TJT5nBMXk3D1rF2n8YncWEcpm07npIdUHqG2iHhuyJewUV73TI4
fkWnnkNNKC6h2ZMLuiBcx4foNL0OjwHwMUoErG6ZiFS7vpCkTLCwzTvXPnEm8n9Djh3jB9PgZ7/T
GQhemlXuDiuJrdpHcyjX1meWeqTu9E9W4pgfXKuu9Ny33YGMbl71tAVPXz91jdOiXcLc/Wy8ipfq
kBCKPC2y07w+eJc+y3deIrqxSHPLr27cTq9MiN3nxMeIuDCfB2MGNpYI/a5mWBo9gAmVPa5H77Nb
ssJjr/mEAcMlRp2x4uaEXnVgLGWafJ+yXT8u6kt6YMhLD/2O45osiYv0hE0b2tJBXt/4hrIEcqR3
cYVFWN9anrnii6/CeHHgEbv5Eg6wqy+sA8EI+/sShJN2Dl8rn0RuGOL2jWHsJVx+3tzC0xYom4Ll
cNK3nX1nwosPvO6h9CQGSdEhO87OXktmnE/j93RFGKD9lq7awWTujn1rn78WG33VbG61Yz3Rbu4N
r409pjT5yHKQOgwn7YVAAYbnatU7lStspGeCmBasUHnkxdF0tSfWFP0X/o3yPVx3m/tiWrZfHePE
MlvCrXKkZezHz9EpOWmb3O+f6NE70isaH76tg+DKl45v5onvbPBCbZEPUP1SUH1FHpHdH+NHcazO
yVO2b7Y5o6DxyzrczsazdMDqO62CNXFEe/OETNyNr59EEjwNm46vs7Kc/4MVcetxjzn6i/yRHgXN
i/EBpUhAgFE6wptICzayE5ZQEGntN/O2Y6YRX+pgi4SBdfFaXydetLAo767YL5xiX4J1NZ+18gUE
P0AObH39ajiHa3VlTdAyfNn0JuMLIYNjhqdEH/kUJ6z15+ZsWW64BrkAPSs/35+sV17EZ7hggR+T
1/hQ2CYdCysMigp7I/ZHj4rbX4DHP7+rya6cJYePUtND2Pu4RqoxPZ25JvW4GE2p9QmWO7ELoRb7
0LY+Lh6VqJ8fH9fCEVmX3CsqCQXUdB+vxxRTzC/WDKqSnpN+Gla3EG940BcrpehR1CE3lyBn5F20
qYX3jmKONNGXTTuvxM1DEP09BKfOMUJfhYdyKZFDuRTF8CBTk18gRGQDPF+wddFFQV89ZK0Pyu3j
Wk0e7XJSelee+fd1PFf1pXTuKzxk7Y+rSSNGzAI9w+UM+cxvuCMjUAuxeQlNAmCnUKFCkudP96kE
YPSQpk4x/aRRKY+VSm0wQhy3fkRwDsRmr283VKPNmHxK8NGziQyx+MaKuhhCGlSAqlmUY79P0h3a
GJZBsxqXqhYdATEWDUfDXWA3QREthum+R8fIgFsKB2q0ywrlJQMnr0kJFcxg99ehMwwIhWMGX2Du
pRhze+RxtR2ATtwjleCzR0n3UeN91HUf1xD806zry3KTBWG2+BHz/iuBbyFAFqoILgnzOcPgId99
iHu7/6rwFWfma9ezA3vUQR8XhSCUsve4qgfBqWmzzn/UZf/UamXUPezXIi5nm/oymi0J4mxnGB52
hv+8BncVRv78u8fFXz+O8+0ed0serogMfwRIPArd9Vci1l/iYDr0VhkAZkuFgNTdbnBZSLPdwqr2
aVPwvh7K0dESq3UpKcMixqeRBeRzEcojzwaOcrZyFHNXapjtHY9rCY6PabZ+xNOAVkzPJS+Y/SVk
dhjdRlJajOCV5HezrHaSC0whVNUBgegvhmy2qz8/Pf5gEVPlRoDg7H/88nG/Pz8/rnaDZ+VGsVEm
aq4aA75cNfc1Blzqx7U2a+//XH/8+nGR06tcp/PFz48/fy1riCNll5JQ+h+3ePzxz6MobYVK/+dP
ep+fzNZocLlCQiZEWHK6UdR2EUH3hN3UY0KVobOD2RrUzLayYHZ2CSrGIUsarvfZSoS8ZPXzt8e1
cLaZmQ/n1OMOysOb9PjT46J8eJcIDIKYPkv4Hzd63InqNX4n6dFGnJ9vePjJ/jzUz2///Py4w+Ou
jweNH+61x9Wfx/tzy8cvf+7+c58/D//3zYfZ+FVV3fNfd3k8ITrzyuln89jPw/zc7u9X9o+f/+Ur
+3nqcra4yXjd/tzl8ZD/ePX/eHd/rj7uGfwc438805+rjxv8eYPWbM0DV4NJb/78Hq/k/3hMHs9s
PPx/j1v/45l/3udfb+Zxw//2Cn6eYnqfGvVCm+76SAZ5ZIT8xIP89bu/fnzc7q/f0QOgrvXXw0iP
ptXPzR/Xfm7zeIj7nyiGGS/610P+3O/nLn8/zeMufz3sn9sYyvTU0G/z23mmhPSEajmMx/uirOM/
+Rg/oarN3Ob8+dF4dDh/YlT/JMA+/v7n6uP2d2pN6FvbP4Gufz3E48fHxc/D/LnJz6t5vLB/db+f
V/I/P8zjdj83eTzez++GuQv2ENT8/yoZIsnOQsvzP1Ew+v+1/MgAqETV1z+1Q/9+z3/XDhniv+mS
ZEo62hxkPv8RjWfI/0aaj65YmoxaBzsY+Xf/oRvS/k2ZdUYk0SsSbAzlRzekyv+mWwiGEPsYEmF2
ovL/ohvS/lINqeQq8ki6qc6gDbRNvIZ/BoSqoNbCEv3icsaUJZG+IwzLM8EzXsptujR0Z5L90lgH
sgf+uD03H+qv8Ny8UEQHWQoXhkDKgYqC8NpQcQ4WZEwTGUw3Q6siW1xasZuByYRuf0nYpufkUT6l
CzoRfv5BpQQDCL6BLHBvF+l3ubFcY2W5Wvx/y/GEL/JP8sef9wjOydI0xeCfOefzHyGoVSBDm8/M
CXS+8dJK0tOtJQ/PVI5xj5yvar8FgQJLkURXLZKe/nFC/IsEVgRg/+LZVT4pHHCiIWrKX8+OUH8o
0RFPS/Ni9Rvx+/5UHYjIEt8bP/u+BZT97PbbeFaf7kAsN7S3kmfBN3fWs0l1+lAWnnqSqp20xcT1
ke2nVXKiAFvvkXX2p7Zwai/ajx+mOm85tGcjXkyxe18OVMJvW+UoLgrzK8Tg4AkI4pOvBDH/Ub3i
mCIgmIIb99nRZ2c5OBen2vfykl06us3KiiJmZnhoj5XJhgSKKXKiKofPa5ttgVb9Zn+rLOFUmOxl
DRcVjOlWz+Veoiu2oZ+wVtzs/X5h43/7FZ95O/7wmn9PCyTJkR/tgiWM3IR6+0doLvtte4g90fTj
r3FJLLs7UQMN7KSwv+VNWTuNRaaUsMLQU3/CbGsNW3CzzxqinuoKq+q9M91M9qoLQBImRBqp8s0O
z7Nb9EJrI41P45HsdurHbHDN8/2UfNHCoRUk7O5nbTE9sXmhR9GfxR7ygMvhCLfjG/n1Pq3XgPD5
77ikCaOjoJcQYFEapxS67Ey/B4dFDHUI88umw6CPb13GOb2bJJQCWI7Fkyr64F+NU/Xeb/TP+zE4
NOwXnnu4jUCV78uIkmrDrjxaCHsY2Xv21tMyPOobWFxU0lNgFE7xka5LE2aWfTuRNf8dewQVt+TF
w7ey+88m9hJQM9Q6dFdzgjc61MX9GJ2b287cqEC08QHoDiJzL99MC9W/eSp1APr5ua1dpd/BriDV
cDe9kbRiudkB5sn7bSfvlJBDW6NDoHcu2RkdscmOF8Z2kOw8Xowb89Uitlol0s5Nv6oTKLhhL5OM
dxCvMnyIp3BlVDbQQyVy7rLTE5h77jgSlNsbkCfbsrHlZfzRrionO8hPEm3iS/ip79t601D9ew0u
5mmKbE5t+JeNC7ZQWen77NADtgFxtzVOterBYi6W+Wfv54UTL8tl+ma5jCcIXlsn3llH6wWD9h2n
W+EMXuNkfDvs9KvbqxzNjRyf47tTHtD3HurUB6EqkmcF4TJZ92/y/KGp8Lk7WyZszqWF9qEvIzcF
2e5ZN2fyagwlvnXS1mFr33Z14egU/ZGjeCoWkF+0f+Y3qPu5Z6w6unTUNKmCYcPdjcugWKqGXTnV
nj5su7rtkhgHOWOg0qCigNtCw81pdbeDI4Nf5nd6uXnUMK4QcFlP2uOSkh36n8VILOkqvjTvo7sc
l7eLSjseihVd4oNBThpV+XPwUX8LmDkBfu66bjW+si/yVMu2TigjBorIi7GiD2oPiyF0sLOZB6W9
WKdu11xvaxrnxpWS4KvoZu4N/tATBZn+/zI4M/3917F5Vr4CszYk2LQK8r3/OjbL6QRLT5fLZU22
W25NyDyNVzOq3f95GP5vg/D8NJolG5bIZCfr8xTxzymgEsZWDKRyqUn9eX4KaxxWYzh8TTWtxJGs
eHEqmeL/cy3wL4Z+maTt//7uVFnEdKurBvpckWn8n0+rhKWqD1ZdA36Z81mjwNOGPF5SZqA+pCvC
u6TVdmqlflC8xKGlupL5cVf63A0AGnYGxRK1GM/3AHTMZMp81VIo760GRDRSxG3SDocBC7tTmlXt
S8oITFiMVM8cZJMCnFT4E5pXOynrfTMwZKQT7Y473T8lpYI4KeUWtQ3+vNhYJ7oflHX9IhetBsiU
kmAn0qVJ8zumNpOVcAbwjrPcEMJxKdMzJDjz0mgGfUytlndoCUm2L+DuJYZgEyBbrKym3g5GHi3G
kIksEIur1d1XoQZDMjP8VPvVhr1T5gBvKx3JAa0w4Z6xa23WYpZIC0WcVtQ/ILmRt2Cr0BwFHclO
z1YNf2vk9JBlWWp0xyjnLfCxNwwHpp1b+JZA80CXgUcN/u5VLirBBdVQuGR9fLdVk+zlHkhXdBef
Ez1Qd1FHpTqfkELcZRlgvCasE3NcamV10tMoccQx84cIGKGq5Qov0vyWzyB2GFNzdBeccoEdps3d
hZUFwkCY4FqWpMwPYu4LMnFUChWjHUW0XQy22SWwkInPUA9jpYwLXVA/e2tQYRqRqEM5PmiNdNl1
MnXdRqtXSU3Xuo+Pyl34Zcm8slybzhoJsLxe+25mv6u7Giy1Qmc+m+RDTP8YfU3mNHedzIBIf2kj
4O8qrfGe8GMMLywSupo1WjUDyXT9WZvCZ7Go6FFIexHupzBqR2n4XQ7a01QIyoK42lfMiS/FkH7c
Dq14y7x6qJ+GW/4cB+FZjurfsTkAjOYEntQWh3L9Ol9Xew/eFmXSSIh9LVPccJjh2aLAW0ywwDEl
5KQAa3hUsJPIroq628viWAHdhSul0C6RPO0EATqXavFJm/L6Ht+FhZCqwrIiFDXuQKMr1I3squ1f
8gJNl9mDfylC0xeGL6C9riik56FA92CM637MwbVZCYyyZCEk7WjrhBgyUehHqHShTSs4bfYdn8CI
QDbl6KTTDouRWxQhqPTngiJdU9x4HQhPgRWo422Ri607f2ZiIPhD+mWh6TIgPys3ze3hIVVT6jRm
uVSPOrCOTMOfZFCpuYNJT0qyPFo0D4AfB4Ncw1VLDk3WE6IkvWuU1Y1KtBMWXrn2FYOGH56nTnOV
obuYdb+10LeZhuirQMpmeFg9jXbNEq0bIn2TGZW+UUC7LKIsO4w3jcZyGBiyx/aaSaNqlW0gtOhH
QmM/YRu7k4mpNWqQzrRFd8ylcgXoeVzGWbusE6j4YNiGFltU9STcAQbA/qB/l6Byu2vALuA3SeuC
kc8uFLN2zU4OlwBF11ILfzMJhgDWce6ZkhgBO6GTWUO3eFzoI2W9NKpYs8lWc1uUjXkMGjgnEDtq
N5ZoaakjyY39TYQLpvbJ2tA/4mSOann8KjJfyVNEexxlkN7nG2k3K/lzrZN/8Y2IN5OWIzcIJRHd
KtbykOw0+9akDJ+DlQbEJclfZSgLviyj7DuSYEzW1mF6qnv8zA5LgGJpuvXuTgSaHS0wRbNkDK7y
ZVrK17jwarfapbthJ32kiV2jwXB0y7XIdaWg6STX8Znvfknn2xm+q4XkdawQtjSUrvb9RBtdvCL8
UQ+3j3qr+gMhaHawv39mG5bs9Mqot77xGelv5qZ+vi1pL6pQwRjnD0aBcR8436wGQJ0Qo7YEPqC6
Ve0Ye/GIsppo3TBxK3guWN1o6VPJpIB/gp8T2nTpq6tETLmxRefA3QwWiI6OsO3TRGRhrsqvqLve
YInGrjqLirlj912CN3npt8hjYbEJaMMSVj1O0rjp3loYL/czC/nwaNrDi7EwFuIhWhiVYzCJ5Sw0
lO/0fYoXuWN+Tu8I3AwKKN5dZqVtj8xNTHlY+DZInUq2Kv5M3V3TT0g7BlDLMeM97dhKW9BkRbIT
yv7YLwfyuFld9Z5SbyR1he5k5NvWbKzAEXcVXbfGo8dKYZn+cFF6dK5m9LOKQqTXj5oEVddNTuhl
pk3m9V5k+qjQ8DiiPCO0GSLfUALLc8LCC1/TZlG4GovTvckrRyyzIva9epOLhUIKRu/cRwfBeKo5
OG402n5mtOKCpjn6dkDqtmaiZbB1t3/jGCd8v/CnoVlSljLHQ8f85su9E9/srPNGAYWQHXnR6c7R
YnX5RYVPqTbVJ71kPp6SzraH0RkpRXqw6Fkhow2Xev7Ud6vBugp7hjBrr2lr5AAFvVpOi0xYcYjn
aPIQdY36G8GHmHhsySCjVbS4Goz7rBnNM2G22KDjvRlt9N+E3p6ml+DA/qm+VqTO5E/NGcw6zx2+
s/R9y7fFqvvNniwHmPSl+NFe32Uf7d1BPdO89hfk9UQPWnu+NlgB70uzdxB43S+FXz3f2Go1tnnl
G6B8ZmzW0Hwh+HnolFBjlZc5/drV9slFY6k6uaRY67FnocFxq9eOFme/pBEPfITdT7vDM8B3kiUU
qZDoUET7jOwbAZRRLsqLdLNHZLS3WSDQdce79EbSC7oo09yGmhslHn15DqLBRnKfVGhRpNIzNsHa
ZAdqsq/hk/J5jJK+wc0mYT14aZOXkA4zwqdkkbYb4VPNvegplPDs0dtZlCzE9tZhBjTj3R12w6rb
Ilu5hz5nLoVaVCqLatPCBFnjaNyhg2Blk/4eLQcFmrWl95gv2dvqCD9YbJOW9oksHuXgnWYwtC7b
eOO8GkFzRTDcnQrZyxLs7Wf7GXvqklTxentb5oNtwMd4SxeN7rAYYANGCv0LSOPk0CwCcrh7AhFs
FLQCsSWyjc6XjiCIjVD3+m3Jhhy1xY5wXU52hmZIzO+VwMbFGTTndmJHjhEkOXcLVnnW2bSc9vXO
CmdYoE1YIQx5k3x5oV/SBcWcKyTVieljle4iX7nk1BU8Y7uBxTU995k3HEu4yMf0xH7m2vjxHKSl
7hKGsdAtXPiVxm/oPuEy25MG/ta9wfB75z2c2Oma+fK27hbdhJCcd41uc/KsFaEEwyGUnLFyRCgA
ZH/vgydyL9AJsKsrnN5lW9481QfhWm60Z+K+mzeTqHn7Hbn4htwQj2XCKaB7A92EUbt7jkffnFvg
wcryrU/Zy16YQpsjvXdpi1p2H+6rX2CrRtSMuwQ1zkEAwMVy61J8tq62Y4RVz8o+uiQbhFjyOlTW
Koqb0ZZHewQgn2yLBmH2UT+pO+P5/pKBsKEbj2YqdAPOOm2Jkxm2NwWVaiW94VWYDmzp9swwlELY
I0afDW1I2YbPSkJHbbj481Kkr5lbBGuOe+bCSN8gJihQQ75JiqcgaD6Ye61x6HcZwqILljdhOUg+
n1NwA3+KNOMkDts7fB1a9LiqqCi0fr6jrNLfWSxs2VVKv+vyk1WFBcGz2aqn2xnlqWlLvnmSF9Yz
HnA4PZDTyZqXZ9CHE5E+Z1crOJFQ14dtRLqWZ1r7cl/dmJD24C8kvpXfMEqVFadd+Dr9QrQ1D3Mq
6pLsneoKDCfpPQuXLIssbzxmCyxRpzAiRPmT6IvYPIX9LnqHmt6nmwlCDtEmzcaED5HqOwb/dkRp
vgn6cwttIBS+bXSmpuHd4yPjjwV1MrXOyRo+oAcx41WwXHYE/S69UoFQ3qQDBZAOYeAhXU1+eYId
gXAkO4XvzEsMBoryYdHa33WH+1NU29qvxg9rJ3sVRcdE349klgNAsARTGeMjmHfmYZ0kictQ0Lxm
Fe4k2sKagd3kVPkSo901fkdlnhxk1qWn4S0InhEuIG9pVgpnbAwukKASb2rt4D0MbRROdDSLz/Jy
f78HW/WliJ7io4kJRltqy/g6Lzxh33wMBNzM3k+3IgEF0c6kLCcmildpCXd70TojNhQKIktx0azY
niKnwmNRLUrZb79MdOiwyzUXHRuSyfZqPovTPnjOl4YXXNsvgiYQysnn7m7PxK4KQo8d7kUvu5Bw
HBzvJ9UJn4otIZ3JB3q58ltBVFZQ3/ge19mHrJwyeLts6mCb7LpNjzmNRfgzc150IqXo2IlYCFbN
OvLGdySP5YVRXQEQy6NSG9sTrfMMpIZZRFmaL/TUAdVZBwpKH4ovfvGDpC36kOgBcgagTixmfVJJ
cpQTnMkjzDfaU0Gx5Obf0lP2pUysYr3sSyOHKDlN1iaRfFz/ua8Ye2TV3bHTVwHT4ii+41Znq/DZ
TSKbE7Q94dsEIQGskI0p5l6jp6eCxca2VxnpetlJCJhJWQKViFUizKNFz6QbUFaTZFvdAZ5I3wBB
BbtK+a6rXxXWkSPvCXER+rlgFX6xhskPFYuEk4KQJnRSVglro/GqykMqVVzjljWurX7RyaQfpSVs
P+z2glKZ8/h27rbdb+MXclGYkCHyzvKLXaNVu/fKCb5r3R+YaMhvMEFAo+cMB5s5S8wdaYGrYTe6
2TZbzKIvt9ftfp+wzKhAC6kLuEpS5xaklyLCjDz0VSAY1d8I0VonWlQEgmzUXbmk4MfwUnrhPr3m
q3iBxLn+bAuPOLzbudzca9I1bGYKVEvl3sRwsBi+ui9zz1kphE52nna3Xf7LOoeHZocRQ/20VtFL
tYX4QP28fBlGf8y/pek4aphscGg4Y7zKsf5U/vDLMBcFbQqLrQx0Yk508vaGKKM9boboFYdR3Eyy
ynEeSi1cwyFwbhrOqT5MpQ3hePxBEptdl+HNEonY8aCWzU4X/vq4eNzuce1xN6MPGciTpGZQbqWN
NUQSwrf51ripi3UwHtOwWfZZfDvVokT4yqC4M50nujHONGWtuqZYyZ4hc7wKJRwWWaGThwEazL6Z
uJbjQ3gb+GJnoPmzgiwdODGnyLptUI7w2iwwRYKaiegZmEEmQ8SBkBMx1yQ4ueSOvJ5WA0IEE9GP
5JgVlYBYIBhFrzbMioQUkWKUpfGWg1voNXFzlRLsMmVb989SBsE6y1O/lKmwixYL7obGllsGRICn
cvWMlMd07wHU2pvKxDUrvUbFNdIqhGCUyi55WZXXpxVFcznIfCUabi9R5Gslhg0hNlDphA3kZiWo
/FJDLlHmTIV3Yj6eZlOTqaCnhmeC4QvSSjqQG0h40gZ1D5vXZKKQYvab24wgDwjT6kTi8G61ctVV
PIwT40PcEteZj1QyVSF+Ku792iwMAGuMo7dy0xEDIE1pw/qRFXJ/D05pFLwTQ1avGwxQ3R23jR4z
/tWT5qeJT3wFCcPGfZWEG/bXx6YQ4c4B0HBHGQX1GGXsREYWFVmDB6G3LrfMuDkxuNVbh6/NCPFR
DW96ksuAeQT6ZI1+DOKPFD3HTPP6UgtMQloHmaMb43ghBhHzL86QVk2vqslmBQSq5UxmIYA3xIRA
ctDTFJ4y8EdvWftWC/AhBrG5kpZAeRkSeRycS+0banWF2j196W4p82qZDNTUrO8yNzYS8CCbiEgq
J7htAyL/0P2rXi+bAlvf6VUARb5sBsR0pXj7ngKNMhK7IZOAllvf3ZYBtbyynS6lgZOM1HbUOII5
W3p6Ogxh/zrOTybL7E4x1chWgN56AFddTRaGrMZXgTLjkECKVd/kpVhQno4UazElKmbDHJ5SJW/a
6bUvhdcuv+115tDOUqg2dnfEuGzGHvfNYu1bNFeJVDBYA9qqqadFBsLDITUPqY5voRrFcyOqb/mQ
LNvS01tgBCzvyUljcW29MCrf8DGGvII5F69+hXWwJuwIVkvOElW5N5e8FIAwqgpr7d76rPDFRcGn
qrM0jrqWvCIWzEVGB4HgLEu9Wqn0RrQYjguVBhawRqyT4xYMiB8WbBnkGy2UuIxICU3ThVRl4erp
ps2aw5EdXXIrF3cpYjMDOksujZM1Gi9CDDmmMyrW0+I1KfrPeGCmMfMAMiL1oAwRfNSsKxkklxVj
ZlLjCwI20LoKQ0oqslu+IdRxIbd5TaZgXxzlZmlGpW5beaSvO4kJwAjP7YBT0FAWHfvSuOlIFRVE
Ashav65J9hKic0BYpwZHheoTeS5m06zkVMEVURfMi7KFpa2jbiGESr6qSyp6ER1EhkhPGYkZq4LW
FRX6bWFbHEwrP0V9dZHKcS6TjaQC1lg3pObJ6rHFlGJ/yVQge5GMbDUx5nCEmrZF0JDeeqedLBrh
EuuJFuqCT3T2SeHQcnbK+bJSWdJqlYqdJmlf4zu0gSClF8MYnm2t8kUx2aJJeXw1Gov2VUzQqUrY
Zxya566Pt5NeuyQeJL4JJPVO1pY9dDfZ0wRhdONklA8FfUABW7evWxGCTjRXiTUh80+G59hErSyl
1keZsnO93xDZQnWJOj4rxVLQiA4Io9Sk3BeUGZom+LpBYFfAw5D3i8J5xCqgwz73gMbRS8dSW3fo
UOT328BCtmiuor4JpWJPX2NZGCUnQFN/WQONe3yOYl2ywM9391GZIYXhznm6m9oqK8tn0TL3Q1Et
uh6dOtyjfpVV1e+C4MlR/AjDjOk0x2QDwxWddI19Dy7ONRH8OqH7W2m3XXonhopeAgsetjjj9UMf
rdHRYBNG9a10QGKyOhPkbdNSFamEea9q9k+YeFl4xNFJrHDspxqxPSVt3+HeOtPdeg6rOPPTFrl7
mxTLup5WDV6+IK7EDcAQuO1i+jR0zbUrCNArs4nliRyyWWZNlOUdbkvhY+gIeb0ph7DLATSR0zBY
eFWwH9tAHiMbZrwpGIOf1jfdUeGI2joxVcsggX5LaAKNM/In4NIZ7t3KLveh51cFZbWq7zbpLbyI
+Fdr7LNJDeK+7NOU1mpP9beTFzWjma2byUw+UvbSROhTN+oLUhJae0rXmpZPH5MWbSTQ/SsiM0+Z
yRoUReOlH1I20XrzPChUcIPeOLWcp86oMsDL1kJR68Q1WwTDA73WUGVb1Rnaog4KPykVN4iKpaII
i6ig0KekluREUr4i1WnTmdGzwPt/Aa9hJ/fkDcbsjZmYBLWKiUzKAYLnVi+u1E7ciBaKaFnJKCHH
EAuTSo38W8HGHlLYrHPVmfaF9r6KgSe3E25qkXwLP8i77pCg6OtiVJF6T6pKKFsuqWqY3enrOHOQ
FpxHtob6+KEmuCV6gvOcO4beSZSW2d1cqXHTeqYgCTa8Q4CLdyK7p8HtUWyQaEz47SQDShP5/PVg
8pUb+zISx2b3knAc1SZbaQU2jcokTJaEAb+8G/kCUOx3X3aUcVPCJs6dIGqeqaNcH2O2DnW7q+Ub
oKbu5k0EfI9m81xnJnXNBhdSiwXaiKhBVNqpz5hyi6ldgRbcJxwiJwqMbQH+3MWJS+AX8O80ei5H
dNplrb3KQ6E5YpJdk0C8/G/uzmM5cmRL06/S1ntcg3CHWPSGocigllnJDYzMTEJrjaefDx5VBRan
aqbv9i7o5g4VESDg4pxfDHUI08OG9Rd53xwdX02zH/fSGuCSeE120Qf2bwJM96aJta00rIQkTe7A
acQGoUuHfWGYv6EYK89sm5iAu8SspZk+zJp2GZbzY43bKDNdgZssMtXMAMTw5OaQ6wLX+NllXX0t
0CAljg+TTpTVHtmbh6C5KFLn3TYjfdvkME2y6SMugnDv2lAhfe5QIcSuG4mvGRoztkiE5sbGCbga
eaud6odTVYxsNo9E2PjZth0be5vsjSyp0G2AtpebxrOvd8FV37FQEKAjCr+DxxZHj0mGxSQJGuT8
XFBBFanspAcCsVhWI6Y4ktGYBuIaQetcIyoIAsMorx19hCnr4c/eFJt2mudDlPe3vbXXXJO8fNhZ
MGhzcWyyQUC8pvalOaYFKhcFC9cqeY/IDO0Mq5LHwQ0/F2qbW0/eLtKD12CxpFdF1fMG0GEZu6xk
1uYb5nd9Eedo7PwHhrANHo0eVpE6JFS9CtqjDHsifGHAohQvEBgwFrSWXsOr0SammbJyC0po2EFQ
XAiiTnKRXE+q9Peim8p7LcMFY15U2Jt4gspkysI5mos+uyryHPxJ+x2YroO60R9FBLwAA9jqIm5s
ZGGXIjNHvk7VQRWW+kM2uETFLJnf6f5gYgAmk6u0SsRBZbv/c7F9xoLE+jOfv31r3/7rV95G7XTz
lv36n/+++TX81/WvMfpR/BXYp077UxTMQsRL2JLxWrcXeN+f4D5D6YVZDqkvVwgHDbA/wX3Wovwl
gLJzluO5rglY4Q/TK+NflukZtmsZnqObhnD/HXCf63l/xR+wBNMX6JkUUhrA38QX2EMVi3Qegjy+
ajA4h8XgF2dWCfgtScermPce1wANLH1oepVO+qqxgOwYG01jEhDiibqrQvlDZCEYAHlVDMhpM3YO
p8ISaM34pgsMJ5teV20eL68aQkCLdk/uer2xU1Ul4KNqqkgcv8KwkVETO8DiWCweBSVUjSrrhv3y
5hxVYTQNwDJVLT2YAVH2013oBd6ieqIK58+aanaImu+mRf/MXxSFV2DvJ9xvO5PUxPNx2v4jdlbt
8Ih6h5hYn0eLhn+wFNai1bQWsmOC3Al5qdSzxgaYvyqihZwzaFLbzwgPqU2lLyFKBm60qfrF8ZsV
DKWtJL76onhISXju/d6C8CF69O5PVaczh4tkfJDlQkiwGkgLFd35qVDNOEItwsAjocYNfLjExIo4
S+OQaZJaPCIqCmYE/SqcCf3FWfRnm013WgfZxp5z5u1edt2G3W0d68F+avqDC7fozNES2J9d1B7S
sV8m+QfDRxfFcDPY7GREyrC+GQyClpOD+2QZB3eYqlYt2kV5gnr5UsNXujigCfnmMydyLG2JgIp+
byWJdqYhLLcrhjmNmJrGC51HdbcKox3b1XM6t5U/k0MTL+r/h75jhEiuwL38ThSDTcJw0ZcaOkJn
PoLMiILYv3BIbHY2rmFHnufuqGqwRH6vrdtgNBEEXdvqmLW5nqe26dhNEIWA6VRPXYncwB8X/P9c
5utuddnADMnrquppP2HLOa4/fVepvtyX76Ca//62uiSFkuQz89Llrqgiq/Xfa1+29UQlD5r09oWz
//JRp1vw5TZ9aQJpGkjHoYKvTg4HozzUsFZWVbNV6UzVTnplq5KZ2ljncTJvVo2z00HrmSKaD1NL
DCU0yeqo7evOtbluWz/+JKq2HrN+8nrMui1vCVZqjKHbv7vWetx6PS3ovH2d4HL5p5Laeuq6bf1t
67akMW9rG1eo0881bee5qHPUgRbCjbL5KZui1nfK0AfhY1KNX6vKVkibgtsYbDM25BWuQbrBmG8v
4mjqGuvVvjTVtVgbQHdVez4ZDU0+jhStn54+7+/OU9tOJ6vrqC9yusLaVjV15JdtRTaaF8QbC0yb
YeSVBNt2w6Izz8KvPEZeOuqndpQiLY1tHLs+VZXdEAqCdKNfd5XdeYZNTLtQJSJn6Symxa0gisir
Kk8HRX6sFePk00GBOlTtUy4P66Gq2dnC2E8J4hOLZmS6FIqmp4rGgBW3zJu7/Tw192qbOk7VpNJt
W9vq5LW5Xgb7ut+vGurkbbwcBYh5uTtZXvVHVVOFLLweNMicbz7taJslrQ1ApjNwBKCH/lz83bY2
YYysgX0v9JWT285SUx4pJ6qq8khRewJjRIqzNw5jm3j40y90ygm11L2RRzdfD07UeWqrpogz7Qy4
20xDotbMH1TR9dDpszJAgSh0kPxaBjdVEJWmU1yaaoeRaOQTy+KbXo/YWi7eJKowQdLB9Izh4mKx
/tu43CqrmdFRaCztGBDP2414np0Jw0INbaBzkh3d3yDow9dCbQsL+a7n44LdNWcIav587Jcil/ze
vG8ummXmnixTa1WLFwkKUaC/1bnyOCyFMWIqjlnJMdSzgRBTb9b7QKDssBiHTARuN+p/rv6/ir6Z
+jMPjNrYqWdHLgsPspdpEHG+Zdb03jYhARQqSTovt0jdGJRVzwm5OZgH6uLodZ44qlpIjOtUm+yu
2CVdEWHWhPQqamSwTk1FXj3xWEdothgDEuQWSO64U9Wcm2OzlaOYh0duVHGUlkZctgRxJGVtkVwH
lIdANGEz7FLa3UgwgDB45B3TrNNA0KDLPLpAAkwk4NxRG3bK4kSo2dsXy5PTRrVf7VFFzqInwakq
NYmvjlAiVHvd/+kgFsXkfpcZYppiGW+a7fXpkov/4dbzY6I9mvXoGgOoTfwpMCJy6E6Urp8qgHJi
Hz1Y50Z2bhuBxOyd/ar4W6chddJ6DLaqZDi/HL4eU9uEKMxZh5z3p+3R3C3Oe6rNUwYeq/zTkktt
/LR/skF8I8VPsPmvx6gD/xfb1CGnT1Gn+NHwM/CCeqdaa7H+1H7EBkRMmbdRP0rdrfXnfmmqH5po
BznfKyrgWnwhEq5MTqP191Y92jywi39hoUaz9TxVO3Ea13PW3afLRqmVn3/ZeOIzfvlYdcw/brOZ
w2+s1NrbekDAa6HlquITH/dTVe1aibVfjzxRef95/6crfT30U/tU/XTt0UTOSy6SqOrS/9d+degc
FVg9GD8/fcbfV//+k9YvnUzG0+SVKBqsHGVVXQ/5dAm152tbbfx0+mn/p69jpQfRIA2AUq75qUj/
bGYFACZMxjGv54h1+3qCI3RwUHP6um7yRWseTZmSxVVVtadLXeP0EcXECjEDfM5U9agKxRyfF+Oh
JBaAf1R1pZOf6OXrkaoWpqGxnZROrmKfq412tyyWVfXT5czF18gcyhLUy1JV+0+fpNpxPT/NJXCe
pus8Y7ee/vWa61dSV1e7+Xc/aEaOx3M2aru+Nl/Uu7K+EaopAtsAkKF4vnYflzpmqH9wg/WsRFEo
IgnEcIpusSLWhmoGNCzU2bVw8xbxubxDkWesoJQo4yBlNKQKrV/UAFQ1mxOpb1TV+1V3iDyO3uI5
p5jsYnGDHJc529rMxn0cH6Xr5odJgxzfuOErcx8iCJMFxKLpfk2d+IkZxiYtqsOYFAGh0UfcNOpj
0aGwDU7yMmqAF7SGeA0n4e3U2jrhMoV36eG3tfvCll1X+PPCZhUBw4zW5TGqdiZAjYAJbpgg/mYx
mNsL5qaKSYHq3WEQoNj4LVKOlw3uW7rOJIxnh/xcSjSZnIUmt9hU3a5rVxWKUKvYbMSvsLJJ93kD
Ibv/7DibwHD9/xVnu01gDhTZ21+ibKeTfo+yeeJfwjIMB9V9A66q9D5J7+tLAM62UdA3VbiMXb9T
aFWUDVatY7swa4WzBOD+iLJZ8HFRgHZtqAXLuf9WlM0ktPfXMBsbCOSR0DT4GoaliLyfaT51n7j5
iPDxUYuQHyzQIh0mpN4dTG6wcX4ZUGgox1kD+D+a2057TFzD2gAOwTwIRkKetcMl77kN9l2km3Hx
86pgIeqxQHDG17SjLnhbhAD1CoZ916HAMuTRJfHvUgflg0EUulp1+z5W4ALnBspPhgEjtB2SBMa5
By5+L2zPPc5W5vHSBT2I1pF0coFgaWnLl1JmCR5oYMdr9FmOfUNsWdXWQhOb0STgN6HDIh0PDsZy
pBkYDaGipVoNxKqTLAD1pCUvXjrhdzEFvxdBU5pH7KOybSIXhN/STDJyQVjnmShd/nGw2qGKaDlE
1dRVVG3KSQV7kngXKi3brMZPbUAoxM1AM+lpht84hW50OD3PSGBLVPIUy8BbSAenGjQdGEro985I
cAeG05LyWWRXUXTFOgD1WM/T7juS8fsFSedCWYEtY0PWDPLLtYiNPtrYdgKUKPFj8KER7IzeA6Jg
SrO8jOzoqvJ7OII3mS0hOTUmiO6ECXlcZ3fm4P6wS7qWvpoh4+rpb+mcgaCIylfXJZZPgv/eH8i0
6aGNdnG8+KUWpE7rwNm6uGB1LiplVp/u+0qDa+uN83mxMAtcGZ0NdecAcKvM66A1jetxmMDIJK3P
bQuQ64xRK9XDKUHdFwVGXO1AxndGeKVNH1Zu5Ne9l+KPu6hbNQsSWVzWsdVd+VO3i1vzPRhwHopG
gOy5rpvXlUbTqLGZtWRhXZe1XLQyARNHKUDKooQk4k3IVXberpYNqR2N1DEq5Dyd7Zzuh9Rrzgdh
nTdlDsQXG9uzMKv7g0UekSRfAlZd1qhsMTE4jIJEuauHpESz4Sp3fHFl2YgX4mB+6Y6FvMIcyz44
7vyi9mH5yd3TQB/65InUAXZsu4tlJIYurnWNSYZ1bSzfum3Cl14zp30dhXu1b14OsCOoM6Z0tqE+
P9s4TR1a0ZIIJ552VQ/8rMGOuB8yPXim9sOZ24BVf2Ww5obpIKfu2laqLM0i3Q+nydk3dvOXbUP9
vQ6Tm6gNiHglYXapmR7K01q9N3NSSTVuG0TZdXLsqqo2rkUe4raeEUyka0RvdlnfGYJPjtvpUrWU
klKiw9YYZ+DgthmQ34R8CKVtlsHzGIFQ4NkwLyFhjAuOSY68LJVlA00zthamakfCGdo+CfobK/EQ
85YghL22xj5T6QDZuTAuXHioxOKOZeyaqKlmr0q2alh8XwsPAkBrEnlRqlCnaolAf20s2lB+ifDy
j9TFuFbp1ptKvD59E5L/HMoH7Vm+pLCyZcVdQ/9tyFecq01ejZqxYcDmqS2j3tEl5IQvgCSSAg+B
JiKriBwV84AqaUluVNhlJks8IbXjH8kItfZk9LtYoqpluBJVUttGdKrjJCW5DlfzrPGBvM7I2wPL
woOk94B1l/BJHN97s+plGreEBNRXmrPgzYhqiHrqTnYDsB8WwRsWqvUxR4U9ssbhfPKcamtKIH5k
fcBr5hgjjTzYmyolzaq3RbqxApjSJ9vedc3a6pV9Yft7FZpo9Fw/trEFdgKRcF0GQKkrqAheuM80
Yoh93D5b80Rv7Lrj3izyJ3uxPIXh2GLlDWEOCuyw0ZBq3zFUsiZtLW87ROiVmROi5U5DuDjIr5q+
QjU10n7mVg/MUm6MLkdyUSLWvITUbCVvsgqIqTiZCvYM8NQtNwJNUCxujcptQD0A0zLHVLWGqWyr
dyX5VGbo0bKQtyXIoA2eXfnR75bBK/UxDFtW8pnTTgDX2uGo1bhuilx0wBwAXAWtNR1NeF6m4+g7
iQXV3pqbeyftfUaixjpHsHlqvsvmF6TMBkGnYGLGv8w5IXZJ3tTcw3N3NHDMDl37I8JxdKeOTAth
IflKflYdndhYJ/g+ZB4fcK2TxVDCBjTPpNXu6+migntKUgrzvzO6w507TdoWAug3MvVDRbTqy29X
zT7SEbpJ5uB6akL3dBuauN+YuJSdfGPVnTk5KY/2VWpO70NuMOOMbQgEpIh2soT4UsyefjSzCPpg
FW5SfT42yfKAJrJAPwFBh9qEYAkSMsbvpveO883oYDxtY0XQtHmHYlt9NcgCJotJuqyzx3TXebGx
xRqS6PoS3iMy6ETEneLFR1fX9+XIFH9aLCb0PnzUWzqIjgDezosHbMZH7Ml1KISrrNg8QoE8K3JI
Z45Mw50H0cwrLzDpQpiPKE4GFBrPLP88JfN4Torrn4Mezdzd60Hd7lX3pgoV1lqb+hLVyoCpwIpy
6m1YBIyt5GzU2x/oBr2BqqrC9STGo74jzySuefhvuWelDo7NHv3hqIoWAuPBJIeh+qBspksPYRXk
GKqeNWZ/q+EgtGuF/qo+V/W36rt8ac6+rh1yO9srVTcHPUi/dS/8pAQE31fTopmbIrYtwJe2g35U
RQPHddtk3JFCD8SVAeziYLbyI2P+tRtDLbw0hbad83KERfak+Xaib/LlyQxFALGu511S76anIq/C
BoLtkvbeqCD24FfaRSnP4j4kVTAE30EC7GJOjNxq2DcOfPxNZSWXXdEkBxX4VdHgk1n2ap69eluo
bYTSWNZaF0pjcD1L1WI4pJjSvlqLpB+Wd/J8IKegWmuUfG2eanjsXUCDRy/UDsggL6d+cj0ppV2g
/1gVB5GDhrL4xbmZ43wSp/pVDMv2SmJh0JeaewicDC2ROv8FHBdrds0yjlUJh97wvPvV3EPVlEP6
yU18NUtfj/m7bU4zAnLRgmSjjlsLsDw1jEbSsEs4VRVfzlfbVtfybqw08u6WOL16ZZlFw616C6sa
wboNlP5lwp7Fm5EOvUOWqvIRthwtUMzrELo2Va2fRQgEaxlcVVsNs2szs6pt1s/TsR0R68kNHUON
RVtSRf9qlaZWbWxDy3M0HLZ9BqYKVCbrYFW4+ojVpNuCmuqrYTMALbhSxejA2pwYkTepjZRDaeDS
4ZuOy4hMF418etcTqy785jzqE1CrAO86iNJLyMAuYYpvTtGDL9GET7s+VaMuHvSdijSos/Jdp7Oa
nx16n51ajq+yYKrZZXrz+54ysef6Um1l1VJl56qqss5GaBfZuapO1sjrul7FbCRZBmfsFxsIZAVP
CmQnrbLTxT9vWS/5BZIwNqZ70SGNsCAVvhwVTqE7nfacqurTT19EHaraUeVwlGqfPnG9lB7noLI8
uwUK6SAq8uX6KzDi9LXX3evV/xfbiuwydiq97smL+RezP00N69EICJRpb6tdU6J6pA/TE+DFEVvf
wdyORnUjYh0BZdQ6Me3KX+LI7UFcli9Jidq99EDX57UuwBw4d00ylr+xFP5giv5G6rfazSGMrWrW
chwJONwoBOQQE8UDoKfPo8z1bQdJ/GhjqSBCWP6Zjzdq09jTLo28dt8W7ZNVRIw0RJvOZkYULDD6
p3lwh21X6d/sAuZ/a2Bh2zuX4GbwbY2QqDfxwUiWnylGVgFD1+xTjYHPdvbtMKGWzvx0M7Zw4sFA
Q15vcqx0QWwcyrz9BXoSmdgR4F+o99/Ndox2NrzuGOkkp4whCizi2DWy76PxamkIzPR7uAYdE23A
IrONEpNDWinjdTlPmuQYaty3tBGXRdF2dH0RVNo2vwnDn8P0nno+MqEQYvoY58wgD7+1PX44DvA6
UbEgxXsUFqJ1sNryFoA8hgQBkL4m6H7aoP5L3ZMH0yciEds5Fgas3Lq6/aY5cIKR0LCXAEY2MbYu
2HoETR+SkdB+spc1OcemxEZVpDYi+dY7tqf3HqGJlz5717t+1zHlup269C1DFlivQC9akX5XTc50
ViwoEGo1/J+cFYdA0iqwX2dwgluBmsdFkaR4uaYiuIgtXHNZZR/GuuI/a2sZvu/ppk6Fd/Dc9k2f
G/xn6+ClGRFdTECxoCfa4XLD8nGXG/1BEzgdjJncjTX0lKgMYTdZ7lvMk36MGak3QvTzXg+jp3kE
yuiYPjMSTXktH8mlkQ+0l/ynfxx0vFnCcrTOhwCp5KEW2FYUFyEyAw+RcB/dMr0ZPFT44wB2XmsE
t10TH9pqHLazqe2QWitRePHTQ2R7B21A4yvIuqscisZPrW+u+Ks2dZJki099sQkjOrgGz8PNHNJN
RvhXnVULGxPQhhTAi2f91osw+Ulgzxx1J77S+2m69SYtuci09KYkJTU2PK+GATNMlPahr6qtUaTN
TgyLhnE3W/vRdCDKegOMSLERgaiOTdu+m8va0gX5fDGU3zTh0q2iTJVaZb2NhbuRGRyxPG/lNeaK
YML7sAK1nMSXwuwxIuqdB3zg40nfa6nhH3KZ/FZZ8l028kEgR/cbyIZvJV3UZurhzLkVMedhnOuD
OQ/9ta5fR41YXINYRQoTltrUk3lLrTPfr8ebIt8Ku2s3Q2KgTN81d9C/9Dl6LKbGvqRnPdPRKLl0
npCa0r3koS6LiyoYBQEs7edsGC955O/TMDzHbBYjytiFsRnYLcC4FtevBC4ied+ffpjKrS+8R+mQ
JK0uu7hB3UXAjK9AWZxFMCQY/iGu2cLndZPHmajWEczfbtAQCsh6/6pJTWh1fveLSS5AzRHolU/n
VGSwods0PkQdDMms8Y6ZG8IplvFN5Rvtzg6S1yLRGQM8UOdhiqlUQc/nVExCW+I+ZpnX+yT0v2V+
H29qGy47tjnhoD+Wjgbypk32oSO9XVuJy0R3qnttFBa2NUOCfUzzc2i95uDTR21Qt+l2OJWT3B9Z
Rbeo0MfDXdBb9r6zD0PhPg1dQlTKztuta+o/I9u8lJNlbswhepuHdCNcbKB8M8BthOdrn3v9tW/W
L1aNmdWkT1gK9dxo86Xv048yIiHverVzXqBoL8kjivKNMAW/qYdWKozku+eP57NdPBmhAz6tSH52
kC42xRymh1hA8g+FlT1mtrv3kNp2DaO7S52rxsrsQ1OkD/1kYG2MGtNuCFpEu8oIkS4oaGVctjtk
q0vUIN4QHnodsZjw5uG5hUBK/Aph4SZ99KL+WZtYnWVmQmohvJy08TY37fc+37cpXU3kxEevt61d
haRh4UAvGvWPIUQ4ejD6D5fsS4IrKEE5rDPymccP07QzQpnzjbHcoNwNkz3yR2fhiCaBmwgfk1QS
rzAecry4chN6m5Nuxy56L4edSxJkF3f9YUi6lpkwDKKApafLUIUljNddpxZW1ZYXwO+ORLXRc+Pn
lMOIj6PfhKhyXC8ERgRN/w4yC5kQr+S9QJMkWqSvgV1uzdfeqUyS4YlzThyqhNvQ2J24CZoIBbIA
PYdpIeKgD9JC2fAyOyHrEX4X8nrOfCgkmIqHQxEdhN99hyd3LFgN7+sBBwnbtm8MZTy2gK89kH8J
ZkPEm0GBZC3UjcDLtx3hYWBc5X2VGueMwtXOa8U+diJssOMZXYG4PKvi1t71tplvQyaNZ0NflNgG
Jvd2VMizhhi7FY5vwhT6NuY/0jTpSx1CDUk185dZ3AWSMJRA4QZXcjzWtBc7MS+btzKMn8WsvUH4
qY6jj4sAeuZwEsb6ZvKRWJiD8NbqjWsRImUpy9ssN+7cuV7kyWKg9Nq4m70Wo4M2MC4mQWcc+tW+
663ntoKG34WMywQQHoSGg7VPB5lEpX5fBnl3AOJmEebRHkSBlVrWwXXq4RJ0LfTnEMPwszEeAbZ7
+mFum7ukpuFEywMxX0V6djcWaNjH/Msyx0G8bKJ3ECkMAMe51PIgRAGhlOeihsAZbzw/TW6Z+bWb
wHGeS4CZHR71CHs1l0UvUK5AxKAkrybgtIGJNncjjJQRQXUIcaD3fUPPz6PW/2GE41M3cx+1uKo2
qY/sBOMYvB5YDFsPO7GuR75PWkcZxDezg8S0ZrUY3jndrmyQuDDicCv6/D0t8M1BUwtMbdzDt0eB
wpLumx/3EUFUpoCW19zqE8TqsYSYa2GTBQ07kEXwizWHaR4FGLtvtZY/eGCGIEpESK/o5R3CQgM+
cQgupUczVrplurdLTGtfdsMDq1wGat662tDo4TAyHiYAGKMISNMa0xOa3I+F2SRXAzD/IQUyo6Gg
YQvvOlyWIXP2IPHa3CZ6vzXcBBq0Vd4bkW5catCdyxznpRgJBqMuO2AmqB3Mc1Xee31NrNlF5yKw
kBIKynFTV8UlIfGwwsc9rx1WhNpvmkMErmHttUnEVGyKxN0TbcrvgshzbqdoP7aF90p3BKudyfy+
bBfbtG7EnKAGOarrR89jBI8MGMJVn4+7Lo3IwAw7Z5LWRWFOD6WYxjvH0tEj0Yx6Sww8QgqjhPRN
ZPJc2DFOB925CTgkyLPicmqSD0dCFe8Yk7Z6l/8oYvEz0phrpU6n7QOmVvgq6CPEqgH7pqecKeHB
LEp7Z6fdRTno4abIjfncomugQ/T0+6Edr8KkMvHJkBe2ILabDt6OaZK2kT2aK6xhN5lsbhIR1qy9
RvQ3ewKUngMVXdMbRJdaWK+RwJYCqunBsvGDaFNk96Fi2SkuBq0Z2fuCzA1jx3tnZyjepfTKkdng
WYHDQwyFg4lW+BE113GOQyjjK9NIJNOy8sGyHx3PMJ78GlJ7MEDocJ0STbGtrKrvTU/gvGvNF2Ey
uUem9z4L5LcS90kCePeGC9G/qHKwUMaMHlbj+Vu9mB8KU+vhysJK1bnjU6i1RHyA9MRAElNMKzoI
YdLRCSaPD50NUEwrhmzrjEenCxHcyKARk+jctPr4Q+butO1dNMHSjk2aj5yQXs8vrrOsC9DjHSyI
hMKH2TZozWsXkJkzysWGooQZOZEXi7CA7NCfyidGm6FNn6asHjcOIHord1CPyhyb9RiqXeDHQR1V
5rGqfplh1kK+9jGvTDpMgb3zorbltnbIDiZhUZ4bfpVuYqcsdykqoqxy8ErpYrRDsmvotdFZWshy
4zUxY4N1q0O+Y9aV7ErYhNskAj0OA/q1o+/fWB2A3jBBR6CNOzo8dwdWDgpU3b3ZY/uUwPwRFVH1
Co0i16hxQJl3NTjLM2sa36Y849eZ3rc+iyFHIv0zl/BXuxl2cxyi2Gd0A4KAAgS8BWI9zwjpEwDK
XA/Iqbb8SmiRMr71kdNCXWJosv5YXPZR9C4jB5JdjeiINF+GePioZ0YlOcq9HfS/xIThQLL8A7Hf
5H/Gsk3kmzSrp/3gFc9utUj0ZN63BIvw0ul/ddn4bIbBRYEgG9N68PC4fQYek+Xcsx/0Jkevb3xK
gLLbqYYvruwO0LimLcKHMkHfVbq8kMUoom1vjddFMBwRg6wIAr2ZMzSpcgi83VwiFBIFJJqDDA0Z
rCSMq043kSS1q/GyFTekhgIA/6D6wzl71hMEh2ckTPiX4XuTTresXYgESe2yZU5KL+wRrtHb7mXO
reKGVYqZ+LjRzNyycvKHsxxPsilsf5C3/Qg7yPXNTOAxMHm0bfFML/ETQrHE4NA6GH1Q8WJguYWG
L64D0oUfOMIQ03oG0cDFAZUbHbSkFjzZ7zytegEB1++3sRa4D7w9gyyhxg0+bFmXhF4a/dTnECmu
TH5He6uZZoEaGco3XvQOZ4+gH89k4yCtNpKuhmvrEB+Zo61mEExs6uIjnCvUHULkUqPpHUSNCR8j
vvD95QvofX5uhDVaNTlAEO23LkC7g8H1hjnCN6u1Hmuzv7Ny7d41olsv5r+UxTD04mz4YSFcWrWM
Tyzkqw5b2igKnwPHNwCuensrSNxjOMFftrWQFXIY3HlmYRzCDA9YVqHMANJuYbNnOTNwBGQbejUk
qzcjXh3QOiec4Ji9d2PODVm0R8Si+VYg4zMG5G7CCd0mfcJHMXKFcZUQYYgkQJfUGd6sqvnudtom
m7HJiRAyP0uH+GUy3kLT+B4guHgGahg6zMTo3IpN1BvNDWo8TqqRKBltyHiOvCwjRmWBYixwipl0
/yXRJzDVlZeep41e3fTpiFRc9xxNEvGS4Zi6GIX1pvledAKiXwfVXWMZT214mEpnb7S6vuuT5MOr
yU9rFQ7RDpD3xkJxInRS5prWgLbDBBkmwwIE1TRnm+JjjHLFw1hoz93w4YVEvW3jeYDmtkld91WT
z45jM8pZSIKIwjn3U1aL5InOnI4ewAn4/Boq4obk10VYOjey1LHSKwLjCsMUDmKmCl2KmQNKTmOB
tKLR0IPogIIyt7kL4UQhBSboHuI7L0TYotPfjcCvDxNfYVMicMjU4iy03AKtjCvfYDpae/r1skZF
OtlHTgNjXcicTD708VvXoapl68Y+1hZBhEAy/bYr9D7cOxjZqK8P6bbzkKAzZu85aeqPNis+FkyJ
zKLbPi8QJHpmRGDKW0UvIcIXW+xwNkmENITUfrOi0DvrGjldO9EPkWZ3MpvlRTXXcKWZd/YziGiz
sq71RnsGTkWW2EbMvfchfr5kiKyiBIMGcYFaqdGGP7Q+iPZVcg7xvdq0WfnEoHltlfO9E/B44nOz
/J+MJMYqtl9cZVNuYF/hpTUHPC16qJ9pTmTugrBEU9Z7sAbjexGnKGoBf7HsizK28SS0nMeQAPSZ
K64TCcQg9UkOBuEd8bjhTA7JnSNJnwKzqJrhyZ7ip6ifH8YxQgRquoja8qZtMgw+bmRifod1CgA7
WCirZchiY9DuGonln6VdjVEJ3mZ29svCFKt1iPgzE9rAuLWS4M30refZ7AyMZLtDF1cfceigp8Mq
Ae0Xdy+1Z9ebzkupX/dg+M7qCF+2wufnysp+RWXk3uS/ZfkCX8eNHopH7DOeKjFiePsd5KuVMkFk
Vbpx4j7btxlPTC1yfPtQc2rRwIj0+nV2nFc7qwghGNe6kX10jfdqdd17nr8PjY8iEQmOTPefSSPd
V1q1yez8w+TLpnP5EYTJYyqLp7zHSZiIJbJHufPu8TwfmqT7njPBRgiILimupuTMaou3NK4v6tp5
zCNSRCIlUDBeiClHyqV8lDK+rBv9m2M0j4OT7cORVHHh+vfuiIoDOI6PxE3uIZgPors1G+0qbOOL
Tk9/lDpZpRq31lTr9kBGnI0ehGJf93hjywabKdOovmnRXTlH3xMUC7LgxmpqoExliTpP615DBkS0
O7z1DQALmnXt9PJDGlmzCcQSrDKtG/RxkQQpbaJIzLTDctc60dFvv8GWPw8DjKoD7SJrJ3RgWAo6
Ogg0rH+j/2y+K4spgfr0P/Ndv73hYgG4pMg/I/F+P+0Pvqth/8szLGmTrvQsKQXuGMOvpv2f/9YY
gf7lWLZlLkLbf4LwhAc8z/w/hJ3XcuPalmV/paPe0YENj46qfhAt6CmTytQLQulgNrwHvr4HkLdK
J/PePjdOBA9JkUoKhFl7rTnHJIBBwNwW3H5YXQ3zf2NLFXhghWYbhuDT/d///Db8n+BH/g+2dv3H
4/+Vtektx8FY/9d/iJkTnidjkGfe9//6D8NhKe8IVxiqJQjZmI2zv5G2J4K/WqVurbtUTYLlKjl6
dRN4TaAC6W/TbJPqZBo7VEqNK+TO6vMjMqac5DSkyXXhlFu3cvdx0qpnJZE//7Il/xUJ/HcO+PLp
UAdi6VVdw2ID/ZEBAePJSOywMe4WTeFyyo1zQq1DDqRielEi7lCcH00B3SHLgRSM9BRXtiUASwY1
8dspeRwyAFjhk9cQOmZ88id6B4BcUIKJHi6zH21pUKMJgGKt5/7Xf/Pxf6en/+Pj66pKQohlW3z/
v2/cKmgkjWhhgEMbii/VlNOlnAhFkCwDVsUEvzkQoXvjVI+19MsYqM2tEdoxtWwyKEIjOmm02SD8
ZtBck5WjwMlwGvHiFpUX5YqzzlJoUJFWVl7X1Y8a0rSjHwjOrWm81gvVPtHGvv+bv2ne5L/vMDbl
ilAd13HZB//8mzQ9CujnJPqdHT3DrkisG6LoYMvpy2s1gBJ2KMyTZP/YFpLAej8vlYMpwvE0GH6/
Y17+4gxjebRTfUtfSJAq8KxFEeGssTQerYRGSZAJSMNBs/n7jz4fNP/80Tl2DI4ojqrZx/5XuWlW
ZH4bFK52FwWRaRYwq1Hs+rQkHyCNfACaXXjMppJW3yi5VCXDW0GIhtNvTVPp9hAN3E1eNYTXBdOw
1dscErDsox0+s1XJn3BUYu08X/Xh6tYuPoksvDqKDsq1V4+hATLOtsFCxJF0SQ+z0fJV1J6WQV1O
XiEgQ0BSgIU0d1Oy6oN2FIZb+ENkXPRFvrf1Kz0VFVBlHuwnfwrvBd7k0gch2Cqu8MoxuESh5Z6X
G7BLdmeloDTIdICsdx6HMgJvRJYglwSWv4hLIHGNb26OIpDV8mun5O05Rki74VQx7GrVh58Ri3hL
0dxdl3u97G4ybkid1ZX6Ude0/KKWvpcLd+eUNGH7GXFnyWdrMkhpGKSgTWs02Liq0mPiXa3p7n8f
rcH10qj+jC6vf5gGx7gzGKOxUFf7v/++tX+1q1oU2qalmULVjT9c/E7v6O1gh9pd0dpTZ7fOQ+JU
1c7HZy/bxAAGrl16nekMw4+XMDLJeSftBvBsjjJW88WZdfuuha4lZDWdWGrce2UdzO1F3R2n9VS5
Z2S17uu/+di/x+7MZw2wByhpLBski8b/f99NLYVR1GBWAs0hozXVCh8DaV11WwJssiDks1ZmlusH
LoBqJ6PdWh8iRT7V7rvqqtqRZsJPZ+5U9Y4BXDZ1HxTkDBu9zCY6K+0/rue/XVF+u4L8i62MdFt3
bEt1OS38eY7uXDeTEMqA8/hOeVPHOSpevkV9cgpbIEW4Fkq6zOARM0Q5WN1PIohfIuk03t9vNx3N
+p+HN0J3FUqayqfBDvH7dvNHu+HSxLfUZt1TKYVxqsiuja0Ts9KHUFXaT2n3ReaZ8RRN8hxog7tq
ek27LpsSXck2GvvkUmWNgRCsXWEBVmPNK0qs/fRP8IjGyokvpyftO9t3Q2p7WtQ9dnDWLlkJA9cX
7jbwGTdWzPZPipKNByVOPscS1Orf/6nav9hFdF3Fgmki79f/6UyGkCnHTOOr9xoQh9H28bF3VDrw
tF8gZZqPc0/Syp07AZVwsPwBB5CFdHfsrI0W6dO2gB+0G2nOe6GtHTWKalB/yrCb3ExZlzTFH/7+
A1v/fCG3bYoLrhn8hyNh/u7+kiMiiliNFL3T7lXdsOhKo27HSXo32e23AnP6FRQHlMskQlGHEm/D
cC8/plVseLWO8l8SrgDlcWPk9PeczjmJUNJudPI3QxXdigtwzylUl7By42s/0UbUrE73HOPVashJ
UkMdOWvOQirjX9i3tX4IXZhhc0DZtlJ1Ft3CTk9tOqYnteDgDvKjrQ2PUtWcUyM7MojjiszgwYbM
PU+onO5SOp3HVcGBxEXvUM20W1YH5k8lBvYeFeKutPZBj9sAwql4Em6gv2BBqmhI5MbBrFlAZZCu
fUtXDmlIwsL8R2kVYax/v92N+Vzxx9Waxic+L0EYmssJ5fftHicBbKbRFXfXnbXD9tQ9juGUHyey
G9E0WsOj4nYgAKkvTuMIGjfsR8/Kgfp0SlrtU5UBbVtDCHIEojHlgloN5TRSecBiQechoVwHTj4e
i+ClJf/K1x13W5Qt6e60KeHMURtmo/EUZORkd3F8lUpmPSPHJyFFO056q52dHHBSSX/srEljO/Vy
Xzh58oTKX0cKbWzTsM22A9dBYMZ2sUlN6XpMtdt/s4eK3wN1lrOurRuGA2CG7WWqf2wphaCXjlgT
cR+K7NUomQ46bfhZJuyIdSmAi1rK+OD3FS5YEiKY5TJTbdOZxD8Ux9GH96YX4znT4aP8/Xe4RMn9
9Tu0VJNzGgsHVZgqkQ9/fLK0CbRYlbjj+0LPj3Ev6xuJbWQEyBdUic6JReNpgMX4oBRRBeUjyXbI
V02CWAtltey+hS67vTlWYLUYM50rhxi6qO3U0+i750nDZR34FnZDrVC2RiNnbMgk100bjptM3wet
oT72+mtvcV1UeqTYEzERe2k370qWkN2E8VhhnZgmZrnJDdpyQ1LsxnICeFVi1jYQu+FkYOfX4dmr
HXOqFCnR4IftjPnCQGCjUsgMCSo9cIutnqqgzNAf6UKMFymJrxjbU8RgLOHUTO2BGTXXPskUakPn
AATskP1t3aCvVqGLrqkOgJ8xxCXFPcIKR5ZO8u/Ov67xu3UJUCjfAwcUWYKMSfFK/XFCmxyJMD0a
g7si+/ySYurYGkqCBRWTAdqGk2mW3yN/ACU1oXVu4ujg6ln43EwKQxkCTleh/dUZKnnB9mBgfbYn
XEcFfEdKb8+2Kydc9c2IcDcgdiy2viZ1sHRAfCyQPcHndbRtGylvqvjSNKV4JDPkpeks9dzmt9iV
V7VT4MEnDZC+uPoWoUmgFzk3ikjSfew7zXoCy3uQetCSJUDyWEb3pYuGrcMh/YDUqz3T3tvC1BHU
qjGdVjdQYfmrMWIOxpND8siENSFbmiqps9y95QTwxNESFyG6E8sZs51aMeBPB0Nb1ZndYz2Rw+nX
Pa29D6lxsP1B3wSR759EVG9UOcirCX4gzYkX0JWKUIyEPm8Ay7k2kd4zOBf7QGqPCBD8+7jSLbQ/
FiljTRm/ih7laAw/aMD5sZlIYAGQOrKnYZXahRkJd6UdQQB2XNqVRbez49re8WtnV1VMpDXoPHqT
BoH0eDpovc9UY4reS5l8HishvJbl9WqqVdRrg3bAQzSe3EJgmKg3tUs9UPn9cPcdptKCsc6FmCfG
wr5rbfQh/QYaedxnVcjfaRoXWsInxeTTJKu0DaorbUdUCLLGNKUDTxxsC0w6zgZmZPQJze5HrIFn
V3tsUV2i7iyHIVPVjiuEZe3d6Nl7+HoRzaX2dxEr/g6EHuIrkNSmr3aXGNjrrWvit1qf3jMnC7e4
Naz7iMmFa4bwOodgw8r/XMXhdIvyfmvk6cw6Z4eIDWWrIDbal+j5t2ZefzcSTfMGG2181TnqM+Zn
L6/V6cjXFjE5g/Tk4pzTTR3Ido1PRxkmUuWJAlAlcMVktG7I3aY9RoHmTHB6lfs7NwtPTg4qXeSI
U6o6PidiZBxu6fU29Ov64o9RfUkqdz3B5/Mc4aRHzR03tDPmuTrXW7ek0z/VfXr2i/rcRgy1VMMZ
7jaqjFmItqLx228tpvVXJ9HKBxRDxZZBA1pIE12E3adEQo5zcJzPKiwgP0sV8tInP/OEA2xIbHcv
6Na7fGafkisP6oGBth+QrmdYzEwxVoImp6nsyoq0GN06NlaHFbZyh/mp6hpOQX2FKDajvDU2a6gm
xypBWJaj4yEhDnEdkuBPBu86KSrs8AI31eug8PcTa1hAjcX3YKi3pGnU2ziN/S32TKTrDD3YSHVM
TBIAL+Z6bsEEJoyCS4Gfo8kN85SG1ntLq3VjElUaNYN1FUmH9SXH/8PwZgYfTgy8bBKDtMr9BuR5
lXT62+A7pBzEtY8EpGHcbrPnb4h3nw76FHCuDZsfdhMPxG9xw+CUGYBDU4i1HUkgJP7uuoGAjjQI
blPTN56iwbJ3/JVSTsYzxKlzVfnBObJ08dC6VTdPjz6lpdSerEA7hgqzwkjdgSJloKjT/FXYbb9G
0/R99BV7l0/oLETjdqeJzifFGEEPOC2OhfkSFqyF5BTKVWqIB8Od7NtSy4DdvNaDEl18u7oEoR/u
gyL1d4FEK0Urg/quK8EP1jFDprrLD/2cGYQF6Nbmw1uJmSpBuvFkSGPjm1a9oVH82WR6tE1LGxVD
S9QJmr38uTeuBWRwTl/iynkqXLdFvK81Ez8I5EcEZKg1LLILG8vibd1Ajlan/AgboZNj5d/0nKl7
7bbGixDai8LADxIL5LkxMkGZkBGPI//j7sLRHneDhsCS1Sy99pmBw7Ko+PVQW9g5y0+c2L1yVp62
xixLZEA+qRtUO8Xh12MMk1gxa2flzrb3cgZoLDfhoJw1u7bhgbBZ29Ks/nJTuQc1KkzPxlvEbIaz
7MZ2yAxTEbkjNUPaZ/vNbFvFEjff2AGCeR9Zl2Jp3b4UAN243B0AYHc7TUu9OFDGTTp277+eDqNT
aGlyV8yWm2q+SXW/ObQRw1TLMGMSJYEFpIa/hr5e7aNhwKi0mOOXm3B2LykqN00SfsN4VaERgXjk
u/W40XKVqXOWvARG8FJhOdw5HTNeN8OivjDzkhE5sR6GZLh2Ijras1luqjqyuqbxSQs5UacaJlyl
P2TtYHrd7FVYYHfLzR8Ppz4mGkYpzQeb6f6mNxgSd3X2SVP6jOIA6f5yg0AUm8f/PKxGhbQ34pTc
OMQePd8sfLvl4XIvQMeAL2D+CTDgLUIdct1saJmDeIpn2S/YcWY5CXElhLiNa3jZD1UIaLa15LQj
/PwZaGpI0lWLNEOOCILwzipOc0Rzo2xs8UMtrHPfM+nUVZMAWJu8IelYuFBLBhlGUPqowywVpWSv
rhOgpU4f5xcCQZqmirbMcOVG0ZL3HsHk1EezY4hJattJa+33xdYGB4sS2F+1oUkK2zinTiVEq/Zl
yoaiX3HoK/Wn4irvDGLWkWJzeIascHEnelUMKIdAkKEmBSvoUO5Q4pwcOWaemRPxVnLtTwwyK6Ps
PVOibQ/mlklRjZTBJFwBh9hJAx88r9WTlUiUJ4x0RHb4De3MoDDXqUBaPhKSRWtov2DLksW5t8DH
5Ewq4/LlAYepd8tTEG3ROM+Iw+Xe8tzHa3+99//744/fYIY0B5uOfKE//810cSR9/DNFqSL+Gofj
X373PzBoZQcLPcOePo7krn/88mKuisD1/6gwiE+b5Qc5pyeCRfCJ+v3EWm/5V5affLxv+SjLQxkU
GjU/yrQAt55ZxYTEZDOYgiMkd0zifGB7Pzh58z2O/Z0y6ETOTD1JVAsL8AOcN2kgmtpY1Vdm3HDC
B0uB87VZZQJp6eAyvXdMyLgxcp+jild8LYFhPtArpxlWaN/COLK8SIVEm3UwaWVvosjITBetdBM+
9Y7Dkbz8eLlpWQcdHDQ4K60sDPAcesSwfn43V0HzQEAAXm3k4MvrlqeWm+VhamYG5k1zXc+/ZHne
TEBWLfeKBCI+2ltABfMvWt5AJZ9wJWbykBajszfRmcSO0nipbKaDWXHx9BFnaZj3lZXDZHkffw56
/8lMTWez2Jr8wMSwvdzNyNqYVnXhMABdnlhuekuFTrI4ovKCIqwtGS4utsfl5pcVdPaHLg8XW7Ft
kt6ILPG/n3T+597Hc8v7llf/8WuGoE42LriREuk+CQ3t4nNbrGvSgJMw1+zPQdNHUJor9L+LcfXj
Jisx+//lycXN+vHjPx4uP1iwch8vCRY/z8fjf/UWygF0CIJsyLCl14HgdkixHeSw1Ze702JD+ngn
GoxmZ3LJMWdXbKj5e9+J/vvDf7zs4x/FAZ4ePh4u9/543TIN+3juL3/48pM/3tK7pbKZ9LOrF7eK
9mmDtHD+0ENLqn2xWn5P4U9187R4D/0Udfx+2TKF7DLcVar9UKe2uV++s49vdHn4yzOe5gnLsF/3
l6c/XrrcW77oKO/QL/96UdcJBc2PnU47PY72napR9/cTCXJ1m69LFuKLU7lCtjFtlj2A4NS4/rx4
FX9ZJq2K1ZEoyZwaAE6YWZaSw0rxtLi9l5uqdoDgfDz2zQD3Xh2aD4WwyLSZTFYYnEeXXxrO5FhT
EwF9CZ+pOBnTJkb/CBz2atmqy/dSUfhutTJ/Rqreef5cwWjzFzw1L0mEoHY2UP+x+Zfn/vIVIYBj
N/211T/u/jKbRm375rTBN1uJmGKZEXLPHKH01Dr4+ks7u7eDfxx80uGSyRwecykl+RmsuEhld5Ta
2UZxYe8sf1aHzDNMQxLHaKNa3BRYnnadS9ZETimJV2qqzowgzlAoylfzRmqvfnKyuy/MwIMI4QVq
YM+6GyxEofg6idq4lLn6bPYd2YnNpcVndXRT406msban0fKVuHikLBfDlsnGAMfKNY8pUV1WmF1L
6xy14fNUIVeyE+M57st4Z5XO15yT1UObxMTqEE2yUeboiSFy38oqE5e87QnzNHTfU0d0Cn5Ba8xS
31ys4NsO7fm+ccQXUwbTZuyRw2o4m/IAy5Scym3VkjTiq/5A/CMLesUY36NpeMuULj9GM+dPVVk8
MWHSqA1ca1vVkhW+tLUHLJiDh+jl28QAeNunirvzgzq4qQQF2RDZjeoeB+MnvK2IuzP7e0YCy1at
W3fvm2STEOTzWGZB9IhLn6jMLn7piMTYMBxO1gTVBmt9zJ0NYjTzXcP6utIRpu7qIPKQRqfXIKdb
FYXEapZRfnZj9dUcDZNLrA8XMx0CJM7VBf0+mU1V9k3JVGggxYAOZ06rLtsbJ6TyaExW6CVRcolj
q/MSS96hXwMF7gKdssj4Omij+qlK9iqOimOu2PYWunSObWTctTDmqV1mrZ0TbDDNcSmMS2g0MP0h
4fTfJhtdh1uYx4jU0Mwf0Elr8U/QT0yZVVLWkEoKdDZB8nBImQOd0tbJPjmStZj+PNSV8w43EciI
1mp7kQfJzkaU1QztSRLL8EDYQ3nTahwEZi12SS3cU5mTOdcoEG0UdKVlDlh+xFxli2F8jFAjA4ZE
t2S2dxx7tFD0kRll6shj0MzxAChnPqU510GHFF3DD7wsZogZZ0BXMaq0zb3BhrhuO8M5JV3xKehs
4Rl55JWdn2xbOB8PqolIusJst3K60TwOvfKGRFga9xFuyikJyY9R07A7RuKrosBXhBRtcnUNRmDv
jbvyrdL0dIvguFvnPkxE9HC6KC5IKimPcqf+nuILucSu+MT8hgqWFfpWiH7D0Z1fhpIda+zTlZ5W
2VGgAAoLXTul7xMj508NUYfF+DhGmY/W3XjTkTDdgsE3DyTSnBnhpRfTRnRLrdJ5VT7AQsvrT9VQ
mU9aKc/kQIEbR8CcVfSogja0zqOSYq/smSMR040DLmufHSXZ9Go8bLJUIv2u80+97hQe61MPUYS6
g5lx6pDFY6HpvIK5iZVn1bET6KQ0LebTsYGJkCEMOhmnl7hIqmc5PMS+BpNE3wZWAIMVU0WVWzCZ
zIRWMVNRkdiUSEAm42kcdlVkqOSCNQMS0ASXgBKoJwfX7y5PmB+AdgiORLqsMpOcH43raiUbMpiR
nhxRa70OnZacjBq+ZKe101qd6BGOAFvW6L/0I3XUgClfQ/pV6qu+wOUrMgKf0/gz9lEIOpOjwLdp
PqP/Jj2yS/yzYmc/xib7jDZxy0vIm9N89m6818dyaNtHpAdPWqXRT+DhGnqozrRFQe6NxiuZxCUr
nEsbytobbeXLjCG4NMXsZYMuUuhWdJCAfU6MXb9pav7sDvVzE2DXCQq8WOZ0jtPic65UF8usBrKm
mLW6wxe1kWKdI6XZxG7lr+fxo9B/qLGHuL96F581PyOjGzp8VXmF3YrnaHyLbB33QWe89VprkQLV
PTZm/NMkMHo/kDo/0ymKJA3xkvfVc82E+oFJQ+Wl46MTlahCB3IoiFIiIrSjw6hnfAG6Vc8ibbIc
Y+VFaOretk9aEpPCTtrYwDjgZJaIj5k8oNVUSFccHUJNxkD18rDadub4OhlkDhdB3VzMLos3eV66
G9d+UuHAnoKsodFPkvsQd85O8VkBjood7GL6UQ8WOUxZBHNITZSz2ZKJ3BZPmAtoaenFNWwR7zuR
aAk2/Jr3Y3UHu3KH2f5EKWfhJyl2Q9KPn/VannU9waYWh0+QmMKdCGMo7nVVkBTXhy+K7nd3Gwdc
NLnIfyarvXfjt0gzqq9KbZXrokQF3kh2WrqRGctoErVsexhXcFR7ekCyuI8N1zQnqQvcZAz6OCCq
fTvduwaQx/KMrwfVUR+yHyg1k71FUHk65tZOHbKTg2h0P9XUUNoUheva54Ahg2gXFfw7RtwV5yAm
qrg3ye8ocQfRGpbxy9jMUKocmJaTxtcGHxW7dcrEwwXQ0g/ZFadtcsBhU23YJ1Y1xkE0qRzRVgES
oBm/W2ZzGXOB6m+M3mGr216QzaftlF70mJF+VFFUUnpV7jZpBlr3I6KHttlP1FA3G7PmQVdz0xtI
9dmoIG649BrKU4LHl0SGn9lILnxhxgepWrNPAg1gnYD9rKNgp2KdvYFFe9cJ3zrXXUbmGHPqQ3NX
bIaAVoninxP9jrELS3mDyGqMdfS7U65hdEU1y+tyq3+htcLuC2SWWCR4bnpgHAiamWul/p3mvLpL
gF/ga+1d4lhcxEMTWa2DHC5Vfw+KL/yTk9ezFdB6T59DC3nuqIbFSmIUYHKvz/YuWqY+W2ZVZPZL
k0vKCwW5aFqhBRVSvgYJ/C0wd9Mq7LV6W1kjrTmV2W7hk7Ss1sQ1U6liB0xeOkJSMo0Wq+uXzXqM
eot6AOuBmWmIy0i46vvgOlR0P2OLDxErur2KnGTf6yORjJFCcwVmi2q9M7wTF9Vud2xIPU37L3pW
i41lBj+CislczpzpPgzo6fGqnmz3NgSdtdYyjFYBu3I32/1BLCUbShj2inG6iknHVslauW/smrBV
E5J/QGYxq2Y6yBM5Y1Z7DgLfXJXmOO3AYq4c39jrsfs9Kodkp3Ycrg0Cok1s1xdFNtV6GPUNXl37
VTV+UtUle1fr7XVmZuwubfGDYc6j2eJmJZmARrJrvXL1KjYSnbkw0FUVif0STun0HgYWZol4wjyg
l9SMnXSOmMjB3WhwyVwbP4ti9i6A6AOXUPWTWmZfbawxblT3Bz8S0wMGQYU2m9+esBW6xAelV2HZ
1PWoR0h8a6N9LVlpVNTSJ5birSvtu1LPlZef7Fu/lTspnPtUZtW+mdsleJyZsoki3yZJWWz7wVoT
OdPSFialKYQ93cHUYaEsY+uLGyRvToj1xUys8tQT09n3Q3BUGwy3UvbqvpElqu1AvzlZ6tzMrN/5
uMCZhUZHRoJ7Wtn0VYzpS+niDyPBFKdHj3O8pQ2X66Qkom2Dt9TqjzGamVViWs2+VGqqZUsmHsMq
3g34N00o9sECDHhQtdNiPguNAVPUS4FX+aGBJISCFyYEpv9bMbgjyC71C1FRxToRXFBgA2TZ0J0o
FRo+QaHvgW98L01xJfWz6C3O1antH0vp3lCBXjVBs0WUmScnGE8NYWhRatq3Ms6/FEIeo7YgxlNo
hIZPNuGrTN92dc/HoayK0UQ0nReK9DEelc5znVauB8X5ScGjHxUyDR4q15i8QfSexbXtiv7Jq8qe
qqJzMlq4w7tVM4AxlDZ6MVV5TY36MAw+ZZNVk3VUAduRgB+cXDc56KF/NYl1yUI9xQ38Zhaj/SOr
/Xcj/xLp6vBoxeo1afUvOdLSq+0Wr5krBWmURrrRipoAuqwneio2YXOJ9pjLvtiAEaxXYSbSs1Wy
AubCgtyySy9osQ7h/DtTEwU6uU6lK567hPgwxU+ZtE0OtHVi7B3VeZScf5OxNSFZksYZj2jnEBem
O7Ug6kwYg7NBbfuT3vhjGOKlELnN11djbimscT8FyPt7/0x5VB8c3dqBDp8uaoTaoBpunTzZQfql
NHpxw+daPIiyLDAq59N14Jt4KPTKJw+MPj5R0blo9J0/NrexcVpPmv4hN56sMjHOomlMvC8iP2th
d09iguVyKzrjeR1XBaqpbSKKQ+CKcGU7DhyyWZ4ZRIm2MZQw2XJ+XdEvqRlymBXTIPwvedgV8GAp
xqUyXL52OvObNgamaXMZTYlFBldgX/qx/iYcEAoMqE9Y8/aqQ05da5Erz1YYGQED5NcJF1v2cWSy
axmkhddH/U9kiLtQlLxXkiLQMax5GDTG1dFATakax7JNfhAiNZHzOqkURzkBu6hHLT8Vj+FD8Cl0
lBNTGjLHhzelQKjp0Im8IYgmP7Hker/cSMSu5zIdX3sJjIvKLz1NqblPHZwlzPPxxcQokRKnWYUA
v/csb55rEJON/FxXxCLXLmZZ3yqAzaEb2fQ9a5Bl7ARU6hD3vn6O/fLTP1oDCWCSQCrHnCcHeeJ1
QGCQm05m4Z4y1iO4AjV4n1xs9tJ1vsdkjXMyaI/AUu6llOIYxJaBU3k8jjqOO181lbPh9tPKL4HH
iAGTdD/+YH1d75XR/KoNWYIrLAv3fYj9hTXRMTHNzwz4HM+RoYsgV/2eT0WPNgiOiGqY9bHFi820
ooDfl0smYgrwFqXFqak1qHSNFtyRQV8opwePa9pdGX2Ja8pNS48WsOaVDQ+hfBjoCEb1oNiwv3KQ
jps6wyofM/jYsSKu8AyjHaZtkxyzXI0JfJ1uVpIq61lo01bMbrKozB8gdSJG2mSorzZ11+4ZROiv
Zo6fjfpozPtTw2rMow5/ZZ+pj7X+2NDVuEvpXpSCLg2eKaJ7Q3W4jYTvNg0hhuymEV56w7ibrnKk
v/BQG3F2Thp9mwWpvrdUPN0sCUl2L1xKBL9NwcwVYONipV11CXFPAlkX5IoUxqIRvc6+rrNZZf7K
DAj9pMEVbZLQdnfhqMoVOsx+p9jUmQWqXzJ+iCn0OcTGctxbtYXardL8Ga/cr5Km/l5EnX8eiuCm
Bd01jHz309AIJMoZ9mmuu2SKFg4MDVaLKsJASIkw7tLESPdYAomqtxN0cma7YepbXtIZCN1IPQZe
WKQbRSdwOB+x0zXaozHGP/KeGWtQZ8NO+mZ7clPp7k0GZausET+VWsVFUqeEHlflte/7em1F0WFi
L10NldPuM4vxOUS++hr6ibgoKaSdPDwVjLwYruDCZD40HHIbOko4xQeL/owS9te+tl6KQjlbOm5t
wxYNli0VKqYYz03sGg9NGrRnO0iuSllhVpsXJEGJARma3OvUhlu7k9r3nmjQNHU1ooxa7aXnlOhC
nHzuqobBb2dfylor39y024Ks+aZpbsB6XHsqTSXaQ9lRd9CXca3rbXpvLSoSwHpbXyn8Te5ONZV5
AdUxyW7IL3VSyzkakiLcUIzVJLpa8cam97BCrROv0VLOS4a+hXdk2bWGgM7uztpQIorKSaPGRb2v
CkDDGKVSFN8kPTTqyGp9LkpiIeIDPvd2y/iSSXtR7UtsjdiNEDsWev+smzCRfcb8DAywLg8xXoxG
HvwhrLea76wNrYVc1ApsVyUWhhoTJPM79d2lgjLLim0si884BhVIpFr8KHSGIcXGMapxtVgSHIfF
iwp+iOM1wMoWBF8NU0Lsjh8DThcXqEk/01FbmTpLcgcK86oO3XQzdggu65a8V2ciGLZiqbdijqJs
uyQiBLCWKzvr45MzXpUxzFg3jvh0wYjsnPpFiTM4A8AuPUbwOmomkIuNDw7VyZnZ16mBGb8ZKdNk
q8GdigQDJ2PLEZ0hlORArZjl+cpVywZGV5WxCWK1PaqSqC48a05yC5oh9ICw6h6kVpzudljs8q58
IqDUQQR+1hnh79F5E3WfGbBa5v6aWj/GLhV1VbjjFcaxsqqUBG925r+OBXHtgeYQTZsU9VXvb1yN
opNS25+XFgxmUWNl4grdyy96nghmuAiCyF3kcJvAXh31jtjIQLY7pfoRVSbAq6g3bmSAfjdT6+gm
fr+pYxWlftKbK3swn8w6U1YlLlUPhADVQe7eO1eMniwq1qyY8OmS4lqL1bteRi9pFmjrmpYpSYUV
K8kCd2vT0UXpZwlH6KtvjYhJKwmkiuy2SdcpNKitFmbWVWtVjOrGdpiqCOQWAxTCzaatApZjT0A3
7T+bylrXi+RRE8mL00WP7hAQyh0AVDQ6ChBLxZGnurkBS8C8DLXdHguGCOrFyP3xYBb6jxaJxUmk
Job5uAHTgnoCvx67m2v1qzjFcBxIrnARlcp6Im+adbLAaOzMBUaHxrEuzHMoO3hp0r/2mbp17Nx8
74uzNoXOSU/pI6Ux7hMznr5L0jdXqdqyP1VT6ZEe4v8/7s6kN3Jl3a5/xfCcD+ybgSeZZPaplFJd
qSaEVFIx2HdBBslf78V6xgNswANPPSmci3tOVSmb4Bf723ttZu76558ZPp78r6px+/cNWhVoT8eP
9zo/ZCT4wt9cRQmy+epMk/q7WPV25saEOc4eD6PxxcCV3uRiovt1U3Elqvo4uiliY00lRlZjT835
Nm9Rm7elGrprrfyLkxjVHd3W3BopTe9MU6+Ssuo962bcA6njXzAcfdhN053bhIzE4Nl0vRUxzW59
IaOZvlVC9xOrj869uLFL/LbEk5TV53gcdDbbVPR6QSJeZlYSWHXxh5Bu3WYtzAFcxcOh143LUjT2
NcYWPZFUsefnuRDN0RFdskNWcrb/pEea2eFPy0czn1DptRnkuczATen5JXO1tzFm/+Lj+TwneXPr
09W8GGihufaBgv9KTiq4N17mnf/9Umg2n7m+vBdebOHctH8Ed1SMw7jnNkqrPufsgSm5vlS5O73n
qYfvVIAYE8Qbqjx4aeyAKGZBH18fRC5gdb7VOWLcVCBx5ULecML1N7Px9wEUR874SPeRXeE/Rl5Q
/G2DUY88qmcvQd9crbzUzyxZ5HFeOgaSWlDuieefYqRLS4HQazpl+VP3Zfbtvkrr/JWn8xpqBgzR
tXtbM7NnHWd9VBqg6rCBztfA6Lbakvd7oEc+Jo5u2f/TFozuzhVFA9nXpHvqfWgzZf+h+1160L//
kUfbkdM+t7TnSq4c0sEJZ7Ak17mEKV6nHpb7jhYnw/ydtoMfGSWkgNqH2Kx8VN50govPUOvZ1XQg
44CGJUz6ss2W9KmdHuasrDmCjPgw2gBA5rlEWyp9fzuu8WQuI26oxe2z3lvTXhliJ0kN3ytv3lsS
r17tGw9llf+Wy+qgGZv+XuUEZpWiO5q72rmpHf+YVQiFRlrLc6uJfQ1U8yaq+o2XoInshRF8toxH
S/DjV2wot5jby13rZ+52qMBuWkzEezy63clHYRFTjWXPNS9zoX1panT3ld8sOzzA1a5J32RSTgcR
EwqXlTsirKbXuMrFNilGeSl8OE3xNJQPXf4VwDJLfbMEREeg2MK+QuInuTa5VFFlWtnOMTJOI5hH
oTMR4tCUYf1yRsThXL7ndQHuq9derIYUNFRqiGk2sLUWqAmYqeWJ1qzqMZ7+Vizlo1Fwu0DymR9d
EWe3CbKX7lW/Or3pwTctLdY8fSWcLCMe2Upeh6oB7e1wfzCpcVajcyV05FzdIP9TJm1xrP1Zu7Hs
fw4Ah2+R67oHIC6+Hq9sxe6ZZ04AJ6D0IE9FMRgzwv6DdhiDO7p3/qxpf4tZ1nt2hjAQ16uOavLL
hDJyLfQCJ06S8mnLUnFxc+uWwV27BYZXPhT963/+D3Pkc4Ele6ulGPZcaLBnzcKwqlXKjlLb5kXm
cvaSmooPiZGMF0s6cjMO1CLTyeAd/gUuTMUEZfbcKFkV1Xtfx96Yuf6lHXmkmolWX9Scva9Yb183
9MeahVUvBjcqJjA2XmN0KFHm4d9NkR8B12+mUcIieX/JeZ99R2Kwdb29mS7D1tPnmDs64h2kp0cn
4caZxE+dMCYy1FzLYn/eFcosojyuJ3AXGJx4s7bMNEaIO9S7ukv7uZTZuJvW1rE2Mdyd3eUfyXqe
eB6Naq3UnpIeJhwMwOmAj1EDv+R5h3FuIy7VT0VlqSt7A23fKjBO7bp2bHoe+yrAs2dDD6vWibVi
LMYSk22agYcDYpe/0chfbCoJjG/s67NO+ZaaeA630MRMYG1RFvfn1gEaCQpSAbYib8bPhCdR0is6
IMglk/E21lzLWvUHATM/zPYsdrEq/a3RdB5Be+z8limtS6OMc6Mv2Y17csNVAAQ5nc3sIqqmJiya
ILhKx3hB0B9RutFYD46n5hc7s7OnhCMLNBamFm+mzQyqCDwcH1+ZsR2bdTyD9BQv5gVxgaBRprEi
qWc/jDsoGVTQbmZDmC+UVOCTzq6lbRKvgUvBCdb8uFZuHzXm4odKNfBM7TDXUve3RUbRcyHrDJbk
YBr8s7EenqWnQ8TmfdMgdnXN7DL8GXnYZWl3MCnaLGirGHHzkaIVICkJBm1wUAcXllinOmmzxxE9
YwuNGpOEzMDsY7dgp+k+NOCcw4UL16VzzffY/Q0FRL7xZr2mcEzZV3QgE6wBd4E7ce+ERLATtvk6
WvWXbbbqIfb3Zhn03J+5ADVxwPzhlvdFEEieOiiNQ/Nhehrdi+lzaaoqooxKPi51ebTbbFs7otj+
28zB5Ff4HZR/kMbMu2emCQ8c03gw7ezszS8D5AOizEXAAQlkphYUasau+nB8ix8SYJJZWweNm9Kl
sL807Lj7ZEhClhItj00IVGwwk+1cuOIsa52Tw8jjt5L+el+QHqkMyZp4bdBIwTBwUuBgLhY7CXsQ
XfuqRIKV6jzMo3p8STArnR2b9qDsjdGpDTEzZzyQ11ZNdzn4scWqRHOto1mVlP7k0zmwJxpZ2BRN
PWSzQeXttcOwAmV0+fLWLhDdtMrzv3+CdlSdgVC+JW0H1N6ql1Ni88u/f5oWKs4nbUZLKvqrpyFs
uwRtpYNPoDPieWua2Mb8NME5PdR3RXyITTJvczUKbIkZXCsa7ckrgBN6mSl/2bYeMfYu8SF6VmK6
dqzv/8XLKtarz0v2ByPWrbVj96PnviIC42Plst+tIm3OnmoJv6tm07iad7byNVSQIgb29UIvh1RP
VvYbW6LzLO18b88UTKY6RM4ScFk/gAsFVJLLv3Va/hJM/nvWD6i6uNd5KAPUYLY9sTJj/ipTyB3T
L1svOeYEkMDAt7hEltnnP3/ElECfiFXaXhdbJRuc0rjLFcxaOguavS/GFxFk5kUTnJTIUJ8Df5EM
r94GN8VfQzotnUx8jTvdXf0q8jza9ltpTHfseUGYZPWfLF1K6MFaCITIODmLc7VjapB7SXo3sAd4
YjMXQ3+EoWZr5yAuL82Q5KFqiPHaNVO3JQfiGkFNvaf1mpB7PzEmuaFky416ytNBgrn7T4tsZz6k
zWzt0tW4XGl+wzqwkBC7wFU05Ogi/N3+ri9RT1JladsZ7J7pNS8UlbURbdAcqHpM8Jzt1DarZrnN
aU7e9BOCeQc/lq2OjIml50CNymFktVc7T2nqFvhTnWN2xQMZv1p9yzKe034buDhSUq9AG63mT6zh
LUT+U6Jp7hUpi7Ef9mza6+arX3g/ZYsviufmvmTzUg59i+vdT0ldoukuDlijaq7BdLJfVFgQKoHw
3I4HS+n6QSu/CLpQ8FynN4EguyFZ0h/63o16V+3zIfP+qAM9f5Fa1AATrbv5gmKPztGKUA3on4Al
YI3mo0X/UQAHiefPrR3lNaNyZ1PWv0oktQ1xIo/zpWk2ZuPJnYq55XmYJuagaqNDUEhyL6437aYE
ROrglcV1qoY/U2agS8bg42fvtTVYkbQepdOTTZ2ELUsVycZBUGVdySRthq4PaYULylMXG92pcbqP
xNIhVfblo3TMnZWq5Nr7xuM8iAWhtqBFuy7nk0gI1K9lHDqBFZ373wnPo3rQbE8/dkt//5cnkLbx
gkWzPkrJXGTb2XPW1eNhqdw3aUMTlY03k1LRvh0I66jMeUsRWhAQt1HE9Ng6wdIxrEsl5WfStfKc
jvNqIHX+PweZ4EEhOfh/B5k814MU/2372dUYrf+3WjHrP//T/wUz8XwAJIZOMZhLIJGA+n+xTHzr
PyxKwVzbAtXrr0ST/wKaWM5/mLpjOHAMLBevLtVh/61f/8D/8d8t8z+I45BxJKdv0FVm2/8vQBPT
Mv/3aB5+Vs/RHd1ec+AkSKz/My85pGZeMS3Uhw6FmhNt9C5cq16YSXwElvdOjf0dUjSoaIptiN+A
q0BNH4GzbgbH9fc3rwzqne3H5QMA4JhdWxgsgMpqzThZdTKFtojjKJ4f5g7BbtSDP1lWEGxYgC64
pEy2lp3BkEj7dqOYJMLkwS+L7DnI9UjvKuuVsKhPLs7SdsaCqj65MnLm3NpL2LGhk3BxKzo/YT7l
Mtcb4Md1j8MNP2XG/INvnVXfDu6Xcw6cNQxBZM00jAjuu8Z4J+oo6JrqWMfpyZ8mkmI6STCrS4J9
1YBDof1vF8uEvhrlPvQQZvu+KZ49o0CPB15M1IucEKa8sE2N5qxPXKxa5QNsmGGci+kVsx9AXnxc
RNj2w+Sn52YykScC1X9o1jRtViZRkmUB7OrUfohlRs8Xn5eTq6pvLDFMHzXlNGNtGiteyWE+WYct
12HJBBSiQFub8cC/yaJikCYPbqWttSfidTT5VNGv4RmnQllfHZL71u9ZVxrJ0UsN5yVoezuq0/ZY
mVyfUQvLC+4rdsFmQs0TXKuYO8Y0fy6Qwkvr1YHAgJ5eGwzg6m4B/scgwbBDs5gPO2mD94yFFANe
LBmjc623bwiK5bFnOwzREUU3Tjz97AzaOXfn4iQQKtaw3RTpQfM6Unuys4a5RdUSzqVoUN2FgEMK
2jruuxm0Nfc9S6hdt94kltp4r5qlveBZeJtqlsmWk+NoiXXvrnKJyZzQa9wOazYb4SwYRvYliv4a
F6AucCrnLYaXJgFxQVBNkPZTa9cW2dZvka3bsnrU0aHPltvCaMMeCwfCXc5zvjSbSTpPnWfld17Q
UAvcw6J69dJoAQMOrrNIK5ivizFzQ3ZEPuvvGk9dnuAV60gb4qEzPdd7tDHHbGrroymN5hPfZnYp
4rF60sa1R0Pvx21nju47iI2DymbnUJEYC9mF3DzIrRFlBRRWJi6dY+18LYUHd2x8gWfYnMVU3n2M
FukgnzEYLKeZNkpfJOKMYRiVJ7ZAXyjnwHhH+1vTHxqzTI5GlRyIcnYXYkGAASQYDOgBx6xoh0j6
vr6dGGro1hn6s9SWJ0yM+WHBSHFevjONGdRL9Z4PUPkMT/PBLNKZzF/8jXMSAAeoIt7Xyl/p/9VO
tAGr8BKjjIHJKyMFiYfGnEKtqRTLZTY2WJcN7bc3By8tGtEtj4Efts6eN0qogYdy5l+0AGJebdD1
5g8AzfMuf9VLe6s5wXoFqG76Wi4CyuQ2mVNxq/bJA9emM5eUjN0VUfo0AQtoZ+ZpMHz8WVo/7iHt
Qa2pcVpOzbDPx0xE/cQ8oRCGAwmzac0id+YbKNotStEUslxKH5LEQ0IM4CcamvcY1+4LR5D3qNTw
V/QWSckq7rdpXdaRW87uZYX5l6S5o2AY4DDrtrvP8AmzC64pCHDbhylJvUstKVcofKyYc1oQWZAD
+0p/uJdNq06EOQSqzVzhphisCFYyZM0mSHl9zN+Gh35Pz06w18Xw3bv5LikSc68lRX7ILDJZ0u5+
vGEuoomLBCq+JiKV+eVjCBffP6tOe8VIZO5SK5dEMmrwVi4Y1BoH90Yk2uMisjlaJrGWm/l/7SB+
6yyWvY1RWZtUc+19/c7aMyXLy1iZtXHM33u68dJuRTqX97b6KQs5vHaA7yCNAvYPnINu03dlEzc2
mBsnnOoyyXB7GibLt5goo3LItoN0nyACw/T0ZRF680/cVMDmWuTvjuvsTvbte+agg6dj54bYPEIS
xr+6vGshvsAXx1j6WkHICOcJU0TvxBfQ5OaWdoU/i9+eBgwAIVLOn9JIWFzmknRhNrIsBZVbF0Vk
GR4VYYWxN7iOQZ4CmoUfiIyI5J6TzDtzTvlSCv2tmaceexbxCoApDH+WCcabRrkpEMfWz72LbWvT
o28IbaMwd3Sufho8MozVwsEByB4NP1Elxzy4/8WmUKjX3u00eZ2hlkTsu63jHDDvz+rLmcpp61oI
3mwIyqO1tB9msnz5okDl6Y7uZI/31YY8586Tr9spsGfDCNnaMZy6GWrqSv5iE4skBJd7mvlqEgwg
obtoUZXbLH0mZzNWXrAzyDFtO8vA/wyGqTDW7AVopmgp2OXq+tUfneUmvazaJk2lH/wq+1oWJ4HL
DOp0oXKXk25fk0HYeDBfkt6pHkrW/vhlygVwVVZGpWuaJ68iFelUGd5jAKYn5KeIRrn5EOQ2NHir
e7ekKw6mTA1ogykikEIcF4BJMdMcFwqCN9JdnNB0Jj4lfMCK1uSA9frgWDePrpslr1OpHcppbXZJ
lkO/2N+z54nrkgmLrofV2SL/IgIbL1V/0Ovyl+Gp5l6OyXvdLn8q0ssRqHSI6DO9pLXT39rNv51Z
RrBsbU41hu7Dd/P20BaJCoNGjWHsZNmWOKiLf2spnw1THvMYa0DK+b2DfGw+xvwAFgDvp8B1o4zo
3S86M7Opjw++STOA6Rn6Dg07PjluggI7QnpMpycM6uLXaBo4huGxNtngvPix9sqxtGl4Sd49I/kW
aGdbN8/7By8daAFkgoEjX+uHHDBImBNRfrZThWW+ADff6px5emuV24zY7a/JnX+bs5QPRlrZYZBd
uDrbn6MORVd5KiasbTz4bQqiSyj8jK70Ph3h/4qb+JMmSXXU7dJ+qQa6W/DHexfRkWEeve59tGmN
laijO99vk7vjBoqApSCeM7OClynVr/itcjav090ux/FqjV0VmovWHNzkkCyx+EHiQnJyu+yZnfSw
H+lloFjVcm4YVXHt27VLIt4UB6tlpZkr+2+dZByNxUWZ84/w9YsnvOZINpnLPVDUpW2SvRIEJyBG
wwGg1OGkAS715kFe3OqelyhcrWhOAXXeLwFkM8zo1vhnqt0t+s499SF1wBbvjw0iQlHXax4bm3qf
wmyW1rBzY7zQVtElZ5YTn2niuWyc/IE3xcHvbLTo7Kl4cbPHdc4ay2VnFrG790TlEMVqX3n27twu
yY+QM4Zw0J370PSPpjrGdef/xptoMe8uwfPi9VYk4KheWU8CEcHfQ2iOepU0hkCdCHbgtRY2lbWE
2vrBIXafRbReayQPEE+cyvqb9coJAQdSRFnpjz5OpKV/t5XTfVtD8BGbTfpLRzXejnB1H1WGIrk4
aoetdesm9Rvkhz6kEoLSHc1J0RCyGsP0Ij7iRxKE19hT009C+kXAbvuYe+sZS9AXGIj6TvMj3QbD
lfOIE8Snw72w24ur/PRm8LFErlJy76pfjoIWDNuBig5i11G9GN1PLHkfqSF3b/5onxdRapGu/bXi
QZzbNcKa6Vm9BdmjkNfYoxoevBxiwmpTmAr34YKxaYUaked48wf7xBwnQuRX/VbHmjhSYfLd+GCT
emXMhzqe3tu6j9qG1Ber7+CDZfo1bvnrZ56nH7Czb6bUfsMmJFHfzb9q7Z9g7sE4P+jDyUrzasc1
AST6tMldczhX/QhNeUUem2bKZojCS64egGzrsQxJhQynf/8h1vHhJGyUbjATJZDz+LlRGr7dOieP
sYdwu5x7XbxVeu1t7XH6pp+XHl1w+ZyBOKeVH7+5OjIHg8d4GhLI3v9+4Xw+Cr15wtmihyQRspNI
AbzxiTMz96E2iJkzgF2h/CRRvGYn//W5/ftFrdWM6ag+jBr2iZ0aMNZ1J+C7YXvbuYtGl7K4PGHF
XowsgZcEtC4pB8ILnkTE6QRdjzQPV2HeNECsGmAkeAh2g2wfsAmw82X7tBV4hbepCQ5H9cM58QYQ
NcLuuXG2LgLJQC2nXwARY7aMsAiuY7P7JVtq60t0IbqecbKPsXxppzkLezz/W0gMu8Qs6k1JFVaI
N/WpdTwXYMzgHxlPlta71yPlm+LLzfEPym8xBgn3h+xWOoOzlakiDmNQazEVyTHWHPsyUTFXpfo+
l9gzk8YWV0OLxa7KMwrd/Ozme4AeMpHRupRhxiRXex2X4q0WNQp4bqf3XJE+bjFYDQEDsshxnJTe
vnHan0AX+rOWQTNQGRjLosJ1Swc0LaXL+KEpDcbtwnY/T/xflUkbRS2RSgNnMyi+kgBaxClDApTK
kqi1QbAFc/5B7P0wd6M46FXxayi8Dztz97IxLp4SX8IJYGGU9rvWXXHNbloJ2DduoYVh4up5KZfb
IOcPmQe7Re83uiLK4oPNDXEun/z1ZBP6vLLNj1xMznmVnWzUQ3Ls8WrpLcwQhNS8V9yKOzGOh2oK
FGK4ue9nPwbLjSOQhC/jLndAEjAZkY622RbCXfsg9BtZeO8UOxfSHPbJGtrPMWPLNaTOXetxNQc6
MV/yw7huxVuu/E93wmsMjKQa8vfYatxTIMuTMWG0cD0qz7rbv9+opn7r0Db5oY2BMPQND47GYmuj
dxvwH+9mUprnuOZ7LMALRe2IRqrqhgak9eM35KXiFoR8IILiHAeBifEJHb0s5/2MKa5oC/dEiXOx
x050G9W0lQSkj8FctpGHKEqGjJ+pp0VyYxTmGKYBDQn6PDxz8DylA/WrWckQiY0JJn/HdSSyFHxv
Vd5Sm5YVFOjNfCM6ZxwbiNMkqpPk3DlJDMfgm00KBqPAw+g2DBqXwO7Bn0jhpDmFFnNJvdG/n7/E
zsutZ61eYslnrx4FKsqdUyCofHf4/ZqG8i07wYSjG3DJ5/VMCwb1bC/lR+FKHDH0fQ4KM0itMUcx
y7zg9qHeMPCoDU4aQgUi+cM01DHXJ6QjhLPXTedVTbEVBqN2xwGYGcPd8I3VsKwoK/WwAfnFg77Q
pZYsTUYGsn/TXZzkmiuuiVd8E0Q0Nv6IGYn8lqYzK9OcQWcP6EJW/vmK88AHMjbuRodg7SmSJoMx
/6jqo2+n8tk0f9wleCunNNmZGCbUyLoiHyxQ1bNv7gtxK2eW6abrwXLR6uNQ9GEsJoMGQvlltMah
EoxMi+ntpek/ZonxezBIVQ7O0R70D4kGeKp9SsXnxdvIYcgONdTOuE9CkVkDiK7PAEUCs5ncy352
Injx3GLmdtom5k+jtcH1YUCc/W2ilPn9lhgMgRiUscRPzm6/Nlv2YORbUwLjmXWY/AlMB4mhP7fU
DSuXYJuSmTuH5duUltnFZNTfyq5PIr2gZ2PsaTi1I/DuG1osaV1yjG81FRRoEjjddSgjfC7dc6wl
FEplNOPgv8fLyL+VOfWr3sgsWlz6kkpnCQGmOPSijdO2AEkcaTZ9RtgfTXQalYfjYBIfy9MUz3Rt
sTmfaYfnBtzysT50xRQ1S/GYV+1RTvVPy12XViB6pr3R32rFdGteBekFNbEzAHYTaAD+C1E89msX
TZ/+NgXlz7pT0KG15HunJEchOdBqpJDFfOB7vcug2BMS/2kkHwf8N2c7buet0ymaMMaJ7xWOe3MO
F/pHN3ZTfeqYodrWfW71DNhYAYslBslg2jDACL5/znhJRounXGD1DybPkk3JNc7DjUou5+p5Ds+F
mpnFgofK/SO1v/1MfKMbBiJ7nhLKz3LL4g3qfuVu/qHcFXd9tDveuXV3YBNzcWLnSST8wN1YfNZw
wsZp9cbiRcLzFgLFPHoyPiR69e2zYZrqqYoK6Zziirptlin4SrQGDha2xlHqR1vGzYVL1VnPtMem
jjeoPbekW4H2zTNAp3Q94UFb8Sr0LknUUCbNU5WOP64JKKk33PdkpP3O5cVBouiy5o7AdEpN7SuN
MdDTBwWuODvpPvlVm2OelqpDTH2g0ZY7DjVtY9nWYyddmhQnTtzRFkyt70vQ/VmU/ZMt/WtpuzQX
TVHmq7c+dg9BNf1JMeGGRjdftdT60qb2eSE9Ombp96gbd29RoR6MRwpGPsbCgBZRox85ORVfVD5O
GlzEQE3fhqwpgZV8fXgfuKg8YPrkMTRYR2KW9Qan2SuB1uPc5Mckrfk+lZuukR9167wobgGqznYF
h3lR54d+xIdK6Jid9b4svVB4NaorHAF6x4HfYsHf5I2BWVi3vn3wN6ij2FUps0a2KdaENX/HuL97
3EIIjvF/+VoL9b4PMcySYnYfxdEuv2tsL1rXXa1O8WDVczrBFVu2AgdVLdsvadrn2JmPeI+RVabq
bYJrzEUKzH7OXCZ1dM+6+JntY6Wx6qUBm9uNX+J62ANE+wa09mGPTkEpH/NjXVG81VS3dmmwsDzS
6iXpQqn42etcPgZ8phIYam0a4qcHIK54Y3NMdg5e/bVlQZI6Bcq/5pupT3Op32XjVWDv6Pp+0w3M
1sLBtCW4BcWZ/ZZbrzmVJIGD/lHzny9o0LKiGTzppr8NAadtkwevHeZ7IGPLh/DLkT+KtJqV6duM
ci3eUPG3r6wH6dCw0qJqD/4QmYRyQ0tU+rWtf2Z0MLeicM8S1r4afO3gDvd2Ke0jhmqBxkEalmSp
TTHRmzPc+2AqtoU/xkcZiGsMBoZbebErlhgDQpre6FJkMEXMqdoU6pnG0Ws4hgt/VO1BGllHQ4wd
vUjTV5KL31UL6zYVZ0+s1QYxoopR4ieauxMNq8O5YDUhDnbTjvsRnxN3xSTMSvqmcF6uDZl867SB
ikMdOMwS8MTze+6YnaAwIp3ZEPdxPV80vlZm0dI2RWAgKwxn23uNfbQNfCVTOTB4lmSMquzTFYk6
TjrFM2Ww0uXWde1EfQl8WYxHqeNepnxvTf6GblBy+06JwO/RZe4zAwEfHUbnNTF4lRUmMuOzKv60
8Wi9AjM5Vh0ttuYKM+xn/C2L56hjRmZxVyQ6XKei2xnD2GG8NpkxDHRJy45ExaRVkb3b9Sa1CBlU
DC2wJdZ0xM82HbmpJ1oEW4yON6c5dGM3PDi3ZfijNxRuqYXcfMv5bGPU25naXIeKAt3Z1IkMa3fC
WbijPCQJ3QtEJKAu5VWwLnYAjBaEfdMmn/Y8F+2DOQ1Yk2Teh4HjUbsVV2/ULT52SfLSBIWzAZDz
TpQP9Qkc2cihFRituU/d4FFvbeohcRGYvkivLjAo2o8KC7uwc296Oi2gv3FtycevTiQvkvov0J0J
506Crso2OtL7/tkvpM9pEHghpOGWlCfOZEnKE2rPal5teEJAWF923cK3E4I8Fl5bZxax4NzbVY8n
j2ltpt1I8jm4dMFCWZ0ELCThEZq+/xcbR7mtOKvcxaiisXUPoiUilGbvILGaRxvLh9HxMZRVEtHc
hgO0pKGSctU00Olxgi3kNV5+MtFEmECKP0OtmZvafIX11sLR4BLmBCUFW8nyu8eAzeearqaRvHNZ
tK9U2/c7y8E+5My0k+JWCrUy/mwG8unKID4yWgH9dTPVTgW/LWFlO2zHN9T+gQX9T9bPFIaX30oS
1TQxUC8aHl+3ui0J2EhY4i1eIirkl19Vn6cYM6rnyeMvpT/haubkQdXvHOrL7d+mp579CgkjMOiw
bRwEhYS+FA2rIVZnQMlQDBsijPageKkTDM3dDLlYT3eZXRUHY+oPhocbI9c0tvesv+d423fPMZJO
SjHYxsu4wOnYQUpImlrsPfdWfGMsQPqHFICMmW/0zApXY1zQm4q7ZsYyDCJ9yB7iPnd2HhLipHBJ
Lz4F/3JuJ+QEvsmUXz0dkia855LNXXM308gIMoZve19i/sUD+rtTkk9s8eEw7rrTdElFskX/3TZa
MyOGeSS2rfExX+8GFqU7c3GV5bs7sTmk9IyZS29/loLOK1FyS0Husva5Dm5iUu9sF6Oyt8LO9E5a
MPxdeElGx/7xp6IL9YbfRRHO5LOXWp9W3Ed4br5LI8QI8VSDLtwadH8RVrmY+uoOjGVUju5T56zs
sHwbJLiA3eTapv3v3sujDlsLU56NhwWAwORdNZdMWcetlQ674mUc5K+G6N36e3VOfq1q+8zEupfW
rzbotmwsuGxNJ4Nna2qTH02rc1LeIMr8Csz5UenuPQDMJuO9u4y/TNODJ87DowhNwKpOFoe9sxr/
OH2IUFTGakzDJs1k0tVOVHBIAUhjJCYkRbkFVx3QxFbDUZmWxrM/Ly9pX/3CMLqVmPAmb7yUbnO2
VP0KC4ZXLeRbCmSriwb2Id0U3Bw13Nb3a6AaOSO1zh/5gDdHr92nWPa/VYOqtWS4cOlBRThSmFEo
BNdAKyl1IOaTbcyi49FS8mQkaoVhED7JNLdPNCC+Q6zh5e55Aph308UwKXHRuITBsi7qLNB2TfWR
OVa/qbP2qQ+eKsN9aGdx7DB9uqLAtbb621vnLSUx4jq0Yg3Vte0GaqFyjQ514juBesoylCqyaCxr
BJ2IRZG9Tdr0zVaRGjo8pI1MHq0hv+t+RZ6yGA+T7M52wd6g12z8Nrglm9G+tWayywbxXRcsXEXb
+Mhkb2jPgpOwg0NlUo3m6ubNfYhhOWi4BefRDKsJ0XrMDnqQ7CtlHmpuyeVC5L9Ch3pM3CmSfEY0
ElCpbezTTByHTLyYGYO3Zu0WOe/zvjnEsUa7XQfEhK1LA+WrmdgqGWHsx8mmcIbn+H9ydx7LkSNd
ln6Vtt6jGlqYzfQitKBWSXIDIzOZ0A4tn34+d2Ylq6p/65nZ9gaGiGAEyQDgcL/3nO9QBIbNsmLY
3U82WcEMihdmmWyLRNzLE7/T0rcyp+rBPa0cMGaWmOHqTWN5z3kWnxstuMrhpcBof6TR/jxmxGU7
05kVNsNVrUPZ9Z2VPv8UFoaYqWhvZy75lQE2ZFUOo7YeDXFm6oEG2D6aerMvWgPda/hgUn2omL+U
hXk1JQlZydUb7euXdvIPGEPojZvF3hu/C1uQFhtc2NoC5EVsNEZUaDMSd/SjL+zH2fQf25i6O8WI
H6JzH+bM3WqaeXS7+ok+5uvCXLEPX3UnvLWX9mdWx49CZLvMyW7pOR9Haa2eabSirwhECiV5r5X1
AyEZG5pUuyTI302dPrBr3YMMIg6u/04Z5gDhfe6zt0bT75q8fcFtt9NEdUGO4bNZjS9jB0Ypsi2s
/h7WouJmoQVrlfS+I5Ncu4wbEAp9vwhOsZduuMccfTd6NJHMo1fdWL7/g791VY/xOm6bfUnUIJ00
l/tnbRQ36fRAf+kjnP2rOjKv2jx7xYu2irz0kMfRBRClK5+AUksTl4tlnxur+kiGjMyP4exo/bPF
ReUC4XJno9gk9Ewz/TZvkxcgK6e8MannscDtGUy4wL4BhL1wkgQqC9nIXr3CFX2FjfFgDTRT9G68
tpbqejSbU7dY2P0Mys/cL/3o1IbZRW+MDxSX7hvuKauFjkhpECQ3L+SfcGozepLRIdMITyFxnX3F
+ulOOKO2Imm3oBTp9t2ZQHJWX02zzU/64l1jfgOyR1g6C+05XsuTJTSLmzC6McJmF8ODXiXUrxhn
NEolLSGnoaBoBRYzLKwZ9US1K5uGJOVrewBl0AmQlz70VqT+pWOtOnKiO726zrt523v3VjoeSehG
nECFPzKfnVlY+2KiBIQg2nNlNQZ3D/SZ62WwL9PZvCGK6N2agMk21T4ulouQLipkG4Iu29eiT+7K
4iGI43Bled632X8NoXhNzvS91Co6KYZ51bXZHT7zZXocjfpt7HdD016Mbfsc2/MLXJgtdkwczFxy
QhIt2+77bCaXNlVw2iL7Ssfwo5lMp6ymPE6dCSYzOmSehza+o7OBLoYkuPMYUIsraEZnWI7jZR9m
zJEYMbYu6tJlJNfNm1xvhebG3PaG2NVMs9ZkZICDizaDZzzS3boMMJ2gDjixxjkkdv5kD1z24xLx
6ctZp/xQWe1BGA2nH4Unx75hzvsx83po+NsgmHeTce3WxUOZN/vIup0WPLNjc+86DnF2TNX1nnI5
MbgVVoe02mkanvqOGHbXsH/K35vN7q1uBee4ji9jg7pwYyLVkb+wsI17Ui2TjZSAT1F/F8TixLLj
QMDro1lgIRzKJw/V8HIJCQif9oQ6so2Hfe74Zy2m/yx/aCrqb70XsdxLPsw2xu9ZuA+lWd1Ku2m8
Jnw+L8W9j6TEBlqUFaCe2lB645w7fVm4k0OnZgG3ApVOZXhqaSMuTzINL3XaXaW1+5aYQdemKALB
DiModxsQ1xSY20y7HI2iXMEVBf4yHhpvuA7wexHQcwwxJ8DUuZwjPONxt08X62g/Dz1F7PlhIJ5z
SmZyzftrO3mJZClzLD/S0X+n2np0ic2m5o5O2HuvyUJ0zUMU5h+h7V8CaE7Xs1sffb19W0L3jrio
7dhDThVUcHprzS8wV1qbQ9RhiKyKbE8Jb93P3qugm7Zx6JDneXkyMhhMaLjsLZJ+A8snngmPtuo6
7QqkC8gG6ECJNRHnzG0L80UOmbCzn92iBnpXwIjScN75mFvhqtUEdEAbYXhENXHpzPGhYz6BNvgz
5+E//pZX85mA9r2s5oZTvPvHw//cf5RXb8VH+7/ku37/1H/+/SFv+vWhm7fu7W8PtqIDFn7bfzTz
3Ufb592fgWvyJ/9fX/y3D/UpD3P18b///e0Hd+BNguwo+d79LUcO6SVSyf+banPzlpXdf9Fs8sZf
ms3A/cO2fVR0voqfc2U2jqzIyQA63f5Dd23fsmU/y3QdIkREiVCQdDjnj8C2dfo4vml4nicTd36J
Nm3zDyIzKBq7VmBQA+Zdf34JN5/ZFf9tCp3lyRCLr5ALh2QitJ+6bhDMFUilKAl5fw2ICeDUdST0
amecJSHhrmG1FZza696k5AbpF1QMI6nG4MhCc17jBwJ73D4vhXaTz0jB01onWmskdnJwPXCkCznt
B4x7M3lZ2BzGm6jf5F6ybEK7OoW411cLbqvZIhSJzKt8V8oMVSOlyhw44AcCwo/L4q51uYMSIBAh
BKAeJK7iSezr2r8x5ElNcjUwucZgQtaHsmj8osOEC4LykbbD1WhP35mlMTOzGd2K+WwDcoPdjwZE
XDiZ0VNx9S5BO1pr3czuyi55t9KF5CnuQJA8akzJ4LMZJurE21Y9ZHb8D1Qu821uTs6FwUK05V7t
F0T0Dvi04xxJtT2dk3InKmKCW+iDwOuZebfHYfKbTUgUaswPJ7ga0E7Zj3izWLZmT2C78O1Y/M8O
pplsbNEjUpLL8JSz7DG/g7fbwslCaFqbd3WeQWty7ruRSjLmOdCVfbDxG+21c4YH0pLeOgROGJza
OT0aadOsTQsUcVYuW21qHjE+oLMZWVMx7jvoGNcu5vE+cgG5eR3+ric9HS6Hsu7x6xWXDkzuPONb
aFlkI5UZbpCplICAWZlWZPlk+tGllttRzfYX9L1Gn10sTFmhUYd4X8zkjZXCsNLmhGqdnzFtv8ki
hyS1/t7uo53LZ+yyvqLfkJCdMtI7Nq0qRfwZZatU067CDB1X4kzvTZHhrdAA3ed5sguWO7hYlftd
n4BkV/l46vgS5qqc7uYJ4eo8ZNvg3c+Ss1bBMKj68MGZQGdxrM0wKfcjdD44N9nKn2rvaNgZd3LM
Cg2GoE2cx4+9NfqHuOkus8qs8NYOD6Vvw7vM+4OxONlu8JiQOy3wfw7mamiJpp5T41uRTxbJO6q9
ItkiNUn1zbqyEdnElAWcNr6CaE7CEViCdTyI58KvnjMEI9gpngCFfoOIhq9qsIcVYp2nTIjv83Cp
B+LSLLKdn9GuqW1gXIbrocWadlVX3peje7cUZKiRV7iaq/HUEBTSukVPpTm8cUmpN4kv1CJS1mlv
Ll4JN7A8OAtUYsdq+q3OndAqs3M3jcaatGiQb783rYtXrCS0iXJqhM8uywQXNGQ4eovtCtFz6HdY
zAENZj4G2SVH34pt8rGqOEQoTrd06dbGYr/ASR5WXYxcTKBGgaSHDHmwbvNusOlAaCyUqHjXQ5Nu
SD3ZBA2TU6ejfyStClaC7nT0QrIP5N7Xc1rNWpJuhiTWqk0P5ORzr5V7cjDeTrb//OtFGt+cPQXy
4d7+2tcWiRzvSaf+fO0vHwcNj1YO6MfKhEY3jdh1OTE/H2UNX9PWSGihW2bZQXclwYc+lod31wF0
aTPHOfl98t3TWV1WvV43B0h1iPuo4BYC/AhkEQDCcpJOBw+bXFB2p2iZfu2NVnUDl4bS9u+n1E+k
0rozJd7u6+dZgvx658y9ZLM4kLO0UoJ4feIGKmvZF4tn7pvETKHQyud0uVE/ojYCRtkxovkp3/T1
TvVTkJl5V1LKPBmyaNRzn5/Uqc9TTwwJvIpgaHZ+w9ntDOV921Piz0RiPwCMPc/zvhqz9I3Vuke7
guHGt16odhAHasBbS/x9XXr1jSHndGM32WfkWvu+7ohVG4h1mClr9WZsHlxDXLmS0Y+2I6LLIpJj
2mI6M1fIkpY3pKR3iKspf1Ldo5y1swqWo1OdXuEtQF4xDw9FopVbAQVvFXoAzswl90+NZwJciMrH
VqpkPUu/0KoKpTLk4G2epNsu7s79QrmGaoE/t8gLlmfm2azatJfF8iFwaTjRpyntrko4lkDAylO1
tG91a3gHTTAzxxz4bk/YdbGBxQciLvzHJAhJQcZMilDN3VaaXxw1P3qp5/5DxH17BwOnvDFJIbZo
mnpa1z8sogf+UoqbPpwI4Z66kqpcRmZDfFekcbiDuNhsK+AK29bTn4eOtUYW1f4pC7jhtka/iX/0
1dRcmfFtw9kFGyugtzjX7ckQaFpm0debMOqyDRVALuMKL2yEmJussXjvIqO2FWFfQqHjBt3/QT32
MblZQ3CcyL8rCExAdaQ2aOKvh4GuvYJET4kOiBQWwEhLwpaFocEJuURarkjPG4xjDp1mCmRxwLfE
aekTFylbgLZHhmGoTSjJ0mkgT8avx3Olm/uqn/d42mEJmlNTndSmo79NngNnaHNy27k+TSTIuyBl
jxXdkxOtlvrU/N5Tz3099JbqSRMof3SPz7Ck+hv/G+kVs8C2yVzhAJA1pDIEK1+9ius/RVsEKK7o
SPcj371dVWJOjlAO6pPaOAa4dvx1PPZlRIhvOd9cdwA8L1NDHGYFpj3gpYCldWLt3p1oe3Bgfj80
YhqXGB4G5OLuQG9b61sAFXKX9VhzUo+10R62aVZ9t6OFjE0CVgHgWwDl5NdAMjmomHz2ZrDi/rqT
qqlyxlIQpIMD7p/juhRycPzkfleFu68JjVNHOU6XDd9whRub9IWvo6yQ5K2MX1B76oV8zj5QEqBj
kUh1BQr/ooV/PVR7C44K7GRT/HncKYkhmJSbRJ4G6lyoQOThu2zcaFe49aM69jY+5V+ngcG8gSqH
1j7Tt3Yge+vVUU/e4Ql0J2jX6AojQf9TfY/yK1vkpsNvse0F/RX1UG3U9w06x9g7U3cgKKCRaQG/
NppMVfl6qPbUc4v7Updpd/S7kY6P+k7V6ab2kHsCeEPBt1bn29fm6xz8OhGhgB91Lqz9oOnQRKLc
v85Euex8OdypDdp77mnwlPOVejwmABvzpP4YZf7J57H7vEb1kmW82iWUmqEtw+/z+8B5kQZZ+l8d
Q5SZzOAhsKljM6hr9vPK/dx30uq7l5ot9CCOztchUkfsH895AvtrnQsKYfISVlevm1QlkA157NRj
9YoJ7mZb0x81cv3Pi7dp+QbU4zb1uO4SVDxHpn2rRKCCIo+HS0ZdSjGK+M+9r+eMyNh7rUmzOiKw
B4cK82ixdrwWUJwxostqNIYD+drnD8jnoKQXFLowb9PdaE8YGdqT93vvH8+BCok2muQq2D74Je6N
XbLzclzkU7zAgE+WvakGjoGVjtoTQWxskSq8qkNoKDuJPKzqIRk6jGnqiFaJcA9tSjCLvBrVJVm2
caxvo8hgpHQyf0t3MDo0hs9w+jnOXgVjnX5ekhYxUhSFUlpN8pJ0W0o0RpvHW3VxuhT5fr0JUdot
SvnmM0T8LyR+dcl+pjE0dcjJ29NSV+kUgYqxUEf6L49b36UXmutMPMXEOfd5hOVhruRR19WTxQC0
IevSnYQ7fw7PjsxBUg/VntqocVs9F5bIK0QdHL6GyxxuNF+SHDk/d/n8Fxg8OCqy1t4FMiGioI5D
mTVDL+arQIlJBU98vmZGzbJVPzEZzI8Oale9xDzs13vVw4g0T/ztrvY+VFUcv4ddhsFf/ksDRrmT
2vva/KvnBChnLmD5ls9NIb8atfuPH59Yq2yLJf6pns/V+8JIPzuOlezBsPz5tn/13n88l8ULDrGW
mIHk9y/Wc+/NG50RviN/Szl1a7ctK+Qw3Q9jlLcjYXD52BFXk9oMrTSD/35uxK/FfFEHSkhDbz+N
+bnQ+mJvufJYqHdEc8Kueot687/6GPXCX94DDWTrpNiD5T8fN9Y3uBUUheXv/vy4z58dqqnkiPNt
GNZAnpl8XW1c+fd+vjosNrB5ThTNrhgmqGgy3TV0feHuVo/H1q3m7dADYIcilVGC1zySmmOfaYEQ
RN9yczfkBiIB766slFGnK43stNyXcm6gyWynWs0SwKtzCMMC4oztAKrnFoU1Itz51UivBb5wiPGN
9hohABeA+ZsVg4w4IYX5tVEPfTXyqidpshsMFzR1lR//c6OGbbVbdRankD93t3hssZBb/Y/CrhoA
eMxFlB1NJVWph7a6I6Ti0ffAsaISLAGnMPJgsBB8bRI+yv+inlL/kNpEqeHuhyLfd4EzVYdWTgbI
7m1wqnNr9AMaHEQgNKdIzi00bgxSxcouWrZs3ePSBxGWMPapnK+vxK+2K+ITHNlFDqBOrr84I5ad
XiaXtb/jywxn2GA17cFvMPSqbDO117i2hEssB5W0lsihPRtNTkFDjtjq8WjnFJUQA9mdo5cHRS9Q
iWuF6UCii8Jn0GugODU5WVQJa597ugPnGJNUYcH1S+X/6ddtc1J7+C3QrS1kr9dg5Lam7D1w5cp/
XG3cnuaUgM64quSkggIs/7cuJxQla3n8GrG2YBwMi02Kd+U0xjDWHax4Sz5GiIjlpTdr0U3tlNNO
nTiBQRYQamtGY7UbovuUTbqLOiD7EIRBgTu/p8amdns5pRaUqvcC7acl5+CjvJerPY4R94WvJ/Uh
1jbAIlGvyH/ia1P4qbdfiJL7esqRd6AuQjnStSElEttpdpOm3apPG+SUQu19bSJ5U+qM9huoBx/0
Nr8gV/cutetOBV+8nWZrqxmcQ2ezGIOVFvWHmAanI+fgalOrU82JN1aKk03PNA6wekErURv4Xf0W
ykOjzjY/KHBxqcdIndmNMcFwcK03czDP8HRmJgNyQqc2CTVCsB8i+kmxr96alDn5aGxbC9KrY12J
6URG7XTSdTtjsf/7MX3Z8ZABaAibDEdk2o0IbqVx1qhRYTH15NkkSfjjHPFdiHo40UgaTlHIRj38
L8+lYMrwY0OjuxhIpwQRUYxXfQgnHZwU8xoKRUNCNCXZzktBcGfnaveDj2UiAaqxi02iBHzgWntP
IKkivRPEBR3BbaP7yw2I51kX3sEOoExX9X3VLv4ZJf4DcR7hoU3Q9HWW+2Iac3whDcpNueg3fW+U
F3l0qEL/kul2etnPunWeDLRoqccFIQVGxtxtEwPDp49kiWruk48u/JgNldigv7xLka1QhemsFYCi
05hRqCR4ALZmuNxm4Zwc6tbrztU4XAwWyE1JpIWV5ewwx06bxdUue4/lx9ym9cH1UJxoI2pY4hzo
qLT5lQgNbYsPVwBw4Yx2a7c/InY+EAZCN612nKvIWy7SpNcoBcMJtgLSKbxRBiaNwGA1AvhMHFjH
zhyvqWzV5yZFoav2+qz+aC1ApE7dVhdWrCa5Bfg2bSI7mzrnmhhLVGp9M0gHnHESkQdQOkSY6OR2
cgXuiMInq/Fdka5xqCMvsezykNL8JVK2uVoGj/4Pnm0Ct/3dbObF2vAC/C1CH/dRjr6e1tI6NhtZ
BonajUOvhTS/aTeT/Xth+kKH79SDv7fNFEAtsDTN9y8tAY3No/+8iqnN2CkaCb+6dSrtIQ+gNfke
up6OQioE1e8yFckKzHFLqZWYEFrZNMlawr/jYmMB77XD4QfoYVHOBs1ONFV1aD2QX0r+eZWkB9uZ
HyfdxJCQQglUfK4KrvY2JXqptKcG1xE5fQ2V9TnV392WIq4YfiA0M8hj1KnwB4dlShYZB3wpWliK
gTWau0YSDJc8vatdo9ljoOt2ofQwC2fSb1ubmyUJkJtFFyboJCAuMA7tdUYDdyBuG5ixsx0ogq+J
fHFo2kkCNvJvz4GMRnqktcuKcrmI5gjSM1P/nTUX47FazHlNJhBdVQS++aEbaM0yhb1YtPRDNyKy
7Zn2YT0QsgNZrVqvKMm30FJKTfziyiG3PgejdYX0F2xP4uH/tErwpD3NjMSvPzpHzjct2pMZC0y8
wOWmJ+aBgkTE3bzToTNPBREwXXcAfLYPMZBvYJKamxB2l1W3AYhZxFyi9a+h854Dzc0uar876HlF
VFdWv8NsLtelYXWfEeb/Y5tuFqaN/67p9vAhxEfbfnz8rVX3+a5fHTff+MN1PA9BATSUL0RKoP9h
GY7ludBRPEsyUn532yz3D9en/QEggEqmaqn92W2z7D8C33KDgE6cxHyRNv7/023zZbvvr9022zdB
rRqBrRuWqwfAWv7ebSM5xoLE7EgKvaet1UzFkKuj0ba6Y6c/qSlTaaHZWS94nQnuLfFX/55CqZc1
0lqZsMpJlHr8j5TYr9mVIPVzPfV5SK0NI4mckbRyzqpHESsM9fhzlyz3o5kH3V5APD1wc0eByZrK
kxMWtac2vSoM4ESZd1oN3lAWAwxVylO7YwjCGRE+z6qZcWan1PUMq0KFI7vvMDAwII7asbbdiAsG
YYrtZ09OLmrK54SzOljTuuU8MhGdCsyKoHDyAcvLOIKeF8C1RXE2aiLbirbGvxbQAENEtsvi6A1t
q6AvUj02hjUitfG+a9eWrb9AS4ivZjM9wSjWdiRDhIeYNQNuJht5QJVfd/pwM9oxxrgZ7uZsQFki
7GqD13mV95FFr4a5XI9sTTej5ODYTJSjKTl3HVFhoySzi/i5aqzzPEUp5BpylWGpSYY2DSirv51y
okqZs66pStQLTYDxMYuHeFeA8O9HQO06kawmZjmwTA/tiHDbJcqIyhYGcTF5iMCLW1zAGRJlF/et
Vjk7P7j3I2Ng5mpyBzP8Z0FfCJzthG8N5eisw64YdH1lFCjY9bkktAPSDJFlgbEbGyQ9Wk1lG01D
qS9kHd+NXfqSsyIT5DxTO0IOhZhtkzHFpdnWjxsvsLFzI+8afY3UaPLkzci5L7gADzrobdoKsDV6
ewfJhjizBGSKgdHJ9KmZp7F/iRtuOtg2UHOhuRuRmMGpzqsbK2vqWzM7OUPj0VnSOnQR1SrSPXtH
X7VBvgTHUBgQ1ittufOCFtlRi7B+9rV9kgekmlGInRqmab01vZAkFq2zMjGQu/g1k3b3fZSf4s6X
WTo9C8n0h+4OUsdfXhOMcDuDVbC6UJb7Ni8L0GvTjS7odDKPQnQI+2xtx/b3qHMBM1peRgub0yZM
qyPQABNfXrNve+TKROvAuMn2TQGOX9PHu0CXBt46bHdjDQRfRLNUxu6muAs2buZnNJIsZrsuS6oh
2eEiOi5Y7KrGRY9LL2AT3pK7e3TInBH+MKxdGVKWDO95r1GpX8rbriOm3CAJUeu5NzKs7arGnI8x
lmwDzpERVhhUab/SZgIo24x4OqZkXU5ZQ/CLs8GCyYXYQZAXENV7/PIT3qusqo0zSrGHRscuSH37
rC+H2rZ/JGaPbyojk8Et9QsmHkpVHq8m0F64s8p3zg5kXv2YbHVSxdGXl/FGSHq2BqDGmsHFTd6G
Du8zRbaITsJercuMAthoJuyzAc4cN+i4MzoaQmUJSNzBjymkyIjF0bbVoj0RU4ecFopWotEDEhQA
2KluS1A+ZO0+t2PAlMK2zO1s6xIPWtrr3opIbQN5dgQgUBjua+ahSDN2iaNvxrp4dQmOoAYSj6sg
HPyVtRuZDXgfiPG6g+u7C4cDCaRt2iURG+23nNPs4FmAEKIR58rCekQTOhroGII4/rcquDRsncMD
2XyQaiBH7FMd1XkcBO0GoVi6D5qRLPfR+FHPx6jAuhVhBDaoPGChjXGqc2kAMAARIK5d+UtK0ksW
dJ37mNioTahfStvk2iL056bX7R+AMGEiIG5IpptpSLorxBYz2L0mgpJ0H05B9NR6DoaAOZkOyPmP
DeeY3kP0XHJQsrEJOXNOopmkeW+1INRzgizAF6F/NzMeFXr0FgF8TGzmYRkWHsmWKXJIFPHdHIUa
PKr82haEU9cuplLScKIW7K4dWzOjR7IObPfJmlApTAl9e9iAsNeBCSHSloUdYhg0ATkc2VK5XcYa
CSn6AdhclHlrsBC4IwaBwMkZZ3c7jP6HPTG8DKCeDnPAdV4doWSixXTp6YTcqfymeHbsn1pBoJah
OQMRNQkWsQSHf/XTL4V5ysLhoDVGf4jG/GEqyJiYsElJYjIJHViDbxzU1qloN4jCwuNiMG72P6oa
vEe4WE/UrYbNlBkak78RepIIzC1n9bAzGaYq29hG+Xz0WCj5LLo08kaBSbTrETsZp7A2HqEkYhU3
igF9xDt+Ez7H6pwzUjCAJa/DUL9aLFpWpEm0G6KJkNhg0aM5I96xNr/JxCD8+utem7AUVRg/9eBE
fQq+fXCteySbzoLsIs8MX5pSH49+3HOXicFZFPEe8CTwhk5469xa8oOGYGff0IYeHVtHYLIUNxoN
SOyPNnEmpnTxlO0xnl1ahl1zCqZza3BJUk0NN02ckvSYEnXw1EAzAVjOl1cRPoRZYEa7M03YqmuZ
9I1qFS42p/A6g7dyLSTco8zihxrQ8HYxR6BEOrTJTDBojNlPJxqohY5WzhpxRk6k9+axhfFRHYJh
vqx6ZuQ+bWR3yb8BoJHhD+iJoBEyfxE/ReBq68BBuCpijE2Cm0rUkiSQLQ+N23a7zE3ni4HMpoXc
njWtHvsuMpJtqi3OmcrpmXH6KnErMPZW/dSAPd7PunulpTsqjtOeHI7rJG1ijDr1soVAp61bgenK
td07TXMOgcNil7CJnZy+0FMLN16Hc9ydrzzh3HPlPOsSLVBXFeGNWXwKmM98bjImElmb+lvPvKsc
HyUUdkUnHmWEhoNnPi7bTQqUpajH8lgsgX4q5caKzVdayulGZ6UINsjb1vribJYsv43pXK+xDr5S
wCi2FZq+KXJII2IVzlhn19KB4Dzog8DNEc4vug/IbLRxGsIppgaqFyaGPfHGupD4PYmKGDKNonJX
FHd6Br6ZBfyaABykrZVzYO2yot5Y78LgR8giDoVxCI8GRSn+CvAxzCdAdWrvjPntDrHuddQNzi4C
GUMt1rbW7hjQ+XNt7llBjk2/lhlFM7QF4pB6M5mlehMPabYJCy0/dqtGdwbiMuT4nWKc/2wEm+SQ
7ygZ3VmyqTDS68xXyAewilPL3IwWs+rMIpIKhpAmGySqzwt7hOxTfmcrFSZFVwJ8wLze7l3p/wEl
7llUGlVPi3Lrg0W5FEdzcqlQFaS+DPupJTnEjR1g0vE1ETbjabYR9lJFqddxmmMxgDeg2oAUrmpA
LP6daDuciMn9HD9hnEXl3WObUn+OG0AeypL46AVFsssHZBBGPcFBD7MTgg8Y6iZBM5DxyYmk6Uzs
Sk7cevXw2Q+fmUnv+km7pN7hHIteAV3sleriRfQwMAwU2dZIjY/a0bptVpCGW7u4B70aYGJthBiC
kfR2yVBv9KRFARX21WeXTTXYivDVbkM0dUyWWbmT2Fs/6ZZ/V3QAiEdad5bptjvgVUNMTXBsgY32
c1+sMs/uDtjxtwtihF3XuM9+1OqnlprNJg7QODV5tJxKXXe3nl+8FgndzyWn/S9Leh7zqA60gROJ
13q4L1L/Y0wYL2K9xL1gaPvSzE9BbT1OrMSzOntIas2kkiKhJK0036fuW5BQml2cOASby5FHs4j1
aKyYm3M5GVH+RGolhg08aVERPDMPjFEtpRclyPpdVuo7MAofA4ylLfXWMMogqOnxz27Kz6RaWKdK
f6jAbR6jzppPNCCuO+ziu9htHWpoVbPuiZZiNkrGkgjKesVphMEr2gqdOZheVcT6TdmtVjs1dvNh
6/h6ffjsM+dlS7juUBGe2M7HIrhrZhfpt9yM0XdiVObjAghoZ9biyQLAWaz0xQj2EE4gRxKeoUVx
A3nQafcWCzcbhxbtyeqFGUWwcgoGG8/edLDbqIHqEMmLxd9Ek3isGWx3Lmjbaia+N6nvhxFzD2Dh
4az503pefOM49wePGMtTm3RvzB6ecrJYuKzasxMAtutTe4dOTYcZcjJdINBIT+pNTzn8JHx3b0hG
R+v0hOd6ZMlWRW6etKz0jl75DRHMtM0Zyz8vanssbs3axP0mVSCp7AVQQCOiwS4zskm9eRVGpbHz
hlcP6B+x4xT0Cl1r1lGfX+QTfp3U1QKGFRMuRjFxdfvwsFgRYiqnBLMKZlyqTQC2uy8gv5EelYB2
Ps03RH/25DnycVCyH8o5cncwzGNCoxb32FH5xxiLg8JNi10Qe0+RB8ks9hbJPOMkceozEbDpCX01
ojl+d18Rp9QjxIzgxq/KNngC68l8QYo71Gk+xyBdGHiQK7ovXmK+xlmFJ2iuLlLTOLuWRdhXs5zz
yGEi5GBHqpZmo6Aajc6U2nOoz8keVJYT/2e/FgIXt1kWw6b2fypWh9roulROho51iwGHc1SuXe2o
/LXJq17y7afdCGzp8/naxSxkES63VZvQ9Yi2yalX6rqpJunbhR7yl0aFMpsBuKB+c6wFpEGCthxz
18CJ6XSbQtbME9T3p5zQGOCdLgRnShJuYXe7mOjkda7Vw677ljAYIa7S7VMCEOJzLxtd5BM1ozX3
IbHKnLbBH0nHWWi4mnF/aJAGRvJWaqznY8Oy0q5v4ELEe92tvcMC3cerg+A0yNe+Nuq5PKXvF2kT
0HX5I5BGwpObpncY3DwSociys5JbU4LzIhHO323KLOtZok3SEmnmqnSDq1qLon3s6tyZAy/cdDVt
QAxvHTID39+iQnweZesRvwhhImWcrUvP/Ij2VQirs6dWUGQ+toW8wZQMK+mWpdifAiHZ6w7lXdIg
Ggp5dbec1EbHv3oQvbmxEHkybBAbMUlxpNpImqaluUd1W/t6mty4yuEamgvcebrcLH31IDpbJkEh
+5oT+y1ss2hnhOZ4XjxOqpS2w3bhHD1ERSmJeOOZOJCi3PUiFdtqymuW6jkmLgA9uL9DM9gxBpAS
U8SY2+PCvlEbgNjvel/eOyQtrrvAeKwDq+fGGcK/J2KDkIxz2TiIL8yu2jctd7k2QS8Oe7ES+5kb
gptVByOEW5csyKkeq4cYJe5aaZ6UDKcPIm9DtYn7t2xQarJ5NCdZgay0BWvfIw7Hw7vGbKaf8Asv
J7/pYZ1o6YN6invYfLqp86CnHsFmnnuZGWjVQL2IHMFT1ZwGWXfr5EajGhwgM8r8AN8VkCmKtT2n
ryHTZ+3oMeuh4zQDw1xkxbsvtcRsNjesxlDDyc6xqYpllek+EtEONEb2oNVG6c18t96BaYAJKUeK
Or7hC5mP6nVL9nVb1acWMWN8oU/V2jVbJkVKFan0JGpjTjAhwpbVno7mtndj5K2KMqRuVhTiQSfK
/zw3UnIlhfGkZqgl01GviA20jIY4TIJWjWH8MGo/3sMVO+LGpdXuVsHZBCNelgOFnoDlMFYqlskz
eOQq4q4+TDmREV1Ag3diJVD3+16fBZGQMcddu5mMzAIc3xmQeaHv2ZP7AQPeOM+2f/b91KBsI/UF
Yw8A7y6O4IiR34IAD6RBGmYP7mKlTDqp+iUSLGKFRFNUZX2d1vyuoSbCjMN1E5lRuB1CF8jXTKgn
QlG6ZaSyM1s1NzEQSbpp/hJf+922GsWwL+kWRX7OmUdxlGW/RC5y642jm97ybtL/w915LLeubFv2
X6pduIFMmAQa1aGnJIryroOQtLfgbcJ//Rvgqbr7vPNeREV1q6OgkShRBJC51ppzzN5GL5aGGO6l
PJK29JCGyQ/NCIw5xlU6IsSOMOuCCCP4p+qf0wRkERkA28nrUnAP1HoNH8GqId5pG0/wdD0tpl2T
PGcxEV1TUbCpxc8whNEn9de5C8kD9FMqdB20u8ZP1pKm0EpnxKfUXFrRMgUrPqVUWAdGwFCuDPii
+OZHJj/jcOULyTnoTQitY/7Zaq7zjdLw3VprmZU4K3vwblIAZ5tuVl8EP8GuyIjpnAZa0bx9f351
BnWVpNtajum59jN6K7DDN5WGBQL3tKI5t+E3syiloMrajrZGOc/X3STSvermx1Eg2mPTkWyTmK6j
tnBh1FZ1g+OblpSRiDPDKOKFyYVGQMxUjiYdCa1LI2HY0YaGEuLXJ5ceV8bsZjTpxQ1+jYKX9qfV
5B+w05yDzINpZWZMkdr5Vmjma5YH/601HmnQPm7rgL55Jd56TbuOKVJcDJ8mVdEqkVg78jl+g9sr
H3TF29Z1QtezzWkUsozHWfjIBi6xTi1zJbqZ0aOeK4OoH65UTOXXRZU/uTI8KfYyjMqj07h80PVk
1zcqWY8ERoNFld+q9shVal8Kn4C/DKYQLfsXxyZ1OiIkYK/a7DQoSljfBR5EmxCDqQcDHRobU0IS
UqNAHXUk5IHx6ClLQDsURhqsO1LYmvG1S2J1xLL85HnZTriTv6m4ZuEDbpCkEPhGjvgBaX5LE1ZU
u45Q2QgA3IG04wfgCRg7MyvYmuGwnYV7cmmhaA2oLMur5irXwBdy2K9pwKjYwKsjG4FTQO3MABLp
RGLRZjJqCrgBXpGT9gzV2rUd0qLPfeIspPXb8NtflowwH5TVOjTKjA3NexjdRR1IsSnEDSCxMJtW
KggOREsXYIH1HJcBnh4IrLMIboPKrBiPY6+ca/5ZJhcV0HBG8+E09s/4XTDdWWVhcTIm07nJw+i1
SL6pMCKaLm26RcjczaB7TVey1UZMHyPZnn26DbaxwzpdPWmbA0TNj7VjeuxzrY0d2sV1F3+UXcuZ
NrjBenbfEjEMlHUWVOAJxHQaNpsOEluVQgauymnXD5RydgQsIzQtvOCUxwsn2MkTOAhvZZL0mwRu
jd3Kr9iCK1MPyBKiuXwhZrrDLxOnq1hg/e6acteOI1scukDFJJ4YOtbNRJAn51zV2U9B7DeHYGEF
lOlTanc2tr252Liw4t2ctI4owaMriRYIBVPUykFCDSt1bdHxXov6gVxS4N94Altr2LkF3EJIwKlN
Wz+uyHYo+42njAcQZ+0jqTuv5eS/F2k10i2J/D1xzzsdubeYZ0g+ZBw9DaG1wl21bKwTev0FqxFh
h6skRHisF+6Oykr0DlN0hQJxU8B6MI7dQL/Pxyizda0SmkbpYGIVPln0vU1weGx8EXULtwr/mdDY
/BeBqxoxP3kN3hbV74EBfXOyb6LG5GMsxgUSKCmKIgKt5Jlom15wptXJM5NwrJfQs0EF02TWoXhR
WRtjhPCOs4cNkkB1OyYRWkks9nbZ3KT+DB4s20XFdNYI0poMNLdpRZqXOc3syvlHpI91Zf3IBsMp
rW6OHaznCgJ0EPndMa+zU/SEpYir4bXrFHTua5d/g89L9FFVnwJjWGkj+8B2xGYlbl9p/hINb8lz
QlMH/o1BDBW2InsGWWYRK5Bl7RkAGyEE/ZzDUiR7aYZFAmOqsqUBa3fXNKTptqrA5gIz26jrEj60
/90GAGWjuXJPYTIf++WE0tT2gQECwge8XpPC3jkVpwjrhMamRKedi4uzjLH1SO0wdZq9q6m2nguk
twgAgLr0iqtiDebxg67Ud42qjj0Z/PrhqIRvPsWloo2P3c3iQwJV/R1P7XU6leZRzkD4x/zomovZ
Q4Vb75faiyJHjF7gljGSpdTv6Y0CXoxMksNl8slkpN7FLWACuq7OxjaSx6ZMXTCK6UM/cYiZI4OW
glMaIxvUkYz4TIg9IPtdjV9flVc58UI7ryaAAVXuAyGk5gbKRMPZFXFRVV65w2ZI7OV6pt9/FTbk
Wil0e/a0aI/gFNdjfiAb7q3O4L1kEsJL3YtTzGBqyIpP+ztxMutWVsAzu4bAQqe0j3g71vOg3C2j
ZBI2C11uwUe7q87TP1xj1Lo2lbcmEf66DekKj1wz9qKnYxbN3RY6wRck0Gs1M8LDR0mVDnAggF4i
lpZP2dtl5u1buGf74CKQ+vcXtQj1LlK2P09cHvtz15hFi45uEXvVhRYY6pByFReR4d+kh1R/NbSm
oCK9cDECsLL9bxHY376/CSRzyzx7ri4/fvmev9386+WWly+XItCVnB5iEa3BrTmLWRAmvzx5+XL5
2T9344v+8aI3+/P0Xy/95/7l1l8PTgOQzlDMXKqDBETOv6VxF6Ha4CQIiS6/WhB9e8hnE8NnKJ/t
59FvjwmutI34NORMg2DR+vkDdJf/crOoc31Ve5Pcokb6uIjSLrrIy5fkYr+43PxLInm5GUmfMNLL
TW2q5Cp3aK+B4ygXwQef1N+ev7yeuijbLk9ly2+73Lp8cSUyrL9e6a8HbfIiUKKy4WXp/PN9f/6s
v17rz/3/7nv+u8dso/WOSu8v4jxn0eoNdHagX07WX9K9izb0ohK9PPtHL/rn7uWxywtcbv355n/8
7D/uXr4v70i1SCw+i2bpRf9Dd/tHtvo3Me7lQatqKBX+PH+RusYXse7lwcv9yy23pmjpvOOwdGpJ
DJgF40FuBqVCFXW5eXnq8gWaAR0J4/jnx//xKy53LRPp2UXF8v+vTkfY/xedzvip/7NG5/IT/8cV
b/2LrRWBH9QO5A79XaeDDudfriWlMj0hL2FGf9fp2L5r+wy1oQX9J52OdP6FccpB80PZoDzf/H9y
xTu2gxro7zodIdANo1FQEkGQiwJviTr6/nyIi1D/r/8h/qfZGkZflyxidtL0B1f3j3WvUVgSdU8a
ANtmH4iHDCD7hywe/jyByPRhKqNem/gWmaE4DGbSYdmfOR4zCif/bDTjc8NUhwp7T2T2T74NpMfy
o3tGQI+YTG9gSDFom5110EcdaQ72c2q45To1pb7Bs/tZgGg02CAgggFBAetIsOzG4kok9Jm7ClEm
ewMI169zQZCBHRU3yFsThLQO3SF9C1vcW5fFQCXhjwzUa7iNHUDzQs97Am93GKCuZdeGm5B058b4
hveMUzuVivBRhWket6UScjOUMVsUAV9XHWEWmitSgMg2T+d9J7qXnBbdDKGCN1bsDSN+0j6126Bs
KnvSmeZ6IJGYZN29GZIT2uU7L9AftSd2XWPfdBcQpIyOQHNbXMlEV14JbDq9mijOaqL9BoM/QOIu
rvpQnmAkm9cqIRVyuYdjUZ4ut0RDOmJmkipBtuztTHXKnC4mP4IAHd6FrW8gITDeNCwXfcQsNnSt
jXPhlOFdAJL1rqyNfVEO8808WQlbwpZQQKc278LZQQ7MVeuvu10Z1HeTvUrN2N9ZcooAF+F8VT39
rFL1Nl33PsJTH7yGQWGcgVBRj4Vsy5XhBefLF1haxrmS5WNvfeX+qBg5qxbybeaCswlL8O45Tkc7
5zGzIW+NdIRDEhsJPNEcMjGhyOXGckqLXbOkmqgKRd3P4b1ujdS7Gdho3TQTcEKanddOP6obWCUN
V7mg2sRZH92NjYpv4yEjkIKMP5xsXbduTDnus6G48wG+n9wUlrSe4mg/hbHedMppH4vGse+FeYsB
lBiv5tk0Sr6YH6E1B4+XOxJVuT2U/Z0ivU4Mifvc5x4ZfWRTsFnMri2T5hVYueRtruCeUcmRXKGt
t7HU01NgtQRgl/1XMuQQzmfbvu8B91yVdTFCejQHVG2Ez08c0xjcjd+1a3AAj9VtXwub+tYrtyYu
iCsfmvKTdK1b38Wj65oDSTSNfITGPP3y6vwYDvRiQZnSVAEK/V4OnOKZz6yWYReEAPchwrz8IdAo
U66UHjpYNs+IlKKdHlx/5RU9vckEYG3N53wP+ZMIytRzPrw5PFYMkL7obq4DJvf+2A7PWpXzIVqE
aJ629Fs6l1tSGuSZ9k2HEIz4rtFwiDyjxHqBdgoXF5jb1lvUHHlqYZVxQpMqimf9Qe5FR6BJYisP
CXs3vSotXqfUKO+0Tc9lbAB3eIED4E/r/lf+aYgqeEjxCaHEqK+zvPdv9Yh2JRSuv8/G2CPJBtEQ
oEgarS64nIRfnWnE2TRIenJBGn3l9vLZl/aJkVf4mRtxvWpCe74rhTkRFR8hgs1RtHmcbNeUS+pq
9IDgZZk/PpbGMD4WUh46h3irQRfI15bHh4iQtTaexPbyHZCkfPidUBQYYq/x/k33KYLpe8duh1MR
x1d/HuKzTFGEx0zbXbJDSJl+NSsL0YxXGiDOuTsh6VqBM+GvygGaD332SrLPOcCpfY/GKH0mRXfl
psOHS7PmhGK+eNJFdhsXOjxf7o3hEBIUjHqe7i5jHoBUXIHIW8qn8IZOs/mKTgb+huM8TePQ3TWO
/4IUHRKPm4Hgktl9i5S/GDQSDBdANxaa/GQ3Y3Yy6JuUVkeZEko3XVUYxK8D+WRLCwdC7KldqQLn
sbLdZjVlQf2bOryrEwT2tSIA0qh85OhpcSqoBM58flRdfR/t1RQUcO7Kl9A29KNRiPy6Y7nc5AH8
WQWZ4VC51jlEdvbL88TZy0zje6Q95B4zFU6vBoKeq85frMLL3U3ZR/am6Wp5bLQNpW7p5EUifbV9
36dYQWdDseC9waECG83htWLASho8KR5vBDFZqnnDlhFc41OtUTq1P73B+SRdca6GvH9xDVL4zFjk
x6YPYFH5GuF8aAQwBp0Fpcw0M2iV2nh9bd81ky7WvckpXBceszU/LzZ91wQH146qFwXRaJ3D5bge
4+I2KCuftC1ERlGowiv+5ORZORn752x6k4EPYdYOyQk2y+7e6/NVjGrssR5srtWBWx2I7spuZNLe
pLXX3wGBR8fmJd1r4xi0JUrMlQRTPY+6Gda2KvSxqmNoV01Ne9fkHV2eLWhZpAY7gnw+hqHZBSum
aPOd43b3IpzJoLg8ttyFaltuq9x8IRijPRHG3qLM58tQ8PcMvRNt2xGc3KgkpeNyC8Y7Qkd8Cxua
LoD8Q1bfseDyZDbaJcqV2L5YyorGE+3O3M/ru0wMB5XqH9xxYu/3HVkINixUZMAsg252FRcB0x/U
XYjnbSSdvnewGIqvOfCBJtfvliuGYxqHhygz6XWUMei5hIV9QMEqGxXcVOBeRNEmt5LWWHOXM7y/
N7jKrsioFTvD/S1mNkQ2i8I+N+cJtK6ur/sFd+LG5uMQxMlaJIE4zFbAxM5r/F2ZVkfLqt9Dn1jc
sJfbsU+HgzM0X1yEZ+LZDf8cTkR4QK17JSw1OfX2+GnXsDc6RDCEVMK1SV21rqbHuIcpLHsYkojz
+bWIMwk3a68s9a2m5GlOiGSb0vVgRHRAmvFeOADZdVP/oNxfd11jbpiItvTOxB1NyCXtu/9ljdMx
a0aivCCx7lrDqVeljb0FqxXWERs2EpJESMzkHpuZ3Cl3rHdDXAXkECabyq++Q42Vm7P1BeDmjP9w
6zsW8uUw3/qx/2LV8lvkxqlV5q1hBuO6s9+9KtoPwrvvSlxTSTb8Vp2iS1gDe6Hafg47/ZIqZ6+R
b+/rDlRzNf1OK03fJDPWXTu+OkH1DfyiX/uw4dhqKGsQG3MyNy0jvyGK7sO5BMa9Mwez3wZ98FES
Z7cqfgFk4GBuuzXZltCYuoCObyNILCABZ6Dt6JBmv+7jcBEOJngynfuKaUOdfaObeiP6dQMxdl9M
DbEKcX4TiOyqXsh3syNey9Z8ZDj+gDLZx+LP+WT+DOTMDNNLQPh6JSl3QwfwoHEV9u05mJmwQenh
aIL2Dq2pvxu1t0b9h2s3Mh56y/hcCEpmaB41/aDEcA+TKg8pV+KVJ8cnJBtIAo0K2jnW0BWsDcgQ
85pcUXjC2QPilCci7/MNcofFpFZvOPsRc3ruNxHY0c6TnJJNcqyloxGZkGU4kFvqWi4zeMJL7PqZ
9MhV67PWk41Y1ed6mYk1kb5h/0SyAFU1wqvVKEZa44OPhm3QG6xH2HwkbN2gRi6qztoHEtRY2JuK
4FrW3Fq23TEs7m0evkHYLEhS7t9VXl8T0/RdtGa118b0ZHI+btpmSPg3WodczjdDVdPZqzkRfVOs
KcQWOcp0JybkeFaSFuvWIwkT3io5Kt3jlObXuQn9uvDMZj1ZKKGDRuw41DHPeGQFzqH5YpbWLc1B
Oli+FW9rJ3mfawtLTcb71l649mGmzL6kjaX7F51b7/h+EDkI5x3l563VMZeZPAgtEwFcNueIZdTf
fRXTHe1Ql7nPKvc/lCe+Eu8XK8Bd0BCDQhfbgdC5wjvz4+XTF+OVG9mCjTWLvCEPsLtLtTOwTrqb
2CD7yvJeJmH/7slFmOL6xq6wkyB2zMv8xi6io6P5yCHbf0dOfE9OCNoMp/oU8G+I9JpYvpDHmqxF
fVx9wLeCBF57e88ZD2UUndgwvzGTXPq3AMrcW6/y7zOgwcRSLJkm47vpwYuGI2CDU2NrhEi3iX5h
lWUswAEIgxfFVal3fZc0K7q05yZ1AcygMnBgdtDTUtmm9PRdUKAUGpqCg2TGfmoxFhuM4c4QyV1S
2R+OSQwf669LyPWqHGd6v7oD8Gcf6t4ib5IgPtTISZPf9X1Q7Rn1EZ0Em7PJ83PodlyyIhrIRMIY
XRRuoJ/SVvqwU/Q2WBR+d94AgR8nnUYICZ8wSoJgzaYB2vvspgdriM86k2Rpif7OIxkQsiSAze5Y
GgoHRC/qdQYeqxjjU1f34HVbIfZuHG6EXZuHqYZxa5SfKK26o02LH/6V4dxS7xMLUJG43ZWS3RL1
sfD4H/iERJ7sBMaWr6M71QR0m5ufdNIweHoCMqxsF4Df+w4fkkevsx5dv4if0tJ6DQKWdkTJBlnv
w1Xv6HzHLksfHZ9DqvA7VNGyONt1iwndJtWNlFRkgxO8WjK+mg28+IgB63BiPGg+GNlTjHFgJZ3K
3mQWPLiuJ9qrJi9l4moS9uO0qf34yp4iYg5dL1jXfeLsjRFBcIcUOmpjGsJecVbphLLUR+eL3fM6
5VO7NninzBGPk9WH28rMzoYxyE3teOdh8DRahnznJj40MbthzAeyi2FNBxvIGD/cRnVH6sSjA+qU
rBuSGuBdv5NZL6+anCq+0OYv0TbohDKDbr4PMqsiIZkN8bQjf7F+05Ag2gYUDYX/IwPaxWzjfkrL
GtZhybXvA/+djajUng+tR93s8uGvagvtWBmre/LumVEV3rpuvAcgExQTjfViSpflssngWAJBCVvv
TFLj/RRwgccHetKd0W+LJPDoiRIUam5of7dIM2wK9GoynjX2Z6P3403jx29OBh+wcQb2Q+YPCLeM
pSwuDlWah1tR2xTWob/THdqIxkVKgZR7gQH8+/7lQct3X1M5q+3l8SHHR+/q6b9+3+XpxIyvqMbq
/eVHG8KAyphmxD9e8vKkGbAjtEfz5vKSl4eGGp14DTJvpj+8DqywuAYpgc0C4fMa1Li2nOPQlLfJ
RCOpGH5HOZvZdjLfRsm15agN4rCk0R5L3Z7ttoESKhHVtv2q6Nw3BxNIWs2/VTL9ri2E9B1yY02S
pzUMv+cUpE1ZRk8sYtd5tK79diQYc3FYkztDeqb8PZFNiORo01TiVE5Ibfpf88xgKSMTBgKKuKkr
qPYxigQGouZaEWqx1l4luHIiagKC2V71E4Kmy605I/GnH2q1lh3YmG4w4czw5OVL1Lb5jsCP5zoF
pdRDAswj5qakqR76wa4pVxUCYdQzo2x9oldIbzRt0HVMhmi5S9CJUKIRgl7uV9T4V1VHTEF2XzrC
3OsEeRITlmEV0E2awPxepW5GdJvD7myW+Wtmz9FuVosLDefDqoiSj9nDudlbobw2ewtvy/JF/vuW
S/+PrVTISTwS/OX1+G8YMawKmTxmS76Wtm4N5fySLj0487GV4QsO/2ud5htSRE+oz7+RazwrrBbE
uDhyvM3dzZDmNxidt9JAiClImEzmkyWGcuXa8iY06q3NsEx25iYu+z3JANQzm4ywxIBjgyJloT+S
GMbYZjFWkHOa4ue5v4hcJwBlrtq2vvFRi5CVQRVw4fxf1eQdY42KgC2CQ9bFqkGO7mf3nXCuVbHo
mO6h9KKIIRyPxCqYJ5ibYUcieaH3xxYfyS3g8rqLPsRsnqyawZGew35hKNJNaVqaDeadV/j1Jnoo
UhkcrG649XHmrQybjVS2m7V9TSanSxBtalQ3WGL2+Yj+qKsF6748yyA5p0su0Zh07qohB6WnoGYi
mvI2FUdwUWdPZUfjssyuHKooL3uaJgbEtgxehdHvoU1TX+Dml2dbNQSDZe1X4DHtaZLA2UAkuZPJ
0TJbVPRW9ZNWBCwiWfUmT1/LtiP8lI6ABxWqH/3ytuLCvxrZtaCkO8pinFZZ1VdHsim2o1ehaexu
6jx4LivX3AAOQGeksOhW58kuvH1jv09B8EhG95LTEF2VyV3noOdrdaXWkRM57BsFWrt2nxd4tZD6
74Yyfw06bzsKC51wHNFhjeKnyt53uVoETFQBbDg49ElIqZrHme3+yvOB2jcuE3dtT8/IabmO9A16
9vo9ou3gzWTbeuTHN/rbLtVVi4sA3U3ynZS5h9uMHWs6DRs5nOw0+xiDrrmyNAdnETbE2FQHknAj
8pmxe5ZB9GuarO42ttk94tYeU5axzPNfk5RZfdB1TwlJK8rtQD0UA8PReJ202e/B1a/CRnSbzt8t
WkoESSkDVqm4MgQDzoXHTDYSuFKHiGYkU8g0wJXgNbIjaHJTJ2G7OtdmTCpA/JAr84woc1W0030f
VsZRtG+2rQ9G+9qpGPNDtR26+mhm9kNSANA3lbgd0FGsoU8uwmnnpzEsWP7BFv7muazJes+DUwYC
bzVbk0UPBYh7/7uegTYnd5aoX1EqVEhEgHSbhYsNzOWK5jgt0o7oxu+D8L2rym/hpkdLGzej3Z2D
8AUH/r3VswvxSI6pvOBeIFXehGxFoL891tp8tZ3kmuTJx1DCYs2w5GTp9YyuTzcKOXtztNvyM60n
kj5irPSlhXK3Tbv3yPaR2832V5C4sMEJi1jnTvkUReljPlc/ERcKOdc/FfIbtBr32ZJJp8TNqCEy
lMXXHI9fARcFIfIfzxentoNep9THlFQfHdkiXKc22i5AuJb0/ntR5jsUqmuVzuhQiPV5b+wxOfjz
/KQ98YjK0w5sMJ/GM66i+8zzPioy2NZ6cVEOeEn5A+eTNwLVnZ67vPV24cRkedmqkqn90xotjlnG
/lZggW6LP7tQnG2fOR+a0JWYil05qx0QIURZc3hi6dvRbbvPELAYzrdkCaswUnEEv1vitmP35k7F
bTkPZLyF9+hgH1ybTdlMpxjojOfUG3dI71D3D7wV4zyS0agd5IK+fYoFPrTYUo914ibrZjo6MMXp
+Hp0p8X7YPoPEUSA0IvlVrE3NJdwqqHG2qUy3i55pvy3SZ5ey4kddLZ1QzY8czneL//iLq+e/MxH
iskVIXWjnWyjb3Ls0UhVJdsc3kL0nsyESAO42JAGg+0k8Z/lKE6Dy52CiOBmhg7iEll5dLL8zou/
e+1MJzuOkOw7xlsWZ+8WCHNKK1i/c/rShNhchuehKAU/Fp8vJ1KbcehXP2w+nvMYV104YmxrkcoA
TK5dUsGGyafbbki5ViRV0DszVpM5virkQEyx2LMbpL7QkWKZTOeTFNRFIAoYj/FaPbHWHDGs6PUa
tUizjzrzK4jgSaXRXTyIL4wJXOT9+i4ULec96q2prDgrJf/AJqGDvZTbeCIQEIbixq3AYIjUv+XT
P2JHitce0YUrY8S9Gdq0jRbSY+g5h4m1Yw0HG36y8+zU7sfowOxQ4jmIaHD0ww973Jcue3Rw0+zi
CYzLQCQ1xxbkGIvgRcZOrCuxBxiHQED2kRP4aWJQKPp+nME1EWR5u3ScHsKK3591fbdDbcWCKuUX
gMUarNRVMjnByem65yGD8ajN+nZGFHloMQ7gILqWGZ7pzKXQXjQEeTc5tFzZl2qaT6a3inrB0G1e
o3ct0btLRodFmNChE++z+ET28jIxglnlKfpNf7lC1vod8fyna8EF8oZo6+a9uPEy9qGZR1oEh0qz
Gkun5TrabsaAtbUfC/ru0kbhNqNraTViEwXtA7mK2wF6bpwESHWGSJ8GN0jeBItx1aL0JfznThmR
iyy1XVqvpKu1kYfGRYlVEkfP4OhHrlgNeTb+6wyFyBra7672bHLa5olzLjyrzL/Xki5paz229fha
Wf5tHzLLyGrjjY6tYxbkLkdlccC8BLiUXGBZsKDF8fQVR9MhnkkYo8z7md0Z+0dPzcqcbz2NEl6q
YiEY/AQFmOMfg/iLtr3iFIIVYhO5bMl3vXRTWDZ+jZ65tXPFBxel6Xau1n0o1MPK1Wj58CW9RHa3
LVv+gD4yiVto6Cpj/9mKvAxvDLx3CMn7lSiX6WZPKkidW/saF96uFf4325vncKbK1TBjw27u2ZNM
P2PUfueNvWtjxd7Vj+UqECi+gmBnFoRa4WV+ET71U6fPI7H0aXBNcB9i+3I4G2Vkbbp+8VF3PvL/
9FmRQriKNmyWOvtWufV43ZvEIWXYXG4QrVI+IAR8MStJ9soQ+lsmbPiM9ac9uwRt9aQ7B/2pGG20
iB7pIW000l7TOy7P08YhHYipDQWWhipgjE9mWgEn4JrnlxRoaYRx1a8+bck4KQqPbT7SxOp/e5VJ
bhl1k0jkahD58zik0y6uUeX2UbJzXFzwqTlvSzHdTqX+XWBmgkJr7Wz6/KJ6ES1zaTdWNPPi+Ku6
HnUOErmHM4wn2knObk4ySzp5vzvt0f9nrlcs5GJjuQLkNiPoYcuflu/yOm9WfZ/DIyxQGFYh5g/p
A7/lP96E/WfRTTG0m60vFo+m1Zlo00mO1OqegvYpCoZPclnVamq9rUWA9r41rfcmV9M+aLtw3Y/N
h87ob4mYFMBoROqNH4fFSZC6FG+cwKyAnXHlswxiVABb92Nk01Qn8ZxpylYGLOls2YGoKYheOPjZ
gmbeAQDw1dQ54ybvF6+9+2uwTSoYBZGhs0iANYW7SZDXb5An/8I1Mq6HInlSpOCuJJ2AdUOs4QoV
d8NvlgwDNhAoCJww9IdDssZqtNgYk/S19ZUXr0Uzv+DCCLj2AEcbPMSJbuFNm84cvzvFQw6RL14H
vcYbr0ImLxsaYzw6PrRORz59hMwgKq97Xx8W9fcqIBViLUSDlx3teiUNFKTl/DBpP9hMYgaBXRft
VnpuvhlicxEVsJl0XgNl3dsjNu8gpkvoCcwSqngvQ6zg3UuXkIcWlf50wN8orq0GDaCqd4Rpsrd9
UhUq3Z4LzFU+g4Nq5S5mrE+IU8aZzOTJOiTKcFZGaJu4OnoLvyOLTOU2E+uP+B1T/K2jkYXWd3ZN
ibAH9MCQZ8d0mm6iQQ+HPJsh2dvucfBZ4pKiObKXvi87hj3JEJ0Mi2lDnI3HOAU9ZGbmMcwEOk+P
bYhr28hL5/Xo62BvdCnibCveFZotgt2MOw/EIAtMi2DcpSCftfFWNgoLU5DCFtnourwmunhcmyEN
FavxIJhMibzqsx6PajpzLSpxk0zt9AXqYD5lZr9heoZwOX8AMjKvaxJIgi4dGdJyYsAhKcskvSmC
+DHoBjYeICxozy5keAePAK71OEp3CdPJVdt0D9Sxu840ffyfTGr7QmVXfVHu5/hKy+LOKRgsVNTZ
K8PLHoY+9F8DGHbxqqwc4xfdue3cunti11FAs8zYvj4HEigFfoN4z+/7xCLGVZMAzxap9nqEhLyz
+uKLANlNqZMQ/ILiGmtY7XaiI2KHya2DE58l9KFS7rGHcLZx2g6ShE0AX+Ky3wywVa/5KZpt6hv9
T3Fwujzlqo5NWrBGuSUQtVIGDB3o+AzMI0Mlvgoj1NddZZxrsqwjpZ69CRxTEGTp2UjWTpPtKt7S
ISzDCC+NuiZzgtiUkHYI0ogjuQprJEcztvP8burmG0vF2Ybhzsps9V3epIw6gNwLXDisDkDuVd+G
DJeomBo1b+c0erS8wlrXIakvpDsQKBiEjBIN67n2y4c+ajHB4ObmKmY9x0G9m+2F0sXQ8UgcACZg
HxU+Pf+dqXM4D8V8lxm3iPJAwEkaBqlxi6gA5cdC7557+hLUcIh3Yph6s/FZR8mz90ZD/zozXgZ7
OlpwnTdDCJhB+iw95m9rICKo1RmJAmBk6QUxcegwQ+DDrlAIIW+473sM1X7KJzlbIztXL3e3tkso
MtPo1156jN8KazfNVY24ZSZhobrvJ0hdUegTc5jDu7BK16OP5N0u3t6dNtntySI65U2mbo1UkTDu
IIKygL0E3XuMemg/kSDFYR7QqDjB3H2nO0gl0hKc7Mp1KjtvRUVBgE0TbZl82LdZjzeTSBKwsweV
5xihGS4bmEZ6kvoknWyW22tUpWJd6f7LLW1j5dh1sbH6N67tFfNJ3Ezaq9eJSog0sExvm/vdKd97
Qf8fhJ3XcqvAFm2/iCpyeJWEghWc4wvlsE2GBpomfP0deFcdn7vr3LovLltWsgzN6rXmHHMztAnY
Z3AoY079m/dqFxQEVDWUsX3KloqmfGNBr2BmWW3Y0wXrBeAXGjkrtgMLpFU0vh0XNXsTRdPFqtBC
Z3F5HAWUnrxHyYnUZG973XdsZLS58m9k5/5mES77yrVCt0mvUFejiwD8ltgfUzpcB452ZRpZGE24
R/1UPco6u8+IS+FfluGPHB4n/hpTybcpfZeOhAeNDiVEFL9JXK/a2lVVhPWkc6grmBV5md1Jq3R3
JfofoDo3pMxvKv5rbPfL+9weJUQ3PL+q9qBC1vmXmTDl0d36ISI2BdnEa8/4nRgIFqKgIbsoS/ZU
0ro3e2ilQRqSovnNoOoJTS5LOa9P1xanbv/kGeO5m/xoG0206waF+LuqoVmkxbs74fXIXPMIr/Er
cisqWmp/6lv/Qbm7BJrgts4GshCaSxBIorfShKiRuA8jmrjroTa7nZ93Xzkx92w+qYAL3Wtu+8Y+
AnALwlLm28bTIqxu5r2Ue+J4cwaFOkS9JHpmMNVuaVbwv5GkrdbkH+Ud1p+Si6dNR2OdjnBifE+G
9XJZ8pORdR/wBtdxpPDZTpSqCzWumM7IflK4yMTrsvvDKI7MaAvhVVwxRKJPV01BAU/UWjD3YJcZ
dtHRtNeu4oDjqVkZss7etUfXa+h02MG9lhQO4ovuC2kXmyjMCyvTneRusixMbR2MLMfEBJ9SbBrG
06xrX2082ledqA+tHuR3/ongtDGpjl1MJn2dufQ743vX+uMWWXdTZ/NtTMDCGvt2NCbjZZxXnCLs
uDryDS2oJavJnWGQYFuYS3WuJdAd3wJHloLkXTWuBB/Q1c+41vUXHO93reV81E7+EpdEXtvZpG9Z
1ZR359Bg3Vlg+4l0wMfC1p9pWCWds1uyQOY24dCIeDe6BwohdvzDKJ7zbh5xdAOJ0J3mo8a5cFUK
QrGi/kYKS7IwUGLWPQ0f0WokVEqxiWNnl0gkklMn4rBp7FWlFZcIlOTBUNN0bXgZ+EtYJlHaElgz
69c0DuhhZ/OuJWGxYTHWk76BWgqyJU0HfbESc1FfwmfioaPAHrpTnWbRV1IyYhsbgSEi2GluVIDW
6MRGN7Wwb8ZhCajfjU50geXMNcviMPBVdpkm996oI+vOLupDMBBSOsbGfcosaj/qJBRNGJtqxzWI
0gSvz2D/yvADAnlMyGKj8WjQIXRsNW/zSNcWYopxZVr+eyZoO5IFW2zx9TI8xB9RG4pdC/www+5J
nC9xbKDvyo+Bnj4Zc5cQVSnfOyCWEIUKsBI4zaaWDlmUyB1esW5tFDaaNdzkKwcr+QEdiM5S8kaE
ErS0odK2zN5JtEkZA/EdYaKpftM1JYgOyIozsenKaYxr0pvDofyIdCd/KqLiNi2sD6cgDkaUcFoK
zB5tFOZNsO2T4a7gUEBRK1vynJfdr0ZCo/slW/msNX0Qpm61jTyoSEVtOruG67Iu2i83LilMA0zF
thTXgzS5UqqroRYk1mIWZ51iN1Ulz0OmsfpaSPvKINqNy47zK/VldbHT9FXUXJdL2tXwiTBhd/lV
yUG9t3wbAq/GTKWhth7qJdU19CzKp4nUYovNMNiftSvwR+o1U4xUvkRmm4ZBLl87s43WES08jBby
z9CKguRQ0l4Cwi828CgwWFQUyP2AE9TztqXG8ToPPbnMCEkKveXNmlWwjmFl8f4zxhDeUbDYeEue
q2r0Z53qfuMp9aDH5Ko2S5vYrnG39rUk3CSQ2NTciZ6Tg3I/6Sf8Rzwuy6OrySE6LuvI4zSdcm3W
QJ2Eaal1O2vVVkeVj6QzacLYmt5bWX7LfBQIpbybGuT1zg1mZ1sI7o5w5SlPKQGHuXrqBz432yKS
r/BIcdYberzmTPiTGB50hU+92ZDvO5Fx7SND6Jx8zYjqkATxyB9qJ8dgiYjQF+Lxz3f0UxBr/v9v
M9m9A0/+zx2n5Rl+n0ZQCq1diKPV0ciqZv1zx5/7iMZFaPfzM318n+yJ/7xilAt+9fNzOiX86ucB
//Xt7/P//Q0oAHxih//nu/j7Jv++Ite7bg7/+5YYcvLGa2DDHN3W4vhY/pifV//7Rn5ezcTJUO5/
X1hoOSXEz12b3F2yBpZH/X3yn29/n+XnO90bod4rDtJDoN7ihcDgl119AP1qHuSCszeWIKCf77CM
LXTn/+s2f16yGn7vkyGyoqv2n3v+fBcvK/XvbR00PPw4xDott/99hp/f/n3w72v9Pu6fp3FAKkA0
jI214dJHD9PeMKgb4uvfN9KYGhOIn+f6r2/rjmMVODuv+/PkIHRx14/OY17+RB/k+rT1e1hOC5b9
50u2QDuS5cs/t/3++PNdJb2TRyD89p/bfx7/c9vPk/z+OFOFsveBp/vz299f/L7Y720/dyloZNGB
X97aP8/1c9s/T/PzYyAbOEGdk6zpgOx+n+/vn/vz889TVb3I5vU/T/P3Tv/raX8ek8/BVdD1Yucu
2VRdRVlmQJpn98WPXgTC01m+/POjPkpgUf/8etCBVPrbLFg6LjpIqZ8H/X755za9ViS2jiC+fl/h
n5f5few/L/W/7mcEEe/p97nQF5L9czX/3PzzAFvAlf/7l/0+wX/9/p8X+fnx319rQSn2U0ac2v/6
CH6f9vd9/M+n+bnjP/f5uS1BQRYOHrSAFOMvOl9khD8pINUgGX1gmG7lTSyHdPt3uRisJ82BxDSf
E1M8/qwGNS28KwLH6oNt5R5kp6X7UGLMzTVaimzZXEtbLmKgDgzjXeI62DH9bY+A5dqjs3xHt661
2WK7IiRQwdnxN1/MnNaZ7pcPetTq+yDJdvmoHpo+peWo0dL0iCxYjeQxo16ItyJS151Rn8Hfoyzr
qZm7crqZhPqCXr7JE/QEVibZezCHpQdIAnIxTWDOINrDwI92paF/BcX4YIgg3yYNoohyrBEXtc4K
aGsamiVVUpyfy7pJVi2OQtwzIjm5qKDO8TKHqYkxH6byUhpoARhiO5vArRAEUAozRRe4XmV0K5r+
MOqTB6px1olgILt1JijJctmujt4zpQlbG0lm4NBR6Jg+XuUUcmkLA1NTJVt9PtNNzV6Fnd61bcIO
Y+ajhREuO8pBpKB4X/RhfrTs4lAJcUali724IyZvIJOpnrDz9yoNHa7tVCinJGYiBXs13rBjrzdd
dZiS/kRXgj1GRhtQ08HExZmBm54pQCTtdDs0fHaOtPaRnyQPhEADOTdxu0d+txFszDt/us7V+N15
fDC+Cl6ZqTMeVQFM7Zwsq4LnWYgphoBZx+zsZCo9QfSUsW9pk+dGfWcRBaSuUxGMs+PvonnlaULu
pcn4W2t9cLcun7RNO110gx1SGz9RS47brtHrdSG7Ly+9KePFoonWdkUvqMp3ljZNd+aSngIDgcq8
mNeEP711KkhCxvflnlxOwDB9QtDcbAw7WxZbH41GaNr84TG6RpBtt+PikwewoZ/GGc1njBWAzAz+
0eTBEaZN+JyBdT32dcYGnEvSZGefaN8yIhC+Hc/LEWRmrjwXyfyHETZlcsd4oLHfpOZFl9rsP5vS
HNcmp98aGaBajRNSuSTxxNrWM5v9lHdiTDFsWrwhZJyNG0CHW8vOtd2c6+id5cRQpGS2iPLlOUpz
xPxEB6JZU6gHDd4wr+WiJNtUclakbagJx6KDjk7blnEX3U4G2L3G/yBF0YaVG79PSttKHwrPYFCX
GdaZfkJyTMhdd4LkC/swdI4RuLExzi9BM+GMt/eG9scLQGKZqZUeLEMvlxDg21lGeM+nAsSnepgM
oAJwhHuf6rvW6LzmCiKNln/mjdFv54bCmMaj2Gr+E3wp8KEZeQVtUfUkkFT0QrT6NHNKrwc50BQ3
jOuYjLywZPra6+9OY1P2YO+Gq3zf5c0jYvpiHdCpdAPxakh1YYZWrn1LbomJfKr1CBZvl9EZh51O
k0ax3zBGMgTiOkI+xbgj85K9Y2s6dbIB8M9+Iv+ssbGtFQV7pK5s9A2591eWb8ShDgbUsBBcFsX0
DMXmPYqblqlx/ZXNL7MJ681DHaqnIPQ789Fvkkds59WxSiX45CMMZd1Vwbsce39DuwrWBshKQn2h
3JjfVYGeWndfs8G5oMt8xpJ/gg0Yr0sDwqyO/k7OdhYuzAMpuhMhiOSuVtMuT0AnpXOV7KcPV+1U
VDzkVf9m9BVzITnd2JlGXCyeQZdOIiYJ1m6bQVgDUsioehqs7bCJOSbIfOhRx2XvRECj/xEIYbBZ
HMSIBQubVrOW7BETnZrdw+/TER4gtm3pRLeoUWQ4RPBmlhGyOxIfUPUsBBodh6J4GYCrbYygWJTx
tCO6rnwW5NqtHTltCvCFGxB588ZtdRoyIxMxVPYhwIMnNzNv1bg0p5+Vy9S3SXOslAgiUvOr1vKv
MjU/u8aiy9GictdJsOi9EsdMT7lWRjngBYQ0PnSdVTLFLwYqhbFE1zlM9b2eNZemAxpSTSfR0+js
aFiZA284MbdBh/VOl2Ybjpq75A2La+ZW5HW59sbyYvat8Xggwz3hP1LlLmH1TUZ7VIIlz4wDYT7X
XudhHipqEuVpbFneoWnc9y4VYT3aN6DMyo2tF/vE8JpVHEm56Qm93br+cCWZrMfughHgqhv2Voau
HeTZxtWY3SDum9A3VOMmsrRPv2HAF6lxZ6UWk4EBjZIHf3RsH4i5A3tS2rvaNnfOPJzzpHqsRlhY
RoEQPUEeMjXFa0o6Rq3VL4FeEwS2jhN/5YjmDg3wAzS7p2mBoNht9wAM5LMe3WezRldDa5g4va0b
j2fwfx7x5PBWkLIarnuuBTKaumOSWjOUcW0iLSMUKqlLbC7YiRSl2itT+7cgLh5c0Z9G11ll+oDA
tdh3dvGajxwTmey2Zk9tYKlTMiMiglod6i1NLSJ1b1Lg6lbL+Zkjpy327LpRHxbM+tLBRWJfT4TX
Om+THN/ijpmgVyAJ9WvaBCkT3zL/HLz00WrGV4CsfzKGtCq2ACWnh94uH5ivMpHT6zuBq7RPNabj
ucEXK7m3ZwQp9ZyqEHRSDxBi3tlB/N753SHuseXQ3ST1ukT6Ib0/nd3NG8kVFjQ1EobKZvykI7fQ
7AG+tF6R54xHSFa3eQzRxUAYEWKK2o0AkV7LLlsaZKTyjozpManFa22ya+LtuTZr5rEpevbL0cK/
8sz9oqNuRFSthEcOr/OplxiP9OGl500ddPGcihzs0lQ8BYSIsPLdp20EOL73+OjjiyEoExxzJ7Nh
P9bRttvDJ952fCwsEkglUixXq4Ex4VsyMRjsPXFJ/UW9ILtQ7yZ3MwanvK7vix5sJkMhTCqcvYMf
/SkKcLb5AO9obJ9RhZzMQN70frH2+uFWyPjNIW2HOQRtqGwoXr0gQH+A2XPdzTS1LJve8MyxsZCm
CBGhbGiNgYpmBJChnzgld3Y/zQfIeFFdXvAGoLbBDIRnhtOlf3YlbTnyWUfwLfV1kdEgweXDp2mj
57RK6Ixu8UcsxpVSFgPS6/4xpRG/bxOmKgh6PFwLeAzQnVexOiLdSsDoRG/YYDYsuebWJVfH69TZ
aoOzrAUEpggtfZHi+WK0bmnoCrBQlznqVD/2tJU1OzT5LT5kj4/R83AQlKisNr3pEY2Mh50+C5PV
8h49teCYQ8yEhnrldG16J1UoI1c+cIGjkrwNvvSx70/AYtcwNpy9H8kHzZ7YzQX9G5rf1TRpKXbZ
/q3tgm2sfKYa6cRvkcwVNGlapiJFXYO41zVOHoqwBk1gEzM+Y9aHILXMAV4o/0A+4TNRMeR5Ic1R
Ah04tTG8K3yd8Gmy9GTjx1LxcD0GGYdLk94ZLD+brudci6KcMWFzitP62+tS2uMG4/Lceow6/4Lg
5MMYUaXMbUfpjUkoIv2Gce+5j4FgUizGNNlUEF8oQVZZ65zNNH+i1n7yXUusHbgdyHTHT7pSDFt8
NV78gEuNO20AEr7HIuVq7t5qBHKCWWyQbjecHQMcfHq3jiqZNrkFoVk+NZhb2NssTr/VNrDl0akN
EmscEnKNcXh06iE0TFDKU0mke+qxD3b7G2yoDHu1/MaiN87M9YOWWLVjzHbdNDNTzDlRZM6sLACL
G8OvHlEQfbBTbtZO3iB7NZj4exw02rcZme9pnR8il+lgmpB/ZF9KoUNmShATFyWF6OwAjOpyfx1g
yslm59z2wQM5en8Y7ViBfUrHKETyTvIAAkusRqFU8QKcsxGRNK9jm1311Xw3WzRnlHhrbA21aoBo
DFjKo7CRjI4ievTB2a8aPabuxJSPVhYDuI+WQwchgDiF8cq8h5xOfqbznvVlslJEJ9mxa25ta3ow
dcxLGWdgwiec22m8SM7+OAhKNgX4FvaICWlxqTu+QYdj7vNYeJylZTk0YWnwOdmDfYnH8gxuG2ec
65uUY925y51nDcYA6UN8UerF7I6asXX1kTGAo93bNTR3m+0Yi1SNMdDHBzo9+Yt3dyD1Ks9Z2DTr
CIHpVSXWB4mM0zYy1T0U33CSBgiquACS2FIROgFHf61NQUhhAqUvySmoLC4WSPrq3Pq2GFes3LH/
w1D7Z92EMO+Ya4LkblPU9auk8TZ5wOxeI5Jn5Tnmu+P7f1LmS1gF64NlDns1mQGTB+OucQKkU0aA
qBjal56TVckDwjQFdIoAaz/6OYNxgogMRJGeQa5AjJ53bQRIeBB3gBNrDm0kjxoCxaZG9NcV4jEr
qnOiu1eqBZVUUz8PMmAGb0Bpc4vF8pdtgMfOF1oBL8L+mpAkiXLOAFchJrO6/tarhlevGz7TUu5n
htquabyh74TYZw35uiK2IxpbbH3zwECAg0fY9yr3bnuGoQTXl2eFY0ljRrmqs+A1c9CfoH96iORd
b+sMQtm6QzUF3arDOGWodC4c+2QbTD7zWIYu8U+bVveuBbsOBViC4Az9JrCHR1Npj3rQV9s4me5w
uBHtPnq3JdkmSmURQMn5xQ/uCBElEdosSU5njryWxH4HBgXmkhO2ycx6Mw3OFbKxlWr7nfQS9EO4
novHBgcoiYTRnmNy3YrECseM5GXkdtwVEFqomS6d5yuymhC5d/j8YlLcgh7vaeWFQ6O/aEVxBQ/U
3EXjtKvHaFurAtNL4/VIquRn0kDRdKwD9QWecAqMJY6AqpLd13Ct5wcqaeegLcoTlQYoZJTLyxBW
UAQAUa3gpWosNHh+9jV5yUsikxC6KKkHqrfWWWAiupqeazstwsgk+8H0V5WCp9bhanEzRnt2/5JX
TNgjpp2bKOO/FrgtWphgwO1oYOH09twtW8RXbv44jly9nRpBqwB/t1auXAd+Rxh70leIhIIru/4S
kRev8kRcZJxsrdxJMb2OR5GbH4Ag9lGS9Wza0CM38jMdpsccFRvE0iBYNZzxYaBBr7ICTqVh6C7V
tA3g8U7kR6D1lNDF8phRaB2BmIpCu1BilWGy2xQRvZA0/aqj4qR7aJrYgjls6x2xmtNun4y1JEir
81ZtbX4NFqaO4hH8brVD+PbmoWbxZjBvU0BAliW+amZAW68uvggPfKeiHraNmVzmGKFqw5eFy78a
9fm6TYK9B3K1f+NUBORfvadmtDUd9Q2S5RIF+LxS1ijDa8NSeU+BMR6nVkPJ0bCLr4krUK2Nrozp
n8f0Kg/Mnba0whMxnQpHl8QuV/02RcDoMmwmdmd44hxFDWIIRC6D7YYtqRo8bgXjL97AHDsQ+/eI
B1XbpEz/nmwT7cjQRLcy+QrG58a3ntHPPHhlT7UJdcVBZ7HuoihdIepAkYSW0mO3QMHLuYlmt252
TeturVed7IjGsJ7Gstf4QNu7mg9vVQ3WrVYQ+yxt60XB/TBisI3EoiGRLIL4hIXgIZ7dvbHo3uw4
6SiFiZpAMOKzh8WkiL+rt0r6cLgelXkTJPGt+MPCG0G2HBrrRLjjbWGzU3NbKNfZAKzN1l+IrzZX
k1lfnGJ4GNEpbEHW32QgC8nr01Y+M1mbMeyGTeBpwOY9Tta98Y6U+t3DudzpHJi58+Ql7r3pQpSN
03MSEGIvsaCQn9C1nC0x1ml/3HeW/tJL50PzkITwdx0wVW1x49KMybj+A+QG926qQ9Nf8sY9dywA
gU18RiuN12jZvPpafJpbtBoEI+amO9O46z5FMy5agaeib9AyJMi1BoA6uu4gFok4Wqhi+qom7k7H
TeUwQa4j+VHZ6lYkPRmgmcOepr8nyfuIyKJbM6SgpkJq7zOx5I1pZCWX2R8KAIOhjClXdlZ/JmWy
z5z8qsVbrOfOV+K39KnaVpCrbMTbMd2Zk7jkbj6u26Y4CDXiJ9HBSNbOe250V63JJDZwCLPI8d9m
0vpIouq2TZ2Qt3Dsk2sPGkI3D6dKg36Tu0g3UvAXg3UXSQ13RvQ9V9qDuXjWcOw8aPmbQuPgzCYY
eV1Qc5loO0uxsaTx6fXyYAbpPUSc+FBX+ZeMlg87Kd4mQz2DEWYJs3AadzV/czpcpnw411l6j4Xi
nRLiXV9kzl5NFKOY3noRDytf50KulUEOrpDEntn0kDf3P53KcTeyZG6sidasnppXqNbpJiRvxOqk
y0z1VBbxERX0XekP9srTtdc5Hk56E1wlQXU2WcKBouxkXSMxGExUNcRbDulLWrT2+rtxxKdjFR+R
EIQVmPVtqTUrJGwsLi7umAjzB8SwuRrCCNurS0evyA1xtIryHjHkqvLQkFSoX6YBC1NiRM9ZhirW
6SG/QAA8prNtMaZGTK/V8c5tKkDMazmP2crz0nw7x96xqKt3127ekI5fqzLyw5TjlDPkGbeDF2r9
Jqjqc9r78c5ss7U3kBzgadXayuaLFhHHVqh51zhWSGj5Ek8GocUp1r7J2YWKUu0dhcJ80VOPPha7
5Y8SVnA3ejRvwDSxK6ei4yiuzlbxBEFmkxT1TZvIl0ShfV0OwXlqzFVFebSNXQ4UevkX7H47OuIv
kScvdG6vI3Jj2SWA0y8aI3QycSzs8l4m5ms5uuRPyISydhA7nzy4xJZcGKv0HvUC12GdpgzNY7Fn
N3YPZPdFyOyT3e/D4Et58PCDWNW84NSLF0ecWhG9Uh70hyShRIlo1J803w5bdFRrxPYEFpfmvtVs
2noZxLrMbOJTOWmn2hPahb3m81jS2517b9sSsb5BabHETSHEwVBDZ9wucpI8z1WtMSDgCWBYaZ/s
e1dTrx7sNPL346xdBLtyQptymph+fKXSgU0jcXbW1GlrkSG6FzCGp640rrQCLXMzg/aOc4+Nmp/o
uzIydtMUNAdH85HjT4G/xgFW3mlTh6YGMsfu58e/t0XlPuO8XII0yJXP0QILk2uVdNjGl/WuSAhs
qMYX307PDH76revhqWqC6VB7ZY7jwHtz6SMbGKhXntVre/6e7WxQqPYkzralQYRU5z7NRdvtFBV6
O3ANUy0NyFTeE7v93ksQUKnL1WcmuMg2VLDzom/PI89iKhgNNfSN565RyCVREXR4U7R+kliYKO3d
wfiDG5iThgq7jKIPK7PB5ri00KEq2QEWeSIP+JtcliWfXOdhKdkSDdGmv/ci7zMJTMwv9iqbWISj
PjpYc3rSbTpWMjCfg/zSI0XAI3xulpdLlwmM5ZJkOyRvQ+A/+TZEDL/ak7+HTH3KTrPu3pXiWmRg
GFDW3FcxDneMTIdW2LQ0vWs8jKvW87/aEQSxHUPycopbYvVoyWslbcOxPdpgknFBWJwRQTWFvS6v
eoXusYnJDa0nJGsI3TitrUOl7D8BQUpbHX4KOvEmT+iEulG/MjzRcWRZ3sqcMN6BkLpuM/UCiZhy
aMywNVrl95DO3VnmchfT3tYddspWHHCBhTwc4KoKg0R/SSfvHMTfqKCyo94uXgQ2nCL1K5bH7L4c
niILW4ry2aMlMfLYGuv3KGtUwjXKjCBj7+why4Mhs8tS3XjOA1brXAKpy2mxQINydgYxEEuErKvs
C3vsB9IgnrvSL0INEO9GGSAoYg1WmG/u0kUKl6HI5J8Ys2nX9zadQ5pU6DRpe2L8nQtmJViaBfkd
s+ZeRifPdyiDeJR5tJiFbXXffZ8xJJYDrcpIMVxRMY/qFsabHNnDaRaEparw17nrkkQ+qwejqClU
rQZnMaSflUXDyhFfedbctEE17ItpcRcVeEZM+yBLSZxjzGCqm2k+eV7+3tPk42pTa5hN6ZgVdXKI
M7UU0Oar4+J/pVsZ77h3e6OXaJYGE3nbMnqK3ho6LBiXNGpXecI4gGkQQ2VcQNOjGLmNwLwAmaPZ
2etasFMXRerQWpQ9IROV01LzM/Zw1eAf+oaOXzr3A/MyDpjAiskPTEj3oLxbjW3e3zYlQ6DO6fjX
DDVBc9k5duAqAP4+jQVy5IG2JrWUOGQKCw27qV3S2GAHSOg8S8buOEpZxDzTw2OTnitbvw6Ebe1s
vW+2aiLVockwaORVmCxBe3PMxSGO7e440G/PfSwNWT4+uRU+UF0+MjXj/1/NwOboyEYp+UdFTVud
fWuJ8dU9tpbaVrrVroemSk/SY37atDTthTVqx5ajGAYYsECJ3JMNxEsQEDbpLPVnLZ3jrA5Ozkpa
pICxYfzv8ZxlLGH1dGV3y0yo1bVVb5T4try8pa4tnNWC6SZtjsNCG2zzyLyxlJxobLNc56kssI15
RhWtiYuoTCgRziDwzXKKdoKsMze6LkZeIp84ha2iJZvTti1UdM0Jf+2zdPlsidZyoezlaGg47Tfl
+NS6/MWNw0uaOQazMYaP3DGScX317ASOgRS8PPk0JY9xfavTQuGIYtDNfyVM8g7KI0iEMOK1DTFt
rYYl1FiqLI9ZT+iSPbDOYrW32bivdK3UQrO3qx3DYpjK1TZAhpkkitdr3nXXlnclUW0qm57BMZyE
8hTUhKxGT4m1gqwobPAABAhm5k7at10SheQ48YewiHXzfDI4mKHSOAzMoAVgQdvcFV+mLPiIpuxG
LU5dP/KfikT5e3xKKozJL1tJNKgbs2n2fXVsK45kJ8I1xYkEmUWc7YkQqHqsyEgwcXZSVjgcc7Yw
vgghe9fNbzXOX33V3AYEAzhOczN3LnlQKcbyLnpHu8ejbdPF0P0QQZbajIIls6DicbVBXQZmzC7+
qSxRYZdor0Fr+0gVWn3NeoekwNY8Ihj8zyS3mekw9gJKT6XDPsdeTVSs7Gt3Zs1aWY5TvuGyfcis
aLpyseKsUrY+dtVTzMb1uCUNb1eI9F5qhb5t/RvT1igM9elJjQCqOp2u8Ng+SsVExB3w3cVVBwaI
MEl3LGbefXxOOvkKibzrwIWr9MZnt88mmKuiUuOzbbId6PGrrZJAo2bft7WTXMcAtLXaYmxArTJ0
6Hlr9Qo8Ak13dM77XJHt8DX4NPRFRgtexdqDpClADFawis3KpflhPZKrQbe1kGWIFuRdY+veJt4E
OSy1D2WW3RJ6u7Dpodt4syCcL6B/bSj2fFDjaP6L6o9uDR9S6VQs7rA3WHt2eVXD+iw+cJRHPBZz
ieazMza99o6/KOOowlfUCqfYJRYYT2jfuZbtSx22UBtZN00XZFc1uuS11cBHwgs4CRJEcPJCpcdr
k8hhuAisWXaLkGUEnZX079NUX3OFzaiCiUQkFR0maoUORGynrO5IIGXfgQVL3Oiz+Mo6tCAyye5N
PYjWSUPrNakdCH0NjRMMdP115a7TUvuk1z68afGe6Ssyds2+qI4x2zxWn54HH9Sz2Rq13aVZnDmZ
oc+7GKrddbp8cei+lVoAKXz5CZ/Kp3LoPCwpAFwK/AfABeO+RCC+ypFA0CDKt74WQBZs1bQRDetw
JIyHrE8zjgP9uRPJsDFM01vH1t538YzZc/BM0ARQmZaedt2VQ9hGbGRKctFX2aod6+bQjN2D8sS8
MzEghQqY0pjbMbNjpnOwQJodJw8uYh+LkvTx/hpM4ijhWGNdVPbsvPI6tNquvyjh3xUVH2g141cV
RnuRgSRGLQVJyeMRwGuS8UYzZNdtNNHkp82Io/Bj6A2YpB5j+aw3niy38VB3vImminbJEvRZgy5r
veuSiRihkDZyYpTzkdC2ihGrUWjdpgZalmHailyFNby+ytt+BCfeAA+LLkDJzrHLXoVtGTpYAS9W
A7xfG+ihA0EeWjr+YckFxub5N4bV3jZ9ThvGhcQxMf+0uS7FhWQngDczUjdZhGs8dSy1kVVJVGUB
/q0x/G/PUXgP5dMoUZrZLeWGN6Gw7bDiW9b8ZY9Eg1nQWbNvz+UAncviswHWTvNTUvsRFy+qKSaf
Wjy2OWIKycFldg9j3h2DFoUPPs0QnfmjkcM1IBj301YtPnnLAC0XmBZRSR7ZyWJVMH8JVeweAiQ/
VyIbH40ZC19M0IhT1HwAnv0FN2DXk26AU6QAc+5nmyErHiBEMDf1cPIjI0dON10ri+mBY0evyQ0K
FFaVdTTMYW/KjabaM+CxYocs4zCp6Fp0DIg9ehG5QdgEPb2M5X96LivnTzuPZxu8AVUq2SPJEUNy
teLo1BAEddvcxqeVL9UZc5RrN0uwdOcdhk1l7RtHHgyISX053mvTbJx7tECmcLgMpHu4FA7Fu/XH
zC1wxrAitFrO9Ln+D3dnsh03km3ZX8kVc8Qz9LBaL3NAh/fOxtlLEyxKItH3hvbra4OKlyEqY4Wq
algTppgM0uEOgzX3nrNPymLA52aQLVwjemq86KjopVFzezEspU7oP5ntPXLGlZJ+C0dZWgt8Pj5n
hDyvQub6kgBmS987fcZSDiB5nekVmbAx1roRu5KhvYZ295Ja6RcFUZnRb2yHmvtixcMKH1S6ceYW
XC1FyCTJ15qW0EEz8fMZJUgQCxcbFQY6tjYfc49mGeETM+whUckD9//W/dLgl/RD6gWUaSn6t1Lg
O+RYZYevYzvetob7WmXqyZvaO7oQUEgTjehtV9F3xl1WBxwHLH1R79BH1fBcOxZ4IxFJ74LEuZoj
Pxk7yI7MY1XrX/RgALNUoBNbulmFIrOBkxqwsKLa96Nz7Im+IoXV5QkqUO/lTNyBoz2bXfzWGDix
YVmPBGIgawtwzzevhds+EaVLNboor2uL9C9WTuZ08j7lLrf6yxGgBN7ZgebJuvNiJHWCjMCQjWpd
udnaXmwuTD7fyDSjoemto1lejkjS/EK3vmZ5eMYsHB1gCB1Ge343lF9WAMLYuOcnB1BgWhBwrCZb
rJHNkUBJ4acrCAocxvDUqqrehG19iw9sLWxSZKrUOjQcSkNVE4zbgR7IZU3QeIiRLHmNIK5hWlB7
s9B43+AULYcqDttbDmFOSGb4gAUikkcqG6uxJW3es2Nyr93iPqqaG5P8lxGoA5cR+wM+Wt+jWr5q
qPk5AHMvatrlq3iCoeea6Slx6nMI6/bCGCs6ViNNjJHAF5RTW/KHAJRU12oWOtTmfoNrArxayqas
andlAeqjoyYcF5B3FIHrXjRfxvCrV+S8FGtRqUPoJXsCWxGqozjSATCu4dc8xRwWsxG/S9+yBVAh
HDg2/QAgvoU09OoEsIIMtdjXJuPFUfW1JdQuJ1Z1rXT2u5nCHcK+WiOYsIS1Pdyo0PxSWcfQZNYc
48GlHfYm0TiUlg2xspev7qReKH5ZtfdIB2U7FiG9kvRociiNQrYRY2hcu8l4TbDvdTwQN9zp+yrM
8o1OecDJnZvRwAxHearZVrUgWc0EbdYYT+0I76amYGrnYFZUn6xk4VwVs3kXmMmtxZyy8dxumzbz
VlbkAbKSW16y6koaZKSQrJOEaiQWuASLhFGPpo+Mku+8kM1OhS5myeIWKt/HJahq4utdpdiVUGyU
xYgEQMtO1th8C5L+W9rSqyD4Sa9vs7rreGgmrDDlM7r7b/Fov3Z9uSbczDdFVm2FNtIvI8hMrzm1
O9EXSrI07DGQUTzTrs1yvo9s9zFxx50gFRRTZu1ryjjFxDmBl0Wj07Eg2i1e29MbWup1LSoWjLZZ
9dLa2DUrrBi+IFm/ydIvlrkADtI9Rd0zljCD+1c+zYH0G9AHWJ30B1k2qJHkp6jDdU6n86SBSbhA
aNchnB1Pdu7d4bWiwJ17D6LpT11QXv//HVZgC8N4f4dfx/8Vvpb+i3r5x2uhYjVdveSv//zt8bXJ
sZ59iCv4/jt/xBW4+u9QMyHFmUIHBG+bpAUMr63652+aa/7OLXGF69D1FLrt8EoFer/on79Z9u94
+S3ds2xXmIgNfvtHy8l0+Ynxu2tIXfITmzAD23J/+9d/f7+4mzKbwrJof/r+H7Scbsq4UKQPOL99
iCowpG3rUrpcIFRlyxIWP//6Z1SBhwl7jkuAKaEjv3rdkghwRiQ7YkKt/8ip+PDaP76Wufyx75e0
//bP32wkz7rJOyWEwSRkAaPsxxcLur42CMIOdlOjpxvDW3Y6PbIvHRnfuoZpJb6RJrbvSJCDCi4L
77nWxn2WI5SKe6J+XUoGGa3zZkAnizzUB8AS+lbKM+wV8QNl5/uK/tLKccxjTBnHr4x68LuGPq+F
lmIcXSDydnwqQ283tCz7GvUMzrnNzQ8j4I8P+cc36rp/8UZtR3iCc7COpuenTzVy0ECZqSd3U0hv
X7E9NhOPZLEY+it+8VRHg2CjX0QH+EaY365aKkZxQess4OQWVwo2Yr6LRP6WW/kpy/rB91IsMk5D
imRh5IRoQlwzSvg7ZTvA5qQe1+HLNrZpl1l7wzP3PQo8yJ0Wrndlgu1IiYKraG+ZcCpKk74I4ZPS
TR7jPxNWowIzPg1xsbII38oaxDaaC3Ldtrhs1XN8HFyBdDYlFdYN1fNUUzyJwnoXefpDwSpH2wr0
OsXCXYK6/UKaps2vxG96Mu2KarjB0grXhpxl34CUMb/WWX2TivCN5gWarTS+qzrqBMPYs5FqPX+y
0k9lvWiKUNr2EGNXuYNk6xf3ahl0Pw9K1+I+2VRYeUJ/GpSisSozV7MErq95TNPBfWKmn6XCXItq
EoknLsCmAOIeWrTqMNNdpCWSWSRqu1ZzEdPDaUNZuQtT0wOIFYldQ5hTAAjIN+LhgNvSWdu19zy2
tPwNzloXop8Q5ic5wqVwy1ZwJNJaUViZzvpTL9A6GuiS7ES2HF04qNWuyem8ZNzXvbZuhkGuZ0t+
ySJrPJhN/QxG7gQHwYOFZycILall2ekxN6rFaHeTlww8d6SJN/Unwsg+Q9S8CdoJ7+Ch7If9ZDi+
oWdXSaBds/M/2eSoYw8zRduv0A7RNjYcYDTcRatgVxl58iz0gX7KtFTgk+Raysl3AWqNbfrGSn/g
Rt3mkhHzi/v0F7fJ4+Skk/xiuY4hPs4dsDy6bnIHuYvNCpG84AjqhfYE2xQMpnEHve75719Q/6uH
mJQZk3nL9oha+Wlg2PCXOOTyiubIRtpxbmaPXrC1PAxO0T3RE7oC7kJj1ENyMS20TaSFWC4NrDAF
jYI4fCOzMazDXd99+vtr+6sxK4XrLSdzphiTdePHWZvCeFHkWoZawTjJlh2LG3FprGQUM23XZtcD
Q7SY81/cg794WUvolmm7ngnw2vrpHki6xl42aN4OhfAb0ux7UTEfkCX81tZwHsMxpcXq3f/9e9XF
8md/ekJtg//bdZZl6j/WqCTUDTIrHG8nFAKWOLwOB+Sb0ZCdgkoQh1Lp2YXVo/G0EBm69ykSgot6
NIhJAAqu6xITOY4IybLEY5dfOkl5rBMmmUCkyC34Mxk56BMZc6hMJtRKAvdGlTmpj8f4xlqIyNkU
PxWNdi4s51D0fNSTG2Y+idTrmtddZyMSfCgxm6QaFGPzhqBC7LYOW+40y/fSYQEIzWMhSrzWn8OJ
JpFbhPTTIniWLv3eusRs5njNV4Xco0oxhHdgHIKFwR1ANEVf8lmRc5faXNmQuqmf1mCmA4SdbHJJ
tQSDSAZz6iexwmubI5VNwX4hWnOQn0zLxJON88kKWQyEhfdm4rZxTtIcEsFiumzEoE33Zl8+EOjA
f8vSStb5dOsq1pxa68VFF8t7GMtcmOTDtWvz2Zlm8NbL6jC5WHZqgBmEOQsvSncNeQCcVggXIC38
Yqmo/2JEGNZPCUt0j0gc0BmIhus5UtrLs/vDtiUwgqyLyLzbhYsoZzA3SdFfIwuet1pA46OXZ1xD
Ez326tI00eVGyr2ch1mj5xzup9GSfr/Oes9cuopABz2x070B9liOmClHewBAsKd9gpSjgyKjiQ6R
pKE/dEmrI4FPaadsOiZ0X3UJeCKrl3SEkNKAH4zdJeOaPhFNXWNle8SA5JlCIufanArcVWvOHisI
Uqoon95U4RxcIxa+ZcsvBEY1ONtluQhjILwg3lNbI7WaS6ri3ygYossMpnukm6gnPRuiD7ViZFLV
fGeKCIlRcevV3qJZbFDGlSBaKt14ll02bAzL3SC7xtTCxn+tsITYHvL6uWOLFZKjoWadThTpwhhy
uk3Ua09UF2knRdPWy80HiiifAuCq6MjsJwI18MVn8V2SIH+oUW45gebj7AI2R93NabWresYKR3SI
3yv3zOuS9uzKXdg1dNW8iXjq4c5Mqh1F7rUn8hja6HDZ4IPEkuhioeGjsh7VkFEfr/vborbf6OpS
mUBgUFSkAeDjS3zH5brB+J4jNtYrcoWoYZIZkVLfXWWzwe9GE55iSuhowXw+qyXKmT63tmhPaaCt
0drtNQqpVZXuxzFnJPO7K0rML2zNAJbDmE/UlC27U31j6TCsOP2RTkUf3YvqQxc6uBLbBe01x8Uq
TSB/J2a5H125wGgZEnEFzBbhCOL9BMWqSeYSGOUEYGRq0Aexxb5aFmczJg41i9Tas6qI+lr+TGnj
Ihnr6JHm2l1i18eYLOLEiYxVnQJogrC3y+FOkI2M06DaDIQ3RBaDYcI6ItySyGt7TBl2u1pwlg68
slsZkzzL0AHHoPV31EfkivrtQ87jCs3TPEeDqxH5mR51+FRI2A5Oyp9hKXEInbce7domAIkYgVaP
NKYhc1sIVpd6rJkFjZA4rgh5oQ0zrowfinQ8JjoJ30MpTAjv1cNooEObZUZJYizNi7zTty5Otp2V
spZGKXRvVILjhp43/AtUVgXc62ECL9vP7jWYguMcmddT360rTXvJ4Weyab1gtQGiYBrsnsacI3XQ
f+qN4jYU3P+8EeJIYNmhdcXe6Nmh2uxWSrvKN0Wn3ZkBMzMynWtphcUOkfoqS+Jz4hU8T95w26K1
JL4D5b+lGei9lqgHnaca+fBuSmMq3BcjPRZafSOZrFUwQcMbkss0IQEhzbd1XX5qzLK9aGMDNQ2S
Egi5SMnGzHyR6hBE3TfqycO+GXiO5dhuW8gfWV3fFZ69P28GGV0CrqZirhWXsJtAuCu/cqPHNAc/
6yJv6EWAe6gig+nYOfUnVXf3sjU+U+dK6/lQTxAQY1lCmptczvZNkaxmd3jKbNvvVMCmW21RpF/N
o6KZXYA+TFDYoFohIDbKH5qsR2uQyZfUq5F0p+NdRoH9Ikcv5KBPW4RY/SZjqi80qMyqyWZ/6iNj
HaYBKtFR30J9T/G5tYhQslNfBPdUMlbDWM70TVAXVUb2icIh9916rMSQ40iNywvy4QWKkuFJGqwm
WiLSc6XJYueW5DlJvT4jO9c2JacDVJE7bVQYKKZVwLkR8cCEisBwKI1bgL74mwjbW4SJZn9bYyRN
Fo1sVRroUS31gHvxrMH+SE2V+AVAigQe7YXyvDWGCMSTs/tA/E6xn4vcIlspZo6c2wrZOrYGijB7
T0XZWpd4djEtvwTxPcpatRomJs3IPBdkg3Po6i4cc6tGQlf1CDpfzUyaNM4hXUBERLkoMvwkFbYU
YAw5gb7tWu4aea/JVhI5+TA8VBL1ZWt08KHn7kCFDPAVy+2kQfvmXqVy+qLFn3nK2zUhpolvS/nY
tfI84kW6CGX60FbN1hp1bj9RZhdn0eTh3mnzbVrH7tqMptKPqhoiC9hSkYuTIJl9xT6S7lZHOXQ2
nytJboyF/AItC1ZYYpb77mg7BYKw8KsJzyoLv+YW/oW8RtLBbuoBSku8UoS3+5U9HIygfRKa/Brk
8c6pEG9NgfYIfWK4cPXS56zf1+tyTHedsJ4REd3nTC/kcHjXVMIgYbvZTvbSTweOkWlGspT7liQG
8kmv4UL78mlYpKEuso6hiK5KM3oOwmeEIVlBdVWkFi1xU271agRgFhm7998dEB1TQO02LUDjaUQK
YEq2BoNuT1C3VzTfaOmEw1PkDIgjNaIP+wRLYONadHa6+UHrMoxmfbQjmD3zR35e4FCaVPpm9w7K
z4ycIfiPT+W8BGMIe23UFvHnVnsgCBr1vyGwinrecWwksF1ejLgxHrUwe4wqzDt1BdGnDh8ig+Oa
ueQaDZ+UVlLhdZ+NULefteaM8uaW1l6zpheACVeb5WrAiobKPs8/paW2xc3uD1OSAO70xrVd0d/Q
pP4aJaI5dNNLoZybYdBgiFBF2GvV+Kzc8KSiALofRphCi1alrT1MhKBgZYe+N1RoY9nwQAYi+ZZl
IIP3Yt2kFX7DYm81iHM0Tq6ttQkcW1DtjNrlANh8/2LPdDisMqeV5thntqvzpjQhw3op+pdu1qjr
UP9GcovCjbfbHUYy3cij5F9/fgmXAkWeEMojun64GN1gPvQIHEH1elsEYlhzM0EuQ83+W83l1TSm
8wGT/3xIcuKhZDaDBFn+pKcMd9uhX6rtcGd58hh6hArCyLqKdKJ807p4bLwcRGNDXEEcGKwcA03Z
yI1q8p/1bWcal5UtLsG0+sVgEAqmjMvEQL+U5g8McZZdK8U/EkLZ6kJ2IzYN4VqDcoRq9zh79IFa
xLRoIF8Jf74Z5pxgeK94tfXs0iXGM+bsMU9kSAbjJdukEal+dDOU7UPRpnd1Gh9JjnxthvEYGzgu
PePF65zP1gEM43PaS0Xrp3w1svDGUCiNjCHn+INvPcHWwC7jsu8c1vXuYeywvzXdsa+XbYoV+YmY
WfoohqE3RmJI7Ig2pUymileZYxBRlcw/c+6bDrboJtCJOAN6nF04rPQ8p4/P42oU1r5HwHioqPgv
YJRuIZI4Bi4luysfHXZCGJFCGrfcaCJ3jlAaypUWwxFb+G6H9y/FAG9fxOkV+26Qb0vq8dwxjWWD
vaVIA35DELdOS74hrL0p75NU0Ztnr/J+d9//9T5WyFHV/XgK2GebYUfwtQ4eiyCa/PD+L8/qTMo8
Dv6kSCLPk/eOAVHPzucvRpnriMWiPbwvKO9Uf4a+eAy8YFssBQ2RpG9JH9xzYNqB5MKvVdhYOcMH
Sa9sOzly0Vjbu3hkdSvQfV7gfCNAgPoOsgoOrj1JWDwE+3fKJn0GRaucw7oFnUwDNbC2DdrI07B/
r2GqZLEG0rsM0Td5xCRekGW0mZvumVMb2yNB5I8zXzoEVyT8wGTeXAPU11cBH0+jkrfeoiC3WLLG
PqHH0fAGlAHasCI3J5xp/lhsMQ8ux0uC2HgQiTxc185buizrS+nv/ZAYIH6qHDQfFhYhr7R0BAkc
ueeev63HeMPyXu0x4Xj+uLxcHJgPuj6tJWFynF48+rCUuVBq39ci+0xAEPta8GIXIku+tgEswxGM
rMr2zsj7S5qrSGjmaghRqRlCkIeqxG1ieNTYkPihgbvW4E1eyJLVlXBuYuWZD9ck5MHXBd44hvOm
A+7XK332dUdGvmPcBOhtWJ7ZwiVxRUB8cGc3BRxKy101Zrpzs+4ldybs3b2xJ9uOHnt8ysgyJfjQ
QA1ZGKvIwcjlUk8FgVZyglpGDF4/x6+XOqYzk7ARbXqd6gEArAqB0ohveopXofBsygiUo+mbIQso
RLYfbZ7xbikrDiWM9mAYz8qlq+RQESiG6VjpIfv1nkKFk7RPgVdt0RhwEBXlo46ykq4aqJMkHY4N
qRbY7Fi1h8ZalyabJmruhZ83LgxMjYtyNHUz9sTBHDudh/v99kTMNHEEdMQJks+KG7Hu5+LRECxl
CZXBwS6viQsqSKSdhyX76Ha2RiQoc8XjkZpXmumhTqNwEtfspj3p3WqLKHwEcrlSfCpuQhWDLvqn
uIvPGuES30ddOkY4/gSI65HdyTCSp6WLt3lm/xD13wshacPgmZEtMbyQwSz1RQgQ91lCTh+6D8y9
2pKT1+49G58AL2VGy5F6qcSgvj83DX3jajE3YXCmkPQaa+KqsO6iHqnekqv0/pHGCVROeAFLoZI2
ytL2jZfcPnlfplDT85KNTx+d3Hyp42oEGzgtyAgG+HpQpCiM41VCyxzlKGe5PLbotYvMIGRrVvTO
9MusQg9OseHCZqHAErQsbor7+l7cLijGUdke9rB2iASgwqM5ebEuEXtguc2XIK1kbcDsAKFrxTtd
gVLJppSyUW7vOzUAeJmSz6FFFUbXTr1OUaJJykOWW7eBh2oIqgDLceQe60GP1rSywQr3OGtzMnfJ
bVA7GdxFbRtvo2DmoUXOzvGr6Eo4ukmZbrKBk8Isx70eT/tGs5+JjnrjVIBhpAgOKky/DGHa7+GR
Joig57dcwBRlANsRhTVNpp/jAd9zE3A8LniRlLoZCrvzULnb3KQ6J2D0rmY7hnMJDX0ZeNQvMIin
x/eeTKYlb5RXuM2Ddx9nxhXJZWdsAsaaDVSb5Wrt4lbHGJNevI+x2cItiHAN6QEUwrhvjDXi1HPb
WpwEyvRNzMy0XXNpMlWSk5EbfjDhHEOGdDRQ5fkU7EWOrM/Afzf2mQ9njbqaVu2nFDWviLh1smy/
YuK4XKq4QXpSNU7EPnwSOQ/16GDIWpIbZN8udTR2wZit905gR/7E88w7bF9r8ixXUEePNs1eTiWm
vkssCqQSvz3kfOaVaNapP9Bqy8Oe0DRZBeshvk2d8aWp+wNLrB9A5eXAv6QuA1SlYoiYiF3iyDEH
DHWwNZR2HaK5KON9We8aYRDsXaK4GbZhBdGTTsFTbKmzAGRdUpHSjSQkXgqVi8uxA5B2xP14dBQJ
Jh2EaH9wPjV6RqMjmx4c4Kx67r70nva1USVZDLpmIV+dN7W5d3S2hXESU4qyzVXD+aYykqcKBy1a
h/EzOnHtogU43JvZKc11zjWFjs5g8fH0TrsY6Xa2Mu7rplhBnb8SNfl+U0w+JaETWR6fZpk4F0HW
7GQjwmNdOl/0LnsmPv2Ux8jJ5QJcSDLGo7vwFARidj22n/VgDjdDS0KRtOotJVvooTPBFwsZ3lJd
z044LY8jqQkHR51ji3om9NLdNOfT2rDN12A2ao90lJpUYZ1LDWjOH96/hKLu0PX++/t3WTKMjoPW
lt6xqfVma2rhbcMVHPQ8m1auxRzSj9p0bLH/M5fUPrAcCqKzEAcg/hMMDrTJh/fvZYSw18QQl6Iv
p7poFqeAhiyO/4JenQt0BilNFBvhuhgE0lGiVSfN1A8qTbFFsGLqh8oOjcP7v96/wOaiY8ravc7U
ZBzevwRdFnHGRdeiotT8/v+9/2CO4hM1/3EdJtQJmxLmWmjehZ2JPNgPYUvlPHnpkqxHWWRXBPQn
KZlyNG4XLbpHAM+iyy1ZtS/e4U9/frElhnzT6kjdJnsbeHZzeC8E/9eHjvL3bvbXspp41iL107f/
2r6WSyO+/e/lt/79X/3r47f80h9/dOnff/hm/d7LP3evzXT72naZ+p/m+fJf/p/+8A9FwP1UoQh4
AT1T+HGrmvir+qALcByPTvB//fgKH7QET3H7lfZ9XPzFb/2hJvCc3z3cmbZuG7bnerTR/60mkMbv
RC87hpSMLlpkNj/6HzWB+7sgY8/ydH5i0O3nMv6UE2CfcYW0HYuVHlnB/42cQDc/9Go4NVGLt01h
WCZ/TnfMRW/wQ2GeSTxKCbNyjgCWGpw5arxGc27rRbOz6xE0D8nQwNyp0+gzovoQwn0hpnXsmmLb
WcPlDx/fXzTi9Y+to++X4xqOkJZu4wfRed8/Xk7Kh1JRw7CPpm3QUK6iiqT7r/3kVteieGHKBSrh
sVPX+up6IIbl+wD9MD5/FALIv/g0XMvh0wVi4nk/Ny2ZxmbEm651bMbgU+n13Z09EjytUGgNAvH+
wOTr9xWOEBsy/i/e+0dpx/t7Z6gwVmykCK6wfnrvtBKisEt16wi00X4pgyndLnrefII+lTSxca8l
4ZEqblq680FLkm9O/k43zo9ApdXWbFFKERFNyNfQzrtfXBz6lR96et8vTud0TltV6NLVfxonQ51y
hMAXdCRhC1tTW3+ys7ra1HWgb/I2xrXRcrAOLeLK7MLztTjfZt3Sc+uNuwxoA34M8IOjt/n767I+
tjjfr4unQZcG3GTPodX8ccCMZdbm7hhbx4jY521YB6OPpBAEWCDf2LeFD8DatqaR0fCYLTiEWW8f
yKGjl44/eJvu2sQydmYLFjGrp+PEdmBDDDMAekJcroV+kLL3rRF2mVmiz5pcLMFOGOvHwRm/OVHj
sAh+gl/q7sDE47+ZAIfEYfnZUfJBSwzrFmXzDQ9Zeil1hNgq0c+OSDZZaFQUyaZzFwZvbWE15wC2
EzY3hCBR4n7SHONJGIU8/f2npX9swy2fliN4rFC66DRnKaR+/LQSPWJZCQNQyGSnoFlpLd+xdRDS
fIwgKhYr4FgDBiwhQXhF85WkOBKx/h8vRNeZeSi9kqfwc2c6TBDbRcT9HW1PDYdOECAA+e127sZt
Zai7aSZDuZraI7FkexIm93Dvxvu//zD+c+Qg4aLbaiPYsj1h/9STj1XVaA5qvWMfRG+asSPhHfNc
N+3BO91YcbLhHv1qevvP2ZbXdAwUXPwvS8JPo1X0ieVyxsA5Tt1hxBDia61xh7zppgxyMuelmI+5
Tbq6YhNOaMiloHvLfsV8pB7wi0fH+M/5xhGm4SKhMS1uxM96CQ/dfD9runksUwVSZjDx76tLCGwE
CmfyVnjTV9tFakobko46ldTN3BeXsIPnPeSn2DejCgW4Qmfewko+DN7EVs/Jbk1qI3uOP1ioGjjQ
nirpGbTTJkXca+v9Ykvtu18oHYz/nLkdYbGOwT3lH+gaPo7swNAxuTupdRysqTyCAw2umyaEyzRG
+XZMgNkH0jtVGsUZiqLWPmttOoqT89ksq/q2JdlroBMBOiotkJHSPDGHBrpnFfX7bjCP2EC0q6wN
1wGqbR/fbc4JJp2QG4ekqrr4L5WTThRrOE0hBGp2fz9WP0pbvj+3+NKQPCzD1X1XXPywSqeZBNOX
ouMF51HvRq1CPCK43IEj4bHuQYjBR/37l9SX8f+niuP7ayK882ydFG7T+Pn5GCuvIfakRplny/E2
D8PppoqbG72qkSzbjeSw6kXbKDO94/sXb8ly/kZVNv/Foqx/XHtY6NGQoJ6RFjsU9z+f1CpSJe22
SjuoAIsznNI78BbZ1nVCgAJjPG6NIRGbysOdCmvUvDTalpUQI+/OM9puC8qQ6IAmvONQ0/xi0bY/
zqjLtaGtQfHpODzSKG1+WherdEbzo7vyUEvy67TMXeu2SlZpn5PyHSK16jsqalzbpXBBI5EW5ldw
AFBh9X44ZAZNB5cWUG8SkGyjFSfuanH1c1SWNc4MWwJIZRgXhe3uxsEj2BEjYxy2cj0a/CKRdTR9
puA46p19or0bXsqk1q+82Kl3k/Ikdb7gLABgVaEnidK1gRZW4aalggx5gSOOt+z70iiPt3kKF6PB
3MP2COfcHBt+kpRrXevljrOXuBl2sV6Wx78fZ9zCjyMNQazjsobz4Ephmg67v4/PbuGNnLRz0zqE
oY4f2HYexBzReohpITpFfm2OxHoj3QZsrymEh1z7qnQIeGSHBvEsaFKCoBLWkVqgtI8xr12ATpkO
uTlRvMVD8X5uilHkYO+zPiPR3M8U5Rg7C6uPeIbDlDjmQbrOeRyWeNKUpjbItN7XR4IoIDUcCq9N
toMzXNVhAuEzJCrJ0dz2EFnhtGpkQMsWIyR8wLEhmhpOJcmpEuj6+/djkpmkNy8hKw3Ag1Xlet4m
mEnggFq8pwxPjEJllsc4oj3qxY08DOMORdF0VQzzBuVMfjSIGIFhi9WB7QFDaIAgiCh+NU/ejnkj
PjvK1La1SeU4Lp4obfV7uOS3CIVvmdeIvGFbRKeYAJlxPWVRexcZSNH7iJKNRLNLzRi3KnIlxI65
daOYQ68HTZXIJ2eCCUVFkRtMZZ1E7SlvPZroduiuU1RIWApbeVJhg/pFUitrbWM8YP/DnzxnBGqN
xOiInFxkk1J3UhvPrqBaHMMYXZn9+ELfU7vLss9JkTyb9o7eT8wZGn+428fjqbWGEtKGeCr7kLQH
3X7pVJetq5akOgxvOBv1oNy2blYAbMY5rPLePGxKgEwXFlLMvd1fxZ0JGEYmuDfK/lggLc6UdO+G
cJY0RIJNDYliK0lCP0zz9ICpZThRqNoZtoj2Indei5E+UBvJep25LdyzErSjpRMh50aYM3o0h4Sc
xjsTsPvntJiuLaAECGn6W9fgng8mG3nV3TrUqU5Bhl4htINiXSekBqVwWIjwJVpdDxpiMdl45Hmz
HUZH7WMPoUZcZG+t04a3Wh+8UVyj3GSn+bqPMvCTCjV1a2fzZRE+phXtMDrUfgx+8QrC8XRhkBD/
PFSgb5Lisk6AlQSRVW3ZqCJxC1xweVlvLo6w5r5DpyGbattpwcr02unWy6OtXZIWo6HTMQEFELMo
Kt9hWO9hEzYrBeBp7QEFr2esLBk5UYw10y/BF/vakiJoSiItIwM4XZYuzMYQW/z7CG8KWuh5wEiV
/Avt7puMm/aIj/6bDFmDJckxN4NXXjGTGX6F0WgbmkmKn4LIOPhkut+2XzQejYfARJWA9iqNUXwQ
CLIyOUlviXlOjkPRQznLoGNP9V1rhtvQGoIb5Sg89y1Ii4SwCum8xoQEru2cnA94MzoxT325z8P5
2GYuvM4kiTCNJeF5SuoXqi3tDuEA6X9h9hIg5WPCIP7SstBDZ+R8d0nj7hG5vVgymI4qL980qx8u
Q0r58EOpLQnuKibELr4PbUZYER9aSrePVnDXGDGjouvcb2h5qWfflsZSpESxBNkGRFVbpGiX8/yQ
0cdcOfWbHHQNMltLwMvi/yGrLO/mL6EohgMBAe2ayj9u3rh5jsU+Ayj1RF7C5xg5VLv4j4maAJZN
bBnZXzK9DCBeDINrHuyWFxwhi6xUzRQ41xQA0KZDZ4YYIjTulsCGdSEptpKlpiWnstYeG47DWxuu
yKpB+8VEUH7N2VJcLB54oJnVTQUtbN976YmSZ3CJ4QZD41zciTEKNg5x9r02f45sWCxJDUdA19xs
X/ewtev+c0MHqMvbrSxIOeVs1ISY96C2oXg8xZ6+Q9R2maDGOZtIW3DlbRyFCsiym4THrmzXTas4
hlKlvi/cXUjb/L7TTfJuMiQzdNJOcJKCx9qyXsNFeEh+Zsoxmivpi848ZxVmKqzRqDSoQV6ZATNS
4mbANCM01SzWxS52CUdFTYOQqX4a2aGBMQgbhAfdeMp7eR8hgeN567fmqFvXS/bqaNF2w9wLiAAi
wn14GkXP7toSLep8cRWX1OXJJAXvnYTIpDlT56O9b9sapZfSb+qgXvjk3SloW+9Smy+b3iMVfTmc
FZyMN4ZaTOFNAw2RCI1y23SFuxrgcrBfvJtb6pXjaNUkmQTxGSyZKotxrVMePwJ0vClUw0dmICrA
dwm0J2nvKY6R5pb/b+bOrKeRZM37X6U194kyMyK3ixnpxSvGUCy131gUULnve37695c21YWhdeZM
Z0vHUoumKCow4cgnnuW/2GBmQ+c7pm3pXTw4aMCiQLsw2xYtAL0TXxqJ8Rm0VtSXCU4CH6ttrJfP
Q1+6TN1Fc5HsMHtXqIbQ7sjrBa6ELTXD3PNkv0hhV3FI9FtXQd7ZNKglHDz/eHRDY2GZlVxkSfQR
d9hoK8pt3xTK2knzeg6H3e0v6yGjWsy6m9IG8i8zd+aVO2Ob6conp9Dk+U5pgJOMrlFdnVHGh2BR
vMJSFmhrhHAzYJgoSrzpVEt80NsQxUALNeO8db7mZf+1ifxi3cWyXgF3+IYuaPMV47FhxlDaXKgu
CJEkB9gVDpDjs7G4sGVbPuH5iKkaypmXYYoeY93RNcpl8jMuhTe3FUNsc8+6rcw8/oB4PXiyKoMZ
XdvbpqmKW/JwaN+O4y6c3ejEU3iXUSkh1GtFukGdIANss8EzTF6IfmGog1ii5kXvOBEedDqhLnDF
NS/avqO6FNVcOgoqzoOmLjuAnkqHFLledd22KYIAUGlQ8D4CEkWdj+pf0r/RcrvY5rayMbouu2TG
GmEc1LTYaKzUhJLYQe6Dehx6i5lCydQc80OR5tC60f8CTeFVF72p4ZTcRNdOXTzBHuq/+4jJAU5A
9AQ1n66UmC8E9XW5M/Ek00IHpqNzHeSIkwdoFcA/FEjTVbS8dHqpXP56sKw62HchEkrkyaG9Rka4
g0mK5qtd6qOdlAQ0JuLdMhZ+cNVHNBzO81wxFvufGORevcpM5tuh8S1ytXYb7BzcUzlc80EPDGSr
sbTj5tW3SL3BLMErIOkNRKgSe7GrzRB6LP5RwsRUtytsFe6HsuRmBMk0wJ6s7NGrvb0obfm9Scyn
LAsod6WKNxMwQM1Rf4TKzqckib15qzQ3TVwZS0jBnH8weVkhisWuGLY4LFzjw0mhIqtvuuJcoC0C
wzrDCiN7lob2XTg6T5cOyHfXBSut87k7JO11fKNlE3+t09BbNyHjdWy3z0vNvOsYgC5p9zP3Trzv
pnk5NsM6T8A9wHaDKuVnlyDk2ujxD9uqvxhleGGp5tL0O2hYaeySxAFfaH3G5EN53/HILlBdZzaf
fS/tLFzFHX7mfdwgJ9xVF8gNojklE5iLiEbsPO1K5lhkYXd3pego+akJQE4NhubHhoEnCFDx2eb/
vcbb1lb9d/Cv5tL3OgbGoBgjA+l0t0kf1Lh/qEFx1r32aOBGgjwww777pgelndkB7MlMQjz/rNQ+
MlSh48x8o2TCZTzpoKtxdkOHBSlWWOjICHe8GSn0ACbhKK6mmc6YrzOuQUOmiNngqthHIcj6rMzg
FeDjUYB6Q31ezjw3uW3UHEJ8j8spJqc7oWhzG3Cw2vtsT3DuFX648Kx8m3eYh4SYz5+XLYrASZST
/ZqYpNYp/hCyxEg3vU4DWYEkXFqYS7AV1X2dMb2OcpQM547j4wYnURkpNbB0so3we2kiMMvdWjNB
rg5NRu3hoqhhZBQ7Vbnu9ZBLFpUhpUEkLRu152O33Z0PGfpaWlAVs7zbzTUf8TiKvrTyW3LZyEOc
lMmiOeClClIg/FaH6vfYi+2lNJHirFCGEUbyQbGKVb3DZLVxCOhUanNyRAbVpQ/4G3gJGorPVLxr
CZBvUchdMm8K+ZmL4YZc9EkOUC5aIH6Ba2UYvrXtHP2WW1vxETwEhCYKI1+iW4tMhZZg25zki9D2
lmToDE3DizhlYFbD8KdjjytI/twblBgiZSpbZV+KXSvPHVpJhohJK11UR1NXv1c9okUcgxIdrPRS
BnE5i0V4T1WxGdoyZTSNiwgvFL1w0RPHzLVTZz6eaQKd0xJqYlTjS7ALn2zPeG47gztDqNay7INV
31kf8XXtF2HucREEu0Uc4/Btuu5W1US+FBWQx8Zucjgdu9s4C699u73LSIKJH+DdJQDLRiFUNgVt
esY+7tLp4JEoj11uzkVj3IsWAzgV4n5biCeRxbg21DTOY8xLitxv5rm+7CAE7DQTX4yRT4AtBmet
wiRAq3+I5GaIvNFKXUGA31q4ijnDwI3+riFSLKrRA0tTVGABtVSJW65D/SlsWlDeaYP2KFpcFsRr
rU9wQYRo0lYaCG2jmJlVtHVJBCHHNOvEQuNJGplFpO28L8OqystrG9FftCgcdxbJ8lbXWVMZkSG8
kAtjx29RqibO9AhxKCyHb2gos+IadiDVunWbNEiTmsJgOKpFG8P8ZhRgCwyZdoDI17tAR/ckMFAj
aQCztxhdn3N0bfY/vMbEPV4gk0vviWbVQsbg60ZVrkb74SON7EDf7LqHCMR4pzhkyjZ6nHYtQELM
oN+S5xtxMINSCGgWyLufuHfSRB8oGyUsdj0w6dI1t0HB7YoG9iqMrC9CK2A5oKZeaGsdIV/LbB4K
42ukV0/Mq0lPqs14hemYhczdUl6WwkcO3i8EjgTa1geYOvNUTCQAR2xk6+Fw635O1OwnSCKwfsig
Ba1DOWzYs8qOrl1uuZ0ee7PQMW+Uqkc0NMJej/b0GmV6NHlV567FFzAqk2ZLC7S9R0hOW1BbYETn
0CUSQ14sDHsU91HCYKFhZIFECYQY0TuA2+R3Op4qeguoejEu2M29Bm19zUWcJmzwoKiVBOgEqkGz
PLd6LI18fYVGzTP0O+3KNNMtGjPBRvNJtOeOtVQbwGw6tCm4EV1wzTrB9f6zqEuCa8+Nb0TvDRe/
v15WEhLB0EPYMFOfikqF0qnzXOz/uP9AUZIhZjFKwmWiRCFA4k7XlQjLNFGONo8QIeosKfY5+a69
qMavFfuv9ajuQpH11mlXuNetrqxdtVQ3Vu651/sPxp+fmWKnzjq3R9LOtT+J1vwqI9Gsa9TEMVAp
W+fCc5UtMx/+aLX5NswMjhBKcY7GnCD39UXmRyiSLNOszs5xQ4nX+Pygyhb0iKVaDYITSogsSKx+
pyru5hY+EksH284Qhw4Voxo/zp7KJIBYEmKMVe6aW7tdOwn1j5UCz4dHMao4kcN4yE30Jfe3alob
fiWcZZe1EfYzWttXozyh1wCUjxgeEjhjCalNeTKMYjtIr0TGm/6YwTUTGjVsIPcDGAN1JVO4Tar2
gaaMO/MHqjnY7NH5OVPacOkHAPFRN/pY5uKh96FQUZ78rEfdRFPmPEBjj3HU5FZybx4bdKlntERp
pBdWcVHKwbuDsr4tdeHd1LAtNN+7alE76wBWXyFP2WzHSNmiGsHN7ZLWJoG4BGQDCM+FWW6EVIPp
UMYzmh4gsTPcKWy8pVCPTT6Ugz9cI0WRrrik8K8SPDy7wFfujFpbS7DAI+1HvyjVzriM4uGpF6l3
z/TiytIrb2vbubIu8FoEOLlzPiD4lhhlcauGEJ8KUgv07zTrXjO4THYuhksKmPDL0og/lAa2uZEb
tWtwofE6DHuHiF11KysBodujaSS83AUYqwUXSM/NFERMidADWJrS81eF3qQ3Kq0ykNEpaDgHa6AA
VKXefok9JEQYbxhb6KL3Zp5/AIEVbtMCza7cMq/aDPVgG3DHOYLh9op7s12Z+U2iltYC+J12a3h3
YWTnmPv47pemjK/tTPN+IDKEThRNN9O35lmOZaiiI6nH0/ItRRp9Dd1tOI+6XEEgCQxPan0KrIrw
3nbDFT8LSdx0iWpmQe3tF/dRcBHpMr00vPSxyIvyA8hafz00NmJjkPMt3ei+O431edBh+mAFEl/y
q3urLNabRde5m7QVGxJVRBBtaVKhSPOyS/DCprgNgcZftf2NPgiLp7F1wZIhIu9kJvYmJYQ3JoLt
eWkU/V1Gel9hbXyZuilWNzHqqhAE1og+Kls7T+6dPlw6SpovbZP7H2npeJvG9E/chsKnc9wviM0+
gJz10VWy7/pWFlsAF5/QktQutU5Hgo4e3SYbELZHY+9OE+KCctuep7kmZ/viU09hJlaNeUWnyL2p
S9c7jxPs6kPh5quY/uEVwFv1KpKBdlWqWD8zj3WWyCWA59t/cf89bWI0V/Z9goSvIs3y1pOqd9+2
iKP4zIBpWJECzFqPzATR/FskRBC+CYzR6CvCF6ROpbFNkUBCBVr0OJ7KpDlvYJduRd3SHUnclWV/
1DKl2CBCfS0GHHfSJO0XOeXPum3Nj9gjOuu8iCHdpQWqru6wytrcQRycGTgvnbmW3sJ7Cyifox0g
OAMSF+f4DjDcV7X7GrS7GpkWH6grejmliiaxZSFK2GedgrT0DmXnhNSTgKVShy7QKBU+TyOvliCn
x/jZ7cjsbH/dBni+xSm2vQIRMQvikEyuGOej5eWjihjDAK0LKLYIMbdAwuCyhd6jAFW8GBSl3wQ+
XjKe6eAIp+gbqdfmhep+hi6D5Nb4gefoDj24R6nYRFK7w05dpdUCuI45fEvPfv8Zfk/08LNALwEa
gewNKje9VCn6547YdTywZk9ebrArkU1LEzHrdtNEyoxsbDNopX/ZNONQjrofNUeA9Mq8sTUUKfHn
woJpBMDC7RIZ/RNbbM2EZ0MlNKuu0i0dT7uIMa5DkymKLsqCIkTvzfu+NR9LF9A5UkRjfNU+tnln
rCCb3rYFQr0d4XrRGd0HP4AZh7Wct4PDjkbniNwE9YQSH74koqX6r4ONJ8BNWgJHIK9+jnPZXVjo
gCp4GhHMB3NuAl4NQ7rRuZv+NIpQuST6r+nCYT9Ry9F2b+VnlHy9KVqcHgtsFTLnUzZY/q2PCKaN
HFYtcxPsK6+4MxTczyqiIyUZCPLCvdJMdAGzGCRmoARkWUmQnscYZq+pYl3MB85zIie4efQavbxD
36+Irmg0YcAM5pHhCcBBKAWfRYO3EuSD+65Qxw4IOmeuifsBzX3brVzmZA6+DTSonKj4jpR+f4GI
EPYaESEKGgVDM4CvtVzUHSDloUQerI4AuevoTPdtmANqoQ3W6z0MHO0cnczhRoD8bGH+0eVfwVm4
yxhpod5f56OEdzBAxTMq31nUKCXTBjG9VYzHpmZkEppte6H2UK40C0LOThHffE1XV0pUXFWyiC+i
TpszvEVZDw9pRgr2zIszc4FnDq057CEonQqTNJT+IlwnSaMyf1JpEsWRRQs3H1s+HXhbL3uwQpQK
ve528Hq5xoLwRnMzgLMOGgNtYl/7sL8uUt1DCF2pESxv61maFoyxtWCRYVu3oBmC5Lkfz71BTS8b
s+Z3sz2yuoT7JjOfcxnXS8sJbwV1NoVPMIuU9IvJxbB0sfWyNbneGbtvsaO2i1zDvoLmADzEEEBl
SlzCmrLz0eGadz11NYsxTEETbm5k6W2D89hSy36UNMPXpgP61XOgLJt3rgTtW+m7p8LEqsZFmrbZ
4U9C4vfdB88DQpTkWkaM0nKLOsj3rI2aZ3JJgPjkafG9qtvuwjV339oYk4oAfsASNhckrBJcQ0jY
XxWIxmKkZK0jlFacRHzeuS6ao5gCZKLP8E633TnuF9o8dXyiAtWqB/0xCncMUwXS5UqOMnPSRYuB
ur0shX5t9cHnyhNMPMLiLijqR4ibHEVEn8kWcsZOqIxkl+jGWESKpR3QFPHrxaB+HQrkRxIft98o
BJyZoYg3ODCuFajQFpLklxTwZtc+OtnY4mAiPW8l8soF4mroz5Om+zMzUFdMhLnxog5wltZvNVoU
S2Bkn4wuieZtGX02TFwHfDKr89ggaXYyGKo+LnHzMDJvB0V+h8GAiJi09Q0aRajsynSBoGExo+/c
wqlGPMwcLWQ1Bc2TXp0XGBYszF7i2i5rWh7aJTq4Ahw5BjVlnz8BEePxsMsndVfq866CoVAFqLrp
NeTvUboVzX6oUyTgQ0MjA4egvIW8F6e3zmCvHAWBs7Jq1U2eQUHMZN/dNCp8ZRJJml/Q8HyfGSld
bQZxHaYbrhbcd5Twl206F2Dn5j2pNx5MATmpiQMByJoAvXo0FBQoaBvDLzhB+fANgZzqE0xt44Pp
IU2Ap9WtXmI6Y7Qhfl42g9UCps62jYgJOyULVjoc4mWrksTHsm9QU6alga7sso4vAFpm2zJfwUL6
lNj2g4nQ49rurXUeVtaHDEy9Q59+iZFHgI4shUWM+IyjldEHf2igjYnuPmZkiHZk9XHAAvLSk4m9
RZiR/ErOW2iQq6GWziqzSJQyXOhoOQnqYJ3qKM4gMyA2lJYm4/we9ilzA85frX2K4K8sSvR6kzDb
KI10743Bf64VPPIomhEhTbtro7bbVa/j0KJm8WMyNJQYQVmuhWI/ANnSEa4U6mfdRYyg8sW5noTl
OkNxo4Z+zMC9u0lIuDZeQudFOl/Scdix093voku/xG2hnTNcc9dkpY96ym+TNsg22HHMyAja7qoK
LDgWVQUL3dRuVDdTV4kVd3i6kq74CIxqqEB46JcmI6HXdhH5TTJnhvWQhwNWqjIKZkrU8IM+Gm7y
lFr1o8zVcIWBxZWRmvYWvc81GujRRWEjNIqIxyzyUrFCTwemicENzQwJqWcvs8gmMned8M9RFEJJ
KakRUGxVu6RnNdLhc/GDeTR2wEF+axOLV8JGVLk382ymlgX4wwTQf2D213GkYCnlY+NZ0L30jYwJ
VydvYaOvTEElGuch4IVibvhEtxryJcxbCJiMFuFoI3xI0guV0Xfu6sJQNzsXbSG3s5Eo6nazMo+v
EqOFW9ljLWLlLtpYFiauSc1Yknm45sU6coFcujuvt5bC17/tGt45D3BEhKYhOIPwArOnAB8PhqI0
dEMD4tYwEtBwnkZAjy4kOTQdwXkZlOtdrngbsUDGSsXk6iB5kNVYaqikIimTm5kKLhWSEh49udX0
XDWmuDASV1tCpq2RBwAe5QxmdgkZ+zK0KoT0i6+FFSerZpwNSvgkaE0HP3sfl7ysFT9QkVfXtT1s
JFrv9F1cd16V/QpF/mhbjKq4SAlj4Ox77oWihMr9LseV1JgXPkJPtKPjD6ZlFbPkeTTVcLtMbtOq
M+dAVOR5oozEF0OH3L1MeJc+IKUxR26Wyxv0zEx6xVpBRonpWUuzFRGnnslaVZY5DLOME+pVpIUl
FBlVqcBXwJoAmoM6v7lbixTmeRBSUCmURa7OSFwBpzSjN06BgPbPEp3ideFacqEXobOxaRjfAKL6
qIJKO099CDWtVJZ2RQYX6PlupeG8YX7VuxhLGXKVLfKJrBh8o8q2uV0ddbkrjJ9oiWiLwAYyqCHH
6uMwVXj+eG3gb5U57YYL9LpBTUBSliJ13DAf1cqtXhTFLDJdILR1tm3M4qrJd9VSpP2lbNIIbRBI
sOWgWXQOEK6twJJDO+2audmgjGi5pcfl1Wso+uefrJ5HBXuTT5laZ0tv19IvV8vLoYQknYLLmBuN
MVzX7Bx4mmojLX50VjbF+eDYA6Qfl6GaX+MFka1dvVoLJ9epcBUIwaRyjB6oXYMC2zcLlx8ONrCr
ETWPrBUTlB7r3UCL00WPwsBNa6BlwY1jL+w634JaqBaJHG4UMykXgipspqNbuxisCsp+KePrItP6
VYM6+nmhW928CipKUAHVNWw+BzOzVFHBTCFidzu1XFodCBIP3YW6zgVaLbTd+45JTtYwM7Hj5s4F
KngfO/plWLBvOaZRm52KhEdXLxCr+ALpppmpLo7Y2YATgOtctp3zyRgCeDPemryw5uoNXn/Yf605
/ov919Auz7kRoDTZaqgsoN1+6RDA3viunm4Cy/Agloyf7r+4/4CqcjArSxMR1iIpVikQzV1eFptA
D4qNMkBl48bgz7+/iDxtscm5u5BBGj/df2e545x5FUP22LKov1uiBVbzo+jz+K/jZLjcpVyTIRaG
Y7+O1+TtX87+UzVO4gu4B1wgSbb5/SFvelQ+f/8ZrYh64ZvBoxIg4ZLz620GQ70r2j5fSiM1UK8o
V/u/+/0Nar4zKVsze1Yykjm8Ws3FZ+V8/8L3H7zxl7XqZtvkfkBab1Yb3L75MG57y+MfxWGPKdku
3TBWhc2N5rkx/skJwe6ZJq3Q8U/7L7U2BmqlK++xfYqJoC6c8RBDQZ8Oa0UTfohXKXSpdbNjzJrH
7oM5GE/7fx6O70wm7QJu18cSXwJL70iOFQfIwx5l959m3rwi6byj3vypajkSc/Zylh/Tv/dNr/k3
7xf697g8ujA1sJtHXJ79Wnsm0b9aI3pAPLR+gigkjDMDCzNg27CRHYZzgIwxcHJf/hptxTPNNoTl
UFYIHYYgQEd+4KtNev/q33OY/t73/Kvf4HlPmRolPUHbA66dtgnyDAE70LgCUT8dngoY99eboGna
mWlKhFMt4cClUUFqn9YmAA43Dy/qwAv683z+H46C1M4MHTEzuAuqZWioxB7vguOc2eyEiuweqqIq
COpT2wXoi7zmaUcBZVtkxdA5tlU4OJC2jjfBhvsmVaE60BEhNuH/fGqbgHynAG08aRekeiY1+Boo
AhuwkfcH/vUDYbNLmgbnw7ItAwzxCBH/jzwQj2kNjAvWJFbOR4xFfaSa/Tt78GaFV5HROZOOwfuM
7B2PF3txfBIc+8yBfGTrYOQdjKpenr8TioxCkyMZ8d/ZhTd80Ve7IM5AsNsGshOwe6x394Otntlj
2LThDhsS+NwhFp/QLhgIT03dBOsMBiPRhREHB4ttPT4K6HeemTC/dKhf6AlDs/wPPQ5v3sbflySd
s5FGOOkoSHlmSsgq0oTbcHinj2KCc2YJBj4cEwIQR+HkNkEnsk/eBJTUsWbnV9TIFzSYb8dHYVRa
52HRDLKm03wedI7vIYmbkCqYZwLGNtyJ37Hv9Vlw5Bni8NyfbNU+nzrBVGHkZ056HkxxplnsJe80
TxdZ6Jt8STPEmQVv7/UDww88odBIjje5fpDE/7FwIDJQj4iRpHh0EnTsBWCpsUUjSXSfT53WJlh7
gYBJJ0GQCjjckbrFUSBfGO0VXm8CV+OZAaludB4wyLFH6YPT2gQitphcRTlncAUllHXs3DUSp7e7
oJlnJkGRwGlC10YR99R2AS26w6U1ITJSRFnC4LejINMoDwi1r4+CReYsaK+QXtuaTa5wckfBJpWb
GBmFc6ZCx0ewhhLCQqn9zUmwjDMEKUgRRhqpdoI5I5Fs5LFPCgrSOpMSJRRYtNr+dnizCaST7AJA
fockQoMFcXL50ljrT80UdJsqSkeL4M8Df/w8UElKS9d1TVhA/jkNJ9daAbowOtJMOgtCJ3W2BR2D
vXHE3mTndVSwMeHh3jB4GFDOGcPGqYVGTfwq8v9+bKRKAkNLZkxiaNBEendNGlyTJ5s3j9X05NtB
kg2Z2thXQG6GKorT/vocjDGBq9jgnPB3iAad3jmQ9miZNOlpoLtEvKNrILhwCZBve842PWeEpRhj
qurYhjzBnrO0tKmdRsppYdNbIWvU8GvEyuTNWdCot8kPuBwcG+kpiYDGaSWNKM3YU+8HUgWQ1/Ra
+S1hM5MZHu8C/VYdYR+kq/DsGkXHTm8TeHemPhD6mUo6ROhHR29sG7wJCw7XA0UWyYJNd/ckEyb6
QlO7bCRMaGWgD0dwdOjkO+8SJrps0mD2QDF5mmfBpBsw8SxQSyLgBKTcwW+Iz8Ze4usrgrYzowmK
bUtHOucwsDuxsECqM7W3Iqz9LEoQ+w+XBI/Y612wDcLC6MBlkDeNLdeTK6NI9l6C1d9PmBjOcgBo
O7/qKx/twtiG42bA4w/BL/bq9KKjw9h46hOhnlFE0X63OPTkRtbbJ0I7I6nEOM/WddTX9nKUp/VE
8P6ZU+MClptkTAQ/ugccib+qqaGhj1cE+tMnuQtc85N7rliS0lvXOfAv89c3d4TpnFFXsAmHMT0K
TKeWL4wha+oTwVmge0aqgKCoJgm3b1JHhhBjv9XREZ7a588nuAtyctY0dl056jQPLPTK3peTlkn7
nQuZ8TTV62F0eWJxgTHR5ASafGCsJFEaOySHb6Pj2GBBfAtAw4nGBZ3x6aHO/fs3JcWUzWFnHsOh
/4uOI/kCXVmaTA7BYawoT+6JECYivBNvyvGOGMWPOQw04fl93xRTXKFnzLFJLH/5QJ9cdCSiTX4i
RnNqbcyRx87z+E4f5UwUEfTfAMkg/TFCFk6u4Yjsrz75hhhhGcS9MWlC3Rjr2ONdsKwz7FNBLFB2
/mrFnVhsFLTEJz4PgnYbZ53DQI/JeX9Pki+daSpZiQmU62WCe2q7oDqTo4I4M+kqMJxkKjXehGzr
6ydizBYsYFw27WcLgY4X5NQJzamFgZL71LNA6APZyEmA/0DVNGaGR7tgn3GDsts6AxlSyNNrwVNF
jP7QHNAJ9yStV57739vwJluw6DlaDKxUediD07snidzO1Og4gp6ZPaL7Dtp332U5PgsOZwVJcZ3k
8RAcD4HolJ4IphGHFObvnwUBVMmkYjZInfHeVd+0WID7CipNYNEq44hTbLFAQpleVoNvBJ+i6QD8
uCXfhQWmf6RMNtN8PhvzhcMTeEpHgTdxavpMF16QENFYROPmrwAsIwDeooYA8gbJ6ASDI5ALfWq6
QBEB8J2IwNDlryb2YDewsiBRAP9OL+MEmwvAFiZP5yirTQkdBH1yqoQxhz4OjiB+TbII6CL7xusp
7oKBStvUixL0BkBWhpM0mMfC+k3SdIgLnAYeiz0g9v8QF/6N4PEn0Wjm+dHTnmLkP5evHIL+12/4
lSW8X+CFVjNyZ0aU/NE3fsQ96LD0ATs8/vl/jlDFe/ziq7/8hWfc/5yXf/7yC77/0Uc/69dv9euL
a/+5eCgevX7/F/3LyxyNlf77v/5f9PDjIX547Ul0IHv8fiXvTI/+TJT+l4XL8M26Y5dy8rqFP6TJ
8cJ7otL0hcOHBCHkXy/xQIEacZxTV56hGfczLRL/6FUf4POT106jtHh4Sn+9yvFVH4CX01dOkufH
yn+sq6PF91C+qYvPn6OH9qF4fr3yAR83eeUXb64/0p9/zFLk7n8cb7tDi+bXTx2fqr93upfsuv90
9H6+gLqmvn4szwr3+CW/AKWmrrxmx33/1+++P94H7NHUhS+eHryjA6gdUByT140iP0n94yfyAJOZ
vHTy5D+8iSIH0MXkldP2+FjAYeIKm7rs5fvYdJiJT16YBerHsP/1Evfn4jBonrr0FtWo8t02HwaX
U9e+evCTo+jxMgSbvm7RRw/J0+vt0BkE/wNv4dVDWT48enX5XFVHZ/plcjX5pfuP2IU9HLP1DiOA
6UtzF5RpdXSyX/gu09fGmpb/suwoNtEhGBvW/8TqKY7rv1YajzdLj9OhyUunSfUmhjATG9E6U1e+
fv5RPLzJnl6IyNOXbh6O760XhsL0hds/1g9xVnr+8bXO+mOn9Z9Yf/NclM9HkeqldfdPLH713PmP
R9cYi4+d8n9i8W/obv5aaX8ED8CFyUtjPOj9MXsoUm7K44fzIGHwz/yA+UP49tk/4PinLv8B/bOj
bTlQrCcvG0ZkJMdVzUt7c/LSxbP7lhC9b5ZNXfjmOUlK7Ikf3pQJL0OrqcvfeenT8x8X5bu77UDd
nLr8Pco5f30QX7jS/8wPeH8QX8DjU5f/yO4/l+XzUUrxgjSbvjbWVK9POeC7scc8dd1P1YP3a5Ux
pohDv3Lqsp+fi5ib7WjlQw9w8so+lc2b4/0ygZq69JcH7p3ExYfm+HXv+1WTF38uqz8+/9WLP3QF
J6//r5yh93Isf79Q/dKnGFa7R7tyAET861f9V52mPym27/tPv5Rp/uqfHTfXxu94jJ4fiv/5/wAA
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'Map Data'!$O$10:$O$59</cx:f>
        <cx:nf>'Map Data'!$O$9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'Map Data'!$P$10:$P$59</cx:f>
        <cx:nf>'Map Data'!$P$9</cx:nf>
        <cx:lvl ptCount="50" formatCode="0;[Red]\-0" name="change">
          <cx:pt idx="0">-25</cx:pt>
          <cx:pt idx="2">-35</cx:pt>
          <cx:pt idx="3">-45</cx:pt>
          <cx:pt idx="4">40</cx:pt>
          <cx:pt idx="5">-150</cx:pt>
          <cx:pt idx="8">-33</cx:pt>
          <cx:pt idx="9">-64</cx:pt>
          <cx:pt idx="11">-68</cx:pt>
          <cx:pt idx="12">-72</cx:pt>
          <cx:pt idx="14">-125</cx:pt>
          <cx:pt idx="15">-343</cx:pt>
          <cx:pt idx="16">-159</cx:pt>
          <cx:pt idx="21">-8</cx:pt>
          <cx:pt idx="22">5</cx:pt>
          <cx:pt idx="24">-78</cx:pt>
          <cx:pt idx="25">-254</cx:pt>
          <cx:pt idx="26">-292</cx:pt>
          <cx:pt idx="30">15</cx:pt>
          <cx:pt idx="31">-10</cx:pt>
          <cx:pt idx="33">-13</cx:pt>
          <cx:pt idx="34">-9</cx:pt>
          <cx:pt idx="35">43</cx:pt>
          <cx:pt idx="36">-24</cx:pt>
          <cx:pt idx="37">35</cx:pt>
          <cx:pt idx="40">-220</cx:pt>
          <cx:pt idx="41">-68</cx:pt>
          <cx:pt idx="42">-245</cx:pt>
          <cx:pt idx="45">-54</cx:pt>
          <cx:pt idx="46">-3</cx:pt>
          <cx:pt idx="48">5</cx:pt>
          <cx:pt idx="49">-83</cx:pt>
        </cx:lvl>
      </cx:numDim>
    </cx:data>
  </cx:chartData>
  <cx:chart>
    <cx:plotArea>
      <cx:plotAreaRegion>
        <cx:series layoutId="regionMap" uniqueId="{09B3128C-78D5-49A8-A263-8DA506BCFA74}">
          <cx:tx>
            <cx:txData>
              <cx:f>'Map Data'!$P$9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1H1pb9y4svZfCfL5ykOKpCgenLnAqHf3YseO48RfhB7bI1H7vv36t8S23d2KxzPxa1yggYFGLFbJ
TT0iayXz3/vmP/fB4zb71IRBlP/nvvn9s1sUyX9++y2/dx/DbX4WyvsszuO/irP7OPwt/usvef/4
20O2rWXk/KYjTH+7d7dZ8dh8/t//wtOcx3gV328LGUdfysesvXrMy6DI3+h7tevT9iGU0VjmRSbv
C/z75823z58eo0IW7dc2efz981H/50+/DZ/y01/8FMCPKsoHkCXijDCDYtNAwsACU/z5UxBHzlO3
hrFxZjBGMeKGYSDMjOe/vdmGIL95rLYP22faa79H/Zrtw0P2mOcwFPX/vdzRb98N7T4uo6J/Ww68
uN8/30SyeHz4dF1si8f88yeZx6MdwyjuB3BzrUb82/H7/t//DgjwDgaUA0iGL+yfun5CZLp66w38
GiK6eUaFzkxEMTGxSZg4RsTUzyjXdR0TThnGHEP/7mvYITIN4ky+B5IXwQEm/eBOEJM/PhATop/B
58+QTkxEOEaCDjAxzkyKCIL5Q5BhUDSYJX8E2z+34TumyYvgAJN+cCeIyeji+Vt9baX4tXlCzDMh
TEZ1bsICRhkZrlyInTHKTUwoZkznBDA7nCejGCbK9iF+pr72i15fu/aSA1T64Z0gKt/+eOsd/CIq
/IxhgMQwDaYTSjg7nincPDOEiQSsYAIhIoYz5ZvMHBnJd0yVveQAlX54J4jK1eLjUKH4jJomxzoB
PS4wwrA+HWp5Dv2MEsywCbreMHvUDufKlQu69tMiD7bRw3PPv58vx9IDdPphniA6lx84Zyg6M4UB
uhxxbprIHGp8zs9MApjonBrM1FG/0h2ic/kYRXkbVNt3zZtj6QE6/TBPEJ0/rp7f0Gtf6S+uaBTQ
EUIH05jrxCC6eTx3BNhjxITlzjCwoe9sg0N0/sj8bZRvwXTdUV/7Ra/rmb3kAJV+eKeIyvKtd/Br
qBjkDHOKdViwDMMUoP6PUcGMnHFEdZMaBhc/r2hgWOX+9q3f8zeYPMkNEYGhnSAim/Vbb+DXECH0
jIJTAogYJixn1BzYyBgZZxiBmWyAhfyE2OE82TzWn9aPjbx/h0V2KDtAph/iCSKz+kD9QtCZAO+l
Vy86Rwzx4QqGz0yGBQLdonP2s022ikuZy230julyIDrApR/gCeLyx92HzhhdEDDICDd0HXE0XMMw
PgNn0hCMEwG6Hw08/T8y2cXvQeVFcIBJP7gTxGT0kXOFn+kMpgrSwdun9JV4mDgzMNhiBAsCsRkC
c+lwFRttA/lXnL3LEjuUHSDTD/EEkfn29fntvGb1/Jp+ofQMwXtHuoBoZa/w8bHG5zpMFh00i45M
Ye48z0Nkvj1mYRwVb/2g11X+i+AAk35wJ4jJ6CMxwWewNjEIC5sGxL6Qof+ECScm2Ycy6fPr38Uq
R3EUPd4X8r58By5HwgNs+kGeIDa3H7iSUX5GMdbB9qWUmjrVB9hgHZ0xBjPG4DsjmR9jc7vNXchr
FHH0TH9tDr8+ZQ5lB8j0QzxBZNYfG7kkvVPCIBIGuGBzaI/1EX6IBEC0memv2GNrmedxmclfx2Uv
OUClH94pojJ+6x38mn7p48nwuiGzAu+e7KIsRzEyAxxKcDg5WNIAn0LtUL+st1n7vvjYXnKICgzv
BFFZ/vhAVCCerEPchUDsknOhC1ilDlEx2ZlugvmMGKxyvUFGn//2TsMsAaLy3m+fqf9+DdtLDlDp
h3eCqIwnb72DX5wr4gwhE8PihBgYw5BkOUaFszNqgMdi6mAr45/CyePHYFtvs8e3ftDrimUvOQCl
H90JgnL7kal8SK1QHVwWBE6lQuUYFBOB50IgSCnURFGpmcMF7PYxLz7tsyi7rn8/XwbiA3z6gZ4g
PuvNW9/or00aapwRKgjjBqKQAgO//hgfQc+wMCG9DJkaFQ2ASXWIz1qCsZzHxfaZ/O+xORAd4NIP
8ARxmYEV+fcf6K/hAsl9iFYSSNybJgXtPnRiTHIGuoUxAEaA7/lTcn/2GEPO8h2ovAgOMOkHd4KY
rBcfhwk4+ya4JhDiF7rxioIBtQ9+J5TACKJCAfogYbmW9650tu9wXfaSA1T64Z0gKosPnClUhxAM
rFuCol2ieLiCwUyBVBkomJ1fM0wjL+L6HdNkJzVAox/WKaLxgUVJkDbGmEDweGcYw+p1rE9McQZx
GW5wjhAWEC+DAMChPlkEgYxi+Y7E5F5yiMppliXNP3DlwuKMQVkSFO5xePs/u5FQiwQVMq+XWczB
KpbyGaV/r96f5QZo9MM6xTnygU496BFiCkSgSgzrFOr3wD08dB8xplDeClodal9NDoHKQRBs8bB1
35GPfBIb4LE4TXd+8YE2MJQbC3jTCNwQSJ2AtTUoRDINcOcxF4LgvopyqNYX0cP78pAvgkNITtP8
vf3ABQumCNR/P8WAd4UShzMEtAiHcBdofIjAgNPSa5lDLXIr8/s4yuU7TK0D0QEs/fhOcOW6gLqc
j/JKKDmDGQIxFkhHQkXYT4WUu/C9CYkXuDMg/DVYuS6yR+c9oftnuQEi/dBOEJHl9cchAgFiKGrh
OoMwMYa7PvV7OFOECboGAi8QrhTgtvwUIF6+swzsWW6ASD+0E0Rk8+PjEAF/BCYGAnXSu+9Q14KP
EYEwpAFlR+COvJ5I6cuGfsSZ/9Yvej0OuZccoNIP7wRRWX9gcJiyM6gk1qHI+2k3xAAVQ5yBWQyg
7GpafopDrrcyekdo+ElsgEc/sFPEA9zbD9MkOviBBrgcGBL19OfCPCj+7mtXIdCiQ6kRuInDWMo2
z7f3bpk/FsU7nMX1sfgQn9P04zcf6aNAop4akKiHEorXClugGAmyKYLChglwU6DCcmCBbeKscD+N
t/67QsPH0gN0+mGe4OzZzD9w9pAzA7x12NICVS594ndQRtHPHs57l59jzmGXEXiYh/Zxrynm2zCB
Yor3JLwG4kN8YKAniM/6I60y2JoHttYu4aXWrkObDLyXPqBPIXmsjOQ+53KITl8Q0f+XJPK549+H
XY6EB8j0QzxFZL6+9Rp+La8CBUiIEGpiJrja6zWwA2CrBHieDMw3UD+vOPtrqNZ7V9Hxi+AQExjc
CWKy+UjbDFYr8E8gGMahmLKPCh9bzEKcmRg2IhGIXJpPFvXhfNk8/pm9b+PEXnKASj+8U0Tl/ANn
CkTyYYPXftfkwLPkEKLhYB0gutsyObTQeiVx/pjlj+1bv+nvPZln2SEyMMRTRGb01lv4tTWMQLAe
UiwMyiog7fVzqR6HHIvJIA2J9F3N2CDHsrOuRtsshlzL9q3f9TfoKNtuLz9ECIZ6gghdg1n5Yd4N
bDuCaDIVoGVwX1UJGv7QAuitZwhcMsjuQx+Hctfnv70rELuOy/8P6/lYeoBOP8wTROfiI61ncF1w
XyQGEUpd321hOUQHDrPgEFjGgkORmOiLL47RuXDlO9IvO6kBGv2wThGND9w02a9mUJInoLQY9lH0
MczjuSKg2BJB3QUAsktdDlazCz+AdNh7zrHYSw5ROc2Nk9cfqWMg0g8GF+y/h/rivlxyoP2hbs/s
t4iZsHn/tc35uzVoryP+fmV9XccM5QcI9UM9wXnz9SOzlgyOd4EA8+Gmr6NVrK/sg+QYhDwZ7OL7
KYL2FTbow+lHj4/Pi9u/9zEPRAe49AM8RVy+v/USftE6g2MrDNiyCrvCiE7BoxksZ3C2FeQFYIcl
Au3/c23418fmPdvyn8SGcMC4ThCOG/CJ/37B+EU44H1DoAWSYMLEr53I0+9n5bCtBY4gYa+c/XJT
bN23fs3ry9dOaoBGP6wTROP2x1vj/zU0+uSYgPUIbCo43A2KJQelFrAdHPZ/QaIG7DOsIv/Pf3tn
GN+2MRw75zwT//2S9SI4wKQf3Alg8vZPPJwrR5y/fu5e77L000ToOuRmBuhAMllAuTFYa/ti8d3f
3qEzOBXv73/W30ya40P1jkbyf3Tk3t8fx/dyXuF4W2wn6qDDgxP53u5Vw4WDFweiR2vc0Wifv+/F
w++fYcP3AYz9I57k3njnL3KP27z4/bNmGGcCbAAIeaoagL4EtoaNFb9/hsIAqI6l4KHCLmbYyNQ7
qlHv3v/+GXIIBAo41OEyynjIe6cUROAjIDqE6QTE68BH0vnLwZKXcdBCfcfLy3hqf4rK8DKWUZHD
0Y4YRpPs+Ppf2dfuQK0IHPNIdIgmQYgPDM3kfnsFsxzY8f8E2MsiXPvsMSXxmkWI3DRpoI8TtxMz
XBn6TU1TfRx2mZipXmRqeNerZxHZ9QaB/9T7mqx6lGJ+TRaLrXRid+xUSbpUFzMI0sTat0XTpkve
XwY0z+mSZ0YtXxlR0cwd2mWr/SVIxGFT0lBbxv5cpILcOkkQroghnJHWN9M2QpO6dvlMN1J6q/Pi
wY+K+sJpOgu77iTmmTf1u7q9Y0k6igosbiunmTLhFYVtId7RcWB39rJtU3up7oxE2MvIdozM2rd9
G5PzqvIsv0XOhHK7tYqMeM7YrDu8bALM0yl4aXip2q5RXmixjf5MfOnNW49GK69z41XQX1y74aMA
JXQ06FBNdTFkFq/8xNdyS90mc+HU/kr1BU2jTRy38SaO01bThnTmxsuzauoktrlx+7uuaRorEywe
J3gW5yT/JlCqXRZB7M98zY2tJqniTdVfbM2HC09biyVRbRVF7ZSJRUMjHCepI2akKDbYKbqNk2j0
GkMN8kSvbGeaNRm7dp2kXjtJfpOGoT1GLmLVle97+XnjjkCZ5VclCoorGEc1j6SUO5rq6OeKJaTn
LFTT6HTn6i0h9aCAVXOSxfGibkicWkyW7bI2/cOLoiU6bw46FK2iyc0T5ibZtF41p7gOLjIi3Wvb
1tgspwYeZdRwr5u8xVZV583Y0+tilvoFWULgozxPeF3NTZzKDWs8YxKZXXylNyYZMc13b/2AR1bd
iGqZRCkax3oTjLw6976pu+DlLq81uaPt7zjR9bkXuMYEB5kcYR6xmXDt0h2pdh1VbOaEwplXuC3H
VeemlpbX7jVv/GjeZVU6dxpkXiV5lVmVFnoPblNPitQN7wq7xWOXanLNCt1eOcSnY7to7WlcUmaF
ie1gC9wlZsFHH0+TQI83buvGG8SzeNP2l5TXzGpElkxVR2a2LoZ5Az2aWzDLTJN7Xjbr1A7udC+s
3VEiUu28b0ZRVbmjmHfaOSnjO5ieMKCXZhbR7EveLTDpwmXHCpJa1Kd46UWB74wLSJFPSN1lO+Ku
38vxn0YSunMeMjmJXc0YlZXmmTOm3WtF2Kx9bpNN2IiR6fGg+1YFdWChVDpmZJlOEViYJa3lML+9
FB1rdpeIjkFCHlKcxrTiNOtmNgXWJmhGDdXbWcAd+SW2Y93S2yy8l7Uzb7yyuWV5tuFROvP7dURd
YNWzl6xfR1QzVIvJvg0AXthdJC2eYW9VVDhcuxnlY1A33XfHRisj140HV3bXtGPyNjRFPUHM9lZx
l4VrKcQTaxV1K4+G8e2BKnxFu0AhwkC7CCR0sGkMqioZdNRrnwPtwnEoS9dwzUffkMFCCt8LLF3I
5FxLjPi88HVoq9the8h60P7pdiibt50/0oqGTijp0E2ZOlcpa5uLUErvJq5HdpiHIztu7UnQw6wu
2OgorGGhv4qCYkcP9dglluo1e4lGy+yJ4tuLvUjs6UzvHGIpiX/+G2mUrdOojq5bM/OtvIrrL1LP
spVtuN6YGUWydfzq3GmI8y0UmlxQ0w6nTmYm22pZSMff5mGcT+G0aXNuBH7+TdPCRej5Vt0V143T
RZeaUbCr0C3XTsvL7y1j7ryDzOsE86L8HlVpaIVZ7l6ELHfmmcPxCGc4tETWuneVnbejEKFmVUVm
ex366SXv6bnZuBMUdvYilSy67Uo0UvRSeHzaFp4+s0PfvcPFRd02/LvdRtq8KjM6UWSnoovCS+SN
I8xiWdDOH9u1I++I7o3/4eszITR5ZNsIqL2AFQ+qMglYOPApHn99nUfMHE4ekw8e9okvR6C6POR3
dxR1xqhudbAZEptclZ0Jqjxu71AgjJHmFPmqy1ty5TrabQsTdorr2Bu3ge2vMoL8VZhkT3eKppnh
pR91znxAV7xNaTS5pfj23Z6RXmYkgzf+yuMUDeXeLHHLL5zReNKUZb1CRchWfmZ6kzDunO+F4V3w
fnIzm12mkEq/Vay6S59Yq04/YI15wB9ijVx6SYhvDbuNJzjB7jhzC4e6lka1LokuzbJewJSc1h71
HKu/QwH1Hcsp3ae7494hn9bIaePHIHHMF5s5Ptezko7MSKCV1naHF5HghUeMbDGg73l9O0Er1TRY
vCqa0J5Lv21La8+yl1U0FkcXeh00cyWqOhV9KBYKdKX5ej1uYn9qd0H7FZSnN8Imzr4bbSEtWZj1
n05SrDvfcR3L8wtLSq2UVigTq2Aiu8IyzEYai26w13gXuov0m5dWJxxyI2V6o1ehd4H7Vt+nWjpo
qj3nv5Lr+r/w8pT933PgL6jWS9/+7/V9+9bLL2NRwBd+IkvLw9Jdm4lDRw3T43HIqbNWNHW3v/iq
wwnoyMDNE99rzG5j2/O3ZzKHoN3hRAbfqS8aAf+kT+r1Ts/xRG5cqeluRrQH6aHrosvMLyb3vHXu
29VIzWgwCe7LiJhfwPSR6/SFbgI9f6FXnaxHcaq3vQlx33ApDvgVnTj8PrC3MhNXogi60oLJjVf2
y1e7u+tpqMvTiScNagk3R8DYf9SqW13U16buFCPU+VHLIBSeqIi7h5vYjkZp56KxFoNRnAZ+YkWV
iJZpbxSHMUEzFxE5Vk0UmcGXAnu7VtxzENtJLNmE8VKyu64IRqbdsmWQFvlFrdfJqJB+eJ8yd+TZ
RnMXgpk82XMY7MFm53llGgtOiG8V2AAja99OyD9YA33ebohi7+zC7gU4sAv2wg1QTMo25rAGmQ+a
E2CmWQyn+kQ5hjGeBaWufVUN35/XLNG+JtKIr2W7rUK+tHPPWRtGBlbhSzOxEfxgr7Z3vULy7Itw
2jECfcO6VF8RGjjzPEH6ivV3pKepO0Xb98aJrc32fOqulvUVjjq5qrkAH4TqzbRIs/zC75yni+qI
S9GAU/hMUywdKNmR6khY0DAr6+VgC+DTYxS3YhR+K6y3Z4rx80zh4BzCXlvYAt0f3dhjcGBwOayS
Gmpc8sCiwhnlUuJV+XIxcglfqmoXBQXrMHEmpJD5+Z6URgBMICsy6SSjG036dOPngeURN1/TtqQb
vb8ouvRoMBEtpqNBh+ptRACerS4nRSm0YhF3kgcbFFfeWOrh97SReMFill/kTZlfkP6up8fUaOc7
Xt+j/gUt/WVFK/2m02NxyblcZnVCbojfmpd9X4rMg768b1Faf43joJ3EupYu8jrxlurOq9unu+Dl
bt+7v3Nq7i19Pc9mb2MDhaE/TQAT6nn6A5sRZPdgx/QxOC537cBrUfbgF1GX0wlPxDRzW20dmOll
ojXVQrV2JI7tzsqish07sJ1xFOzaPbfq93zZntc8W7SRqa1J6LJq1or44DGqQ/FKqIYcF3FdWHaS
eSMv7rQfTI+u4iTDjgUBkrbg8H+HXDZ6lN7VduKMgiJC18jtmkkUa/Y6TZC30GWULkzDJWsflOYE
1152TcLIG7W569z1T3R9jvonUtvxr0ziZjOqJcQq6jS8h0KmWdrU7XdZhfak03h9jgPDvlQcQWbU
m8DzPKtQn2v/eTa0RCuuvtk6bROLESeYli89e8ZYL4MxcapoFNUk/yKa2ArSxr2mqXCv9brUx1KY
+VTRXjiKJvXHuLGv0t5/ZJ0bTXXbluO8byqaDHg4TQXYflx5nM5LOwJP7YtiVDRNeN64w17+RXXs
nxUqxzXSqYVzrTinqTtJCzPalE4D/nB/x/Uw3iQsYkucOpMBXXGozl5Sse6FWC+Z9ZIvj1Uciq7Y
dNnsHqtIA/Hjx+Yi/gedbf70sTMd9hXARrW+2BZOBRqs9oUhkdf6kQ0HMUVjyHEbsVV2KXjoCNx0
2JoQLlUzZTa2WOZ147gDn9BS3QNGz3Q5H+3YFVPTP0Nx7tnVI1VTPdJM2EWgk3AqvaLdSEoS3Srs
oNwkS0XpatJufEXmiWdPnRo1VgBKXbf2/RC1LS3OA3/WYdludt1PT8EQRbKyLGST2JkkmVkWEDEp
sxX24jQcq1t1ybXAXobORDVQTbPVAfOere17XDjGcqkFE6hNhscp0u7WLiUoIE7sqZ0H8TqPonaa
gM1ucYi9rRVNXRhEFhpL3Zo1XyWozRaGW7hPtD2jK4qnJyiaSJiAyr+Xf0boNeefDpx/OFZYIAru
F/j/sEJBCvB4uXNE5zGRFNqffu5PCohdEEvLzHSM47IZKx2x1yVmJZqNeacIMkqAVemUNiTp2O+6
J35FU5Kd7JpNdQ8rSf/UXkvtnnX8/N0flR7/i8NH4Ddh/iXsLxW/chFNL3c2Q284gAu+pzhm6F8m
3oqW+qgBXL74RcCuhVY545zGdObYgl1HneEtjVRPLdXb4IZd9wLUhnVAkSDiCgJ1ZwV5Hs2UbaMJ
vxzDnInnqumEaTnWAxzPUR9Md+3nXhV53/eqyLvqRT3zQBb7KLqJwzpcdEnzl93q4aWL3Gh30Zzq
oUt8vFAk1VmaQbXw9OyvEOfRZYD0btwIncBI4LDUcuoRZ1z1lqNX5f6o1Vt2kbaoXPKcJROW285d
zrVRZrvke9fZY8dJ45ndlO4YlIt7XaXEvcZ+MxFOoV0oUiObGAzZxB3XzAMdV9b6RBRlNHU1WY0Y
jsVFCqcjXfD+LmGOY0E0JVjsOxpf0HWqdSPFtqerh5RFVB10QKywswjSwNiQNu2WVZZCdMMHa85L
4kukGfdFy5vvbRVHUzitoZ0ZSdJ+t8v4wijN+sp33X9YCDnkcI7MXoiKIUoR/MNMfXU1MQYxsLK2
zQylXfNnk0GkH1lRo0WWQRu2BjvtS8xCOxnxgv5FKlcsOw9V1xC2zec+D+uRaqpLlXw1oi69Ug1d
wncD50XaU9V0ccTWjse+qFZpR9V1Je2//CAtl3qlJRuIrdJdnKtttUlc19pSxbB2sarAFO7UrQJ/
tOcjKoolSnuSCjbWgnNlhIUCLGU/CdBY2V3xcVO0IhwXPJlC2outSRBfq+C+uiR+eOlUWbJRLRsg
mARQ3zTZZQO8zNjzx7glowoM1HPqNWSs7kKjMb+mbbaq+ziNotPWp+eisM2vhZkM6aRGYA55MhvV
GDn2P1lyrM+KgckI2TWVNYP6xP4oOzgeqj9VmEJ883hpM1M9L9rciP/M29ocR7adLYqw3HhN67dW
E7nN2omzZq3uYj/KF0aWb8Cfy9m5Yu6bYW17rSXIVYACvhaxDOeJEO55odXhmnudMeFR2FyDZhFW
JmW45WGz9MskBwMrMC1e+foDb1vPihDb6BATXEMQP4IIl9lCXgkskrRDpmkZQRtdRty3BO9mZWjr
llvpvnzUIR08jlo3HHW96tlfDFfmK7O/7GlVlFgIN44F+5zxRIB5V1zFlbGI7Gwe6g25JZ4bj9uE
sgULNHJbGObK1kVyVQZtfeUV9hKWQP9bwi847/wV/BR/pe7UxeyyNre8qljGeYDnipaJCjJEuoNm
O7cZEk9fgyS3Z3tHW/nm+6ZyrJXf/cKrSIrD0JKJzapikSdOu9xfuippl2EQzsOw0OeEOElq7Xt3
be5CwsqwuwXzanrRGfW4jMJ0TfqWIhWgdZaoaNaqBWvME72KkZy2HqpHe5pigRzOHS7bfFZDjDf7
0yMomtRFYyxIZID7lbTOj5BEZASxy3YZt2F0izNvR49tO160rudNIDLn/iBxDrEo2Ml5QcPI+IJp
cWP0dDgECLKVorFnkcYjSCK1bldbdtrgdlk1tXEdkVjeFPFUBZ5ojlVDxY+oa7p9j2oEPZtTHbA5
cpp6woUdHG9ZC1D/+9OUgrURarGhGAgsB/jnII6nVEPqKBFRR/4MXZgvcPiEuVIXzey8adoGhbWn
UbdoK0uHQPiOJwoCtIKZx16kFO+gqfgZaiMrCGFIPC2uXa1rz71KQGC0v7QMjSgFS2RPMmSOrDbV
o3mqx3TH5hLDnxooN0eKRmofj1kq0ikUQTWjpMnDBW5S8TU1NDQxSAIZ3b6ZdDSb+4XpgtsBTa+N
IB8YJ4WlmiUUhFxUiK5Vy3e7+KvDdoKKEhrV3PY8fukIee+hMFqGBgSdS9rYlkqBtb0DMqChnuYf
8+1pGoPM9S7XNpAridkuWa37Vqc5P0o/9L/lVaVNsO6CSmkde210qBoHzEc/UOcsEC6Nh2NWn4P2
oT0rS6tqLJumnpmZyyHzUrkbs7+kCMK5CLkjVwbuxmBpiCzVq9q12WzA2aMLLdMDZCmaqJi7yTS/
GBG3jSYHcqmm81lgQh1A6rrBBemKuw62aHzzDDDTaAjBMdXMkprOuO9GE9XM9UBOiFnbsx1zYLsj
PaiypWo6WvqdM7e8MJwMf3P9fAQVhY+lXUIykRF23bJUrhMDf1daTJEgN7cE/1Ze8FjwlePTK9rG
kOdUDhkOO2QlGGJJe09t75apXj2FgNLAX9NsFC8aLM1z0dmw+hRl652nki7cBoWWp5uQcm/zJekv
Duw6hYQh3HWxH8NqJ8Z7krpTbIpDNdUFFTxf2jbOZ5B1l5bnlOZMtzmZxLGU3404bi3Ztd3arx37
m2gvXF7J78hm9rKzo2ikmroI6RjOuQwXqhkX0bKKsH3lZd4POze2Pm752DHs5lxAPflN4QbLLKja
O0WXPR0Oa3qVziGmfi410lkqHdoYwp+opsqJqmyo6tinTfe0sivmSYcWWo7I2kZuPAXlhyDpDc39
Rbw0bcRCi6VUzlSvA7GPdsedpbq37uTCTlKy9oSXTpyGRhPSEXPdgBtuOXWd/oDAQTeSrmEvK4hM
3iSlDZNdpj+or9GZpwfFNO9Q8iPV6VqCZr82qSt24l3PNhAPS22s6GAq0QmT3kqmpnZQ/kDixLO8
kJNzVf4AlgC+yDsMOEDRRBvxYsQ6sBLN0vEveHkjG5ubFnjl4BxAsnHcSC2bVB4ksBQNTgyADAa/
EWV8xBax734Nno/lJpr4QturDoJ78QiLSBv7OpFTRkr3GonU7jvTvvbBrgw4XvwtDQFViAMNAWc/
9vt14F+chX+eFk5cGcQ2eahFaRVVyV1i02oUgv21RJWMMotIDNfdvWEztqx4gka6a9ARU107BtW1
u2QsmXm1DCxIfqazKoyCXSAatmynMxO+zYlyuezYSGaxlgcT5ZAZVfzU61Vh/EXAVFX1C6qeQd2V
eXmT8VIu9vR9KUT93Kn4VU3Enk2g+sbr8qtYj6wu8uWN7zUTXoXddx0HMKdkqEGIK2u/i7prLAEx
3o0v6h2b1vFqHTaaPlIGD1gXaGozLHf5MUXbW0KDjMaeeWBODZr7J4Oekrssxv6helOtCuKZF6Ip
NiovGcr6C9b8+pZmLJ1QLyhWQvPFSnNad6JpXvg9J9kG/o2hdluqADH8swPOlQ261MJJkV5QBrZv
raNz0Nrtd5KzcJ63GeQL+qZi06GUaZXgKrJiu00hrN2El/tv2WnDmypp0PnuYyZG0sxJCD6uYlGX
ov/wXSO+KesYne/pe171zN2k0Vi8e54Xt3KUd242AifVv4JINB43OROTRDDvSl30UN51IW2XqmXX
2Ly0/e+qoWRcbusLUogcimVA5rXnNJGP/sHEokMLSzdgNwmHzSSkP9IWTlM7trAIZOIdLJLgTkrf
Mqq0vMREy6/8QvfPk9xPLcgzFVeKlvAcj/w0KGeqqTo6wodSjYbnbSwK7ZoZlRV1I7MRoW/Rcn8D
0fDwC0GOPgH7AYK4nBT5Ul3skKXTmKFtp2n5MnJ4k1iwTzlfov6iWFSTRgXIqdu98IGMek7TZlBq
/NZ6A+f8/7TeEDhfAwpy4ZSzPoo5cPL8xs9D242Tu8LVw3MIY7rrgApn3eRtOPLBVxuznEX5WBFf
61YdRcJ+5DlNlsov/3+UfVmTnDzS9S8ign25pfa9unr3DeF2twEJCQESAn79e1B73B4/883Ed2FC
qaW6XFVImSfPSWRyUWHe34xB27ZbullcbIxpDco52dlw+8QEKLU/mjrKj30bB9vRCcpFNgyBXpJE
5UuvEfVSt2O4bYh6LhEpruqyAN9pmpJL4GsnAtzqPcfcJ3vTF87oChktpC6zZmOsafTVTE0EFUz3
AgdGXXd+yrPEv4uLaWXeFHMB1Ng0LFYGXMhqVdwh778I61zfmxmtXyHfxat6Z8wGqqW9nnExYzpe
5acNLfWm8id+FP6wlHAuz6EYx/PUSMCyTmHrVa4suShixcOlGeos+1siYn87Jvm0yPO82NYj75f5
MDi3Iur65QQs7JbTsV8Oc4vMfXUWuyfLRDkRdRK4FCWYB1VxDQoXWab50s3pONOPGPlqrKm0V0j7
J4c4pNF1svpXs9N2dT6te2GxjdPq/KAkCXcFz+5kNXQnw/CTLqe7Imkz5HZxApqLxbI7SqPuZKyv
GYYhaFb9fg0zo8yHMfWwQaZfx4g5G1ynK04ye/+r25hR7xYnIHvG+DphzHFixjL1/nW2mFbjn/ou
bsPzfLaLmNAjNBnFHmE2uEMk0CfbqcEtiqsB8GhR4kMNyJMq/D5lsqm/N0xek8rPfobyredjCNKI
I1Y1CJfvnXS+8TDhrzkN8wVHfmgvXOAPruVFp9El0YlEMjqVQVfvuEPvYsq9aVnMfWaAx/dhAZe5
t60ZrxhysuC9m2++kMyBV+s66U/4FdzFeeH/+N2ocvLZQ/7VmIekE12soqeH0K7ik1V0akp1CyRW
BVaLyA2diQPC67KRmVhzHZV3JQmCvbCHMi2UtKtF5wf50rJpsja+FDbr9o6Ml8qKNw04f8ev4yLC
p7GGe8wWnydF391kEVuryAErVZe0esD8Fyfz1ZsqQ5b2DnJjgZ90+8gW3qppkXKLWJeaGbVyyqVs
W3piSkXnMPMF9uHI3VlxDR8lToKDQKB/aOeLMb8ubWNvtFcVu68uFVK98UY8NO7JaTu1QX5gBayy
OLtI3l4HJP6vsUVCRKBTtOkj38rSOib9umhCe2GG/XliORQEgVqOvG9DNnFZJanXe8mGVO20dxjn
x4pKZ62cFj8eFE5fdEEWPTdR8GOYAv4hqJdGCViP6ZSPW6tphzdqgXriqi5bjsghpHFft/e1VaQQ
RoR3VRc39zVR5cpWlK7NoFfK6JJZydoMmq7c4VYqgd/ujGnZlT4EeQA8RFMpAGtVjxXxqtPUCL4U
AejL66az2apkyB4VFXJRqG2JlJNpmk5zofPwZwtPhKtTwZGr+ppjTGy34Sb2B2tPs8KN0sFvy31R
kpehHpJL1rDk0s+txi2thU3FuDIDmtbDNmtzK0WwFy1oVmJbiYfxxXWRaByiZ9G72SEfRLfgQMQa
5pPpaeK2jR+uS27mkluPKmuyqwWM/iYDPhycsf32Ne61frzSYnCXps+1u+9xPRD4VRH4eJtqLJFY
ysV3GbBwmYRufSy1HZ0dZ9QL/FLYj/8wQ+S2s9bCf/EQzd5ywMUeYrJHY5Eg/8Oax+CYIUM/z6wd
a/VlzWNjGNIPBsz7UNWKXBUohp/3W1MhRzIAOP6MbgxPm3f9IfPBb8wEO4/SsZ6CuFu07dQ/ZFbX
32yHoyx1bT35PBiOjVc5qZ5nEaGjDWkKsTKjFSm6ZdEJkLEFGBfmpd26qq6OVH/EUr3u602bkV/v
gOQe28ickrSjsXccJvemWDRV+GbKatWHyIw7Ou5u5oL08nkQdbCSWXcJDM+n7ZBQLEqJXMdMH/rs
rMag3vQuMs9ZTnCEhRZCWZfyq/B6DuawpS+k2Jmer+6vqYUTsKsZqJgzzFPtyEo2vYCUZFvWtrtC
SqFLQcatPjpw8Zw6+4hYXCKhIuVjUCVQODhqOg7CcQ6RlQ5qAZ/aWn5yn6pyn4RT/2jnUbvv8/iP
fn/wyKme6jeWM++Gw2dhV17yYICpOs4WSanFzVgki16cPss+YSwXmPGiV029N4N9LpMl8pbVxpil
F8oNKSN3aV4tHNtxH7lWlAZx1q17pyZAgBOk1rM2ONo+ElEt6j2kOpPFG+69u96h+aPv4QATLvPW
dlk3p3FOCAJ82HStVb5HlcdSbMHqPptya6OKcdyCtNXfqilWqZlCKMApkGa+VdrCN9IX4Pq5rP9f
KQND7qj/SBm4ETZWVAuZH4oHJtvf3nfX2l2hmadf3Z6zNcsdknrzAenMF9MSRYVzqrTlrS0jsjN9
5XxK6ibAAPIA3SayPJKaTkXL+MQgrDzSPkIIVOcIRkPn8lerdyv3s2/43fr/n6fddi2DfNqYPGUA
QnBa+ADWTFhszNwn9GASk8ak/kD+MM3o1+SvtbLu4/SvyV9m3rX4Q5WVLezBiY5xXdeXeKRbNrM7
zAV4vbdgeCznBgBscV9NCb+EkbfwXbt5a+lopeAoyzvoNNytoAgii9incHQ9LyVDH77TLO0QO7yH
VFkpqwayFw72mFB0Io2Hir/kI/YwqxicjTH5ED1YdcTvuItkHNh5Z5SKYS9lVXfbwlKQGhiTTFMa
6mw8adKPTx7/IGziL7ri/OD58Rwn4aWhNCiXdWx3ezM6+tYiKXgLwqg9wD/GOzAvZrMyX5t38Gn6
yUMd9/xOJby5dX1wZnkRrIKAlDsFYt2yHaIAKQ2RXUsyc2RpU74h1Hot49q792zi7cLSKdZdQNpv
cfRmyah4+2thppzn/x5NQaP4VzQFiGrWZaN+N+pM4Nkqf0Wfk4dtwEpC9hQOOFyf8EBPf90VJBzX
ebVUvcoOVuhlh6Jv7oo89zfGMv3IrEVt+mVDTQPkHTSwrdY+240hQdBS+DVbRK5y0iibup3XB8Ot
aUJxrUO1yNtqvJkuXg/9ure4XBrTDPhuch+2CoTBeVEEcc6xK6ZHY5nLkDkC4i6gKj0ovyviQrcU
TV20qVU2rQYCqiS8pmLR2rI6BiAjPA8lWAkxGx/BpMt3DYnIouj7QM50qGnh+lG8NDfx5y1vbuVS
1hvfbw+5st00wD67IcnUXXwkvT4vgvpu6ldB9cdAMU8xK6J5hZnMRfjmeFkI/YyAPq7PFZJTCW0O
8nerNSPGRqI3jhd4/NCPQSQgfM8TrcE+Szu8/hXYGvOrrxzTCSy2o+mpsb+evmJg6eYNsmyZnxYx
L/ZQgFhPOcm++UASLsZS8lL5dfzI3Izd2VFxQdrJenJVMRxs2y8XbaCsJ4iUyk0IqLXTYKfeIMDh
N0T+5K7DF1JQO7i3CC5Noes0EaQ5mD4mkk0t2bjJiOgPVmapg1WP/SGp3FikX7Zpfc2J59nGRBxz
LgAyu70zbD+jkgLR+L7IxKOhURjihGn5hWrSoU7ANB8FopccUPLXvKCGAqyzyITzzvEvThkEi7CF
S+DNprnYMg8u3Bd3M6N3P7ZBGaWyp9mp7bP0r2mkkWP6qY6zp8w/0K4tLubCh5ae4/FqDKCBgJ2B
LD/Vyp12fNLMT81IVM7JJ98BbDsvTfBjOsSSnLDjkNvQRWlV6+pqLBFShvxFOe9G5GYurEKKa4K+
Cuflv/p8UcA5FfGC0b448XZ877Lee6ShiI0lSuI9Emv6w0LO7dPqmOs+Upr9MdZDFLUE9MqWuQin
fVAQe29aUg/TZ8v0QYfppbauQNBXVbOPgljsvdrJkG6LFK/Sz7bjQ6fISMXTCDnvXdyM425gqjq6
cQY9njVmZ6XZtLKQ6rzVTJRLnxfykQdNlGYaeYuhLz8IAqQfAXfwcx4kFAAlSf2+hBfdtW0a0Zzl
kHeoI2us+C0sup9ZKOMXntRJ6guHPdZQiS2zGGKk/76h/kO5i/LWsY1oCJsqNlMM/0WvomFWcN10
0WMhMzs1R68WqllUmlR7A18PFpSqwrarvTl6zSgru1+jtlP9Gv1aa0bdYNgptxZ3/2m9eTmzoHDB
MA7a1h0PvBnAa5EFT/9SBIQKlHtEd72bfqIyMUn00XfLboEAUD+KNmsXeRLqRx9RqALZ1bLci++X
4nmKy2k/RPWckYUJ6Mtexbk3YpOEGeYRqPSNbE6TdOrnIKgXzdhUGxXIZJXLItxC+9Nsgt4NH9UU
3ExkM8qpSGMQnu+JDoJtl9vNJpckerR671ZCKrXNg8LfekOzt7uavwYWqPlQSjsn3+PuoUjcYJXU
Yf/EuvDJoNy/p7KO/5oa9ZnzOTVOhudaC2sJxWR08mPIkpdOBe0UqdVBJgV8OjXm8clFCvbkSR2/
uWy6hbgp32yv+YiKIXz1BFNpwrLpGao1SCLDsH8cIogwWOKq+4rwcdkoRN22JftV3BT+hXOrX4MY
XJyzVtibQfnyGGo/2rrWkOzxxBO296x62EVa24e4aertGEIMmJR1uVGDiM6CBNYqjMfp6oIWjBSg
VjdO6mpJylg+dK2L4NTl+gkbl5cqNjgvZWRVYE1o61s0TS/4n7Q/4ACcoqmJPgLN1r6qi32OpM22
0fjv9D6vLmM9NndcNG8D8ZxXJ/ftZZc7zZ52EEI6lU5NPxtktGnBbVsPeWS/FnmwLaq4eNDqMuDm
3k3JSLYCUmkopbpygaQW/eE3Ki0aqj7GJs5TFSrxWGZVvnYDyzvIhuenOA/YqrKb/Jnq8Eknk/qw
KFkrFfjrsCbudgRCvqg9qm6szry1p+z+EIHNig0xF2vVFuK+YwTbZeGxt6CZ1o5o5YHWZbWIqIgP
SPxHnxdjhsjGwQcJiqUZQL0n3aamaTOCppn02Uzm5Z6c+IGWf7yMmRyXUi8iu652rpV0y0Hb7Tmz
S3evQu6uc7AWH0B45DhwfP7hFa96KqYfHAfzYmi5fec2E99axI+3vpW7V6uIces1UfPW5e3CrOFx
/FO5dv0omE/XCj+9Q+BBmW05PAKFtxiAr7Y2jkXC9tgN70vjfcwXb/ZSTH+rpnswP391ffUjK3lv
LJ25EEVUZff5Gv/PPvMi5i8MffXCPNAEwjIOlhAL5Q+qb7qzZPHVtUjxYLrCQO47JJMv9twVJy2D
gLK0N2aQBDEDnQzotjETdwTAFG78yCbdohv6FeR1Z6+a5CWUlryXRXnIKwpcxumrbeME3qqfYRpI
p0nau0l3aTxP3bsq/2OaGsG0ZMmzR6NxK4A7sUSDxes2cXscAnDXzMWYjI74/oKAL4GHeNfMqfMr
KfeQ5gKAM12WDr55diJ/9U0hbnTQAJqVGYWXIVBE7b+lOxA4/7uDHkMwgjo8LlKruDlR7/UvAk7j
cTbVhLuPyH8iu7DGXiv2eoo3IYCku2Y+yKck2UC2+cuax76seczMlPOxPvzbzH+uMzO7+TV//4Xf
60pqtRvd8inN+gz5gUxp5AuSo9314EzG4Xg2PeYygiy1sUiFUgT/PtCFFaIAg3zGMbOXScv3BQ2g
ZJhTbrjB63PQZltjmYvflcEGG0W7cIJCUzAQY7Xok3jcFNxZTOAtQQOokks0ltm+9MhdyUlyMV2m
ZZXIP6h8snBi/GsAcE275iwfzyTpVj6b3Gs+e60ja8QypFYD2gkP7guH2Af4DzQdmfvWArh8KJ34
Y5Ju8dg6vV6PPHP2TkaDMx54XIAxnHc7UetkBXgF6i0Z3CLBxD0VfENZWD+HXJNjoAB2GXMAXxG7
ViDX7cDF8zi55cJy9mEt1NmqOFsCZHHBv69D3OY6qM95u5qcDpTRzrJ2cCXkqmcQwW7GafoeuLVO
R9rLFaDW+FEJ9+Yh2fqD9cgJDDUkIaAGhdvKQyb9P8wAXFcvZea4Gwh5nPUkJFB6l7ETYmCxYsJm
TzjL3iEUyT5c91VJ1V0rKIv9bRa1OUInESAXWAVXXdXOngApWUF0EbzYwloXQ8B+OFb1awbevb2f
RWcrPBCvO3XC7xYFo3DBZ8ovMGK1qFrEyq4AyQWc09KK9eGTIpcVKj+W43Ac7LzJARGUqbQ66EE7
EqByh3Z/5o5/Bm5K31rogtMeVNjnWDR8AaeUPox96Swz/GeuVZnINQd1/BQUbNwOElSWseyLQzYE
9baO6/gE/KxaEzxO9A7fGIoyeEgojzkLuzV88OnkNSO0EW7t7XLbGl/ogDNADAlA4Kw9DdAfpKbf
z7pp6RUDps0b19AMf0yzaROkct7BrJHj1WTwaxqlkHjT5CeOdvrs4yNEEYX2NUe5g1UVxsVRkqY9
Vw7NFjkEem8OKo/kdvijtO16MUmagBmVuPtOtiXerNs805qdWUjDH6yqPril24eoacT/cn3nitR/
0m+xVSWO5881KVEo3IfcDeN/qNzkQJ2oUvX4CLZOcmv9p9hT2HhRLmMf9AkUAxVtXllJRBpaUl16
3Xh3g+ugtAb66URX/aiXBXQYC08MdGcCEWOWXfCnaUbDWh6aUtwlU1wdM6fU66IdxK1qabsYgHa8
emy6Kw0vN4l3Ioian10ovntjFT9bkHgumHbYDtmMn3iWhn2w7A7ZCCXGb0XEbx0qBt23c38BMv4y
973xW39sSFZftA0s2UT0NZ3stZ7qfGHifYMLIGMznEpXBLuwiny5CWqbp03gkU1U9fAsIRxH8i3m
7S90ONLOEmzp/hgRnsNBsgd9NHaW1/qYD4ECzD6QvwfMlFCEWGImyqQdViweHqUfXg2T0HAPoXKv
jnOXBdHAXSGiCiUmYr2E+NI+xZFsVqhziWDItgVKgJTDuyyhXHXz4GcUNzeSxdYLCgoEC0pa5zpB
rI793wEW93t5mYEzZpbjk/tcHga5/7Mt+9vkjflF+ZneRuXALx1kBWmdh/ylbUu5xtMw2cZqO/5S
ROGrynx9LZupvE8gmzXdY8LjLYonoMTPvIiPiP58t82OfmHL57Le+l7GXpJahAekPduFMQdrvIf+
5kLmgkC8zc4RCZqHXMvqoB2vX5r+nOcXkOqaB0+OS55MTmpXYu1LCRccnvwR5PE/L199diT1yq9b
LzVTvgaMCaaoXkGzFC257sbl4LLqLml4soK7YeOgLPtNSVhzzJux3lG4hXuGVPzBww269YhSqBHC
nLWd9zHoyxNbjYwMt6pKsoWIefdIZZ2lg+OoF7voaMrI6H13szmpKeqPVnTrkWZZkU7BJg7ARU29
MUsVzcs8tWtkFbJI/lB5ee/1Eyc/e7ADdiYFNHRgmWSK3tlzeqiOy32G/e3OjCFF8TnmzaL432Mm
yfTPdQlti2WvufupHkj8MgSpNCm2hoEJbay3r0UBcdaskZZ5ZK19XQlQXfGLVPeJne/gxuc/oVTc
FVldvgILcbBRDPRcJZW3t1HaZs2IG93HLdKyJUqzfJBwgbs/em+dxk4nl1u32JnqjYQzsB9ylEvK
G/ibjVuNr3WTH8qkkqfOpt4mApKXAvjMf4Jyyrjv/bSEfK2RLX2OFBXLJlbTxYvEuJ08V+y8TPlr
alXFAZVSynVVdM7Ba53yZMumWoH0RZ89XT2hDoD6AG1jrahffB8p6naIcCyuEEZgp2l4sc3b3ruL
ClogLHaDt0h/g8sMuUHFPX0qjUwhHIQ+zAk3PesVzAAoLr9avjMOqG9QT6k9BuG11/K1Fcnw0sfj
uI64D6xxJmJJx1/aykoexko3R+iayoUt/fJF1QR0Nfw8tsZMpvakulzf2kzKO13Te3eeldRetWVy
RFGa2QR4B+TTKn7wQKsz8gn4KATESF8kqakcI6ROS2D5v8lWo+qXFkpOXUxXxKNy21bFBrkC71DR
AYKLPEo2vuiwM9iVtewcpR5oOISp3fb6m8zFHcGvI0+FtaKU1kXKiTiMXp+/ycmBsD8v/Ud7On86
Bhb9gY36KZO+9yykM20V48XKmEnSq4Vl4U77HMV/S/M8RMnW/+anh/84+0LPA0DsgsHvJPY/FN6O
niCRDhvrQSfcAVnH8xZjM/UXWzO673SbrSGXrB+yGm6J77LoXYAXmEvcxF9zR+gadyM9wy3A9FLw
B9EUVSpqL/yazmxUpDIvXUHguv+cO790MKtJuky6i0+hNp8UKPVVdZBAfD9a6ewHVdNvsuv9RSkJ
v/q0dbc14o5tXjvkmkM1ugitOv/GoMjO4ZSbRb2OKFBQEA8mEAHceScQASsfopyk7pxuLlDw6oFq
ZDPnHcSM/bZGOv09Nq8DbSP6H2VlwAH72/uA4sRDDQM79PAPDPR/9z4A32Q+6ITRg4dc5ZKqkYrn
KshScKboBsyn7hDbGtpM02wVyG1yvnyOcH9MFqZTVx14bdMYL3IWgEkaTidD3DD8DtP6i+Txl6l1
MKJ6hAz9LcRSqA2k+h4OeB/f41EfcDrjXh0cq4mOkob9qkNpjUeUKsnTOQr6YOKIYgzBu1nErBKL
IqLWtoeY3yzqaI7bsoi9x6gScPWri+uK4l1pvYrdDndJk9eLcAS7A+q+75EMp5fEkd0CWpbgZo8U
slhahidJfGsL/aG9ozYtTgHy32t/0tY+KfynIgOgVoE1cgRElxzADyVri036gUMTh7NSjx8Z6M3S
xw8EBDMQGHryqGkSrMqk/bUIQHj5uQhha/N70WhS3y1KdbWVW34uIvNfmsOmz7+UuZZ+sLMQKRIw
Wja9n7AVB7GzfJpk/h3V0J2j9ijZT4IkcHaBMnYZfNluGPKtP2OQjWfXadCMyScGifJS6RxvPooq
WGob/E3LcsIX0f/sZp67VHJYt8BTtnFAorm78Uh9zX36wiKWoTwatLpd5z6jjGF2Nl3mYsyEVWsA
7+T4V7/fue5CMd2u+HijyhsPxVwAERkQiInn1tfF9NG8F1vKj9ih4h5xm33P6Uw4rrLg6MwS1CgE
n9aNeXh0+9B9NKOjsoNjm9zn7dDtXEa9ZzolayTpwnt7iIq7ttD31SwCq/0u2TqMhktrcr2VpVAP
qBYt32rg70tz1zrxyLfJGKtP04yyUOwyZ9wEQv4M5tBsAFF/DRgnRBdMizinBoTGW1a/e2NkHbtk
jE7GwS2cdRnZzenT53XjUE5A591+CXAa7gxFdTdtE1RP6wqwq+GqIcrMlyhXUBwFKdh9MJE/+ydE
fQMP2P08P1AsefXdYzWC4c8kNLZUFSvfvKOSiR1c/3ipvd7ehlOAL4AVU8qkjE+SFvWjJfOViTNH
rsSOAR9eaOqq+3EoxEbEHlmbRGFGmZcy6idHio/smZOrsJ3xCXSqh09WB8hL3nLyLHsN3zjas0xZ
p7iXCC+JbF4CSa/5jHX2ROxDxoNXTQcConhSXpqszHaJ1XWbMk/8W8UrN41BvniX7tqn3U8OrcMr
r28Ag2uICP/VsKy/e/4c4mAvkPTPObyR0asNcZ9JOYDMMeeIIsCt88+Jd0gZuaWTr81oD5lkU49v
cZTyEbF6hq9zASmBPFdlRI8qqEvUXuuiV8XaVVdJ5werlZ0mDp3uKjhJYLaF8boqdfLIZP9gZrSs
RMBaVo9SVM1GxbzcOZVqbmoG38wMlALfiKAfTwJ72lLO9Uba+aJtiGnsgjnL2ClGxPUhQWcUeotK
ReSRDeXZc6vmag6fGhYWiKv5Gc9jX5b08j+s3+uyDD/E/376J3b0z/N/Jm8j84PnlDv/rIXkBVZn
5fYwPkzJvrUcrXYlA8kmSfx+2dckPBhhhGnlKkMA5EPjtCRdZoEc1WdrxVH2B+IU6PCBTRwaf4iR
PbcfaESTVYitajP6kqzDjAMVnrmyhjVL5ho3skZ9ogaCtRJFjQ4hdtanyE+eeEzdi7HsfEg9Th5o
CdTGCXm2x77dLnMeBa9QXL9HYH7diaSzznTqh5RBYXYeE6sBBjHcFbLvIP5T76hfnby2QNbAXejH
Z+KpclG21ZWOuT7XBCr0Mo7rc5tE2ZY4utu1iE4ZYsjVqJr+fnDt6ViV6pszuf392HB3QWSfr8ME
WQWBs+49CbvUw2e3pQ6xtk0m38YWdeCYzwQ+j9xbaidpvzu427kromd/9LMN5MB8EzZC3RWhOFXg
pr5WzFuavJItUZdo1HVxjUhzp62C7IahDA8ZhxbFXHB8gnJXNyi3NuuEZl1V/1O7OG+RoSmb5KWo
MxTa9Oz2EEejvCAlhqNUlePKC4Zm3dLMv7TYnRY6a+J1rMEoSKHaRtUmRaNbnNkXD7yu7w4IM2kt
ap5mkRAIeMZ1bcfPRcD7tzgu67TRbbcikyKbsLWdBXYA/ZyEYZm2ftH/yCGHb/NGF6nyHnruJz+D
3rpDULyVyM4vxwiKhZG6CykdmWpWxBvqy+RQD92wDWNrn001XzkjVOxV16c26MLPE1fDugfRa11n
ChE4lxdXgJDWgUX3pqi+xki2fiDlBMwmShZ5VsRrlAuS+wq0GKP2w4R/yQL5OPXg4VfHIS/Inbk0
je0cLApO2txFLatdlCwOViKonZOORhDqtXgZYnFtQi4eQDN9cNqkuqCIkv1YW85TnTvR2SWiO41B
ewWzHRx1RghCuA9iK360y/yWQNe9yyNW+hBi1/7RAgCdrKYiZK86BGoslN2ujWmN4SUWCA9Dt9dn
FcohzS3OX32LlMvWVsXBTdQJvMMYhF5UETMKmiJBq0HNJiqKfMNG/avfDFKAmIBr5inGRrWxb1ZU
82WfjY/IjPBLU5FHeCfdeRwI7qRJO3utu/7JjrFTg+vMNgBJ3nHu6jsW995pGKJtUPlFuUBBLQB6
PjjV86A9ZvquH6JoLyb6hhwjZmhUSNglJeqSfdolKuKmI1STaTbwfiWALD/BjVErcMlxrM1m6IXJ
As8BVjuO+szrMhHjQsvOQvmX0OOHz2bkK4RJ8LjihZ57aY4DKnatRaHPQhfJnnfjtRlJcImZ3CD6
XPmJ915rBx4ekW/aD/rrJJlYuHXcrtvydWrBXCWIdEZFup/av9dxpB87WiTHJpugHW4q6ASogiqC
YEtHCb9sa+uSpQK385VZSlz53Ip858qw6R9Mlxns645ttPbyhTFBbmJny2nfKFLCdRcFD/9H25U1
OYoz219EBPvyavBul+2q6qrufiF6GxA7EiDg199DUlPU+JueO1/cuC8KlEoJl8vGUuY5J3mqdnsp
bO5T12HRiMhb+i1RCvsZ2sLyMW9LP5t6VQnGJou6dt2rvXIapwZosrerLDW6bRfb3xbT4rb4emAU
I7WBu7/PdGxxBCz1jzqs3ENfi2TvtqEHSmif75ipRWfJmNjG3EgfkEocNkZl1JfR5c7ayyHtIWV0
9fDLvCvzMj9Cj7g5xPj671pWuicDSqkbfVDHS1835ToE+OOxHVNIT5tSfa6yG+cWUAfumN+ga53s
OpPzfRJ5zWVgLUPcK+Nf9LA4qzW+6WkGbIFWiK8Jbw0fSL38aiDtugOQSt11VZv6damDboco6l6z
sZq0lOknQ9a+6xjaNxsHC13l9i+3yp807CF8gajgVRrKGuIi1R8mSGUxnoVfog6vUMZpebUK1u74
0Dy4+CptU92V294CVkZ1XMQW7Fh/VS3xXbfz5I/CPgOlCYEFfJmvNnLPX5zYqPy608Qj5F7aTZ01
5cnt+dFLkBMMI0VcQZlp/UIgE1CXvR+XPPulxjhmeQX2JLZrFhvQC8vjOBrWWQeOJIg9qX025XBG
DMRFotLT8MjeCNWuv7HYGtfSVesDwpTOYyHkL5AF8KBE1h4nYmHfctEmR4NFUPLLu+Eh96bji2V9
T7QqAs+gGXZa3LRbO8IWCZJFtxacrx8eYHIrrciHxyE3JSDTXN3womtfEZ5AggQebNo4u3WZ33Qp
SuAAxE51omzvjJ6918akPOF/mW4HtbEvnll7AZOTXFWfeLtBZ8OpqIAv75kXPlumKa4O7w8pmKnS
kCujRro36pvszCDAt0UGuVkTuCvCexnYktV7gn61EDYHUsRtIGoF6Jdo3VULTdNnVe2KRzUsETJt
rKPFu8w3zE7u21aL1qOrFV/ALPiFrEt/rT1wFUoj/smmZ66VequqUyqf6YjDDp5q7zvWDdu+S4vH
SJce4pWt+GF7HGKerfZLQcqiVpnzqVbNca1p6Rd34FVQFoZ3zacGBHu50hN8UENb0ZUVAkFaMHKn
Wsch967k6Hm2uXUT01stNii7gbBh4cEyrUJumdXbV3dee14ss7VtBFRDJ8fXQYnitVtWxVmJEAAE
PxD7587ITl7ifXVSwzszA+frWDyNhsF8fdQhWOuB5c7Dg4M6LOcKjAt/hL42oCcQxfcyoe+LLhsu
1dSwXTHkxQaHY7arcFIITLvVXyF3+s3gff8H8nMjkMrYqOC0zZUsX4nGK9cSsW88LrNoPCgZHtSm
Yt16PEd26qAkQVbb2ic7iZxdmCoFRBoLfF+17DMwM1kwugIbLrUaTmMI9EhuWM4msY0eekBpuXHV
wTmVddt2UFJqn6zSyXdkWxpNuH+6CFdHXM0B/Au7ESgSCvHqCilWhWOylw6i7kGXW8Y19WIcUYGF
ADtwmxgjMO9A2APfAyFIqddyNbLmLLmBIyAiVE858kwrkLL7Pdm03LBX3diAVKy418Rgzi/kolAF
wW/CyH2MDOySma5+UxVlOAB5Oh5MBdSJVQjtZDZMoYlakdgIpp8VwbIvUo1BfwQcaAIuuwiAxwdw
HDsIoBm2n/YuX9tgZFoxQ0IyytlJrfpiz8YC34dKVYLaGXWk9rzwcXDkY2RHZ3CjoxjiQAoCLGm7
DTVe3hBPAyVZqQsQsxrQxm3smkCp5Z/sckjOPeIaCIU0/FNale6Dl5rP+PzYz+MAegro4H8yxJ1J
LWbhNtU4xQV1hwQwEcRpIKlF+NBUP6hjx7G6Lh2ZBo7Dx2sKaayVoTU9oPbGeJ1tUPvY6pkL7MXk
QgM4LUAjRYEGDCyVTFJftQpsgCcBtd5z6lPbZm9XmVGla8hGWpD5kqJBHhY+8yWeRPhcZWq3gWQ+
dBEtSE4qKqjdueaFZ2rwMfD2LahDBrRFzha38QOQJ7emVlJ8/fFYxA7WuWljD3EUvDN7i1vOjWyN
Wx70VIy7MnF1CEyBqtRmNrLwPdTg1AKaKvXwgKyTcVWHwfKNMI5uMV71dnCGbKfgaFnr0Qh61TCF
EC5AsAadpZr4mQZy06t0kEsS80sHlto57n4ORolEaztUG89F4LZiqXMQocBebLrSUsjnzEbqU9M4
D8jyDpuuZc0aYVOkKCpQ+6SSfQnTOP2KYgKTIorSvOB5r/lNEkZPwKKwtZnw8GKr+FCw9BsOV0jA
txzg/dbCT8vUpUZ6OlC1lofoAIhaGNJ7xz4UMlBkpl8N8chMAaaeakN6JcQbDEkEKCerHs/2oa1L
sIE1hfnViHiAmVpZwEbFuFFTx+C4YbfVbrRIfbPxpm2RsNHrfZ9xc/aTmvaAhJ59SkvL21TJhBN3
NPPQMERaPGhYP2uxLR6lkCsVIrjPptOtvVRVbtNGPWyF9moAsXpCgCCcu1aV534yyGST61XCobWL
ChgV5P+3kGDKkIstf7hhUqJygJQHfNcYTsxmf7OgpOEPXjZuLS90jylXXuKkTB8lKH9my8VzNAz8
uQQaqTIa7aGKFP7sGdLyO2hU4wmLLqqwhFutQ2gmbMIHqwSoClyk8KFI7J/aOCavUZ7wPVNjZIS8
KH21wb1em1KwHY2CEQHtztisgF7BKMpMQOU2VZ5U11Qf8fsBGAvMvdOBiBeX9srGQfPoKCMAg51l
7CxDZAFURGxQgFIBwSagx0Bstj/lCCWgfoWrBojrY3RQtW1V4uddSR0LIZYY+p2Aia5pru510bbS
qnY9z20BOsOvPeJ8kzN2eGJTjkDG02jaIfZnDmM9dwHTwg/W0Ksbci5khvxmb0LOcLqvGqXFmrcI
jM1z+z4MHCS0t+RsdI0e8NgN59HMFi30LfJ6N89lEom3Dikh+hPSMVZ8ZFjTLYrx7CzH6y4dpO83
ORurk5segT5hz4rwO02Vz4rmdM85719AC/LOpVn0u7oDG1ExenlpG0jQsc4DE11h9mxrtG/1CD21
2dRBrODBRLI5VCvo3CY4MQNoHh9c6coLrVFwlkHzpGBbt+j93CkktnjMCQCfzo5RBCYzaFw/CgSn
vlVVrK+A8rAueWglO9a7h6YZ82trpZ9aNY1eQbDVD6hrAcVrr49eedo0G8Tahw2NAjwgfOQIvQON
liZ/ykXZXSPmGi/tN1Hn0U6PSzWopMWhGGLzQICIuRUJkpyoaQEZJK9CdZB1Yjl/XmbTpanlte5/
cPhwaeZatUkHhA8i6zEEq/DFxp/35JmA8fZe9GLg03YLs/JAPcWS5iWJhkfqJWMBCdRC/qAexx8N
PjKrkW6t45eRQzvI7ZGjo1WTZjQ2IZApQWIrxmUI1bfGVPaOIqPLYsaGvzpkYfSJnBZ7ZrbaOh6Q
Kb4bKKNEXdUh2AKLM7kgHoGzDnTM5Pvtwg4HRotr2icQvDdMNsMXd7TDYGwAah60Qj2rOsJdwE4H
LrReQOjmsc+mKijUoK7S21VmWC6+3gV+wx3UP6FR7f0qK3Nv3XcglNwNkDONylaJPoyC7IPyK7YU
iEog9jqvKoS7ysQI4F4LliwCLMNYHCAX9tYk2Cocsqmhq2Vg8VsG7vz+hcuy/AhAfLqi9Zd51F18
ljv9C5e7pZa5v32Vv73b8goWl7vlRTQB8+6G7+60LLO8mLtlFpf/7v347TL/fCeaRq9S64Z608bs
cfkTyL50f3uL37osA3dvxH+/1PJn3C21vGH/1d3uXsF/Nfef35ffLvXPrxR6BRy7Q6P0oXiBrR2b
vobU/EP/wxBSUZhVZO7brLnfmmk5rzL35wkfpv3tHchIS32c9ftXtNx18VGRdx7Xy8jHlf6v98dh
BkdvaSbYnS93nFed77Pc96P1/3rf+Y4f/xK6ewMOhFXLbrPcdXlVd7ale/9CfzuFBj689GUJGsmm
f/mdjQb+he1fuPz3SwFT3wYDKvyszGQQD20fO2sORLxP3bibOPBmIYDcwSgwWpav1m4YKK4o9W0m
UNRPcA87ymmYHPshAiYO4JUTWNf8oJeo2RTQcNStTTPzzsD8gkFHpm70smPtYRdY6ZW+1QfDCUwk
lXzw/nykGQC9nMq1zcXcqK4blXQDZw+SnnRp9WOq+EuhN915m7iYllJwYWgkUDkW2beQCWVvQvLZ
L/I83SInhXiUmpePQGXuzLpoHqAeVDwqiL6cLK+50hh51fjmbjyb9wFo4cUjuekpSonFCLYcyEUP
VWyRCmxNsSo5ZFUJDJeZaKtloX95d93tro6lhwii/s2dvQFSQnr4PSoMROAKV55HILGGlQ0xizP1
UWwy9vvMexteBsx3F9tU4FL2cCnl2zSaSw35ee+rWHUab0oT5F2tAqPF4AmyAHRJDaKEECld+h+c
Utc9A305bD/MAfL0T/cPVogrZq7fG6qETB80/FH6zX7oNOY80FWG2hVdV7TnOzs2RCzA/hSfobsJ
fROfujSC/MCfa5AHNRWOt5A1srvtYqOrOHO6HWiQv+7stEgl3COvRvtAg2RyMrnJ1UHua+DtgZlE
nhCFnCy8RY5f2Nyb7TRIdrpaGsDr7CN1RxLAo0sXyZSQJ29zaZowWRgwgzeoeZb3G0AAOp8lo+6t
oK8nrqtaQ5AERY0UfGoBoUbYzu43iVc2VxmpzZVrlXNwOveZTIsdelLPVt64OGvAlZoccOSNbUad
P0wzyTbfg1ZajHQf14mG+T40oFbj57zkYks0XbqCsNHtja97R92FCJ9Xreax+Zo4u8TehSws0A5N
4EGXM0YO96A2hpFB17zOxUGpFRvXoaLyv1w3msFVn9zDhnf9sUFp5FUkujwQifHGnU6V1nMR3QA7
emmMSkCsE9F8Mn1wuWde03iUuKBjf3A1lFDSdCJiQ75gxaDzj8JpiFmbBojSInPtYzyBIlAhUv2a
l5C7mSppLB6xrWkQDZa5r+/vQD9pDvD5hozOVC0U/FcLAZCgfMcGQaTnWNgRMkdTBBDflEeGLCqE
KyGLRw0E2XPUlWu6WTSvIj3pya9BNmz2A9RCriHjIaCFVonbpFCwYQ1PghhS77EPpGABOEieBDL0
+K2SA7+RTZtsLUjdKDmEGO2G+jR8t06vJhfRhtG+s4U8darVnTyJDPGK+glU6I+u/lC2ZV8E8wCC
T8AD9E77PUZxGyTu9Q76y1EVLCu0RfK21p0tntYL9Yc7s60yZavo/a19rxL64XflrYooD0cfMQTt
wy/M/LODFOBx9qH+h5nzj4wMmepHAD35YPhBH1dBxjTP2KsEL2xbTMXmqMnerwYqKrf0abiT6Tzj
zk5dnKC7LZD/n4Vs3XGFwCdYUx5IzLnJlPPSFKF465pRs2oBEznRINnnuR3YOH408nG9TENUPQy6
qtb8We3WBOEQNCgJdTvTYAwgYK1eK474YgxtHh2awpGnIilwMGWi3idjVu9TI3PVR2khdqD2buGT
D58cU6IqDB6Q0S2ybohDPpDJjfXSx2ZUQh5EaGrue7oNveLeGXf4mdMuILPqF7rKUQdUH1l7Xuw6
Sredct2CGA9cPRWg2pXWV9bWwcsGxQ/GpUFYD38JUN8BUyBiPQ8z04NU5fvdyFtMt+xLBSkZ3G15
ATEvxKkT5ny3D/Yiq4GOQV08Oer7MWP1FnFq9clrcwhVKqH9U0c5j7jN5Xe3KaTPQeq/hu++zHDG
O1/pfOa4TVZDTznSkAJoBdS+Mk8gnFREOwMCRHIerm2GiCSQDm+2EsSqsq9RYWeaMU+mdWQ8BfXq
2F2JaYRDmEsLaEW7j3fkcj9lWhvUWgbVd8yg0dKqg0x3nN6+ALNerF0BoWH86+yfdgyeiJbW32I7
ga6HJbJLzVPU/kUxw40Fnssz+ZJcy1991W60kKYB9EHRubJyNPwkEWdAoOoByDApuhOMWDUgFEaj
xDagUccF0IFGaW7ZIg+peobpcT/EOr6JPPmKT/WkEK9HBL4Gfmrp0mg9VaKi0bxEVRluAtAkNKj8
eu3KDDNxgVAJGDzT1TKw2OJpFAgObWsnYCuQHzUSaszzALgbP0dk+EYpkURdJtAt7laiWwxQO4Ei
NBYm5+Xe2fSigL4S5xqwJsMxq7U9AI7H7D75Ah4UysGoXyK8AUgWMkgNy1b7UlsaQFbV8DSUEvw8
Jc2QCY+0L06hOkh+quE5ykYVBRDxgZ2m06pFU/B9j3jvv1s17HVoYygK6vtg87i3pGtttbADMxv4
rBUEsboT01n0GlfjPqoR7W/cZHwu69LvJ6Uv8OfKB71F2aho8gJpEXtnGzVmaNRL9Rp/CpakUVoS
rDx5olFmqh+WLIYCiWKs4TblT6QUMmQYvBIIeqd9VCE4vm/d2N6g2JX9oozsgX6HF48MwM99xRxr
EwsLossmtE7lio9WvaV98pgw42g6hX+3VwapEjvwUVWNo5W8jb7ZaIQJ/mFk6PHzs5q36kj47IxS
PKVT+UYjy6CiY4pDo0pFPrx3kRSNztSMhbMHObo62wrq2WGhcic0lz1S4wHgUaXA4lEP2hb6uTab
o9GZKACTD3m/zVvZ4SGLCSO+/49OnjX+VH9rW0JbDUViGvVQNa1zJpdBD+WD7Y7bZYJuj+kOT1Cw
6mkCqMyW30A+ffaZ7zuml6os43kRA3qFl3hA4pNehQMYPsq2h9aKfKkBajoLgG2SG3NaflTcyu9R
FeFJyQI1QR2VshXyaYi47jOJwrdk64G4PQEV9dObBEzJVJcmpIJy9exMJgl0+iblNnaRU7fCoe/R
sD7TGLmbCXikXg7KTqOG5mHIwy/QDpFHL4rkcQh7oNDpkho83hUFdS3eHe696vcR8qFuWDZRvaI+
hHPZWrfGbl5z8cnLZAj9ZTata/Hh7XXMS1C/yp1nVfJoe+diCxW/qJH3KbY4Kqm0nnlwO4UBOziq
uKRm6dM4edKwA6msN0/q24vnPESuSEgMvhZBZ4ScaA26Wm6J2gSK4f/t3cgTZ9QYMnpAJqq66C8O
FPOCpNfSNXU7L4atM/pL547OSkKDYnM3EMrsZ4x8y/7eXvaHuMq1Iy94ZqOcChbp3Sd9qORDpEcN
wEm5s/FwsrxB1J6vQj7KPXWpSVv3UTW75ES9Okm0W2v1QYECQpdy6nlmFN1AzFym1FDhOLettQsH
MTLfaxuoDHj5Nw30b+ZD42XEV0SHeh1Nn27cm7HcCJYDp1RzH/AeeeOOGj+BCABcZfhEjZHYDRBE
VnjIJpsrAFQdRwXFXaYusvXtpYj0Q216bxP0DhAGC4UEyQQqWr52xg46qJM/sLfFqSudPxZ/UAMB
77JR3W5yqLt68KMuHnbUHZuqBRjNZj51FTczHovqJU+zt7tBFalG+NJ29kbWpEDdlAaCNu5Utwzi
mAn+siQKILFensnGSgsg4qVv7g0Q5aDVD4dwmkRe1KXGYHYCHE0ZBXcDSxe1W8xNbNnACL4Ymos6
OYMRoVSKi2RTDx17C8DHoJFi3CALD+l6l8U3lbmrZKjy/xiluSZK8pBvZrjRE80Huf9+PnnEUFud
PZY7vN+fBpc1AAqGOC1A6B6k/jdWDA2vlKOE3soGeefsKs0azIwIQgKW/MGbJDokE8Z6Rd6tzRx/
iI3+Sk0DGdBzFQrI2jfDtbBB8siTMN/Sa4JmMkoyWPw091yk0YRi9auU3o73UXp1+d+MZgiJfZjb
TnPl9NYVamrtkKuOwHDKQL1JK34AXBDaUgDAPvaxn7Ep4T9ZSjXxDnZf/EFDsxMP23VWu2y9zIlk
ma2GLnpbhwagzvv/uM5y7/5/fz1tN6q+YUGhrM4s41QKfdslurVvQgP7razrjNNQYxlsvTLjlNlG
cuhBAUZZSONEJkmjsw+51yDlrLXGA5dkmkKetDZ1lR7VI4I6guBTk9bDmow0PN+R3HuQkNYgX/EV
c1n69pSuBuB8VpVpDDvUxFij+h0zfQQ1zAOrcwvQbTzzmwg/eSgxgb5Hz3caRyxncNdV3TS7t31N
2LM9onzKA74g0cVtM3fTl40B8d4/beo0gPp3YOZwfbYXUN5BseTJBRXMP3e6Ve1pPplogoaPT4BP
CmRRpvk0ILvcPdn6oGySvAefQ1YnYCXq06hZ1envujRALgNkmm0+glr7v/vSShmLvjk2FNG4/VQp
huLTlQnQynxVTLYqU1D87330n/1QD1YBKhjBTDdb32ljUVcHjFcpGACz0z6OTNTwuIs+lOHOAC3I
QgOybXl01pwI5DPkl00zB8a5Nw0AmJMnYzKHeZseBpylfepaNaj30EhSAGAey1ddQxAeUSAIjk7O
2NHPa4zY01wTJ36KQFZ6RZPia2tiH4MKF3aOem/bsnIeRWijmuTSBTlk30UQNNkqwptHI4iV3RLb
tE7QvO6vI2RSrMFojxBBG66hiUYwBbLONdMDp6vw8OoTOz2N7tsEmkWNa2TzVOrR/N5Kk7UDKE1Q
uXWGWGc7bEuNGbcKRKt1WyFOZloWSupNtlAxG78qbTG70MCABVZQZisOlT78aiNLOyA0bNwganpQ
k1g9a23jMr98HcAVuzXT0NA2ylmz+11jOB5DIe18OKSK/sfsaYKsBXS6Wfp0z+XFZBHEqxPAYipg
2I9kzxqv8WuU+NjOSy0vhobpBSZONr+QZbnyVfNSZ18kegTBBBzsjOk86TKl2wHqD96WgiP9ajFq
wwjcLZ0XyR2Yb3hChX32WZZYBhbbsgyq/SSrEd9T1LrvXxBCewWhUnluysHalq1Z7ZqcZ89Q8vuu
A/j4468OPUPBCx4hLENSQIMKnowBIS8SA1Rj2wjsOv/YNacuOdMoOS9dGr2bW9qApzfAWPuytYxz
ngIP1IfuZ+BbtfAQadD/BokHKl+8UgaEaRLzjNiucSZv0TdByg15LJs/stIyDzEkno5gkuJfVSuo
UwlmaMkhIgYr6pj3R4SEaHSYXOiKGi5AkppH7vs2a4yD3f1ASTMbvOjJj5ajPoJILajQ9SEZIuiP
R2mXgwaNxhi1WNn1NQL2I35H/M6qC/ePLDPzI9DAFUKfLM+PAogoP3VCzadJws28NWtbhr1V4Sjm
GbWawVqXAxiAU4X0qQvVqOHixWGLIuTe26ildvw2Quv+DALeK06d5ec2T8aVVrLwtW0BR9K6cngN
a2atvEYUr6GDsoNlGXkoCyCUlWKBs9saYDQhbeAdNFSnnXnaZpKEc1cjqQeo1XzoLqPEq/u3c7Ms
Yr4jcSRvJvan0QIeY3CmYa/gOWd7UjtB+gwo9gE5w6OM6jXZekAux2AenqbkXamt+bSCCULX2tN0
vna5Uu0gn+KuU9B2v+hp8iJAMbipXa1fZF5nK7IXeWcGuQoYuTeBekF/xtZM+xyOdXPAGyBQeiNP
v4DdJlYi8sIHYAHHx0ppbmSP9LzeZKFpITCGmzDRbFoTcKIGOpuv7KsRJ/1POUbQ38dj7dZVzbhD
OY96p5p59IjjIDD0dmH/ZF/1Bvon5Al5s+FmJ5CFedtZQ28SzCfUdAwgYZGBA/Vefp6MoBpk62Fw
sjPQeM6lqBXFVyILv2bvV1GBUCnZ2PvVMjpfJX15bguIY7HIvsXYve7xWTQeqAGJ3XywkhBVG1E5
cHU3QN0hCW9Vlbt78l08IFyOSJgFzGmXRY8Q9yueNJ4l61AF7L8UII4lSlX5VudkP5o+8Udz6L9G
qC62Hnn60UNMKZJ/9CCdqCxhfs5iVBONFBA+CkhtbqFuk+NbpKjxJaQ6y7HnBJYKTbC5iHJMhxNn
qbkcgd+gMOvoQTO0DbxpgEa9zMWXJuPnQak4SCHTmebDtGlt5ID7o+DnZiq1q3cI+Bq1Vz0OACbu
pavom36slBdEsGYPA6SfVT5AeMhOQIkqkB/Wpuo9qAL+Daln7Qhl3eYROorDAyrp7IwCL9tXy6Hc
WIMuA/KlxlCzb5Cw047Uq1s2glPZ7VAdSFxxuPS7kSMtGaKYGxXKbQTicKWB6MgomuGToxcBUaAh
j4rjMOqDBMRydnVHW7m2rZ5BUPSzWOuUJxYOwxoy8qUNpgxkcamJbVU9KNbUAGue4ymCS2BrTR2U
gvZ7jmcjMgXTCLlPnPbfXRYRikBy0GHBe62H/sam5zXEvizkcDILx3oQF4pfY9gUm6Wk5wjcLar7
1agVODg7st9X/SSXIjH6YzbE5mqECkdAjjSwLEVXUSq2yftSd26pe1E8LRdsC8kVPQma3Aqaxi6u
VpXhoGmmyZbrTRYIneGkqWYgzrcq6oya/Luscm+jd+oIbX3Up6ba1WRrvG70e6UXNxr4rU2d5oLh
B2rq4kNTMi6k3w69FlDicRGIntOWH/KYMcrxbEIpP1HWch6etaP/83pOb5oGStLNmtNt2dqbrmw/
uSyA+OXK0vvsLIeui9epAqqnU/xHN51YxoVEhC7rmi313l2biYvMp+bdTitSj+zk8e5PdnOq+PPu
T7ckV++rXUOAqZpUq6kpq9Bei46Pq8VGV5N+5lkvPcjYko/lQpcQfP23eY0rQQoiT5nWqA0lU2dd
1ulHn2XFBsJrW2SjfqL6ln2oa+thfj+oC9Ur0KLxBix/EbJssxuZ3MJBFuB96tylkTsbIr7fwojX
K02X6lo0eLKRukAljJ8A1HeXCNBiYFi1FWkQiKjOT6YJnVDyoklO1EF9YZIy/89JjUjPb6kSjWmo
9G0WoLtV6YCiSCjPvEoruz9TP0K9l003IJVINmXy+egI1vUaTytnnk3DiAlryCwi/gbstQHhoeSX
iczbXikG40rN2HRO4EgRrRcbB70OKUQ1WuWFauJYjFLtcqqERQ2i1dBb5Yh5F30IBcepElZspwaK
UX8lhw/mttM2kLPNfbItayAmB9yTcJx5DRqwC8076xG2mtOt2vf7AQWUbcbRlPcD2HP8QOq12y+L
1x6+BpXZ4sPn6TsoKEESZiraClFDfjP0Ejxrx7yIAlXoURyS3yYHMpEDNYnz0USu00SAla154l/X
Wpb/61pD2Xz2WKIdXD1eObYlHqlJtBIV77WwfSvU0pQQRdJHz9y3atY8dl3uXbs8nmJUKI4iI9RX
DVV4z30ErpCLL7Q3bwd0nGuJo8y993I/mqFO65NtMHvv2mN96rWV9sry+LVPmXPrJbZ7dWrEe+oS
dccbnSNYaOJMHJ488aJboh2pQ04xlOnBZTSf2cT7ITu8w23aATXFLZDB/Ba14AJN4JtDM8gHDOS3
Wy1LTbdyEMRF2W28GK0p41vIwfOb1lDBvDpJ3Cb3psyWGhabSI0BsgBO/xrn3QMfs+FIJmoqqDpt
URRbh5gj3BB5hJZ8Aj/VAnggVZz6UPdm4qCSMMpu7+gokdJPHF1SAw3HMGg0TVvRMYVsdCyhq8W2
zLiz0QImsn4r1S3bdQwCKCBD0Av7IBoGsqiz52p2nOXEQHd9EwwrB762LB0SmR2q5W0U8Cc3fEqQ
jmmVb0AzSDf1lE1dRodI/9FrQNAgpcd88JSc9R1Mnro0WiHlOI8uMHmC0yNLG89z7wbmpabRdMQn
GcX6EN0CiwhFel7GCkpdoQZFf7fTrJew1b+iwlBxocG20VcQydOf65x7j4Meb8kc56gsZ0jwcHud
2S99qYp9oVZpQKNWJJR15CXIo003CFH7eL7BvGTv3N0AycQPN2CucDeQMgXqFTSX5mTFqY8uwi7U
zS0A+gZN97O0O0DA0z214cACYTH2vQaRY9Shf4rKZuZG6qUNUYsy/dQr/EYOAFA6ELuIjMsyE/Xu
4u+1hkOwF5qfszG3Nijugo+VBdX6rM+hDzNhVroJ7LI0ZCtQeAXytsV2sXuMy00NoCTiXKh2dTeV
ugqBKae54OmiANL7wsNjwvBhstqIV6t2qk9BjV22CFTRJU8AwWqmZhkm2zBGcTBKBIJo4H6JeZ2K
I1GMKHRg6Nw+LY1sO3HoKkCX3u0R0Egno4fQXvDnJSiH3Sg++JQN67dp433vor58gFayfubKhjqQ
hkaZZxvb8dle51uyk4WummmOTIV+xt5mMUeokAhNOyRZ/7Loh/UW+18WjVDhqSsEcx1fB3NqOlPQ
AcQKXXvb9+lXMi3N3fkDROHPqGIFPO00E/gyfcOSHtHiqbv4OtNqdcy+zicgGp3PM10tAwCa3GNi
5DVCOgV/EhkIfKoygoyS1w50hGvnebDBTIdgzR+oyeZ+0vD8RAxPC09jwvlRNwCERP0i4wnvuVzF
SqP+VJoLFa6a5li1/jYn1JTwJCKG0txpOaw1OfhDXuJUjIj21wbP51UHEZcLFx3kPNQIp684H78K
B9oP0Isc/ExAy9GRQxkgo5JcAD3u97Y7KFvdEeXN1bwaJx/wsAwPcsuTeNjA5LXvhP75bpLWcAVq
q2Z5azh0D9xBd/am9IYcVSewgQQ/iDub1CqMl5T3D9ngZj9SIwWTEru3R+hrcnBM4RErqvHCZfdA
8bO/83hf47ceILG5fgEWcOC26SfoUuRXAjq0axXZrRdrEBwEsPiZABVlrNqHHhpbM8whrwxAPVEN
Y2P0UK9qobe7rYyi88vSRLXtCQmRFGxelOY3AS06AC1JixKGAsROZ1601YZ2naBoCaDF2KaojrxG
al2cUNsAJxBU25q7VKSedGM1mBA7gcLKtN0h+2TiiVqcaIn3dciECpW+kyga3mbI99sAPYJ4BZGP
6DTaenoRU2W4No6LH20MxFTjeV+HUQ2DDAet2cNq1G4VA6TjAWm3sUUCAtV7PBVyAOJSVpmGAdRF
Gyh+uhgt6GCjbqOCowvNRtKmXunQfJh+kKP/Ye3Lmuvkla5/EVUg5ts9zx62HSe+oZI8CWIeBAjx
67+lxvF28uScU1/Ve0Oh7pa2nWyD1L16LW9VjRPSa6oo7ooaXKKka9436QhA1b8drWfgLKEdMTJq
84xsCPEt1o44rZ0Ts8FDfB6RqioqYYrrW35H2n6xGVGgJgG3VTQo82uXvUD6sviOTJ+5TEI1XSzg
m05oYAdF2FtAOSTrNjeA5zPSYKu6fuOanX/0VOT6K6RLsk0JIkWgjKAxT+7EYP4xwe8D+iEIMOZo
vdvnDE3s9JsBZr22gf5/6Ucwfdzs4MZZO3nGX/4S72k7S8IKyEYBLrIK9B551uKvVOckaWwGcbtA
2diFQhtyF2FtjQvHKzpooDb2i0Dlpe2QhERy4MLbvl4QyyZ4VkBpZYDvkIaO5/z3SY3lAJxXqjOS
VBXob/XFAE8l4IXQz+imXzbtSCFTBkUYCdiT6a0V2I1rK2hOqVDqgetLObprUVdgd9cjugDw7yQC
m05tCYvevOtRK6YRKB3BxwFkHzR+4+PNlI5tcZSD+YVMdPH6sNoHJuvmmSJp+b5s3R+Q6OmP4P6E
jFE/ZgPULqt+CSJ0FzUmWSPfro3koUi6m8Np7MTFjzI3TeBlsvGEI5O1bqZBLghraUl032BfDg+N
KYbu6AKWNPAWZKebGfS9AHDWff82oRWQ2G4m8y5jPqSMjC708Uw2GP7l+jZaqyYOVmlmqycxcORR
3fCBmcBy8bEGe6hnGUdyTtI00VAJoXXyBqB/2kGFOVqSN8Cr5uwp/ys6i9WTCy7oK+QAqrZt+2XV
GneNBLcYRVYuurMbVZp7Woe1+NMRrlRr8jLRy4OFflewYeInAo4jvU9ZfaBlKQJISBD2Gc0jjZIS
RJQ4cjYnWg05qx4k9o0CjZYHAU0HeniuNeAYNnH2HKGZFQWPBDRRkNbcSXyR9zZodM/oysajuY3r
pwbkGAtTQpmtwj9ahIRPDLkgsTLjdNz1cQnAhc6p4jhtLZOEN2DFw7BgFbcXQDNkZ7yUwNdSO2i2
MRx/lXaptcyj4rdA7kMEIGqKjVk2kLXVJThDl+AiXZrLkQMKh7G7kImcngCBjRk6ckMR5PB6EDnR
fLLdFrHcHhjdor+Q3RSGhCQNNLPQr2+d2r4pdzWPHqLJcED9RZRWccFAZGWBI3WK0u8F3uUgV9Ee
LkLcQgsm23gQw12QEdzNCKfbORTUleW671GWgt7yKgxfeNWpu1sKQBkO2gKixNhR4oAciXBGKDuL
doUHrH1PjpwJ1Lwr6wUEGfnBr6oSD76QbZ2iDy91B12Dwk0gqBBN09Js/fSlk0G18Kci+toEzUVK
JOQX4/Ra48CHf9WqQwfJ0PzInOKTK7PytTfwX4v+ZfWM80Cx4mUuHvqhQkLAca1zwMdpp2K/PzRm
KCEzy/71ydXofPxkV3+ywetLrSrkWar8FUX7j5889NmntC7MZVo6w92UlBuQmIGNe3KMrVMp46st
8T0P+4yBDLsN1qD4D0/o+R8OqKNbW1um5n0GQrOlL5r6syv6Fw3axvyfoDZCpXPKvhqWYb7Eg5+t
GP7o7+M8Mrbo304PSZaK89il09oNp+rJ5xEIo7ljfYOQxtuPYeHHMKI4/tbbSAL+8WOoKfzXj5E4
QfXbj9FiY3O2sU9e9iP+nhsJ+QoUIYonUMFWD3aHx4oeOaGJC7B8pa/KC5mw2xKrUNj9loY0nU/A
KtGws8d5Ovq6fbHUU9EYgB5zkCL7k5OsBpu716iyigcctQBM6Nwr9ATc6xDrJAxEkI5ka+NYo341
1xVIjq9AGBUPXvQ2HZJgqCcmLrIJTm+e+s55uwh9lwH+7hkD0KV65CXDhNxKbiNxqj0g54Fqj2Xu
TbBUrkjXwbGQXUAJZDqBDRaaeuZ3MkNdFFIxOop0aiiqnJQ61Y35gH1LtEzqGnyYSjrtadAMKnRh
3TBgfwwy6AT0j/ubA9IIiDbfo9XYrqsu2kGus1/ayJ/tqXiXZ+C+AsNEADJU4KzJC87rcE+Fv4JN
0JcNQC/rRdF6Bg5MkvNFFMlgWyVWa69IwNzSRmgqBFtSKif1c7ojLwOL26LT3qYDdqaXHWTEQRJ2
N3H7iRFLrR4pz3wiClvy6dHNpyPN98jf50Exd46s7dZGIxlgYZF01TrrwKFEW8B5N0jGMamhE6I3
i1Qqp8sc7XQ2unxRmr9dQmWotaqx+5Xc26WOYQOkkKhXALtWdR5mLyppa7T6wU7ctFkSgsmiyWd7
oDTDWBCpV22/xVvM+YHtm8QzDLmXUTO206XLGLpFZJ8g3QbbzRvruMLvJoAd6LRY5gW/xBZeXF0n
0Wmh/PFzGEbxarQLdqDqjl/dT5MSL39EST/VtcVDjhP8g4H/tN72ULgIEt9ZBSVHgVMLs0pbjA+N
wn8plTUGhjMblddG2/Afcse0r2DZWRt430Azxe1PRo7zGinVsNzCdo5xNBFpHRvIvpSApnNxJG+X
uwcF2opHaLw7tAaZB0iLnniBNWhJG3kw4JGyYlHwKoOCVc+vtWoa0O8AqNTYCb9WIO4HWUuwnEaw
zy4be4CmYRT5m8bx3rwZjtU0lUx/m68jyOmjwW7tQpMGvQOt39X6VxEzgblfOc0JvwrU3XUp3HR5
eyLvpIfkRXUcwRz85jcv/TXRkPvs49y/BdPKeKplJ3ksE39cll5oPBmx+tedGtmbTb7f/RFnpBAn
H0U7bkWZ2Uc+BiDd0V9a4CAeVT2qqzt09rHuVQ5VQ3w5W9B92zi9fLDTlzn6FS9TcIFOQyU9c117
PhJEIDE5ToKzo2Kdt4LGub0g283xtyFyCaxZ0Lyb2y4nb9VxSD7/4bD0+jneuKsusCHxZVj8ji5F
lT+hf9UH4vGXie7A6xYuwSmfryvSyyRjnQrQpngBKNB+j044wO659+1mtlWc3D6h8Ku3T/BdYLc0
a1y4ZDHP1zTjFuwZxTWWxd4wwLKJ7qV00RRjuumg8gktuYDtu8lsLqau9Bq8CI9mD4iBrvTiTSse
BXJOkFlooNuqI8hRCGdvoYdsnoT24n4lIG6mrCm6QI60Wxh5WH/papQjXVbwYxEN9Qv0yGZ7q6BS
BEEiZ91kbfOlxl7Vsqrq0S4jsBUVCkhjbR/0dHRAxbfpDSRXr7HXf4LIRbWC9l52lSbSLXRHNqlt
Stvo7v8mzqiQXihNcE2PI7eWoT2Bbl8/0dztNKjus8O4OioTmGWyZnlhLUeJJ0rNbehXrPsJJNgh
RHgMEORtWpFaWxK6mHz74lqV+ZgVY3afCPYPmSkqSAJzWzqO+qyjzNDf2gXwMJXhXLHXLI+Wi4cA
6vHulWwV56sRTY4Ptmu71xRCzSsfqOstRdAERyHdqQVgr2TTEwYP7K1zHiBgcQIQX7YGazd/AVy6
3UdDy9Zcp7582N3O/WivcCx61fF/s8sph/psEy34yPtLVspgk7GhWlclL55BY2jvoEsZLnnUFc+S
t2ha9mN/YYQYplOEpEQNekwKtmzw+QyFvJAzq9PpMQMJWYytk4TO1qqIK/bEepk8SL+TuyHzAhNp
OK871HhZ5gtpxdHesbeWK8TwDzmMCnRXx4KN3WEOh2wf9GYgQgX0VAMWlqkeL05S9S/dyhsd+WIa
ooPg1JgvaBjXvWaYNCADq71QJa0hroBWFhoWIxTMYldeUZkOH4LeO5MZ/7pgKIoBcq+zFksGUEEr
IASzI69vqdfIUd0my3G+u71ukR3J1SJBhgRaAB9ew/S2vb18o3Gtm3o/BJCPkwILnBNkXuZ3NU1k
yEEnIEM6OWB3xxnSkptBV9mKfuwekynadD2P78jUmwH0jnn7D/nIdJt0s/0+qRun5mj18h+K//+d
lPRAi4HtAT9aLwLkSf3xLkxjQD1qIe3mm2rjo5Fit3kto656KrPop6V3XY3fJosAm8kz6ATteej9
PiTvLRgZK3G+DWWGjjMrj5tVaOwjR3cWj3Yw3WMUU5/x8NeR7ZflQuZe8whICFu6BWcPAbPUBrLS
7QlEcMNBCojlhH4g7pBftlcGABPPUwMhDVU17beg4XthAW+7qADnBj8BhEIL+xuUd/hnj/lsmaHc
Ni85GJr20S/flpQTAEu9dN+WREv5KcZ3N+mE/GxUbAA1I+4UevAW0DmQn0uBz6Q7qW1/javsCTSx
IQhLl2NX8A1pg0VIq5w9HxQXDYiT1zRs+xZC4VDkJKUw0gyrC+af3+0kLeYhgYGXcZZiL3gOSsgG
L3DjRHj/LCDVMd98dP2XGBOAn8MwJfYm7u1+xSc/2idhqD77kLPuZVV/ElaVnnMwRC9G6Hp8prAk
yYw9OIKhs+n4i5oN4S7NWLTlaFZcoTHZWSeyxv91nU/9yq5y6H7QWHVOD1oRx1mPEBWCLqg3rW3T
3wLL9E/kqnhPvPUAXXV3dPduv5nIPrnWHE8U92RyNWBkhB1v1XhPdjKR83/a/1gf3/EPP8/v69PP
GRKi431tydxNiK62jWV4Dr6Qvy4DiGwV6+/6MgPveyMDlC7K9Ftr+1G2BrYd+Z+2B8mInjDH2FMK
oZfUhypMiqf0v5e6Wd6Xm6enoPT1xgIK4VoNwalc/S0S9TK0gnxDNtJO6MF8epG5ubAHBl5svEpt
J7b2KI2aM25MBrmzcEXQn32wzD8njf32Ak7rt7AZRqbDwq7qz2AN8Z6zX2FTN/5rtd/DaHoVxfgv
9vDttyccjKHAdNfVLjTp7cZ/SETiPADtKdE/jC96ZZ7yDswWFCkcu9t5nh2AK5HhUKLj2ykB1SFv
wXVLMcpwvUUrgKZjqLHMMfoTwL7sfvgEczWH5zKaTqCNuKdoWnYM8dyy5+KQKcbD6AO14kRGscuh
g/nJrFGSiPwoPtMQVH/btuiSqwFFumuh7JXSPa5ZbjN0PYlqQcNpsuwdyJjN2ZuPHECYsSx35KUl
OQQ3zjTUS6ocnHy0ZAl6nbyPu7MbR6BFMUIkK/iSUd5EX0RbACYOObgT5VL6uJ6giZfEGxpaGZdH
ZkKzaGh4+RSjbnR18jmVQgFtA8rn23QhGnMZ+v3a6myoFMZp+DA2aFVjWi20lgNoJ/wOQON+APvD
vyNk0B3bEa/6PyKAnEJaXJc8/rKGj/P7akxs6MNjz1KwNZA4SKl4toPrpGn3h9TYEJH+bJv9INUH
yX7TggXWLQ1r6zYOqhIMrKaogzUnn4YomcxDQtgQpoZLdzbdMDXvkwitQ1HvJhpR6PtEhnaEE4/R
Sp2y6q7PsyPkB/0roMH+1WfsE9q42jNIYn1IljfBGvntcU3OzjfCs0LKqtNOMpVlfqn8nIGVFrOz
xE3XaKlvNzQ9MIWFk2j7bZ6tJ0FKYwt4f3JPJjMYsKkC8fOWfoJxCPojhx7wgry0BkMNrjTZ8EAm
WRvoIJJ+tqMfAerazcFlngkAyK+fCKQ/UP0yHsnSmQVUn6ZvUZoMe0rACRDkbqemr+cEnkzs7oIX
7QM56UuGaixE31P+QF8wnnVo+/h9uijqesU9BvrmMgv2Cd4DwO4G+y5siieXpeVTgX2SPWbjXdzY
+I67zFm6jIsdOYGQnnY2iBKWNOF9Op5XBUhclb8OvCq92PaVQBMML6EVIL0T2HfAd581KCq3cky+
gQb3q9dD3wdEI+G+4FBj9PPcesVE8tNEVRvByk0BmilXhpmyvash+JbRqB3K4paGXogH1IXdRVS3
+SYAa4GEDNLnPktssJ3mqGDkWklKS7loO5C17IP993jUDM8sbHm/R+vyCAhrBqSCzvz9kQOs/aRe
2gkKGjfHh2RhS5lAX4JVs0zwDB+GClwaMnqAilf04FmosmB7HG4HyNg+gCMAOX8PrV8yCE8UwaLU
uh/7r5Ny3XSZh9zT9OE/Il966dLV7MCtXpJiaQ1a0m1aaPbpT2gGhuRtD/XuaEDTmz7Z4bnkQcYv
7vY0bJm54mCFfU5w8sC25d9h9KoYXChoh0X317BGr0ZA5vcwfY6ZVyM7fajRO+L2obRaP4BRecgk
gBMQJtt2U5YdoQuWHwvLcLYKKIQ7LivA2CsruPYRUtcNc6svLOFfEi7rH00KvbvMH/nCHgGBbnn1
ow+bL8rg5ZeiKVNI42T+VTH8MdcGz+8gUPH2KY01fvwUz0nSNepgLeiPXxvbfGONgdK0PAKzRRwx
H8zQhpxpZf5mo0magiOILUhshME6R+7tCpGY6uCiZANhHte5ki0WnzvpDI/SwusgdCE73E7gwrrF
Q/oKkEZhYpfaWu3DfHkZugmipZVz76rRO9h6s+oBu7GxMpWijD2JOxTbR6BdfzfO4vFktHVkunYO
owiCf6rMPJlgObnd+J41W8JfN7/FVGmoPiVd80p7ZNot00ZZDRCbF5G5J7sMgztuB8A+5NOXPobs
wC29S2lgbXcYxM4dL95Q54GSn+oYShWQirBWCeqMkJxLp4sdCXNJAW74KesaZ8lLNKu3Is6XYjLj
zZS4zsUA4na+WCHjp1A466GIkN4iB4VIyC0tS/yRbcg2oP9vZbpJDGG6XtwNEnQhnZuNm6oU+Pdr
KgMJSKEO2DSqz2DP9SFR6RqHXg8Z2zTh6L/UIK85ugHU+7jWjraKyV/2AhT+k2+UYMKqf9TKNl71
TZDVbzcW+HEzAUEQ10J1sbRy61MTdN2K98K5kxa0BbI2KQ4oGIDRIZrCdc2gipBaUbnMa5DvxFqe
rtR3fQC0N4A8GJsWin7paFrr/xxDgXRJU7CdcB19W4zuePG1LLsQxy37REfOoeLTPTOmE8mQZSlT
99pHJ0zytQzfFn04fff9t3ngQwHL/ei8tpBlWID4iF+5HQUbFQBjI0FjeGZpmKz7RlifKqP/WlQj
1MwT8OBhV/cddM/2YtSTDPZrEsC34xkNPSmYNQ3z0zSO8yTIqs6T2goJLcBNjGjIjknjGst8kukS
OafsGEcjSNrJ00Wpersl15SZSKC4xXSwRxTQSt1WWRloBE8sCK9DCyw5hREYNIxCtI+Gk9bLqhb8
VRXyznfR67UY5NdBBN0PtEz95IEbfPJzGzzMwejcZb6ZQfdJ8AP+Zetzpmy2Fk7gX1kqXpIo3k66
fkQXWakQ2BqOvnEa5zbKxZk7HiyqQH2IeXfzgKsDjToTivOdCqctQYKqETrlQ4uM3owQ0vAhULL8
3SY8MFCQKDUFU9z4PpdQR7Qexf3H9dwWe/Qg607g30B7iukbq1uGZXDMJ7CkA3OjkzSlA1Bg5Xqg
KtPoaH2hSRG0ndY325SGF8t4bXDsPiRBWOOUbBoj/g3j1TwcZeHdKVmk6NxNQqQLQJyU6As5wGQX
LWy35NsP0dgtr1qVD+dbsOtrYu+svn4Ig5B7sh7dogUX+AsIYsKzqGrXXnTIB+xDO3qpGYsuSuDc
sgL8fuPZYCCbQ9BzNS3SJDLwdFHFCngiiBrcnk8jy2uQWa/pwdSR3VG9cynzrlhJHUyeKEcFbmEK
AARTMQf/8fCj1QtmWyBbRFu6Zjv0ND1izEr0ZdKtScSHNxcZpZU6QPUBm6GnkAbehzg+WBVfUaCb
WGgPsmvf3jNHzrZ5BVvVuxYybQ5fFHUBuQnLcu6TbGp2btLl+9J21d0EIUhoxKXNlxFyj74RGz8C
2ey8ivmvnV+MS5pUeGmzk7kF5pGwV3c2lpwnFaZ3pieCU3Y75Ii8eVIEXNt9mKo1g0LfotCdCp7u
VKBLPTZLJK3Cs+1IC7gafbQH1wYH/RVaD0DI+BaHUxOYS0TdAG+OlM/ifbJZJXILfTTIG6OccwfM
8HhXZLI5Mw8K9YIVHsR3QIFiJq06VKH5QCNPm+gOvCX5rvd0e4KeSouQozTibGPWgN/5UVu+rRLm
ebdiPTKpiRVEybp0cNAcMwZCwttHobaEnwYImh2tNqp0F6WpuAiQKqyDQCZr+ouq9J+VmZRXKLmx
E43aKOzOZdOD9w8+uoSNKdceEBfrtArfbOhcfYgqI5j/FtFVW57ryb6jePpTBHm8WMdcNuvbQjIS
9zZki8+0DpLDoN9QfookEyhVas1/ZWXJTyFT/94dIN4tIrDWk114rr+0Wosd27gcn1nKt50KrC+5
tKBkXbZqS2EZSui5hYN9Ow3s8J+WnZhRLzwJGi5atohkebAJFtgavb1D12C0Ltyp2xALGQ1T5NY/
DLkeEmWZ2TbR+uaNJJISZvkzxmvheYCm0EFk+C1p6HBkyysvQCOC9qau5ojkNXCJemimwB4KTdNP
Q5QMknNWd9k8jJU0z3Ft/JhXQsXjksblVxrFwnUvQ2d+8qdpeu5K0d0Z0BEjH7dsft/m4YV8I5CL
962ywRmATwSjRvOADdYuAsHKc2JMBjBFakO+YmDWowfCQJrXu317VV2yJF89xcmTV/ys8c3byhRY
9z4qh6ssygy0XPlw9DS5E2DD9i5lTg0tHfBFzSHopmls132gUVrmDBjAxNrQcLCA4S6z8EIjmlRi
g75AgmA40pCW9IP+wc/SJ6VpT/KhzR4NnbUta+5sscEYIHfD6/2I3v0LhaAowy/QoNjfJnSFMLdo
BACCQi9Cl75IxLxIXDTD3gZ0eQGGiRCl7NpbpE0INHPtOMaCGS6HyJYIV04/Rfd1XkX36JbMdwnk
jRYmxTQMbXZl3V/ISxcKVocyjL37OShr8XBp8R2Y181CMCWZbhbvbpNun1Xqj7FSUNiGWemu0HAF
DEkYm+zo4h/nfS9QyARobRp/ePuPicrXvY8keN2Z27TPh52HbqFrzN1/eDoV30szROXAr54L0KX9
LSBr/edQVfUcgBfvsKsVDl16hRyHpUcfPDKLxIOmfWnF9dnPDfuFic0UFclL3YzNZUxi4LS1uS8l
32YAjm9QjLJfbpPehtitp8hkTVN1nN+MIwvxN5LwCu19kEf6cOkjAN74oKDyC0er3610B5l3/4ID
T2KP4YosIWPY52RVtY3yEmp4rhNC1jUXa1ew9FkU2AomXdz9UyFXZTDH+SlQxqp9lX5xOyQ1cuCz
cdLucTzE9vtg1S2a7fT0CGI38/QpMNtnlDyGdZpjt99qLISn8RGidfC69PsLjXwTbApTl4mlpSzg
O7S3D+SbN47RLt+4FRBTeur7/DAYy40ZgsE0AYU1cgFohB90j0pug1YFfyBX1O0DcEXhLDD4zHzt
5RP5I3C7rZgdTkeamOuJHTW3TONTkyfq4Ou2iqYLyour72gYexH+TqPhZE3Q2gYLB/gZm0qeKIwi
JiOutl0Pstg9wEf9MnCLBhVPZcy9AVGeVovEMuW9NQT1BdgXA2hWlE49WVf4ftZanPTXDDvOwgcQ
AoLDPHe++yIQR3o59W0SXiCDtu043vTLlsXDBkx67eq21dMTPJl3RzJJ0PRtzMAGSBrpUZF642uU
13sQ7xg/LNc6Qbh0+iLALLD00e9/B94sY+f25rBDeylQm3qS76JvMTWb/TTy6m6KnHKRqZKfc92V
miWAR0tIAs2jd7sr3FKsClkcShtcijeSGcBCoetj9D7YVc3yQI4cX691lTuo8bMISq69qc4NGNJe
+p+1tPqXmI0xOHLBihY2of0iwP+1SS05bigIrK1vc5jXOC/WdyfOd7Ipk4e+sfmVFTaA8bkJ+qo2
Ta65qNoTnjhfyDlxXp9BUX0uRy8/2SrLV1DGhcCiHoY93oALuqVLZKR4hGmPGjN4fAh3aqEeb03G
wf0GSFz+4Ci/ueTAjy66ITQ/83Y0VlXDyj0NM1QsoI4pnzNLH8GAs11wMMN8jtJmBLbCDPY+D9Ij
uk69JbZDiz4T4tNUxPxsGioEgS5gABCS7VZGFcSHSg91mNBhZtzwM/KV0ESLWxTDgMJagcqGH2j4
Hmbp1QAWAzcagQqm9hs6O8CwVVdfQw85dZ0xT81WAmnVB5cxLKsTOuK81XsEShJoAUilXHo6IupA
KU8R0CSqvsbN2xoUYUBxDlxE4EjGA8l87FBMW08NekDGqrEe0UpvPeYi3LTIUt5RRJGkNhAH4bhA
dgo8u37qTQs8bdSegh0bPdlCtcBcYSrNaPWaSEe2a6eSU7GsPWMzDu4XBk2tfQY6pkWnmWHcKaqP
NIRIjf3s9uJtGI8q2SRoVV6NjfB2dQnBMDqre/itd6KSyYoO8uSlIZ3Wb8FOJ6MjkjrpgqpandOB
Kjgth03SBgZAykV/EI4dHE2gtubqWBaBkmtEhZUmkJ1KZ60ak60CBmhe6TbhzzWRKYIq4Srj2Paw
HEA3XgzZfZjhjTZO/kMTlTABQ3AcWfB6Mw2pB0kEp5DLuMv7dOnzQqxSo8s287iOJ81Zntj7eWxF
ePk2VXmhJarCy+7V2ON8qCcDbzevn6PFFiR14yFPjkUssxN2O2+XKUgB9vlzzKt6OBbtkew0o4tC
GzSqJlHN2Bdfg82nIYJgsI9eSjsy2IJsrnbgv79algBFrW80IHSHNDrKqEDa8aS4Tq5yn0YBmIxK
7nphuE9ksY1pD/qI/l5o02CbzSKte/9IESUqEqtWQAmtNVoPOyq0SooGHFI0lUNK9oBmrHBBQ7TE
Wpf/8Um+3fT3CSAuLarwYZ+76JSemuLY6Usy2hj3ihfADE3Fke7IXTn9CHJiewRv4/ucmMLJT5H1
VIPP589b8hvt0KwhpZVsnTzOVqQbvi90d1iN78mKtaY89wDgn908z1a5yezj6FU/RJT1J0v2b5c4
dfoT2bwA/Hqukx/JOemIHmwNyKO9h5BnRAcdKJ3Bq1YYD7cy1TT4/Giq5ot47yx3UGYgE5Wp6GJ0
oKjUUTSiUJo48W6eOFe0fq11W/73tcj+/om3tdivT6SVWVnaR/Ri4/GJh1GTofOWELzB+xDHHfac
dnis3LzYTnwckhcFcZ6z9uy4hjyPTER7vNoOHUuB2CHbfBsAoLJPLetANrqUXo1+Zn1BmwFISl94
hxMEeLuEr54NwO+D1Hipu6b6VtrBS4AvwjdQQc83wJPON7+5zGj0P0Eq46DdpZ75P5b4P4+BBBi6
vMDfvXZ71z01o+csiOih4DnftNCpndkhbB/KLnVtupcOv/InFjwlE7Nf/jYpClg7s0P8e9KY1vZL
bDvJSZZovuwLY7ynS5f4ObQylzfLhETcvZfoDXnGteirqdksy9raWgnOqJ601Iepeb80oqaK5iUH
C1wd5qiTEvoTdE7vvom4tc0iEMGSzUGFctF2fglq0LJeD+ip30e+yD8pY9qWDQOoVdtNOwtvdhlX
b3YfjG37Bvi6T26FM+S7/Rb/u71q0L9G1au58KWrV6C8hCazmotlDWhrT33YPt3qZ/nAmu3gBuPy
Vj+TKGEiC5sEm1tRrHfiL3nsjEcyzXa+rCJ0lFHNbTKi7MTt+un20T0eONum4Wp5W6aNho9Lk0NZ
+bw0LWSCyvm+99hystAhKLwJicEckJRLXnve0mhFgT6AMbrMHjyh1B59Lc+FtlFcyyIoKAJBsqUV
5rm0wPsqEuw+aGjSi75fsD2dV7qZbms2SbbF+8Y/khM4sMfUzfvTgDb+1Vj42HHrjcy888CLr1YO
SrPaFIBnelflClRdekjbFbeMUWuTUXYkmxeA4ACg8DtyzmF6XQ+l8M3NVrKft2UNFXxcliaFBpJZ
qRQZzlHYBtGyAxityUmX7n3ZSOCooGrsqsbOcPd1h50d7WeCGDgIGtJ+hoZeMEg0IqE0cRuSF71s
+HvJTkGMU8+ADuJtNE5fww5Hotg3hxMIxbHHo7GvjXRHlyQqIRGbtVuaGoFlHa8NPYXGtxWiCgT/
9tA+/mGfV/7wISoPk4UflHKDFMewH/34ypzBfPUhxBpGbvK96NNh2Y5pcIHgb3cCjQfaCVUVfrWa
MwW4UCVeVj445Zuxrs8ldERW5PC2NjSmvkHZuVl5jUzOIY+LC5+APUBpK/nusaehtqavNprSV9Cx
LfW2OdqiRIzcg4BwJ9656rUwHbFIMju+L0vPuZADRwD0VmiHgRa72VEb4F+OGPooxubgWxzUiq6G
QI1CPpJNdi5QdmpQjw0ygxs7NuRdlHN2Z7Xmg9Cb2hSlJBrJzuAbA4z5UASGyGPs++yArMqemlpu
jS40hLqzewD5+eykeLLTRaG0dHATb/enXS8LdmjjUFnd7kO8ttMHZJPBj2jImZ1/TEf3LurHppx/
vFu/DYUBElkepzrf3pZlwNSf00AuG0OMZ89DQWcEJv9uiPC6RqNZ8iiyELDfCooNYxuWS8ux6hdf
tGjjk23+GgRAAUhZfg8zkCeVXv+zd8pVlhU+9EMfUQxKcUrJxbIO7egnSmeAcefZtzH5Bz16zbPT
92rN8Wg8NWZZHS1UVzdT4GBTCfKBRVwE3XebxUtjyouf4OD+1LvKeQmNEcl9ZN4vnmGa+8pB676P
M9lDWgbDUnam9aqcYS89K/9p+tOhV2HzCtAmBLrAfuj3YsHlMF1NVqbbyGmyQ+OL7M4JeLyywkG+
Akm/VXWW/zAV/9znqfo0yFHh9GmVp9DqnRP+squ1P/jVi98jHahD7W7aJ37Aj02buMs6TntQYLvi
mATWdO2EdQVPh/sKjWaoOUVOd4J+WP0ImrZvZMcvg6zM0MhzCdq6h1ZwAKmTYGWEaK4DAWZ8MYoy
OTcWx2Hftodvrbv20qT8DnANZLL+H2VftiQ3riz5K9fO89AGJLGQ1+bOQ+57VdYiqfRCK6la3HeC
29ePM1jdWVLr9LGRyWhEIIDMykySQES4++Rg1XLYAkMZrCMrzu4Bfsnucw8ALwQcCsTrRXpvQnvN
WRQp3vGY3JEJGC4DmenOtYNFb+Q732iiTTcVfeCrNq6Wk4QLhI27gz099+YOD2iB0cvvqRVILz+n
VnC+DUpyPPWHIASJ518TZUgYr3AxRRuDSkSwoH6fmHxUYNaL1Km+E9nbOPFxFrEejk26yMRE+TYT
v81H8qHDh3bR++OxRq2rNp0DJGwWQoLFI0/sy1yzMEIaA8GBaEM1Dn5m1WcAND5RJ5lkYJ4tu333
r1HhjjSZL45G5Ygl0VHwvPqSh9x8sBA0O/3G3pbZR3tkNV9EUr/7lygAWhJ7BX43X1wvsh56H2iq
OZKVeW39zu+KJMhJSXCDUk0CQdVS8C80VQPuCY/f44PJn1tIMu0aQLg3zWCbX0bceH2tgm94hIE+
pY6N06DFeAeVagdEGQAkTyOR082f+2lknSMw5MtiHkkOwgMIjEbaqKi40xFEx9WfI+k1mUKJIo0U
gcO+1Cg+Iges9IC98NepX/EHVIhHG3wZ7qmLQ/ANQ7x6Z9d2gbxAYEMtXDPoUdugV7Wt+DukizZD
oUYfmMRgDY4u83vEgSxExWz0SYysW7lWZ93lnW9s27FtDrJshhPy7BAfV3n5UOI2D3hem71gGfHk
xSjuXQQPo67AGFaoYlIV4S+1wbLl797bqO2/vTe/YB/eW2gYENmdsF8E3Qr6Ol3WdtAcZnDW1ETV
fHMg2FdtGQ/AkdT7oovjboHIKijkKFznVKpc2yEYA2ajRNp27fSBsUAaO8OutVGbHmJmy6D38KmT
sc5DPKN9cRonFa9+OmSaqU3tQ+xcFf3W7lV2MFAScu6k7s90Rgcd5WAo86Rc3TrK0vsW1sxbpJXq
N3bk23tHFcGDM0yQtgFUv6g8OQHiWXwmj4HbFvKb9jPQP90Seuz+ocetxL6l9T/E+OdTchrhRCkA
FYVi0/UBtv1goxsQ3BXKAQbFS9blVFZc23WzMBtUBrYoC3qSAiXSPB6/kJvHQHMqigIRuBZ7jTBs
mkszubU+sHzT8N+59bjytxlKESFjpfRzlaZbQLmR18OVt7FEMG7TqdklxTKCbsjnOCvZIbYkZMeN
kb0w0f8xRK5zj0Rzfwc2bSDWJ3/bdOWy1gqZq2naVGdb8h8i9T5tjrjxbkyBbAe1Nhh2Nw5qxpbI
LoZ72tpSs2BRtJ83vlMvEBvhhyZimeE+Khky0SXQpQ4VrvqhaBem2Yq1m7nsJKjaFQ+JVm4Az7h/
f0Wo0xz9BnGaZLSaE0AmoJdIQVR9gkCnZ238AqDyXPXdhvrpYKjwNZKFte0zSwPDgkOY+e05r8sc
UP5EgEHGkf2CjGFev/vYUutlUdfI/k7e1KGV34P/EkoLcYHkLbTW9Vl3HooJoS+1bHJINHYxqvmR
uscpVl7NBoxvzcJBaLJfkLGaeujMQaXMPi/V3c1emBaoP+Zeba/MAoWGPVYGAo/xY00XGi6h4NzE
HNccnQbOY2EnERTOEDenA3JUSYeQ7p/tBvxCGXj9yfJhJLXHODShWb6kuW5jICSEUPx0sFJlr3mf
yOQCerBmw8AFfilMzz4z/WxO5V50IDOdjUFnL2U0ZOsQKxWFPYjnnEY/XZJLTLbBzSro9wR8fZuh
CtkzdicBaPocnS0MqJId3OlAZ34smgxMChJG7OfcNVmbseIo3528hOJQOq+HHfmQiYv8z9E05a1N
PtTM81Tw5a1HmipfmRKCklWHhFGXhe+HCNHICnh5tJPeKUE45P8x2xLqIXdRqXzTpsYPikB+CFLG
YQiVnwDk6Q2q2U/YO36MZv4S3KTBjvCfjdD4hCpo+2wZ4Afs7GCAUvwQncshycC9pI0rQGjWsmwC
CzGexF+AMTJ76/14jSLFDLUfIYRrhBf8oaPyW+7L5ks1IG9vyIA9YMHjgHuyZvge83iPh1YLFpwK
aH4VryUerrgeRIbPIuqG03xq2No4mBXWVFlcAkk09dBBdqjMGkCL12M32IQWQHugw3hB4eUVYp3V
ozMW7glgwWpJdkODfDGvgvIu9uzx3hU91i/TgABcAcgY5eLIgS9+cnLI6XYse/bzsVr0YOQ70WHo
jPTEpsPNRk3d6XopEmuTjygI77L6XEs/f3ZRBftQO96SWVWAupZVJbPkWfRN/ozIK8obC/1Ajn6e
XFAl5dxRq4qqtz4rh3kS6NWBVjUJcB1Oc+bThhY3om5PzWQU4wq1QHxLzcYpkB5EgHtDzSH0auzG
KmdlTy8KrtBwj+yGvaReZOKNQ5mD3oJ6HdmG56bBCpV6WW9VdwgZXKkTS9dwUYiB7VLDsEewLccV
ABnVocHiAKGkNPbO+G15ZzozuuIL+LK7nWXmYlxYpdciAD+ACd5MsTFMocw8ndHBhyrAwQtxuDV/
53cbRiPIhYbdmv//U91e8pepfnkHt9f4xY86VN3pfWs+egFElg2ohOQLOr0dQPwhVrld9AsIJSTH
W4cKQUlf5umfQ6h963amGW9NOvv1BZIGGUlTgeXwn6cJyr/eGL0KvZPZeHtVMsqq5PlCcvM66hB7
t+lN3IZQc3ahUxpSFNFnKG+We8MO8/sG0pACqaBTNjF20qEYBKpADK9YDpb9buvoLIo3BkSNzsN0
BaA2WtebSsfASvw1lkbkEarlemWdb/aRAbs9JrgT0aveOgbQ63Syiy+ZE2BlroNWruMidJfzK/41
MaJUAG6Dw7uj1050hl1yaUareSoaHOiXRHXB3TxVos1iHYRGObu4hnuxQUK0BcOEPkjN9GE+U0n7
fvYbG7n0DlcJLmyMo0P219nNJqdpbrNSx81WgiV0GXFc8aB3cx+KVoGbKgCTOjU9EbsP2oKEdhdb
d8HkUUJebRc0ol1SZ8kd9yFHvCUtO3aeB3UaSoEA8SDyhRLRTNfZnWPbF9CklG/FKC6GZMUb1+oS
KJxksDheVJ9UmICbyWXeXlX9MxWkUxm6P9WiIxIw228m8iB7Wo53QJkv2IANQSKiexDo8WsURuqC
G9KaWnQwRrA5J3bz1g5+jExfg4q8wi3rpSM9sBio1D9WCZ/286V8af46iyPz3UZnbcLlSxAMyYLl
qXqZe/0tM93HWOv4KoSIr+C9lqe6GY9kgjhEfG1QiH/n4V4G1bzeX5Jb214DkDHdkxcdmqrexXbe
nanVh1F8rbL8c64yMGlMM5Opr8FZIQ3L399sbW5XSydi8ZZcqCPRKUAXOUA8ZKM5gxJyon7D49Xt
VX2l7W3cg4H6Np9vJ9ZemT3qtUwHbzjKR+fIZXOlYfQnoS6ihFJp8WF2swQNbzS/hdufEGNH2YH9
63IzZV5137sqON3emVZeuDBBkwhMKj4w8q1l5S0MQ6oPf1VpeSgjtUBXRS50cEdwgNRmbc5/FU2q
Wheie2mql7eXZU3m7IwSdeu3v7StWuPAnO7L7YNDgBS8/zrZ395dnwn3LvdfaK75O3T7Yoq6Dndz
cyz4AQwb3QSm6fbKgkiCkaf9a1Q3T1aSxk8RJBsPijFU6E526NnZRt5cRqzDUfzp1JsGVEZ7Jy34
swbRHTkxaZnLRrLqHNrCWBkiTxcaAnyPbW9+6pohO3dTSxbuuEGtCJiTS9d8rGRf3TsgvWqc2Hwk
U2uC2stP/fBItr71i10a5mw5DxCW/9ibG09rE0ycKNHDurqN9jQ5OHHjA6Ii5oKaNMDFj8WQZn8l
UzsilJj0bbWlyYE2SU+Rnf1BnfR2jdA8IoXr382v3tgdqs1CuabJHBV3F8aLC/nTwY2i1zxW5ola
PZaHW09ZLehE8AeNRu9fUamyok4y5ZDIXPDK6w/UjMfC3qkQwTpyobfQARnHxkcyGAoaL245sh29
AdB6sIOve2wlsafqws8stNvryJW+L8buzetc9wuk3Yc1FAGHnd+jGWhjBdIt1GhGrnsqqhQKfEBQ
fwFPIQclbtocizZE6Zp1nc0tFPh0WYIvBDGa5fuOGxRqu7lO71abHyP1cWyzYvGhUM+OaoiJm/aD
gbdd+N5nyl/7LPuma50/FUiy7XQNiR9Ead2nyYFS21gDfuP1VwNBzm+RQAFk3PEfsZ3cNclgveio
GaAHamVXaYft1imt/uCVMkacImZgDeT9UzxAGTeDQOf3aTg0SvmPEMNVimAwfqLexrMT/DQSBkjC
hCMPHQPMFmYM8FkS9J+gUQEuZ9hvbt2EPk9chTQiAmqzmwT2ntyAjnifbZjcbrOF0XePiA4geTyA
5hvwDmORDm+pClBd6lqfITtcoijRTHd138SfypafVGEG34DnSZYFyqMvWlnsnJsDUmv2EH77a2SX
QIyCRubSR9m2bbOVEUVIEPlZ8onOMl/G81n3G9vv/HxmMtw3i+RDns2Q9nAEM9juQ1ZvzrGJ4dEQ
o9xTem3uVciSrYVRAmbyV46OnGmWpKx3ZO+jZJGNSOxeirYothL0A5+ttJj5rGTimOvYdqo9qpAg
zpvkM58V1tKwRw0ItC3X+DT5O4iTAaWGMgUx5OBRtorOWk+188tAuuDBLoP437S7ZaQXXqi9oxtD
dgSlMnF+SUeBhIvZragDecL8EkJD0F5FY79CDZV3vLl5gwg2g5+oZc+B5uxQqHHUads+BZ2VrcFS
1m/m5ggiNi4rvCVLtU+6M0cQuCYn6qRDp0AYBlDXlVo0Wx+b77Nxs3ufzbcNf9PqrEHEy7HiBXFm
QX7o1DlmdaFWzZJ6F7lptaQmHRDkBTGnX1946aJgc/KoQSC25JOUCNl+M8fsMQ34eY7fvYpdQvu1
aME9GQy8eDRi80jcDB7USXcxsFbrfroooNEXTrHo7q6EaPcj78Yjg/jrGjdHdQxqP1g2zshPdZzb
nxjo0mfaOp3lB7BQFisfVXNfyM1LSn4ymb91rLwFqF5+oyumriFcUSJmcW0Ya46N3zor5sfhN52e
89J2v7YxaFfHZgwPLE2yx2kg9VdxDg0dC+VCdhjLfZxgHllb8s1HwCcImu4bsqXdsuVucB87pgkx
1xEso3Y+QkQ5fvcVUGTRkGPMViaSpy0YesH9wdmqpzMbW9Uu0w7CBTibe6czO3gVTQ8VdwcwoekA
Ukztb2sU9G5Fw5GU1bgTNVhGgN9fjVsX95lrqZBan/jS5i8jaIZVLRF0pe8yCdroCmW5SYPrXrhM
fE3AtQsxxe6rNfZsqeOog5ae3+0a2Ro7hkznXQdI+BJ5ufGl7PsTcWi7Gdg7w7z7ysoEcpDAXxhd
lD5lgN4Duo0zvyogG4pb8pMR6XfbrZfOMsbqdZdVYAbiuFECopEe6C17MklOsqxe53c8/SmyANkX
eaSB3kGxIHp20+KU54b7FIHw6YA7ynQVdsPXyZ4wPC2sIOAHqUCV8rN9RCJjkZt1ucPtrz9jwd+f
RyE76EPzfBtbRbgoWR8NC+pRQTgumlIE27wboGtmQAfBcaeg1tS82VScDDvUtlXXdjrUINZH9gI2
alLHzZbXqt6UntUuqcqN6t2wB74qLr091bfd7IaKxi1D7fAiIZrWm7KVa1dX5NbqdaZx9/AN07rL
YmGsw+nMl8P7Gdl+14vCUtDnoFZyG+HXc3CQOtjUoyqeqyp7sxFlfAvLeoNAXPfVTL14hfqp4aId
B5E9M683WaLk0spGY+E5qXlyiBGBAsXUFojIYZ3jH8hEBzVFkekMaQpouRYjhGhRvLqJlAZaeQLc
UREX2UAAAP0bW54RyMkv7nT7zbT1Yo0N20Vc4JZcGH2858zAU6KMoYHe1j6HmI4ZvXm4KhxLitfC
DaKVKUR6cWPmHIMxr9e9zjSw3sCLQ83zjdfpjyFvmycnCJut5+Xp3k8FlNKmychjtKG4HtbiFaH9
aOWpMVsp5gw7UAhSjTod3Cwr154S1pqaHcB7D/LdgdtiK9MU5eJD8zhmHqD9cZjukdMAwBAKD1co
g7zbSnU2vGifBXL9O80Kz8ajduocp1S8ygK2QsliZzwiuoZPoQv9YkXY/xipqx1yvRYeYVB5ApFi
dQ0QjJlt1KQOVLc3O3tpKBAgtLy1ngEDbw/cKiZuagfhwwrSELemBIEiPlf7HNk+KqQd6S7jiWEc
Uq2fZF35j0o0yakdYm9JjN7yT7vO7eSU25M8EyLwa3D5JhAlLBa4bM1v4NvQqPm3knul5QCuF3wR
iQjbR+ZUIByabrVD8O7bBmA0ti0dPAQmyKu1h0QW9objV86gzNPr4TPkYt7tVIgBjszZTv5jFnlr
3xiBMWiaeMe7MNggyYG8njPivohcOdhtAAqJk2RnxmnzhTyCJuTbCOJ8Cyy20uVMPd8YrN/+tk3E
88iXASUjHHdnSVDDBbKG+hl9pLr62KReRPy7PX3+Zdj9rfeXsTfndpqqdAy9Hf3x0A1IukIKvTz2
iABsssq0HzOUhEHmOBvfcu+u6DvvD3ssf9jCcZ51YmJn6ffeCVXg1TxGp4WxzgYgleh6YwOvtpER
5Ig9TWsgPS14uumQuKO9ZOz1hpm+4aoLkEns0xLiPhzI606mNQSKB/2OxL75QZMBa/M2feasZvid
dhW4aVJ7kwgUF4dxWZwBgs/WKHsqP1XK/E7QRkN+x20rfruNYeEYrAxPvGiJL5NQa6gwLje3plv3
5QbyyMEmUb5/EgOgV6L/TNXved5Cmi7whovDne5kaWxkwtIzX+t4drD7R9abC2QLSlSI4JLIscJE
WJgXJ5KhSaemmJrUa7fAdlIv9orWM/X+bmwsA2Qu0gwEqkZ2wTIB60oI0Fpl7xxLzbDUnOxdJUEY
MDQvpXZy+4eOlfMAPdoVGG799Br4E4BBhycwdQv+PQOGeAVaDX5nFFD9GwwVP/tJXq2hJDWeAflK
DrKI5XYscvvejgqxbIUMXlore0iTnP8AsB/1ja5+C8o/h6tAo3yjjS0Q+eNZAX4EF6EYNz2JpvVQ
PdB/osuf7BbP5FYV1aw+5A5Weg9s9zHLIIx0EyRKi6DZCh2ADHeEINGtwyw4BD+MezDYgImqQNU+
giuLUoTdkZrNkL83CXqIp8PH3uHnJvVGDPCwfzs2H1GjU2bpCtS2J1GrbO9OCyxUI0KRzSnT4Ext
OkwuXj5m+yhW4cnE4pP4DCLd/eGJPLiXXc8f2BhfiAzBzjp7i7LRaENeQzr+AZSef4+17exFZmuw
4dUn8JpWrn/NBf6K2SurC7nRTm2vEaFEgXBfsc+hDW44XNfeNQtq8HHj5n8GRgY5KK8NEHTp7POI
UnGII9b2Q5PXzTI3s/5L5NqvraviP6yywfApDyWSElslFr9JF0KrvS8YBNl8XNN+DW6UbkCapDXD
s2car4nh8XlB2cZmesqj4JWWabRBcIByXTh2Gx9oseZy/AYBhi/WxOZFvF6695KzUeFRMTF/kb3p
NaAdk513zvLmSnbIdCZ4MLjlAoS94xagmfSzgrx4ZjrBt9QDDFqBi+0SJUF3cQCgRqlBE3yLIA0g
GLg3LBV6259HxmY43mep/TnDyuYMCqbsjFVvdsYOJNqJ3vjk2GF4tKNw41tp+ZgkUXsvY4WClg7K
oD1iLsvKY2xHvUYrmpPvO1/nXjbItxrgjyMWR9i1SG5A8hIRMvKlA4jrNqLLjDtqhaUrV//6r//9
f//P9/6//T/ye5SR+nn2X5lO7/Mwa+r/+Zdk//qvYjbv3/7nX9x1bEcIDg4L4YJ9REoH/d9fH5AE
h7f5v4IGfGNQI7IeeZ3Xj421ggBB+hZlng9sml8idOvyne1OrApA0j808QAYrtbqDalzpM+z762x
mvexfhfERyBWtjGtsDoh2h1KzURykWOQbh3ilYNcKl8EQxluZ5XBOGx+agNHfAlQCHNbZkSxiFbI
xqQQCAEzER382PtoI+cyTVYMv/ED5IlRPTsdRJb2Z3s69FFTbXLc9MDI9GdvUukvINNPd6JlWLGL
VFaoR3La2YXGkjNNADUFtvjnj55bf//opeQSvywhkIOW/OePHvR4udHVSj42XTjskAT2UTVljuuU
G+VLFSNpMi0nuhE46NLh1T15SGCeANVmKBP7vVeVecYhDZwP83Rsotmwew2xYuMgRB28JGFlrSI7
7s4KkpjHsgBPxoDc1KcRpM/4eOXb5Ar+adR4T67Mg9KInwwnuszMarjTQWQfOLdwzwWkQf2H36Vr
//rhcIaoLz4djtIQKaT4+cPpnLh0UDqfPc6LdFkI4PJz/gkZivwKRdn2Cqj+M90OwzozNnTLo+bk
hXKt7DoU0Cq2AvcVMWC9liLNwJqGG1OQ1RBrEKL5YunqrKY1Ih6KD1nE8s/CKCAZVHRwHXJ+rNV9
YOTVPQrtN0jYi8d8YtMvwW0LuoPYO5INlGHxtinA/0i9NKAK+42YePkRNYNqbRVy4PbsdIngVLQf
VQbWfi8D5LH3wJlhd3G1rD2gCIPmEdr14vEXX27e19LaO1Du+GVpTwpzlhbuYeok+bmx9YFO6hD0
wPKXnUwe/lF1bvrUTAdECotKRCAAQyMNZbtoAT08pG6RPVnarDaGOeZr6qXRXZfMo3OQ997N8UZe
WGxt8Sb+QC7fNmq6K5vNhjpKiwX/4RfB3Z9+EYIxx8R/AcVsBRiysqfL6cOdCncWawCVjP8o8IiC
fBzrL50JemXCGYblJ9OtrVdahHGj7U++8PqLEbhYohkVpCCj+EyqsrNKLInHzvKwdFq5RVEsmknt
LUQRILR3ygjiMnF5pEHUQc1/a5sn81nsbevaQZXNYDvJTnWjeWTcMY90xvvYLhdZOKDaCokituNO
tL91/81nNvBKb//Dvefn2/70YYIASnImHdcCEZ0rf/4w46BiZpIy70H19YBUbOouTOAX7q3QcFH0
nZrrNnGzl5yJNa11yaOqAqD0Ot6B4RbEs0gjFg6wx22xq5FnmO6z1XR3/XAAyOjcaoi3wYHM0PhA
0MkMEE7zx2xZxSboXS2WXk03DhcUbKEOlhrvHcjOhIgSgNbd4DpbRkUBLhvPTa4SdS7//Km46m8/
MZsrJpRpgXKXcfuXTwUrKu5nTSIfGORyz/YkmAFqkxglbJPKLXGi+jKKVn1xDeWYrD5QL+cQNCC6
ZLKBPw/AWAdU8kSt7KkBdXC9bFZ1FRng4k7rJZUC5gL0HJBC9o9iqhiM/K3Shfp886olqtMUg3Rj
N4WGCi8CKUZo+Dtq6snWOUAoBYP9Nxv5FVOoaXae/Mg21A6W2tx4qSZ674XyR/6I2zB0RSw/AlOX
LPfUE5bQ2PIqyHBR7wdvl9c1BHK5ewq0Nf0Ehq/4ORWbyKrHXSZQqDLZWd5L3CMQVARrCnb8IOx3
UIwvnEVbu/2jNQFICgCRkbrFTmlqTX3dAAWlpEFYDhJhgZ+B3rkzvT3EvYuLbkLQzI+Nd3RS9SXJ
dPNAphyPrlWCHMaGmtRhJoBQMfP1n38jlvjbpeNCb8M1IS7gCo5d+NT/4T40uAyPu8EuH4LAnKLO
2eeorsJvWYeiQ6+X7B6ZnxDleSgABr9e8K0AIwby+95LgbTSBrqpYMlQMnz6eaRbtQwbmOHkpkYI
jCu4WGQXVYhJga6Wmk44roNCj49toMAq4mebcFLEK3IjP4MmFqWmUxM7jGbnqInlZmqmFchHS0f0
O2oCaPQ+JTUhhbwOUWq2dmz8ygkRFHpWvQ5H2XyAXgMtjpVRVc3AIQSqxn3CAXWbodciBZEElMDM
GXoNtbn8zrPFB+h14ff1Wnepnl+CXmcAMAd131asXixL6au0XP8uboF/7QHiebG1BaVwxtITKhTU
k+mXey8ozBewijQb3FO9LblFEfjPC+S6usZBvVOLHQTZJW9eb9Pa/ogI8DScpi107iMUX5xqzUfU
jUK6cSjb4Amc6xz1OYjWVareDzUyAoAVqCXYL8I3LJ+yRTqW3nPcjtbKM/rkLkNt6E7nrbWnmUSD
DOBtpo6l/oNb9AAnQyer9fqlBdE4BKeBTXamA9lF1QzrWth6acrx3UYd5NdjlM2YPc/hhFuIWNV3
jo8ISsZ1+hUE8AdShmyi5ij60X1BEaNcRmoIgJ+AfKpqKnPXhwjYm5Zt4x046VcnrA+1lz0DzBDf
MdwOrwM2RtC8gMC1yNsn5Ll8yNn5+VOejjVkAop2S01ZJnpftygcpyZEmO37umabSNv5FRF2c5Wz
RD1YZZ7csVJtzaFXD2TqQ69ZeZY3buzJZvGyhnLH7O51SXaximxPwVqIBoHdMJF7ChgFlCGbbE2v
UBvdMgDCsVhyQN32YmTmNawEgnp5vbe9qvzRWvGrHY0OMK+1t8Q2nd+Xpl1veVIbqAcaQdcAFOem
CHX+8Lt5knjfp0W5RcCiXZctJPGysHgoJjQKyiChkjwBUTIjh2hjnWS4pGCjg4BwAPnKEXcpJyyR
k++HL06er8YhH56jGAANp5Qmci3YsWN1ywHQyPEgncgNRVKsACzqD13VVMjAdW0Xn+soL5e1ydwr
+EmDre0UIRRn8uEUW4jOoyRRPUoLiQKZB843YKrWSerzH752j22DjAwNRzmAe+V+EG5R0DRu/vlO
aP/6tMSqgTOb4cEgTdPEPeXnGyHCUGVj9UYLwXgTIdbOQ3qJIAOgm7p3A23uQBWGiAjZWmhHBU37
NDayhOANWPKlKsxr1GZYD3Rl+j3HrxLFZfzzzQM1/D4S1V64UxPFCvGsaJCsYv/TumsiVdGTgC2d
QcIRwrhLv67TeR1ho/p4qfkQX3TQWPfUwZABuf/nj8H8dV06fQyCYd0w/ZOSdtgfngeq71Hn7TB9
ea9pV+6EJMUlz6B8DBIvhAFsawRf5u2iT3x7xXu7/PVmQCOKBEX+dPUHBfjskCmLlv/8lrn5yzpH
mY7pOPjmHNw8+N92nkCamhAaDKPLvKAfPVWBCd0PvyImnExBebDtxNvS9dj2TzM94ysTpVR/N/vg
bZzNzNbhV0ht3LzrqFErEZYZOJrWFOZMlRs+WwJcLnmyHoIaxMFIeayy2AweDL98P4MQAl91GjCP
zDf5apjObn4ZJPL+w3ac9g+3SIjAMx3bYI6NhS1dztD++efcDWMfVqOId4MHqJdY2hBlaUdIbSss
NBFAUg/d2EFQdwKcdDq+R9Fb9enm4Rl8RH7I6hed70G10QKUIex7SDkFIJhO8MwBCjQPHgVLy0M3
9VKTDj4SwYPs/VPAGbSq/hqfdSIGTtg0v7Hu+M+/AWuKLvz85+LidRRYQrilFDBZP/+5gFqkAzJZ
/m7GcNnFco7IILbvni0/Q+ISHCrVdIhHvwYPOOztkAHTBoLqRSzB4ujrFsR8TCFs7Vv2dgCXc4D9
AqC7H9q3fsKEOdV/+DXjS7KnaMCHP0YwC3+J69oWIjzccX6NYjGo+uYqDOptomN+0JALX6JSCBVs
nfC/hKkLCjwUnjuqAlKS9+GC7KgAUhtwMSIBHWbBF5flCcSOhLyYyDk8p8iLkluWi+zoBwi7UDMX
oKWuo46B1DHEarlvigMyZt9QbBX9SIsLFo14ImW+jYyU57xMVMNLRAb1A/eSZpOysjw1SasOSCJ3
26bi4z2w2f4Kt3Lr8zRP23jhj3F8n8cywPQokUwsiovpB3iAgEGyvaDQ/uz4cX6wcHWbU3hIg4HK
1+fReK7Au3EhLzJTc9DluAP6+ZXsZKJOOgxt6a1MLPuX8yuQsZ6mrM2+Xegs87dk+/Bijmq2eojq
4wdb2mbpqWHlSnQl9CZpCL2UAPhrayVV+tFGPoao8kkDrUXA4u/vGlLU2BM6zN1ipVXufQYWxATI
Mag4msBnOkm2AtrPEqeosBCuj00PNHnaaI/Uzp3cXza+GWJ1O6wTr5ZQVRvjYQkCZTxRZJM+Kh2o
88i9O8kDtCaTTjxzUTdMQCtEpMjf+Pxo8PTHzaMT7AdIsBVu7TzGehEjkYhT+0ZBZpnmcKeJQJwO
0gItzuTBkzLeITaOAPTUSTY75muEroL7+ZVSd9ikwzCu5jlCrHijMbpT1TasYzDFTeOs2snWpmuq
9TxD7pVXG/qWt0mVOYYrAD2LLc3Kx8K7hIl/cAQT+RJwQChSFN6wS9j8Oo3v8ROkWz6TO83TI62/
aECkeaCmFzh8Qu2grnN6C3QoffBpJNI60Sjf8Y1dVeA7oXdFNtsCHAG57gv5hzwEOYdnBiv6bIbe
+2rndXhywA2He0y7sQLOH0D0yB/sEVRY0JNw140UQbbsjXgBxZb0Si6oMbABYYMaaWhZ+dqKeLN1
W7AJ18lr0iXJph95uOeGVXxKRg8LEJW8ogKyXskmt45QHe0fjLb9ZpZe/Iq6KCwlssa8OL4b32F1
KhfUkcn+R1sq4xp6eXwa6yZZ0QsgMn50pnLGvB0uoOoDjX2Pr4JeJPGe8sK1wb7aJ9uk6NxtzY3i
C6S3lwOrvI2V1ICWukjjGM2xi0rkHjSCgUvcXaK9GSsGjDU+MkQe2aLoQ1YuPdzEPNPPrtRryrBd
Sez8t9QM/h9l57XkNrKl6ydCBLy5BT2LZHmnG4SklpDw3j79+ZCs3dTp6dgxc4NAWqBYJDKx1m8U
DzwTxqvXqWq+wxUxmovrdeozhhjRNtAJ5MlildfqPZTG/bVvO8LPxiqg2AaN8VPO5pSOssNk11rx
Fq4968poPmXGnWy71uQwITIQb9dbdZU2P/LOgtXKcudGyvsVIiLQhhoWTeKxX/e8xERjknU7eR9d
oZonw8y/7nmw3XvgxPn1npevwxZtg2Ijr5paINhnxyGTvlxgOcj7Jt48XO/rv92zHDQ2yv+45zCp
Eewn73bf5uN2UBJr19XeoSQ3BwetKwF2KD1bC3k6pV0NbJWcSBk51t6TLa5SwFbMU2zdrj1bSB2x
5Ya4ti24kGWOAUT1Nojc98QQGEnLOhV5UXGSp9fastdVH6hdkCvJWkQsAEbyHDcVfI4alTe2IOkz
vMv0ucpwpBy8R9kB0ICxUaFSbWSxVBP9icGyoxyCA5i7HsSQb2Vd45Is7qIVVqjToejT1dcw5m1E
Cy6nq9Dd1vv0WQ2t9n7S7N2tR1ZNHX9mV+zlXN3cemc+kbxfVWV5J/vJoXU4Ysemjs1B1uWjOpwm
M/6cq7k7uEaVronsxjuzHa2jmuTZORxrdurjOsjLg5sU2Fupeeanopx+iXmb5k7ze0rnn7xB629u
QXIhroMcTDjCd3Nj8mKpt+HjGKAjk/d69k3XXHLFDAIwy5tOq3+PLQMh/nbOnuSVx6mwjnE82gek
AXelayMvpM/OXRuLX8agV6RJFcQtbdc6R6waW7MMNdh0WGZPSeWt1ADMg9JsKhNhjhSUxXc3VC9I
aC/pT6I27siHHAMUEJFe/KV04c8KZ9cPe1STlTlMwXODPuUaGwYV2sf8dW1Y/OXxH9eNutB9hA8B
bU6I4Q2UMARnDUTB/3c9LLrh8xVNufWmEgVz1M+3NRog6yDFQifvNTbcU699h5jnB73efHoNVHuB
atxeJZbx5pn2scqWWWtPW7kzRkfG2Gv3eZSQy5EjiUUGopqeA08rjw5m0hs5IMt3sx6736CWpBjk
DM0BmL77Mnv2g2yf7ZiYrlYNF1ESnofdiN/5cqXMCxH6Mp0XfnbtYVRFsq30OvgW1NvrQMPtN3o3
F0dNJcKFyd/H9UZAzfpKzgeX8EJw1snfrIplQoBLxyLq8rfZFdNehwq+zdqu+0zKyZcdFAN+Ht59
2R3iS9WT52I+JS/VWJC3G3YNDyEYiJONAuZaNihWs/V4ar53rmHuXKRKdyIZlffC5D+/XBOJu2o9
CzclhQviB4/k6vpxFRir++BdwidbwaEmWEyE5Yg6BvFDIOmzne1wN85lvceFZHqbC3xWlg86ydBV
QAAzO9uz4gHBi3V/Zkl6JVn1Wk04eETgCfZFmGAbdk18k/220E4gnmWTulyEYGSDFjrPyog557Ka
1kpsPZXLwU3Z21VGrGzk8hl5PQ3uT2GPzXVBLbNo3hXo/qzkINmrB707sZ08y5I9dh6uGwPLcFHo
O7a52hEGle+AinlNTUV5TMLyTgv68H10Cj4cyJ7XWGRda8Cc1GzcyFY7C9O1QuruIIOPIEl/p6Wr
XmRpmVEHRfGaLzMiT4ewOvFLq+K6/yGLpwK/SUghJ7Cn7qmzenanfTXq+8Hp7vWlAa4bJLI/mpWx
3PPQtw9zGeNhBy7LPQWW/p/TSdi47MzjX6H2bTBDxL67PiMI5hnJSjiiXbmskbvKUM1khR3jTu9d
49LAN3maa1WcjUy9/+qcKyT8xi5bX8s68UIYmlWL080yWZPjQ6rGj2nkpU+kxgn4C+9XZ6e06Z2b
bfS24WsmL9SYxc+ubLUNSHR1A97ZQInLjt/TULE3meIVGNtQrAYk2QORlCdZHA19DwaNXVQRWM/5
XG6KKU/eQ1GTyVhMvdhIJ++4Jbi7Wg2+WuN0TNYoNk0H2dqrznezEPW9HKqEm9lQYSykVflA8OVV
XifLzeoobypb5ocy/u83JVszoo/yphQUPtksJNUumGb1JFGeV7znUsxJgPsBbzJXsQDZ5Soj8Acy
NFQCAuxLJ0eKCdwmunaSc0ZLJyvL5nXVhhte6VfAkuJncCDzqwHaPWlhB8uSOhRs0VBjlyVXMw7G
rCbXUlpOJyMshgfZFrTePXpd7r0s6aH6XCEteS2BqnzvRke7yLY8zH5owoququEqDvPkRszhfL2E
Wqc+v43gJLXBEVit/dybAIQsNxd0BZoFWureydacdd7XMpM8jWzF/53fVArStgvVV9vx0lWmnlu7
Tg6kxoqX2XbiXaKo2loWw1Rtz24dfDiqHfEtxqc0nFAbk41qy6UKo/GOeaMUL2PSF9s8JkQvW4fA
yE7NxBPtOrZFJ8VNX2TXLEeqnEA9G/floqIb+g2ODynZdybyUGA4gv5P66G5pAbWAmmSaWvy683F
qvD5BZTDaSzAWEw4NmyvlZXwaKoa7SHOevNA6GHCEm6ZQwUIkhnZRz2IwziDUUccMX/WvCG7VJG4
qIqmFIBFZ17YNAM7oaXVipr2LphAnAVZVTzLOoyuvlmZDhBrqYq8AdP45UVokhNMGqwFvWh4+jJ+
1IBOBQJzR1mUI/RyK5JefZI1mmCvN1lpspVtYkqGB8Ig1+6yxzBieN2VRJJk0SXsiXB//zQ74zek
ctqTrG4VYI18QfujLIZNZcI0gi4gi/Iw1PqL0abpWV7Jm6FXRKxeUJa4UXlQrTXeG2u+KOnDYI7q
xlC7fsOTptrmbeGs5cC+0JSn4df1r20qb15PkM2B5THLHBv6fZLGO11M+bPsbuUkZnV11r9u3w1N
3oGsdy/Bb2oFXxQ+frjC2Qllb8cwHhJnQWYr7vFWJc+S0dmC5BvPsnStwnCDtOE47iDUfg1H598A
Oj71K5QODqIcnU1qwnOYQME+9LGbXQ9B4y6GC8HR6wpkZrIGubtxzL/6GV43bDsHYz9PlNF6SELt
TD67PYMEzNbJmIqfwUGGmW/tqtn/13Y5nqU54+UvLbZkuZx1RYrormvh5kt39FtRiujcilCHkJ9Z
OkNTpDPb79dbqxzbAMtc1546HlwyWPeNof2WKWHbFUi01bW9kylhdm3nCSOCp5ZdqOwVxM7rNKBX
HGaDt716KOnaa99F7aNnetVjaqRvEglTxqG7dcrS23YsnaRk/cmGVgnJuNjddLZSpc5OgteWJIlE
CQroP12kxlYyimqNFM64mYYimXzHyx/QPYwPEiB1rZMwKXtsm/XV3A3PbwAi5YgCuq26fGgIKYvZ
BLKbQ5xB9894la1YjGFwjK9DmgzhdgyJ05XKgJqmphfqWSTeRiM79mAshwn1i4cwK39Mep0cZUnW
u53+NVTWyYNqK+N64qXt3jLQOo4Qp76bnKZ/sZKu2bSVaLbDUjQVzTnYcRitZGthxt59VZtH2Sir
yr5fe4aqPcoSfjnI805ZcYcH+5+zqdo2Cmv7Eafs9klJzp2eD4/aYn8+ZKTQvaBVfdkm6+xQwcYq
GggILf1lnZec27rTT32cXW4D7WlUfVn8x0Ajt0iLMwg+2ECYYv66khwQZ3mwL3TXTS85+wREFzRC
WKGzV5Rcv8uDwf4fZ+zwt5oTgP5qiR4RSSNKsbAQgAcMVW+dZKkbFesOY4zvsiQPQP6nVYzT+c7I
BoS6ezd86omnLoPlNEHUKsuvO1r3TYLq9jJjKyzrNAyKeLIFIKk0xwNyftPlnxQja702he0igcrH
Jw9xXd+lhqGcZWka4NGOg/YmS7Uz9Ke6cOddSubsFIUCR8nlkPx9ZkVet2uT6lP2SLXqq4csTmm6
sswyxpbQbJGghQQ0Y1nre6hlX4Yq9e7VpSFbGgoTMCuCsND0i8G7h2z8NQK26++51KHrWOmhXyAK
hjabjybql7PePGULTMHh0b5vSsIosoOsGxYxIAUs7HVQUyjmo+Ntc+dsW+PKTvQIsHRuXuRh8EZs
2PDQ3fYYKvFCT4NwF6DztLSY8BdHg5Ca7CdbARe+9Liy7aWyVu7ZWKLY7p0U1vI0NPZ92SDLS6sS
hD/BfMK/F3gJ5d6gP9/OQmUS63KpU0JazcT7s/XWbyysE2Y3P8QwVJ8EZ0mH8O+/kHfVnyqykbK+
xoOesFlT7tUxqj4Fr0nZWNpvfceGBwlOXrmX+tvwHJeauxpo9kOro1gz4+P0zosEAujLWb3UyTNZ
J1tlv6GvxT9bXW/4GlvUQb3yBqHvlNmAJNcKRJJQ4j8CQNnIqlu9PCvsNjx3rtnsPCuZX8w0OCuY
dPy1nACZHOQJpvDXGqfGyfdqRR7wn+jiThyVWntIA94hIvmfk6eNN2PW404DARL+p/ZykA3GrIuj
958RLn/p5UoFcjBuAeNhzGu9GNvd4FbaC/9KZTekYb6WxbQBaWwRtvFlsRkTXtPYKYR1pHcrQ9G3
wxDHYIcY6oFw9Ct+eXdKa2gvcuI6rgisLkVhM7GXE2sPiPCiEzy5DwiMbUqhjxdvIQclIxahqhWu
e1hPpLKD1jTeUQxD0jDJypXmpea7YudEa5W8gudWGe912XxOlpE+hMQ/X/5lkKJN6jovdPucY6ut
KHHCXmkdhqAu+cWsI3kyzGtWLHtvG7a1zRQ9301gvImPs/jKotGYvFkti68stvipruZMVI/TlJpH
PfWUFTJQ04eKaNKq76zsRMilfweTlpt4JsheojQV6Gbe+OG5iPYi+JSdjF6RveTgf+tlKHBBcs0W
REOS/t1UznKGsu2+LiuL/7gsvZp0KLaVMmhr8ofZ5XaIDfTgSvV8q8k01nEfTNaqrq3yJBtwF8kv
kN+7k4qw70ee8VtmnXnFJczeZ1NlbRMynx993azTBbMUO5gYhGXrnmKUYO/HHsvzK5iJkUEdJ69p
1X6N1ILsOlJ2SP8eWemZcR0p0U5YTD5ORbuP8Kr43uS7EcGq3zVOlH5V9varhUrHpuiH6FxXSnJX
K6O+9Sy7eCbSQm7L6c2f3dz5clRSTJ+dmKP3lmD8GlSZuAiT1KpmEb+DBJs8xU0gVmGWVj+iwUXl
gcxZErCiKmXzMUdehWZLI+6Ri+wPbl18sunP1tVoEovCeAm9p8n9xoYTTG0X/V6MThJYb595pjmr
oLCiB60N9L3rJva+MDSSRODvsekdxk/TLrCxYW3VlOCzY0HoNMu7BJVWvPRQCFYlHiF7zSuKF5VU
FXRPb16VpihfhmlQ71vcEvndFS+yhzW6+3Ce0gdZZddes4pdVxxk/znsrV2VaelathLEby/Ioz3K
S8kqV4xrrHa6R1lqheHBN8LHRM4dRbWytfFURhqWm7FDowAEW36Tfcciqy9ZZMH4jhQDM50oeyF0
denTvPhmRGCkTSR9jrXrgq2dIXU0WvFtCibUPDuTLwVeHh+l+kN2VzSwSaPLxl4W0WVwinb4LIyu
2uOs12xlNT6m69aMM7gUmX4odFFt5KS9Yh0Lfowvdt5CyTPMAxiy5CkpTHx7TMDdjdPjT1X0AUth
xVpNNPmpbEEZiamH5JUPycoO626PipdCgnQp/y8HX6darvavE2ghLqBxW6C+sig2tDD70bN4jTXE
yDqttHxZn2vjvC7Dwbh2q/Pxj26tm/7ZzWazdFDZJ5+nSFqCk0T8K0paz28cDb+EdjbfVZx3c/Sg
31TVE/e2XQl/Xh6i7A/6nQc3YyOLdmWRhydQcJLFwHjtQ7t9E0ZtXsYsTEhjMllvW5CJOyQO4963
yfn/hM2+VvWc4ATAprtY87xvpoGbHNaJ6hNiLf12TFrlLvCq7g5yt7s1olJ5jCcE3wQc729W3110
OX5OkIEaovqvMseiYnTaAYVWvIfLwMsvTjl1B2Ssp30cNO19NimoCmNF8kaC6FcW9+J3qO4t3eA+
Kk1/dVN3xI2G356ykMziuNJ2MAO6Yytm3Fr73NpEaH++qMuDgrf38YdiN2hZExPDL7LfJ4Ya7Cel
DtdtoxuvedS6+7IiCCGLE5CyfaIk8bWIyamx170muRaHkF9phvXZWi1i8zVVR7LlRp6zvlJsrXik
aBfXzg7p6n2FkeK11a7Ddu8QEbqOFYXDPi8VWA0uY0ub7Ekzadg/LncFvSfDNk7pr62ZBZG0c1VU
KJdWzyujfagp07U19QJlF/aaem2d0zjYkWKHjLHMXDskQrAEN66tlobTs6UjOC6nEpFq7NQWHVVZ
ZG3TdnPXIFuwjM3HYd7pVoBpynJdrdfHHfZtULWm5tC4ZbsPpvwV76Fx9GFZNmd54N/7dRYb904z
j6d/9pDdBJRXn0ReupPFpsRkOBcWpkmLfWRm6u7Zm1twRmVwz+JrOIij2NG2ChE/lZWynzyERfzD
iUCWypJstBX0J7ts2MbL+FvXOCUWlcbkwm518qzV1Rc9x9L0NneDM+udK6xjEwWseLJbEMO5rdDK
WcuJtYyHjx/BHs9gWd/dLhYU2I9USvGQ8EL+x/WhcDSIHOXxRva9XczRk4PlNuXpVt+FSnZEu/pN
Xvk2d5Tr7orAmHadw3kOHA2q6GK3Ig9KhNOK8HDJnhZW2X+q01RYrS/LOlYZf59apNLQb0FywFCy
tQrA4nQ9lV3bMlV80eLHJ1v+y3RtGu30ICS1sFxyWuaxw463Ilk2J8VFYsTTN1rssjdDB9cbNO9Q
hXzLZdG2Eof3JlGcVcsL32o83GS9NrrGoapVtrGArz60BiqY3QB3BuVsvmZEA2R9knnjYRYj5EA5
ObY85EjAFRIDYUOrkQqQh7KNvVO9HGSxba1qqwYQxWXdUFUkqcnxl76qqyaRqdg5x07rnJO0WXee
Md+xCJvExpYGO3D6DYEv1pUkZ58tO8oWLcK2cektlrG3ennmBdrXMFm8jq1D62gWaK7+qNJmN026
cgLSkLpmdpaHyYwQrFoO8kzWRSSM1uCg69U/GpAah4C4jJWdY6XfTWpZHP9RL3vIoaTJg23Ndvl6
xX+7mByr1d4PAohLZI7QbzoE01Zd7BGn5QCu6+tQSgPFFFrJwQ7VTS2Ltz6DEaor1VOGnd44sW9p
VoShdB0enDJLd4MI07coSB4lpWRugpivRftnDw8w+n/vEShVu57mFnlYDwVRr2sJXrVhftJVZ2Ma
eO3eqpw0RhzhVr6NqPWk2xtFdYYek51k/bWzM6nOus9wtLO6rn1Aax5mi4ljx0jsxCPdVzt7bKkK
v5qs9uFaWebNDkDfIuRKXbEcmjqNNrxjq2s5zbVBc/CPSVDTntXFxmnxdhqVSV2ladCtbnWxKxzn
Wi6kd9OtSdOQU/XlSFn5R7ssNw1aGP+Y7l87jssdyBZ5kDPamvtVdyvyq2Nhl33cvMIRZptAQFt7
ZFxGvwyn8jzixkhmp6jUuwpuimoIirKlCxq9W4dtDbeS//JWVtq1vZiCTEa8Tmq0T42heaoilWeJ
HjkH10sIlwx18qi7H7JN1oA4jfcOkcfVrc628PGIcth0WmLVTwKswFPxJLvLQ2p4bNtV17leQ9aZ
Qo0RDRHNXi/cYa9lKhiYLEvPBOPSc0PsYy9QgaiCQhv47rocZYvsA5azBY/do+O89JYNcCe1bdEb
SIZlqX4srKRvXoIMw1+rwgrPc8PnzIrGTy0Ds15bWUseusKULg0BSOTNdJwqSPVsHMMHhDQxaFRg
YCa8OvtDZk5/QbRfQUIZQj/tBrBGhgdmyURQII26FyUgidcbNdIdDtLbaprEB2XZd8FdKjbGOI0v
ZQOYPLJR1tfc5HCdCaNTgisBgo8dP780yy/BnCGi2pZ3hqWTx3WmtCQ79J+yPJOHJmqKvdkYiD2F
4dn++0BoDe77yGMti1x9p7rNp2y81f+j7zxWYsG2/esct6EicfsjnnwbOfetXp7d6ubSjU4RstnL
HfzjSrc6eTPJjPSyiwvh313d3Ix2lZ0jtBVazRlhWIzqndDYjm7WbOp4Br+fPXoORE6laN2XMtcf
SuyX7lUSqS9Np83+7LTpXT9k3sscdM2auIvDZ0Cr2Qz21mD7v9GXord46c4KEBw5U9zXGr4x4rts
tJAKegr4ubDnPtWJVWLDFvJTx3udY7DI2ZKBAssgy/IUmfThCKJ14X2M3msW4POdjsNFlqByPme5
OtxfS8IksOWOD9eS7eyzuVAfZclLiJDY6AbkhvMO/hza8NDO9/KgA4Td5IGhAlGgLq/Mr4YaRCWW
K667aVWrs2H4Ly2IqvghT6j9bYYKnYD7OBS7PI0wo/97Zsjx3iY3QF96mHBCd8rMDdpj9kML6ObB
LJx4P5kOzLK+BFqyHAyiIucM63k94G2EXSl1nRHujHoe2Z5Skn3jyNT92o6gq2Pv89BhmhQr40mN
pmGdEdn6gQpPpdk/apT21mqS6SdDKZ3L1JNWkw0VbHN8O9XPfrDgcM7tLwhZ7m5q2uKYYdaACODt
NAaefSSt28yrONSLY6vZeHeNSnDA0oGYM4RK26rLF9EDA2eFrw8E98qXjA3OrsYKey1bM8iF53rI
3ghGp+2qG2bf7aLmqVySqqjMzL7l4OLYhx6mADCksBXpcvXYaMF8PST58GfxhzLbGUK/SnhHVAhe
ynIWzIX4oygb/lGXLv1KN8eCVg7R5nbDs8Xa18CBRiHIeEyZ2DhCrWHFRvGjZtUwYaqm+tH09os3
qsZL0o3mPnHMYJuWffCuQCMYgdL8qGYkR/N+ai+xmhnnkWznqqrH/H6MhNrswhAmWg7KCz2MITho
TYJXZKMHD/py4K2pugwLkS0m3L8BA8smvRlwjaFRdmOJ/kX4Oj7KOeRB2BEg8HALLRVcmjBnvM2R
MjSN6ZtRlihtkkjHFaqLd1EPIjzoLXGJ0XG4FJVA87UJbCIRFG8NYilmZgv0ycCE6dag2FZ1VgBu
OlWOcm7eOB9GGKC1LGrnzoZY/D50P+ylOsAD6tAtwUGyBJUPgjnca3BdUcAaFNxRbeUEedjcDGFG
4mdpkHWy1dJ4zUWsnT7AYasVGoS+ks3OvdeCEHcdM/qhTulTU1XKSwm0a9/Mpr5Nq1z5yC1lJTtM
OGyvuyoxT3JkkAPVkdYr2Iw8ZZpKfvfLCqK1Ula7xLiPbUu/JyI5bMNMwUHk7zp5VseiWi3hjO3k
TT0cQt6M+ml0+WIyVh6sOtUvXvEiC0bBA8LPAP0dxsL5y6mnLtmw7043Jgy+9W1UtYwPjbL3mylw
drJB3koA9gELnxCR+cUV24GKr3SNeJvwfL/vSy30SegTcK7naedUjbOR3dyAFIFteqy7S+v/eZTV
R9Vrh/mSYuj9A+JE/QNsBKQ+DHySySSdbvVdlJMonmeX10G6yYYkVdUTIdaDHCTr+XsRfWiHJcTl
GPdku4mwD679rlrqhxTVib0dugPOLyVskO/X3PLNaRR73Xvg64xQtIcGx6g9yCzj3iqbr9F8oh+g
h38bYfeL6cLzVedPKgA6izSNsHBxigIMPW/SgLKh7cf7PE3UtZ5qgIEb9zxpqKpJRaq413ehGrln
WZL1S5Xs5c0i2F0Tv3peAPgzbfFcTnrwqGRPgIShvCyHGUumdVyN0VYWgYsuNsrVtKviGWFLtzs1
WjvdW3OGkCVZ9xWUqvkgGyNnnLa4MOcb2Yrf7XiX5fjwyNY6Q9FrAsclG2UVTAugtuZ0L0tWQIwh
aE4Brze5vl78ptPFTqMHULpOAaSvZPHmV301upHlcenTVEq7kp7WquOOcKO16dl1ke3UFYxM2fLO
zwqsHl4mxtdpKckqVdffkIlNz7J/w1d2h008q87SwwVG9NgLkwA+k3mQKRDZACmmY6OjRxfssdgC
jjx9yvRxUm12j2Z0Ji+lrrmh4RFZO52Nrc9z83Gs+xJwpZ6spmzCb0/pcQnoPsLW8h6So83D5tGB
251OE9nWNHN2JtH1ret49tYs0o8yLhVA+rayEqQn96RjDwgBR49ewMNdg6P4zSXQbbYoNGu6aaBx
YY4XeaZYwI2qEgFH3ebfGitDhn17uYgeeyviT6zShGKJnLEkD2qA23ETmGu30IniJguSfO+Mj5O3
7Ig8pH1Dro8ExlQcDb2eV696BMsb+Ywjv//RB8b2s0Bi76lUjfAQutmn14ffRRx6uyDSvH0SKMS2
eB1mlYz4Fs2vVjSlO3tBM7jNeIjrkr8V/Rw3wqbYtPwJOamHEibiViB7kASgzyvtpTO0b56mu74K
ImxtdgHRTsXxa4MEkToB/BnCbtUP/HqIEuR4TrXYdqEZoj54nor8OXlCX58FBCASERtAzw7E03Js
1mQ6NsPQsS6raXw3Alv0RdGeO8LxIRH7vxIrR2K2MtpNWGjVtmyVzB9MAKZ62q/QlQToFH1qdjd/
b6tuh3/hoZmte6Os1TuvAdvK4tRvvKjOfS2afgfd9zpHfZl3319IYfNZNJ+oDO5iL3/vM8AketlB
xS2edNBq/lBjLq8r72GerKy6YlmpWuzHhPk9zT/Q/doafDK5h2ne6DS/VLYJa8t8gw1QHYEc83aC
2Ytvxj0hA0UZVvqcpwCsrG96pM8AvtlTelEhVnT4hEy6KXMW2CnDbKoqk0tkg6yeQ/J2VoJHwVh0
O9Ci35Uhz1+64HeFhO4OEtqrQnSUfcJ8KUcCSFm0CE6NKYvH7KxVTb+Ax+QvmStUmQgvAJEcfqVx
WF+0ycAMLX3p+l57NZxjD4JypQTiRYMXsi5QNliPPAOIeJoH7MUv5jweC6HixJVkl6HF80mDIrOZ
E/4ZJHr7XQSe9BiFB69qN46OeWJQ1FjkmMNjp0U1m8+22kU2ooN93z0A/Vib9TSAQjaPWuEqvhpF
GUi77tmZCxKWUzGvuyCvjyIeDnUHNhepJVKzwNeVTt0PAxyzwswBvoLrQraebH/kYKFSkiZqO9zi
elwZosC+uA4wZ1xzRFfZu7aL0M6M1JUNAlIgvbCfZ3gMJhZAvhbk2pHXcnc1dApb96A+EMP2zaqd
QHGox9gT8MOrKtI31VQ1xy5BOP1enlbw3lL/j7ZZV6nIC7vfNWp3KEoCXaAjGSVn0WTzdYIQj6A4
0P1snIcdZI8ctrNZ+1i9j+hozM1ReJG+tTr1XtXL6giQfOYXFrnYpfB+vG4mQCadPv1irbKhycze
YyMWNXl2Bj6rX3i0dcQV8nAVlA4eVKn71xN+Tp+xywvc5FSRn+s/dNt5FkHn6+T0DiFc1Y0T9z/L
hn+P8OaH0rQR8C3RbiYDX+SLSHbv3ddpEqEfjPGqLV7yaK42aQcQue5+ZQ6aJQB1HWRTy3IzK5F7
39fBIZtd5TlA4DeYojvN6F5zqy22KJd8tnmqbJyg4Z+HsCPqP/1ZtUVPCp9EtdYUz03Ufwtrs0XJ
MLJ3iU1CpRy6bdDX+Yr7Te6ybNx5ER9IVqLZomdWf64KPiwtFS/ZQF5fr3h1CcQuibPtTEB5b4vm
lGUF0j5J8TqU6kos3jD4VGIThWcaGc1k2xbBqS5RlUj4Mapa/1AG2kekO4RqmvpO5X1j1c19v4G5
aB0VXRHE7BPzkApELuq2+i20ovDxpDbU+jcqPbE/mjHW5E2KYWr42OaGtkehtw47a40CcuE0z2oq
3ipTjXzPGHn1dbNL5NjhtjYG9IVDsKm1lx10jU1C4iYfbe3Nfpe408ppTmWb+q492b7wcgzfs9Ld
FqR7Lh2QxTps2ktudURzkSNBTA0eVitUNCmb7pWYfuyL3vowihBGFiGne6F6+yFF88RtjoUy/fIc
9K8s79MaMuw/jeGQk3nyI0G6mMV5XE0WcL5C99wVYehxz5tXSnYNNZs0q+7ioeUZ7I7mFvMM3e8W
p08j1d4gdI9gV+uTObneOi57vDMSyKliiO/koRdWfEd29C7NahvqsJ0B4+2f3QSCBZElP7MVv2vr
37FhvVnD9LPWW3JgkXkCjH1XwkJ0JuKIpu1Wa3QQ3hvMRjdOnr4gK25dRpZ7v63Tel+GTfaQTeDw
lKh7FN3sm12WbjI2dWsdYhaiWDEOX9oAljazV52Gs3KlCwNBIDfZ15kbnrClCVD7MaK72cusQ8BO
7SiiRDvGgwFDM8rnuyJOhn2OCPIJaLix04SYzn2UhWxmobUCj6m2/YAxIrkmbVPGifOQtWG0Cetz
1UHrMYVNMhUDSLQz2BLnFT6HEeK/qwUFuWoTlby5CSTeEsJ6sQ0Pu8BZVK9Ns+8VG7+BPHZfW5L2
q9qxOtT2IzSGO2BAxoQlExL56vtc8eakVX3xoVTkRL2kHQ+lZVprKK+N3/K4/BgtmD4RvJYPaMUt
4GSwD+BUcf3rhPHBAoazIlStj9HuOjx8hYq3poV/BnGRjxBBFJ/H+vBBPJ0XtqTqPzQv6P0MlNSH
9//YOq/lxnVsDT8Rq5jDLaksWbIk271737A6bYI5gfHpz0d6Zjw1dW5QAkjRskQCC2v9wUIKyZrd
5q+oZIpAx7D+CwrZiKg2Em+RYpwwHNSv6E96JCSccLN2EzHr10KBRTTGf80yrQJ4SSaY7kjuanNk
kTXNU2yzJw4js79KRFyvLf/reXSbHYAz9sosQJvKy6FaZo71QqxNRsl7VeZGeZMpX9lgBr3Np0Ri
KEXKexzQSEYUpouMJQuKmg/QKGC/EQ569mhqgQ1kfKeqSotxSvvD7TNKzGiDwPEvn9R0pl2PnsgG
pJAd4IZl+L1mZLfaGhx/EqmxTUkB+4bV7/Uy9fAkT4bdXF37tJ4OXZuE15n/RUnsC5jF9ywOxSuJ
1M5Hk4olq1HUG1LoKPoV86ttTizYZTMFJBJA16HcTWGKnazaJ10AmUHujMUEtSuSAEZ8erOHrjx6
M06rSDviwVLNf5ddic9IOe9rXPm2U+V9AA7edM2QQHzh+Q9nEL9T7Qr+FRtsCIbDcgat7djbMI0j
P8xItLYNOjiCl7skgTIkQjS+tCF7tZX0qi9Td5SRuLLzrtl0aIcq6LCxcAuIDyQE0GINraDzcsdX
85JCJMuDTEL7MVQeSXUr37WdUflDSVKj9CJ3k2IA57dUlrdtXNmbyW36E0Id9ksitISbbga30JIu
00wm1IIQ+uaUyaUwakC6xmVCmm7bW1NyhttR7wn8LT7ZDd20+qChmCGUNjxLHlXEoapfpjN3GLEJ
69AjRRPHCSnkydG2UoblvoxEFpjJe2tr9Ws0jbpPRu1vZm8qzIOYToXl91Nf+XEbKTe7arvraI+K
X1Cuf2nFIAI0m/nHVe8UY71RlKR5Utm8ku0G3NAB/CkbFCgLCwNtR9NQpkfz0keU1lW19Aq9ccct
MV5lS7URG0XvFIUujqm5+4KQ+76PlMzvXfVmktDZGvY0+ZpUTtIr34WwnUshlT/NyA81WprxYlZ1
sW2n9HdrgN9pEBXHOee17JrkkvXD6CvJ5PgjLgOSdR9VCJYV1c5PGHmH2ynEPUj0MKW7MMR0DekO
4Sh/zNEczmYIfGus4iDuRitoBfdJV+n5SRE9FFCDxOg0lkd36nEGccv6gubYVW3YUhlARQwsEXUs
NwDLEpGJ3D43o4ejy0jwpDV9u4dku41HBcpaLeZDbmUt0MrqTbblXVEBvCGw3e6dtv2uiUwPjEYz
ecIyHj7PvM3dCEtujo5uhGvRkhPt+jjdIgdNBB9p00Zl91F5sTjBUVKpXs1/t60BVo6wYMNDAYcC
n/VgHkfchzrvexYWpi+dnlwHMk1jhjZ0a98olY7XEZAhmkXtLnOjDwexmu3o6biZimw7j5HNZrjn
C+p7sbOjUN0KJ/vAEGjc1KTMtkiuqtssBk1YKhFCK3p1KUb0sNqQJSq3TcN3kITbKUnvBDJPZCDC
eE8OLjulSO/aqm6fifEvmF1KZMyTV0PTlH3Fg+SH02sGgGPIE3Fv2c9GFoVmw6VuIuCVyLplx6o2
OpE+O7vKiMZ9XtnaJgFg4wsXOdnkFonRIrxp+yAHIbmxnPQee+JsW26zlUjkUrfO1V0PHe8wO6oH
4xeRE+ZwqDR9mu86hN/nzi6R80rwYkBPfRdO6rZ13MaHrpztQs9iJglFtEXl6buG7s627trhqeWk
hXLYN7WuY/XleXiWGgh/1WEybjB/fPJTueRY3B+kP7OdUHC6mIyNk4GRiUjKgdZ3GhxNGgTt9DAH
5jOKj5j8DDzXQAEbCKhdNkFPSLGrLRTMa5QgQIeX8lFnULgMCoEeNf9mBEGfjebkq0TSZoc1GPPP
T2QWhrNIsrsS1nPQq1r4Ilrju21Sh5/76pR0qTgWE9O1qQDnKqlmVM7ZYZcJ9fSM9+5Gw4UuqGsN
RaQyhDoXglNK25PUC0BeY4amY1T7IQKre1Vhz9LXVvPZWDMoCLPMsUayrXvopfMOjiZmGCmE1G5W
2KmPeQIQwKuPWF52p3EQ/Wl99dVEttmd8gToFJwaVmqHdDv49v1UZO6eH7c6GZlanWzyXTs5l9cJ
sd8TkkjzKcnZtHnwkoL1aq6kGNBl476mwIgMzZnsheuT6r8KzWtOaV18NG5OAqUwh+YwxzlbZA9W
s5tNyBJ302kwOrTMnRYvXFvLc9+yUGfRC/PYK4shXrUfp7k4sYoUbILGcGt15YcdgwqQfVRyfVIt
LT67uVkGSlzG7KXc8LQ2hK/EoXF6tUi770JFbU5z16CXNVj7hunw1Kgp2MWYsNSvm/ItSeWvVhbd
53e1vlq/pni20D6fwtlF+aUT+3Bxo1z3Gesrd+ku1nz83pumKkY+NI09hsPJjt4hNVVMdFsNqX92
F1RlPSf5MIqo0IJWrdOjlDMF93mjDeldU7wEN3v+MYpvFjKUKEEQwbdtGAZMUssHqG992V5ThekC
Cd0gTqcw92M1DPdzVh+GtkZYocAVMYmPg4SXqBCsAYMdjdP6CRDzoC7szO+U7Sr8Kgx3DtaXrRZX
bH9Dw48lIEqkQqB/v5WFx9ZqMMnXYEh1AuignwQc86By4LHVP905+0nexeWbDdGQ63XLZXdMHw8s
bFBjcVx/q0ofy1OzNGt3bUzEPLjNl5/y/zscYkT/X2cPjtfupkGQXCz2WjUEmC1/Z3PSBa2JKtzW
VkwERor00Ne5R1GHE6IK/+/STRBLn/zGa8BnCqcGckfTg/jbTb8FnhJUAEdNkZcw6+JjpuTIud86
bAJ3Xdzfi7C6pMwDJ1SycUir8h/IyUUkyltoWh0es7N+a9GGJx2uuFsnbRQfYDTlhCiZH2GdF8zd
c77ThujuUBUL8ye+6++N6hr7fkkTqJaVn8YImcim0c+ThrXNHiKC8+wanmGvd8FL5uWbt9IgsR8o
IoiU/XBUSjvl0XGnq5gQZLMcpSVqIs/oId5Q99kpVAW63FIhrIKMdearOaIFo1j+TNXZV0ZAWq6h
+6kXmU8Uj4qqSk9eOf/mx8afBtDq0RwKvDX1RG5iSmT6IL3rIGZjT1K5gjUWJGwhNlbTljc1h9TY
s40KRFYlfpdF5c1KqDgjZIVof7GHaD9vqMJ4nIXgszGibIvHje7O6V+g/ptzWCRmgCVysWmVub6k
CGcYWql8VEyzO2ds3GOGL9Ed70xq0tYsf42p2DuzxHtemk/HEeWeR6A4hOTRP8oiRDEhUX50oVkF
yNP2IEZFdlVU9j2t12+rLBY/oip+J5MU4MBtfu8jcUcQ1fmTC/JprAt6odi3LCR8KaKk9hsV2zaz
tX+SmXfJBTBHOarsDiRLHpQG4bh0NUQrsiWbMmrTo47i/MbJzfmAium8nykdbEBpGptZke2W8HFT
VkOyV+sl3+GRkSrItErR2VeA/tgViv5RwCcxkjL+HiqVDROcYoL+TCu1XMgr8VY17PnRDup32Wp/
FYOsUSeHMEm1nzoMXi2Jm3joAA3FBs3l9C6SNIfcmk5MUls55dm5zqvhbC3Zuwmo72A09cHrG+Ud
6+ut8AxSqjD2NmGXbccoid5BCv4UGE29mI2uvBmqpWCfoQ5bt8tBNlplvMua0f3ekL9uPBdsfRtO
ZxKf0SYzkVPqqSAfUOTfuCi5/2i9wQic1NFu7ACMY1PF7b6Fe/aMTQnrnUr4nwb5YMtLfjcYEhNP
a8bdK7Nq8R4xD57Ri7tRh6Q2FFH8yqo/yArE1Ejjyp8b23uCNg53UexAGK5nPLbmdL6RYvg96fI4
T0I+h1a69w5hi7gAz4zRdLNHCZzpaK1/Z3zY01rzTqmlZf5X//PweuY6uPbXZj39691fY//vJdbD
9hyu8zxiZcoxIvMJ+2MxNf58WQ7YHa/99dW63vSxyklr/79efh3/On0dW5v/GVuvs45Nmiw2hlqN
Pnu7DO23oqhYVJeXqkMIQzr136NGbxIQLMczBcjuFj+2f/U/3/rZiokyoGIpuygV9WltqmWZHcwS
8bG1b7bTv/uoVxNF9smlnPToYWkqj4ObGwEgouixjlW5zeyemMN+HVsbFW66Gg/h5XMot9PXiGns
600S58ajiZr/59h6oGjnhvrOonW8XPxzLFFaX9N69fg1xo4zQMzeuJVmpm1jt4r2VoXUeKnU1lWt
TPUa5l7M0jfKH42rfeQAkZ+6qoynORT51saA6F5OM9unaPKReCu/xyAu9gkGkAcKI7CWYSdisrfR
dK/f9E1GLiUsXuyyby9mku1d1tgzTp6ESHOaHWGO7VO2/OcCydY94i7vRZM5V+iH6lZh28W0Etkv
gxwTInz1JR3lCTGU/Ix7r8BSByA3KKp5a3iajelJjn5cOf8QDrKTfNHek4T+SyEb9Tt6a8VGDHax
VWftlXJzxxazQ6axTMegRd1wbzYllR4VQSZNhyhH6L1J+159r50BwKhMFzYFmaQMfygsqCLjr6T6
bbRdy04ZQGMXWR/zYFabHO7cI4sRKajG8ie5/Om8DjWR3l29LD+uvbWBKBztWqjfm/X8dUx2+rtn
9c1l7fVxOVNhGl+knDxwalJsyjwdHoUIC2iw8bBVomF4rGNxSbALOOq69jxcOc9xnf9BhuZfJ8wj
UtVkJcGgLNdYm1z/Jx4scV8v41VzfFSxLvS/Tug77B5MpcmO61jNc3uRSnj1Wmr4U7lBLzF61eZc
xcQznXaOGy3pCabtdSyy4nteUEFdh6yyB3Wblb/WeX0diod5CtRK0/drN5na8jGRFf+8QoEFtg5Q
acW8riBX4KCvSZU4h6RlfkWy5d+g289T2pn4XAu/fY3/73mk+AvgkIa+W6/3dWKvxc+Rahw7m3wI
UHAqX5AMNI/GuOjn1PHor2Nr05dq+SKXJkoU4Jz6NC+aT1Bz/nPg62QtnZ1DpauvX0PrqykLy5ev
MTfJ/6heQ/TTxJ7vNm3yUuqUjAVmvZ+vvsZsRQIiaLzTeoZChenztCKqs4OiA4aROqrjSWVihqLm
8j0iEbQNiRl2a1cTZY4bQgfv2rHadxGGC8hnyRUuJ8eDyA+JEICql+4gugrHYHAmSDWx9xL2u+Fl
4NtKkwzz0jUpqh/0FuS+HDr7fSya4SAUIrb1aDa26UE21bSJTLjyvbSdU9gQlNgp2TlV0QQiaZn9
5vQFWzBPfKw9K9fS51InWHuxG9pvhmmhkiTz+zpUdhHRRF7Nl7ULYsoM8HD8XqPzsNHH2nuz4l5B
EixWtpbnuW8aodFBLQjq1m6J1Av6awQ568kG08UrDIbzejAE0fH2Tee27oNhMniuqupVXS6aSsJd
6XnFZT0RW2JiuqnDGQnjQn8dG1h5tqJFhcpjf+/FVQ+JhiVvXBe2dW1ydSck3bmUcWQPXSQwbH0+
OFm7E06fgf2M4n2BWshbNNyrqsl3noIxdDYsupeD/SRJYFH81bptCSrrXUl7slOZ+q2LUlb3qcjf
LW2ciPOZ5TCNyYjFDec8x9Cd0RHN3ntlpNjihR/IQWPBMSL+7HXmfu3V1dC8OcaR2THe2nhZOqCC
To6ue9C3UqSoi1C8tyOZrKymJAWNRj9oReQEgprAkuVzgh6kyzbOzG5HGmvJjbmE8/lz6owiMPU8
Onj6BvFR99Ve/GDWRs8OhqncjKL51ukKVjxuPd340MhwlCP56oy9i2JAi0woHgeRXUE11NEQRDWr
/CGL/jUMa/UNJ8MVceM3phc+c/JaaU2srio138+kgS5amvWVWGIMuzRfoiLKPoe0MYxPitE/kjb7
VdmucWixsbgKC324iRD3nNf5X8Te7S/XFNd+zLU/2GzsUq+12Czd2mn2CcgLathSApewUt9DXPlb
tOCvRdH4Ed4Y72bSHmOAvL+0HGE45TXDxuSh2+UZZd5iV2rkaQslKbbukFQUveNvBH31vnchMgjp
CfTpU/lq9mVDIsCOfzXihxrN9t5rtQWdX7ibSSVHWCSixDjbJWmrgoy1Z/0+J0PxNnTJwi7MxGnt
ZjV6o4AmLjDv7dewm6hDdUMNV8MYX+PGXPhlSbsDFZwc2hqNEEspDtg9YeKQ2c2BpF+zNRdaOTtz
40Hoz5+fqUFSoNgAgtomCoV+ilqZn+gyJnlj+6Z+x3XwEc3MQAZT7S4K9RK37wLUl6JV77oj0azN
i7vFbu29n13tLlt9tx5D+tQ7d3ho+6P9u2NyfjeF4z3zCnl+LDLee8uYcNHGhHk5NiIER64ZV9Ol
p6K3+Kh7MvdLr6dY/Chw4l176AFXj9ZLdyKsrHdZ1pjtFvl+PdZ5lnp3wubw2avM+i6H+WiqqYqs
hX5I62y+5ksj1eE8J1InXUOv6tp+17uKjZaRbl9HXXPY8065T0YHzYB10FiOJBZrzDTl51xv7Ks6
aBwNJzlvzTjuEaxd+uuhtaGAic1Tf107n5fK69aiqFqSRs0HcRj6nLRkKzBMc61GQBhCOWztlssf
oAhg8+4F9kzVAjgR3VHqnD276nzsxPT22V2PaE3Vn2IrveZZ/5dZJuUxJ+N17fv6Xw0KmM4WX7k6
+J8Dg+qNLzof5etcaTia4bejVvsAyJEWWa4SS5JBo54gGGCG0c1I3XEnesiUWqZGN54kSAJ2P0+X
xcNoHVvPc7EGuq1dtzZfYdyRZVje/zU+1y3yRY2toMsYNYRyobYRUyhgnNIUiSwAGEOxHLKKIvIy
FpvMnggBRcA5bPmWW8V7FdbiuvY8bwoXaCWO5MvBQSbKXhnshI100b2pdqG/2Ph+gBiRgF44owaW
yub4uXZEQ40Jvfr5snY1CZQDMl62X7vVVCTHcPBADi/vRMYzv81D/PmH1yHbmoK4yaLH2rPygRTr
gCbK2o3xft/a5pKIXt4ubKs6wcWw/bWb6Y712kDBXXvr55ORfsjsvHldP3u+4LxGK1Hw01w+9wIs
mnSt2q7dCnN5bs0Ct5v1s9k5MkgJQlBLb71aHPavWUWKl8IypTVLK9RAqdvmZFMsIJE81czVZtke
VJvKUIT557szlpOfRJHzAwDxueEVnnQ8T601/0Pe4mMiE/q96qCLUJQXT3y+WeoJDX08OqsrCI7s
UJV2eJLGLM5hqMQH6pDFoUTE86bnyUeGPNtvOTkPc8Kv3XGr30Ve2lgup+NJqzA1dhPQN+R+4t9H
CvEtGXw2BlrkJtdsLBKQOFF0pkS6T8b5zZ4Lw0eOE/hGldkvcu7K2c9rjdubJ7XP8tvaKLad3ciG
IpEd/nBQeAz6FAa6O9TU06K6B3AF9BwOnYrGZgeLxZPjGbD8fGza+ie2mcrR0vLpzepqbrvxVcMP
/gPftV/F7AYU6FHursKdsMWfusvTW5zE6NZmjrKDpq9+VFaiEbTKnebq9ruw95TEsm/GPA87Q4mT
ratk50jxfhGuqyezif+YcfmzG4VJead2DhqIUapsLsZZCI2NTZKhwAT5wRNG+vdAkSibLBcoUk2x
0uHBTuvR2+iC8lINEOBRlnsy8gklP0zPZZFg/oI6MVUC7Vs9R97B8qh8AnzPtrVAHtN0ACsNYOHb
tg8v1t8urO/rUGgPQ21PENFrnypUtFNLMmIWcpckXkbyvSqxeeMYt3H8W8fxxLiX0nYPU94hfzgC
UG4C8ozKQVOoq8Fpqndw53XkQULj9Auoh3rNyIBt0FeyN4VdLD6y85HlEYlNO/pe527znHUWbYb0
m0PhHnC3I8iY0ijmKC6jl/yaCkwXxwHtXKwW/5mhwVRS93ADjNrA6oW8U7zV9lZtiVNkFWTl48rd
RIVqfID8/DlYSfWPiQomtaA/cdfVkL8FyfqyQhxikJ2vIlJ3xLlveKilFr/WoFTW3trUltR2EOdJ
ji1nrE1Y6SBdRu8cQlZ5IKOiAftLDmAjtgleDLdeM9XnRGl16+nUuteuhZDiNU/Qgl8O9qALn4MB
GXu0+8s6ZMA+2DuxXW9aN9WeXm9IUJ4AiJbeOqQZFoJvMktP6xuW1edosDITu8SHUgsXtc+qe04h
kFYzru5rD0+qaJu5IRY6y8GRnQ31anlae56udc9YyUAIOEjSr2M6HiHH3itsWDS8YW0ISnY8GtiL
Lm+IXGXapnWqgkbgDKLq5LXTqT4sB5WlGQcSfwqkgeN6Bqnu4RSWqEB9XTJysxPiq+nnZ87joQxi
b3pOCemOydL0ZxtijVY04pTlgpWulMk/trTRlSZ2ejjCfmTD7wpP3DdymsFkWCPWJIXxVo3VL5Ei
NLEeI0WrBohTegcQo+abreFnqPTesF3PLQw9OtXY1ATr0UGl0oP9urUPzVfW+wowTDPlJ08QQUBF
ix9rgzhKua3TsNym/xnTpzj3o9pDvNvW48cUjaC8Qg/tb3Ofidh4umVnPNNZYdIH03Jcu4nidUdt
Bh6ynqINtvFkAZucPP48v2gpI4+otB7s5e111OyAu4cIosNtq5XOeaxNmrTMdu0wHp0ocR4SbfTr
mCjQzHUAaKUZwY7GkWa/nkxGUNzRkmNPE8oiAPXbbvmCxi3A5n9dr+n+KXMl3MLsBxiFbcoDLp2O
xV3bfXbXMWk2m0ZjPVt7mJiW+7kGYPfZ1UPeNef7EODGbR0ajZlyXpeo2HrU0XMdm+bwpBU8GGuv
kUp/kFZTcgZ/dG16e7pVgENePodgQeJoNXi+4RTxq+PymEu0s+xJN31qu1SKjSF6rI2nir1aGvN1
7Y2h217jxt2XehanwdwuWeCmdvz1aBmzymeWTuqsTZPd15jhpX88VWXR66v2rsWwyv44eIuOrfpY
G+4jFDx6qtVfY6E5vDexOl5Q9FEffRQml0az//o6IWWfgvJG2+6/xlzsyuT4edG2HxCsQEYosEZ7
uuhx8ipHL7+yBuZXSuinHhLEae1hlGmr/vrSy8RDk6Y8/tfY+jarLX82Mow2WlXngHwK5742bkOW
0IEQAEOdsUpVAOlSi2mGTQpH9dkkYfUM04r0mpfE+3UsjwtylQkQc1GUVTDVoepz74fH9WTTwKO1
RKXYMIH/VCp2WBnT7Dbq4ubZzNVDkih8Qe+1eZYpIremUMJAhQ6K18Nwdjqz5wvgoAA+taGQClJK
s5unOjXJrU3c43pwHcJnTCN533pHbRqq62SOZ7sRPb/nYLy35lCdvLHpQAVNUf7SRNW2qLaKOlSb
tnWajWZFM8CjsN2ZiuG89CkUjaQP08V+bIuP27fWCEv48P0lrPoXq49QbBfUpOAl/Ay7ZGcJBA9S
i51OSQTgVVp9GGP79+wWINiao9pHMCcUAaZb7fWNJAYJWqKPwsNfSM/9GZRwMMYKRNKQ1Xyt9oGP
gV1vgkFXleEEYuJda5x4H7EgkOBWgaQDUu57/azOaM1JTTEoLsBOcpV9Nuof7LuYbEAvbCpDveZd
dsSMWrnUXQU9th/cY95DgDOM96QdErZ/Lvtk0J55L9znnFvaaaKiTb5Dkkw0Sj8vJglnyldHnHRR
J6Z8O+EG4FV96suZNZLN8Iva3zXReq+LCN8EicGeahPeY2RczDZRdwrGKH4Zf8zz/EZFaBNLrdqV
tnTPfY4bDIkAXn4104ACvG3UZ0TLvoGwGHGhk/2ucgQ+rroeXvviN5cRJ+RWDB/d5yFwTIPKbalo
l5xYNbdG9W5kXHmo8/lsITgbCUAiuYLlYqrDyZvSQ6sNzanpwmaLfeSwaR0numRuM29UqX+LRvwD
QEx122iGoqHO1d0C/nGvdfNdSeL6kKPWeEEmEVwJa8o2ax15qcqSLIk+wN+awyCqp/4CkODQNQgy
yiYNiqbae/noHQtjqjcZcQNbK1P4Bm5aQdN3B6teEIFRp23NwU53AIR/ItX0YzETPZhUyQO+rT4A
DtcFqLORweO+sVsFuF4q5VmjRScBuBZaEuzYO4PV3rBh26g/61Sf4NWZzXkAaHBUloSH0d7XiFpb
wmpCFG6jjjpIJhBmKVIkI+JBqu96/qO3lWuWwfNFHCXIkjvo5X9m16hP1N9UVsK0QXNNPU1lrT1M
GB4mtz3lXrsZUvA3Th0YhYgvXVFHp2gkwsg1nt9J4MuTdRVye8Ny91Y5KSunR5PCid8x6iXATMmh
2nXT7IU9/XRN1b2MbioDUoFSkAr9BDvgrUZtyXaOUS9whIgg02gFpmVls2RKvkEEKIIhiX+3eYVL
dmweWMv7FMQK8lbNji/0nybDImYkDU/1AVMOWVuvJEZ0PwFdtgmT9um5LRwzt8X9TTXKo2iYBxPF
DOahb4OqIyfQFK9omqqXPo61i1wax8Sw0oGEmRW+0KNwa3Yg9YSms0NRnI6512q3UZq6AaCsXVxG
vxUqDygxxCgKkcr41VtD9SGRNWfRPnQFNnaOC6dJj6iBqCP0VI/w+CVqAfLMd3YkMqDuWVfmFVvz
3McN4D1LVMGfd6wFQr2ZIBffRo8Ee6N3E1Xh6IGwCsunrEEohWoHDt9MLiPISx/bLKIKNoVdqsLh
MSXJ6zmLdra3qM/W/e/IDXMEygzgja6eAWIwC4CH4V7MWDXqEOb9ToPKJP8MkAZjYL/b1gPO19gO
WWfHNwupBghNl1u17EAodwoGLJqqIB+JXkwUhRQWKvc51dNjFHZ7IdWYB3M3IYqWyxvs5QeZ5ta3
0JM/epMOClQPraNjuycl7L2TkobuyVpwOnXS/Whd71LFTLNmqzCNZXV9mFFYwkL17wEg6r7uur/x
PjDgBNvRVqnS6WXAq+jikDwuFwJxlOnPzHHP4B8mouwx5Bsc/h7ZtZPdiIAvJclWN7rQb0tIFHlS
k6iQkUnVrbIOtVuXvpXacg90vQQU51mAblgMdpCZT05BUUov0dxCOvZZWZ1LlqfUNmmS7KtJmvu+
qb2/Mu8NLlOnyvDXbDcbOO+spd4CkVF+xUYfFFYenfQxwh+xVtsNO3Xv0AM821vgQMGdUJJSQjZv
HYR7xypJeqjmhpjxxRut4TUb0Chy6CEmk26lGb0VuWKfv5p6KJ3Prk3kf7QbKGLYfF2tkNjRGyxw
jG4O0LP2vF0YhV4gPNTXNKa+gC2zr6sRj2JoGue5SSibEn38zgp9W0TpdFJn5JsQirprSfTHWhyi
oOpc0C1eb0Z2ZyzES7OI55jFqF1Us5H3oZfTVSbLzE3PqyJ5b2JC3brJ9lXkqCLIHH5GMGFHRbL/
6PqMyMOKP9JMR+fQLF8tY7R3YxGz/16a0H2ZvQ4emtSSbdvdM6dNT4LtwSkLnXhjlBAAYGPHZ8s2
73pkwN7wRu4o7B4HEFfk95LtoDT3GYNKEntszrpF4EzLDysGzF4q0lCFgSWa1uJ1BQLzP43SUS/q
0TYtPewyDIGkVliB1BhzT5Jmwa/BQfZ8KQQos77VQ2xdMdyCI4EZqAfHOupBY03RMLHjDHkvqZEL
gtJHbtTy3JrTqyrmEWpHaG9GVGmCaekiUzAFvcmPZWYuQDNHZPBKOqQnZw10kWeWZxAZh2GCkQJc
6dqZ3V2R+D8VZpJudEw052DFzImFwG+BP9s6w1TAKZjd65hpGqFgl988SnOnpK0/ZuBG73htgDYs
f4ghzt7VApcYT/52y5Cbe80SOEuqoJl1djoZN5TjudrL2kwsYQCsPGUTrmejAY69WrW2CmDPEKTA
1BTmab0MrpVvcRMVxzypmLLHztlg2A08hJICILhyDkoU02KntHku7MBkynsZNCi9DUAB/NeGXdry
95AcCV8SEqyHdBYfAik4xEd3E9ZyG8cZIbgveCMA2ptU49dF/zdTgqxv/mFfI89yyPfN2LBMggpM
HSyt1RSSkITH2TRHR3wvi8r4hoQ8ipzjQ08j65ANymMmCbDQW9V9bS7GA8nfamccEm8UVOs3XjJ7
RxFb14RSWpDpyCpJtUD4zwAxbp9dU58uWpa8jSq7VFFHyCgKKMOLSVMdomuTtvw9oEAfnwoQUd50
O5uCN1iuyv4Ujsimf7rB0Z7Adl2ksZWJjYDJPK0tuPoi69tNmdneKywA56ZObzMIvlcDMIJdRO2u
TtJvFYEB8pUx0MqKYuranTM9J+arcgCairJPO1cQPxkZ8BdrU0SdEdRV2R9gR5Rvndm0hxG2SLB2
9dRpwRs3Fn6hSvtCuMz/Izt7o1fR78lWpn2ZZPMZ4Y/Xfgbsbbp2eouQcrlFrfZ/jJ3XkqTIlq6f
CDO0uA0dkboyS95g1dVdaK15+vlY9N7k5Ok+NjduroAIcBwXv6jZGUYK0+md9GjVdnUuoYEbAewM
JUFiLuPnLUwNd0Aq2AnZZCyCnTOP2ZFZ9JPBOge9+CHLnroQsNjP3H7DtKy9ZgtmplxwdSEIi6vp
PEULbrQ2JvUKMCJckKQSTHr0RVEM/xj/N0vypXq2vHb1rQy4r14LnW6XFSmhAD0bHeS0VlfBwT9N
OEJerPAtbkAK+K9jE6SnADqv3Rpwi4bxFaFy1A3xvFt1NQQjJLihzGTC4MYOSt6L4IYUdH4KSXL8
Y3Kb4AYuy5qPDFb5JRKVN9qq4JJdJJrMrCDBwuLvDXUB2tdtdRSESuU8LZBCxrLZreiBWwcNXg/+
LlG0ZR2B3AAs1pFdle+Okh8SNcAh90+zH0AxLzeuWc4osQ2faGuJOh8FqiiZ45xN2UVqRk7LnUEW
Mfj7+HY5idTSQnXa2U6WHuRXJmhNswGL8Nni6ncOGvUsCiOOt4fkPlzBcP7qluc3mpFzyVGjlj1g
CRK5/xKNmSKzpYXxnSSzrDqHpaLjP7P8phzcZ4B3xkUuKT8D5+UwqgbESfrq6JXln3JcOgZwzJfH
uD5hyRS8VO6z62ItpNEtbyz17ozUCp5MgD5W7K+0Bmi37FCPUzoeVb3+KXhgCQZg1F0Nv471VCRH
smqwMSOqnJQ+3m2Osum94rxCNfjRw1w8ek3IE7WRED21SfMqz95O3KeBdZ/TXBt069YQobfH0J3t
reKWOkz/2hDNtu2hgR3WgVA3wUEelzwNiZV4fCY7iUorsELdZ1+523lFn9/wdfRAn0l0CSAi0DaU
c4XXO33LkMwAEYA5YzWMEei7qBzt4EgBEtk18tsandMeNJQdXeR6Y9OwRt0c4jb5Oo/6Te7cepeg
lu4KK50Ocq/lriRtwfy/1RBfWTAA8kzkCIlJ3tocJC2BkeIY0nQhEE1EH4fukzz4tWnKrdlag5TU
rHzuKjDsB7kV8iP1vub+tEGh71lBZ5RrVX+0i20Icpfr/TVzp58BXhmnjNEAre5Vq/IWpm14ymeI
zq0+fdKXrkM+21lsO+c5mEECY8e3U6FzooTboCdkJXnx/1z43W+QKLZXkN31UF9rrk8PNRkcSntD
P0gXIN/3Drnxiw0ga/yUwuVdb+4Kp3j31rwDVXy8gwbbeEUEa3JuTkaYa/MxdsMfSpepx+0O0wne
dMeF0r11Lmr/nGFieZLf0vvVU2rP6gmNxn7eN1l43w66Asxj6YeW11qOlNi/5nldOSMcECYHaQl9
nJ4YwjB1WRqCPiLtZMKx3prPUsGuZiqY+n5Agu0iLXjsrOEy5RbTkuqYOwPGR+4CrvzX69pFevVD
sMJebgBXWAApW9ub4wdXXwCMRmHXi7wN3dvSLUtLkuSWV7D6s/RIlj47R9+pBjAr6bMTKPSRUl+C
7W1910TXqJTPlTdcvMbcS0tYD8FW4Kx8aRs2CKQvZMLenFHovm5v+NaWJU+SwdIK1b4/NYD0zqET
naTMlMYuNbbjPzZBSctTk9h6jKTX6IdySX7IW5ttWdn2310PtnJs8KfmNYArt0uBxxQpILfeBuG8
fDh0D6JpoDNRnfQTPhTs0zMukCc+2DrGoM5TPrcvDmMD5of3OisWs1rgsZ285IBShrq7sxas6jyW
L/ngdifTnBlKNLp6UIOCtZsegZkdG7wn4R1M+WIXac5DfQii8snBvHh78HJVSa6v05aWzK2ZfDik
GNL20mM/KI1RgnrpriWmJ9CXzBjOk9x9OUkBnnECs0Kz631o9Xt5S2C1kyvRd7mDa3zLLUSUZN4y
4Rp8hFT33RYuRcgN62IlvbIODjUkXvANY6J/jnrg7siYHOUeSyCPPV6GJwjlMkee0j/ySb95sZGd
1Hm8S8wSgTKvu0gno9Frt3B2S9RzD2ERrF8Ao/0TUn52lRPKk5cYPX27sGHsaPhzHrxnzOLcFbPs
J/arj+fZKZcWsXUGqqY6V47bfp/ejtqhnyDeb3exzBx60mT5zGRuZh18C7qQkErgBXwDl2wwEveQ
H5Uq7K1BOTHQRRk167jqmMlgC7xudZ5c5zoBzGE/9ww9Eo3iyN5nOIato6t1FhVpQcGem66tnTBc
6sfaSIyTnF9+l29H47XVn2Yjb0+qabzIU90ercTyrvsVG1O0G4sCpX8o5H9P0LaOQ5Fvv6TXgR3T
0xJHGqYPYPyPWmbnsPPbfHhAkN28AE2rbsLaGaKuutEWfpdhlq3PV57E1sdsD4YP9F8p9Exz8uqD
BUEaWQzHwOGk4CVw6cEPKAQeS26ZPBlp1oHK2qMFPNgv8A35b2cuFbYefXuSa4Ne+vvtJmylEpMq
//9TMVYbYS89bF29/BhJrmPxLS2xNXOOsP1gQIswgwx0lc6+qHgsShW57DrkkigOm7xqa5R97b9h
9euHUn7nu1HGemyZu3tgAfdsCGKPwYdexq9sjrB0La/JXCAHsw8m8wdaK6wnh31yKZowVI9SfY36
yxc0AgzSBek6jpOWKiO6Ldjypjljy0FDKVIDJrYMwuTvbMGKkpT0u7Hs+uvLeYSJ8zAW6Lr1xBvg
6SebXap5j15vwSbUH678ELO+6a6uXmVYJoM6iUmwnnoZFkqSjSA0rwMIIFtlqbIlJbYF22Pc8rZr
fDg2yj93CHXQh9FnSsfZAQTIL5KWN487njCNX8rXHz+XWrGLlEF9N4yUR7i2vPlnANH+Ks01QkkX
0PTyDMKuQ3JDWso/R+XotasClNNc3DI9fKSCBDBFtincB06IEDykdCvY5oBSIMFWT5KD/2vQ6vy6
/vqlJa9kj+2dWccza2OWXE/PO/ZP/vveSWytJdGPaTloPeu7Wh8v8PEoRWNjo7XftBmpWelXttGD
HPtPeVsVKV3H2RLdAnkeW1Jicty/nvXddEZqS8UPl/qnvA9n/XClYOnwMZqruxBG3/KK4+HMXkU1
r3NVeeElYCkFciY0IibvyzLbFmx5c4YnKPQ76lStQXStJN2tnHyr+q5Eor4ZgBBiC35t0fKyyHuy
vSzbS/Wvedth8t5JvX/K+7+eyp/zhdxfxKD9xoOLQxvD2mUsLB+uLVhnslv63VrFP1X/kLfOJ5bT
rleQ83yos15hSLx7TRl+q50X7qVrkDmoxLZvtPQhW1Ji24Bsq/wh70NS6vk9ggH9L61GEiEpbIh8
vJzsvTO8lSa8RiVX0jNL2Uyrsyo76V7xunXvgKmgjW9pZV5o5JKWnp+xUMCKkpVZ7rp05AdWO++l
e2D1H0nWBmXgv+lqa6dhq6whSO9SlDMkTMTfDv/U3W5NwZFJ/1ZnawZb3ofmIkkpHYMmZcnChek1
qLN56Bw9nfcy/00AGLBclIxvQTtEp/WNl5uyBWu3uqXldv1rUgq2V1eSAQspf3ffkv5wBsmbswTs
hJbwGm2d/TqwXsvl+WxHNniVMHnLrhYLI8ayQvJu5rhVk2MlkIHBlpTYh3rSiW557/64lHw4ZPAq
5TgbD6ACn2uoFLgGSA1Wyg0NJMfy4SpxxGtfpevysyTLLnJnyqTPs8usOrsmc6yLvOzbE13f/XeL
me+GCltVicnjjYqeFb210rrIlTuInhhxhEyKjlb2MHsl2zGouWjTo7yi6zqltIBx1uPmm7zIf69q
1WpwxDqbrZOGzcE8z64JEsGwxCGtSVA37FbutrRvBQr6Z6G1KxfdYWe2MCCjQ95WPixdC86m7t8J
Z9tiAyBS0a6RuyrPpc6gMulV8VbG8EyET64vD3huEd1p1/XMD7dfbuq7R7ROXde7LnMWia6vecTm
5OyZ01Huslx2C+QHbEm5sR/y1lmdlHwkc241pXj7S3oY6nsba70dNoZYxQW5/6Ur4vFsIAR41GHM
koR6hgBpccVnklJLZ+/McJDpWUo9D5inniR4N9XBa6RlZ205h5rU2UMZ1O1Oas1dNl6UuTQPap8B
0huGYtdEvOoSeJlr7m0PgKcGpug+TdyTGoVWfkQyCMNlZvZHViVBDU/OtdGD5glOFnvNiMZCPM8c
3Iti9T71x7cF0f4pQAb2E/yb+oBq3IgqB0nJyxA8yhK2J+oRFYjYrtJPseegLGh2D1OMFoIDbOGk
s7d/9ix/fk6r5hd8x0tvauWXMTdx1Ur9H3nJkLzGB/7mBypI8ax5673Z+umxWs/Orh+w4aC1qOMM
wy5o6vprPYPpZUpeftbV1N6jqAO8KkK2Sy0WWwCTpeQ5tyr0m1T1UCERjDJUCY4bI8bqcVxKWErC
TGDAUSBMtHNT2OXjPCXVo8QkyIrCQfcszxEWZhHeKuLgUFbID/nT8N1k8+zcqouUX6ZWBnYkKHEc
lgXgneszc4uLGNVrFcKn4WMkqqJgeGizAkyQ1w7Mh5vCvYHUYHvNY7G9RfVr6qfoeVgCiC7Rs68m
P5DVVK6SVWaYdKO7iCpXgfCZYbFb4wTPDWrYzyo7oc+pomn7aRwDZhAUxLYHtCq1uZc5lqJ4yO6m
YegetaTznuYlqDNgezZtC3Y1NbaCUM/SvVY6uKIN7M6YE2Zz46ijC+P/NSXR/LimQHOg/OvQ5rbj
q8jynlCZifZV2O7QPTWOjmaZh2lqcjTeANMXhmbebAeoM7BW7aDbetLusIJHBgMH8NILy/sKqt19
swRbkvZ5TgrWUAekjWy4aaV+y2czNfaaaWg3CYop+E9m0VfKfvJguXthymIzogZvvQ9g1LXH/nsy
5N8MttLBhUP3590y4TODTAStUFSoxPTzX2x3fg3zRP8+NQloBQRx3oIxA3aNDtbTrLGXbE2JdVe5
eX/T+7i9pGlcPPIINCj/rfqpGRUaV5aaD6rRv9WoBj24UfI02FUD9VWpP8U9G0cOYo9HSUoBW6Gf
kV/Pj/W46zHu2E1L9VhLMeWLwXItx7GDTZajQLulzzi8O9jKfzjpbN7JqerG1B4dL7xADsOpM0MW
7cQHpzpsv6ANkt9hOCfreWtjbp+arj3mKrI2ex+L5T7IXjEqnFm0LxrmyrZ5B9Gi+QT3vH9k6fgq
KYx220+Y1kGGykbEmpYakucY5ceDEvdNddHjwjUQoDa0H1YslqgCg+4e/bT+vh5YVi5T1E6kwEHJ
4ooMZgKajVuhm0p7RmxT20tSbk+WqsunygETttwfexwBulTLQC8+2+Pv9e+kSe6f7aKGc7bcP1Sn
QeRlk4c/PW1mHEyUUyQqQRXMMNy3tLS2sUVC8l2mFEtJB7njMDwBnAGBFww7cF1YKpQVnZJef6vr
ILz09hCg8R5WP8ryJOXxENanVEe1qZoVhwVrxcUtnPXAaxNEwX23BEOC7olr+Od3BX2fYifzJfDt
+AiFIb4rxwwPwyWQmOSZzLKxbLBRVIu1qMFv8F8qyiFr7e3obsQc8P9ySOoO4CtU7fzxNG1XIHL7
Mj6WKquB+w+/TmrLRaai1Jv7tF14FGw7mlYLAxZFyodoCXIEJh4kOfk+ioWRP0BeV2MW15fiUkW5
fLdVkhgOend8+Dr2kTk4dllVCcvKwxNjUpSb88UCio+ylJR+OFSScuEW1dGLgxD4eqhc7d0RmW4e
uxKAxseC5VdNZQzZ8WUu7G8p9qQgl2Y3vWunKr1zxwjAiYbyZpexz6iyW3FMilB7VctwuHf1+o88
1NTXwS7UVz2sHzs62Ef2pmG6IDrI16830P9y6la/s4GWfHEzTsVmTvmQombwJaqUr/CRgycpNMvg
wS9i+1nKQAofUwh1n/Kl5lh/SQbNfNP8qPisJVepwjcne1WbBvrlY1in030faOnDuASI++nDzkxq
onYz7+izQeMtSakD0ZSNHN/9S00G3Etd1i5hLqVfMq9GR1sz2r0kjb4ZLgauqYfStFDE39lW13/C
xgrpImvUjxGEyi9Njy2CCl/vvPArvwAFKw925puXEcvM59Ie34DQdN+t8ufsNu5XS3HbW1ZGSCfZ
eve9mQFSqI6VPyOig5Zu2P8OHLv9DmRLP8wxLuJ2479pgM/QsG0H8J7E4rA9zljDwhf+Txa0yL8L
P+TplgMqNpvvy8Grj/i1lSjMOcVbplj2rUm7Cc3tvnjTYUx/wvp9J4UKMLY3EBhfYfKqD5Jl+w37
C+5QniU5oiZx1bwp2Uuyjl3zeWaXTlJyxm5QH1S03nQY0XfBNINLKKzQuKvRioEWXfuosNn5A4vu
cXcAi4esJ9Kyx8ofnJuU9K3vHU1tsGh3uJ3MPj0PgjHRl16t+j0cn+gmSSdSbWAKUX8nSRsjInwg
df9ekrMy/XT55j9KauqzZ/rr/NmIwff4Y3AJo0F5SbNWfYh8aMShj13VkFfPAH2OyE70L6XXfk7i
Vr0DrDC86HrLqxKjKl8l7r1UkHx0EU+lUmePkiWBicpRZENgqDsdw9UC99jMDl6kegwd7Tk3X5qm
OLmdW2FYWB+RMS/v7Mkp7qIOstwiFlzeKSpB01UuMrPqdIi9HtFxO2qeQs3BCnyy3lAIS7+rVuUd
0c0sL5KEowOkXi++lOaIJKXRgyVYqmn95O/Q9ANVk4+4K6stQPEq/Q6KOjtDx3dOOnsf323LuMtd
xXo1w8x5KBMLgMVSrZ3UvybQklc+bdoDwzoNNyJi7hLMWurvWcFrwO/+J2+rIjFLaf+qel07/9Px
egsAprPjp3qcm8dRqYBLFy7Sd6C6TL5Ef+Wq/9kcB/tL44zoA+V6cZ+Fho2ycZWCiBvmr33lvkjV
0Ujv68jwvtVNrh7cOrYe0tLDgKWuUUtBF/YzdKRfCuJXx7jYu8CG7tWSl8od45+dBkDMMtzmyTO7
4KbYTnKO0lB9RVWl3snpnfmbWnrNr459I2BEZowO42RcWLMtUd0trRfPRnOc191B2FLLd0lWFyjj
olF1X9Kn3ttleOh9Pb7ViJP/XbDWkeJyy4VHAvgZGf+DOgdqfJDyENzjvZwtdlwy7Qo6YeWY1zUp
xbqnJeOJVztaawaa/mKZiXVW7QHu9nYKyzHvbODlNye0lGOqFTq2VINzscD7XvG6ae41w3ROdpJN
zxM+Loe+VZvPvI0q0B/X+cHY+QVtHuV34725Q8KQdCys08ur3RbmLziJiEWa9PO0Pl7aLHEgqQTz
sa6q+jHW2/piGtVwi9zWwt3XL7El6Bz0sQCr0vHBzNRLZLH83v8eB+PnJDKVvxSQluuFslxDKq6w
/pzS4WeoKM43zW4y1I61+TW00QZniBI8QaF2z9kiKq4qfnrXp7F1ZjkgfXKhAoFxbizWz+jIbH8O
v9MB/4B8qPypB/ggg05ihM0gPAlc868MZWS9698CrDma9lPfgVlGp7h581rmhF1faU/gNjrgOTgs
wbtyDiyu+f5F1w08qEZnkTRQU9zitC67k5jj1GwBIoHw0CXIuuBf80lzBu8tT71v2hQrD2bvedwD
5HvrMK1vkuwMlOdyJ+6uetwjTKUxLrt2JVC3onG9zwGE9F01hOpDX5X+56iev+tWoD9Kal4Q4I5u
PUlVT3PuIs3ynyUV9sG5Tcv0k1no/md/Zi+xsJrX0nCcz/559DPne8yn8tyOant22iH4Uejneqjt
HyWILCxzqvoyBEPxDZu7fW9F7ifmkfeYPBSPta8gnh9A3uj6UNuteUtBVLDjjLPuwmQZz4gdTbxE
CK8ZkfGX2B1aiKmFTtB93io0Rm0cKruzTgOWgo/dEtAwpkODN/JBklLAhm3x2My4bWFZfQfYiSsH
XQW6AcPRHWt3xaOxBDZSvHeuYjzkTjV/YhXgW1dG048pWoAeLXwOdKCQ3Ev1b/E8TD/GOrL245If
Lfn/u76L5NJW33d9zgM8bd8ELoJv/zn/lv9v5//f9eW6ejXA3PbMo5lb8X5gwv5SDlP9ojumfraX
POQy6hcpyJn8rnlSBaHI5qVc8j4cy5cTOSvFO8c630QJrIVt6VWNeqJlZH/nqdhHe7l52qpJ4Rh7
3q6u4RsE5ZOStRaESThfo1YPwdHhXT/06NgcslErniQYTZ5X0X/Rd1pTHfUwUe+DCiIenZQkUGhX
79slkKRtKJDu13RWHXqma2g9/qdU8rekHCF5aNvd5RGAti1rPdOWTun05tF9KrldP3vsP1Ak874n
8JloVGV+9Xy4pProfJrs3vtpIEDHaqE3PFmui+Fogt5KkaoRu6+wiSEeX5tSORm6N39FkWE4d5xV
BE+/QMu6yjXCDDhfX7XWA07Y3qPfaWx0LefGvOJJ5659Bjdi4TpgGCe9acebXododi+GO+Kos5rr
WGEBOZfJlxRI0KPVfXQBWcFE752rmZol4jqt/5I5ifKCQHR30C8eNmLJPKPpYqAdgwi5Y+4YgsCL
icf6rFRZf2byhyy+8bsy2x9IjAxfoxgn+KRr+6eo6bWLGrfZ1R9T8zEMdDwxlHL+kobpb0CH2W8O
DrGDvymmiToW1r8v+MmcjbELHquiaV6KJTBUhodhgVziUsHQFypSA2TDastHLYUXj2Syehy8onuU
+lINg6cjppETBmiI0ySLJzuQebxk++QlQKwDX7UmfUZ0CIMIC2M0o1PHEz5o9aMVdMm5glrzkGSQ
KozRnO8dF2Qx7Hj7zsmG6FogZXznmZF1ZdmjuHnTPNyyahyvihqVd5lRYOzj99F90vhIPA2Oe5+U
E16vNYskUZf4p7htVRwY1PrkesUI0RXRZQSg+mf2J8pjGjvdi4/aE7rBYAfpcUADVX3/OndY/WDu
PL5FFvLInbnru5BFqaBQPzfsQe/DUTW+jK6Llje6p1/xnul3VTSNDz4+VEhQ5+mhmsIIJSz04/g2
Qfjw0/mPpHGPPn5k39i9btC1iRau/Ry9giX9Hdnq/IeSGH+w8Au93ApYKA9c/ZS1fJz9wTz3yxnc
GP8OcGAlFg8jEyp7QqQTiMkfBbhEvTN/emANmAJmwx3aqONzjZH6osY/I7pWP3jW1CGFzBvAzKi8
ZI2GkAzifeNjjFoLg/LxkptK9OYrnvPoaLBpxQg+NHsod5Y/XPp0mL6ZNnMnTQve3II3RZvyAtkA
dfwWAQA8BuXQX+QoPU6utTFot9zRhgNricUNRlDMVHVBBlsehhx+u1uzzAlBRKkisXeZ9lIimR9L
tupjJvqEXGA7j+RVlQsPjQ28fYZj4KNVtlg5tkr3pcPA8jb6aoZ8BbckQ2+bdcsBpseSRNHOO05t
gc/lktTNCdKSaRVXSfppre1gJ8Y7TB4gydkOk4Il0PMQv6fSnMq70UsqHCyISbDVkZjk4TRO7UYH
ojTkoLH+D8fNCEaVENT/17kl+e7SDj4CV0ZCu3d52yFy/TEq51uWfmumMHyjz/V3RexYV92HW9Hn
xqvqOf7ZGEJlP+c8Zscr4me7Ki6SkoNMw3ttu8x7sCzlgnTR/Oh1DZTCNm+/9qNT7YzBCX62gfIG
ocj709S0U+7SHaADvg+0XI+ogChvl8W/Wcx4Qh0k/qOK6pjPTtN+W+zu94nVlQ+sc9+piLg/QBSo
HnKtCk/Imc67xFSrh61AShlg/V3PxJKnaJ292n0BIoNz83IGOUQqbsneHp2dM9TsWf73Ih9OrYwJ
fCHd/5KCUUUwc7nIdgJJpoN6YfMrvh3cQXHuuzHAgAjrUBxflD6EQqI7zyZKjs+pvfS+WgHCwAzd
NQ+mL5ZKqXtxWCp4cFSMS2IVqf81ueTh1D08REsgeUAwtSO+aOyCLKVbgdSTvKpWs5M54AogydY2
8mOELMyhiyeW96v6jwjigleo9XctmKC/9eX0xSmZtNdT47/mc94fgIr1L3oXo4bpjNmTayCqEiPi
9jBZ/XApQNWi4BiB2ce26mqlHpogSy8+OGr0mKdqdcqY6z6raO2yYsDqdWrVCgvrRfaZXxfuWfN2
vyY2CijWbJo/8BT95jep/au0/JvKQmaAEg68pqROGEp/LsrWRr6PRQY2NLrf4+Td+3le/DKa+Kdi
skpNbwmAHtSQZfW4YZlILVhIemZzNnz266FB05wJhJSOTljehRlUQCnNsfC89/u52UlpnIYZnpdo
yknp1NrpY62YP5LlTOx45E9pXb1KWWy6rDkhtMSYPHoqW1V5jHESIh5Yc/QkMQnULPg+62p13bIk
hhtqeIjx8VmP2kpVJ3POMRtRO8lzmhC5SbeBd4o46H6rt11HHbKHxizsmz/r1J1jXKlgIr2OiVey
ReSzeaKl2p3ndtqdCo8KznqkndMZqRgpkGB0UQ3aK0udWlGm6rQdo/nKr3IuUbb772neVbGcGA6Z
nHw7W49Nx753pvKwnleK/TTmEu9qzrai7LHDMg+G7UEEW06vDDUUQRis7w6UgvWS8gPDTPVPnml+
WfMM+QXbxScvoQn6Tqdem7A9/ON/2mr/fV7tzyxAt2H9DctdkNi7H7v8uPU3Scl60a7MnmKEXaGK
n63WVe+KpZpU8M2aZR6JSokEk9x+iZpuh3TD8IfHjtCD0g0nRhvYqY3NQ5NE1b7GwCKIoJoFTf7T
KpoJDT0wjb16tUN/Pjte9xew3OmQIqyoRr96PcE60rTxo/DQB/OG7hqm7Z915nsnxkx3LhKmUaVH
B82eFilb75etYJEddzulpiNHaNZEDt/1WGNscLdy6+QL88wLJLzPZtN7u57XDl2P6a32K8DF3Wct
GDkZND8UsZPHXm3unRj+ZQXqiQWdY8rqVmHqP8NiuFfY9ZwKLBEnJBjKZcOvUNh0SOD7XuARM031
krtI0V7qNlGe1Zgpb4mf0XPl35mMRbCXW7KGsYcmlSYPa56GictuLobsuh0VsJJ3yGokl/BNVZ6l
AA7az3aGcVW1PVTO+bWpXpvUHJ4HBkKtU6OFnjMlH2YgI4iXxfyQ4LNSYrKCQw62B1XnoOzQjrsR
qqnpgTe00sdeG3EAW4Ip9V/qAR5/Vtw5wWCB+icoWC3ewzEbT3qB1pjk5SgwnGdc1lgw/U9eNzOQ
QNJUP1e46BWu5T9lS4AchVc61XNrI9eUtujijIxhnucliFKjvLiTM+0kSQ9iPMeoUUAYatasLb+x
za+R1Ro3yXKVSkeXbJyxC22Ko+RJYOi+zjYRmo1S5V0BinnG1KwXlmxLL9jfnYr8KheWPD8cdrbX
God2qtmxXn6kFEaJmt9ZNgKES5bFsvqj4yiHIQjjl6I8FhCCn1tNi17YM/89RpV/HTTjASHy9H7E
rOpZAndG6x9ZK+u05aVTn2PihjJ/oiqxAqXRN/C87m6JlVjPLPZb67FdZB/nwsf9KGwbXLRcJm1+
isfQbJXueU3jkFSd6iI19+B8KQ9LS79bBs9x4z7NHqODfq7YK6o689nzEuXJiu6CJWFE8d/BaNXf
O1Ytb5OZLtNC+D64/wHM2OqNCSpH6UzXKydy1MLGuyJ6xvCueyyL6bC2qLmMArDG7Q5V5OapqLPg
xWSR7EWPi9fSD8Y7qSYBQzJ9hy1QeZGk1NVQWT9YFchxOUryYFSkUBKSB+Zw495TA+85zQ3vGV3u
+WYY3Y/Ar1EJWfJ1J+txkop3fuzC/JdqKGBe2bkPH6QGI79nNdKMu2im/RVT1F6UwLOfIYs6zziI
VUctdPEyGGfnWQq0FnFPtWRzRpJSgGCK+VilDBhx3lBQjg1btpINY99H9L9Jb91vdUPWTjEza5xz
qlfxyZ1ATCBnGb6UsCEO2LMkR8NBGW3vtJV/MjwD5XD0W16Qeo5ezLaBG2okrB+MrIe6Roqp0OJl
IgFjlxm3LNw89XlktFEG2OEpmIX4i1Kfj/Dw37Elib7e17zFyw9vDQ/83WKt4mMOfZMYds0Z+9e3
dmEJdQuEUWISDAKUXAImtQAnJRPp2u7s6ex4jzGCL8X0Fq7AqwXnrTLsrr+p+swyS8ssdiE+bAFj
ZKgOks6E9dCb2VdzIR51C5OmXn4C3kQwj2zhH1kVwm6oQbIogO7uTQK9ascZg6N60d/4b1RPvV9R
oqOB0eTIPkpx388wRCUaIzuD5H8Ss82BcD6bdqjsrXfMnbAgSdAZiV2bLUS5i2sxYi93y6rMGe0T
7A5gmEFfMI/KZChQ7Lq/ps7800ctIi2q84j918HSXgN8HW9F139zuK13EXZgp1Yzf4ST6R3HBVWb
cJrCu6PHyY7yf7e7LTF5AuxhhUcz4F4puKTdqZ1+qJPAvLQYtd1soyivNpOEpIrrnaJ258G0P6f8
a8saYehD6lB5wjQBrWZM7iJIPyvWIa4hMS+ktHxBXDvLw5JYhmjDsUIWhO9ur90alC2CymajyyhR
4kvS8f7djYGizH2zvQYJRUfbK0rms97PglsVWr/MLFSOhnVfDPV4a0J7WAPDjMabry93Lpt+ZJpe
3aD8VjcvrxAdl2juer12lKhYr0pMgsTxK9BOHmoYC3a+WOxYSqOCoMOg4x8bVuk5+TXKEAJYOKLL
35RA/vCW7DIDZRkN30x/4TDNC0ZRbkchnFOJtjMLXnnmTIftyUg73ZIS87QBeysIvHTeBTqBBMYC
+9sCqzPDc2dad8mCvZd2IEG0JAe2OE5z1NxLVulbmDsELqMRsTXoxdHAVnqeb18Un1KtqXEfNXI4
YAtrbI06nT5cE0S+IMlzTxd9iMrExkACScYRKsRapPyuGVIOdxhDtru5cXpcUZR4vHPc4mBg09UW
47QLMqx1Q/ypD6pbMYvRVf/M2s+fXjq+aeUirMt4BN/YAsM5qPQTW+dHPevhjSYPWVGFOzTK2Cid
y/DeBgvzEPjdnv32ZjdM2WOm8YnIvco6eKis3qlVu6fLKNlCZ2WxrLorcgPL1HZWX2Df65d5wEHI
dvGkdb62dZufTDZhQLF3PV4sTXCKWowozXyn9Bn7I8AED3xw6TTiJ1PX7P2kTcrRV1psYXr9hPY/
8nTzZ8NMr3lZsn6HJVHUmN+rocKzcEpPyC9FRwuiX9F292FQqzs+jjCTw6I4NBAywu4e4VfwJDFb
uorK1msQs6gCl2qPKFt0GqrFI7o1QOGyRMHm9H4u9QF/Y7c5lEhUNC5rjf34u3G4MW7vYZXC8XPv
3QdTEu8jDLb8PFbRNcWiNNJYru5VhG+NGHV8TDOr/nfsw8hWQVLtx9lyzz5aN0rZXlo95CagQxeZ
NnfaDOGKN4MJLmb44rnL0iVGkIzHmj8dPt1L36JpaMc49jVPzoYyQQRWwPt3g3JmRDHv2X/8weA5
PLoT/P1SsRO0iYDpuDNjTxNujos8GvBN/niQe9MlcV/G/+HqvJZbBbpt/URUEZoGbgElS7Kc0w3l
tMg5NTz9/uR/7/NXnZtVy7Is2Qia2WOO+Q0QSHs6nvoJMy3pGS4JDHrFB90wpcvM/BgDDHZjVydr
axQwp5h6SrR/Q0S2TKfO1zPIzORwLpL11+abQdVzo2zZZGtOdFub43dbQkcyuUQDY54Ia1pm+o2J
Q2KOnokQQfRU5z0JuJI5MSa4wwI5wRIMha+5XgRyuCJFYC37yhxeI+4XIZRXn1xm8kFLWjgu7yVb
L4UJsU4BrpwFopd9HlttW8Z9dL9AXF9b96spSNWL9fhzmbTt4LIRnI0pvBaAk7SSI165re0lPxoc
Vr9WZBMban3zWgQLBEhD+3WISIRrZKUHy0DJ8zL9HuKCG1hLEUbJ9LQY7pYgXOwjCVYsTeh0W9kh
afl33hrjdm3VGC5J0Ww19yXRqsq3szLadEWFPjNVW1tq9WlNeMF5QBlMDeMSq2wATbkcRv2TnX8S
eIszbcbusc+Jau3I60LP30iveTeGCTwLgCTXIvR4mF5w5FrAjrIkIMWz9KkGjWCFv+p7BKb6w6JK
P3OSvS003Z9AdslMvAASawUmSTBfBfVRq4dVRvqKCzFUN8a9YcU231teY2/6jOK2A+pU/2Tr22rm
wNeK5Btzbhn25jMRis8Tfkm6LtBS56MHMvXa2xjU6IZobWoZHSQzTMAyMv8h34Awke/ZbN/WiqZ9
4Z2EydNKYz5bOtU/a3q2mUgdHpr+FK0jAbLVsiOeV5IuWyX75YvkbPTqp7waP4yRQHl9WO5ERuU/
rldcb40QSDQ6jT7BCl0BmRzxDAM2jDkngq4eAYJlnxMHye8aQoE1Szs0iiIrEUYbDDuOvR4WDoI/
kQJHq9l2pR3dk204bGjtZIFqnWepytCqRhYCDQxtUbyRcV+EhkfDu++G1O/78hW/KEOOA3tolafk
JeHelB1BwtecWJzRatNrxQsw/3vQaa7fv04SAl2b5szdzwc3NX9qLf8pU/O7by3CAjvI/Dp7KBTu
XTWPy9YtaRakBl52t8BHlCzxm4EKqkpgf/NSP+pZe9tehapquTZif63eIXph5hdOsMr2k/Dh3nUb
pcnruHNzmZLMT2uJWnI16raxOtQGN4USj5AE3gfrhVVTxkFmHLoyvTgYMfymqG/LvP5XWs6hbeVn
n7LxUuIucYsyFHqxx6iCHhQN5LXMEXP17nwzkGYWg6oOWxzom9HKIPLMUx5KjTR6UxsWX7MrFUaW
9u1CNkqiCSN6am0EoVLm4MjdoronYt5oQ5dihwqws1eUzKR6rpS+FaR6b91E4h/Gs5LanGZa/ebp
dXYzBXHiXhliD5OVQBsvXpZ1KEL4M09Jt37XSr6a9XI/ycAsZbuVsTqvoDlzCXmuJ3/SkPJcg7F2
6x7OYG3SURP9IY8ibNpyN6da6KZk3b8vafPhxcWTbMaTknga9fklGYp9jwcnV5wT2dBvQbKBpplO
CeBADG2A0brCDvOGHbjWhVbH9QlV3i72bV/PiLgLzDj40EADyK6I7Y9lUB9kU5e+U2jPvQvIZkjN
977Mv2dwelar3pkv+8W2iy/W2q1TehhF+bQwRh4Uev3QjMDLUzhMU46jmuPxKAgR29W0AfD8WWhH
/bqjAQlMrT/E43hPphEZgi76+Dw4v73oQVNwhyVjm6j3SoD8BaDsa2Im8lKvwDYVJ3Oo7nPQPL6x
zvZGeN5OSe/wXvYA+qANHWplD/D2c8zyC/aIhBxN0tiPhGLUt8wNY+FzwKabXJFNhLKDKjzY33o5
nHJ9fhv5pdj6vaaYMCB9Fi9epx1Z+R4xlzX+ODoc+vjWIJm+ts3dkM17VUfbft/P1bbnsLBIsPOn
d6h8ensp9f8MCthpblNUqv1AnpreEyymvFNew/ocrZx+SrWdU67e2Y1+i4II5Rx/WqW6VzkOJ9Mb
7ka3CMhzuG+G+MMu2TcyQkZ0w1y8O8zUwyetp4DWDCkPgujPlXODjgDY+IqyoTNmKhq1cS0dg/G4
E+wzDh675bq8JXq0ow5IdbQqLpfxVQ6IymvhKh8Oz6XIVO+3DkRAXWA4ssr4qZbFbzOozi+HYg5b
byQxkqHDLtEPk+49OBZF5JJAzq7i6Wj1VNnNGH2MA9fdOppbCczb6aezhXoHOSUPQdxJraAb2kag
RPFOgdx9hUGI0SlGQrPQDrvJ4iA7HEYiT1YWdKMMR9PxGPh3XX/K5jIsH/sSRtSUa/rWtGA29F36
QAD8EMG25wZHJXnv/ehqHE8GIDJ2Y/bejYYnTSxgN73xQwyQxhctxfcyfnS9t40nkKJ9Skaxl3th
gUTQ0eAoMMaHla5x8VCEtSIL2hhFYNT1EsU635fr5B4ImXx1UuA93MHHqfkxBmrjZebyrOHrZOlJ
aDUJczMMxYzTpU0fDJafkOkkXE3k96xpe4rT+h8ho4kvjJG2kvUc9S5BJdWXAbnOXTumJAwSwaLU
JZ+zOo9xe5QUi/FQ3U4eTUPyRUBdnRkgeqHWfnFpWgR2fM2KMNX3YrMDyN1J3boetxq5hLk7XhMG
uZtLAqSyHo5q+5qbLVfHHMhu1S/2VCqK8SL3hUsNJgt8G3H6b0LPHo52fSVk2Qrem5qf7XreGKat
KKwIzUgd2A5yvNNm1RxSLb+zYgpyMmkr0652FspU264zBW0y7RjStnpZhghCzzKJv+BbwU7N8ewl
RssVwEmj/UP0+0zr/BBJS5EMPNCtvC0bMGYg7oVf4Lbdr3bchT1ETG/Ogmy1z93o4U0df23thqjl
U0owa4UIDfAR713ebBhlvMsmIbZ61b4DWbgZqxXic31FNH+0guBq5RkM69fJcyMcKiE8UC4igd/q
MXVnnYKZxIJeuTtMSzbRkM4cZJLhHrkwFWJ/ZiMIyGleyGyX5lZYy5Opy1ObcQUmHOFcECpBV/LX
dqIpLAaIw+UmMeQulepjVTc4Z54LHKk+uSDtpjQ4TkSJ3zKJgW1kZb8umVUalqsEb79qkPmu3rYA
esib2R81YysJPPI9W3sUtdhOAG6vi1Ttw0FlFGrBQL270uVI/8hZ2DTrCDrwfUqsL1NqyzYyJ2DJ
jJBCNGR7WhTg7agIbY+zv9aYHaAwITYxYX6FGn9IExhJufXPkkPlS4Xcb0NNYt1EQrTBC5r6ferq
JlQ5J8xJOfU1j7PEsc1PBJdfMpSb45TTtTZp3C9EFeWm8QCwrwyxyjBAaRmhntf29Qc2KRpxaJo0
9t18J2y4tIZSe8eYXOqArAlAzfXQU4a3zGjBUQ9HLeVsqzvh90XznBUV40jyBjBmuNbUz/PgkeqL
SOHLItnNJI5D7VxvJRb2RvwshvfdlGsWYmRrOE3He6ea351+/oYkul+XJZCm8VGr1IaWPIPoZfgi
Up0Nn2SuAvogeiMep9y5H3uXsYysPE/uSAOl1Wlke++ZPZBoX1pP0fAwCh1UNwxREsRI3NGdKFRJ
dS5scRKG5NKNB/Kc6GN0unNp2HVMdTWHSarfETjybE6kYnpjtY2T5SGJ7AkvoHNPQ4UAlyyC2by+
ud6DKzVMIuaVxVcOKhiGjAKbAhN8XRxmZh0uUGyJOfenbqTfkOy0pjpXxTPYPI9mZ7TnnAy6JrE2
KjPYiU0GTzXTaqOZ0grcmz4G2Inoh3eBbHBvxHNSOZu51d+0oqDVMpq7SMHcUxFheAUYtNYZg3ga
vpMW671tHagv+qqgwJgd36aqZPc1X/T8QCVtQx0uSKlKvcCoJ8nbkIdQeFoQ4c2tWssIXDf7WZzk
LaFPuSxjGWgTbMDMM5eDs7zWIi02kbkrBA3pijlUZlDjjSQHphbjW17FV4WanX+U8al5sgu4IdAr
6QyUVvLqtF3GEOki82eluHvbpHpvm5mSY5IDbcKe9nBCSLTneDCUf5qIjIw8aW6HONlaBIlsvUUd
m9z8KjQGdpMM8vuVN9QO3ziSnmmI11sNj4rfcsVvPM1hb+hxKc1zf1stWw8K8LIgt+PnasMoj6Gz
1YwFtkwiFHS1sp7ZvyJCC0nTnzoqTrqjATXPGpKFIpvWU9rvEwAbPqYlx+9q82e2wE4Vz4Z0ql1c
Gx+Ooe2dVaGfeLh5rOanrkGdwuv+gTfzSUU9b1szuV1BDkP2zfOANFgoBOulS4hwvVPcTbkUGTis
PrHEYP2e/pFveRt5RCynrFEGQefl5Lx4hjouHTASOHNkyVvdZerEZ8WHBRLlPs09c6ddI5eTZjkV
tg71Pa3GbZqyT9Op/ZtmfuEaxQaCqf66HMpNFy87fo4u+BgDvk0OxAo954aphSRg7V4YJI38uY1w
D/146rV1rVe07SenHKk2MabaK44zoqsZnTgWucc2lSUqsih4uTYx2aL1th32mnddmh+tgZeqxDOB
YPtQc/D8arbutSJHMhTW20Tf0ojnKST958pT8eJTYouneJV7o6BAFzGhfKxOVACQ9tjDuibs1na0
MBpDEkawuvOS+L75ZeGN6PzMTFaqZLovBDs12TFPk83Eogj9LekIaljMmjyo+QkAabHFw3WXOdOJ
tgKDflpxK4p4CNkEnuYruXWxHo3PuHI/nbF/6XVOzNx+Ifvi0ZRVKGJyCokAhgJOkOxy03dcLYx1
4RDf95b+Ng72l+ZM6Mo43XqL7LpMR4zJuP87a2oxMTEd2vE2b+GAswBgg7vCm4336Lp5dbX4tEIq
BKl9yk25Itz1302rtq2jvRREEvtOYs3BXFN46zZuhoizhSpmrGqPUXGh+7Yobupo+KoEIxTJuAKl
xP7UjY9OIY5WKfvA1EZqqgr7vQ6gWmWaFoprPu/oGRtGwYmiz+rvpEz2gCtuujTZ6rn9k7gdOlVH
F5AkVaIU0525NLe5JFC0a4tDMxGZOurNBlf4Z2702EVNErrtdJPlNJ6zAf9bVAEOtjf8CscxuThp
hUl4PlWaAd9JGonP0GM0Ww/RwAhFFP1bK+3JJEpIyTp50vIPmImVvZqBFuu4sWbzdoE9FlqD8e2M
w8H00sd6prPOBODPEF0PdlJ8LMb0mlfMVZO2AP2q5m9O59sln891hj0vij8pIT4JVk18p562drN8
jM11Lk/nRq6VHo7AtYY9buK2oza/KpVqRxcvCa0FaVZPTQLgTdSE5MOzSaTI++pUFsQp1fZD6c6C
Drr2vsbzSW9BSHvV2WQJF467G+raDcoZyF01bNI5fUuLTgT/Wrv5tq3iK2oavJZmfV9CaxycksVF
dqQt2QN4vONazZuI/HhcTsxqG82ROaNHU5swpzP5y5TFfpnBEiZkg2aZjqg3VhNnI57zVVihTk8V
BlfMLEg1B3owrCojKTHNt2vsHJmg/JSi/SjW9TLB+aKtJs9cIa8yh9amjaFX1Xgw3XhndlngzCOG
Y420qGy9ZXjpBmrtumtta2ODN+D+Y5BHWQSuydU1rfq0J9MBij42cOWOQNb5oxrLe1AO4o2DnuJb
VHScxdXZKl5GkYcEqN51yfCWTLTAr6fguhAxhbFE38aSE4X5idu1iHYo4m+RM9yi3F4iQPnsEphD
K1pjQwrRsRDl45CY76WSgo1eQlnLPJXrQXkSAzfGKn38swrEOqIM4nGzZzf2SKj2WzNk3+x+n5gC
HQ5g88lUXqOQuZc3uzl1TfROeYAfI6FEiRDqTxqNnM4gbGVc7HzjluYelxGyXrZYlAxtTD6kdqqd
Rrtlr/mqSrTddXS25GVXYW3LmT298rblCopmFUW+r7pzVWs0CHiBjZtr3+x7/YVZCJFG7l6tGnOT
JchKQrJi5cY3UzqzaYScQG9fC5rMJrZ4sXdLXxo3WkEHq2USgU6Ew0bNTXTGM4zdsnjtgfG41O8W
MpiUYZUP2tIDjXfyfvf35X8eA0OfcV32RRQ6jHAA4m9M7lUDYeNOWZNlcE1/Um+uSIFxE2AhHbUE
rbccaoeRdIacPiQ6siHwnzrWqO35e7arQaE6igilD4g9W5uXtej63USF3s3cw6YOATIdHskX/hyH
4jrZxd1n1eaDMCZv50T/HDI7g6UwPvGRca/psbtluojJOS7etRGgam1R2svZ+I0ql4uGCruMoi8r
E2OAROSGYAOEZwFx1iv+Jsmy5LY36Xwt2RLtmDh4+CLnO/HM76nHvr2wCEdjdIDEDCAdxWrwzFcv
B/ptb5tFO7fXt0uvHRhLYp+aId977gv8PLCHFckSaxVMS3ZadflQNpcmE5OfFfNjFdN9Llz30DUC
SdO55CbT5I770ykbiH/c3i12cZ9dWweeViIbqu4o9HgO+s7iivBIgWeq7IZ8jCps41bRwx9CiuuZ
y9o6VJMgUMdm97a34kQAm8DZoUuIBIbTwETNLQdCY9xtMru5dNn0pspr0KLKpl1klf/mdO3PA6SN
GHlbt9kpW7HHDXax6A9Y1sZL9Ld0cc5e/M/sLXqyHXloLhvOJnUrlsfssZxfIiuFLuSyR0tiK/YZ
sfbVAMtB1SpwvYy9s2PPPj3VXZbqxmvusVrDjmV3i8SiSvKhjPQoRtQXOYlb9thPUi9f+9ItNlon
UowW8RuMEUbYXXPHNJMeYPRgGbyaDh1ih1AOEanG4Cp7biaTYXWTz9i8dltXjWBIO893BJnyU+bR
ohe21V35uTLJX85IldFEcwWECiPudNznQbGH08hdcqvCDXIpDSaapiejAAioWyBfprrBVoVgZTc/
edbCfqnmfbGgMxuF7R1McRjKYfSXmMZUvyI+OU7+OSLycbepNb/C9NAXdXKIs+laQJvvNiMuPmpl
DO5EdXd6WdJYMe2v+tp6ij5aFJbAyDVq1+HUo1lik+1uYkYDR4qR+0hyVlY1YueoM3cy3U7M1wV4
VJqNV9lQ0hfaHvKaWDO2KH7pOs70yzhhICPkuy6BUkF556suH+9bMtPDnnijK5D/iC5/ju02KEZ0
GwVRw5iRNamlmkM2tRA/uCMkrYiCdkz18zDr25Ka0l8cJqfTlcRyoV+8Rlg7oY/tFkLkYW0zx5d5
tUlMAlvWmJtDHIv+OKO35y4G9yxXL7LCZKoPz3TN+PyrFesPimyU9tlNUSOrs2+FU5tJolemLSwG
KBJtlZ4Gh/5p2yHaN5bSGIqFB1l45WYdLG7Gc/8GomdT2df6s2Y0bp0Ods5KWqT1SyVXa++YNW5m
US83or/2hDrsNMRv4OFz8o66tiBPnNmNjUg4LbRZMIDdIwRyobHNkvZLWXRl4BhVFIBcqfByMvXa
ZAGRbRUAqOsleSkUb5EvXMJW0dmBEOKap9CebJG9DpJjGxmD3GdpjoGJy54xn5dO8he3Nm/JPBFK
TCxZ1mjJSHd6tT0bY3FenkB9qmNc3+tIKJxRlR/xqWySvAf33Xds93hvo1m2BI1MdJ2pshx6PRvp
NnWQxdNesHEnXrgkYnUU1Y5msQUjZutN5zohvIVZ2U9diuGhNKPNlC2v1szU5eRMz33ErCc2oG5X
EUTDEj1cVLryJO2fICUIWSf+aiw5ho473sT0UBEOPRMwSrwgm8vmB34zh2jJ7iZ91AifdpmAmVxi
NyoGE9oGP62JQmcSNjKSsFlxJtsRuDUuJKb+m7NYBpYbVZkHQCX1Sllhc86JxvhRsf2pm/8mtf6A
niHcAlC43d6tvdQh40To0NEn8C1+WphyqxdMUNAyhF7TM2SC7qHN0+1Mj1mS4pMl06ZPtHevE+5m
NDoC19K8PtP5czbF6pKOJ+jp0PYKdINKh30Ow71UrOxrd4B9RAATIw+5bR8yK1puZKTT22DrIyos
OU5cq60GCx4f8uOgFfq2c+9gXFAY6svLpIz92uuowqp7HiY6InIeAjOu+kDNnkGhWKz89vE56Yf3
QtIis/6ZU3rnsttnE8xdcZoUViO2A6OiAZ14GjX7vmNu/BKTR6LVhFkT7hTOvfbT1dO7FZPrVUTn
fMRbKcaf2UXQbzIkeNyVTwOiAHlvHtzfSiJ+WM9TxPYwg96wYUDnU7tOryXOclQO0QVllt1rooGe
by+ccmtT+zVWlNCY2PM5VyZ+31S/ujV/DZNOxSLnvcHas7tCt+e6+MK7QXol9FP6veyMTad74C/K
OKuSDPnFLnYJCFzMhmGuZftSJ9C5i6y7tveym7rn3LbaMOYg+0vjYQ+kCW60nr1Jhnm+bdyNhXs2
dJUgbWP8XJb6wh02owq2fNEwPtfVFT6QZrtk14HdgX0HoW0Y5NfmJ2PIiq1C9mjqXhQkLdJrUtsp
/0M4KeJ6vFSSyVztG619/tDiPd1XHbSTuJ162myrqr4d58pmEWyNuh5j3cSnYujrLvbW/pJe/7FR
30qctDd/D8miJcoI5aHJJX9tf42gidS+xP6IJ9dkLSVY3dU8KP7dtIRNyzocNcZTNqYZ54H+2oOX
CA3TdILY2rtS2qFYvdc4TQRTbmjadV/Omy5iI1POzEFkfqfq9tCq/mlymnVnZla6mbriVmEZo3dM
d87qinbHxUOwsTvmcIQVvVo6cZRwrLFM6YOpQB3eWF0/3k6N+1BUHNBqLfyyMbrbwRsaMry3Ljd9
t4HJMtDegDp26aIFkR+ZcUjU1zwaUMQd2vLZaLxYEmdh0380LSQXJroohcqN1zmXko5Y2KyiDyha
NxGjgxMtVpg516CN+TfrljCS00B84U3ejWoL+BvnYnTrrfE5luxV2JZtc7NJglnL0WOM+cYgf4Ai
R/2y5AKPctw7w+ru2zFHhpHxS7HQ/xTcl2II0p22/FPkB2eRZdymtjWFQ1XGW60gGaE13H+OjUez
HF7UMEW+AIMcOIseOP3C+mytP0K5+84iJjv750hO0LUsvlvFbK3uDNR+GiFG1RIfZ6t57nLMFAMn
l9k/Mcdx9DocPnGUbKK0g+Ixmr7jie/rxAmFOHSS3jOtIDKdk4nzuqD/spliefCw/NwwqPhsXGPG
40aj215zABzx0xcMWzJHVCO+blXkArXJiidP0qc2HTKKYIHcyHq5TBbdA1tE78kdDhRWlSCa181o
Yt2fuvMy5sUOW8ZhmaILcSGMvqBF5IbCquPwmvGyvJaV/dut6izEeKFKBVucHPOIZ3B2ahiC+m0u
Rs7ua3VGH+Uis0RQzvYlyom1b+3hYChy0Ev1qC2rcR7xApn4gLd1ui87StzBs37N3Br9SvavWj2s
6Fw5NwOOm8lkZovpqXOT40AvDc3t0xTDcDIIi80Sd9lqw+CF/VoHnkg4W9L7AjJDELPW190OrNIB
zyS38lw3me9vPgpJnFikLBKntd/YHj9zkX8NXbJy9pu7ueVzESnhheStb+Xaf8QWImSWXcfpMzpo
FhlPZu3GgQBRhsJAx9bmME/dtMX4xAp7kw3ZM5//g/PVNZ0XxugFyLSI/r2n+9rMtsqOf1WvHnrT
+W2K4dVd+ke6EFFgZhqcfIfgLA+iVBuxHRDG1b1DH1UjNVgKLNlEHrj+WK4tW36drrMTWUdAaV9G
NLtBW+ETu3azqoHxfHZqRUjszmFSEvjDzWItO4crqIrrXcnCHUntzRrTf8DNKpTnVu1qHVsb4+9J
91s5/Ss5U6jRVX1pxdaIuHOypkNX9valmKAfV19m7uJNV5vRTbHU6aIhl4G50+YaP6MtGOwi48cx
f2louptk9c4KS1pYGaARsF6nrY6n10tulL0afpYm56bWSK20ypNkWi2v2nI3LLa+wTZnU13MwVjJ
nTGrGNpY0xLB0j6YvDCENS7/XNx0bEpjJjpJd0wYvPbagRV+tzTZb1K3V+jUcLAqjb+bVE4hUXEo
b9mEXTPQlvnFWBPviLIRqJ7scddOjY1yqqek6e6skSAIMNX8Gmk4l3hdXdRy5r3ts8zZCrW0y4N0
0QmusvITTL177N9A/1RDx0rRxFCEO+Gc2rWD1mzm5jKsunGsymk7V1octjlFWdPv68qgbkUTTquU
T09VGzdZz2nJAhQlbbXRm+Emdgluj3ViF3AcGZ7Wb7xCY1x5eitUt+mmnhJgiO80g6J/ruqfmIZe
mxFG6cVaGmqL+SmH9iL0YV96xbIZDOrdYsglepDFsFABkSWa74bY+mrEMbZYNckJdGiH/fPwONTC
Zsx98n7JSPlE/BKt+0IHZaeIgWOm5WixKU1iyggVmxcGVi7JrF/SecTtYRyauCi3BvKALOWdMr2r
lYdytGkJUlzwujad+dqr9AmHJeUoHCp7mBjUqORttVqPkZU9CNaUreuMu7xbd15j3ETcyRkWDcaa
BhnRlJssQ40ksTNLO99slRVio+QrN6bYafDF9CWqObPcaZ3slsnYOsNAVYLY6JFZ4DdacRKq+4my
6Sfv6VVkq2+0D0U7jlw0jPxF9ZuZyJ9U2b/jVMPrN0NLL5od8Hv6ZQtghZZdu0y+kGRp2DdVh3im
Xax6fUps5yVz1F43rUObUKpqg3kCv8O4h8CjM3JDtHt39E//DKFtWr3hhgEaYvLE1m65w+rzV1eB
Dcy/hCXIYcsPiLr30kGJK4b6dY28sFtWsUsG49kjh7VtvfdkvDri0+SkzRgpMNqRAlGqk12Se1qb
CNyl+6xDcRuj+gLwaMJ5NT22E1rMEDMMWzvyzOAYgXZR81AyyOB763KqRi9MV5sUJZ5Cx+RkwUmh
zepubbd7sOzys+vJKtN0B9Y+hjR9evIE8rLlMVZgu4/zYFCw2SFLLh1oGAnYcMVzTkAn4ybgxWyr
+6z0MdRwqbakhqrUvEjDITMUbmCG5j420f56y6Mv8LpWue2LpGI2nVGfqLXvW6u/tTvlBvQa2XYT
WudrrXVXjLLfVHh6ZhfnoxqO5kg3OKad0mnfkByIekRb9ecOgiS+VNPho53plxeFwb7UOSDBszam
RsN9bd2NxvhS6khgUJGuE+k7jcHu3pMUJRSKM9Mq1zYgPKkU7IQeL4gDVL9R/9G6xnbsxGl0HHgo
DcmQOWs2QAunRtAch/PciOFs1Ol4RoBYaevN2h77yOz3WqMOZS+ah0xo+QPb6uv//x6oe+Yf4RRx
25QRLMgoiY2gs/V+97/f5omamjbEGraXv4ewA9CHsMX7f18km+OMddxVG3vtmwd0mPYBu9hjowPv
+HvIIt71tvX0/X+ecH1WQYDplt82Cf/7QgjpTOnPpnb4ex5ma3WvWuLrr6/69w+zJfuEgUra1vxm
f4/1sh8CHHY2GJf/e6xI3cAA6nP5ewbsrgW3S4agbefzRajpf/9hb3fvimq++f8eF9QGoHRmGlr/
93yjlVAsxIk+qXn734cLotVuYxxGfy/693hRL0RPJfYde5FtY7bRXUam51MbYZyqm3m4+ftSenV+
zYBbN6nKxievi4uj2aIlVvE8cucY3HsyEIKC8ZshqBx1nnUW378fXTqvD2LMeoe/L7PCy3YMNojw
Py8cR/OJrEJEs+vbdgXUudz4z1P/3sr1mle6LuL8905zSmTjGrkxggRPn8e23LOd1oK/L1MmT8+z
Zz6XrcbvoesXqzX6x7/XMfhJpIyuPf29kF1h6msrL9r+fXfI7GDB08tUTVHf//1jF223zTsuLVBZ
SRKMsoZ1MZd98PdtHM31PW+Y7jsymFnFr88p0zXBdUVT67+vk/eLYj9Q7RApzO0wWOkFiT3Z1rMq
7mjBX50DTXMPos4J6zidHnKQmmEPVeFx6VoZREzfPFF7dUE8y+JlQH3jurPn12SFZ+cUtvNWKbvy
C22sP0TX/BIqy7hkV726U1Z+q6ZibDCzfqoVI3vh1v8GRUVR0lOhw1EHk96wcKz6XaSoaPzuhFqF
JbeEQiNkhv2AaGLKnYlnr/UuoRfySyPiaA1r+1N0zr2Dw/8rnbN3t0q6T509AdVb772b9G79PCuW
bdrERKN4RntPmDxczcJhCboGLv89FucNI5WrRvEzte393zeM2HBYJKJm8/fl3ze6FHEoiwuNcoeX
+s/zmlhtJBaz8O/L4foCtWO6m0m5EPX+33uQ9Vxjn6aPZs9tnQRr5+hbzTKgEF+f8/f6Hj3BnWrt
6T+/6t83qj4ad1VPT+vvKX+vrzQdn/+U0O+vW/xsTKTv1yknLpIW6IW0oHI/tnZGJGiT/A9j57Uc
t5Jm3Vfp0PWgBy5hJub0BctbFotO0g2CcvA24Z/+XwB1REl9/tNzU1EAEiiyTCIzv73XPvEzU1a1
0kf3QAzCRaWJ+mOaKGddFJ1PjfhudLzgW5mKFwTe7nNn6Q4RyDW22c5OWFVxy4OS5cbB1jtnzeS1
5fef6tTFjfZ957XvRQ7KJRAr3AN8QGM83mV2YX3oLT1f+H43Xl0tzNeulYLbSWW7R93vbEht9m6J
NZVLo4zVJxSFEcCk4FKq8TUbdf1sFCmgBcPqKE1QC2zioDzzxaFQ5OfxOWbqtDFgLZzi2Ew2TQkl
JckocKVxN5xiYdQbI0NVkJkU/xtTS09aM+gbyDb+SXN1a8MPxT7GMUaAnA6XX9k+Q3SyKbD2bw0R
BXeMRhjSabb12U/2cCWsLzXz8BtZ+8N1bhqKUWFV5s+mfSt/a2pgc76qZHxv2lrQ+zbxPeqp6Ej2
2abzYJtCW2Y5Y97HguemLYsuWHXEhS6LSqXq53V3qS5JVo68caWHY3c3PxAvay8McBLreVOb2mkt
TlzfKMSmoGsjuDtiLRuqj7/Tw7J/PS+IWFR2dK/aUwT/MpLmB6iKlX60/pe6cMHe4FNiNuhsc1JU
0Fh2mIHxJdwZUIWXiHb61byvyx3vjtE9Gn2Im9SEaDfvsztj2Q3gmeatLvDSM4iy7bw1Xwh/mruN
SM9Dzsw15gdhCo/gZn5Db/vQc1aUci191/xoR/1jqYO2u513Fa6TgXSrtnlFhHqfJPVS1TvUFSyg
1GslMvnsiIMMVrgR8WMqY8xali5vbW4LCAGmnaxNxovXbVlWAPhYx31tOW8CzmepaXp4u8R8IBd+
fWtRUoc57YCB6eSt5g3qdl64z5SEP4Iv5v9npy8sdatoLPHPJ84N54f5AD5UysHTyeNYIB+PXWvn
TxPQMqiMc8v6z62flshaoAZ+ZNVQUuQR+UUvAFWIET9O3lBwNOzsa6bn7l3oY7xxS9bT5/2p7d6D
+1Dv3Wm4W5bYYpSgoX2WH/ICKpQYSJv2hqxczfubgBlR1xTPVHFs4EQ98aoRpctUEDmrBZ1ykDbf
ppv5aT2QXJr1LShzoRzmXVUUc3Tefn0673073roY15JU+fbb/nnzt31Cd7RdWsarzmENldyr4RDo
w/cHVZV3YcP/OproxdPAFu+1CPOBWsTFR4p2X4RZWC+KnT3VmlbvTMswN44WBSs3NaB+wIB/MnON
8hkOj0x36E99DS5TlYTPJF4SakyHiSpDWUljODhQtrwhMpaowun/sv48lGX6dSiAejZSf+8LqaIg
zR1m7J2y7563utaCFVUp3d+oneFvvTRjal1j7XL09KVwtQ/kkytXgNn5IdPBDIb2iCChb9ZlWiTP
rUoRbVASba1g4fpoeQsukK6a57byi71WVslaxSC2yxs/fXKGYcdiZPaidUaO68nzDmnQRlfP9L/N
LzfqDp9g2ee3dp62Z8+nytBPJ0x/BwpKaloR2sDM8s0NOMlPEUjS0/xgZH1zKs0Gea1wQBwozNJL
BJInQw/N/mZug5dzeopMGw+cefi++eMSc/O0KJ7TNMm3b5dODGTBptLWq6bEGtD34w5ui3uet7IY
A5rdgr2fN6MKFQvy1F3nyLNNQbDeSVZAUIep4SIvlep5aKmrRplZfrBH6tZhn8iXPEmfkXl0n4lo
PjWMR7/K1sKSlfkk2OfjTe5gE7hRmMhPy9Guj78l7VHIOL452e1TfOI1PuUJLpfbJYQ5XStuQqKl
N/Pm24E4UVJykNFZtix334ZPSkuMuAGQ+uhYQemuZYHEt+stuQuMZj9vzQ9zEzG1mzfLyV1kdj7r
ZbV9F/aqssscfF0pLnVm6S0QBR3z1TKcDs9tKsVTF0nCmmglBG24rX5mSq/sX0/RtWRR6b64fW3M
53TWSJYQlbDvMAxxkR+v8Xp+56UV3yxeQyIpOPRF3a0XNTrsqx+n2dWbphyhWqHV+bHPkU29jFkC
Q7oDEg7nin6pVMc5lnpUHfGyPDMnFg8qtip4Y9alkDZI2Qg9uc0X8TgfFFDtl+hAiq1aoBOsW6PY
ZDZ616Q2/MfQy+1V0QJH0KMeHxX2TsJzWqxufWo9jAkqGzf3la9r6mve16xlSGpUtXhIudYKgWx8
7IURLIsowUCEUuCe1cxVz7UuhjDE/Vh5LJzaOjNMTHbMzYG6G2Yd3cxHbYNK51Db3pHyPIDRMEzO
hbSqs41ijRJ6FX4q7XRfZZF4qozCxlPhgwMZ0/C5UFhAmBrYv55JLVWyqO4En9CLvJ5p0WMtikHq
F2pLrLjbZfLQJTiUAHiGd5HnwY3S6pwSSWJvusHSDxH3COQwaUNFO8qP9G/1ZkhV+2zy/qzsODbu
8oT4u1BV7Id+QhbB470pS9PZyMYbh5t0ymBo7EE7UepMWLiEujXtylDwn4rp4bVdXZk52RbK9zPm
I/UwkJDcmR4RhJjbqXGvUCQ2V8togvvCglkRAnpbzZvzAw1M22qujOwnFxDgobcG8z4aaCbLgayA
dDvPbUySaVv/YGVJdeqCLl3FaVI/6WH0ef6oNeNbKLrgS8R3lcX0gaCL6RwHVNHBnM5JbNYUqsiU
T6MxlQ8676uZvZ6TuYl2ozvp93NKC11KnGQHLFXuQasH90DJk/pWp1OQKKPMX8fcGyrSsDmUzYd+
f8og2FgqTbhO+jJtCCkw8fGRqnsj+e+hPJOjPvhAGG6E6vCYTTveHuokJAAY1evDiJF21fQkrsuw
N455pserUETKMyb5245v4RcRthdTdsYzvoWMsrj8t6Ze2tzOQ1cz6C+FG35v+ttVzVElYz0vY5YR
X/QqMx5Vryoe/PanjbB90VpLfz2iuT8d+f2cwi26jaw8RChj2ZIsLtWeeyyOfwqiqrman8YaQIBw
eijcCMKkc6vC7TpU8TRfm59mMGgVMlV/3TtvQ4av9qPBkrU7KPtM+AcsI+YmoVS8pyqv7Of9GN9Z
PJ13amnvwEWeWlP0c7ObuVVjaY3Yzg3kvHd+Oj+UjqBWZjfRTQE543v7+cig+R8btwoOA/38xeen
sU16Fua0tMwuXqZll/kZo9CnmmLq/m1/7/na1jEo3M+n/toWten3tjXs3hsYBw3YYcc/zQ8C0Cff
o9Rc2WUKu6Ru8H7PT9/ayIFyx+9t5sOWKoC1tATLhMgM/QcF+Pshy2qV9enpqa6g+JqfzQ/S596F
PCm4edvX6s5Qnt62Y2uM11EKx2w+GYsjpKbfrsNyJUUaKS26K4ca2U/XYOBkL7KhV9HXFHi1wPW1
bngBZJBdfDXILmUy2HjEPWPpDnr684Ft3QLwe9tbGIa9pNJqLOcT5wfQytlFbqup5bxDdujDLIYc
G3waKUkzzyPlxhNhCOXNvImVKd9IA9LSvKmbWEYVvJrHeTO0wiU3SP2hcHX9Eqfmw7y7C2G31iYZ
ctGQDc9So9TLFMLezUcVod6SpDneEZRt3stsfL20m5jNoYuaAp4SJ1HxGFZwhZiPTn+WlkATzIVi
nDtylZ51j2SSf/9rzemvZRgWrKkk9c9vf+18yZi/NpUAmktc+puZhJ5yu1jXuY8ueoKlv9LRJ576
22YpA5xoLhKa+eh8YOwTevZ5O1GzD4mWZNt5a0jLA10lFp9EW7kRY11sgWF4ge3WLyXr2ate2gNS
piBdeIAKzjlDIaKTPEH5oQKfNbd+PdE2ArTTpTPleoQXocjwgt7MZ2rR3cXkXxwByB8apXeeVZ2X
H9we15HrXso2fpTT7szFZ1PFlNPrJnae+9qIFizEh8f5aG1FZGIM8ZOvoZ6uTSJ2+k5xnitMY+us
ivr1fJaudyxHNlF0dpXEfRqj4/ySjtKqR0ivVACnl/KiiEJulSmbeXOIhw8jubMwrGTxIH1vNb+k
W1Mb00aSr5s20Z9MXGNx6JzqxKDioaqYiwmyOpGUbZ+6UlB7iTTLQxdq3g9DYoIb+nG4V9AwvJ0y
juNAJwpiX3BrNQSuk6C994OmvSdoiaXDBHGo57MJ8oYAmW54eWuhNd5jFxnJaW5P6oncGC1Gy3mz
mi44VXGna83ndFUqFjBF3I1riE3dDNVtn+G3ZwCA1L5S+LWqQDIbw/K/BHdN0OZfyHBK0Qn6U9aA
idt2rB2M/l30KCz5yTWU7Evs6chfrPK9oYtyVUMmPLIaaZ2KUSvJQHLtj5FSLuempUOdT+9U5zom
ZMMNasidRFTddSzc9mZ+PQuTYtJa5YtXIFVUyp7BmBKLg8RUucpDy3lGOHCam9aR/qF1VDyIuqXx
R7GiM/8PudeVC5t51J//Q8wc6vV/yFPGVPP/UOEaegyz8hPy3XbtlbG5TtR43CIOSJc6YI/HebOt
4mypB6r+aNby+9HR9Y2fNtVYL7cUjdI1bmfqJIYSPankpC/VQa3OiOG7XanFcgs2GY6oEiZLG27e
+2Fon5FAm98ceZCJMn6tS7oJIOQRhnLOHl2vOkvWM/MG4EJnZC9dWgYbeFkp+LukK46szBEZNT37
bbMB8kzMsFkvmAfQuiy7AXcEMdBenVrnRDNWXq+ER8pGziJh3XU17y8dHS0QRufsaIh8ldcdkRF+
wxmGGxL84vbO6wW6nWGbpGppU7yebatH00QLOm2VkY+KJ6+G14NtFWirqmohEkwH5ibzUbfV8wMF
BCj6EQUqSGDrpPLFyWR982RND/NmkHTWYSRcct6a988ttJT6EUUfGzJ1FmF9n87tcjKOApGuA1Jv
FjOAHafrYwHo/z70EUxKDZ3FDEK3R/louU58Tzk9eN1fJPai0XT5EdoGbvP2C7Rx7mHIX+78wvS2
PuigjRMk2X3cUeSoFbX9YnTqAgB086JCbVqCcdTOoFNJQGuScN2XinyqVO3Rr+IOpA5BWUPmPouI
DJVIs+NjU5QdGSDGALV/8C/MMTBjZ/4dtvLuaOi1dSemB1NHtyjyuyEKrYko1pyQYB7w/6G1rMy4
2ukjw4q39o2U4VqtmbLN++bT2gAV/hA26WbenA+oYfUVbL3YvzWzUVLZMk9vMW9ad0npyVunVRZv
DSDLMDSLhs9vl5GGXW7qEVPffNJ8oGnCfhkngYflggvN+7Q66wm7DtPdvNnmnrXOwgI1hEo2juuL
Z4cp3aFzEQHMm3IYghWkGnU7b9px/lhT7rpgpvLucaivZd2I52LwMbC5V62PzBOlCxD8vvoNGZa6
iaqCKc28b34Iw0we8VxhW6atOubG2hurYle32Qe0wFjPXU9faqoTXbshExdT/9SwtoBxhriKHRgz
LK/TwbzK46tqhupSpTq0mve9HvCKD8aga4d5C5SiuLjZp7n5vCcUmrpj0PrzdaIkV1FF1MqqstsW
I2ktP/h4qF6vweQCuXY5fsD84iwql8p0ROlfmzqgEN7r/duW571uzX1VD+Xi7Vj7y9aP8+ZO7kfL
+TxqTt293lGrnjrAHy1fX286NgF3/uI8t/dRP/rdzu+G+ISzMT6J2Ls26dBuwbHEp7f987PXfWVP
waxD2UDzt91ZRU9/M2/Lsf2c+AjzyWc4eanIT/Oz+UGWA0wVPWkIEPvzgKepYf/TtmmH21z1033U
kUP5epm3K7RSGVZaNLH7puvPD/O1GBS0N+/+8d//+t/P/f/4X/NLngx+nv0Dt+Ilh6cl/3hnae/+
Ubzu3n35452NutG1XNPRDVXFRCo0i+OfX65h5tNa+69MrQMv6gv3sxrpwvrYez1+hWnq1S6rslYf
BbruxwEDGs/nyRrrYm5/q1sxTnGkFx+8acgcTMPodBpQYzN7cFn628fzWDvT25YbDPLaucn84KSl
s8gq9L7ljRJ2LgMVQgKStR/F5rkahfH6kI7a2aRr3VMb5r2GlmSeUeUXG0Xzm5u3dvMBam4EaOYh
yOQiZFFUZNsyc7qTyNL+ND8zfjybWkBOyRjGoTsNmJqcPF3b1WGT3xUhUlrPHH7acjN1JwJ3WP/9
Oy/c39952zQsy3RcYTi2bjjOr+98KAZ0fH5of6mIcT1Zepqfu0ZNzqRbTM9xb0vqG9OeciUGksmQ
bfSgQ6aH77ujygUbWErvpFDcXKamKgDe9PLODe0KhAL7es8SyEnVNsDV9+d20VSfy6RqSJ8Jnkrk
+rch1fAnVX9K4rp5NDBNXWO03PNep6mjk+ZhMZw3E42iSm8owPOncwTeg5WfyArzfiOe0Foki9HO
ksN8NMvjn67fFz9dXzHUXddUGC09jdRTz6uBdcj2xOrz37/RrvFvb7SlqXzPbdPRsHyZ5q9vdONk
DgNWP/vKikgHL4b3b36H/dTlTRWgLDD2Qcub3+O3w10OFlVm2f61XSAbnMJwRPeBOVZHlnXww8Z8
4VJraAjNnHa2zqQfnp96njk9tfXvrQphfW1Lxl2lX7g7mFXGqnXq8aWubwbJevhIQMxaTfVm16Sm
8yA87TIfT5nlsGKuFzg5PetcgTdeyNYZXzwZP/SsMT/QB/x2wQT5wVV1DYSGiz6BWzqK/tLadnBs
uuI0bwEJHC7f97cXcp4h8LVF5t20BuRHZC7G0jPfmnBqbWavp+qKWS1HxifbPELlEYAOAWEf9lfV
Kx+GXtMIeGtZS3Lq6X/xlfe2vRoaoX5Qof9vEQtZr5vWEJ4zPKz3hkNIUJiLlMBUzv6rq06nVwYs
hPmr8d+/dH9y7g4/58VQhX5Q/7b5r9P9+uF/pzN+tPi1/b+2q+vqbxtsvubnl/Sr/L3RLxflZb//
WcuX+uWXjVVWh/Vw13ythutX2ST1n/331PL/evAfX+erPAzF1z/evQDOYn2VVNbwc/3u+6Gpv9cM
S9DD/7hDTK/w/fD0L/zxbvvSvYThX5zy9UXWf7xTNGH+01EtTeiGiVfs3T+6r6/7LfWfummZmqk5
prBVg/tMBvUs+OOdrv9TNzRbJ8PNNk2q+XSEEoMOhzTnn1DdBKANQ0Vy5bjauz//9+/3rtdP66/v
ZZox/ZLfbmam6xiOMF1h6Rar/Mz6+Pt+vpmplpuMkfD1e8agCk6wpNkibRmozminOIyV5wRAP8Zm
tJV1Yz46I4lemGCGfZwWGLa08UlKhdwtD/cv4yggH6PZ7+sJqxOXykFVmxwwrFZtWP30CEpiobfA
tNpNg7esFP61cxTmKLF8CAugJnW4tc1a2Q9xAJrfg1SkWBpyaFSiVDKpPmmMET3o3yu/k9tB662P
jhtQIdJsZEUumQlIw4xtWOMTGqaiqJGx8uq2crxgTaTgaOX1Mg/6eM184q5EPrUYgZ6tmw5ATi0j
VgHwDuO0eSzhyOmuvC/zfmtaaEygYYmDH3O7aDBFRMa4dX1b4m6+KXojP2hmlKz5LlULNfT8lVfZ
8dKjKEbf1pm3su0+S0BHLH6bmyoqmk1adFBgFetTLYZnJzOrM/bKO5aK4K7VFRpUwui6Mk7vBlEn
O4c6zIQbmYzCobhizlqapV0/S8f7VhZNizHNTde9YVHBpDKzChsLa4y2jLklbnW3QbzFUGPbR+E6
arvmLEz/lCL7JyOuXGpERUDS7L/leUfEb6O8V0CSkJ81XlOBWbaJpX+fhdUa1hph0wBKT8zIWZYv
EkLmMvVbx/94QA/4mboiHS4wQLiOCE99ta4J2Bkfyh51MHko2QZwcwnKki75p9/cX43K9H//IluW
Y/PjYFTGXWsatf00KksJdogUT1r3WRmhm/RYjTAaDDM9ol5YKt5OaET68bpBmkQfVYotokjzGydh
+WcWEbRuXgCuRlJkdfmmi1sNUEwvUNK3+HIAK7n+g5YXIH4GLM120YK6APcyYoJeJZSCdQ2rfddo
zMljYp5MVn+UmuL10KPIKu2Nw6IgcliEaQZpScfW7dB4o2FWpDznqdww1UWllDRIQ+rks13ELzZB
Ec+yDjfuaD+1SSOuQQEMYew+6mnmL5E2+ysX0VQjjZxUgOEqTadeIMhn6ud3Oio5xKGZoeIzrlP3
/u/fcF2dxrm/dB2mak+dkOOojBCE+dtorHAsx/fUIru3oUsvAwoee0zsqw65zMlglcb1xDPVW/8W
vHpctIdoUC590X6s1clPEU56LlTOYMaqz7AAcJMlbbY1tLQ6Mr0Fk6+fQi2MWJsmWT6ZHvzSD7EA
DuNKFiT9RD2wNcQlC6WJjAtK2F0TSGcf9p/8zIz3SdE+SzIJt1ESXkrCxW7U0KZw6aTEOKCNI0/g
US9yDbhAmR0V3dg4jW/vE8ZXBk7li3C8J99Erlrh0NxbBcRg7Pjtwg4R54928aFT5TFJimyTNqOy
MR3KwmO9HOjiV6XbE0fhFB9CVToXqzP3LNymW3VEX2c1x67Sta1N5zYYLPmnLZTJMovypwEmg8ma
uqA0uKpNBoyGkd8w0ijWQUQF3YioDJo+LOoBJ23TqcBigPTCzgrMfcSAnPvQOSHj6UYbhLs0akFM
U7dLQ9irLQFDVYGHR0bue1s0nyH7HeNgyuQzH1OZh/fCbHdxjcM+kZGPVCneBHlwBZXqwA5tQVx0
kbtSG19FKd9sIjNbyjqrjpkqseGiVmsDGSLlG8WhsLRHKxtvGxPWiSrjfjn0kyxbht3aDZx4G8Kf
vnEDO+XbPBzUsdIXOviGZVGU2zJh1oLm367AOyqBw52k5Sc9ToWmMlRvjELP97ZVkH/jNzuQbAvP
dbpFm8DLhUfi7DMjxvagAfobkS7dO06zLdpmQFPvn9pWpBt+6F9q1M0kzLb4ZIF0LAjG+ZwFUm5x
wup71gOQAVJwRVzriHip62N8LHEQBRG6nIbORC/G7NSxtrAeSBvySt9fl3KMb/vhzghS8+I1YbbI
PLHBncqK9CCKjeXaBepxHuwpuKlkmjbwn8E8iYttllIHd0V9MhNvgD3jfESz4a8xS8drrcBX6+gx
NtKUcouQG5gWJtgavd9GquEu2siP9wa2oU6H7GhiJVsOo83tKQZe03F31J3iUlsElFbBf5oqoDj4
pRsQquroiB5Vw9Dg0uj6PJf4qePVfRa8/dZWrhG+YMACmkUYVOneuHbkLgmJZ7nFrO7i0tkPfQcA
1m7cxQg7QrHDHT8WuVKp+x2w3gqWzPh5pVn75FcSChi39x2Tiy9EnYp70n+8iUnY9EcpvJtElHsn
U6yNgplyhWKl3it1syABtj6XTvG+dzHUlmPf7DrBN1nxSSHp6oFqhZ+EK8veBLdqzTBb9yuWHHXt
iMI8Qn8tQe7q8EFMg8mPZ7A65zfOTaBDEc4Lrz0gfLRQaWTDws+OKLnLdV7hLjcDUm+6PsSpqxJq
7+EU9j4xY/G3qWqmLI+ay4ZY+q3hOns1sfVT2dL3d0obLlA1gGPl5W9EreirgR/W0YCZtqhV7DsR
eAnuPYm5qRUbfGJfp+vaIKcI4444gCd+atPgY1uEnyxSDDZ660MFtnyEPdUNalxwqmJgxR2sXYA4
cg3E21nZINcWbohCvJLEhhQRdCl+wAeL6tmN3+JMDz2SyUOtZh0uw9DuoFVYpVN1Fn6Ifwh9Pt66
j7olFl7UkmpMOZlPVA+7rXSL+FSjLF1CpM4Wud/FR8ePv+Q2DJVyuIaKG6xNW1A5NhR51SO1Qdtp
PWDl9cw8PWqg+PKyIIZ7BDo7P2z7tvn29zcv69cJ7vSlNRg827ASLF0Ix7Z/HS106L0VHy3JVXq9
u3Rb3z14FoqCsdblVjX1p6JKt4oy9tdWfI5GdziZYk2oAb7ccMRR7hkbJUvilaImjIL1XjK1z3UU
i3p/TDuIeso40UqifV9bCu4ch1DcZED8jKrfcdXgWqTATkJXDeFyg9cqZboSjt4ukLe6sMgqMrHm
1ZecvsygyABtvgeg6jdQsqyOwLRw/ITEUaPUhNq+l+OqlqCs+7vMg1PMEoYk1xF2n1Kb6lWQIscg
mg8NNcuTG3jL0R61bWeMlBUgGx6JEyDWpb5EKRhj4GP2hkSrZRk2yn9YwjGn+cTboGF+481pboM0
VDVsXUwfzE+9RTbGstIC374mFvhk+FP9uSzoPd+D0PAuWQ/CSjUh2ZFNs+6Y6bvEhecybI6FQIc9
mEp0ZaWHtEQsQTWq8SHEVNzExRPaEnFoS19hJR1hmoJDl/sKNRBHE0yaASKEBLtqjAx2Xu5D/6HL
QJstbbS0aFNz0ULkGYz4QVPFbRI7H6osyPdji1w/073saMXQL7mdI9H25HLEt75mlLxTTOnt//7L
qbnqX7xJtmlrGp5mVzd/f5O6tCKn1+zElTEid8wo1m9D7U6OarOvglbd8JrvybsgpLjtm73ajD3T
lQiuaauxdtvS1SmAn+A+NYgkRN8tBuJ6KX2X/rIgeW2Vxa62rCPtYGHQPqGfoOiAlox+O7N2ThG2
+7gOT3YZPeeNam7xkAdpC5CuyBHHBdqu01FrOH6zrq2U+qO0Pw1BKrb0iuOD7RJu1hvurjDUAxn3
lKZabPOFM+CHjMZ1wYhxiaCnBxYaDefEpJOLw1aF8SjXijoww3Fzc1/WmXNMVQxH0iNbilI8/Kv4
DLo0eM+UW2yz8BmRWXUMURJh2Q1ONrKsJQxl80HVBlAw8WgdUlng5K4GOhIChyeXcgjdhuyqFvBh
1230fm0qKkYbqREUVkQOsW/ivdXxs+yY66z6LqOW4ICmMXPpb7vU0pZRZmmHfKdrcIzJolG2CoOm
i2Z24UpxqwobW5KeumpY6EEAkCS3jnmTNNdwxEtQe2A+6tI6kxJk42xRgyM0sveNIek2ZL8w8viT
3vf1ixPri7B2RvAZEJVSxoQdQ/ELyRFfELKxFpaBDfWSZZZiQtQaKHnzHQjj18WhgzrmankOC+U2
IVDrtkJzCQE7yVemvhyzRJ5NQSFTVaw9TAP0a7m2T/wFsgbkIpGt7IvA2qlZ5T8ZcSpuWHUa8KYG
+8qagOCD+pzWjvbY9e4uhoq0zHpqM6qpaJgiQ4k/I5PrWnGyQ+TYyNYfUz2NYMUyy9HrYK0Ltyck
gJ7HTzeh3hoHiW86RYh06EzAkDGed1tr7KWaE39ThBWiGT2NH4xwP6eUl46frwuZoP+ccs8dX27s
NPps5GnOGiGjOH5STHt1yfjbxbYa87abiX5ktDQpC+p7w4CcDdzZu7FrXJBD76sn3lznP5QJ6Mx+
/xVPy4WqqzkCmAkLNr/NSJ1MSxsZt+VVAIda9BAYlgUAsj1Sk+zMTek6WnT9osrMW8J573WQn1g0
JQiLri83g1cGuL0sRhTM7npDVIcJDrUKvYuSZpQSo+wB1J6l1+OdqkNXCw0S0wIEyI+gLE2kyxbB
DUiTN2BPgV84ZL1L7ttzP0t5DptlAlaeEBQ+Cb/p8LF7X1qnvaqJ4T74frbO+ZjPbQy0QtciAkxY
QFlwz3RWosBfrLdEdDPChd7vKqS6EUS3lp2Ml7aCWMLT4BH0AXYMVyF3NemgiSmDg4rJcc5emfvb
JoXCW0B744X97FY0xkEZgJuUrovZNfObD7AbdhFesgcLE+kqQSi0KnuyezKsOFkNakCB6muM8FXi
kNdN8M88pN695U6t1VE5gQBIdq4pk10Tujr+cXo31fbvWi2lfuGq5JKpxjHyUEl1mHVvGSk+SwsV
bjAgWrVKxvltYKY4/iGdu439Oc397Oo3qrWQQegfbAO+cJFvM9foDto0nPEjKN4JOoll0eJ3FQyZ
rrU2QrPDUSLdnoIANaAVPMydETOh61GhbIDbluskaTcZg70bMETeWS9zF8OoJRYBScvUqitiEGol
O8s+Zl2jU57CNm9XmVeom2qA3otck2kGg46J+YlG/UFVgxK8M+48z2vGhZdHYtVYwTI0ghImUWfd
tA0eTw+jFuEAVsVXpyzrlVM08RboJRFWfvQcRD6k5F41lgmKbEx8lNHzxGUOK71jG1nDHe/DUkgQ
8yLR7nOrjtEzGf4e4ZW8tTAaY/uKFogP0s+aecsd13tR8NwsvZpfJIKfZAeC2WBB0Tt4ZhqDWg/3
edIkj4kmPrFgo51gvyePdekeXH+8lmVi7BMWMx+SrI5Xvgb42QqfUthXt4BmjIsXGOCjqpikE+xY
N0ijHT5CN746OtkEcc7024y/oVr9ZJWOdRc96QaGikB247rf1pGBVU/5EtaBs6iryjlQUgfyZGcG
1miQbJqaO48mcpcNq4hYMCj4buKOeRe3gSdFwuQKau6VsW9YSy9TSf/j/tujdrnRURhTddCLBSb2
aOeL7LEAtbJp1EzdF+oDJQSGPLkRfnDadFtWp3r0iQPxhYMqrP6iGZFzGAhBwZ4NOm4EPeJrQXhW
WeC+6/waTh5aed9UMrrXYniKPb52DI6CoB7fl/3Alydus2UqtIzgHSuABpnFWzP7UPS4yk3Ltrd6
JI4t7JiL3SO2V1pMh4VZ3TewFtaJS5hKLtzkNDYlxnmP5ck27BmTKXLY+030/P+oO5PttpWsSz8R
cqEJIIBhse8kUp3VTLAk2Ubf9/H09YH2vXa6blatrNk/oUACJCESBCLO2fvbeWTaa5cx1LJzifrO
8kHnaEGdb5tG+JIZsoJi1csLHDdqDvVX6hT4TYPSw8wMfo1EYrXxZOpsRY/tu40MNMyt+0g+tG3d
M1rZg9ICny7CpxgQ57oMdmnc1rtqGmLKYHZ2dErQ/B3zJ3RgKDwyzW02Rg1M3IqN/t4oNxlQhLXe
NuTy5GGEB6X2L6NN4ZTwlZR+d08ehbD8g0iymg8KrLc0yGXNm8jkrAMPtq2Gh6BI0xuUlijEiJnB
IoG0fh42T/Z7m5Y1cev+g/LJfkUqFW9z4AK3UbRKvWlbdvFnCvYf3pFLPhBgRqX17mqQfojsBOMr
ydOY0iuFrjAh1qusrEUvBINZ3XB3yrBe8UHtcHi9SkOZOz2bxr1nMEhIWvD/aB+HW9rfb4pi8Rpe
BKku7nBPD8HjQ/Mu/FjqQ6x3wy1pjNj4c+t7WgVqnYzG9Cym/BzUIZSPsuKchgzlnibvxvO+GCAV
Xlxq5yvsi/piDLtmB91d/rhS/lctpf9JDSFdZ9Lyn/tB/yt9/3jP3v+tIXR9ys9+kEs7yHNJcfBc
kzgr97eWkOv+i1G/aVFTReY2V1b/bglZ9r90XdrSc3VLOI70mLH+bAlZ9JFMkhDp4sA+ouDz37WE
5mHJbzO0uRnkWvNucHgwR/uzyR4bpSkaS2g7SIDexnSpZFrKY3g+FLsy2BhZme8Ig9EXwRw2MgK7
pjbnJz/6jP/WZvxdZWH8025Iz5IURhl8meYf1WVFZtrUq57EBkYbKLJN94hY6kM2ZJqROhlUsQnP
stTWaEoltRItXoXmaP0/OuHGH/PV+dPwDMOymLR60vk/pmKuMOLG6y1/p9eiXPlkI80RdOZe85dW
L/fDULwkjn9xIu+FHjJxnkW7LI0MMG+OCrWxelBsSBPXvx1R/9Dt4EL279X3uWcnLeputm7Qo7ek
/sfockwau4LI7e9QejF+ps+2FXF1NoqQeZO0vcU4ipFWF2r7Wpn4LugUr8bYFOWiajrU3r1TrG1H
OFu/g9BaFt7JGNP6JOU2YeB0IttE7Wwvu5BrI07T3zdpKamD2kOyKid3WudDYSNvCcczTq7pEGnT
s48p7jj6EHusSCtuggm/vFPo3zQuuQdxR8+Pvl+39MZhO81ZA5oatD057d893x2XhBzoM2hk3bTN
DmfNjW+kzdrRrXCJgLO90bPmaz96CyJ+yiX/dn7DrPLBxWW60aZPP6AB0sTFZmzXEqtkPzB6kmmx
Sqae5t3ecBGe9v2Siau1qbTqVsZfvSkhLWoIYYdTzPEI7FxY6NsZRQ2PVDZJAe06Z914R6w3y9hE
UpnqwtkYXkzJTgIkcweqh0m8r0NE7D0Bicnkig3gACopezfEgBCzW0n2fap0sqYZ9MIo9L618xeS
h0AQoufMdqbt2HbZSgU9VDFiRxMiiZdDQ+sA0/eKyeB26A2fGlr0DTdKsECnS02u+i5zdSk8RIck
msbCNxdjX93FD3lafQwyq5E+EM8dF9BQ6DCfwQwsSH0d2ApIVGBP1B8phEigJwHhSTCjwdF0OI40
xlZWTQawX+9kzjXJ8OwHmuXOltnAvu/CGOxqPSxKuMV2Njy5JiEl5Hh3a21EvVuO1QdVY1KxL4aS
b4FU2qa0LXOhhf4zDJKUWAhSUJG03LVjeyuT9JshmPy3GbaROlNyidofGCzdpFUuX40S9TNBJl4+
RedY/wj60lomNmxGkCBhlvADGPWtlQzfRsijNnpjcIIeYTaZxBRYpsBRXKrDfj7edJMBMyforIvI
cpD7Nbh5d8LUX9OfxTLxOQUGUm0cXMtiGr6njimWCRbuRdpp7oLIJ3/VdJCYDODsGysKmMeL0r7J
/RrT2eCvqOXZnAJwPnuMVovOslehI7qDZnMDdnHOpp0XCZ7//SZrQ3tVxRFlq3mFZlcfU5QqqtFj
y6cZnp2gsTcYStvD9aE+QDG3uN6/3rRd/oRvHjDY35tcl6hI/nzGrxXXx37dvS7V9qi2sWbvujnW
FRFapChoi2cAbc6PqNfumiw7r73Gv4opfSa/0KDyOGfADhElkuP1ydcNDdhr0HSls7quvt5QbQiZ
DM2bc8iA4uEjrZew1rHbzq/748Eft9etIo+qmxrg+1zv1vMzr0vXG+V0rgWcen7qb3syMffZ+ZNB
RVQHolwZ8Y89/LVvLqwM8LXXXbg+Ol13/vryUGDZsetidd1dTiEkNlGlEk4KyD72vnUwlBY4CWDR
BsbHkEALNAU/nsBukf2R6NOGgbshs+MC83s7DDoZLAxF67GGyTL2j5FovuL76jEpf6E+fcozhyDT
vL+TlfoirA70xnAgSI0Wqs0M0y9DMhSmLttZqoFvYI2UHTmxk1MQuIjS652vB/dCc8y1HVGh6WV8
D6xzETvW2U90bzdV7Z0ZuBSqsU/DlV3LLrQWTlOLVTjHUthBCUbMFbdhzig0z9+QuN6MpQsYMYZZ
xvkbIKNXfmt7mUKkq3e5BRDON2vgdnbMdFk3HpD8RduiL2+10Q8PKkz3oqcaaFrF1teaT9wmaxWh
f67zYVyi8kw4PVd3ORaExeiT+liGooNWAJ2YOom90uVEwXYqAzpZiOxpbfptFHM6QPnRhJ6+xi5M
NAmD2Tqa6GhEmcnpV5012/hW8ft9rbqzE3bFKtIstWm/JpIqN1bHEsd1HuMCGLt1184XLXjOnSMU
KVEwXpsOSzdQVr3d0O6Y1aQRGUvF+DQ5BpeznBlYD0wdCiRVK2A4UlEUNCd/RRHX3kTd13rIvgml
Pnq9frK1Or/XelntTM3beQmXugBL0pnEQ4jtQSOXehcXR/Gd8Z638FvwpMDCF304pViD+/dmxBoj
685YWjIq1pAFgTjX5jFM0Jt6+gEgBycA0NB9GxSLnq60piCZZ2BfF1VPaIffrZr04upAdU0DvFJZ
ht+joj9klXG06+qr4ZbDhtzadVmdYTa+UCSxVqYkf0NW3QGE/JrsLuvZ6d7zPjKPFLrmolE17rDe
PhgdqLJewLoxIvB6hvNhZtU3ZxxNyJNVtcZFAUPPm0vr5dFwxpvUFWoJaPxWachXlQ1/ztSIR0Gf
uiSXZuHpHAFmZW0aae2N2N5NtnlK0olsw4LOuS5WHNhnxwynjR4w3hROUO7MYkMR/Vh1/bgOppAw
rjbRLgWjmX0/flOSwyvxA7WBz7EJ2uEtKqj6iCCdFkF4l0bZJz/xfY+wPUpoRsvSJuciWwGif/Lb
PGY0Vz86wMj6eyRca3cEI+zTJtRq873uy50VYvPXSjxAkRu+WFG5RGUFUz5XoHzKc6zoDFY9kZEm
F6jRXyZ035a9ZqanqA4ueggBwVb3vWPdTxmkAt9yl9IdxyP64o3WB3JpOhdGfvvEDhpCsYudRg8D
OdV4Xxt4VJyZC6cp6zv2B44trDsF+M5cZt66L0kSyPS3kcYS4NzyU+Q0pQZZUWCakT5VxFUsiR4G
D+qZ12OIhWAjbxyrPI8xPHkuP+GiG701wmFtMe7B+R/MzL24qHcokREqqYkFA6fX0R9udCG/1Amn
Jg9BDXb2yiXPRg3TZYwCPujJvfNp89pG/wjJBR1QBLgVMhR8dY3gOR+Wlx+GYKwCOCHS5iJcTw0u
N3NXyv6ZmBJ76ZLPEFug2fswBatZbdqcfEBSME8OPG0Jt8zpI+JxppPTjiRyafopT0EUKqrKtbo3
VWiuXROWTuCXb6VFQCDEmS8xUDd80dajVEc3mrM+/PBGh6c8xc43d9Tfke4kmv+khc4hQaBlM6QN
4+Ih8OiVkDF0Ql73NR+y56K0SHuKdugyOqLicNYTxQE5/1YSpkolhHr9LU1Oi8LfxGxqXnN97Mdq
5FeMpRxshkX5WHGR2aW9+XLdyi+zel3S9F1OXP5v4Y92W1PnsGlNrAeBDwwzxup/q0jzPZmjWKgw
m25Bia5bU8vWKan3pJh4c54DoblRXfJrNOH8ysoj8gVTCCFqNeIH/bvc9UU1nVC+yHUY5Xi/SZzC
/X9jtSY2OIORXqGMcSPRpUdlai4dxSUN+c94Y2iPkZT8h/OeCL1Va8qDyFMIWlgmvZ6sPcKWBtj7
q7KzYXVH34NW5ZS0C27IbKME078PYd2DCfdSvvipJNdu9Ge/Oy1Nvm/F3wJXYmu2GeJ+85vpDYiz
tfFNK6lNEknAFMk/xe3o7ukZXZoI2HSeAwNDvFGZqrt1sySiMFJ+1zTnnEiLXJg2OA+mZXHRa61b
AzC39KnufOjArHhKsaf/sDeLvjsMdn0jBqMhtk2/s1NT32PvyU7llK1CV2t4LjLAcP4SyyyLNwFm
GeJ0SHWZGmNau5SR6er2+6mW6yCLioUGfLQTlbdvUe7dkn2c347hYsj95JbE3mpnTNVHVAQHS5B8
5sVDcvBGde93w3QLbRfnoqwQWCff5yZN4REE3fS8TcaRlSgbobud3BjkkDNotJ+rnPO+3eg7w6xW
RStfXZtvhejYkrkf9DqzJv4x0Xdcl6ZD6OZ0Pg0fSkxdL4Wd0ydWFRVkj2arQbQ4MqHq6E3hPm9d
aknzjWcO3+B8CApsHOiO+kK1K1vYO+h5TIZaRi5CJtNSR6xOuEj04QXjsCMlJDnJulhlqQ6rxVQk
vyO48uhorzgshsP1pp+XtALoAT5HFpvOUMbyusoKOpeLFDO6sDqUFK4O16U4dAoq8n/fvz4oypp8
9etieF3PRP7n9v/4YCPoH1lo9fKuGJZtyKftzOHs16XIjOv/fPe6CQzxnxv/eu71ab/u/vFSriCH
ZUwJ9ru+0fUFOH/bWuvufU2vD5rugXmel37d/MfH0JLiof2n59E6I6ikQJcKf+zHFtfNJMY9iKp/
vz6dmebHO/14rV9vFZneX1uK8Jj5vdhTqGx1Cchsfvpv6wMxJzddH01ciMO/vd/19bque6vdySTc
qW7x3s3vmVQoMdfXxbRv9mlgPqVKZ1Tgx2cys1MGnlb67CDhwittnEkuRtKQTIRHMcXbxwHiijwh
Yxwaib+qkI0DFMFpE4PWRYCKAYajml7sgjBg0DvITW6mTmIrBnq2qSD53sCYqTcaOrDF9S76mfSG
LiPY5tAeN0M5iJPRWF9i3RZbZTGVTm3fJCVssMsVYQe7KK8R4bmudZIYC5VeP0hsa6GIdx3Mn1Mc
RumpDOsQ8QvXMCN0lmpo+r1b6+dYesgdlD0hf2T3iCo3w83k7WSritPUH56YiKMazTV1ui65tckg
ofC40s4rjPkmt8jvY/AAbyf6uVmgDHWynAlGoWGQS2htq5I9UfZrlDn5TUwgJ4JW5gRNgk60tPwV
FguDSjk0X8sxD33qB6d2vjGoXSAMtPdxVRmLkNy2FQllmnZjMlM5BMT3HU1wrFzY+Ix4QabzXF5U
MZ44m8JYDbLHyrQl52W2qANtOCXaQOJGEhBVlTozXbvMmKbTBSBS7Ys065K0ZbCmAFWg+4r8M/RA
ZPtduWi8ptrRlT9mCtEHVKKdXzEzVCl5fIUX058Zo3cfhNKmjaOX2nOiLcH2+ulafL8uXW+sYYK+
Zetqaab4OGIi/qj9aBZfQa8SohSvW5WTl+NBz0gtxph0rLLcOdqWQQiSK1eTIT89pvMn+OIA6sh3
1OZ73XykML+gTimcnivVX4+FktIKaBf04PcldtdFrDJxuh5Y1yW3H4JNbBMTh4F1YuDYYkDpnJ2d
KevkDa21TeL4GUWdibp6OSa2cZLzqut6Zyitk4vXPkwZ9Jn8K9EwrAO9UHtAgodyKtqjphMBLG3S
H0Z+JCdTz7TTdSkN4DwQb49aPithLJ9kS+Jg1NkYvi1by9dpWj2TNoYKAFi6OduQ7aSnTWqmycmS
LWaTrSdGY3N9FAJNvXKsjApP4cYn+feW182vN9I9xk73SKEz2XRT0h6sPvNWYuJKDLZJR3KC6dmd
P8N2PuivN0YXFYhRjZJra8lE0I6PKhx+3mhR0JPjMd//sQigfJpn7aQEaurLdUU3P6WIO1wJv214
Xby+2nX99S6wKkhviWX8eJtfK3696/WxX3e9trJWAIUAyfz7jl23K60mO0zdM628tgD8FyW/7Tro
S6YAwttcN/2xf7/e8dfuVdc9T3sqZz69gOV1zcDBRaarjhSdf/3Xe/+xe3/cvW78x25cn3vdrm+j
T4L9burYz7aBSHWuu6DY7TJ5SEjSdocQ71xNiLvAVnMpKDjvrNJ6KVKh3cbII5cBlR8AAiJaJhi5
bzyCMAZJLIRfeEdLHz/1WiuXCuXnYqztbpXTP6bza5onio9QW4hbZFSPplyd6UM3Ut+m1CzWZp18
moxz167joUVumemKwvUJuE4XpB12i1K3aK3ZTfjm5tuoSCU40sZdD8OoDiIyCepoS45g09iKDiNm
Puk3Tpe+hMxrtlQ3mI5aIxYB3Ic0aRVJHw3DQduL3Y1mgL1AQaz8/C3TJ/e5D99xNGzKejSIDaSh
2Nc7re7vchKfaNZH3RIUDXmLbl+vkzx5DTUuy2ogXFBUFJKGzvqEcf2ZdJgo5koH6TRELSKrBILR
vza+e8ls3UG8AvSBtITYeGaeZqNRS9eK72jN+ZyIycKgpOoSeFShgYYX6z0gyTCXBaYETcvc2etC
2igJDIz7iUtwyKrzG6ZOnviA44XySR/2OT/Be7NIbCroAEFaXO5bT4dIXUJOHGseygEIUA0el4ZA
sK46QIZmo38MVfPW6raxIctmRYSNBcT1ZbYTPWRNsiXHxdlwkKCT5vJfiPjSg0XYyHo8wwO7RaZG
ZpFRikO6U6NImIIhxkaheKd77brGILDuei3fgRAdjrYiZj46E7TRbMFIoVsSzml0J0XX3ITXSmLU
bfuGlMM9Df2E3sWLDi3ly33Rx4I4dR85UN7ZmxB83NIoC+csOqZLRSbyhWjUpu9L+96IA4gjLdKI
wrkZtMG48XV/G5cZooMcvFfqhy4S9OGbCft8yw2GxCmddmM7dGtqZwkBFkpt/czUUK0RDUiwgbZn
QAIYPdTWCVPitZ4hN0NjZWxCgfibGpl2V07hbQfHce8g51r1nTOHI5bmrpji7wK5/FkXyEFcjigq
bRZFvmGLg7HbeBqRrkCYUHakwwezPvB3Dl1d1zb3kMz3ieG0/x/2v/9BvVoarBbiyv/crD2HUfF7
p/bnE/5q1er/QlWKoYg5tU1/Y7bo/XTvzV1cHHqsddDlYt5D/fXTvSeMf3mkWAOChz3Ln1m++Ver
1v0XbURa9sL6q8H7X7j3xB8qZiE9j06xbUvDcg1TuLO57zcxrT9oaCxy297nIUVSphFn32Nw0VNb
y7LAhocyLWP3w+2N+9IrMHbMovi+cV8q4KwbWwgaYQNUHBSz+4rrVgmEAroLKk1C5i8M6+wl6RL8
2qRUuxxWsu3Vd6VBUmLZowA1BiDDyjeTlZVVa5SZ3l6BEmpNBBCgouCnvZIyEq5lztCiecwJY5xU
uIM5GSxVYx6MBvjdb9/ePzRGzX/4SHAqMRC08Vs6zvy1/P6ReJ1b+8bgib3SpLcLzMhaAoNG9xCR
Wa1pWydH4x4ScbselXWrB+EOb8ebZhAqxA99VU/8p21JxGrn5fw3wckr9X6JZ2ZhJjhoYGhcVZ8v
k3TK/f993w2+vj96765l2a4hcJzq0nWE9UfT2w+JD3C6qCLRwn/JCDxZllZ2R0AoCfKtV2wnZZzz
AbmNpCJUouarZEXmZO0+F7E2bFG8WCDiUge1TQo3p4A3Mky7Dq2Ug9R6ZtGuzGZWv1QfVAglWBGS
XOfwliIIx0Vjp4S2kqqdxWprmOouMkgJybX6W0bcHKS19lgBuF+XBbbuPnimDXSTAPFdhKP7gvPg
SZatWIKt2hM0FS56Z28kcXR03EtAxBSBWVTX6eg8qVPa+2qn9eY+04hpiFzlLAnuQH8ULCwP3kjE
DEmJDyr6FZO1/nPKD13lEkbG85ZDeHY1o143gQbaFsoV9raviG0DwkMTgoX9aU84X7MOzWyXCgdC
LENeo6k64u2JedW+lBUpRL2pfUKWomNPVOg5xPcqTUmhovdQS/lM+dD5naqBo2UIOVHj1N1PwnnM
0VsuQVmi5OJFCKytliiQ72glftIpQyo59FsZ5+nSm4z3ZHoc+0TQpxDv7txmpPDtV+0lsl1SMkvK
dTWU9iRrjknmUjiKX5Vy1p5PjbOoBWn3goiNKGuAuipro5MYRr3Y3Moc8zs95iUzYX1JiWbF7PIF
5wDfJYUcIg3HkchjE1iBu2pB4WVclpZZS4aVHRPAHqWudTb9DtAPcR2+cQpo294hQcUsjPqvNkGG
uYRxM7RgqEkjoP3wST2zQy7CrRIb6oPvmpPRx2mB0QNKyDeqUHeBmydEOEyvWf9EkBec2ir/Uk7i
rW6bD5mSRSK6F+rbiMfa/CsDqzszpOVqRNGZxj7Brl3/7FTlKykYaLgmEoZphChyxgO3WxHXdCwV
mr5RFy8ShsBYYKJB4c9Qh1zNiXTIpKYrXhrBViLA4PjpoC0XyM4r2BSoITcqJM+97c9T32GLa08U
9zHVxEt3HPZNUn9K887y+kPnZU8N8AYmTuM7UvN1RdhJYsVrVfO1MPKlEMqoFXHjGOCvdCf5Fk4S
vlXY7e0Ma1cBOl7o4tlN5GOaRPR81SkuQx0vakzJMMZAlwtcmxlJVFFxHzvAb83mNUQBSmdiY/NL
WuRh99a6uJcb3k6SwJu7u8YwaHl5xJfNYhfp+ZxYnUeU5Iw70o/Gdb/77EtN+HcurHdtpiCYLSd0
xrDLZvQuUW+/xHyfcJXPiR8dYX1v27p6GiluVX1wkbb96dv8A7l4BzNTb6VBqSj37924vIk9jHZ6
EFO+tO9TUWNPzBi+mR6ZgT4xHyrrt1lgfMv55S3ccPSQr6VPXTJtHJ0+dezM6Y46Wj+KAaRhjD7i
HZI7G1ncS0AmRpLwGgQqctagflim1rnInRW8LMSq/d0k3Us0JndITm+hj9EY8GZLQbqY7DnqOUV3
yHygGJpb/CC0NgPisa3C3DMK28d12CxS/8O0s5OWhw/e1NZLZxqfSlr7hESQBeYP+uXH+yatIgWK
ukEfgImK39NErubf99SQflnzU6qzaM+IdI0Vc21M1HhE8NpXGOYV/SZCnGi9+cxCNatct8aFGLu7
eUXsyZdkIJFx9D7M1r8PnHTVDLhTIgamSLDeXACigXv0k71sZlkuqTlqD7bVJ4MNFTuE+iKlqYRh
aBlWjCwHDQiyTtu2MCniS4f4zii0q03nhI/+YBvkXnR7RFVitn15y4ZwdBwKZ+qI1G6NZ8tei7hO
aXTJW0cWz4FXH5PIfmlTTmGuEqQivNNmiLAAjScV0QnLQV3lXUDkM3nKklRQrHg0QrtWPja0wha2
QdTLpOI9scLOUnJ5W0IipPJtfbEAppIaM6xHFDUbIAlntJJffICnjgQzGeTyi9HoYF2br2FEuLLX
WV+hiNANJTQ0Z4EYq2zRZz1xO6wiF/q+FN4pJxV6KmmD4Pl7M+n6qDLNVzFC2tAjD1cT2oDo/ppO
i/4oUehaVP99tLo7xFrLMcg+HDQjBxoQFKQdh+pKxKU9GusNXbRyY072OWgF5I0s26NJfhw1cjsD
feL8wrVngi5tJ8ZnVtU95pliRYmDpDjLfqUpTaq2b76Xmv9ch92N5Xdop+l2bLAabFH3ETCi32T0
dBemaWsLwqRhnCHi8rxJ3JRmsh0m9yG2x5XmypfMRdbfZSCX3+Iyep8ydN6Obb3PyoCY+WetESPi
i5GYq6jN10kNVNg1M4LhORTL1rkol39Qt/CJg0UKALDswqitL4KubahjA5CRj7WmtNpzaBJh4WYe
NtU80o9tE3xVro55v1f0kj0ydDngsavXS2kgH9eLFeDSdDU4xTcQZjUQhgKzhtWs6UVsA4MGRzD3
G1vLX7v2YxtEwQlJvRzTHoWPvOi4g6nrDV8VGS30XJhSTeZTWDf5VgAp5OQCvlDKx4GYxiRwD2bb
3446VsuSFD8bvBEJ7/QTL75q31PHUVubQ+JmY6fxzeB3z4pwa87FmbPQcH+04iHFzC+Ji36dP7rW
j5FQ8X0Mtv0SVN1X3ARAk0P9ZZADDcScGDchnwMje8ikQy+0pRBUGC+yNmFnCybqIv3a5z3RjYy2
YTKQQkwMB9ljl6Hr36h7zlnp1mLwc6zQNBL7tGbaXRVf3IDEUiu9DZ1q303OvWYO57isFXGajww/
D1o3PvphZC8QCXFqUt7e8BYNzyJz2H66/ndcHpcCZUZGMWA/v63loDdLvAeXxmUTjyQyj/JLKaO7
nv/QEc16SMTO9W+dqTpjUmLHxUDCypKWFxX02gVxB4Xo0vUfqoeVGyRdsyXvHCeptXZK4s5srCJt
Nsk91k5r2Q/ZnVU4xYFTvUEJv8rLJ8y1rwqK36EbjB3dYcxMCN4hjE3FEo4kEs06OqAtr5YiIvFU
cxj5eDVWHkdgTlLRWpRZeyy84YI91lxrxdyHy81mVZrWwaBQta4zmoNdj4JcpI9G6/Yb1Iz9MhHW
pzub2Qb0YVOlhq2KsidT6xgrzITGEDZQnIRoFABWdsD0lohikC8s85xip2/H265AHOIZw55xSbfz
cu9bFNT+miScYOkCO1wkAyDMyVTmCvfigJ4Mc3cG0nGcOv2eygAXwiC6qzKyShJP0xYlaHtOWB34
OwN2QbMfg8ZdaWmzbPzaWpUuNrIRvdxaL4nQSQd9j3H9mAobfEBPyFUeiJWT+tmNzKqHMIQkUiuE
FHgRj11qIitFP7nQqgzshyIljLpEumvpMaULa4owcDY2o6ehLg/9fKO7UUkx5K+71yVjco4UcuEN
zysJDkXLlOfV6rryxxOsS1qrkZGR/vtLXNdNuuo3stcuVSfKQzHo3gppI9d2axuSILzXOlTqhJTS
nAvLIl5qJolf2nzAXG/M+T2vL3S9W47mJY9j8iJnIdfYQ05BosoiFA/mF35JdqX7Otp2dsjhFSxz
sqnXMgZuX6ILymqNOq2kfheNudhDjUVECGbwwOXjQRL42sWT/yho0GAj5eXnl7kuXd8iQJ8NVXt+
MJ3FZeh9AeT6nJgCLSE0anJgGmAX4vuqhlPUBHLfy2FdZQH26tjI916t64SNd8EiDV11G3vzjMmy
yy12oJ0bCXXkkAnPtWaE5xEtKCU2iQewaiiolxVAV6OJb0PY+ngNzXpVBp7Hr1I9DCMXhdFvzXsZ
BOmqjomCYgTDaC7F3hQQpLISDsASQxP2HS6LCHlGYtBuqMzlBJcKHz2lIohii6yYtJvCdyvG7UO+
bJJYPyeUo5y+eGM8UuxF4EWnKKy/tJk2MkrM11VqwjXIqhu9tRR2MwYPbgYtWE0eddDSppfE+zc2
wZNDb+NZMT5VrZJ9ljFKhSx+wDecNmm5jzLkHEIrxX1oxAdv6lDM2nAnnIbzQ05JfN1mJCtTd07f
FBckN7Yg35R9fazm86xwe2tdBfVdJkR9NA066MZQPwjDRDSrmEzp2YTXsMtxslLqCJ06OBtjxFw9
t/fM8cW+6f34jrheh6x2sv5ymX/07UklmncoBBewBi/dMTcYicVV0DxBCYBARhL0ypBzLGzYpy8S
x1gxR4+aCTBi1MPB46Dy71bF+XuYMQVj3e49xDuHqR9eIfaMWzlIdcMh4q5cE/HgMATBzjF7xpg0
PQZHk8eeCqwd308tgF+m3C9UYZjuEfFzpl90SZLY20K6/bCLdtqXhfhIRzknzPbJmlyKalUihrtt
kcTdatYgFn4wp8mazmFS1fSoOQCZkrznbJma97bnuY+B1uR7rSeIek45ZFZP3uRUA7dIStUv+pgR
aw5i4oQD1jz1urhMA16eEIcJ4Xet+RRJ55KUQ0Y/aLxpJq28eJ5/O8RGCjC9bY409Z9SZNYHxuW+
UvLirvK8i5Ep4UCJUmcXBuUiZGpyP02gK+LaNg5DKV4ip3b4EhNyP0H+7cMxQKTk0BCkJN0gUHnx
GY2suIhZ+wbl5T6llCqyurwtiZVfiAxUpYOOKLKtC6ABcnuaOXUX0dkubWaM3KPRUHhQgtjGAhAN
duuG0GOz2I49JjWR55sw87+2fVJCHQV2nvdyi4OYlqhh84EZ6rWvcdxF7VYbdfgyOYmevV7Q/2vW
dUNxHtJjhl06DG1rL4ex2cgwf/ZJQbyXebeiKdsch5IpqJ5FWK85IHpSRRnOBceAqgwCQ1KnF23u
D7f2SL3Edca7aDI83FYKn45IbJRvzOMNu7RXbWMiNJ1Z8L44tj3i+64uAbV03bc4bcMzIemvfmZ9
AWTE/FRB8h6m+q7myA0rwJlGUKxURxyUETabEl7wMpsUg6NZMq7q6M1CGngPyGSttcmhBjB0B/v9
1reyHtlSi400zZYhYkzAE0fc3Px3VhavBY01GAiY1DMaLnF6oFpK6aWVIwWFa4zTUQxJd1xA26zv
7Ci7RAxpDDRHYtw6E4RqtyM/JBxz/Rhq05nxdAxSI5+VD1uVdN5Z1wlayvNUWwdyuvUTRQsyFRmH
jeltoxk4ZdP4XJAZN211WgOC+jnay+Gl7Q39pn6uaqIou7HDAlB1OATnGFoGjBjC7vXAgtMbpGKd
i//N3XksR45s2faLcA1aTAMITa0yGRNYkpmEhju0+Pq3PKruy+rsbmvraQ+KxSSDIQH48XP2XtvY
NuYM15/qvG9FS5GNxaGyOnM7OzEJK7P/kwCPZb9OQ3MmuT7ynHVnyt5BqzTuZOLTWnPt10XBzkdn
ZHtEBw48RnCQ+jCGbV/ftMUrQ/tbb4QPhhgxPi0BA055rgSClLXszuAI9Ed6lhts8wwm5AIqehPg
iD0h2ApO1++y7EaSDnXSGg0dWKu+nXFt0FFjdcTsgWHhMC24CPNAQr7S6SVp7RyooIWakZQ10LZR
OQxl2nyhvF62na6Zp5x+8cbQA/zFBbAALOXCOv31LaAmi45CU6IbPfo4+0iFKxHXrT5WRJe6hP5i
vpvmgglbwAa+r8iGJm4QPRHUk1RlNLDDAE6tfnT9snTBGxC1kqgOMVWkS5vrafTM8e9vC9FkRx2A
rs4A7LSoL9fvTBTq7AP76e9/90uZRXpeotcsfUTpbU9CuvquZh9OhW8TlubOicV+p8ZWzi+GLCEG
dc7dTasKl8YdJSk1Lnhv0aL5Vj+Lr6XL71+7rP3bpCsuXObd0CkC7x9/e72D65fff/DHP3U9ZzY5
tbmJ5JE96O8/ARJdRkmtr3/eoeHr/Mn1hn99a0hatk6aVNHvv/7Hja4/9DV0BpxOhJ3+8Qquv/7j
+QFQA5GZpG14/UXaQObszdkLfz/AH3/xX93L75sYM2cu0L2dVNUiF0J09/ZcMp4kgC7UXCfddCLN
t9dfk2rD2z4FvMi8fcJAoR9drMNs6vjixdlwonmKaeH6b1/9cO5iWncxAAO5kLO1casKleWIe7NZ
tOey9l/QOBJDro4AzqtP4j/Qm4pF6FsOcXFirMEvkpYNPrYkEp3N8jno11MVY7TXrCpdzuBYaQow
WKAFIMUpt9HO1uuxHaefaSWmnZmGboIk0ZQnPCXI/8eYBXJx4JR5lsImuEijqdOd8RULabZpCxwr
mfeVCnkfOE2UWMGDMJIfyK+gwI3FHZ3YrxaB9gicbB5wVw4ZrnE3O7Lt/j5mEom4Q9xrZX24WA1U
w6dH/a39GAxeP2wc6OfyAFP/s6gqi97HPEdMmO3QS3wevV9uLaF9xS4FcGA815P9mhfTS9osTFVN
/+E6QajjjA5vOX1akxNhR+5D15TfWhvtK51cxx/vK308mBVRpXSA9BazLY5ionm0MLWgn6bFGSMS
fqDkYqrXrDGu6KwQz+PZc3IExk7Ko01RT/2XD/NuHvCKQRZ41or6DD4i7DEQFkCba8e+N53hLaMZ
ltJML5u3cXGeHNGh5yF3sceV3WGpjIIuuzeb+dk31tdCjPPBsGtQyIG46dvuILX2VFK7FUVcnPCa
A18Klie0FePdGH95YqEsahQBcGKDHCPygsl92yRwuTMXoTgXNRsRaLtp7RU9psFuIChfZwvVXINB
3D+3FFuhLHyAQfQhgma1Qo9rUmjnlP+J1jz1zetS4Bky2ZoySCt867Jo066Z4yPpDneNMx2CMbjt
QRRuekuV53dQyF9s1Pw45YNnTyWV3DaODTt8vCXj5uDiPwj6y4gPjPam9knU5w1kwmIvEvtN5m/S
zL9huGhpwg4A7CTSlwGUUDBNOdVrhu/dRNHlyg+hTMFBhzKcC8neyvHJL4OV7abGdXYcPdNmMpF1
JXGAO59hkhp5hYNkCFFZIt3gcJoPFsKGwiew2RYU8onayLhCoLSrfrYato7VHEXYHazShiaAY5ts
lC4GLcUbCECU/tPCXpCd+skfg3B5CuDnhHL1f3pDeW97qH3MOS5C7IMcjPGj2cZyU+E8C2kpvvho
2LaeE79mAgmZ3r2xKTuyl3A31chnZ+sBkjnbecgsXjDKV7Kv2/Us0vKXyHZFWjzDLfjyJ73ZjkKe
ggJ+iLUWXA8C89LplosKYI7WAhC/TUdVCcJgMrvNJtdxUXr0781vogQgitSFRlCZMZHo3GGjz40E
dyOKQyERXTF/mhGWbOTanCeP9w0G23dyf44DqhIaRYj1eAsk6C6cf5eSRW5nqnNNwtHZmCfpGHfq
P7TlGRQ+zpZFWtuiZ30l2PeFA54rjZtyaLWQQwqAea2gZdcAmEbcyOIoamxK7Qx6Q8cvmWENF+ma
0GLACDMBxOtXAJ5kzN1VjApYzQCg4R26wUS1uCTw6AsAsjJh5S6nmkbxe0e759yJIt2tvgXkZW6x
lBYdALduwjFTfG9pj2ytigBLq22eAUfV4JdKXIYr7SbtezV7DKjwb21cj4adezFFEPN8eSONfGT+
5VR37FaYasXPo71cOif4bOmH8GkYF3+ftLO5jSulkpt/9cwhSZF5ygKBL6X2UUAlr2ogzbSr2XRI
jfe+W+7bqYHvViGmRXc8huRezCFk6WJjFOuM8q3KQ6gBR8uHXFFXFS6GXr38Hi6n31Cpt5ZDJ8/b
E5nAjtlmPwhVlQd0rLBz9Ide06bt6DafZpMiRTGXZNvox45BWlsq1aZpM/Ozv0af3XDjnJ1Ru59V
w56oqTwE+1GXIonMIXOhA6Y4M7RPM82xuYjPVvXTzTEn0opW4fnWD5LQGYMYUaaW7T33AD5EiaWX
z4YziCSOjWYYb2NG66Zfsvd4/oLDI2FUWkCH2juCcQGNrsWm4KDTaZ3q7ldBy2AnJaMDOjJhT1pQ
6qz1gZ1TG1ZsZmZx8sWCqqwqdsAH6J1k6EQNpsZ58WmVZrl1ypWOoGJRBsn0uLb+Z8E1VGrOq1cY
yDE5G0zDvNcq/DiDYf/ouyHbcH6DH+t4TqXgTdcseIu1e49zYQBShoYXY03E2c677/pZSAWBxFR9
FPYLgzUJ37GtuFAtHBCx3uLM0p58TktcWD1sYPS+oo6D/WwFGNZgGGu/WowP9A2Y7CBfRLRUJZwD
c/NWlPelCFY8ZRPwxyS0LGneDkMzb2bpbYvhTtexaktoubU13Ab6woUvp0hqVooDs0z+Mpf/XwUf
mLrtQx3478U0tz/apfxR//wPgpq//uhvQY3n/AszkKe7rm7DRKB//P8FNV7wL5Q2jhU4jNJRs2DE
/1tPYwX/8kDGGZ5vcpUP4GX/1tN4//J9T+lsHHhpOhDt/xUNW1H//gP6QNddYLY+DOEAcdqf2Psa
P15bpSQHyZWyZYC0u0Gid1q4iBUL5m8xo3UpytgJG9o34QjR/sSEEDBcw9K4uD+DtLqx8ZPQkMz/
B2XLfwYiwH+wPF93TF6mb7t/aEP6Mkh7bXUX1eQ4mXDDN9aIcdbpp/ulZ8RKX+Rtsb29zSTWwIHE
osLu9h+f538lr+FT+PMd8gM+DXi/Lm02U5Hr/qE46rGSjIj058PSNzSPx0VnyDQxh5W8KV78ImnL
VIl1F7fur4+cnNGtM2Lo1r6RrERAKJMmm3JU0IYxc7QiNIGrUOrlpewvtAnBZnY8Z6CvZfg/PXHn
Pz91g1EzZnnGX4rL9YcyaBgWPxsXr4efhGghGL6h95RbHEAH1O0Y+2f0tH6VUdbmOuTqFhMqTXx3
heHLq+y18mGCAxNe3+sVX9NGzyHmwWoOebwD0cB+ZE3VK02HlxlhwykLXHrg8TtvknXImW14NQ/T
pxn9yHECSQu9a26KfaIzqasGE2Bc42eHzK/RJh9AO1B6zQikdAsVM5WTxbpQUIbKJxN1GbRMo9i5
qx2hOpm2i2pXgjaNLOKqGDyFaDFu56xlea+mKIi1EgLwsuvAKIftEo8RCKKjPcjnJCFSd07Amwtu
U1Yun0zdbcuCzYeXmYei5cWXMQKuuZQXCIAoVNnOeGO1zysIeP2KxcoJppM7pEoort5JdevWraAY
EGlZYdtahwxrOb29QlIpdIg7QgOOqPSsrYEZJEo7199a5Xf6s7j40qZmpGFj9jOTryARzJQregOD
76R7VCuXZLK/C38F6KUO8NhUybNZrW+0wBrDIJeXKRO8d8UZidYnqAY6rDleZqKzKUsZ6k4wulKb
/maDij3yqiWcGXGHeB/XXZa/oeBuoswDMx8snFVEWjBrKDbdKh8aNwXL1dFSYdC2rxkzK1806oqL
0UF78u9ZNFVvf9n3k6TcpuvhSPZrRJJWdHfNXy58Yg6lmPv1weWhO/jrLCXF7ksjgrHzeRBOB7pJ
LyRpgSf3JpBk+cWp0ztZM0MKikuLIM1qKOBpjr4MFkK7hmw56dmAF3FFLuhLmMZwTrbJeYILlTER
pIhho+AUl+tvKoOPCf7hbnbs56XhMw9oDQ8ra21Hfw0F6YDTknl74iKxqqfu1dbJIgdN+6YlxbZx
43LH7PNQ2LWI8J6GONnWnSc5rZs1/fJkcjPn5SuKReRWTkraH7Ysl90UsiaqcT/YgtFFttDDJ4Qd
2HpcPFp8NhvsXHexwYFYTz47MJeBlJ1YYUmejJUTOjUJg8uy9KPrK0gyTD2iXp7tibDfJOBIpbPM
icmeulCf+zraX5M7HuyWFK58om9fIQwwms1EgiFqMOw3DJsNyWWp1briiay5NJ6jWUu9Yz1NA1KQ
dkcpoG+IBX3oGqpRz/OjwIlvwSPwDvtAsO2i2Q5CHRijB4+d+IONl1TMJQHgRs5E4NO4TCG0nRog
3ni/ZqTFYx4PNglc6LXZm54jEXz4cxTQ/xzX8i13DIcGifVBKZXR4liKXVKJ15YGFFeOXwlt360s
NeuYT9NbDRA6pAAzaM6Sa68Luc1jGhTC4ujNCIaPasahfTUp3Rd/WNXLoYVRGTVdwEfqNzhX1WVc
6HTcu8osdrodl+hCBcGOfrcBzYkKA31Dmqgymat4E1BXa7F5n2hvtu5/Dg44hBL+edvQEmmNUAl6
nGB4GwyubIx0lGKSR5ADx4cIystCnC3ahr2w8n3TmUpKwkkyEfG6wfJVovhDB6jgb7BvPhDcENfN
KHnrc+4MiwRmMnM65/cM4pBS9yy/dsGpff1Ehp4L8zSl23XWfjlz+gSKtCMJgku7zbOmH4tQ5kD3
i2TChFdXoyeEdUGRX3Lv6VTsqyqOUoQEG2HmX8RbqsPU5TjueVMkenEc+dEsXlfyjG0U3+tEa9Bq
5Pb6QFQpvM755AwWU3EO9n2pZ2+d39xbOcvL9TBhbTAZ4CVPK1LMsF45NUCY4ej/AYPmJJrk+/UQ
Ydc0hqWefHXCD6sy1TfZCqHAGGECZE8pe+KNJ+tLUEIIn4ziywROF8mOxWPIZ6QadGTC0SjvSW0S
jGId5JKFsZnVB2i5Fc8XrkEAH2Ic2fHOaAnorqi1QquWqDfMz4T4q82aIf5Xx/4VD1vbJbAEwRvq
o5zZrP1A18D+RsYoMwx6HNcDM15YvLOk+NLiVEcUR1CRRdyGWLuPPmNHHzDlBPb5fD2KrIDLip2s
P6y0uIe4tyVlnDaXycfZqAO8K5wytNeK4buBxguKPx2HZeMPKwcsKAnmolzJNFdczJIUpTkpdu3o
vpNE+AWA2wkRPqprzhpVkFs3+kJvuHF8ngO/k5U8FUkD9t0LyDSkc03mZnyaGry0XIrXkp1IwHsK
tJU7GtnZ1Nkb7hQkLkIWm6G4r6z6IllWN5A8NvkYv4wkU4AV0dAASgv+AuzJje6wGkq1cAQjnr8S
DWWSsO7kTc7wdr2ngyXZqec/CZbiIJbNa8d7G/sWKhu4xtvG4Z+9mdwIlj43BWBhF1aoz1CSMjiT
1xUbfFQRAWH6lTPaAYc3RWy08tCBcWTHzuvIq49Gv7pc6wAi0TpUlCyTfCao6xBbFPUdqWhDGHsA
2q35W9+wqOSF2hd3xVchh3dpe9hRNDRdPSwoOLoGV5c1L77q+QWrM5OOJr5oMwfX4klVOt+MYibA
xOa8D8jOTRD8DZILmblWx1pnVkvVEqn3zNKTH2PWHq4vhJgXUmMWZhWsQuxaLTaB/qcImenipFFX
znXiPc1MRLBcbTYS1ePfJYiBtnCkdXSdHMqOw6L322iRLriT/B5jIxlhFkRETnPiOJ7Hfn0L3NPM
CV0k9p1V1NtMMlCxcQKEHoKAcAyaAwHoEUh4+iwIMDZDrMEdwS+Pw7q17pZG+8mmZOTs5FQZYuCX
xFSc0aZxDtrzt6Rk3ifVZRWjZ0ftw7vTCnkJcJXCLuAPzTuX5gowqJXrGe9FN5DoIKuYi48RI5tA
iZQgvaas4inkM/AYb0S9wimrgv2S3GnCnhweohW5M9tbfiY+blnX5kLasxVhyOY7Ye9ov9D902kd
5gNQKWaQsSp1UcgyJTGNEnKGrb2JqfzyfJZWmF9TJDKiU7Xgi/3GDp9QGrUswUttfoe66C10mnSm
4l3aFSGVMkMxVcfPdrer+vJFauW6sxZeZA3nNR2WY2dyVdYcWECFjrZysQ8gCSiLUi6g2IASjrXk
Xrioe82KA6buqk9ILE9ms1KkwamPgO+eZe580yg3Rmu9M4f3Tl3Yc2Q/mAVhWM7Dsh+mt4K8200z
fsUlpw46RvTk83DmFIRSY/b3PYXeBnn1l68evxqLgPb9xtWxSZZu9TC05SXP6wepMXDPmtCMg3uc
VGodFQ99kuoHD9uD7RYXqKSMuAXrkNaCV8pT0kiFbm6rwSaaHrKLPeu7BLcUuB4ar52gRCzE5Xr4
BaOthAcR2sStC0y+Wpm5zv6tpy6q13pOzNXDtQzKzHcIznF4vRjnhv9yrUGuF/EcCBVNNP0xtnr+
rDCoe4r2YmLnUB/lMHSvtE1Y4aAMQq7xX2SVPcx1h4qQXY25H70Z7MCrJRGNrJQZQcLqXOk0EIlJ
+7zWvp7b037DIeBb2rkaqcGl3Qg6nVhw/az80iXHvSq4y654D9jeMNighHQZwmZD9pUZxSWNFb/Z
rR6b2A6nvAtBe6MifPDXmDBcupy1z047z+mMzkVvo8QpLqu6/K9FcUganFCsR1QbfruZPeM9HrkE
tO14SDvnAqkT7/XiPpdB8VjnvNdjVl68zka619LbUXt3I9Qn/2XIgpeZWBAIoe65X5zLdXVcNTau
pjvcVVN2aijB2VBkfZQ7D7ZdXrKOqkZ4608KlAhFOSVOFb+YCS9ZvfZ5At2dIOlQdQP5vNSfYL98
kX9RJbINYd1z7CJFoEx9oJaAoBA3dD4oApqbtnO3gFNAKGbOD7P+RZuNK7Fwz3VJfPmekORf12Mf
4Xe2z2IELddbMO60qZXDcaCKqYfumWE5YSJqfSlWipbsu6oXHDt4QeCPkjqjHrZcptjqvfGnFSs7
I26EBh+ivxQNC+b1Y17TxwIhIp8koJzWSR8QRR1gZt9MqcJnDPXF7HiujK73AJq8fcfZsJPdpx4j
CCWTutTyL7VFiuipcEF7nlaudtfjWK3DjW0fEM1+YdGjbC+qh3HCo2c8LjrNbD+nRFrM4Rel5sXG
Qb/rRmtXOeVXbxFVMwK2WFq1z51SEhYwO23Y8p0ybX6a0sI+Tv2NRFlxK2VxZqZNISj8XeOuMNm1
5t3KnNde93+kQQCIRTyULueXMLppU7rlz9rxxn3Okbu7J959oiZ5yVZXclHCwWEfNbX509UuJRMm
cISJNrbKksY2FNCE91Cx0MnGhVpAbuDjUD2Aq59JOEhxbSP5a9Mpkp1LTjVlHgUhc9y3wom/M4ki
vFaOka9RWphu/OqyQBKYQq+yK1gk8ZgyaBDZvrEtyAgoY2VmYCoPhkiP7RRNOECpNLFASQVfY+wt
KBRLerQ4qdGXi6bfxyNnzZDEu3nUYY8P9Q2LNQpzKrFuLY9mMuHzbgkKih3cXFk9A58ylh86TWhK
ivjF83CEjbm30UnF2PhV/8zJKE5OoKSEHjw9CmYmP0JoDAbrCqH2vHoiyn3ISoB8CRCwAGVMD3WZ
MoQdK4ZGgebeuWq2+vuLpPA86fUM1Ggy4VfBRKYLv8b8cEpCW7mKkY2QF9KMr5Z66OuToAWeiEOr
/vb6wyFG5Ua+SLY1YUmdyjG7x87g7vRlGE9wAseT54BWSCwipkHJYJcYlNTv+kU3zC12mPTw+0d/
3cS/YuDMq2pA3Ro7BX+omxk74BioTjP/826uf/37xr/vDH8nmsMrOE/dy/Wf19/+/llwveffP/x9
m//2Z3/ca1bVdKro1Pz98qrrixydHGDY78e5Pr3O8+Ko7/FBXX9x/YJG5JQCeqNrqKFXut550Qd2
9c83Jfgpgmw+WkCCTnCwNylRc0WHRMPOt0ZrMexrx4QPZJxi3Ey+VZ+u/04893GQaA9jo6pPQdyZ
+6mc96Q7wD5ML9gH+h3v5YTuIkGRQBoLIealexo8G2qZ6/fuieftoFbhh9cvMMAVXCnXwNZZ2oku
GG4ZVEHbrpu9Ex4qEBjqOy6nHhxynaFibxwco3voEQTuxJKYJzKDTNQpfImX8dFcgnGnuewwu7b5
LCh9ZcyG45gwpezmgd0XaDAXOeTWUCOeSc8JYHJ4gTpbkUpDwRK79UEE4wH8+IrDsCjCzJY1bmD7
tdTc4CcDhXyxTm27IATIfXDPiAcMU5L54lYuVozsdhRs5Y+Bs+qhr8fFvoHfRsKrqkE0uYPWZPfp
ndOBi04ZoLBGo4KCfshJn1FAdOw6RweZ8/hI/rGH262+03z0xnUb3MU6A7PsNdGT01T2ZICDMOOC
RrBWZ6zxwfK13aKlt4WrBK4ZIH3P/ezi4kFiVYB5gVK6H1e2NBBNTFD94eCs1OFxcj/r2aM1JA+r
JrtIE8MBPMTz4BfFeSqzhIUOk6ll+b/Mxf70a88OlWZJicd/Bh3aja7pP+FojjOzorkpFXRM7kXW
Pzj5cNdJxZqv5pskBSMyu1x4GZ9HcrD9I2OC27qfcLJiJaqtaSbz92dpLONT13XWFm6Sxu7O2zYp
T9nlgPBLUl7gyB5nZ7KYQKObKlWoQuWhRjeoAJfEOxC6Ql6wNIpDhfoSozlwNsTB9HY8Akva9Gmu
XJeipbDPugMBfSmRPCQ2k/C0yxF5+s9OT6ZYUC3fzXRkgR4trHhUoJmPSnTFVhtOCcaBGULXWGnG
wcvBnJFEtGuGnLFz7/F4yXvTjMHW7sZzEPQiFKO1HLEORCTebXQVghdb48Ww25gOzBhNwbOZ0Yae
qI9xHhr0bacb2Vv+tpe+vjHq5iAtH0OnyyYT/+ZPngH7FYNxWWHJM2FOUT1CBgMHh71gSn0Irntb
T09FoPtRkpLiHgT5tsqK45pk/UsemOKuWL0bcOmED1DhF+IH/Tgd8qwPyad3jkHD3HHsY4ie8pOt
4SGR5sVmaQSV77/UzaRvh7hgqAekf8SbBfQn29JOTXdpYpxTUkrvRnrXHEAALludZLwm25noUBwX
zd0k7J3T9fDbHAbETgnUJ7Hv9Sne1Z0Kde8M3JvW9AZ56oE2wqsb+/vB4mLhps0DEY63sOhf4piW
SOujKTKy+06bkMwCM2DjSkvFzc+DJr4Z6ZCGgTc8yG6ml2VMYWnLEW/r6INLaD7KKT9gM4ZjiKIO
14F75/UBAK5p5GxplZxmPrJT+aA19JGu+e1oEG9RuhwM9Z17Z6f5sGsT5iQw5lmMYfURqEDuKtcZ
Us8JVHnsquKHMUgasl3CYQviwjXu6hk4Su/SrkqAsGxqHeMOdfmhbbxvOD5KRDT+TnXnAHF1x0Y0
v6qAiD21513N5aao6SJU2MjiIEPZsCIaJiD5obVke2gGa7eY6UsvIazlOBqWQfUeAyhL43i75CBp
oRnurQxeHI1vTtQSQ1/uH/2OvNRYAt6fMHEMxH50ox1if+mOKVF1eC0Uiy9Pb81pOeY4MvCRFA9T
XyDu0IxhK9y0PT9ao+08axm7s9wdd3EaP+j4nalgynLbL+4bQX6vM3afmN2L6MatNmDANac3QPsP
VHJRMLoIsBxnwSiJ/6P7Ea+3jPpfGmHvudS9AMIJx5Xen4i/eQz3EO6Y3/qRfm/jHHrXOgWjUFxd
oN4abGkKkkIkBaqt5llWQI4ZBcULHguxg3fChIM9YsWsL80ILpTji+270WpiaYrZ4hQsYr4zP5Zd
+mnZqGdjcbdUzAwGFBRYEZu5ChsD852RhY1f7pHg0HMdPnNs1GRcChNdVHAzNM4HbBymYXQYaa0z
KdHI1AU3Gd9hnr+VwAJ717jUlXnPbMtFAXGMx+ojYELoqEPaSPId8dpk5PTC2mpdHCEyZ5Wubnop
WC3flcd19rSHTLb3AAtu06Z4WTQuG4EQtzkBZKP5kZqUwWYD8lU33qbEfEQTA0iTj95SvADXAcBi
UJaTA3I3d825AKHhyeFgj/1JvedVKw7Zan43ZvkAMPmGiLh706V/4Hg02ldhIsMHbl1Wj55eQoWi
VoOOg1SCZHtySgx0Z2RDwJHKV1im3pPFnmszcl7ihiTQa97mbfuGCvtc0Y+obftNfTTqrjJvOsBS
3Ph0xsz2Nve/24UOx8SXYBDH99h3P+cG72JkE8QNK90jciQLh1m+L5xD07pufePVidMPZD6HwE9A
vztMvFLcIKV3TFb3JLXqFBjIoIvSpOcy3dKDR/Vo7Hxa4CAbj+AJ52UUwBGwxvnNtiDWzJ6TH/RT
nhDCJ7hWEz23IzqedoxOrxyTfboGT1rFhILLUr8HucRW9byipYom3vil5MqWeY+dX/2o1+TUiwef
pg7axaND+oOWwwO1Uu1Hx5Wsz+ks2T5AEXhJyIOW8tbSnD3RIjN2OBR4mzbXcV83xdPsLL/oiX2j
VIkaKT/b7OznHIbYkNigGz4xjRgBiDEk5P6g0tH1oDtjO493rlGQB1L4jwsNDjQyKTvs6UAclUXG
WI4D3PAeyJfQQ4A1SPmI9Ys9sjx12yFsENJhANuOk3lCz05Y1LYu76irYf66ZE44WXxp5uaXSqxw
ezRHrZG4EWrcpiL5cF70Qy6V2xoWIVMmGfX+/NEVUMc7Vv3a5iDUC0asDk1leVMZ8xbeOM7kJUqF
dzN301c6ympfGya6HgiScY3+BNDq+6RxrE2rwWCV8mAOJhXTmESV76yRPuAdHrwUAy7uD83LX62F
/VFTmfsK4VdUpDUZwjNbqqot3+zJ8s6uQec4157ocD+6mmK0AyVy3JkerQmSFaM1hmzjaaFIUp2X
IkL/QEOZ7WDqASAfpkOu6ed8Luw9V79PoD9vUGWyfS/H96G2kh39pRkJ2nARDFDTWRnqH4RY3/UZ
D2Nfs6bLZbyxpwqgICs2ckpNiG+jyTEy5dW3IaBxWhBcvaszAk9c2m0srrcm0bwRyWvvS5ruBh2Q
rScIpFoRPoR1pr0imuc9KZtXbVxu3Sx9hWsDp9nDgrfCaYWIc85NZz+5JjYDE785fRNPTyQjvGzL
tAydGm5c+CblJnKYdeGsT18aJ3iYKv8V46ZrFR/2Sn1NrefiRN6Ax4L4XmWPOZrdKbYPINDex+Ee
TDtIjY9Gaav5b0EXQb1OOC7ZKO20c53xGQl2j8N12hk9ZpAdQAWchTS7HJs2rA1UutiqP/NZu82/
f5eBMbYp79uSNjowhMGvwo4DROchXO5e3VuGvq+Rxh4QVDtq0b//1ExR9HMToW4SMLuayVDi4QjQ
Oai7GFCsFnGMS2sAkgwpyDypf5pWHVnZ67o+qPtN0D+Z/F/dGBP5fgBJtYkNKBzqWc1W/YY3IsQx
6gMyFDTm6J0FNVmxLEikt0WS7y0NwbX6Xv2O/2SAgZojx0IIeP05RaoBrx9vGbyCj+nQCm1jWen1
/5LxLrsK5Dj7FvlxgBgs4O/VTaTh7dT36nQMuP+8Dm7bEd2n2Nl4GOx7rkOhQcdu7PUv9eB1TySO
5B7ybHqUKOEtIkZ7/sLI4Zua4VgFtHBqTpy9JM5O3UI9nsTom4oaNLiL2BJF11rFuFRAafPgsh22
Ur0ABtdWMR+ZJc9NHam7U89LPSyUahqf1V+vnftonH3Cbkv9derr9y2TbAOhm3pr2gmn+t8vT72F
/36pgcoqxDac0DdrVjYTQNAyBmsCBBnX710DXIqQ103HBGwhnlV9r24jmPfr7ofOtsUWdDO4KUlw
15tnib4nIT6MuTtgDhscYqFBH4sORZN6O/WjhF+Lzj+om+D0wrXDDkWHU2mUn+qudCTwKt/Vpem+
tO3HJOoHdZfqNoG4K9d7dQv1nGrxK73795NK+KF6wolwjuqheIjbacy5Uq/bvDOuD6fuzp0wwYo7
C0sEW5SnYD1MKdLWId+6tbip2u8ABdeNX9cPs0ljEVvDqbeY6uHhhJnaNtFoMulIrOzLo9i2OKvy
CY3nqrn4fBJdY7lfHq4DfNnnXyy3LxoaWLp+CtFRvSS5GZz1Sj8MTMxNhHqpm5Nn1NOL1msORT/t
b0FCznvkCF8y6A7zzDR7FXq2q4t4405Oc3Ba2CVNftMkP7D+TirZ9pHdwgeyxIqBu3d/lUHY4PQ4
+IADsyka1FDEbl5s0c2MIbwuajusy7D6UcKuh9Ss0qOFdl2M9UuM9wW2hsG+aYJL25WnToyP6j8C
OcwthlaaoZSHHaIhM1d4sZ3hdUywWETA16RfOoyIXeZ9ajADw9ZZvvUx+OOepOIIRkZxWKnYHAu5
gdV6RNzl7xZI09BtyCpmw0DGMoPCC1lPz0VCPbQ6NNldk2mThapX2CPbOCDFMybIRS1YbQ7bmsCc
KnQltaef4OlX7W6iobilwHegRW0FHUPNKw01gaFhVyLkZR6TWYdFs0Fbt1BN6LFyeNMUXqrlAXgO
Bo6SgJeSwtZVIzO9R0HR1cWn3RIEKRJ2j+bE869/CV8wrLXKd/QTRN73VEwM949Taxz0igGSmen4
fUj/6+W3Whr1zWQXeRRLrAyWvVsNBi29Pwjwrfoz3A6mZGZ5iQnW3KxN7YMCaDjn4uzQWOx1rsNJ
audD7dE7qFMa3Sa6Pjz/1n6NeyaxJctwQFNlmZa95UJmMOfxrEtIfLLVz21AM2IBfR9OapgJjfPm
2sIvj5XgaV6VVwKpGACOCf0fcclzR6c0ppdtqDE01gFCHOGEE5nIicoo0vfSORpqd9tCGdvaczzs
KnYyGHWzfd0x9KthbVNhMXce1CEvNc9lP+7kO6e5cRfMhQtxYZth9MOpoG7UfP9QO8t061EtMVZx
7nXvFAjtbY3nT3BKBqSQfHd96GZGf+EWGsQcsyZDx07qo0597dRNiJwBEQlE5bufbAXVvtJDx8jJ
isxNycFqALH/j7vz2I5b2dL0E6EWvJkyfdKIFJ3ECZZ0KMJ7j6fvbwdPn9TVrbq1etqTJIBMpgEC
Edv8Zk2mbYc0SZEwLibdfclnv93UE4XTIXf2I5oVwAS+hFW1IMPDf3qps0GCkDtxiJ8sQWZMzNEp
2qozFqGCZDiUTvNUlJSa48nTrvBPOOO/hJDEeMqRFtwmr05Y+ZAugkd3xvq4NOLyMM1/EXFW+GMv
JkoPFfIUqFLM5jfdoDkRT/kNeSCA+XlFTnQq7624+ot+N+bngAJ3MdSuIWzuhy6+Mdz0w89vA5zo
QRm0uAprVJ3lXggHxrZWzM9gXdDTcJkDjAw785EkwtB7NAJORkSdcI5BbxVYw7oC6ftsp0pDUaGk
YAvRd8kxsFmTN3eybg3ifVjbCMJMhEc9SvZAyE4FZZs4iPWrTLrHtgs1m3vyOs2T8+CnG2kXqaZB
m9OXI/x4ywiYMN2gYyB7SALeO6vztQBBSLOHxg03MKKBd/1gvTgpCRz2Uzotx2ysbsCr71gO9rqo
PxHUZdjy0BGokEjoq32GE56OR2Trj+h9g4srLaIy+ZCJTnQZGq95Xb11ufOYxeCABOXF0kH0SLNs
RXKkSLiBC5dhlqPWGxb6L+mfKWDOOjIP86EQZsFNUCvGDSqkT0uOZsfZ1k9uyD2oIkmeO0fU36wR
hcU0ezON4t6qGQtlEH/Xpri8UhJsQ+rt8RLlfp7hmA761glZ8Ps1GG46yNCzPr/GEVJKUgZyRpA8
iOK0V75gZAChPBkrNaKSX4j++UxOYmWbNAYb7kYAK4MoeQcgZtFUNXBToESmwRyCJQMmwm2n4zRA
8IAGGdzgLrivMaews/HrSuub0iEDxB35ERD+6cSHpcY82qJkXXXYIlqPdRc0Z5ps26Qa5ivXAOmB
ISfmpK79xaqct9Q1/6qH7qee0kPGbS2kttNvkpFLEECmaaKNAdlGtRmbIj7HeK8AqhunLZge7Fuz
NroafcFpSZtpaMkeYKHsPXpSBc25Nupesjk4pA5nrvXoaXv9B3zvp0/w1NT9KBHGnx6S6oR2+HWW
Cy5WWn554t6upnHWBdbZCdIzw2IDe0bqJvUIoKbD9j2MEESlY+dKk32mebNbluRDmoKuX7905vSY
iZm95BvjwuilEJxsktp9YNx8LbFM0zWbwFW0AAdQIlh3fGun9ds0MwEhAsKvD2ImYQMvmDFPD/8Z
F2z9m42abriGS2KCRIQvKor/CmhuTW40MLAoSNdgKJZBNUXp/Pp+WsLRcR5XwKHHoqOMaGtCRMGd
XW71dOAkQS78hAbqPRPfzMIuWKUmYTRUbXWvCZLRiwiLwsCDTc6eE84y3PM3zgniGBFa13Hv3i4W
GY7wHvKB/G2kHRlIA68ZmjMJ6Nc14rz95x/u/Ju/Hj9cfrblOdjHeYGcmN+Q3MC4qqJOm/5ImnbM
mTjm1bgNPMCjGkszjPDbrP6oltnfmobjXDW+YSHyJJiLKuWGIJMDFUC4UoG/WwTmE4ME2NFZ+iAI
+dHAiCFiDn76DTaXo7+HiEG7WBrhFNg2GYCCMWdZM+PicWxDbgQgyKGWfEjYFMs4zQSKDKcDLxyF
tReAQykSLmGz3BNlfZ9aZmyZ4QrXJCWKkVHXm+SYxdf1L+TPkdzI7f/lpFl/6jMGnDR+qGm5vhPQ
3P3jpPkemm6jZnUYsVgA4OrwaaVHieoTc5n0cuf2EfVLUA6C+lHwCLoupwpOkCZLCwnLDTw/pGgc
7Rkp97uoMfcKHKNgTevK5OG5C542SX6d9WjGjC6DJtbjB8qk3z/RbLb1PJr0cVdSJAE3RFNyXLP2
oR9nFtX4hKZOFFOUljvwP48Z79/HjOUwacDC8EEy/hsFIRqazAySqDvqemfu0dbRQrQjvZhlAiIo
/a0R2pqA6cWQGjBzcq1AeprFpUwKAYELmjxcwi9OjSo9ViNMfkdssDdJMZ4Q7MjJ5QgY5mZ5gJFz
qGRRiezibfE5M2UQPAm1G/Upyi1gIJh/0EIoJnpEeEYr6JCTQjltSCvyGu+vYkL5yKvOc4THTJTO
IDzy+ejp5TFdF4VDSie7OcPLO7l+A7ZQ1jY7NoKDkyAdLEAsH6e5jZHTBrIoHyWk4IegBf2Zvekh
2KNoec6AJqxeh46FrK60q+BbOVkDnpwrbqbBFhw3BTD71IDE+l9cMk3d+/cJzLNMSCuW7geW6+l/
0EKcAam5fJnaY1oVzJAEq4feT2ccqcDslNOdu7o4NPRoCJWYOrluA1NtjD9Yk5Hj1K/MPnpeBFOH
phFQ4aa8joPi1nciF8Ee/klLylcIgxQX6F99TkqdcbKhPnZjk+40w/yhT+u7l0RvYM/2U5c8mUH+
4WdMHIX2SOGDBbU16aGAKstaV990lXeb2sPbWtT1bmkwsNTd743gOG3o4jttROoJC6xd4WmYMMWI
ldbD9CXw5l2/ol/fwDLPRnPrtyVG18YExw64a5ZZxbGlTRLz1jdjMZ/DAD3u1imNUziZ26RovnTU
6o7WnGcEXgg8EsQg64NaFfflRLkRV64dUxvkjepNMPhe41LsZMITZJiCs1k9CHTHehdAbJsTI0mQ
5rb5B4bZ+95nbnJwh/5EUqnnTQI5q9Ue9DH6KAt8/1LrCkmrdxVQRkV972p0MFt09RCv5M4Q4Fbr
OU84OtxIXhzVyTcvbU9BFT4zU75JakoWbW0WqQ3Fef9tCpxvoY5fjjMA6R1DqCNBe6AMedOsRFwB
CtGkxuNVtFbfBRhExL+xtZgwzck+7HF+aIri2tRjlyQRDH0CF3pag/eljF6iNj8qpGof/6ii4adm
ynvF5BABLPMSSoRToAFa2dpuzBgpyGsiyDNUOy0jE00a9C5c7ynTQPAKqksizg5VFgGD5BtA5Td+
Hp/8CHsZ/RPfNkjeUY7cdHqBNinN+GMChhQZ5icvptQhADo7pu2U6VQPS76u2RXrnt4T2Hu7fhoM
8PxNN4LF4QsQye46gJH7brAe/LD6Fsos5K18uN43L0ljflM3OBKk6IeX80OcjiAA6ggCTGPe16no
Hrfk+B2Fh4iOXuK3r3403TuwKkkJUK53pvTgkJP7WksoVzDlGwFpkeHpX+em+lon1f0ivImeVnJP
ehx0LP56mE/bxA6R6RF5TcPAZwMhX5V2418NGNygFLAS3hsCf6w0/jGdT2g33QzRDyr9mqaGLVpg
htGyetAzyi3/unZB+Ke9lVy3nGQMXgBJlAgLoRfY+BDZMiTgrumMo8lZGdcD8DQHRc9pypL71JxO
y+JPx8pE/Nb3kMybsPTdQ0ijZDFkX6tyZD3RA+cAM/7eIbc8aRkSlnWo0wD0pxuUH3862WI+Zoil
Wdl4g8vnU71CYum9Zz9umI5apGq9nopTAt4Ty85ti1ow5a2Sgmyf2Psy7swNhkzjjgzdR79oS2s9
P7i9Bh/XxRi1CnBQM62eTNWmcdfXAHsAaZZHr3N2ChiEdJO9JHh4Oh2iLXF4BlV2trK62Wca7iAI
TG1biNHIwq23JlXzQzwi/2uV5anoF/O8ButtjD88Qu3mvTYYKBbZNST2NTus9oqde/qtXpqGxbuJ
0CvqPmaTo45GjaEyDesMJM06e1739xZtQyMLi7Nm6g+r4Zp74GtowVgmdqDWkxtU6znoX2Aru9SX
gKJMS4O/ntrsaQYNPX6KcTaDV2y0a9Nrr4E8zMcmXLXrxEu9c7t+qJ1OjqgtGHU0QVuMWTJ8xnas
4yjCW/7tCnj9aKMmfh0Oa3rwS+s1aYLsZo7wnbLWYhsYBXJitFSuo666Hch/jtW03kWel+Jdmxsw
Rwbg5nlTXKMio20q9Ck2lBGd63g07wHROQf1LdW3sDws50qr+6hC8SCscJ8FMkdLxcfIKSQN3VST
5RwKfzwgCxcj4JTT32mymzxEcsBJ+Di9Sq5LXe+PKHpyU9E83FkGON4OhOC1X7w0A/A604lOmde6
17UEIaGB8Zo/d/MBstmDHfX9cXL8g2dQUsmIO2m0zC9Bqu9XFBVm03y3pjTbpYPZXttN317PsfEX
tl/Fvpir4Tqu5+EKhEy0r5AdyObROHl2STOHKuH1ZNreJo1oGzIXP4aR/5IlYwLJTgfOgmXWWLgb
JMlKaunp9bQ8OP1yV3bcLuhp3WMN4MPzXsEPal16nB8jnO3PfoJlpvHXsEYlhaHQOAByGg+dkZ+j
YekPeuGSJTfN2p1xbumoZOAOv9JE2aSLcV+CcDoDsE9PaRWCPYa5QI3QwFGFtDCDZHL2malZeFJv
q94jAsqLRpA1b0wPy4k8ie8SUYY3haNCMobtPaFZ2RlnhQDOcLFGSbkHmYXiZovsNvTW+KgoXFXf
UwHOxo/IBa8DYO1GzVqlcDOAV7/nsftsF+uzii6KccHya7YPk0k7L+q7b2ME2tGn3QeSO3/zF6ap
FS64LnwGPEIpG9k48iB0LNDofJ6TQwyhanGq/dRmP5cIWwuBZ5cmkucegTTtupabEdLa5Gp4Klh7
9S0VYFpKRGtY3M/xFlDj2YiNO8PG5ZCmymYdAtpf3ZOKk9qF5WOKikOcArfKYZ9jrPEZzSPC322c
cn2Q5VNhyCG/gOpvmfv5FSlViq9KEB//i7dJoME6sHPC9PZpbYo3wcMK+ty1QKBDbKKViNoglIAE
EmRY4TkmVfMpWras+oTSLnXkegKaU+U3XUh02UNCxL0w3tTNJkORKaWueDWIL3EP9DlrAJ1pQ0Nq
xRFFklmjWr96U9h+jJT7xMN/I6dGUGTTwRimp7VPxlNZZBnWP/Et0gvVXscdWThbCiCs3D9anVx0
BGe/8xqYZQApPywEr64gz8Ens8hvm3nFPAgrRqOH+ZqKyucamMiANnetHjxhpUKv0rwnu4Ub4k5P
DsjdIk8+sLjmXqUFNWhP2UzFwXXhDrTL2+iDUOlR6zCX5r7x7GO5uBBNnKNKoD1BGw+d9wW0xJep
6Kz92IHi6r32lKtqmvABA+3Uhu29nlO/KSJEdHvcoQY0S1GUW3PrMZeCJrImMBNS6jF6E1xP8UDQ
gpuSCW6KTH/sYL7wN5moVS4eHlE0Qjep3mT7JqSKZs5nK7QyGjJQMqLw1xhPxMUyItbYohZJGHmV
mnjiSlNVFVvQakG7csxfvaA/pEn7DWraKaK/Aq84m1CzmmAS8aW7UzEAV7FnoqcyIi5CBGhrDci4
50Xx1mnavsu1V/UBkYMNjKCVrXLuMbHqnoS0YzM/MNs2rxJ7qvpBiORrj/P6VuLzrmkfM1rXkGSI
fQuKNmlKWh9rFdakWr3xJ+9rvlh3jdbfJh4o6LAF6YxG0pMeJYBq6d+6SgRHryHOpHeO6SKgw1fT
B+dpcvJ4E82vukFNx/Q4Hf3E5Ykc5IbahRcaVJ83+uK9U9wCzz8JCazA4qR38d1Evg6BjSS46YWK
mggVKdQtvppNn06liBpvEXjxLeK/71p0W8E5p1r9rFvhRy2KF0B8DxX0ne3sVcTk03o/lVxm7JYj
ukdev7HH6ktOv5XZB6oLOlWJFv00Ss6hRKks2DsXJfV1at7wYAm+60XxYZiQBeS+xbXtwfWL49jX
v9AZOhlSACmo/MLr1U/ZgrgulVNLvuNM/Fujf7ZNg7XnKwYgh0qyjwLN9vPa1qfCMoGLubZOonGc
NG6dILSdLRIj23i0IDcOjX1wYtC61px+qIqID9Ih0lCo8SgEbnHb3KrDWrxchaPx6Gf+D38O7qhB
7SReisdhp484JIG14gwIdaiK3tBbgiE5ZBhboE8qCfvnXBZxoacqfQvm7Icfxb9KNIqpRtcwqYdy
G3ohEtbGfonJ5AGJgy/s4E0sdEPRRYKsdairgQRHOHedBqRxbLy9kFYkH5eUxFlIr4nJ+BDU3hvw
M0u1kCoIvz61fiA3B2FQGB4qP6pjVu0oxu2t6vMrbwyeFHFKMTAMGVRofz3jyHwsoVOrApyqW5sS
NXsdpJR+gn2DoAK40gjKL4FfIXVmeyqzjcWNmlGIPA4zjslzFn82ABQ/R4fniKQmJX9vBEorWYdt
+puk2yPU27oOcS+R/YjyKtznBze4G9b+UFQmmjZgT05JZwDGcn26OEl+Tpa4ZGl5HmyXi+Fcp3Z0
MmwTvZzOw9rOdcnHAP5D0tXuxtX92tdluHGEVab1I1Vv669FZtmMHHTq21C0/IChKz6ZW3MTlUd7
3tcxkFY9cb2djYFzz1VUjFg9WSB/lMEOOu2MIcvGKEn0i4lsT30FO2XGncLmux3r8NO5ubXZ/tLN
JasrMxKagDYalLD2PQq0ekdwgNvHrgmXe2MxAGDAuhhWbFKsWkdpG3WtCLLGWRFEp+hoOwOpUb+F
6qmVX1SDUyW5JoItteXdDFpGn53qe1tU361e20d4Q3cTN6pi3YYe/UoHabS99RPt8adAQ6CptyGo
KZ3fVJ/gLbrvyHpa+77wbuoSAO3iUcivF+RCq/CnXcXUHjDDyqPwqGQ6lkFbbk37JY8cfVNMqC+p
io+DcBRDxi9vqE2fvQDuwcwU2qLkVWUa+E8v46ZDuCnP79MElJBP1FQJxVBxlhXzBKeSEzPaU2A3
31XLbVlY6/x++Y7a5U2qrw9jsSLt4xNxdEEmKIVy2wTpd1W2ginKuhoPP5H+/TKD254q76lv5hc7
L3de5j5N4XjbVs7Bl/x1oFQBagzOlug6hJFW7QpheUm72W0gy/LlVT6p6eg1YBIkRtYZJR9cxB0X
zfWO9U6tfOiO33cD3WO6mXthIKq7K7OWvd10135pAl3Knu2In1KlzSkYwNCF/RX6TRBmeqZndcsV
0pFRTQ1pFA3jT881KirgeoPhz0tuk7v3DC4rxfhEfy8H7ktNi/eihktPA7UDqRz7HlhXPQD2IUuy
n0U/tbQCqsxZ/mxJiwUxkChXOFHDqt2EmvOoOr3qGgK1oFefUnRuaea3dXsaPHoTnfdEo4mVRWIk
vL+lrwVdDvz1aZ4xsJBmvKZrv0Z7/NaH0wPlMBoOWYTSHaYA3B41BQw1GrQWQzJ1X6gagkaDhZYP
b0h98rDo3leJmQFtZlvVuVANrN75Efr9o+ISBVCbr9CURusq7bazj4MYBJyXeNaANITxHu9IqT3y
XW2KhojRIZW3CI4iowTV5Cha6HEIe4CTQyERGQMpZ8zrTSQDsh7InSWWHiz0FMhBT3jP3weov4E6
LG+MnMm3I2ZKIg3EA2hvAiH03GTF84F8QuXO7yUes6p5WyBdI3xBtCGk9iWRlkHoqc5yGtuvE3Gn
P1PwURQv49lbsamPMp2+ZKeximXILJP6hsP1Ykcf0utLYvApa3NXj2ity3s50tVdazqpads8kfij
RAoleta8s8+V3yhicSHzOLM+ZbtDjuucqgHNoE5UvXmODACn9CSk6wL+zN3oRHt0cOt9Cvewmfp1
Ly1MoGb0vHwuS9HeQ2/+1pHcrk3wDPWBxgW1DBD15m2Wx9/UPdQYxrT3MIEIDa/aRRXOyj0ME9Go
EUqcO1cMfz+6V0RaXwj4wub1tPecIgUspuAAt4QwQ+5Mf8zfKByh4Dt+qhsMNLSNZd4h2fg2Y1vD
yXhRLY61QJSgdh+X+Hn4hWK+i4wca0/o3cHLeStJqdHK58p3NHmbMv+wvPItKab7JFigW0Zix5rf
2N6+scAeK/6k5rOomjUrZ9GVNwjJAvv3snJfzwe0c4vKJm+QwbokxPa9VKckbKFHlmyXrt8rVqHE
c4lIIeDjeY/FAeNQYCOOVexzO6Vk3NDUBj4FW1M7Wl61cWEF7cokpGycMmrlxqLtc3Zm+8GM6Jfp
2jLtbcjOaD8fraj6UIABIPb0TMt+O1lRv31r0UoHUY5Q8DoQoETuG1yYo5wyZrpverDsJZ1JhFtr
d7j7ekTH0vyWWS+tB5xZyFIzZB2vpjl/lxrkNBBDKgY368dLJCqEdcW49tEldnS4PhKn15R+B3ii
GMKcJpEhUz8hHmfK3uV61VQ4CDjxo+pglDI2Zz98UroWGTRr1kjQv310rNAEyFD83WSO+RYspEs5
9xV23i64m/XrrNE4a0xOtxIMIg2pTfiqUae5gIHhtNiwzUkh0J83mq9L7jZkvCR/A5clwDBqHhwa
aBCJGRYqWIEJdV8ihlf68YecUfm02GrJyITR0ZlcLqlJF7aJIveKZ4mT3SC8vlmdMt+rMr9OYmps
y7Z4H/LkViKnNSNEI7bd52kCq7hk7NBWedENyjAhHNHCmCZ8fF6bAQKuR6HDlUDCMW0D/Y71Ws0Z
nfDS0xRAUwZ/8goeyzXSq3vK4ju+LokezfRPWjyRzTx4pM4+tVwDhaXWpUxazeuyIdrIoFSQ7aJ9
K8oXlIlo7wjDAV/JXzoNDw0Zk405MpEUH0BHKe6G3mkwAuopZGC2EG6dfkQcHSQ5yokraIzxLzdN
DzLc1ZyIRRkfN6R71Q9xdVj/uUdLiRBMhZl67APld/7yKygQQ3GT2nG88f0SlXtHQ19Qw6aIGriS
LPATZ08edaekCgwhxccLVd7KgSxVEEOq+ye2PAgclHnRZSysXbtGNxJ72R790Dpa7+YpCzdd0oLi
856XpkPb2n9WxQRVx9C6BWG+0XxU4hhtvoC2zTrQnvCBxoxp1A9icmjLQ8WxerCQOVxWFhvX9KN9
97TaLN1ZBjOr8AfoGh+LjQBSpkE9bRznMaYDjuPbiqclY6AsWdj1YDT2CFwOIvNSeNUtKrNokLjL
D3/6pVjqYZMBL0Ggeh2o1fgkqU6d3MQwdX38jK+MFV5XgLzoRoABPRkRZfh6k4/cRJhX3cwx85AV
NizXqC3ixBAbA320ElPYx1X3qD6OstRN9UvPlCyVlaKiHmPUx4bMyAsA/QEe/lAJdL92j5Y1vIx4
f25Mrk+G0udBKaGFtEs0urbTgNn6hEYmddWrbiLB8NzsV1ZXpyXXCQHd9cr2BOorhXrQZd+x1Phh
xkwRdOcQlFx15jogW6YHOEODpJM0O7sGyDXl7nUS6guQOvuhEMRHPo13TWuu9GsSXHnAYLUrOLhC
wFMot+ulw11JcXaHVxYmbK59la9U3xqqpFs9QEBXIBe965N5OtGNS5CyQQccnNL6yyOwBZsD6wVP
gxKFLuIkfS0wDYSN4bSoALUe7zeneN4YJcCuzN0p8FDsgqVbItLTLmRSsvP82+xYnwJHxvgj7bvN
gCD3xmvfkFJlrQaSu5GVXHpiSnkncWmANA5visfSh2brO1VA4VI3RCWvSlwlyZpbrRofZd1swKBT
uB+uUaiCRi4pfEp3yDO4zbso/6saXtUUquazMn1LXJICqwZLab/mQXIIE+oD7ojI59y2tx691z1p
/huW7DujqB/i5tfoDz/qhr66n3LNcEhxyNZA6s0eBEwru+lsAScx0Si1MoLx+go1P+qvb5LdlVGA
U8eE66v1aJUuRZ7o0Kw35hiLPAA+0x745b1dB9eaFh4KI/upRDkKjRmukNI0HIKrVkAfUeg/BT0R
WGgRgflM51L98hAFUJiOaY3Pk598A3FIcW++UmXOmlbPBj7hIRi95KiEoRTSCwsSK2IdUMABaf5l
IpTqR9kvIE9ERiH+OXaT/VLCQo7LihJU1pYV+HVI7V9plz+LgJEsm3qVQtKo2ne/6m4BUb6rdh1o
v8PS1a+rTxyE6k6NtovoNgBGE8zQ2IO27OjsxnLzIaz9BEXzpBrAhkfHjgLNlR0E92gBfhHH4R2k
DKbaCMx7Hz5K+jTPhPeISoNPFbrZ6ImCFdFhIRC/wS5u3SzAPrTUfqnisOkKnXgeKU/hc+sib1Zh
OrQ1OpDwWK2DsRZxnTECJ0N/DlLRsB8Bv23UIKUxOiKW6m6KzqikEf91iEHPytlncIProQFZ9PUN
ZcIbwSrBXjiq2E/lbpV2lxThbvXpaeauOC8Bts+qFuAjwGwLgSYguskBj+JDn7qvhsmUDNr0ZyyQ
2thod0Fn0iIlDrFa/yu6rXhLjPVrb+CYSntnE7j9HVgzgPAiJSZZ2iySSPD9bMTvv0vNdyxyc0cR
a91Leb3qnjobzLVKb3pRGlNt1GEw3x1MK7aD8547M4xCkZOQzEaqowkrYNmhx2DNHrREUracpz2h
zwoUBKHsUzr6X7Asuo2rFaiARX5mO80ZtU6m0dLDMjB9SwugaSa8GomiFQAu64i0vDX53nxJWxIK
XP6Q+ZIIoB++aEcXq4hdOPuohBjdg9LvylaW68Tfg5v3yQAxI2OOxIoUaHhXWTH3cqjtywXitEnL
alMPEDdNsdZMP9bKe8dw9IcoWknOSOPjGU7Lscmbe9EUqRLnZqXoQRGZmHG26Z4Gj8iWfoNFCA+T
mZzpjnnlvlj1J6V9mMvXDzC51zV912RwiDtRo0NJpDiEFjDd7jrQ6x+qymLMzBxxt5KIts8VdX6I
pwkwwMTayilc0IfmK49ffQHzoHyN1rkHCIZUCw+Xl1xXXXUFoZTEU925q6jrSQ6mak/UKM4W0Qv+
FX9hdErZi9/k1+ttUftnr6Zdt7p/FVMDTQaIrl58LKJ55NnvZjI/yOWxHDfbI26PfZ00A1zGIVcD
2+6Snk3jER9yTe3mKxQ+FnTaePK0SYg2w9K4aiSyktOsImIpp6v8eva46ZVakbx6QR0OtDghs8oA
e+QVYB5n14tMFLKCwznKepT3hjkFJIGD1bBowtuksm1pO6cgHyZreIOX/N3pmHi11iXgRqeGM7FK
qO1L+R6tyy/uDF9NUJ4rJuh4Wfhf1UoygvJB7kgnlKe/n9ZEIgzR7y6ChcVanO0wQrONKWq4zcrh
u8w1au13wvXOAni0uzIHe9mLFNsAHOfKjJKPEB0M8Z+8Nmq0DZOy/tZXj4vlPCkFKQl6XWt9y8vg
GgaeyA+i6b9G0Wt/p3fx91qz3usHe5/ZmKK3NRdUogq12Gg+bNBl2QOJ9EMJVaV6Yd51iCVc2eN4
SsvpBE3qCxD9l27CQw92/VM5fY0LOslQIp4a07RoJKZMXdmbim+10tawF7tKOue5apvpsxpnGBQD
HAdmoxlZnyjI/1+FiD1XYJz/sw7xpsqr9sf7vxh7f/7P3zLExEboEFt+EDiWC5zPv/h6G3rwX7oL
ssHy8ZD+VCi++HrrhuW6/KcO/R3T74sOsftfUNUQl3UxSbWIvYL/Fx1ivgbgy9+EiHWAhD7u0AGS
xxawHPsPUJdexLUeavT1cynEegDvzhNJ4Rnft7+3Po/VM1MZYvE1AipqW73q357DR2zdtstCFVze
5fJ+alc9VIbZnEkRpn00Bfd9Ntgoakz5Qzyi0FGKDEqmdEpQWMBAJiI/VgcTkTZRDzhzIJDy+aK2
TLN1ow6rV+Xy/5eX/vZ2l9dcnlZbs4bURjtMUPywJL08+cenTraInFyeVlt/vObzm3WaR2QTzMn2
8prS6F71FL0FLe9PtdfScg/L9lyuU3vWkfnSYVuElFDUUfXgud2/7GeV057VM2tMP4ROw0n9tzqU
jwYd0Se1fXmh2lUPl1d+vlw+9rcP+O+e/uNYBKF532XubQzacXD1GsdbfkAu76S2cKO/9XQI5rEo
78z0jteN2lQPqRy87GK/wNPo3/59cLB0WChB531eystV/OOiqt1SXX8/MpFXd72aXl6N/nErXi+L
DDoEIlDpmb1kB+SeUasGIRDkGF4vKi3qheqY2vr8PzWkyeKsvdEbd2qcLuqYerowjOsGWu1B7eUU
bchcerx91GdeXmdO9r07eNNePXEZ/Gr3803lC2InNxva3WS3wxlLIrjjalM9JJMxnga0z5N0OC9R
y1RcdBjTZPKg8Bdq1/Z8fNk1C9oYSOmzV+Vxe1SbPV5JeIXT+4mLEioTWrZKJEc9DB1oE51rhmHY
kBw9nL3U8cRHRkdt6Vl4MMtWPyjVo7BGiikNspTAVFSQ1L7VwhnL3fK7OSOCpB5ch5OvtqwccLkh
D2o3X5dXIkR/58sr/IjlOSjtI64Z3EwhZTts1BMAKEHrHXXxRhzFOjECvoVe32XTSh4UfaNb5oYy
j7ivA5kozoXa9EXxZ2rm8eQU924UOPvG0W/VzynXgI9Qmz4GziKtVkwbrCGwSDA9s/ii4W/jpal7
TG3cM3aXrw+ex9uaEkQoFalafj5ezb+LStn/aExlRXPrdzGB6EW2ylxtaGsYWdRn2lv9fl06mIGc
BQD9DUAZttSn6bSKjrMAfYx2Pi8s5+d0ReEuLpcGq0YPR2J7QLcoSho2HacHqZHBCMozkyL22njY
8cKWW9IOv3j1XW1jpdAUp4xQcHa4b8iXUtfE1iCVo+hzVIfUFbpcq5BC+Vie8xB7Y7hCxUvdldH+
cxcVwua8pJW2aUNyiY6SQJGE0SmS0Rd6zkswC1TNXk9pU42HFW+Ys3pObaHvvjPJ/49ccXj4OmR8
tRXM9UjU1nTtuYm1bmdYwzu5bEsbH0b82cq0hoEnm2q/XNNH+Hn13hkhWWmjhRiY2gzTmBVLDvpd
kTCYohvSg+pslCXKq32Ec44rWl9K8CsixYS7yZB2guibrsXI7suD2rrs+mtQA26EQSlPDkOE+eTs
7uIKijpVeLBRPp3pvRWtt4MgoNShOOqxiHer45z5r7WdM9//82N9GC/82H/20TSC/jnTZb/8ws+f
acUdo65bmnONPu5JL24i5KrPl1+pdtXvre26ORP97aHKhQcQbQuSB2Dj1S9XP9fTRoahox7VgapB
ONGbzGMqp2iYJb42Qaj9Nl7V6BD3la3lIpxpdbL4f97BMmyDQTtghW0cLodsu7hrYu48s9WYgS2W
+MsDEtgJMigJkBL5yMon0mz08T51MMuaOqy0bFm21W6q46RzpfYdA6mKaoU3/JtwmVIq032sgzX0
i/Y5OlIbd7QCaJo96oky5l0ED8+0ICr6yuNEh66cz+pYWC5vXoXFjTk46bV6cBG6h5kGzhVkjL21
Vqe/GgzWtDmq2rPa8gDmk8tk7XxqvUcDx2xSWN9FLQ+QXA0wmeGgN905kIdxxpAs0OdiF+kG63dm
Ik6nBvjnvt2gVwTTjNs7MrZu3XKrqcvfyoVUD+vic7BZJtAJwkeJVrG4NXFaPQMgRRRP0wF4YxKP
alPCisfpU4NbbV12+9Y1dpU+DcCaMUZZwP6phygyXp0xAfgLv/isy9SpHjDnLpAy+7/H1G61lgHU
bHlGvUY9fdlVx6w0Qiwfk1+1Z7NCo2gsb/O5qY7+9j6fmz4yRy7lq6OLC/G+7Zobsyw65OuYGcxu
dk5691CZLtV05Nm2CGdZ21GLIgo1AWVVUGRbs2ac5RJK9hKH0Gtj1rDl4Oemep5J5UsozXA9x/2T
kgXLhCwybaTxLdWmOqgeanlabWlEzSwaIqN3+R+1O6JC5iSfb6KeUkfVGy2urFmZictp3bk1oYns
J/Iml3eKw7SB6ezQtiRAgeEvT1cqnlGbsQpy5WAqW2o3U/qAl331wsvu59OFipvVK9U/oQhEjHx5
T/X6y+7n0398Wnr5HydIIXcMqCL884V++5afL/x8D68BKkI1EtNBMeRDroDZpptY9NR+aNo4QIQ9
+Bg5ph6Gf7bULrTGv1+sti7/q3aHtYnxcrxSO3bkoQepNnVEuqieyFuByOeo2vw8enmfy0exIgL+
z4GLqWfVl7t8vNq6vPi3d7y8l/qXy+4f/3J5Ai8MFLmSoyk3K8Cevx/Wf7bUscuutRT4n80Twuzy
EhBJ+EVKtHF5sB0onqGzvKtD+pCwvAcSml1e8seueuJ/PFYB994mQCxoEIq2pYoX/nivz0/5b58f
RgdrLbex//7G//xQ9d3Vr+jUJHX59epkqKdbSi35bz/18hoHsN5pbI5BPVnHSUSR5Y3Vgzpbk9Zz
yT1jwkAqcx/R8UCHNx/GbaWCPOTJbuOo8PadRGn/h7vzWo5by7Ltr1TUO07AmxtdN+IyLdPQSpR5
QVASBe+BDfP1PfZO6VBiV53uervRLyB8ZjKR26w115iOHJt5asintl8Xl51tSV1O0OBh/fYkS155
uaW6idpWl192qm19BmZtkK0dferKY1/Drm/UNSaybXDo85nQsAbCtWkTSECg4ze201rUR9QeBGno
SAxuZbc32cv4aEzd2iP7the2niKBQCSjywG0LYdtg0KgLmqkHcd8fvy4QNQAxtyEQ2AfgkW3QVqy
FjeFc1mzE8yFmeqDkqD36eT4KVCjqrR061UAQWM15xGWeNrRMGn/CzXimxJm/HGJoRUKXdrVSC7U
TlfrtJUwO1uyTx/MOGi34H8ndPqxf9Cnft6JAXImAEvnMNgVZtxgu9qo7g+pnLWotUJ01yRpYbzo
pX7o5WJEgnToWgvX0woC2aAPByGnRK8Ltc9lhLC2DEzhRsxqr7SlGTdVB5DT7BCeQr10YMukH3EI
8zeF6o6pzmR0JhektcQ1DCKdJpgmQv4nHDmuUv8YtaYW6kBeR+gTRFhSIuiOh8vCzON9t/jbULWN
vWqZFfOUOhQaabWq9oKzvpnBoW/nMRaUgxgBc42Ezxu1Mwr43082ZGutLlNH1BrGpbXFl0ElUP/L
guzzr5vqqNqHXLXCiAZkTFk2giK0WRzc1C75fuMRngL7Xg+otUn+q4IpCOCzM5pX369ae10I+Qyo
71ztU5u9IYM+r9uXtWW4x6R9oKRfzRbkDdUBdbG6DrvVGxSnxnaRXe4ge1fGhlTH/LmpqS4yVpO9
Th5vDNnxvp6KnS6oKh3z4l9Oyi1I1Um/iQVT1QCBK1wWyd/1PWDAgen5DI6Mmlmvm6B+qkUMWwNg
MIxMyvXkYmiA8vWDTzmg9DaIJBtMLYaCONSVbVMMqw/1pQFvxEzncmmZZXNUGPoEDoiSjKH0cRm2
GsQk1Xiw5BTNkIvXzWGRqZXXbbWmzlFnq00Km/L/3WZvgWHh7fWvY6zrpOvb5Gv/t+r734i3DsWX
5PlX37fL9T9t3wiP6tRL+3AQZbRVmruNL13/j79rnveHYXh4iumW8naTjnA/fd98gqrkEKlrRb1o
ey6HOhKG8T/+bvl/+DpNIgdxfjNNDv3f//g6/Z/opfrhYta92f5bORR3wKL77h9/ly//a7gVNzDd
IaprIFEhIGzJT/5rLfxslJkRz5O+1wJUu4ApwZUvxyGKUL0iU6GSS7dRcfs+9XovToeCUzwOOtWO
yzeT1EcHuCZhhhEVWG+Pd2O915PbvvlIeQl1GXe//Jt/vPnf3qz/z94tYWjDsvj3mIHxJjhcOa5b
+0B89njSU8ZCdqSjlFT3TCplbNxG61Mnsk2kIIt7rdAfqFrHkfRm9sUePf8XCSoTtrlfCp3CRsB+
eXhOiCOOlns9I7IfScxJBplkjwW3nvXSoYaQFLM4vOU2kmUmgWVRiVcVt4PuvwrlPs6QxDUsAr7K
c0RGVUqdruXLSfbZCC9d4tPkS/URCDLrJIlrcpc8Rd6ygXQm34Gkq8lbjQ6DU2Qqev3V5u4/31SD
65J8T/INqjfMzJWK+40Es8lzJOBNAtTC0QUhxLmAwKjiYYgP64/1hvUO4lfYY7hZQESHBJZABJPn
xBDCWmfXwAuTh234YRFxnEaeCldM4kZmOGN+f2tDHTMh2zRQyBpoZPJqGzqZDqXMlbgyeY8EflkT
YytOsX7DtQ18M8Q4FOqsR6hn8nYmxFlYaDZMNHlGBiOt4exKQtPky45Q1ExoahHAN8u+dbqjXTGa
6vYZ3LWQ11Dvixdv4LL9/Kjy9aRttAe/Db1rI2lufHIbupv8O+0d/UsH/cqE/6Y+APcBmUjwD+g8
95KfXb64/Aw2HLkGQJdcl//CUK5zrIM7F8B8z97pvDUQFk82JEJIyVTQ5iD80BLvJHtsIGAgAWou
66Ki2vRd6BZwrngcgITCOnEZk8lNeTL1gaS//b1kmUmKWZNTBZOKrbQ8GIbyKPdLLpoQ4TpdPkua
mryvpKtJMJvEp8lbmKwHCMLLIUEExmub2K39uFQS1yQHLRvTTZLQlbEuj0nAm9jUNp+Mu2XS+jUx
+kdJXCu4XL4DedmYb93gk0GqM3PDvWhmGEh0iKmonovUoL7BWtmutyoo6kVxYDI/1sl5P0MeW7UD
sE0tpJCBFGtu1Z8zvJpzygWC2boLi/xprN10nSDHKX1gdZ137Gbv3LTGaokoFEkz0vnmeaA3X+Ob
YcAd3o098QzT999l5Uezw8RIS4CGZ6mPZ6A+fi0lpTGW2reIH4xmxHe5YW0YN/OcIZUc+3vGtJJ0
BOaaQtzMuqURiy7YjH8rvbjfPGz+Q17xtarnFnhzrxro163dS3XzXLx0f3nS+XH77u0Jv92UZv/H
21o/98+/bWzKPunn++GlnR9euiG/vAF6DHnm//Tg317UXd7N9cs//v78Ddjvz47w187PNH0XdMi/
7j1vXr60z132W4/546IfXWbg/GEZtm2T/XNc3bHl/X50mYZu/6HDskIDQ+27hSvqn12mbf2hU0Hs
664FOsgnxflnl2nr/04XaZjeG/aJ7tuOTnCPjJFuuQ5v7fdOMrcGTZ/DWJxKYffTTAFP2J7LkRRX
KENRau118e/vi2TqIPATxpp/fZvWjrVthV9Va68Nq0i36rWqxqW+T10pbOl+4iX2XBfUAOb3KPmq
Yx4sw8ozx11DY5ox83oXj09w6UyZsfM2AqcUJCzGp0Izr7kXChgnHxittx+QHHhUMtUNuNZn9Dbl
ploQRyTuleUOYqdTg7lYYtmNQf0u9OOP9UDRcYusstes9z0g8aJrhjun9i34mdQqj201H8JSnPNU
PPmlLFpsXajbLQriIHUO9ehdm3AjtnGIlViNgYbRhnCScHZcR8UTLJ/ncWwsqMFTSDlluarJuB0c
fcSm1tQ+FS7hwaIHVjZIB6/B+mYQf6Xc5aqUAbfBMlGzTYik9ag6B5pfrTIgzFiOecOtXoWgORPQ
ES7TOHsGbJ8anbPutl7qA3LM5JCmLp/MNNpTEDRc25r4PtoxFOOxfMxIplKOik0JdPdiS9Q29qeS
nj5/iviiNp5/yOzQXFfW6O+nUlBiBUmHig8N+uxY3pQiB843TWjIp3xXzt/CeAy2wsdQy07tnDlL
dPIc/ymICM5UIFs2on1Xuu43qjZ02nm9P8+JPlE9k9+1cRPvBhI8QFA2rRV8EKnxuLiVs7Xtetd5
xf1S+59E1XQAMchWl1EDEnkQsE5bzHM1ZsZTpp0phb22GqoyrMD6KpJm3owTzwHy889k4AA4jPh/
5u6TzrxhW5UkTG29JVrtwdKNkcSnlP+RzUKeg617q4PAAIySgomiaCNAGCrbaqqzqKJs9OBZuHCK
yzo2tyHBirbuQ7hzXyshSmyJnjXAw8zxi3qduMHV3GYNIyikMjY/SOrUMFUf8oxvr6pv6yJw6SNS
qs2NuNkkcMaWqXQPhYMM0yqoAOit6yEZ8YIaqeuN3OqprLwa5ia0hEGIcYvB5LWLPLlrio3dAG02
oc1NM1XeUVxhhh3jP+zM/ASm9lA3LWxJj7qeeagwfqjoggpXTze6CX40AuNr5Noe7h7FJ/hYrI3G
+5K3BQK6Ae00Pm7C9h7SPn/RqRBYxc71UNbuxnVmGUZ8Lj0EcF6HhaEAYh+MznU3L99SMYUbq7+3
hWWi1a/WU5b79wZu6JQafM7ibKMb05clF5/iCX65k1FdDW3i2a9nDFsZvsBifu9L2+Jh5LvSzMbZ
pPBlgi+TUT/K9pXSGBv3DACBnijPQQN9oR+Q8UusAchqMIZTWB/7MPnuZsUDzeNmCaJ0V5E/3yRj
sNJcapLG2KQEa2MP1jtUde/arAz3GrUyKvl5WXiM1Qr7Q1LMwzpN4Cm07n3Wa8Ga8vNm5XQLhYWD
rx9cc5cyPrvzMrEbbWYq+B0fUZoPKzwQDlPFb8KDE41Vm+8w8Dkjvn/XF3Dl+XXZ2rKlAbAc4wGj
jiuLcStjGvvYaODmkg/OImWaPUTFtAEjQsL+mBe4TiQHvMGGrWMRB5W1yad0GXd8lm9LJOyzVWAh
lpC0NamXplSVkv7priGGRXK/8/ZegdG7l72fNaZUkVdb6yRwzpHnf/EafTy1zh4fz3Svo5VDPeY/
VAn4wChHLjhSSuUMuBM51i35OIie+DBvoozEuOaE/MSWbr5PxFjeho2kjq7h82Pga6af7EAcCiI2
q0ibkXAzEUjx+1oB8hivCj/cUmRAxf/yUhfO3hXDuMMqpiQLan+uqZzphnOLVUvTWuvapuavntEq
x4Vzh20HEUB0EC1mbOYozUsypwCRmzwY7rDCmt5a+QOW0e2ifRlsH/FYDVjctAmN5WGSrE1iE+va
x6wgXIckTQ55xWizt6CSepTiGNpMEnMqMIweKBmJdXwSY+JrA8zrOQ238qc1LcN4yh3Jo0i/mYV+
HTo2EBAzXhluCb+20l6aUXykQWIvI+ZgME5VXH2rq/GWzgC4PjGYlPjMOrbz+0DPeyJ8p4ACo3U7
fk8ks7cs2pfYjbHQwO/KM/vvczgPhy6LIQV29V4MzboyKADp3f57OvWT5JAiZvDsU+LUH0vH2GRe
AqVAY4DKBJanPCUgCyTs+9IDVixjh8pfEV13vdhDaUFo3MDTD6C0gxIFYYpDlEUcCohnXJ1j2/gy
TuYDuqVTD4/zOhZzeQJL00cRik4zfzJ62ziUmSV2fYlZBKWZd35Yvm/ABDOoD/jtkNdxFtArM/km
6F4FVNfw3DcVxSbUuIfj2sqcaVP1k7cJi5cgKbs1/pOMHRjv64t9DDJ+y6U/faKAXd+FrfUcNiEK
Ge4decN35W5t2smp6t3ltHTJ/Vw8+WZkHOiAPBsKAlYE0Sab3e9OPnlb38LjSpgCtHzLv8nxHrjl
rhkyGr1RpzxSZ0Zr4PWZUVZyQvkEkzYor6j0DvZMN5kUUjOWgbhxm2Y++v3DWDPKqLp2TUU+Uw4J
n9X5PV01A4HLpBI3wxx069owXqSrDNGEejW6NUUCTrISafmd0g6yNeiAe4Z0q8WhODWgiEl03bzu
SNMe5wQX1NbD5aEVLaOL1l8ZOENmoEnWvmQtuTRsEa7pSVRpzB9I9zn4cEnLMzBAd4wjKcCfqEEJ
SpSYFs3xpkvGfe9Pz2EfUvlYdd5WWJgaHzQq6ffAgwMyB9onM01RXHfecGSs4F712K/Q2QdklA2r
XzcTovk8a74YuRzi+eAbNTc7kd44Mnm8xaYYvzarCNZDpG88hPProbAhsQXLbo6KHgoYNZs9iM2O
L4tIRQck1K7X+pzWzMti+m8nTlep37wMAw2GZeED6yWeg4k406hiNuKbxrF4UJoGmaelpbveK6pz
TzGJYZSelGLxAE1A8IRVvHgzNQhM2miL9vqYfMPGhckmhu/2XIzX3pzATcsDEPVTOJ9Gr7VkYRal
WprJz0gzgaTNkPQXetY68iiqykxpIoK9OD7v5dw1gJpKc92NZU6BdEGwZdIRC1vUDTVxvyXj3O5E
Gj+UdZud8AAwIX8zYLDd4cwzwBgkv24WHVvvKOTxLMU3r8u+LSkBAjLrYTzhe2xPDJmH4XMTL/5m
lhmFNqX+Y6Z/hyM1v9fqJN27ZTGd29B6FyxjjTwa3E9tXDmh+GZPSC56mE806jI7xKKd4x192Ijh
TXVEF/+VylsHyluyKQKr37m19q4o/PreSVcJFXl+A9HVBiuzjQL/3FQJcQeDjhy+iVhbPg4TixUB
gfWmLbRwTIM6r13nTYKCckbxlo/FrYNdzg4PUqxtJG+jXRjTR4smKHp3bqu2vaEGNNobll3t9Zya
xpJ+TQ8rLGMpru9D8LJpRbU+niWo6rXYOLgaLt96jbgjriheymJGNhYFGEAeAGsYiH5OehqJLUVZ
L3qQNccutZqjWgPyfGs5unFtahPDRm+kjtUbKXiLHQuw0vhBmwttN2bziSp65yb2+GE7Sb8Hfjxc
j3SbV6mfl7tUF9qGQfrNVGTWtefLYbsXSEY3QzkQceSSovA8E9xep6J2iKcBH7bncE9HcWo7rz/m
4UzRSbjcz1R/o48JPUAJ3mHyeouAXgPZXQACEYSrAgpcrkmU609YMtylhr2ajLnfZGYUbyALbWZM
S/ARt45DPaXnJvTPBQ3JYFSnrlr0uwlojWXMMcaH7idqSWGA2WG4z6bqXUMq51jUzaMjySx66e3N
4qHT/eVu0bEUapai2folBRpBUJU7lHkuCJbQ247+kh4GV3vUMfDET8rGBErgzZjrxgeYbYKR2xV2
N+PNaJbVbQkmMhxB/fgMTiuZiME1TxwwvfqxeLPPz/KvScSII9Q9cah9QbcYDZRZoWfP8KuTe/Xa
w8WV9oys5w81i56XWO2+bosCGJNryvmDiURJFMjHyjL6ThES0zWlw1IL4I0zCBdhHqMGFEZvDSv3
Ik2SOqwgKH6qlJRsJeib56gmdan0SIbKo9n0tfsECxalXFEH1CIhGYKBybAfbCCpRxpyKDoylDQV
4w/tT2GHCK+UDEig7d1QL/uBorwfCiAl+1ELcn4/9s2adk8ss90OHcVAQ1RGFy2Xuoda6DTsTEC8
3euuywu0DU7beFKtJ5l/U/e9SA7V6uvOADoHpaOkMWUSSpf5KcZaIVIqudoG0YLO7XTRGirZYdCb
/DDUqnIbbLJkAlai3SqBIBMPbdn03eTuJuIHSrkZDCEcuphyNmByhk7GMkLOWUpMQCMTpVXoUKs4
xMMaJmhLXSILTYql3FPWODHF9QsjxlAPtkpRFMivSq1NhSUZ7ICy6LUPSqSprCrVWq07Apnt5H3E
Msu+iBuVVLOqh6XawzqFJRToe/oFcqIy35up/K/aVkouxifL3tIsDM/RQwH1+aGMstts2DvYXCqJ
VCcVU2otb3t705vTJyFPDfV130ORVsJU9fCptcSXhUZiKueVkebZSmni8LcLjI364BdtYFDHV6ln
ETCXWWyljBsChwqdscgBZhnuTsng3mjhRmmsrkflTsnjFmkVGjANvcrK9xcNnNJQKSGc0sipTTx8
2s2E+NDx9R5bs/6+6SmJIy7Dk3lRpF1W5fYcp8k6CwrjYu5JhJVnoZOZTaVNUwu1uWhgApy2DMrT
QDUJ7nyIbPVlODGJCy82lRpThk0cFh/j2EVip/Rf6gPVUg42PQyVkR0apZiYy5hEpJKB0SCgIkUY
sXMH96BAa0p92CZB3u59O6UpMR8ce4QXMMxoE1PgacwDWGT8ULBxIXqs5EuvGia1dtEsvcqV1E54
F3zAQGTjBgL/8+t1rp7pC/A2fjP9YOLWoVZfr146q7ju9BcI6Hy2RmqlL6s2hsC04rBI1c5UxFCD
KGtc/XKmkELpSS7UmjpRTPTDRG9mCpZ4JMwUYxZsLfdqi0IK0rhyf2C1Hxv8PpHgsdVmhNo2eoTl
97jUzrrWymSdVsK8shjOXq5w5NqbTdcod4FLqzL6TFKvXm9vWQCyMpA0l/+t+rcGvmTlyX+1Wox/
rqnNN6dQE+fsRUmL7kg1JWEmlH3YsFPdGrXu3iPgyTTbLm6rmMZzMkhX61EUo1+QwpZf5CrNbILM
St1tMN1VM0oHX+ruQtU4AVosD75aJYzbUF5Mn9BX95ecu0qx/7KqcvI+GmxPibGVLpsuHOl0JeXa
mY3hoEzxW67wN7Wmf6Drqw+vb19tJvIMtaYWcd18WiiB3gByJroi5UqCJotn+M/tcJz1nY+aVH0y
rHRhpskFZeGbSZgJknCjxQsZq3m1Xy2crp2ApbTktaKZGR5691iqkPkBoYFXq5MUxhPTBiTYIUDB
be+HFEVtThdVvRTY9/lzLAX3r5ITS+nx1faIRh+/37cPoXwmXVkdo55JR8r9DXT/vzzfapUUgUvi
h1IBtVnL8oFc1hG8/g7Ukw1P6saQhQe/PPzqnNfXaGTZAr4d8UrtS1RVQykLHBJZ6qDeoLoE3SGV
EMDAQKbr0NYuQr032r83m0oUaGU426s0w7+VivlXmZb/DxMpPjPiv8qjrF/y5/G5ffk1+XK55qfy
wKHQK7Asw3UdXVZzwff/qTxw/vB8j44VDyubA6TZfwoPgj9AnJuOF1g2qC1LmgK8Cg+w8DMcamId
bGZlDdgbocFfCQ9IE/wX5YHjGoZv64aPzkF33ygPMlrZ1FiwwhNZ5a59epDFEAx3Adfipkc9tmTZ
RpJqS7hf/UKFu0GFV+4NEAfropEoiY4RlWMARsdYhIoDUsyVMVTrOfOaI166+dVW9+J+U3d9dBRl
vNFpkfitAtEeK7M/dgW2QhkjczLDWy367LvY+fZO7646yVtNfFKYltbrhG3jZ2QePtFz92Z05uI6
qc0VsWXnmBFtjnWbaIsfbZK5eskwGt3ZHQ42jJxppwg/iLL7aE/OTVXzsSD3tEP+mdIHRBX2sJuI
qq9n4ICrIPaeZksnbBKHNz5pkA3tZ7ZpoS9swjbGSjfUSfQ4u7AAWFGl+VGPQENRbdtjxRIvR3eO
duVi72ovac6tAR5x9qWHOfrPQV/QF/XN1u6yO1Kzn90wB5qXDBXVKKcwLdoD5tlM3ed3BLGBbXs5
tkFx21xZ1HSQiEYoSDQ5pTZU/7TA/PPLKgC44zyOo1lvkNlmAGG9T0kN6eRstW6NR30Xb1rbeFlK
b1ylXn1j5ESXAuRTCKQ65BEzUIQu+Qw5GzwTSKQM462qgJM7J32/cUdmxH29RUTH7K7f8gx9z8aK
lpRSUzwc+8eamcCVa/Ddb3WzfyqIf6+XCfMAZ4mOMbMl4UffHC2L4UUQbzRi874V5r2TDR0ANtB3
4xCLq0RUV9vbODNvmN5AooyoqkX0kuOkLXQy7EZVnIckJVLtSgNd4padKyHd8xHYB+4pafPNgAh8
5TSzt87InxF9g87DC7kWJbGJ15/7iqTVYJr3JRHvGQRcKIYzXsTlVTyVjwIMNHN93V8hrltN5FUo
pilxwY6668yP7k2/OFVzcUK50NbFXd1kB/ii0qklBOSb8qVkc/Q5cMPruXZvao2ZenadW9Z9Nmef
Gwd6jFdVj0NWkIYq86dMhCvydgVxL3qBmIyV3sK+0vaDpJ3iRItf8i0dyu1kwdekP0ehwicnBir1
CghJBiQslKBtC0GEX2uW+mrQydLPOWQjTZIhEF8PVb0SfYQdJL9xQn8TXOXR3rqNtx/qFisRbZyu
BTCRqMBey5isckf5TA3ckWROrc/XSRq9g6yLk1vfN8SFi++p/xD08bEbyX5V2POGtnboI9KDA8CP
8+w/Dm033rptcSp0d+ct5DK0uX/QwnwbCODVRhs/WTXOr2MC1HIdFkV5nY/OPgQtRzVJDyffDfbp
/DjPVrfJJwMLuww0Unz2crfFYBpvugmnqz6XjtRBDSWiSE9umDGys9Aup4Ve8v6bYO0iTe0ympoM
X4jr+kubO+Gdc2Plcc9oULvxaHS2tWzbtGQBehBCXcNsaB4JiUS6eCgSuIgmQWsBCpBhHaTz/tCV
Flietl2HblUjTZEOD25z36D8PVnLxPS/J5LW9HO0ia2yJZNY28AZScAZANsXkT/4TYAtDjpbPZu7
bZiRI/UGaGFAEG8DsQTbEMeqBvpFmMSPVdwsmzwuH7s+xjK5L77nEs/cS1DzDLHZSw5aQRHH+BhC
cxazdQU9knD+VQTr2ZMuv8E83oj53oQF3V+g0LDKajjRPrzoVIKjC9N5WszyMZFIaSHh0o7ETLsS
OA2U37guifmDK4q2kcRS5xOA6toEVY0P3FdLwqsTibE2JdCaOS54j2kdh/PWmqenVKKvXQnBFtCw
4WsRQ4KP7UlQdmCAzK4kPDv1wGibEqhdQ9b2iqdWNvymAXKbJFq9qSSGuyC9ijFdcrQlojtTsG7q
1U8O/G5cseLrHKJ3lY3ObvDHiUaHdpS6uWVN1AbPaJk1K6CCmxIPXktmOZJfUOYSHh4JgOslOHHi
NzUwIhDjsYSNxxI7Tg7BIJfmpfsSJnkv4eRaW52tCVw5NYbOmn8Fg05Q5rGEmnvQzQOJObck8HyW
6HNyeecq1aErSCx6LAHpSW+7l3fRyrei3k+zfI8lWF1tFD3pPh60y7ssJYg9G0Cyd+TqJK1dKFr7
ZVUi3P3+yZFI9wi2eyUh79oQ72eD3ENrm/eT1BDnIGYkIt6ViHi1VkpsvC0B8n3q6MS9xXdcEIGO
S8y8mX7EIkfnQc93eSP9uUy7vtJn+y6SkPoZWn0usfURk+VrvJWRR3nTboRt30jI/f/qcSMSmb9U
r/6//K365nLFTz6AGfwReFLE43sWhd4+MprLqNHwzD9sRmt6YDpmYKJp/XPU6Bl/WCD1dduzfYdE
qvMqV3U45Oho+y3LAjthWva/M2qEJvXbqFG+H8M0HBvnKp8Pylj1dymO74m5KAbdflm6/ns7zdEp
XpzkRgw57U1rLM+J7K6MPv3WlANWi0y/7tu0S69xEeM32lZ4VY3TfRSLZTMMxbQJHKd6xL6nu4f9
hBIkh2svF9HQkx/PCwfjzpnNprbPg+PfedThYsAuaGq7TEfnrk6GOUilwQTlY4mgH9Z5vbUSEZ3p
GsMOo8jXhVeL6oyRJ8qZOdECclBNsX49rNbUOWpNCA/cJxhoeRO1uzTDp9Yrhq0dwUru4sb4mHvG
jYMO88Xgp0oYY/g0t1O5FpPj3uRRlh8y3Sp2kdMnj7YuAFh5UOO8paQCTa/ac2GGzdnuw3ofYrby
ukvtV4vXfZi2I4twAqawXKQlbncah3tmt264wudvOpZy0WXRdFSbPGk5BprFf9kPcAgkQ1WDeVJn
q8Vlu5oyjqkbJf54DZl9oDBcnu9crirL6bp08Hny2k6gK+q6+2hkpG5TNksmELduTQxOdRVnojgy
MsKT+u1qmGD+QnUeXCfm5QyxS388X7I4cm0Zq2y+8rsuPcqj6gC5UwbXTu/jJYi3Ypu1zacE4j1J
bRFRGxP5H+tshTyn/hSEdbSbKmPlBcN0Q3KbUpHZqz8ZRoKFdGt3mIwP9pNhVitvJCoxmS5eHlYb
bdVpY6LfV5VtPTD0Gn+5vEF5AGaM8sbaGxxvjQcbBgd+c3fZDJPMvnGlH2gRumLnlrpmXtn+reua
IT8QskWAxLR1A3j81jOq4NaRCypDjvEg9RB/7h9iCH+eGRHm5lS1AL8e3NoYfmInNP64R0wcmsr+
qdh2ZYpFi1wIArynpRD5BmNbWNC/H1CnvO7rElLT1BZXm5rO59hZdrwDevVBbVGr0OMBLA+83Y5h
VrTkzXvvmOeFVLrCfn49E56jia+NMH9cqY6gj9yETcRggDjIg1ogA9i1xClv8OPsH4ba6I9tmdw3
RZB+E0Z3M2PV8mzVCWjHOsAqqiuQcVSeeWvW8bJzJ6M4hukIITyJpp1TBcMx0mttfB/DDaI6ziy0
m7gjyqc1s7GfxJzcXRakSU5lbhx+2SUPaj6CDgcPMCJNP89NRJDcfTOnKf5xrTxSpF24SUss3lIT
HXLTN/4mNYJ3GAvxyeTCNvmeBze2N6/7knBB8aBZ52KY+ofWzoeT7muXi0LG2tfU9ZdXc2XaJ8YQ
5SkjTSw3EmxQmYm8rkLVsk9I7f1N1Fo/jjCZtk+pqTGZsuNw2syW4TGz0+Mbn6QzImz7nA60ewTk
4pte7ncig/2hj0C6nKXBuzpvWMIfx4tO/2YVxmEWcb/Telt/6OA9PnhrtX5ZMO9EKYzvb9NkiHvk
SYtH65iF7amSu6aoKE/4f318vYgZLUy/32+K+l6eXUXitoERwNcItddHJLLo5nAOMX66u+xi2rhN
Rw/DA3kGWPHyLoDx9Xru635nLrttoWmA0fhNM7XG5XCxRXge8XhexZNTQNUEd58vX/TeJU01FNnZ
n6lHGJ0fvcJ/f4KTrquafOIvcaR/UmZh6G87WSpWLNOA026gUpCWf793slUHxBpFlPPiBt6w7/nH
niarNU6mEwgXFw3H3TVF/14zDQKhBZHnDbrJase81HgYfG09T6bDBJLvwxBOBRyciUErD6p9FJoD
ZZzKmAxk4pyNIr0uSN/417hof8kXB7Nlvd3VS/ScmTyhuWim+3ouSTSxpRbSLRdfpB8bADf1eEnu
+njU3jkAopmb4YqqzqyLSNaete212kQrBZ++CnD39stbQNPawVpmbVPnevphAbQWxUX6zdCTj1k2
GO8rN7Eg2GfeFvHfqYAHuKrHVL9LUtvbtbmVHMJOGGdcXuqNG+rle6NE7xV3U7abc4RA6WBmB3NE
LhALYT9oAwuEzQLoh8dcfUrlpshvCjioakud5hPQXec1Lz13nv1wOQ2wa0KGz7Qo9fE7eze5qbYL
cDV5TxiPOW8kvsDtN/DcCEgeNy01PEHETKuYqi/hzegZw8YoOg/7j5rhT5+5N3/90Jjm7yJpVNo4
aRqOZzs+8mw/MN48NBiTTAVpi+jb6EEvyEWbPYjIWO4twllgG6noEDDAlr65c/25QJfU9RsrnYp3
el30zF3Ivowwvo8WBkArbbHDI+2JdmQsCqcaD4c1HI/w+HpAral96jy1+Wbf67VvDvyzk1/3McI0
yQZ613lilps6sZ0zmjjtmglluMtAkd6h3vJR1mn2x9kbHgNrtL+3I6jszoq+DjEG9cRmLOekbLEc
ZYvVgoi4UtuUBGM1psyyLqtqr9s7HYaoyelyupwsqf3oRKgcJJNxGlM33Tcm/ih1WNS3QYphHdqH
4KNf9bezUYUviVbuCKFirhFQmGQEo36Tm8OyGVPRrTpRsNkXi0nqgtUpB2oIgO6gzlO7ZgILG6dI
6eYyr6BrcL5M6H9PZOSLd0tVxJsOmPEmTPXsHup5dq/Xvc4+RgWtXWX3ltCye58Sw12WeJi7y33q
PFtrtD2uVwRs5WVqQRBHOwzp/PF1lz2JAsgpqmP+5dimgQTh9HQkYGu9z9p6VUyue1QL26LolgBm
CwOWEcLrAbWm9nXJ0P7zw0OLjGgyycO/ua43I+RQbmc9L/nYntwgerEJA91M/uA8eTnGTVaUYKUc
jdCC4fGmjvZQ6xjH1IGFT3EfG19cDHvwxTI/eEvhbGMR5dcjQOVHOpev6gQzy19qx+ke0f411/Zs
69tas7QP7eDvkGoaXwKCQaA9AyJZmV+f6H0W6pM4kO+iMtuhSi1WpW3B+wiX6JyRhj3Prll1a7Ly
1yOqrhuGxvFjE/Z3VITp58Z240cDC5Z96lF7qg6qhdDau7k19LPaej2jsYj+qKv+vIc6g/xueLlH
n0YUA5mFiSNGg0bXB2J7uKymleH/J2Fnttw2rq3hJ2IVR5C8tWZL1uQhdm5YSSfNeZ759OcjlBOl
vffpc4MiFkBKtiQSWOsfHhVSxsgi3g+H89SPysZujWBVWq3y5nXBtGQbZ20NuOpvMCQzlqo8DeSo
qAaQ447yHMSZcu3TFicYZnXZVP4/Jsg69Yw/+I8mJY55OwmZksqdCxhlHv/DC9gjuxEqcZL9xN61
O+d6N+tPevX3AjPdDtOO4CE+amFaAWfzuwNGRvorOrLmYxMphyBxJmh35Hjh2iVk7uYnHuAZ47Ee
A/xPOjLk66jpx/VkI0IhYuD4/37XnXfjn96+gUqe6QpLw8KZv+Kfb39M4FpNaMn8UHqQR26Wvw1j
xrbVMd5BwbW7rPfxajAM8z1S2bF2XcmGgg3zS5mnu8krzHfDMcJtmBsOwvN0PURycf6szoYDzsW2
fPDg89lFZq/Br8MrmK9duvmlVp/MEJZI/zUcJsSV0qLeq5WOB6w8vPUbu97Lo9gqC2gRxVjvmxy8
eD5mZOBy9HlPATDu2goEiqAWb8JsyXlbXfUwQKMkSWbbtyYa6r56kP0eeOKSVBT4xRTUvHz6IY25
omjgvJsaVAGcTAe8Qwusnpzih5xQ8etGGEdxMC5P7J2XV9AfB7f+SCxnAXsx/lbXQbzG8c5YAQrX
Xye4s+usLoyV2ok/u+YofFx7lOfUNv2nSAuDJ3kkm4C6Mj53Tov/zz8GQqRhH//94xcz8eguljh/
ew32vIbKk8ewBbynf378muGPqjtE4kdXO5U4WgAt/U5UT0OqnuowHK+G29DYrrkMQj1YW3NXDiRK
s4p0Md6m+XBCd4GftOhQoeShqTuEoajVX6i4e5e4Cty92qZvXe54FxQivMuoFfHGItO76JLcjtDz
7o1FLACuyjPkxFlElBu2tZdnyDh0v/mqMpD5piOvKnvyDHnVlCoN5TxeV8aCsQJWaJXhRs4LAbyU
PprvRmk9InMVm4vb4dyXR7LpncB67AXrf0QaOGyjaalWhrVtY5wg/v1TwOnuPz4GEl+mRs2UfAYs
sU83ET3MkrgILf1HUtQVhZwyPqVVcoXRlTzahR+fZNOhh3+KQsyE88Ip1jIm58qjqrGNVa+56FvP
Z9wHhrJvdl0wvn+Kj0MVH4v++VM4nl9d96NDk48Bouz05AzZ1EpkgBI0lNur3wdsA9503TbK7dXv
A7WSTVu9Sfnp/P5D5FEGdfjJZ39zj99fTNEKvDY1ZS8HZTw0G+TtnSrZ/AE+bGJUKW79z4cSnehJ
2YrPh9N9bmDkJRTRfkYy3qOy3yBwvQRMCxK6GuwnoSbOkzyCKq0jYPdEffgZ7vqz4VfOocxrZJz7
Nl9bQTN2D0BInYMcEaQhD7I7kp9aN5SgHyCZgkBSgv611rUv6ET6VzJQw9HOUdq0lUn9SFIX06ku
1g6T72QvRaLvZZzNdLTuG6fYpkGofejiOupd9U7hVuwKrVKWctZ/uaqWldPy37+4GNH9xxfXRQNW
RUlA5xnC/eyf948oB87Vd3r6g6QHn7DwUCVuW915ivtqjW8VLldzL48wAVgGekrtbPQb0u0E/xjp
cfP0kvIWakY1VJem7gAEdjHeu08eJt+9zamLGNeSyKPA7LUbgOEttOV2E2pDc9Sm3rlQamf9Q8nZ
tTP3IkNZk9WPpoXvgZk5zkWfm2ISFa6hwPJlTM6LG9h6gBjajYz1ib9PeR7v7q7Z8ujeSCdtEWBW
xi0a/5rZXdvWywRg/HwoGznn3v1j2Ir7EfEENrOhZ95cue/zPp323y5V1jwSRzAEGn7e9zPlkYsp
52PC/2g/qYNyyO1MQQKcozCs37rYUjaf4sM8eI8ZFStgN4c077fkke/nf5rXY3O1qHphLT8N5Hnp
wY6ar1r7WTvzHiBd3IPyioIU2dYljxa0lrn3MErbk6KK9pOLp25c1WulIS4HnSEO8f4wQus2734G
2beLh7LK5h66nyavGZib0Hsmu6seHN7LSlWa/q3RrQ9jTn3Hg1g25Bm+iS5CSs4Kyo1H5vI8+Mmq
gi751QFcusQxhB1GW9qHoIbSoJie+HBJ1Mhtv0jgMCi4XTwPeh9v7RLOQhaBEUhK76R707Zw7OJN
qWv/VCTNB86R5VvkxwX6LR3MiLnbhoG9S+NKX9zmpq2+qajIreJ5tMfB2j6kYV4uAqzAzjgbVrtR
FdMGGmj43OektLEdsX+o7keEoS8ZdewV4L1NVG4nZ9fBQyXvbMxP9Ha6FmBu8J+plK2MWVE9nccQ
R4P5BBki2d+us5lq6PvRdJUDnm9cKF0HT3JGN+T8gaS4Vr4HrE+4EVnisfIBuc03wHGwhu7B9sgC
AXJnK8+dUjZy9H5nvA/EPFssnbz0PdTLi9xvqPdXusfkbO335b2ttpPPbX+aeI43bjxbCvOEv/Xn
J/qoWdQ0NO/pHro//rX/shqQ8+6Lg0+Xu5/LvyD59Wqm1gf/z2JhBnH9c8mGzIpjadYslW2zdv90
y1U0X0Ec1zb+8g1lLyr0YjFLjDtcnpzi4dZ3wyA41yX8oSFqcmwG5klO6RRPw1StZksO5yEIjGAm
CQiQQ+RG5ClNDEWvyqHGsHeOSNynHeZG+rg0EFk/yZhsROKKTR2qxYMcsOZRu9L9TQcMGSPif3/K
GP+xxQKkPBP5hao7FpXF+SH0xxbLqJK6cqO4/sus/J0+c0OSwtPXbRn9HCp3UtcWRj+H26HvfmkK
xUbZFYgAZp8vOc+tNy0wVIwWLHdfu3aNkG5h4mmW60t4wMHexkvsQa9F9zThKPYiUn0dBqrzDuQg
23a2KVaDHbjvjYlTileLc5L7ycV3/Q/S+pd//1vnGuinT9fRLBexY5aDqibF2v/8WzU3dvRBVzN8
lnDhqaJBXD1MeqY4EGfZU1FX32DbqSEUhpoKXOH84mt8tHI07QUS1kCXEW2xEd0vowC4weTth7H0
sCvlqDD6U6dOJKLmHhVPAT9pPpSNNdZLMY1omeGNS1FCeNiUdtW+iRt10wG4PgXhwCKDLMQL5vRU
zmdrrbbKgkVQO5hHe1boH3xBQyZV2csjGZvw5sNY0NvcQ/dpci6mqrATZRBoG9cKw+7oj2H5yrLT
WuOvlq2nqFTemjFV8YHw6kfZNQ3ti6K41kn2VB2K29Sg36sa57acLqxAo+2/f0za5zKyraLLaQkW
RCqreV37nKz0sIQdispSvoeKVWzaTPlqJF12kY1nDQkFmujM23RJ64Sp+gQ9cduOIruEVpRdqtZP
T7BgATGVODI0uAmdQwef6C4cqSp/s3rFO8lrafNVHbOllGBW4H/+9zWskM/U4Q4rryfjSli9+hoK
2Uh2XtrCR8qs9Nx961kaVt+gdBJP6NckSgNMmbv+W99o2xQflb+dpN9kiXC+6T3ceN9y/ecxmpp1
p2XeXo3tZtVVQA1NkR/v5SAYmrxVQ4v/LBFV4jr7BhxkiWh0IVInWvlfTwrbRk3gBIurPZ8gr6s4
Q/s0v0oT4AONMkP85ytYCjYmVo8sYZk31zQtoY+E1TGM1eYqQ/woRoSD4FfIroYZMjijxB/yJbg6
cTC96meGV9W5N0IXWInz3POreq9Ejd3hwPM+81rxXgZQ+zo3eh7SIDlVvQOYbI536RDCF3OSXYZn
BdaeSbgkc5fvzRFRm6ZXnu5NoIpf3aoZXnEOJsf+HOidsSeP/avRPdPYJ60Fts3za3OX4I0rY3LK
COd3H9SBtolVcgVVhNGT/ldld8YXIJjjU4ra8IPsKkqBNZwxirWoQuNLxZLgoe8y//jrHJTTzavm
B2IT9EEJKBSuecKf8Vctnia1UL+GmAXg+N4dOiB3z2IkvaFG2Vd4k+PSChVMXftmfAX8sE2puXw1
qL6sFCNOdzmqne/RLOAxz08DJJSmCMSY7LqgGTn5IwNhsyWR297A2P/QIftTyguLDvXzk5BfnW3J
ZyBunM6tCvXHcwHDpKJK2yr/7tTs4YzCEScsSsSpnIJh0aRqtJaxHrggxURV31YOz4n7vACtrL2X
eIeyN5q9Q/IH7YkBgUOM3L50fr+KOn36FrlpvexVxz+YuTc+GmO2A2panTNL8EDKxA5zzfosQw1y
iZvOqrWHe0wOWJPgB5x0T57HmWWFBTjOvdoa8yc2gylMpz3lgn6PIplJ4Rkciez6fgELW2Cmu78d
yqgQte4t/pggD4uCmk8UAYmcL9TMzW32fLaLg+ND5MVi35mIrpmKVzzDaIO+GCNsRgpYvfqVaB6y
CYdvK7LHdVTnwUE2HhMPY5GVqLIjHnaPySNnHv0/Y0bcx3ugn/dZcio1snHhqJ27DIoa7FbR2itF
KdUISzX40q3w9J01b8+wFHcvomjWtacBUZlD2ELmJ3CDS3xWnYsM1ZjePFKYQOZT96Kzbvc89md7
nLweP8oqwU/ZN5DmKMT4EYTBXmcB+eIlsUnZzygXchofDMIPThwe+8wzrl1lXmUcNAwSKKPt72RX
Z08XTemHFeEBhxgEqsLxPrJqmLljELw0c9NpFODd5vkWCSDv+8mA8LCorFMM6WEfWM1eH9qKj4BG
MflskqCPgK+L6rkOfBWGMBZCcjSYOtAN6ljgiabBoY788AhMBRHUIUHQOIvbqz6p7gNbdO97X2Lk
25jeTyHKL5Skqy99PZuoziehHF3DthDRGpGJNkNrLGZrKA/t2Vrp1ijU4Rfy0FA9b1NEMFPIYZdY
Y1smuPrK3fpmA5+/8IE1Okq6lbUdxGdKygeos8nCj4puzA4ADOL1sf+FRUSyGLAGQnHNmZ5J4R6z
OXXhe5m1QqxjWJqTE+F0OtnnwGzcA+SRneyVRW6f5ZGj5gtXzcXRSUKqEs6wjhFUQpdgvvE64dht
Gz38kPddK/PcXwOyn07DEsMGff/p/oxU2LVvB5QUsPLgGQVJNnDz/oLlXL70Kz18TVwKvU2cBh9m
Ln7YqEH/NaA+BJwUO2K3vyB9g3YEHvC8jc47ysYpBTaXnlipdmcBLZ8HFIQ3jnmmvYeTQTFbDiit
qx+LEp+IzFUP3jjROKl2kF2nSWY7yLlf1aLelnZxvs2bQ7dR2efnod5OkfP4ip3lpSDQnMIqyZda
EEG7huv8LBuNhT6wr6vIqUBBSE6WvYirjRzzEbx4KrTuVfZaNJaeQet/txKo0Jox2986FiKGc+OW
2DBDouZJ+zvWilg59Z679rHzONzjdmzPu9buJ6+knHS1ZM/JvXwWqrC0tQzKyWrWRTuY8ccYQfsd
QJDkfTTcbWOl1L5IKp/bNvouwxFs6k2cNu1adtERgNLNzewkspuH4FLGG8eG2piEKKtrTvIeDwGY
WhQC147ms9EVufY1VyCb5wU3ggyh9nORpUDKIKp+82LK8MB3/AvYJ2ALBoqH44CyjzkCOh48pdnL
JtYFUgH3/qBM2cLvSxzi5jmpHPZx1oXkAVtEK+xk1+KxuCox2j1DN09hASjhD3wubDRB/qLGOyxM
L2xPeVQLKqtYqxpxYr8N6XCRM0NdfYt613m1NJyzlMRLHt1A/XQt3zFjkunF2e4nbd8nml0ig8Kh
OcRG+SAPBxNvTyDLO9V0tL3o/mptPpnaFd3O9kX5WqZasxRJH247No2vKv6iq54nyJplKwZvo8M/
Mqi1lRx1057nvgfiVo7aThXvajjYC9mtU25pJgZxD7IbdCr80Y51iuxmDduJxBRXH2F0UnNd8NNF
RbGFcA7R3SNZ4zj218iDJh1qTvY81TVOaZ7m8dvo8kfFQXmg1xZ6u9Awqj+WYxGsejfXX7BFRhTM
LsZvdaPu28pQvsa6uaMmAi+gDpzzZIwrSiRRvciV+MMTdfqkY6IGBjns0NAxUefPzGxHCXbc5xZP
GBgUstGo992OZLfV7PTQz819iuIJ5LQtOBhT42NxliHoBLxzLxsy383eDCJKXY0jKGiljrJRKrPd
GiQMTrLJ3TTcdVnz7R6SR5NSaWszzFH/StNmGZrG+DXV3RNAHCSLoO3sZdyf45GqnJR4fB66ytj3
QHaWlQ8HIRiD/EhCOT/KI9Wu8mPSjb9Gx7krY3LUTYDC9F41vZs1BCJ9VKEhiKF+qih5LZSiLr93
FYSRQqQfo99W61pPsa0pSv25MPxv+sQKGLjoNnCb6piPUXWURzr5viWbbLEgV8bnhOPnrxFnlrqq
favidkzsPiBPHmsLQpE9Zhs5IGO3K1h6+GyzRNuYen1weYyB0A1P4OuoWZdoDMnuWPv9reuRqn8Q
SnHoq8FDHR0yTlP0JRkhOz5jG4OdtK7y1tkuP4h2aM91Y0fLWMPiEsEO4xWhqJKcJEo81T+7WPb1
SJCR1ktxsM/5Epep8aLqefjRGSYGYBmIYrNJxBralrnPExUXxRaPzMRRiwtwDQymS0ECPAzyDb/c
5NS55lsWZurOmHsyFGZ+ckrsNkJEJqrWmUUpnH8Lw2kQlxhkzP/YCgufQgRXrUdgrxG2ugbS3H4E
aQKcTLQvGqrqB1xmkSRLy+6jsRPUTdtweIIxOj03uvnkYnT8gQJEuh7grG/l6eB3UHjLIpRWo40s
3JOgcGBkU7eXjR1k7u1IDiBoRi3/PgfJ3AB74nKlKa35rJvRuku65kvC7xMlC5h4nhk0XyKjLyBp
KM5tlI9Se6jLHt7TPKpm9SIzUufFbErvnJXg+qJRfcpVLwKKlXtnyrLRUy6oX889GZJNln2MgzBO
JkDB86S4xS5O3LMaw6Au9TTfeWVdv+mpZT40aWXvZTfRh2/N2FtH2YOMsVXVMrrKnqOsfHtokdEQ
Ic685RJLRnGox14c5hpd94Drya++DIb94D2UVZ2s7hPlwKdua+cG2LDij+vJaf9t7n+7ZlNSA8Uq
BcIiaLtTi4/jFsUtxPdIrMSrhHXzIjSjdKXGX0Y49z8a+E2GaYT+A8m0UxkmykftWhXSMIZ/7edv
a9er435MCjLvea+ttVGNtx5+29tBy1KIbJTjK+4iX30rOmFHUrzIeBiEv+KZlpwslkNXvfvWpGFw
LgfSbkUxVN8bqzwiv+a/WV7NYj1jD1aPzvhWkX+QExQBRyPUzOEUjpF2EFMLfyn06+8Z+lcD2LSv
qSLMVRU5WCShWHMVQxTdru1E0Q9fT4vnwa+NnYlE2BpH+OEDR5eFvLZRKbDZMASlGGnax8IAVJ3N
76rH6DZAoQRlEWpGSgQWXKLAZSPx3xIqLo/uA5/mferKyWUYxAtHDP7yfil59Ol699dAtwUGlT7N
6oVqvLbycdhi7tt8ONU679r4ay0MILAJH1OEn9RXkjzwOe2RXKgxgeEo4bvN09K8ObgkUVARTsLH
zFAgFzZjtR962DqhGtf7e7ebY7GjtCxw5kPZv038fco9VuQDDjBx5eEP/p+TA/TQt5WFp7uW5w9h
bPAtQJ37pa2jv4LCyp5mre6XanSQPeutadsoHsaeCAFiLJc3KfJcM+aYf4+1tETo/ZFycoZwD4co
uCWZHJfMW1SHX24ZpPsJt36k+Pt6noyLtbrkJx3guYVRYeK3SH5h3H07mmOKGZV/m0YBm3F0DwbS
QAeyES6FM7r3Bo9Yc99oP++RT7MmWLuLqUl6YG6QHqu8vsYzNm4ESwScr2kfZVdrFJPFJQJebp9l
L6JyMnBXykfUk7kvjclFnDvRnhQtVpcKCgYfSYmmCqzKH+NgvxnC798yX1grs6r1fZTaKnzTUl3W
CX73CJ1hLWGnILQ9jJMyQygnYXa/mgF3ADh7It0IiFBnOdAofXNS27XsQIpG2cge0RQnafdYuyhW
NH6Fw7Ya/9SaxyJwk7+7MPgZqg7VLSVmV4Ctx1NAMQ41vT7dTE5fYLIR4lTDA/p7MiTM4CTWSOem
cMW7WsOWdTNrPLUCILkxmCstrJBwRYAtUKbmO75YEvEclg4k4rQMj2JG9WnQcsZ8yi+mAkFMNzP9
ezMpp6CJvVetCc2NpSKEQw29ejUd71pjFvJ1sK3XSU3zK1KQ2VW1HRYKpZFsZFcOKFW9TeFkHGVI
sVOq9xQCG+MLu2VwD1rxQ4vrL1XqQXax62ZtuP6ADEo8ndgaDmjpDdlfZr53prj8kXYlRWpXiy+J
p5Q73nqNW7mevgRNFD7IKfUoNkaj9R9QOcTSL23vMLm6c+h53C3bbmo+rC7dytclIc4XlTXqtbAq
saozrz8OYvrV5MC79imqWfe46wwRyaQIhH/Jtgklhf+dfJ8z9pQLUBzzHtrYusAijjbRUAZvLPXU
ZTEE6fbWdWpnkQT8EbI7abO+rZdMj7JrxYb60OEzvieZFrxZs8JKia7qkxzFPuWdhLR95FYavrEN
PhaD3Z5vF6LQ7qd+fJUnaoZAe75JL+0IuVg+vFNKWH2Mgbt8aMtY20dUTSvxdA/JOCA5xH0PXSP8
HRu+CCZD1QYb4JrftKYDPgrXtdzlyfQXwOEJunKNJknJD6XMDYqvowYRGpO4HyNFZn1EV4rfXn1s
ySR/DTML1d+pbK+eN28EFaC2wuuzvUvyYlNoWXMhqw4zFsDpMkEpaym8ESxPCda6cK3oKhu3TXYq
SKjjrRfW5GkFYrFTEt8mOIo1bYwIcX8bUz+/1R8VKx6eZOPp+PA8yMPRfe+maD3VvveWe3aw72tI
ZWY8uW+hPrprPbODtT533d6zF3y93J0crYzkR5GZzlGeaiVoDquky0h8FFcjsW6ThFPoh8LASE6e
k/si2WZp5q/Uxl95JkuTCWvPQ5+PrrYeCxtXR+5OD0ZUOxq7wrBGvC2HlSaHcjfXHuR8Q34E6Vho
Sz9JoYGzEDpprdPhrJdeZC+3/Ob0z7iq96PF2o+5epL0cq4R6PVtGpjVP64h4zI0hGN/IFX1mqs4
182bIapYCJu11NBtPQ2/DFNyi6cqbvciz6udO8f/OV/GuyrPXyoUmBRhePu2a0GRz0dINSp7PYGr
o8Qky4dRmbZ46HFj+r3otDDNOEx9uZchBzOPs/zKVt5jQ4VvVxalUlFe6b/8n8s7OaA31s+i1gLW
Rf9YT96XjW3ca+SeUayoxTtJk/6DDHi39azIXdlzNwj7E/lRFkJJpD/5NaUeGTdily92NfFYU0X2
0rHOr9hv+LrxqgSoU5qFCbskVZUPBLK/Vl5nXdBzjo+hW7ERmOPCYSHH1rwgoeV2Kz3vBIpVLrJV
nk2i+zdvo9bsBLWMsdlKoCvrDeXs6SXfcmCvkvtRRGq1nnp9WMpYalv6aopafDTLbgUYRT9XQ2U9
R4ldLC23wq8dNukzSXN1Xwojnu0mzGc55fcJA3BOtsoREE1XTV8GvV5Nuh1e9LkXV9wT8zR6iZR+
eqhr+xGxXNJ2WTN4x9ROPWhG6XmwkC0D5/CYJUmz73yBeUnRPI0zHE82+rzxii0bAVmkr2Uomjdo
wdwIkloLEJ8xBRpKeMqE3sCk+KO7zPJWezS84enWlblCpHOfwkLoj7KHRC03VMcp4YB5GxZB3rNs
gHR+MQZRQitwvecp1qYVi3cbrQy66Ly5B7NQvppYzVcLvyjWrK7Gs5ybh667iKYWv8v5akY4553t
yIJLWirPht7pz9NfQ6+KaqGMOaoZWG89Dk1vrd3KFTszesvA5/ytohWL+Gzz7gcFrPdM/MCbyFzq
Ucr2OowbihimOKpaVF+qzKwuGjpwMpRlHfvxeUYzNPZRDsppc8jxUIZ0xmLLHg8IHXRg52CLPEBM
WQuf1UrNtyxoJsB1M9BDDt9mlto0LQd0rBZ/nCknWb7/I+5bZTGQVrtWtXFJTXN8n1S2+qSPsKeY
u/AFvibcvM51ON1maQ05NacBdh6yUZwb1jR8GacO4PDvWOZnwY4KaQmNsTGRmU+mhw476WiIWJb2
dbj3BhGgREBXNgiRZpSVkvyhzAuWwjKIwHcQrOVhDAYHicZ5vjyzQRdWLbYNeiHbJOjqq4+MKGw4
u/vh1zxhTb37jrUaYIDKqE+N1+Kqi7rNGvsWoIWd8pXSRPdDj/RHL9YuaaKqj6mftv6m7SxK6CHV
fkT0A5irJguqrp3ORq/2K73KjNcOBkMKi/6M+qfxOtCL554c62HcyDF1njmPFVWs3cb+8zw5ps0Y
6N/nmW4CmjyIg0UdF/XCGDIqaqPX7kCZ9xseA8Vzbri438xwJoHmiUlOMBLNqk1D83sPLgq99BTp
g6nK931c5isNPMzXkrVZMRnfW3/+yNG/ppYbxkdgpvpCDmgGmlMaW6Gq50dT1YHxGFoNX9DS5lE4
XzuJ+tPgK+FboJE20Xst32pNrBwAMWEc65vWYzT70tVJ9+toEDkSun2wNfJ0Bv7MU+6j8uh+Gmra
KF9lXnRkuf4wlIZ492193BRxPGwGN/HeB3T4gsxMv/GYala6lsaPgtvzC/+ms+DGh4a8h/hcNHUv
SPoATotbFYU/BTHWCFsdJagzvFYY7dQaPiLpCCOzPWxbnHrRt0Z8taDXvsCTJxGsmtP+fqXaBq+e
z6cy/wF6WrWvvLg9pK6LsmoXKci6zN3a5sOfm84RRvMgD28T52CsRG8a36TNfZ48Kif/AtoOqn1R
vXHbr/+u5pwDzIYfLHnRsUfr76UQtg+AtsWHaQhV5DIi/LWV4RhX9nDp7HS8DAk6khZAARmSjTXg
rBjU7Un2yGAPl9uoPCGoWCF06BXfr1G53L6RAX68XyM0nXHvBtWbDKXcSo5a0QMSmqnAANTtfTfT
hZu5uXdTxf8Sqkhb+JJRLAfA9SO5aM7sYdmXTR17MRjyciEv8Pmqf/Sj0L+WuulASLfSrQaGbqnZ
ivpm6sAwRKN1G89vtLdOK0ugN4P1WE5ashvn5Lqvg1QKsjBfJ1mQvgY2is1JK7RlILLkNcpKfSeC
ql6MvZq8dhaqVSIzKhR9524AS0l381fZKxXQu25ZNYtp1t6tIrR35dG9UUKHEonsR9SynNvMGtGf
fdQ00UNYtNpKKO2L51o4JvhN/xrWUf1YIcC7kN1IWMk+0/H9LtV0eM0DpBg804QPOk+2B8U5dAMC
kYmw+tc+dKwnJCX+yuZeRrrjGEXjmxxrysQ4uWFxlifGvmecRz/Yy7HEDK1LaStrOZYXBbLhPkoD
81XcjCdek/2UQ4MZxK8adyMfKXS8OraZnZovcl42oj5dkRGVr2335pIyu7MM2hqNhlZkr4j+7WKL
UiVsgfwV8fkvau7WRznmRMCA9WiID3KQnznuAW4VYa/HmYqNGLPJinoru3lHniAbBnVtomcpqsLZ
Z14RPhX/bMZx2am9dpDhqa0QExLm9GtahGTaIxIOyHeHOvrl86lqpDBnwmx0m+jV5VdXnijH5dlR
G6lrL0AEm4yM+1iIXn1kOUDOiUc2kB4rMQ5G6yBcTzF92XiGy0c1B3sMc8GdyklOCJJanUgu9vr0
dG+mwVefdHxIHkH47bS5JwdlPB7Jf8MQd6sNoq7BgwxmGiz2h/sk8ufhqq7aeUGj/N0VoNso+YLU
7bV4mQ8iOcgm8AGGdzfso2ydtkH7ah5Py+wajvasx/F7jjxUlCg92Pyzc3scTrGNhpUe+njWmlH9
FpY83QfX8snH0K308jrh1YI6Ij38z5eT0Y3PrF7YauSHePZO66syX3o6BXK0mYz5jmVegjIe12OY
+svIjRB1Y6mTLY0uzzHL4ju3SG0q7b5K3ezW1yr3FKTOdEhN3bzI66DozfPFOE/z9fIobI7W6AE5
5yVkCMLV9DjGzd8ydIsjGr/JA7NeyDchY52TQ+vt/Ba/SS1fa25vsmriHhlPfn3yJ9iipmeg9F/V
p2puZFxBgiLQVONJTjXLHlcL/lO32H2aPOv3XBlPnbE8aLOpWFuE41f0z/DSytX3AVmz7dC6zTqC
2yfjviemd6eamq2llu3aNbE4YKESHMwy6hdNWZqbFlPc62in/TXQtoHTmBcZYYWio3GE/4A9uRhP
RJmqUlOy6p3i293VBMR31tj/30YBBEE+ChHalycHafwTIbJgKRA3fWuHcjdkqX4xcISBWCggrnCj
0NLQeQ2+yWAdOu1z1dkUXzghG0hX5KLZyzHBev/kKuMXOeaTrn3S9Rp7mSbUr05nvflT9UP38u4l
Kn08f8W6VpDdWnC5V8X1lCdzHhNJbS+cOG+2cmrnGNMGsZKamwWj6eS5h9/X0cdaXieKWa/2IdTh
WtORSGdnVM67pSIznrWoN9A2ouerDbmgZuhXSs5myQ296jjPl4Ook1nPam19nk/+FovaedAzpupo
j+bJTgNAS4mHnp8zOI+isDBK7AvzykPKvCJXgGTU6Oa7pgqsa4Yxw2kswq0clNMCbTCXtU86/n6W
1T/nkNUu8hy9MNrNFONAcj9p0KorHjLRkzzHU3Ln0Zlf2Jxf89MLy64fRYe4Cl+F6LRTZVX1UkUa
8Q25lL9d7It/BihOKUYC8xrmsebo00eDlBhoFQPwEY+ZdVnhZhn/D2fnsSSpsqzrJ8IMFYhpallZ
Wbp6grVEa83T34/IXp1r993nDM4EIzwCUgIR7r/IPRJrCougHITkNbRHzGlsR7x5BVq9GIhgZZA+
1/Om8ns4JwoImSxP0mfXYSKhh+IkW3KEXeLZgjtls5dHuR0ScNXofrNNW+ScNmfJHJctSC2738MG
LhY6jjwPnTPo+9TuLiAi0ASs5Db0XP+sqZ9yxC0E9TJ+kO2SKhPIOPWozSEZtyYWJ1lUDis1b7tL
btQsQfCC+Jxqo1qVqjYe6trw3vvqxUn1ArVb1dv1XdOuRRiX5CATSDHxVHMLVdRl6RbFUz5vTA+j
xGAKir2MGZpGwpdlUOv4TxDx8iePJCzoDgTtZJ8cVSD0ADGjPIu+My7GvBGZ6Ja9aKKNjNUapnqI
SRgXO7CvLFz0wz1UGq35EGpXvWZesJCHF0DFueDTJVc0lJofkxWLk9wojkuqS+7mXclubvrjCoFQ
RO3/DKqH9vdw6r2CGeg/zcBv9wOV2T1a79+5b/wcEOsh7zlNJ80LQq7gvHuG8GtTzle9r5llbzXd
UH6JzkUUVC3x+bSMRdqk4nkMYnc9KbZ1ioxaO4ToKc2wav+K5MIhEj44LbEyhtr+DJLU2WiRGLbY
adufCsU7VJLEu2N49j7qNH+dxxTZUdnLFsnkGTuRKMi3+dkrFEPxqA9Z9DJRXZVhfGiioxJkw1I2
fcNzV2mXmv/rQUYRZ0sxYbcykJwutOCbFQh9VTSNwdUw+hek6xc0ig/WlZ+mCqqmM4V4KkvvJMOV
Bi9hrCocEsOk/MhiC53jobcoMA/hG5WY29GDrpNGtNP2MXHSw0Ax5pNUDAoe4IQ2STH6n8YYPHo9
mDyF2+iFNH6JpA5x1G60FRfGnNz0g88So6YIN50g0ywmGlO0CvIBt9XO1NbgLU8qpm/PHSvGc6fp
4VKZq9tVTwpo7IzoDHI2fuHxcpRl7grd6M3kNGIri+Pw25Y9VZ63BtT7cSwqfyWHGbB/4L1V2cVE
yeM6juJDnrbMZ7FM3QfKNL9Ku3Zar/ysE/SobKuJ1rKy3k3eJ5XtntxnXXNHnUrcRqnQT4USrgTo
ALSgv4lOjTABM8bnKA6MXUFtMt8GuhPsMjhPp0lQR4jbxt2qTWBCa2i65qHpoDAMUX8kuapp/PNk
LA/PDRrw+dwSZtdtmA/He8UalWNV5Oho9an7EpajchFucpKt2DCnl1nzZO5yur495nnazGkL2ERQ
9E55RZ0+bOEveigF8+/Kg4/Ucb8XnVB+eF69pFgRogPLRMfpq/E7OiNYb4e9eEM7JpwBRiXQ3KFD
mHeonidlGJHSQjdSNjuYyY+uGqxGTWtIbxugNTMIC8hTet5DoTsdKmvHmBv5Uzj0NPq0XMUGIgey
TwmKASukEpImnUEdMyLWfsTuGJ9iKAUbXpeiVmw0y6JjfTGVqXkpWlW7gcD0ofyVqWOKfgBFNZsJ
7kqCw7Ru2GQs+t+1CmMnZJDBvA04c1Q5Kde6/spVPKB7CZ2cW+sv3QuwYXAwa0fLAXOsGtv3LIoR
7tQG+yA30DcAZMpdBrKbz56E5bz5u/9fQ+/HG03b/T5eBuXht+6qIV9QZvrVackbDQgXf7VVYCG2
itdv/OCUaEsA1A4uoasEX3U/0xdlZ7ovFUKfLDxj9UJ6XMOUvIlRYKvqo4IC98JQreRQpcK7IjnV
bQM3YMY8NN5VxvoWDUr+y8ammz39YDDwP0zQ38mKqdy2QJ4/xsr66uRl/FhBYXjOUmMbcINgtYpU
YzxZIJG571nrdiBJBIqhPXk6oq3nsQDG4Ab9SowUIDOwH08NIImdGug5wpaW8hT0XEMF86ZXI8Zu
TzPqlNqaV71PxYCzrSXis5ibCk4vpZOHr0j+ADHt7CcZbrLB3cdFiqQtc4V3nvEeoHyj28lexxW/
oOXiazd3ypBsNnl/NGH8vw5DP+3cPnbWZt9qn2TEzm3niWc90/wzBoQv8eDYi1ztohnkwIvrWrRp
cxx+9LkJxq7aVVgEQ0alCTFBOSgelXAErsJXIyz8By0gr6+IzywP3lUxipe6zvAkctN8XfMFvBje
jKS1q2DZ1Yp4cShOPJhF9Jr0tYu8az9slMo4tfhcPHczwjNDoAaAbxQfxxkkipqUv58SNQY9QK8c
FyEtXDEBvMpWj5TsykqBXDqlewUkXBzA2VmIFfd8srEevms4nTldln7xzChYM7dneqM76kNbCH0p
RxSoyil59L0ha7WsHerx3gSqw65sfTW5yDbVLVY6yvRgleHJq+rsw460ALRY3B6EgbdEbzrLnsfQ
a2tb3UNfIC/r80XMmp/empmovjWqET9qn/wIol/+YtKAuORdsE5K/uahDs3NNpHRjUB2YuHAY4br
X7xgaOUvjLIormYSRLvUUJSzi2j+baMm5ZNAk2N/jzcgLxNzaPZj1uswEIbhU5nySwvG+ZeXYido
qcn3DMVuFvOAnWBdxpuuZZ2oDmp/tCZeWNVT66kpdG+hI9zyzcZiKtLF+MvwvcNINuZLrefVUh19
9yQEdpdKXLULFXr1W2hk0QFpHlxd5mYVWNYWzApVurmpxyhyBKknNuDTqjcKt/nK1mzcoedeSydh
ZJklyZ25l8kQvOWGX0IhOYGirob+WRFf5ZmKWbY5r/sXYDrjy2hgrjkfoxt6tvOK3Lq0w/AVQFf7
y3P2ptrUPykGp4sh1opXCzrNuh7N7JxqJPdFkGbbkTzvVQUuuRwDkX+NnWoHR6/5hbPavifR8iUK
fERvw2q6xnoIqVtJcZYpgvFsqnGOwEervxpzqdaBrPoTC0Hmf80vbgE/UitW35oksQETuDn/ODjx
CeTb7YByw6NwQQBjt7QRNd8jMP7uoGQvgEa1cF/aSAGjVlOT0xrtiBKJGVdHuZFd96alh7MKPLpl
/zomS2BVaKWr7Hh85A/VvEH1OFlpVd+tUJ7MH8gvAWGT3Vrt4N76pydkTceMnTGyF1bLq8tKohn2
ucOz+LYRuc/sqG82eEyCV507+tIDmJHV+ieCWd6+lc0qihxUCAGszkNUMc060l5H8UULj1TEq3wh
d0dfm3enrN5iW/tw6yk7LzziDl4GG7n7r/EBznBkUa6uWW9CsiPvk2pkZ2qKQMrmZtj49c4wuDlo
Xue/q61urEiaTDvZy5O6XEx52yNZTi9FdZS7FPVZINb7PJ9yaDTlTZ4ybKdmIZvylD3Vr5Vs+kxv
bqeUTdQhtsJEDJxrUD3UDdkqHzoWImVquLjH5F5ve9NB9NWAO+M8+r6Rx92bcu8eY8Kyq93mTIXH
REzgtcEa9nEwOuex9W3n0YHLlVj5dLrHzWHQF2kCZkKOYH3rPCYzKrEhE0uF6p9D9YqvRre6fiHH
DQdsl/Uz9+d42wetc67mPc2Jfu/JGEul371/jftvvYASnNv58sQ/e6i5xrFuH5oBBiFKRDBkHRef
6qXcNc2JWYfcvQ2QYynm6YvA6fB1nA+Vm0oeL3f/dRDlEqSfNYELQWCnEAWUahd2AHXxQfUfp9T3
4WxoTCsrYDpl5lJ8/NMxxrb/AH1+KYfd426Mxiz3C+D2pKqdhexuTP0Mqrg/3scpkR4e6nD8GISw
9w3mTxu7VoeDHrvDoRNmhlTa3J6cZDyEeDSb63u/WWT0y6EyeBt/a+umr4MLBAQ6W5BF6iVzsumr
nyPkjlFZcwjCsH/WteZDxr0K08FxHGodaj7TvASHhGtaa8ojbvPTmj97s6pqS2HaERj1jtKjilrd
gOjsVDbWEZTlbbQ8hMmle4mLF9mg9sdRvVA2LiWus4zJjZGALQbCy11FxW+oc+o5eTqzZBd9nZkk
eWKXKytTDl0fQ031x1fPSJtroerlNSniN7Moxg80E1An3JRBob42r5Vnd6+11xns63HXvUqs8+99
y0B4EkviCzRtZxlZub7pDVws/A6hKCBLPyujtU96mAwvYQVCM1BZPYWRN7ww1fV3LTPwlexV6jw5
15P7TXYmpaExRTqCS0jaZThVG83wL8bYgWg0S/csN2lLkRtDxLHZdoqLlYJs3/vlnl22O9VM9EPb
xmq7xUvVWxUZ2VU3Krqj6MhVLDxPaY+ybc9BufdXzEl0qPRkJpmIGUiI6CZ4H8cITxj6+RcU2n9v
BFaGyyGays1fHRAG0LkqHXVx7yC/519SM4vO/F+Wf8XlOb0gfx7R6tjL1mDp+Px6JJJnbpBk+0xa
n++FiWPSH9qPjAsWaVDR7kQixuzxYjzcQ7c9B/bQ/XQyJs/5Z6wM/XV2PfCPmlXWO3OYYgU2M2Id
wmt3bpxGBUyEdqRMh6nGvnPieZe23MtQSl0YSXjSAywQY9szHpDwMh9MffLREBpXWqcUD9boIUSs
hZm2ipQoA3Q/95rMH/rOXdQTfxSwyny6agzfR52/UWZ26Vo2M0/kK8Rbyj244ejd0KKf+gxtkp2x
eOIqsV8Z4z1SYHwsNSV8B8voHqwOOUM5yMeQhNtVqYNu4Pxc1skSPGR9lIOHwDtXlKOvjmVRT+M/
IcN1Kipkaa3w9qZ0DI4V5csN+lBkn2VsxY8S0sAcpb4SgcGDp/oMg5BhMOh/RXLtM4q7+BGwcH3D
S/zP57m9Ti0+7ufocTbwoCsf2mwEU0CiOThWqjdaeGIqQMPmDczGZpVNCfeJrGihKyptdEohrJ7k
XiOD02SxONebgJXbPEj2h7Xe/B5/GyUPiLHuWCJ1BjT3r5PI7ttBkR3Ep/aQsyI6xm5bb7vWfSHB
qxwDcxDVWe6GfebDsCI4ckFy04DUANrP7sDYQXTkfxB6ZEOw7z7i3dMu8uxhcH80jhet5jRisZBF
R1mJ/O9FSdkFIAAT0XmjGMGm6SvsE90BgRQIqqU+o0kr1uc3GbZb+093rfZK//CnOYRoUi+kNpuG
/lG9SuJh2ZciPg5a1Pjbu5JbY4y3F4gEVZaHP83bGVAwGpDLSXtInVN/1T4tIYyr3FSWjgW5GQC3
D7h7dUGt7EO7SvntWuOa1Yl5jUsfxoiCgeQ95nIPXtWxTeF1PpXsyO3KW4w6FcZ7TFWtDzeemqM8
k4xzX13V4MehEXGkoeXRo2JXt9eTocoxM8qz7ZM8JrIh3HaNvse5a4C8Xwwno+F+1XluxwwVT6UM
wY6WF+4jtmolKHbNA0bPXylFNBz8+cBCDpK7nk/hUYucen2fjVX/OVf7a3J2H3efsP3vQ+q4bhYA
utrN0LHwmcA3+K1fXTzgzKgNzxurf/RHMRxaHvMCYBqxMrffyMCae9my46q6ZIZWXmy3/DHgOLG/
h+SIUTcwKUTRdzcKpIjjrlDOqKyGCy/oxvdkgk45tF7zNPSptU4KxTu7TaftTK1ODjoCzid81v2t
kTfVo2KKfhWlYfo6TSWL5k44b0k7dEelxWhnQYHEAabJxk+H9FSURy0L3ZPu+XS2nfm7U47Q9TE6
mZi/qSyM1UREj/lcWIzCyH5wrG4tW3KjcBc4JEbzoxv9OAKGGvbbwi1rGAuetaqtxDzUPmRzPwyU
rTlOzkunVCxaM/3YCDCFlLQf3fDBFiJG/pFNzNP42iDdmzp2c5GtW9x3D6wFlRMFiGnm2tVfPCsU
BzlCTZLk6iC+vKB0LXam7as+xvQmkIS6Crb3s6spQqDYN/freyyvE2U9GUm6kqeRJ2zLdtxSVucT
zW9KzJshi5t9EQQ5bknzW3BVg7mBpb2Y9TTiyooyxTlouu39PbeWkT3mpE//89P1w4iATApofn7b
cjg67LdPdw/9+YT3dxCZDiWRyLd2t5fMWG4AVGH6cH/NyLZR4MmowN1ftQsVbw0V7vcnlCeswuz3
J7x9W2HgIPU7f7rbuXXhM9/h08nR8vzyE9YIp93fZD9/wrS5/X63r6UvIIHHw+9PJ49WbXFQfAdU
1PxFyKPzNPsS6ZXAz5HQ7e1TdlwMlRKtgOGVz+COZr6rWpwLq3WeKJU917rtfkK+QWMv8wBYal75
nmv4R2EQ/ZDrrrl2J6wEGju/cGMSz5lORi6YPO4yYUzVMzH1k6IZX2Wn3JSAMQzhjrfxVQdpviEB
upH10D4K2pNTxD/u412N/CHPfCacjrpqDYW5XjnLtKfDsKojR3vCnFB/QhLr5AyNco7m1lja/SGI
+GplpxxmeUjWM9sO0MFkiNcEyFE4SB7P55AbvSmGddrZxb9iXlxvXFxtLrdXGaOanL+nL+TLyKMa
M8QVxCrSg2wO2lg/AG6+teRRQ4OcUWmVyJH+eb+B3oM+0JxHGYoQfNghJpEv7+8XzfBfuZrUWGvz
BpMmwqVKr2/vVIbQdicPOsQB1T4+kIwZn7HftbevBLB/sVUxKosG48vgng0vyx5qRYPAOvrhRe6J
JIU61VfFTjZtkaDkXuogEEKziVZ/jXZjddhXsB3vJ5Aj5IZX8LLx9yvcw1aM2Zn75xXuHfj+/H6V
HBIK+vHMh9QOjWQ1SLHeVkhtM+nY6DhVQqn34z3TecSsJ3c4UnV2KLdX5YPrYpUwqEFzNUAXrKjn
WC9KgO1TZ2TDh6h7POEGY/yGH+25cjrvlztRq8kCzLTwjaYgPqBKnjg68Ck1+G5jZdfYvvIRpK6D
HlmbverwerBOc80r1CWWpoahPvB2ta0VdPbRVjpn72ZOtR8U/rlGbksbFmZemvedi2s8AdUq8BKV
W40pf2N06V72DIY7M44yaskLvUvH0y1qG+5i4EGwBlGR8RM0/MrZMqwb8v2KlmxajenJsszmcrZ2
zeLafCrRH9qGdbEPKw0nd931L6oLHgR8sYIAZZcsYz1tzlNtqU+RWr/KuOPHxiqaKhx6gajBqTRW
GMQqn+BZtY2rexaFZA4f+nOut4ju9maw59LQ1jLMCvHY48X0El3FFDjQwKwE91G8vK1wwzSRJCQV
3+TYD2ZyrOuigaM87046qhWOwFRM83Pyi8EqdLpiPY1Z+uriL79rB8wRHNtKXgsFWwUrB98hm10L
5SrK1V+yNSmNg0K6e5ZHovkinlBJX6KNzLN43jg4afl28yIbfVxsUW5vrvLYNJpeTT9UH2SLT4IS
sRdEJzk06QEBtqTq96QPlJeU9eeeS6FQF2ZRh+Tq2RiDFi5VzLjWUxj+jk0pfC4UrmuAwoK0nxwY
Dfo/3fNAq52KgzfmQI3/xAsxJxo6NeZGOr3FuK0Aqy6T904ZdeT/efLLplGQ8zQi0z/4gLTemQO8
qaKMHqGrT2+tWMlBWuYmF6Po+B9zBkeP4DNZGjOB+ZDEEZTzFQ+UwNw7atwce3tyzrJ3ov4NDsl/
HUFXXYXRPFRNkr6bmhMepyasSMdzUN5N+cYCY7GRB4lCVUD5hiwecFg5ot7vbfwYGqbcRNKXxw3x
4Ulmyx4ZNMASkh1FCmbyq+o5Iq01xq1+bWOjQm05jNc53/BGdvaj412oM95aMlS1vb/MkpFLaD7c
paR91BpBxWsoKEAihPqqtH7EMoEzkQh29xHkAhDMvzRRf0PZAdgP/sWr2LSLx9gsxdbyppkzNyB7
qPDIdlurfm50010g7V18rW3oU9pcRtdazKKALn23vLJYxGmuvhaBRanF1HUS2aa761GI2rvKNONJ
inCNlmz+WicszfhT9t/Jr61uZyqzeF/0nfk1NmEqWBDDn9uGrFeThOnZUHMqdxir70LV9i6BbeQr
R4vT99BSfqS2LX4mw/V2HkyvrgpWK5+t6BvAV51ydVF9WHnThEvTkLxO2Fq94HtevHQ1TlCxnT3J
UFSb0wLWBsjqubNs03KTk05fy17ujfGpM3sgonNvgZ7yS3O8n4t63JzVipuT7LfdNF23Nn8y5TNz
2+5l7NJViYDzeyscDfhFaCxkE0tPe2MFbYl0d1O/sxLDyikeoE/Mgw38ySl8dM+al1ZPUKtu4cFK
g2OWz+joeVSSc81BHxm2o9qKY680ycIUSo99I753ah30S9OahrOMyQ1QhOGczJspaqwVlk4MmY/A
gxkDKNkj27qKROu9W8ZkL3JwoKcy66jWSbTE1d57qC3fPje5jYupMTlfScEd/MGb3ooJA4fcq8st
nMzwwzcnvCUS56sCoXmV6RNeO50WPWaUb6D16vbXLBrfNcwnfCobi8DLenCNffh439iNd66Z6Bwh
M5YOPq5uvJ8UK1jIIUlo/x7sh6gum2p2ji2oTQuLVN2iFE3N9S/brC42ZcrXE4psfKwRNDtMPVAe
yQ7oxuR7NaGsJJkDDS0gPQFqTrAKMDn8rlpt+CDZAXNfM4/8Pxwnz2KKYe9oVXhRJ6gCSk0h3hOx
+xSI3n1yauAjjnWVkVEl6YNMTrOSfTJmOc1mcJvpIluJiONd3aNcFmACly0tr35Epnc4R/PJck93
NhMuUqEurKcAjxUkNFMWJkZjPen55FwTG5gLfTJSW0LBgTfzVkleo9oYxdHagABy1kBlO1UVLSO8
a9+0PPu9J2PQrNrncSiWYCjCL27/y7Dy6sMurGxvQ3Bby7Dnh0fXbk2KvdytsI5ByiDtwy/RpH6H
st9dg7jNH0ZjtBdyfJ0ZSEXkdv/gGmp69XTzp4wLt/CYB5QWsjVcZ65TnmSce2uDdmba7iOR+h+R
SXF+fjtKr2CuiATbVjZ5d+LPu+t7Z1jn87tAYeZYtvbvd9cxlVr2urepkVKJyj7/WdrYsCpt/jFF
uVhZ8aCevcYtj2WO2GPfh/Hr1AFRIE+T/4QNvoybwby0hp6uWtPwkLr0MQGZ9+6btFXGrdXFJ9dq
/x2XY03VfPPxGH/tOvOoJZb+4Q34rQZZHJxLrYUer3r5Wk89+33Qk4sXOtqPyMifQMWl74bPx+qr
XDlGxtSfUaeAOWoG9SdY+b3PNPqH5hVfsOYyX9VKyTZOQfLdCBv1ofencBbN9L7Eir+WQ5FDwtHJ
LeqXHPb3pjNb/6BCZb+gHjUsdW3kIh7NDvHx0QPVNpn23ojcHQuMWIoFvU9Z1Sz6aUy+iCL8VqS1
941MwkOOQMfPUp/WKrf9YOF2Z0RP8mjRWsjfwBhZQP3YmHla/XQD9REztfab0YU/py4QO8Vy+42K
88izB3gvL56Ri8ifu6pkATp62kbGusmsLhDHdlne57cRyBWyek5M0hg4zI15+BRkkXspQgGKed6D
iV+v2iQP1w22z+k6QHGMX8A9VjpFaR6vrBtFGT/dehsPXlLkNOE6thEvotzdcp5/DrnF+FZvh8jz
B1quraMhbDY4qSqLSEmUi+f0+jEZAcrFfl597aI38Mf2t6RqvSVi49qZH8w6mwgtL6u5ox2/p/CQ
v0ZWH639inWANQJRKdQeebU4sr9NZgEjow0+ij7uNqETqXulEDh2RAGWUfOIobNeDDiYr2Fm+jv0
QR3Ae1b12qbasxyAJBEOrlEJ5Kyuq62uhDpfAfUioJjA6+oPG0z2TklSTLAxgrHbOHhD8V/fJ6bb
r51BFV+ssV2Fdja+e9Vg7hwd3xAZr9RvzRAmny12btsW+NFWc0PrS5Km4ovhkFEYEtXelm2ffI7J
N9kXw3HesKw2dli2TO+YFq9kXBMsVKM61cl5DcEbCeWdfAnyO/YqVMKtYSXKshIBVmesJY5yr5ib
95jsMIPq/xvSm64Jn6I1V38dO4C0P6Bjj6MlEn9yU0XglMuwMP4Vy9I+v/Amoi2VAryI/gxO5g78
CRx0tsWPv+J6A+U28JvzX3HPz7NzC+K/i61xWcNaXvZ9/56JurqWc8reQcPn+CcE672+Yk5zC1Fl
q0giwYpVWNYG5qitChz1rn4ujHVjDgiedK67KQyzOLus9HawYoej2vB7Uhb39r7lFkfcq7tdjcrn
WXgo6jRxQQVDwcUvRgv5MYhqNAG8yn9OtQ6F2IjJaKSrD8AA8ktlGerG0jpvkWXCY2F9+y7UcYdG
AitTy8ouMib3vMQVB5hBD7JluJGPlFEalOeaglSY9NnlFouqFAvBVE1WwTiqz5DB/UMzVQBYPXMs
WesFSwDQ/VX2iqQpV3aIPahsGrHTn4ox/5ZXqfpcm1X7gNjiKcFk+63Ro5CKroh3smmaWr/Iisi7
9YY9nvdu7D1RPfVfGr1dyVHOxPylMpnHq7AVAX6hNTOKiTph70WnoDKbt9CslvFoIMdskymczK5d
y2bbxD/gxo+PTtrF14y1p2gSQKKuaawLq2zQveSgFLeqnIrJTs3xd7UtUT9VDllgMwnPrYoXYtyI
8Nzx8Jd9cuP3TbVu9aBaW5Y2JQCh20dTWOrWB0Gyz0IvvciNZpbxSi0tDO2MPLvFwmZKYSv5AS6g
mMDLcTIm92BwVju1pcB5j3lK4K1Qe9EWIA+Lad0lA7WRWYMnddv0EEFq2ia0HzkOObuubblBua+u
bni/wuTAA8P5GZXeL70d1Le0UiZgSXVwafLa2aEIH6K1aJkPvQZ/tzCK8k2LipD6Rtn9BMsrDMP9
ZVTRS/SSVarJE2q0bpsmtVGo69JrGedYmv5nvJs7/4qR28BxBRNuEfwqhV/rDy54ZigZ6rQ2ARac
88nQwEZGPxE4H1F1Gcej3LtvbKGlWy1uYVFj7+bOm4B5CKzHeTcyqpdOp0J8N3qTcV2Bpy9jt8F/
xsne++Ch0sp1opreToGNtsVsdQRtZIXvuqYoaAeqYh/VfvgexOnX0HLrCw/u8N2cq+BJ/eZ79kBq
OH2Wh0xlrR8oGfZLOShhBQvyC7YHWVieKSOPjamHWSQG23i1IlNbpViqXxJNT3aaWqbgFwzrVEZJ
sgmqQXuyIYkte+gkn/1kP5Fkn4H8TL8oWi08mOyhxzQkMI0Kq+u6eTJrniBpqaknDa3aQ+Yo/m4q
1elSBNm4GjEyfet7VsnFB/ec9GSKghJAVPcLElxqvALempz8mSbltlAhF7ItN0DyIhAO7YRHY/xP
jzyHHC7H3I6RbV1BsbXvPsfaTK/BLH2tDX1+GrLyIkPRHAKBIM5R32xlSG56U28v5AoW8ph7XO7p
swr2LcaI29A/50cabHs7oZqSp0vj+uIEWX6S49UpVDaemGqAWIa7FSS2jlMZlYcm711S8G1wdmrD
2IBvix/RxXdWLFzG53wUDQVjo5yfuQXmTIa/clp4Z2ZsakcUWxAxSGe1EK1q4o0MYrXulLddx0eh
2SObNh7VUQeCprGezv22fu76BCS46ZGsTtV0q7Y9wohDYe7HtCr32ZyZjFBk3ExulTwWikxl6/6L
qebp0lLr8gMf4QCdUFKLHcKksDkzpsrj1psXUQuAheuuL5Ea83J7azvjQsyAj65UwgMLcPze5qYd
tN4CvoRyipK0e/szrLVBFzoDjJk8MH4P82rLw7SMYS5nk3F5NmseBq7l38OYhVjgBKbkFDdNtVUS
h+J+POrPoWVV14A7uNUEolx6OqSADkWCQ+Um+rNtZfou9wVM/nmwg7nNcwa1Zx5qFmm+1MC67eRQ
TW2SQ6sA15ZN024wvHRLfdfblISQDVKf0wBlTeGK+K3wWfW0k259NBGTYX5+7Ws8ISURNNoPJeuY
cyUIbZOrWDikuaKFX21ZZmC6Cp5mXcdpeVWU2lzWLVTzKurQaGpTUocUAb5CIj/nQUveInJ2fpU7
v6jPvXpDVH4WqSiWtlKaTwYouU2DjurZimJj346pscOCoXuQZ0TqJ0OUy0M1uxuCr1XO7JRn15w7
vp2xTEHvzGc0O7dYjrNIoQksai/XOP9tFfRXjIpYeQhSUtuT2AWQFKPcHDIcdsZ0naI/hEq3YhTp
NWyK/LVsy9e8N/SH0euyV95lDrhRkJGZOyclR+rOMaqD7LXbOkK/U3Q72UvVo0TdybPw5+RY0rBi
U5PrHur2AQxNCf7dSD6dUD2J2XXFslme+J77kZnWLDcatg9uVAPM7DSP5XkDISwuu0Vt2M3PaeP5
SvGzSpIBgAiSWGrRf0LtcE+eUv3eNG09rpM8MRZ/dfzVtKqa1RbkSBmfwhztEBcLwXQy3VPQkIZG
fJ1FayRY4Zfh8IMZGYLMQ/8L5cM3DMWDDzdFJxheUX+JkkHsang5cF2c4pJSEF4hs21tLXN0lzze
+NrnTQvB4GhpDjpyg4G9uAzmuKJiLD3GVKaFx/NrCheh6Zunvq69F8/v5wtFbzBmpJl2brWuWoHl
xTwYlwBrOxkmchtzM2hddJwxQ76dyi7c9iFQ2ld56MSq+AnBo6U9D7Watl8y9Qk3CesJeJH+FK+K
hIVnbiiD8d6m3H7qFeuGIVgASR5wfggRHRCrIh7/H2vnteS2znTtK2IVczhVjiNNtvcJa+w9Zs6Z
V/8/hGxz3qntN9T3n6CARgPUaCSR6F69Vvcu58pjSpbxzW3NaqFapvOCgtmwRHM3eZQbOVhDPH10
EgueQH+AszUcs30PEgfmE0XKlnXZHnjUsMGzM6tYeryVDDteZZGbPiZTM5BZINNwLyyy650ca9zL
TJ1933TOqpIZI7rdlE/LppusgAh18krMlwMR4ayFr7hq3HNIXH5Z6L29SH35KbKovjKhZNgOpJ82
ppuWS8EsJIiDwqkAts7ySToeWKs8VuirxOqLpfPn2ZF6ESOZEDrI6yc0VaurAufwoczScuWllvF1
aLO/rcRI7nOnku6ghybpbXR8j9B5mKKR92STq2+J3/xt8J595ebSoH0JLCDUmmAJY/MVtfnuLqOI
aR3YNkhix0IyU+mqfelRbu3CNzmgFoTAkDye+Lb8pYz8QKIDguJd3Xob0wFhCd9b8LfDP0YrJWUX
KaG0IwD4bSghNk90CMgL+NB/1rLAEJmqufWKjqi7Reok3ZpF3tz7Zn6O3UFFhkzj6F8m3+UaZheC
zv7VCov7TvLDfd8H5hESbxghp8aIL17+lhV+7S28jnrRLGh/dOpG1uRtHxTOFz9zu3WtyeXR5gBx
8XiJy7DhIUuDwWGD6rZ+KcfGW3bEIqkWKkKYoh0/WtRNZFH2KV80pRnflEliFfIUOEWtPOcTNWwy
2X714dr9ZtsBzCodBWfcUMKtWcKM4spG9+qYwLVK3W+/e8awLb2CxF2jPbWp7lClJ917ZrqrdcgW
BgvSkSFSl3WNyHSX+PY2gpP8mPVVvzNt6eCOWbpWBuc4xlW7kAl6EIhp+k0baOYmc5svvpXWKLzb
waJKh+AbvExX2yis95wvD1TOaMBCg75xpLo+QP16cKhvvsNhEjOnQuEuHcClR8BAes8P70UDQZly
lCJY6SdTJEnQiiW2sSa3o5w7a1DOcpd/6e38Wpgp0fisfKJ8PL5A7Cw/Z5LyAkuhdaeGeXUejPLa
hUB58iQMj4HzHspNepIhnXDCfth7FgwowPsz/STduQ2Vir6ZfO1AZWzBpkPNNA2lwbxMka0HU227
u8asKVyXALXpUhisSrnxj6rTnJW6seGsnxCHEzDRd+jxiPB3lPtgpAboC4RdNBRjgacXLmLs+NVf
PPSnsGgPzz1qSpciDp9rJavuCLTyTRo7Mnxd1b7IdhouKLJItmXQ/m2TCblHJlg7971FaaPuB0ue
NrITvXsxCWl8d9/2FnDlMfpGWB+PTjGGvRNE+eI2DlSrXwyVGgOqS9t13tvFS6GFzRoZzHwrhqZm
cvtxFPhlvZH6Nycfll1NGShRNi093roWp9ajq1Ppt5xAFcfI0x9IBUtLv0N20XcOaTVciyE0LnYC
qrWr17qj/c25rljIYf2t0432OtYJaacMms8y+DqWfA9DSV0OTVj96PTHzrZg+Yl851SQZlrAQtWu
+ojimSZEijyQGneHNB4BJ77O1wQmz2s69UhDXxM1LijixCQm24xCqa7jt1IMZVVP7iSl/BaB6slQ
OnsqI7nlHgQtlBhagTeeB5tgGfe5JzCf3UPSZEvKIMynPJOTRQBMgMR5/1FNbpyGcaRx1/XNt38S
kxMeYsLh9rDXBq7+W7POgil7COIfhZvbh76A+9Fu0Leh6ibZBToVVtRnUplcwk3GkXvYaLlWXEa7
tCi2lBtiON7VqYtsl/Gofkxt8nI+X/8d9xCScxlUChAejhdImbO1GwTyQzNGFipDnfyUx/dlyQPo
JNd737ZhuGt1FOFDz6kvQzAlX5y4/Kq66Vku+KZHcY/aOnAmolza0rSQXNcaQ9817ijvwEqjZJ6p
8VoxrGKvmOwGuHu6ZXQFmWmeSylIXqtyab7befKoDMgEVZksI1sjrTsjzH9wyrvz+S386rW8ws6P
MiiagmZXDvWdzVdpG6l2t+0Ne7jKlu2t4IBWX2USlKqZhD9S80wmC+g4X+ar2dfWV8uH57RoleqB
BFOzKeI6A+tSgo0mjMUzV3XNKr1ZppUVfSuyfulnZfwu+yUiCGkQP5tAAzct1CfHcdRgaTHA8vpO
p5DTH85qrdtPtuMo/GRviHIVb4FvUN5py8XB1TsLPGH3rngRP5S2BRTfqEyA8E14hIo4XBO5Ge4S
x8wXrWF8C5Xce6IUcdgpEKduIT11njmjQxWZet+hsQBAmCbDw5DoHWU/pbwp07Z5hRf1IDwCsx6p
WiM+p3ZVtm36aidbXryHE8LcK+QfTvwvI1J/tXmBesJZBRD5r5ueoPugBsMpJey76APHfTJ0nXBQ
2R8m7EmnwRBc9KAF+zo+BwD1qKgp63VpIFPt8V6uTBQ/99xcpJcmHP2F3dqkv6fZqrFRnDH0J1me
uEjdjIeimhtpCaRC09tu3zREr0dbSb86sfXegTS9Fk6oXzPN/xux9pQCaGeRg6NeUscHw4Ijm3tE
pIZt30bpg6dOkeusqb6bkGclQaO8c8p5L+TAei6gflorSvTVHsp8Rd7TuSZTA2YZJlVyRzvXlFQJ
fo9KWY0lmCXfLZ2rcHQcE2h+SBJ7tuVSbxL95Ydl2kW4xcSVrvZt79tmsYm4TnPp245gs+T5azvL
07PkVQgQjDHET60Wn0Bd/GUBmDwHmrHO/OoRCupgqY7qaayco54Qx7UcWznniLovx8FXVkZd9zsn
rtQ9OiTDJZ+aYJcOhFxAGQS73HOClW426qs5wKdf9v0PiuFGv+PEDq3Vc0m8fVHVTrbuIEji5zL2
xgMZhKWvSwZCUbm2kwdAbHFhKsRqPGvnRlK65CPP91WJv/iOCg2MjQiMJufDaaRYdZlopKNDU+tX
nRERoZcHi5K6pmkXUd08QhaU7IRtbqgK++VS2Wq37qxOW/A0ctZJFbzaVUcYxtKDl4mNctUmhnaN
HN/Z+BRnu4mxJSM1nigwSneegeJNpxYw/gT1uSu15BFGBZ6rUdkDe6X3e2FTEqAvsMsCB5XsK0cB
611RCUONkxyZ/eBpPCWjNvEmS9Jw8PVsPIDH5t1xyWAEFPWfGrBHPAhGX6SKtENHEe66hYB5lxS9
fS8jaCpbasuhB6V56l6JlQaccfygWcZeEpzADKf7YCRgYQPzWBXWqK4033Ehd+kePKLhjmGSwh9D
yTzXIBRd6tXupczL7nmWnqqdkY0YTZ6aPNC7zyZCAIgb+jzkxXX5jMoXQfRIf+LzY4LRWcLwnl7t
ZlJSbp4tipGvRD6TW1OQl14VMISth8lLTIRF5d7V+XcxQNpVXpMwjVaWVY5XGKachabUPVkWbbze
bLJhbtXY1sG/4iImOC3oFwOI5GTJuzBaygYC7rXUlKfesYpT08Q/ezFUCzB0Q8MI6TUgZeFz6/JL
xOcqlttNzJ3wXBoIHkuykW8TxXGpqqThY+Dsm9oifp+OZ6M0uQEk4X1dSBFff34WeYK10MCFoRth
E0pISsO6F7bazgg0VtCWhrbKMalySdIR1QX1tx3lNF1lxXDXQAd0lWE2WGqu7937vOotobmYbGEH
a743Xm3ARCe+dFWnrOAV1LlNu/rRydVkW4f619Zvo7Pf/k0QvLyLmyHfOLYLW0yAAlHlQropenAq
Q5MjunNTW3d90Q+ETpEf6U3ZRGjCgq9air+6sKL8ZSBvsTB0qX7h915Z1qHrPRZ2iVJbWLoXU+ZD
EUSQ9gTR0WxQI1Ybg1vLNBRNB6kHVZBO1mcLMaX2xK3TbiV1sXrVqodAn8iZZDNGnoc3+MbdJBOO
21MVRvpipKiEU686hfoQcBMES6IpfIXHAt9sNoonazcCp7JukF/tVfiFJgon4dehawVftHmKMngE
8tCLV42l6Ic6oF7fAcz1pPhm9cBxeiH3SfYE8+MamKR0Pz2ou02lvGqxU5zKJHBvQyNPkmU4dOEG
Ahc0VtK2l9bItUrbGJjuQ6Vn3ymdACOWdt2B71qw6MhU3RtZBF7Oicet4bgArkrpxUfb6qEbkqXe
lNWTNwzlU5bY1xwy4bvck8onR+uMZTsMDb+wDG1bcbekKMKVW7t3RpZ35zYf3LsUeXn4OcNXLwnL
fSD7OYUbXvRqRsQmiUMGOzEbUUcNRp5UmZh1JYSr0kh6lG1dfuD+sRPm3mrTU+xnIJs4aAKQHH3I
G8hgGloVr6iHMJ+NOILAW4U7nIoq8zmpiH0DNJNX9jQ0BlnZ5hm3dymyjOeEKiUgoUq8FmtVp/W2
MHw369vaBuQwd3sNhl+cecKrNtnoevCksVXU9gGk7dR/iaGKSOUaZn55I5zTDky6Du3obVb2opTQ
jZ9vb2v73l1B+CNvhbNGMcWq9G33NhubVbOyKLPfCWc56AA9tVMaVlx39KWlXtfRFtzozrCc9tJ6
g7VJgjE/2dExI0L3hNpXq8jd01RJ85SU/Qv5OeecwSywg+EBdn2t7y5NHe8paXeOlibBxiJstfJW
jFRm3Uyt1kV3OkgFV87VAOrSVD+SHTnYHfrawj8tg3jF+TlAsB11EyvteMQLyBPLYYxsHbmLROm/
p7nRvuW5ryKMrhkX6tLDXQBvVE067NoY0XMjIxVmOql6IKbeLkOn915LQscbDZ6DjZhVKmQ/6iJG
XWSazXQgfVXWXr3A1l6at6pIvJ3qZ5CWd4TtwsQsV5VUlFuQy9y3bG8cDg4yFcY6NKxf3Xjq6kpS
qMsPDh+6eqLkm2iq9vKMB8RtvReTP4+i5WElQQP0ovFpu3djhIimkWR0+iX0hgcxCsc0uytA54kR
GCvjpKHQswgmevWxhOTJ7nv4zqddEejUNhO71io0Je0yuPLPRpf2lkTJ4WzmgT8/xC5gyslptsc6
nIv+EJjLTxOZF8qLwk2G7ewsXIhHcNYx4Zr/fTm35cBolIryjDDBhvru4as9mu5qrJ3uNCipfJZV
wl2NCnAw5IzsD5BNBJOikGiKSVZI9GLNmHgwEIYdLRSFhE353YuzKcncIk/7aUI4i1lYexH9mHYW
y9D89eBRgMhiPQKivu1aEVsG9kRSqlmAZF5Fw5gesir42VAbmB6IfKcH0ZsnZr954pPff+Eybw/c
DMJ7sf+8Tgxnn/lK/4XLp63mtX98lX+82vwKZpdP21ee9Ovl//FK8zazy6dtZpf/7f344zb//kpi
mXg/lHZA39EPHoRpfhnz8I+X+KPLPPHpLf/ft5r/jE9b/dMr/eTyT1f7ZPv/+Er/uNW/f6W255c8
HWoZor0Dj3bB9DUUzb8Zf5iKKp9VKTnC26rbuNGj7OP4tuDDsn+8gjCKrW67/Cf/+arzq5Y7VGjW
88zHnf7Tfv/p+hxmOHp3esjT+XzF266f34eP1v/rdW9X/PiXiKvXw3g1iq7dzH/t/Ko+2ebh5xf6
xyVi4sNLn7cQM/H0L/9kExP/he2/cPnft7KdEurcUnsbJCM4NlI7MSQCNjvGvxsxEw1DcVC1qzAL
i+hVYsHsa7pleBTTJQmkvRMjy6Z13kOmNfrSqwxqq2pDus+CGAK1un/iFAyR7TSKcyoJW/At07xY
Mwa6eSD7/kPMC7sLT9RmLGHEEjbRVD1sGaYOCKyGbP8EXfQFUo/4UthSvO9sB8Hnjjpf24xuDQyV
8TlPYSCdvLQoQklOzAaWBJzNk083m5hWI/0dOToCIlYDtYzYKvd76pxzVV7fHF1YJVeVEdjwJBvU
l2QjEjuc7MFhIqa68SO0XG34bgzq57viohM0IG8fUt0zDYfAKi6FEhcXRWm0racXQNfF6larhp1b
gGz4sNrqHYDJafMVckF2FAsrM0eWyKjv573E1n6nVQQ1veNtvyApmlOYxtDy/rqkcEv7rj+rPFjc
3PSRI5ql7hy57CliRi/Im9Ttb2L10CNTov5BuL6Rqb8ah25r8H87Asr1Tn41adm7BouEUSyfpwtw
Io7k6Ieka0BV2HlB0WkK00dm7fPC8m8DRwkc0DCTPQeOC8EVwavbCmGcl0nWGC1JetTrD2tuntVQ
rrs4SY+fF47K4O+bULr/tJcYGpl5JtJt7JXKQKs+RmhtlDvvLmgS7070AHt56LaW3tYFMktem9l5
Qvh1zhidRypLJ9d55W0jrX2w7SgmbhroB9GMhM4OKCPrB9FDMG3YJ1KyEJPJbzcxdHXdSyk4YUVG
cTRis9KidWTgZaiN+RCPNYV610qSciesLWJyazC12lJM3GYnd9HrRpmQt+qdhO/sQcbJ3Eg5lB7g
NX76zrOR4j8iMqQSsP2XSW3M9B00iW+z3QRPqMKnlWZkeVx5K2bmizloGIKq66AwmV7179d1G6aU
6lFqaK/FizAsT+UdKRMYtmz3IBojy1Csv7WztYtMrBk1IUQLJ98EZAvC1wPKd2PcSR820IucgEHc
xdJtw9uiDxuWPVyvEgwNKxVm9KM+NWGYN0cxFL25+WSjTg/aWA5iy3nif9pgXna7hto7mwxqu5SD
T9mfEo6IKCCrydWX/fQaGimnqxBBCTFBvC1CgxqR2kmrEl5a+0ApAOKUYgz29KfRMvwnhBbkjbCD
HnMO84rZtxTClmIbsXb2+TTMvZ5qDKfej3L0VWpSMhm5AZObHkaPAQC1vW0RNJD5hL0WrbYTHhRw
OZy5Hf9qTTD2NKO6LjfjEkiVBYX/BCdpJzhJMwDqycfcJPU4dYWxnmZEb/YRS6p+Y/XIN82uwvxP
w0BAVOadYnm8c9t6uB8d46rXSfdUcOA+5LparocyTt883SClBMCK0NkAyduUgpIj90thAFyNCujX
wrp2F1I97AXYWKCQRVNXtrs0DCdZzzYBW06pqlsn4LeWYuIGT3YdN9xqNh/9D6Bnr26jPcyL326O
DVXcVQBjLgJX7sEpHOfAyVVPF6IrGrjYDSAEFZr2N2tJFXRfqMZGmz0hO3WR4Zx8yBshEzs1Yrld
1AEAS8ICuVn1MIamEKrLo1cjmxNUd2UO77PoiSYfEqptUx1Uh1v9nIh+92IPkANMzvpWOMuahhx0
5MOJWlvVpU/jl9B1LMiHYyCnUjygG/LLFpLKuogJf+r9yZ706Uv8e4+ofSJsmZ9qJ4/OcP9H56a0
VpVD6BNSr58mMTkW3QiepFLyPSS0J3m0h24hfKoOBDV5T5ThUyeiPnDaK2nrKtiKbtwY73agZtsP
NnGp8EcOL/hJ9CVCpn2vJRDd6c4hmZreVGCknMeih04wuiRmtftsl1rn8E+23vDdg4ToE5ruk89t
V2EVY7FGNO1A6clSzBTFIO/IKreGqVx13c9fauLNvgyQ3Yx9/ZmoR202+YvnpTIK6h24fjl7UZCQ
vxid+ShWhLkdn8uch8ZcJ1prNvzQ6JRcH/3Ud4+il3T5X4Nnmxsx6obCPXoVkGRu7r9cwt+92dYB
M0UNx0V9YpqdJ26LxT5ix0+Xq6nWWaV1MnHi/8u62fnn2kBGhcIKNrIfZNti1L17SS5hoS+c+AvR
u69Grys/ENd2DJ3Ur+2Fj7EV1V+dNiKlE7b+gx/a/GYaoXQ0azM+ftqngfTr6HclfDd8iE+KXFn7
TsqJP0E7sKgRzzkFyEsM5wZWwE0bAr0Ei2CWr2EkOesYtq6FRaCchGkSreEda07N1JCs+9jMNuGi
yMo6Km1pP9vFgnko3IQtzTVzN0YOWm3/sqWRjx+vMK/XQtIRdZJcXcOgECpG3MGClXwrhrGcJ3dO
Et8BsI3yZZOiZuH5qG35Wg3PV48Cl6IF/QJSrY7E+b80GXq96L0acHsvxFTYKfBYi27uJajAFoTV
PhjdIjPXWheCcnOqZhMokTKVHPiPoml0CCTQur8XI6+AAGf26Ca3Do/AGn958NQE/lFB3lsp0mpF
2tE7l4IkqahjHtvdrF8LI9SZ/nkQhEjx5CSMf/aZ18w+1US7JCbCUPN2Mlg9GIRy7RmukMhV8ue2
Qonu1+DXTCEV0ialOopimOl3T/OydQiVw1L8DM6/itkAM64/Tcy22+/oNKEPLoH06WdVNPNW88S8
bN5qds4QbCJem6T8rtfjI7X+/cIm434YI/Ri1MTyyLVSUhRbblMsK7hK/EZ96KdJiDHsZaOAzBa+
vWQax6Ca9G4zrS1IqwRHu1SDi5gNcv4jaQKNuRhaZObvdK8/IhwkP5bDuqU+pgJJB2Rhkju3M23l
Nqa/TxG6OCUWLFycifJoJboQiw/Vws5AdlKGWm7qIe2rRaHJP11v8/NS0euCiYNh4KwihkTZqWbq
AeFFUvZgU21859aa8jSQ9FxqkaXvQU0pT35p2bDdey6K0zlUYbLeLc0p+2og+bo3tOJ7Mco2x9XJ
BqbRAwTWlPtxysOKRvcUfR/U9XcxaqacrfANKN35R99pz3m56Il9lUwq97B0xcc+6grq13meUngf
LnoJYEbYWoVqzdpxne1YZNJdTp3ueqhb1OZ6L1/2VaIcRtHEFQCnbJITXAjDh6lpPoPr4+Al7c+e
cPngrUXBlzSTyx3onfKgyhBL/lYbFJKDYpgF2ZG0iH8UplqoElYJqTNTTicK/l/6hMK5NKmck3oV
6DGShR9W9Ep+NEzLO942EDPzLmMK3fXq98sY2opE+ejFSyPI30ml5o9koIpHSYr/ItffnvRppMhG
vwMyiZTV5JEXavGYBc0K6vPxKvyVYkSIuKdESkxKhlndqzWh+2m5WOS6sQLgCK3v2wXsODknqUFt
v5bny45QycKMnOwonEERjHt1oFJIXB+FCHk/2KQlIa62Wu21qUrtbEnAY8XQ8iBVHmuqcsSwcKxq
IeuRdU49SX79uaZtFe0sJfCMu4Wjvc5reIgNr6qK2p8Pp2Vgxd8SMDiXbGpIYSoXX02MdT+pl842
MZHoGToJESo/Yiga4eLrwWMPOvEwm0SPmtHeJDgz70Pu0D64KZS/vy9381SpNXd7B6zr9BJE01s6
DOqpv+1cqT4anD1z2AbU+qj25c7svGFnK3UNPS2mWDU1qlbEWHSF9bZGLDcrkohAcYtq7Y/gn5s6
+4cFmUzNZxRIO6XhCCGauPVcUFfTuJIl9Wak3OXn9Oz4yTZOKxqzcX4uFtO6FqtbBVz+562N2LET
tD3/Zduc0pedNsDfCC9IvIpQnPmiNE7HnVZHpNP0si+K/QwpsvUC0Vl5rkIkA60+Tr+k7pCvbY/y
co7YED2X8sLKZGXlTMh8pKDTozEhN0VP2EaA6MCKpxnRZL97YghNGtOOEUPL00033qzbyzwzn+Cl
bq6Kn7RXVTHcVdeheDPbTLnwzlXuboWpo+gSltmJ0lUb7H4vjKIJIYbYmgA6Jp7r5jo35mNYu9kV
dKbFUdGgiDOrSgfAPRcsQlM+JwZoNkpMVyH0mrucbPVLU/EOVaGB5PCkxEz9L9XVblMf9WnY1SBY
qRB2T2LWtP23bnCGO7EUBOwlKdXiKuZsPd82uhk/iLlAqhcgcOInxVGc5w75YRheHFN6CmDKuwLY
rI6ZCyJ1GiVQG9x6jRMjQqC01V5M9IZXXp3SbnYwafE8MjnPE40v7WVFbxC8wE34gmPzNo0HMGX2
FbsjIldEvn9bfZvzS+AYkqasJc9zN07nw0MQe9lFNLKBNNRYI6Arhgga/5yo8gpqGln2NrNzOs0i
OdGt/CiHeu73LlGvZBfPV5111+QIBP2eECuMjqhdKFmQMenSxoRpe891zH2qoBoz8VLKk9Qeslxo
BQtay3k8TyNcCOGlGA91XewqneJlPxq3Gfl/WJ689upqKp+3qadF5xANwAs55Z+W0M26KerDP0g4
TBNtXpdUMAAmJVq8dqWYOv3QgScQAtp959TWdZgaqnJRAS6JjsVKYF39xLCuhuJa27qPrMVs0xVJ
OVHhdBQmsVT4QmOzqFPVB6PIbmJS8bzgdpnZNl/Gaak4buGmOTq+1e4pzKY4Pc7HV5NH7lWiN8Qj
p6ENGxVl+/p930rVY6RbW09WR7AmrXeMQZguAzHUrWgdN161E7NB0b+F7pSqB53zXPDpFV5wq0B8
z4EQ0Qq2Liol3UDLEWzFcAwLUJSK75zFUClBfErpa6r5zR13qvi2CH0WmIdhalgLr1wzpEVZgucX
w9SCsFNFcFsv+NiaeYbSAnRA+yq30i0/utojyQZ+ySES+Dswod+GEP8bHIH90kLq+/LJV4cnAC0W
fNMYlXceH1cU7zqrWh61Yzs1oieaACmqo1X4bgEHOjMScKtFq0U1hJsMo7J60Jw6fO2i2gmf8rSp
X3O5eVeaYGNbRXGfd7L6RFk68Miy4kkx8LWnHrTHyjM6dytmA53zPqolGgAMnAeUv4+RC0wqmpxL
YohXSsAPYlKsD4vvsc1pSFj8PPzqlRIM15O3lEPsP0IsLxuGvIr5qj2IhuIr2fAfOqPNHyjmHIkl
yZBdjm4UL+2Y42qq6xCj/vav22yr+YZxp1rqu5sgSNZ3SnzpMn4peZyEHR804qWZGjHRp6m59/rk
uTaLX6ZpQZra+bk0w+XNvzG9Q+iP50ZQlE7k86I3N/U/2IbE+E9+87Iw5POfSXW/0mMvAivtwrgz
6FQMTzWnauWrMAbRiF6bkydZiPGnabCgwc4P3JOw33YQSz75zbYPPjlcHRu+D++KXKg8ZHDhD1ea
l4je51eT6sSGeh7rFn90FDvOews/zZeMdcGvCkzdaAQsOxtWaT61Ub4xJm5pMYbaJAA8DKBxtnW9
hobRh/G0sBFGsWZuStsKD3neSfcAB43Htkq/S5nRncSIkKu64WxmrFo+N48Ih+yCKOtPaWMrqORQ
qTGYoYq+aapehE00bWpAcmmr2VoMc2kEu1u0456YLZ//pvRfQEMHVKgpDVqBWbrRnaE5R1HlUKcS
eAdpYn5lUwLXAIT8sfTAoHv+RfQMlbtNpjSwI//rBCpjRI9d41XYzTEJoaGYXJT4R9WRSBJ7JJnt
Qw7Rq/zMSSYKstSG3jYWvuVAwsD9HiNMckzqODtafXgf6EayDX+bhL0wSz9ffO72VLRj5Y2+rRbz
H5x+7yZsf94yd51fu9e5twXkZK+VzknPVRy0EC1QaZBTY7IIzNZ/T4F5UkT0g//MFw1urNdRyeqV
q9jxJctgEoTcT90NZqFcTJ7RVmbb5EtK9x2SD/V48nXg2ZvSp5TIqqx+9cEouqLRPADqba25wLXA
bIPtVsfTPD1Acd8sGpe3Cd3kt3kigB4WJTY0L+Uke+Buy88xdKRiRKWEfqyy8asYiabL9elD05Vr
tRqyB2GTA4hgytHmy43JRTSbVG2wFnP6ZIL+RN2OktYsZ1uS1PZiaAGrzxv10TdXQbv8tivlYAfK
5MKF2EPYUgduWTfuw42w8XAULAs1qHfwjFyyfEDiA5mlh9Yx+zO8medwGlEmXzwMsPBvIE0bV2Io
GmL47wDlQ6KTuMWV4VxcMt5ikTDVVFtvYTZolyXE0NQJ9wNIMhdpxj5XLzHoeD0fg7t6Ggm76pv6
kWeHgxjZ8qiDUlSHYmshubUQxltTyerFVZEK0xqY5oTN72TtTh/CRZWU4dp0pOIuyA2ys1Dz7mJL
0e74u20Az5by3JokUORW9/8ecmWZQIZCMXerH1I9yN78gsJVG1YqyI4kaR2NhXXSYSg5OJWsby2C
IteWesgVFCzyq5EF38hwlT+scIuihrfhd6bcWlTPXRtHNZdZ4WEzm8ZZZDybn5raOYhZU4pgvI8H
PuJojZo7GSzkPkbiZqWppXmibP4dSgWfAgoFSe/JNDezzYSjfZfJDfXmeAi71A95C5f1r2XUbv5f
tvunqwrb9Ao5d6lrD6R8OaUv66lppsyraCg2WoUAfk+zSXh46qBsGlXmHzr5CptYL4YUgj6Adzf2
YjTvS5VMChfINqNc6tAAK59klpOnoo0pFrX+gsreuVRk2IYqLXaZKgd3aVdT/Wto5j3RIJSnHBdy
JXRIF8hiGH/1RvPYRXyCpb5aGh05Tk75xxu/6geqVdEdnERdl4VOqczErKpqBo3oTY1wGSd21maK
Wgdj8mNU8+HCLxo0173ffqNY5VBQVvnqQW60pb683RWBGyJjI38z+IztUtuCfiezspeeAqStY4/D
Wgyrvm7XCDWlWzF0xy5cyYYW7sXQUSfyK4QujgM/lS8eTFaUG0G9VciydEb/GVxzCv1aIdvqc6+k
P4flFG8VQydyXKjI2p+zYphcc309ePJ7O44OzK+mjOpQrIP1rdMIdHTHCcZUUCzhj1klUiufxUg0
iZ9MRBbqe9hpabLurb1qEugnbKBRDiNrt970sE5hTNGRBKLQTEzoaqrfZvmq6ZQoTd5xaajrXO3g
nv097RSGlq/EjrdtqaxdDKkrrWukYpZt3GYHI0rQCUQudjWCP/8mG5AwqM5f0tgZ61Hxg0NT2umj
FmnfEPFMtrnngdNpvOwsGtvt61NnX8RgqIqiWc2TmuQpS6NEYqlvim4HoeGLmxYUEzqlunBUS7qr
J8EQsgHeJY1hWzIU7YM9L1JPX3Q25JNB3RA3wE2sgoG23Y8tSpekL8KvjQpHpWnYb3XncaOLcnji
W+oymq5u4YzInDdogt6UvC0fdW2IDjwqKWsonru3iMfjWHPedCJ1ZGpzGSysqjzoo/0u1nEO4PZN
2cl9T8Uj+YhG574bGDdKMrl/1BVT+YuKUrQ7gYjsxdFRNAlHId/KuU1Np0nRBAVln3JdIBCeWjZM
w/lonXPHXIlDqB1Ocm2pt1TcWr5UUShfssr9Wgaeshej/0fYeWw3jkRp+lX69B5n4M2cnlmQFJ0o
yiul3OCkhbcBBMzTz4dgVjKrumamFlEISyYpAhH3/kYVqjPNwtUAN+7u2m6Zpn3qa2tusKrURfDm
ztZ854bJtJI6poIzInM3gTn6O1UtNOcVV+c1bqx4YiyyNbaRxnxqZnxSV9kcF2KlLqPIz8Tq2qX7
HYeW1gAZzpQ/Bv66xPZvZXdugJrjPJ7SpYiIwpSb1hrevcrtd6oD960Q65Ok+uTaJYzDuo0F3/UA
ekhdxovsTrqYWiwPnNOlWJR8LvXLoJ6Um4HXF4JYC2ZaoaIFem4Gx8/Yw2MUXWqNUDF+rrO57xbv
HgFcnqd6au27wjRfdRn+6kX6Lj1OA85w7BP8FVy66OvsZbs2te2fKOwfRNoT5EOkgeNjeHCFVz2o
QH5uNvNKj8r4VlUjI45vGh1pMj/zXsU444+UzZ/d0K+3eTcSfAy89n1prxpz+gxlFllW/oRJ76wb
EFLHSh+Td9vPEDMOxEs/oQJZJPKHavaLId7V1rhyir3LGe2IcjdKzcuV/ffqpI3DYl9I9+XyMjwG
boV1OOK5v+f8Y53LaAN7gXJ1XTMKvEcPHsSuLb3hpEXVgOE9VlbOYNz3eJnbmPnSpnozfRxOqqja
8kUbI2+XidQN71Qb0iBgaMy6XakZgEwSwtPLqk05Z3uD/E+N+Ste33CS6nzYZr/JXHyB3rxSvU6S
flRC7/dzZ5iwGpYZSdyRCardBJbe74GKBYakjwvA7AvH2CxD2lKyoanZhLQdSYyd1mbutkbPDLVr
09A3UdT9rGtC+Vre4BMI7wVmxV9m7/xbsX3vh18dygD+0rYoZPyjwy89yK/XZdRo5RJ/MY7/+/r/
tsy17WIf/3tG6aCswm+Xd5Ms7yZZ7KHV6Ot7dWLzKbJLa2VootkQY6gecBgrH7zlCnwBBCb3XrWo
Yo5xkWsH1/tjaJB3E+eh/WXK7xXGZiq4jYX9jZqplrZ9XZ4nYlmqyS5kjOOFYxNGTuJ0O6dOFKwM
nqt3tT/cGKqq5hV1XpHO1O2tHkEbh+Yn+1MCIvT6ztSrw/f1uOHPcnftCLpe3gqCjpe3YeuLCZi2
wcjZeywIO/UBgVLTafzHXAT2HbiXo+rTl6Zq8BDqsCZ2R0tVdXR1P9y0RhBszJR9+JoTXLgS9C9u
0N5lDF/qvYt4z0mtwl2hf8TN5toP9q87oOpy5/nZ3k9659w5Vc7ztSAFaggdiA7KBud0tp2zuvKj
1jpEXfd8GaemREP+vQzLeV/wn0XgmxkeP4l9J6xk5S6rqnHXpRZc6OTV1fHykgZaGQmsrM2wZBsH
2UdQ8Op6r6p4nWME7EBFUlW/QOqj7Z8xDPBv8ZfwLsU/qqpDtckgTbb1FKcoD4L9s9IhX+Fv0z7i
Mdc+Jik5L7s2YXwNU8vHTAHP5M82NZinYLfJB9Q6VFWNU3O7lL2HTYD5Mvcf6wkRd7tawMU2cD2/
tSv5qwh673Zg0wAFHqUlyFR/dSyW5Q1GCMhxOqmo2i3a5WhOIDPYGE20USv8camWVaNVT4iCCD80
rJFmHfMozDexxKwLPOG7NDhBmSbINji4pddDoW8udVio/ukyagoiFCzc+OsfPY6aVC3zUT3n+A1P
kG14zn7FbkPtdoZVyP6KwslqDRtmsn4I+pjGMRvr5JTAc0V93jqmRb6NiHHuUw9a1Vw3zpGcrbuP
7OFJswZY1qgir6xZdlsOUNPnjCgC/NPp3YzQROAvpNu2uby0l247X9qHwvyjXY2fgZNcxtt5r93h
qogky4h80tA053Zx180zjsddPSXHefHeHTysBQwM9LZiMdu1OLjs+UXFG9UbIc16Ct2MB9Qytykn
90HXkn2/jMX6wD/6UfiGhOn8KFxprUSLag9acCsUu60vltFjjxHJBDlzG4qrKcxVngbZWSZ1/ozj
0n2DmvgHMKty60ZCQ2AtqD8CmMzEj2rIfni0k/DHNbG4g6LZ3iFdjYFQgwnQ4LeXpsiNESgik9/e
Ga1GLK0Anq0GqzGqQ1VVUXvw2MMIR54oXjRfrgPVlbZIOlfDt+vyqlktcm0b4uRz733kYzVvW0tE
xraZXUiLGse1DUakzZr7qGAbtXQ5adacxt7iLl4Eab4lgFSs/tsssFTp0QqszWURtd5lkJ3JT4Zm
tfvUSpPztXArUNTDtL62II+UnNGxxCthTpwXQpLRQbVdh6grUfvzOjQMbXPtMCafaURNo50jC3iH
y4tdGtVl1YLsQL1pY+X2n+/C8gjF9XX/xW+z4RiFkzwGuverUG2qqjqu1T+GpI2Wr/6o/15Gm0N7
HWKrhaERC14n/1/X8pZxWlfHezybD0h7zLtk9OJVu0hodSj7IwXg15taC6zbMg6Q3lJSWxmiUXcZ
+Z315CQEe8N20nG5ZI5e8aVMs3mrhiA/kKCshAFTFNXOfsw9j91jq30Mg3GAOYcatx6PJL8W7fKl
vZmbH1aGUkeSxua57uyjiPvtoMljKpzqa1z4gqekpb0mqd1sRqEND67uJDsPbY1bH+uJdZ9PNdZ2
JuL3XfelEF76atWa91BBJC6Re3sNyce8VNFRdakC6QcgzbrAN5DR7CsehbBXeO5+a/AKfsksk+en
pa1VzcHM6MUb+ZH5Wb+Z2GtvPGvlakn2HMW9fM7GIt34Rdjt8sKVz3pVpXfcAd9UpyrGKPzss1s8
qRpyHN5O2HA3U52w0JrF/GWxwIt/LTaLvN8RCL6b+o6E31yxh1lEfCQK2WBOlirKJzdeZ+6aHDWg
JNEGHsJ/OfEoYxwjFwg7O+BLrx2NqL9g8+IhsUwUQCtiskxj9qCQVqAM75uuyB4UCGvpE0tN9UVp
ei/0XF9NHbsOz+lq0oWZvgKrXz95lV09sZeGLFHO5U5VVYdVwRNOU++smoQj25PZeS+X8cukSFvs
UiMOPfkk03w92N3XNIj6WzWETIZ/383u+jrB0Lu1zk3yJAx7lXlsgrM6kQ5SwXl4CArtPm0jjcMS
wM8zlmXyXAyC/L+eQ1oJkfLcWR6cBTyK2l0YGhYfYijWjROTIlseprmZoW2cYvuz1FShOqtlxHXY
/7ttkrjwjQJyb6bdVK6POiFnah+5kZspLfzbcYybezxKmjUurcW3//+IgjXGv6/RGw2eJFYV7Zss
757FpL2HvMdTtdTaso/38zAaa02zxbNVjd1zlr+bdp49qRYHjxGcDJ1hq/qSKfDO9ohOUiS6xzw1
gTU39pmzKc7chZRfBx7ZsaOl750XWFsRWMmhynT33HMzcAc/vG15zLXQdbkc50C78WsAkLi++8hh
zpgtzZ35OiG9dKma0jVfexl6f1SvvWrwv80tif3t0bwtZrM7qSLQUT7goVsh5fhXm7rSexQvCAWH
ZEHKBeA5Fdjq6ihLbi6N/YImTXtvX7jWfJxr1LGVKHuPAxLPJO9FGrO2n2QPVL80kw+9sdaIfsZf
AU4CB0v8V9NLsUisweBkEmFXKzk7g2aeMxRkIDfxMzkVUX1z6XTTzju4kf4phtJAqid8qwS3iMCd
+53EwGZTBbP10sS2uCX9IVeqaiIO/pCIDJOeVuvXlvXJMOv+WfW1CCxkWhOfVc2op3rtn+eEW/kD
Gjj+7ZRp2RoAAPYikzvdyWa21tgtxV89y9uyU3I+ya5GVcREIcudtPitXgzBlgFqZrYYk7Qjik5q
Jlvr5OvcONty8pxPwzDUO5ndxBHS3zOI4fZ70uBzOHWG9ubK4WvrtNm9qunmm+g7/RVIXf9Icu0u
zyucv/uQTKaZR2tVNcuh2AEFdm/A6b0X8OMPTeuWMyh7bd7XoK7NnNCQvhROPKI59ftqLFDK4DAw
bFWHKow6dy/jPAQ/bhENW1/n54IkCvZHvUABIoy3XomL1uj3nIzbKTsHvW5yx8yNJ5Sah3VWC58P
fY5Wwmtt5LiscV37UXXr9k3jXy6LsK5uDd8hBO3VKDJq33oLdW4CbhVWQyMw8ImnVGUN2OL03fBs
hotneGGn3/IwXBN67H8WqXywEaP6mCd+MLbV1A9dkNV7ObjECI3CPFtpo29ig4Q9mt1f1KTJP9So
EP3wnKFYxXrZvpYSo/XWC+WqjXAAJz8oURTlNycmu913mdu/EJNYvMbAtqvetoojkjz2N9XpVVHw
zAejulSB3fkb/t3BnapZrvDXlj+AOFuWRrr4X9dSnY02+39fK8HwxLaM4M5eJqu1UvMlygt7o8Ju
0ulz3I2S7le87o+6HDV/XfQoDollb92ZaH/M6MHs0YpwXnIj9baNLLObbtlry7RF+lbjDiyXqj5a
85moNXlfappRm89j9qgmqsU8pz7g4DHwzKMfg6AGtlYR3Kq1dGv891eKXuso4dFjReGliMzOAToa
Z8m2l6JfqZ5ANr+6VfUyRi+EcQDncbhOTmtOFhH6QStjsriNtmDcbk0XbzNgrOQCc+6vS1O4yJ7r
sTEl2DJxeRldJIBrNSM9zkjk6b7x4egxMOOuD7dDVE2frRntqb+a+walXdWse//a/LfRapFyien9
bbRqjtP0e1ChbTzqvtxzcnJ2GWr0L/YUfZNuO31DJORJQ4DozTZTB3KVo8PcbDn+9PO8UiOQWdwO
MoDNGcY1gPb+k5Ua49oiA3/HbhLlVV3rqjtV78GND4suVDB8Y2uNbVdl/yyj+oyvjP8xmC1uRw1R
bY946q5FZ+foiV47SRmYN3M1iBeEzQd05cT4rWqt5cZj/yQwtEN1eNWXwfwiAbagT6KD8Vo+NacF
7vEv7Xio3XV2rb9EPlqwg+P8Gp9gFHUdf21fxstlfOgxXq2vPtC/j7++bsQ6/xiv3s/fx//L+ur9
t8v796bqZiSB8mIFzo/Y6odvPSrQc5bjD+OvYNIlCP475Z6QgfkN//TvY2p7R0RuJRtOx9mjHpRu
Qz+cPqPXhhRbq33yTDSPm6Ud8+LpM4o8a/t3ewnR7tK+jJ99W+6JnnSrAsOVW2FnbbvKC829bQbL
w8BDmhvVowrVca2qq1ZYTPlHd5X2xz4ex/21fTIGh0hZrD9j64wuU5GZH7UUrz5Z1Z/o7Raah95Y
Pw/7EY+a9YgMyzavgxZpPwr8tNqTqqorVWgD6fLI7gRKKDySNCha9dzdqSKrg+4uWQpVDZ3RWSPx
0m2uba3dE8dW9Uib061lR/NKzVNTVMdUoyoLp7NF3t/TP+RsYfXWRq+V7yQnOXjGpX1KkTgZcxc7
TR1HEs4G9lkOyL9keXFsvB4X9Rw01y4oMe5Gu107EeiFN+dBRZ6tRf+unJ/HhONNUHHc8qZn3EHm
Zx/vAiilEvPFpQ3azYSxKxuOxIXm55oPkNum524MkMAFloHycdA262j0YRTk5ln1usnCswIldmNY
8fzcI8S1nIbZTHZrS7eC9zSePhnoEv7MswcPJcNo5brgI+aFJ4is/k2fs28xK2AHUu8/mzDchh3O
c/EZCajliGkNWPmixDXudS8GGWAg7KY39VHVRkIj9+qquReyGS/XGs/YjWPmfGYjQCA4/LCGigjq
eQMz8a4t67HatXJiy4yg3prk5HjnQNsq0YJC6ceSX0NRrcd6stG7rbWbSC+SY2YM85NwUiRnEZbb
j7oT3PhdLLb+iGOsoUXjW5ctgo9dGR/MtB/fJj81VhwAS3wY6J2bjCcKBnh2kYy4lDQ8MX4XmED+
qnI+So9a0KBHjxbQGRqUfBVev2YvQtYkNbhtZBGeOEsVnj2id7LcpKPFP8nyFnXNCiwxIfgbtxbm
e60tHuIiC+5JuLW3NugSvKE0CV8yjrcs3q2aDnZE6fvmoyrY3N9buoGUYYR22aUd2QFbqx8EyO3H
KoeYkpgzstt/TbGTZiBuGL9fm2ZEOve6RUD7ugx5UoxteDJepgqEKdf53JcbI8QIuQWMc5fNpvUJ
Kf4m0rtPlWNGZx8xz5Vq1jMTBw3bfTdQtSTf72+xYAc3lRFQ3GjmAlfWy0ObtYG26dOWM1JV2ttZ
GsW9n0XlpSiwOsEYGglsFyjKuQJZudMtfNgc0U/3RSRd2DeG9xmJ5m1tR9WPaujeq9YY32xPH240
MxUnHN6GU9VVzWYw++5FNkW4IUWe7IWRzG/EF4DRRC3ki8GY3mK//6yBNYEmSE2PHPY3xfBsl539
ooOd4uud30qceR7iOXhSg5rlTwbOg7HyEpSWzbLfafqYbRsb/T64L+OrJYOTxnP3i+ujg2mNgHOS
BNdJKJno0o1D96WZoNBVXu4/jiiL3Q4GOIAJpPaXhuCbFXj1J5T3833kRclOdE73saSM1ABcetHA
nUp5bKVpPptJ89YTd91FxAL27SL82gWG8bIgjrZZ6yVHTH8hQSJmtcbsy/w6aj8bU5u+Ayjl7gdf
/CkOvGRv1Ym190WoP3YR2t4Ij83fwQ8hoKV9ayM/B3cjzIfIw7ZaSA/LWaAOZSXS22BRkFZFOM36
CexPsZ0WaMW17XLlIzLtd/xBXXqcZWBs8BF7lk2j93sdPhsXI1Ts1Zq6HI/R7BFa/OelqqvCtO3x
qEMj+e+D9E7TSTtHw3h00oZVADDGYISQStABmVmJIc9RmziPdTvKhzT4ktoWtup5EZenaAqfVJ8X
dM5jXEt935ZgUgcoBek6c2L7RlauQQ5rqUeozK65NVfIvjE8sNF4rP1d0aDyN9WmsZ9bUtKQ2T32
wQYZHzGD/8bAUvYPQiTA/vXhrGoI3vYPtesTYS4z80a1qWLRU8CrwDhjZMJSqq0LzffC0LrjZYTz
bhbRkQjFjJaohLtVgbXAO2bBPzam90j2Pr3P9QCTmdh/LKzGeywLpzviqZ2sVDXyRvMeN0VCeNKf
vwhjOI4mSBctyOZ9p9n2lk2H/gEAEflT7SBG7ZHIk3wcvSY7+o4ZrKIw+mnX2bLlWzysnWe3YW/S
kTdbjSgov5pZmm9E2AheP8cIAJTgnSfYsHgelHW9aP3bPtYFGdtK3oeLXQESsdNz34MSnGyteI8i
bJs9D6E610VdAJ73Yx2K7CsuftFKFjbGHgOSapkvTMwgUqAZnixekIvFC6tPvceewN/NNAI/hDZu
bLtGwMYAeLB3S9O6lWx6D5HkY/T15R6hu93enofsDvo3tyJ3zO6xWuSxyCngcVrMTJqonp+xN9MJ
j2DINnq+g/bKaLzjn5DBOORH7SFk28Ve893Wp0NdLiL8oQNjuJ+xOCjiaeVKw3udXexxk77lUB21
MKTNbBOIqH0HgYQzhFUhPmx57XudrzgLRe+T7lYnpETytRqVe3C+rdzHdmSZhOTLxs9LZFFNIc+O
CFt+026LFWqjvflxACkyIDpRmfLZibS1Pp1i5yzzOsGzZiyPJhZK36y6/O7oTvqhG8AXk9THV9Zw
ybvm+QxQ1kXqoojas7LrMRHt91y/qa2VPgh57y80MsWkVYxbsJgSOXz55C90XNU0ZBHqLLk0j4Gf
188z3MUjJtNy1bSZ3I9g4rbYI+n3WZck6FcYZ1UDKQswZSlQLux2GfrEPCEjO71prMFcaXXhPiHH
Yq6m0Q0/y765xwXCj1Y8at1F0JZXvUvKDOZIUybb0qp4Ug5WpgGOyvF0NVMPYkbn3RGmsuZNBOGK
fWJ/ulQbGZrbzkGQySctzdeQpls/M3T9qGcCny1kRle5GTZ3qiiW5E3LJz9eGrNyj3qNfVKdemGj
PkKM7KZxMPPIfVAhnR2l59wqtq6G9P0EDoyfcWU/pDKwHuJKNmcIhqi6/tUklqsOhclwnLzba/uY
afbaFbLeGkkWoRONYef+shx3RLA7k3NZSi2M5Wh/Eu3w0xAz2vpjXP0ozmLwux9a5vQr22+mZ7+d
A/6l9nDkZBtshq76yg7AxUWDFLLUy5hMGBQ7Vb12XKokr7JAlHf/aB/tXt+k6Gpv1LBrUVWEMOzy
QbXYflH7m3Ey+rVpB+XNGB51M5JPqoh9PtrQlPpBVVEqN1D8RYlnFPJJ46/wCZnLchf5Pu7yyyzV
hpom7HUjDY5q3NBBfMnmcHuZsAyrzLjcijmcNmrW0NryqW31NyxJq5NqGn28ZqVIz2oS2L0Kt5F4
X5OhOBsDgbjJwLnSageCscjyc/c0P7SoiLa2a0VHwsrGkzEj76pGjJ74SnRLfxa63x5aRwzbsMMr
WK/Sg6hqx8LkxQzPTQffvw+cE6okSLjiJbBx7EWkCmvCDTKw7YG4pf/u8nBJas9+ixMjPQ1g0NZ1
6PrvViy4Feptyim7ct6cEPuTwo/XXQVi3jD87CAKyziBT0t2aZoO91XX1TeojepPROvdtS1E+tY0
iYG+TIEuvTt91jCE+CZkeqgzy+LZ5k+7JJxDeCUUfczNOSgnk9MN0Xg3RFg/nz5CJ/fX3RzMt00m
vdckd2/ieqYd/ZWdMaOb6pTW+FGaRKUlsq4hkQhcyC1SIMv0qQIWFtdjfd/Xc/sYxsMXNb32TXdT
OMiym2Svs6S4I9hsHYIAqHlfj/JseV55E+O2++I0hgOFtUy+CBf3aHXkaYdDIgf3JyIHr46bVR9J
VTVrXRjmUzlO0VatOHD0uKzoodt61ooB86nRrV6acXSA9hvJFyeWd2ZmcohixRJUxXeDjNf0bfGe
sczY/3ATi+9jcK2TVcT2czwAwxhy72OwgLJoqA8cbFSkn/Uo5xSJQMFc6yWGXuUFRReVdn/LnaNf
KxQdqNZ+PZVfQ79JMKAK/XVrtOY+CqgOMkcsaRhwTSZeA4a6s3eJhkW46h0zTmgxkOy16rUaSO0e
1EK8/ZxbLTD9DZrF0dc8vuHhb3xteqPDtKvQT04i8vtJs8uFqja+LAizujIPrXCnV8769TEy0/hG
Acv+3p4s7QqI9vf2mv3Cv7Wr8dpYt2QkC2ev52m0LQIjxoLeSl9jaWm7PkP/wAvT7HUwtfromphf
qt7KyDXOHRNPpKU3CEzc1Mf8bjaWJE4nviq4h63J/DgMyBRc0R+qjXwn6fjf6A9ttPOjalMAEdUh
HPICAnCoZyF0HODQdufPFmlkLTU/Gp87uzBdLE/qjw7H67d2EdAnCIjC2TI0/+Fk274C1agiBfbU
22d1ZS5XCPrfj9qcH1XTtb0q3W43/J6lOkiI/5oads4fs8x4/t7Owt6bhpHe90XmbSroPhunRmVd
takigtqwN+sAVytIPPeilT0bXLh/8LzstZwzyb/w9xTcwXZB0/u3l3FqrTCENNktxJU/GjU9dDfe
DN6hd0SibaRdtfsWodtVHogYw83lFTJeQa2t1rnMXl7BrqW3KUKDuJPVB4/ubMC0M8b2e2D9qKt0
/OrUpbXmYyjuSS07xxiDsK2J3e59bGQOHmnCu9GKgJOlIcs3V5ewcxqz349LtXRapJczvz2qXsQc
JFCmeDhNelK+OX3xOUgH9wynu3yzU47y/KqOXcyfjZ7zqmLW6w8wfMgbxXZ6TrWgeIY5dK/aHb+q
QGhAGp5xVPrwhnozBW75hu27fVsPya/pYYHEWIKK+tly83+dHgFq+XDn6jIdEXb7NvICc+0VFmgM
KwnXWUC0J7MmzgJ+n34S/XuAqNFr1wrtIcpJpBd++qm3Yv9IiKfD06bOPo2cWre6J0BL8Z2sAs0V
O3MKcZiz2vg8drizj+hD78WERZIWTXLTxbXzNifuzzrHnaLJH6Ems8VeSBjwNVapW519yx5PymlX
+fEuTfy9Y8fh/GXR+7upbfAsHIo0BMLa9oc2b55S1Kn1HZyA7o8q3jH9Aauop6bXq3OctTAMw6DY
WLaNAuJSFEX/OUcu5TDJBuPAqUuLewPF8XXqef1WVdU4fekoJpMkYmuVlwXasd0EVg4KT1rTyxgS
RUgt8Y4DYUOGfHI2oJGWgAKC22hy53cjD7U3p8tXmZN177bl6sdw9LW1mhVFZr8uHGyiVa/+PiHv
906gJTkVOU5qcLw7du9psZlEWB9ForsbwprxVuY8wdEYkC48Rk5gnn25rBDqFgByT+CHiJJIsv9Z
LIqDtcjkbNh7+6tuaHm+o1G2JvqYvvpdBjILr9QfhQCpF7rfU2AIhI29+dkqsaEdRzu6tR34bEhF
JDeaB+feaSv8imbCzWTT0Ud0vg7chUkNRkhbYpuwG8PaO8Ddds8iCZpNMOXme2s69+qF7CTeZ3Ah
sYbjQVrrM1CDKkzv1ZUrmu+aFnskAv/W3rRdgIE97uIFoc/9qHHglLojT9IVw0ld9WX668obHO1W
T4CKM+Da/I+huKMPl95eLroqbk1gMiNtlvVxsQ+wsrqkzQa+oLvGTN9VZ73ARapkNeV+/qKSX55m
f2GrVN6pLvwDyo2Jv8VOdbIFyS9rNUmgHYuRdHKcmdEDJnbOBqMmoE0JbHbVFi5XxN1vNN0kXYxL
4aW9CU2xl2RvV2rEdUKeIC0VeGMDSvOvRZKCt+IniPwsL6Pa1axM+vYmyLAjVx1/rM4L2vdJqteP
HCX6V1H6d8kkQYIsNd8oXjU9Cc6q5onqe1gsmhxTIV89HN3xmqznk7NUa/DMq8b2B6ATzNQRrVmb
USCPvZjlaybjaV3gk3dQc4l4Yy2Z2vNezR11btjTENu7y3swUBgJJa4Jaq5PkmvbW3q+Vb1DFjpA
Hxd/vQYLzrZwsVCUQ/0Wuul+1k3vs2tr7iYH/AB5KK5f4A8+XNpR5dhknOdP+lh2T75tflHtap1k
EqhzBt384JZwr2U3+5/H3ja423btfZxkwdk1HZcwhIGGYFeMGzFiK9n48fAAC3N40BZ6fstjctYD
IGe/2x3TiTckLh12aIxQHZFjYFZRosCyNEW1rgUIu073JWYlt6qtsLN0xR3T2TSHLgX8bbCLv2kC
czpkJDZfhmp+7NoBn6COWODkCfniepARcQg4DUvt0hSjZtKiOatqKXw1vMzz4VZVpzAtb6I8nrZh
BgbR73t3Wyrmjh6H/apeLjGP39qtjJctDG39wu4xwPXWmy6NAeEsOFxjznZFMB/L2tM+Om6pTsGO
nKP1HpFR/rpARH50RbDHRK165SEhblGIXRx2aUcj6NuE641uPDtDWcWb6SFuGuM2YZt9a8GT8Xsi
5CY37ZUzjO1TqZXBPp7ScTem+fRSmOM3Qv/ut9TlPoJewqeqtvOtD/LiSDA9eUACFzkZN3O/+eWT
q4/9187E4tcL3fwcGIAChAD1qnmFfYs2gliF7Hu4zVFVRZgN9u0SmAHuvzT+cRmoVqtvii35YTQf
l/7OMbJ1sBw12d6vMSQIT8SvbX8zeHqySTTN2/RF551x8O4586T8WuK62UvL8sDX0BE5AsCodEZI
itys96qRjJZ/6XbiGLJJ4MrViFLXpjfQO9Etd37CO9fZLcZSWHhNXcHdePyBuUuLTUM6P0UBB05E
Vs6qpiaQPdQ343JU1bW6L9jY9usmF+2DGhLyDDvMleGuLNSAn5yliEzEN6IyCw6qaskoP8f6Hsbz
A5R7wvrtm4P6QrSCOP+k85Y/4ijLsEtKqmcd7sqNXmAxUKPKcvDCOT5wWorOeZDgh0Ts5TmOGm3F
D7/7LJv814omOZC/VhToZu2CudRvsAo197aRoWnRtuE7Qsw/WtdqH2KYBNg9Bm+qebJ0wivFHOz8
ZVTtWTvHTIwXTtszpu+mw3dNu0QfdzOC5T7iTCXey2Kj/p/kp2F0LY680Om8qoaLnY9/VnG31FYk
odx1Mc0YLQ12e0o1CKfbabmUixWQKoTReHiHMKZGAKVbqcbrGAvl3p1TF/o6KQk7Kmdgw5z2ZUei
KuU3uXLAaL5OXm6SB5rhAUdVdDO0nf/WuctfUPUJY7HgHA3Jz0sN0OZesNvbxHZffZqaouPWGpaH
KNSSjR+Gcqs14K7NAKeuQvKkCge540+2ei8RPemXwK0NBWaT1Rn2nwjRPjqRl62wNpu/9CBJeYIV
+aOZZTnp0wi24m+pRnWlBBcvqoyXHg7a7HLD7XWcTIdinbiFtS7x5hv6cniYliJvfOLoUf2jL9AA
UTXVbkUJLNJmYi+K/vJlWJC3zX3tvKtR1+ZuYoPjmFWxv3Y0NQGs1APAqFZTryd0aYB3tcrsSz1E
Nza3hnMuRnyu+il5KsHyrE0XFOrUAmAY4qr5bBjdG6aXyY/SIhtq9tx1A2NX9kbNEdCOjqYvMJXS
nB/WFFvvQTPFRHCK8cUcsnFT1o39IJGA2ZoiFXe9CaPEHOyF0DnIzRUvL+OxX/t1AEWPhBkZliEW
d6pbwAfFGWb4ITgg7hrCwUjxVBk2cdXj3Lv46BjAuEqtJvaemZi/YTTJt510xx483jvMPDU8Jc5y
yKSI160Yqj13KWQXRWpv4uWGq4quS+v4Us+ctmxXloBJ/p//8T/+9399G/9n9KN6IJQSVeV/lH3x
UCVlJ/7Xf7r+f/5HfWk+fP8/nJ3HctzItq7f5YwvIuCRGJxJeV+0IqkJQmpJ8N7j6c+HLO2mxN6h
jrgaINKixEIByFzrN//7P6ajsdokP+waqqs7lmaq9P/15SEEdPi//6P9P8HKuPdwtP2aaKxuhozn
kzxYAmlFXan3fl4NZ8UyzH6l5dpw1vLoUrtZs38fK9vVQn/mh0rsXnhcF6tUIZ4NzhOeKMmOBHKy
ktVWs/RjhfkOXzm9IBO8q+FFJ1nra895gvYO3ujWa7CyRPLyKjtyfYBaVebomgmEuswuWbeNUbz6
IhR7MSXNSlbRGsyWlUij02AWxWu7AlGdvsYGyaBk0pKlHKTGXbdyCYXuzSx8zkR2mZqhutNMr9i5
ft4tNCOHPi4bs1JAVwu8k6wRUq3uKk0Z11ntxitRptVd7nRf/nxd5Pf+8boIZD6FMDVdOI7++3UZ
C9RQCM02XxuUc8DU5ffFWHX3vZI/S1N4IwNTlE2WvZEW81GnfpKj2E0kbKbZEfha9r2YOTPyYHVa
i6dP/B1oXnXPJac9itvD36OsOVLyd5Pq2yaqvGq7LPxo+JSgWzF5pAtkDWwwZJTwU9Ak7UM2Cci8
jPEVr75ElklU5O7PX4bt/ONH6mhC111DaLomDHX+Ef/yI9UBPU4dW8WvU1U3G81s043J2nBPGDN5
jvr8KsxI/ZKJlARLa4XEs4PoGriJspAdhTCf0db1HqEbR4cudcd1PJTY7FXNI+ajWFZOSfDQNVGy
v1WDOXUg8wcqAdltq0QYzwRJCwfz7x6ZYxjRc497rMreMw6ypCuGc36fK2e9n/SXwcyXnytHvLd7
A3BWpAP5vQPlOBbZ6B8dmOb5rR4Y2FjybW1lrz0PeR+HQF5wm+HKGe/dSZRm9hLTef9fniK6Pj8m
fv+5uoajGZbuzJtnYdi/X6Fa1Wr0zCF3d0pYbvpUdXEPQv9HuBAqCTOwL8Ua7RJ5VXcqGheSfpc3
r06th0cj6bL70Iqyey3B/TPpXXMv226HDuaHHxQYks7jZBvitimxi67dymo72tl9X+iCIGrSbEb5
4Z5XkNTNy24NJcRDBgOacmwaWbMYKgVdZiOmWIKoJ0Qq6mXsaMXJTQp4ML8UGwSHd9Hk3XlqDdo9
yvjG+8TacW/ap2ko4+3QG+E1jxJ9DWy0v4+4I1YYMcZPfkeIil2690kpeihmw6S8JUHwVVEBnyu6
OKE3PT3BxXqoTK3ZTQCjCHO28Z1OrPNOluDKfOMEKDP+3ZQ3iBxGTfrJdKdB3CYUpQ8zMwUX+j6/
6aAVeoThQoW7MZ8F3yY7L+MvhFUgJjuILPlq6SxNq8fnV7eg/c6l2JmQapfFegrdW6OsAjQ3D80P
Kyb36y/BasdzODBZu00AhFke/HhnilHZk9yMUbBWamOpiQALAEj0JyTwvVOiNN2ReDMEeGqy3fYr
1tC/FAE1r1Fjnw7vY3KXRdtK1m3d/hqZfr318mYfqkXwHKhtsbKIvZ/yyRQXl/zw0piD3W06G0om
1iuvmHxD9tDcY8hNftRryVdW9niD6Utk/uD5WPQJqJwzkH/sXOKsNXAj2Qn4Nrr2FXx/y5uKpVml
42JUI+yv5sFG45JmzcLPYLyb0+T26gW05M9DlmFAw17X2bJPnfRF3aXqJdKA5SHbvpHjbO27OjbB
1WlicR4zrNkHzw4+uz2sj3i02G50tXXnDOi4ubkRfq66HOKRJxLwMabySJrpYnae90xMplu40YEc
0XhRvEr11x3ekaQ1gZG5ZXE1FHgDSNJinZ1O5VG2ZWA50brUiiuRiue+QDuiYgfqr9niEdgB27kb
ESn214XFok3JwEXIeXKKLLlBBJEm4a95P9ckEIRPuFnWSZDwxUZgy9bm5AUrh+XyWmt03tyoxl9g
OeRHy6vsa+3o9nWMQNP9+c1hGh+fS4ahq5rpaqphajC4zd+fS0PlpY3fO9aXwfPWxuyjoM0HIm8t
235KFuJ2Hti0/zSWYghWFenxX9rk6BZ02DHOFRO1kXm2rMtSMCArr04pyafJQFqwaTdEvxO2kHZ8
qQIee/LQDVmEX4YsI6ugqgjxMErW/cqFVeR3RzlHtt+GACF6Rs/KR1Gn1tRFbmXw2QyMrv/8Pcnl
xG/Pb8N2DFdYtnA13RRymfjLG9YqI9yNFbv4ophRtnSICm3zssBbFCDTW2ehYIeu3adciPZIPBn9
grldRCglqoU1XZNJ8e58y/zWF/aITy37F5YT9cHSB/UlKouFbA88I9wRDS02sqplWISC4Hgiamec
zGCobqcttYIFeaOml8kK0k2iaz3GC0m40YUvePbGzkuPvFE8g2I/tKf+0iza/LM/xmLdYwy0T9Bd
fAnV/AYwjtAqvbXjZt6+JMSTJdD3w/iMdgkYdkMlQsfhGFYif5zzkqsiC82NrCpjk19hpe5i4l0F
wss6DO+gy/dRmxePGGSTYWnq7+OoaOs/Xy3xj/UQ71qHRJjF9bJ00hi//6qrsjYEWczgSxe0OEFr
+ctk1959lJbOpc+rftFYbf82tAH4Ad+1YSsL7RmNnA2W2P2b1Q3JVrR6uLXMtFnXAUgXA3zJUZsP
gszaUVZlSbYFlk6uxnEOkR5nd6x3kHRRuW1KvJDvEAvELnbg4dKXanHytLE/FZhlPDejdQ2qaLoi
SpQ/u7r1nXxHc5a1YA5SNkVQH2U1bcN+WblOv6/mmaXPVs2fDGcre0Nw42sjreqN7+rpIZghZ2Ag
21M384nsWTu+XTZ1X59A7QG1lC2y731U2evIiAt2C1mN0lQb9d946Ntzfi/VbfJjxDYfeI8Vuziq
CaYkKiGMWGWoEXfz0Lrxd44HObN2R+fsIOU2LSwzd855ZV6q3Br35dwhe2W71tjOv1x4eWF/vU11
YpSWpjqGarJZ0z4uhHukqLve9Y3Po+5Xq9wuQNRaSn87xPzgUSNxP+VVZG/YUkRnuxT2fTohvOsg
sChr5MGTq9WZwEHZAs+mUt0698xwkdXgasYeKTN5QCsquwiHZ7/fmAqLUTzHBapThFqGS8eSeP/n
H/U/HtW6Zaj8nA0VJqxhGNqHJWRsWqUwtEj77GjeSw2p+dzwlPnlMPSo88F31FjITc4iRVz6DGqk
X5mZ596VqZ5vYrb3GCmhQWpluXcoRWgfVCA0uy6ZprPXDdWmwJr5DvpZv+iNsTkWoUYs3izqHaBr
UELJtBZe6u1N8HsHWSrUCILv3Jb9Xfpvve9t7+NIrMX/8kr7x82vW66tC80UhuXOm/cPrzQWcBN7
9rH6HKXp9yy7Ep73zkMU2ZdwxvJIfI6lp/EKxSNr9d4mS3Er9JOGwdZtQolGzUIWo2kGERvluJEn
kINlB0o2c/TDO44krcefUO8OhYEyGAO0VkR/vsG/ZVEd6lmqaUzWPTFQcAcQRnUAPXDD9PrqSB2T
uc0JW+18GwLq61Y15iE+misLtGZHZGDr7K6q0yddWOZBmg3hRJzd+arV7CxEdCFgUZUHOTZP49vY
FLy/WFhl0O58Zdj0kV5D9xWttmiH8gxSXnwO1AR7egEYjwiJwybWejUb3/1s906zhLmAuojWi7sq
QYxVnzsQGyIcnAfZFWSNfy0mD9HNuSMbWeM13ogZuBXk53ZQ5/AQHdFUvJgAIv98mzjyPvjtGWCz
pnEBtjqOAIRofIwMIFmZaGjZfrYHkONlHRL8wl1gHSm986k0vX5l1bW9C+aq0oPhVo0mO8teXt24
9xIVHgvLespYYsrm0QY7xcvtK2qgzqdWA/8hclNdyk5Xx4bF41bhMPeK/D7o+yfcicqLVVrO2fJD
fdmirPwVmDuMKmN8neoC1B+uKfss9IunSqle5IBOyeqF3Y7NPXKP8THwp2SdeIPypQkXckCuZ+6q
cIPx6BWZi0+8x6t/PjV+ek/sA+wnVjHGbjAU3Mgk8VKkNmE/v+f6InO0VbWovh/nA/Sfn21VZlb3
8oBUyq9tcvD7XCXq6tu49zY9QimJNcVv5/p4/tIBFcR2Uid7/ug46iWAE/KWGNgLxeWQ7fNacV77
CN342nnrGjh0SadWqDV59ptTYgcOZZEFfAeuBIMRRM5oh14JNaHO7LsuG9C8TqCGum657woSfwiF
JNwmho9dNHT/CPpcNfZHFh598MnNm0ehg33R8/qTC0HgPJmNeATOZqx7F3G3EDfix9GvOmzu8D2K
kK5YsnABYT60Vzl2mHDwSirFg7XKWF8jGVblU7KQvbdD3ixNN5ruEzaOJ2vQjK3+t1CK1Dv5IH/y
LrKCkfa0xYr57r1JTvgw/0P1w+laGH2r0tLthZwrZVbez5diOXZQCyyNcqdZd31u3FmF1pDg4GON
uTTMbbJXLVz9VvrzuBzN8I2rkmPzZoy7LeHusujn3rPR2uatg9i0dnIlQl72inm0LBWDDziFcTE5
osmABDGxFgNFrUb38pB7DWIGXpguZzTNra2xzGnvZDNceB7Xzge1aeG3xPr1fWrktMpFn9plH436
GnWjZ1O4472jTvVS67t6K6vyMGRau+g7ke67ppjuZZuWAg9WID3JmmwvRnefi2I8vze1VoR+fhvd
ZYbV3FnZd08jVVwnOBoRah1fsfX6Tr7Rv3MVzXwYtODSjM7wapW2AZoG9SYcUn4d1cc8aaBWXsa0
AJcPY3AZjUZaLhP/4iFt9uCqyvBY+xHRBlKGW7+bhke9HI3TzD8UbpeVxCfxgALnAlKQsV2uCMgo
vJy0+FHnHYEu/3jPdrl4VIe0Xdtar69ldXTj8D4by6Ws3UaMpbY0fV3ZwlgmxOgTS0DYy6k2hmca
x1DvWP312Q6bSGdnmXZf72WHPCQ9sM+NaxmzllVfLeRo2dM46jlIivJBcxHPLhurP8eO0C5eCyAJ
EGn5NUGALEXW8SVP02yboae4s9S8eMb6614O+BzqvnMInFoJUaOD1+E25nkQYiD2NA5XKLDpBTLA
4jZCYyVzVGLz9D5CDvOLDBc1uwGZbKqCxXIliCIEWJMP1jB/Z0l11HxE5IOUamI3LHmy3lij1lCi
rElAxxm89KuBgE4Z28M3jIoAFmOp+dBNPvI4aWPvvEgdefYK5zYk4Z5zbecvm6SyZFfcZVk67nkf
pyhWvLQwvTDpGxAArPOfB3euvrcVqcllnImWGxBu7iIgl/uKVd9SKgeklYPungoQMypz5xqovJal
YsA0Jg9OWuqnoudbnooexWdUGz9PYqYsacpwSVVCeiZmIrrJJhXk97JotPIzvCHQR4Gbw6Vp2zeo
uXaSlZ8nQP5br56Krawm+qEYPOBhw1juptGsN3IykpDLHJ7bS68oyDt58biW7UEd7ppIs56LSe0O
SW9aK3karXIuakK40Mt6pANadCcTyzZhC3rDm4mN8aJ0pEHRNN5j5P5Ztms+2G3w3dLYYHiNh2Mw
D9cbRd25GPat5ahCta5mbZPyBQF9NuxCQbGzH95Gq0ECoFzE+K0t+1hYz7baOouhqafXxq9j3J7C
8YsV+fDWK/2bEWU70iQ+IEzlRw43MiKgcy3ZsQcL0tybPk+r77Gf3itDZ9xPfpjBmLaGuwzY/BLC
hLeJY33W9lVabzfqTc5abwjqtRcliwr9xKtrKZm3MDQYghVf6SbOfFTyozc9UF12WGWlnL1eU86D
gw5YrJdH2fTeLktq7/X8USw4P3SYgaGsJz5sWw02Dl1TfBVJiGyPqXjPY2YkIJpd5c7NC/+eHY5Y
GFA4yMTSZvt9drH04J4U5SlSjf5oDJp5VRvfuuIXEs+ybGvZJA8pQBtsWob2QCqSCHbLksFVteC5
jwHcAn2JQZG04TNKHc417kqeV3TaXjw8+sb3vAzD50LVq5UYUzyP3KE5D/Oh0CPkHbJqp3pZc1aF
w2EuyU45rDSNYmlB4lvLtg/jymTA9tJ+grSjnSpdnY69m5YY6NTR0zSQBvcBX3wP8c1oTO97ZwXh
wkN6inyrP619EGO3SRD4yk2UaAsLqPTR0RGO1WCkdQhWGt1OMZu7WxVVefM01qjDLJy1Cd/uuckw
MKgKbpPISqvnEqLgGmOwYCt8u3zODOQseao7uMVQ1UsTI1GRI3o5V0PHcXYBWtJLWRVtVx5YYEa3
KoqK7hFeIvijeXA62epZL/xvif7kxZP6BSj4XxEQzbehLr2FX1nOU1Lp9SoXdnAP+y/fRP2gngel
HAjyj+ohGblIiV0gsYKfz9JW9fYOhm28U/m3t7WxuUDKs1Z+NWpssrtvmhb0P7g1lCpJfkSs7BYx
1gifynAM1lUBRPiHyPR0FdsJd4Aa2e6pL/UdNovcAIVpf8rKzDgU3jjezbWyKfim/CB7BgWcLBTN
mBAxVdNnxzeBRPtKdZC9rpahuYiuPZB4evVu6FG5c6eNrJI1jrY9Ab31NGbpM3pU5iJtlfjk5nVw
1XXtBw/D7iUM0nxXwLNZ2whTvvi5qxH2K1RUWeh1u+CkB03+0GQ8QSwfYZu52SnN6gibWT5Qu5cG
vdt1MdTqVvbyY0HlPqkS8Fmcsu9XFTClTyYyelenN3/5XEiB6VrOMdpho2PPaKtd/YDjWA40ucSy
K7bDi4/U4kpUaf2CXPoLzCR+n1G/JOPtfhWTB1BrnmTBPdkOgYVV+DwpECC1DGyNX6YguU2yRb8U
VSG++n2KQIUT1Q/+/EmpHvz6SYDg6pes8l9sxVe+p2X3yyfB6t1Nir3gWWqBEp2T8TJFLw9V2mz+
ZZM3xzpymay/ZeVJo+mmahM4A4D0zzhPm3lFoKjwKZwoMBD+bOOjXmX6p1SP3iY/qq8I/+mfAiMG
wVpXT0PJ0qcfvZUcBBcbW2Og1rcpQTMeIhNUkazOgMktKnQGF45TiEHpV2iTGDt5RiQiQVkUMUm6
uXcMo2uMBc2dxq78QPQnvOS5l+2CBJ8FVmsIf1hTePLdJF8EEVvKPBxgl6YDzliJ/SRH+MMLmm/d
o+wPsB3hs5uLrIUar6J0VJPD6AafRO3aCKYY7MZVe+tVhjIDCcUJbin0oLlaK1m0i+MoAm9E1U3K
AXlN19nJqtnYMEOLRj8GYnzkQfxJF3b24MRd9hCz5QCJSSajK7gXln7EzRtm6VH2ghhpz3++gprx
MfMwZ0JdV7WI1diwhKwP4azI4WlS1qJnhzeMWwKEk0H2duLB6KWIYzWYaUfn1lLNo11l/Kj4WyHa
eSSa7dG687Kvuiqih6LK44cSE+u9iK2GNGIEsdxFS1RFmHhbq6GyHvOie1U7XsxtajRXvxaorRTT
PlH07nXq+mk3WcA4A8ThXksD5Y2JENjFNnHIAR9+mw49pNmLmlunn89WtDBkXWGX5x57kk8j8Gw5
vS6m/FCQRceAi2HlDKfIzLQ6paBPX8TPz3TdOj4KNzOXcpRvIein8XQ8ynOgiURSc1wpIhqWA5HA
Ox2FubsC8wWfx9vlvcm1wMQYA6Jtsk0ePKx4NibqurepyDlrJ7O0X1RMdE8+/oq73EjRe5tL723/
rfTncU7k/jyf+3fpw1ni0LW2QKfJtar3dad42ygIwyUbtGnepU33WhokG6vt8tV7m6+106prNWMt
p8mOztTLpZk63fa9zbEEgmmjXm6sfvoGDhx5zFqzuPN8dW8ZhLEmq0epug7FA/rv+dLOgvZN76wn
8GMBIBxlTQMEJlWUF6Ps6s9//n3/I+FvGOwRSKvZsNAJ28r+XxJGmc0mJ9Sb4A2hmjA+2M6uNrIn
CF7Nd1u0W2ustc+qL6xloDvGtURTf18Fk72F7J+fctTvFznAwQUIK37k80FB1n9lxyBBZVWvm8uf
/8vGx6yJ4biWYxDctA1hCtP6EDizNdUPA7JSn6dxWEXuVAMR4WAmBZ7PjtPs2CbHi171frapg4PF
N352Cz01uzcnq49Q+4Cba1CsSCNAnkrT/s0Hr79IrVQ992iGPSpjerVTtX8rKi6QjqXMLg1W0KYL
P9PPY1MR2hxM/LXzhJe87QoN20R6ZEke5ECQCj2+VWH+L1ANQ3x4MPGHC8dGRNl2TLKi5Bl/Tx7B
ogeJkc32AzYPTCsp8xP5GX828qbozIdU9/OTV8A5J4C9/9Auq3LE+1jZllg5Wq2JidfffJIP496r
73NzF+IOrKYITVizfzAQNz8GlvsGcYAYSG2OGDQ4vrURZk3vPAQm6HKAOX8nm0BrDXuepBPatHTK
k/QqNk61CM0dcnTDg1qUPWIad1aUc0ql47fpVy2qLfMEeRLFK4MF8An/KE8Cw2y8xFjHyU6rbuO1
V/SmTJQcE2KELDmBMcTzQZaa2swXyCy36w8dWYpW+0IOtLlVlrqGkGzVFg5yevG0DIywe3ISe7zw
hTy0aYe613wohzcYU/Hjrd8mNMoiuT7JPkAsepY1pzzB88YuG7Rc/UDDs8FQT4lW/izJNnmI594P
g2Wb7K0b09lbPuo0/eQXR9VtCT6Myb2lFQVx8f8cZOckELzf5OZYHGX9vVuNkDQmaTCQpHXx21Um
ZWPMb15tPqjgVyKtTS9ifg8Do4nPU5Nd+9trGJD8BrPWFpzC3Du7+SDBmZFJBFUhT9KVqXpvtRvZ
J0eF6VTtUV0dWajM7/L/9qlaN+5Dz/z5qVE6qEsxWEA20mlCQReDxgTJvbcaxA+stMK9QtwUV1nt
9VF503ui+AYCDKdu0LNrmjVf8Bc2LqjKmxdZsj2THSAuGXZZmGwTJ0A4siNin4+NRF2uZfX9IGdU
6Lq+N6kkHxatFiOT0vTKGSAQYmx6JjaBaitn2fZ+CGw/WPpFmByIHsdHNLxwAJxL8lAr3pgvZJFc
VbJBG/UatUFyivwMBSxRZGvBZVhVUVGtU2Q2UJVAD5og1wDxrf3hlzn6GX2XPdYNcet+1NX1rVq3
7b2LbZBumF6+tLKK0EtZdPjRMThw+/aSRdOJ4E9y9snhIXtqiYXXmMbLMOj2urXqaSurOeaAC3Ma
42sZ1P6nihWL5ibmSzKNHYTl32bZ3V0KSYblZhMRF9Drr9zNhxFw34tn59U279n+5HlQoGgZPsgB
KL2NCyfw7LshdLujVeRICA9u8RU06HwCUShilQGcOiIspN+1ozktZAdQsXsiJc1z5/kF6jIIysYZ
6PVQ6Ac5wCrRpFYIunQCP9ViGaee2T31LptWD402ds7VZibhfBlWCCcCsoohsLFkNnZeqJufzBpo
1twdiRg0t81+Je0rey0CazjM4GJ4X0jPKYFyLKXi3KCuMgfxLEnM8It4H9RFCi/XbY5D7v8kbOhD
9418QnGPB9p4qcqS9BQQzLfanNZa2ChX9BbGh9ElrlSAId3FmT486Kgs3rfmSfbJlkpzCtBJgb2U
VWIX96Zp2gc8FYN9HRrGJla1/HXM6o38Luyh7ZZBM9WXNClJ4Y2Wdft6EWJeZVmevWkGNzWuPOp+
CIby0cLwSc7MtBgJtMKCk1ADVFJM3127wxh8hqtxuxC6h8heL9DoNPDquKpJmS3tCmEEpUPyMjPR
Nq1LeHKQW0v3VhhlASehW+HvrlH9/xnzz4/gPFndVvOy4P0jFF+3/uW1rP/zrYwzlaECcjUdw3Y/
vpUty2/c1G6HZ9OcxDVO2iv2HeWb1uKP2aHRspXVDNkOu9IJmFVkBpd9Swhy7Fde7itdzNfjFMsM
QTxIgkoEJP4/JcV0XFYZY7SVpVtvaf9LahKZkt+3rfPKirSk7WCQC4TI+LjnYe9QlwUY6iez6hHe
RHVXrQxt55iIccrSe5v7X9rkODe/4hq6GJWUrBSaMck+JDh96KaSyGPieodOL/ZjNkXGVhs8ZzO2
vHluddxpNugZo4kyJG9d2yQro66cQ+kiKGrVj5GjJKzK7GwfBmHK45lqNHbfcF/U7qAyGZD+wm9y
FBGAdG0InMxktfKeHCAtLwWwyk1Xi8q+JENWojUXFi96y/qjDhr8H+dqWOQr3/CqJz+dzHvuP9Z8
M0BndHBeyl0cNwN2eiL2km2AktO1J8t7crxhI2tj3LpXWapaoaIyhp9e7CA/vZCNip2+oaDl7d8H
y/lEqTbqPPU2Vs5NWt7GsrEbcB0PfQOWrKF5Wz9US9YqffFCCNgBCVAkB/mXRK77QObSJHgbds9d
kxHh5S+y8StYwikfUNzKHOutSMMvQTSlf4VT9GZWucmyf/D4gQoQoJhDPs0DQt4Tz6FV8qjrXSBz
83LpVpRrKH2MubLa2NZL0+A/8b6wqrS28JbvSykUSvFcgB23nVoz3YhwKvesx8UTaeJ7wwiNL4Xl
xSgm+sbFMILi4pc1L6G5ow2mS8GN9eyqmb93wqrblD0PnDr6S/aTeg7WU4IlvdmoszeD168Nlv+X
JGFd0Wtu8UV3oxdYXh2yfrp1IJGrrGQ73/oywh74ddZS3fatU2+dwlVeA8Rr5IAE/6i13hvVAX31
6CkLCdDMJ1R9s1qKcRJn2MPGtS46UjJzR+uR8EXJSrnXvdo7TmlaruzUcu+iHoYLuqSf6iqvkS8r
/GeLvUHha+NL5zjFaaxM9JPGbHyB5hFumtDIQOTTGxYIqypYP11kbwXnyTGzF1SWhkuFbQJbEkbF
4TRtR19BDKkNp5cmauOliv3NUU5yXH/dIt32pNS9cudkOMnKD4b3snfcoFvJSZguJqvGE/YeSbP6
XEVos0zjBLCjnndNYWQ8v1fxifpZLQuvOhJa+rUqe8OKkIOc28zuSmHpE9JNyT26Jol/K/AOod9Z
P4u8+rrZn7r0Dho0bmX9jz45Q/GstRHbKpiQfZx5nvVaDnWFZAeCcwBVCdnHJGg63d4n+SxN5xUq
vlJOdCxGz3qMJ/Fwa09cm6gbSGLRDN49q+nvsr1mSbJMawQBIC0ld2lTNItghpooI3YtaSDMqz2V
/QWcLH4QEbK6XQuwBnHetZM1zuFWxK/GOci6RzJmi+0mGjm8ZBHDMc/ZiIxlXWLVc2srS/scqpNy
+AVcM7f52v0IpN3jYcHyFZRbF4Vfq95/cCIv/N715Ran4jxYFOnXFIPwaFG0V3bGVrDI4whFC3/6
Xo/e1a5E/xX3nW9TlWtv+mQOqIIhcDcQ9l6gEo/Mruc4SAom7CAgsLm8h1QPPc1OEOSai3KQLNVG
g1eUEOlStikVlJmFEnCOVJ6DDEK4Rb/zh+x+nyd6rMeCYMrXnZcOCxeZc7imsb9W7NK8sMdVYbNq
2j5zo/YMRguZOCuoH5WAtbKYqu4zSnFXzwetuFBWftZ1N3ZTOJOaJLNJsph8P9WOwQTyZ+Y/NSPW
FLaR5ouuGhwAaBwI9kETKfCsc/2IhQhkVp3T36Gg1h38oH7VZn82eXBnJnHrp2cM4pWjbJJD7QBR
SA+d09X7WCfAeVCzgl0SVdZK10f/qqfNhHuVPeJMl5jnJlK7te7m2RO+WDrcW8P/agxAYGrW0Isu
LlYxsj5/5UM8K/Bp5rMbIn4oz1T52s8z5bNBq2Er+tZWKutMaCu3wuAs5krCMvSc9lOCsFtfhpva
UWZfBHqcxIzgIeLPuQQJSdQkanYU0tMwlyKtTE9+UTW7HAfCWyn4u+1Db+7X/VqFyg86QD24xEZh
38zFwFbVg2JxkFV5sAyR2evbIJQNLR2jDYaK2NaWuVaEdx3Sm4kwkhcgP/pBmG290m2ozuhloAwW
EB2ArpbeicTAh3XuQA+tWPVuKw6lH7ifqqRdJrY54JECRSLru3Ejq+C+9jjJWU94+0SkiyGAJahv
t/i58lWz+s7D2vuMaXu4TPNZoEwxqk2WhNkJWV6wzMjubsvJ7+41dxqXQQB7XU1IPhhzhMmfY01N
H5p7kVUv702yJMreXIWzm6GK4Y8Wp+KEI7lg0w9vDqU5a6nPVdkmD1PBymUB5xCLSIE4H4pB9xUB
sKVGPgwh3QIpBVmf5vpQ+6CYZJ23+H/qflq9mGqG5lemvqrgh9NKzX6wQUS0M7PYLwE0CGLTfgAr
bG8CUYRH20n9cyvmhJPSVM9tnqF+gbLv9/ZrksT5j0wHQ1pVunhWeOwBHEias99X+iF30niblG35
wK4TiY+0TL52GG7KWVpXXP2RpxXAPW/Jo3X758ifbv1OTyJLaLqOrhIWdi3LUPk5/R7zIkYZdEIt
vL+sfJY/mAz/mBLrgwPzQ6/9+msaT+tXq0XmOsJgfRmH51HHGk+roRUrlhZeW33Y44SE5V/pGazI
8ksYVfW+dVeGU4TbtMiDhyB7SOLmmhu+eVAVyzgQLcDQJS+SZdi1IGBMSBnsmsxVro6ofg2JyqOD
08GgReNz075opmKumhH9NuJ2zRb6CeFko4JS0wTYWmgHewbfOCrsKQSlX3UNca3MeI2+g5w17qb8
GTM6F6QPCsY6+U2co0R2UjVP26ZV+6y4E0ZFPglMuPbW7v+4O5PmuJEtS/+VsrdHNmYHzOrVAkPM
ERxFStrASInEPMMx/fr+gso3SNmVWd3L3tAYCpGMAeF+/d5zvsM0tfQxVipHkT3Q9IDqrU/9jbWQ
xBWN2JFSKNJHRRWM3CGkehU5rZsSZWowReRTOUnhR5ZWb7C6qZspKozNan2Tpl7tR1otoaA/7luA
TDd0wGdfdA21tyX30ZoWO7y4aGVWdEO5VXsgejF0kqGmpDzkvmbGk1swnMvWm9V0fZiARmcK6Y1L
wp6PvRemiJ6LEB2TEiK8azaL4ehenkyM7vOhDVSAbCQ/wJJRJv0lr0H2jXbVhlUcVZ6itGVQxnpz
n6EGRFKgn4FY6+cBL1iupZJEhsSHcDMfEBy7RxIMAZ/3GMmYGSYPOaZJv5h1Wo7kuiFCbLs9HL4A
HibD/GzYr3DsgTU0nj3TMchW+a1UW+OEfOY1ToytSKiZ7LbOKi8al/ZANzwe4vJUGubTnNnGIR5U
EeQW+F6qltjPNHcgO9LumbE8cqorT5j5y1PLIr0kQF8ljowui5qHxGweLWsoD1bKqDoyj7Svb8Bi
2Z9Ze/eJQ7g7ueNOUp1rw86eO6XYamKaCLVKe79mHHlnIqYbO9MrEoH6oUkIgCNBD6ds5o3jOJyl
fViRQYRXmueGUN+zLJz1nNQIVBTBVBwL26mJSJlVca5txGxah6bNnuoyms7RQlM2h5nhaF20k4t+
53Ae9ViSnT3YUqDQ+vygZZ28fHzRBeTEua2I4Es6RFetahyNpUcqZ4hTwzT2ZkKJEix2Ar5fEEOL
2NafotUb1HPcOtYTNk3PSZJjSxf7oJTKvF/c8UuJf/xs6jPaaIO30UDg6usGwcKc6BE3op8Mxg5A
QrQ6+namkg1KXfipYnxTpzbUU53tZZnns1qVtwPeRdLp0ddikgePsRhDkFeSIPQyCWlYuNsiFnUA
RDmw5/jF1o3xL5Y17eeeAasaVgDD0izE4FgU/mC6pLPm1jl+tO8leK0DBED7iH4kINU8IyKogM5E
dEjkVbhUPZqHETncBQHbuoNf0HL8P19kXe2nw//HoyElHGCr62qMPn91ks9IzvWRy/u7S00MhUN2
xEnXb6OTXC00yxCsppt7dgY3xJmdd0PJv8lhmE9yctd9bTrbVhVU0DSxdlQq8yFSEuRPQyo2WtJC
OV9hG8ox+YwiSb30a3LJe6EhNRjTcyn1YivJhbDCj8M4wYnPSp1Gnt5kj6lsH1hT3TBuppJ8rcLa
dqrxnBbEDmYmDDHTzmGYXdvdmXQlLxdIHNnaaqjF474se91PLHX0l1jrSI4SmFquNzvbLsJ+EscY
IxIpBKVXzmQTgo18d4c02Vrp8EWvVkB/TX1fO6Z70GPtMKXKA6Sq7CnnGvI0x30ta9B1xiLVIyoR
c1fFLGe1UmRbK9K7YxaH3VVlK+W7tZg3XJ14sroiXCZopl2Uy5OuDgMKT5cIAbU5Dq0czkVJOLAd
19KHnpt7ueqkdC20W1D+CtOElNzMflnf//z91/6wx3IlXq9H1OmmLoTzyx5bw+0UrRVX3yuhzrdj
5zaEPUXm5DNleOgTnSK9ocerX6/Opq2TO8vJ/sIfo/3cgPq4Bi1hYRSnj0Yo0q/aeNh8lXA7t/qO
EE9/rhcUhqQpiVHBojYIhTYENn6oamET8cqao9W8kyQjtgk1HslB+UlT8/yQozuR6bjgo2e3+/OX
Sf/Dx+Q6LEXUwWfFYAb56+BUU0Q/45Ndv2t18Y0YtOGE3KEAx1bGyDpBq3xMc/W8O6OM2HJkiffJ
os0hPWD0wlPtbFJLf4XkL88z6bKwVBblWGDCz5ZKDaZp1E/rRI7mnz9s7ZfeHi8tqG4VJ6Wja+51
ePiLnkHLOX8hBBLf047Ph5pbL66c9ICkPqgaUdzuK2GjKVmHJysJ6XbvoY0bX2tn3rPX4YIluI9d
u5kuyth4tCvdQy+WwsscYP7Q/32Ny4ra0dEe01ZTwyWpdwCV1GDo46PmAGuIyPyz+zIgcMTez/Ha
B7Qane3k0BybhgIwSUnAJmlGVy528Rwpc7URE/jihOHusUVvGbZRBLokTseTsBcGIMxd8fiS4Snr
rPfabHmtTIaBCRZCP1cWGS7xLDa15SQc3Oox6LOxxT64uJtYGpuktro7YxpKTPmFCGeCrjaRaWZs
4S7lnRVPtMPWAYOY0QadGQ9+1FDpudkLTrqkb18V07TObUFBpijk3WoOSZst/ndPZOlC8yh6xFvm
7iczfZcUSth8PorNednDrG12TT8gv6VNsWWL1cgg3KdQdr+pBjm4EDWMbiSIqh6SvX0dTpmcT4mL
TIlkTMx9P8VzOMH88l3bqh5cMOY7d5RvFuzBkipA13YaDrLbpqe0u0Gxw4FIRWh6iJaTqzf5Lmkn
zVtGM11pL1S+1Rb+Qlb4rSEUclhb4I+T6iaVR6tfuUurz5XJxJ/oBq08ElBJMVVpQTy9Q+cuH/ra
tHfm2K/+QM9WtbRbiPDXXCDsd/U69H+xU/3ioPlxKZvwJAT9ahdO3S8OKqlGLp9LEX23uzSh/Bgr
LxeKu8mR7Gw0NZVMacfxYtvWeDFjjUDMLD7WBZ551pbNbI4P4zWhD6vfY8mb8uefNP1n7dfHo6OB
jsNH0xneC/MXc6em6kVXtk32NhOmSAoGMb2TWt9xndTEvC/TThcEjzWMTvyGduum0HrPmBAnf5D3
mxWQVbaQw2EUG0Oz+w0aBTp96VDe1Wrlhuqa6Jv1ejyp8inl7S+M0CwtYvPq5HlgyfmLp/OH9U4w
XLBcBAearYs/AGYMfVrXfJ7ytymVN8iGtQfNRe7eoTD2I3bKYJFdcTtAQ0MnMfqavuBI0xzNHywW
bMUg1bvvtfrr7EgUtLkwEEFm44OYHt3aeV3ipXmMmfn/lVjE/bWa4YU3dCYxhuG4JgvJzydGW0v7
siey4E2JAd+sIBWnWnwaioxSAXzpxp712UuUqN7j2WE8hCz2AdrwrSjcQ6XZ1v7jMDWqxlnpZ/R6
1V6fSMuqJecdjXwKL0ZdKYapPxtas89oHG41J74CSzDWQExzD920qp4R9Vuigb4tKMW+GLmDcGXo
zlkZdVt6w/ljOXa0zVhMBzk///k794uC7eNCdEwOb45q6Whd3V/0MmspISfMefbmlHofurkds4NH
2L57585Im/xoz5od4pV6WxSCouR8UJbeOpZzF+JeAkA8JWdjVruTVSYNfGvtsyC4/tZwlD2JhaMy
mE+YfUmDxKwRoF5MvbYvRp+mCuyTLG4vaxV9lapkjY44VOFz/RTh6zl2Ehb5nz9Xrp8/vN/ofyha
dIeL1NbsX9aEbiqt3omr6q2wLDVASTtdcAO7BG2PsdinlJk3ZZoH6GSqs7vGD+aQvEftqvu5qlub
wnTj88eX2qW1C7kH2IOFshK7VSZlfsfKG+0bp/9CBPN8Umj3OkMZpkp3IVB5BlRBexR348Xksd2a
AIdSrq2da8Zk2heKeTsz7rvk1ZdU7NmnC9IsyXGAalC5hmc1DnZX1fjU2jKMmNEbuakdCSVHyz+M
KqRdUsIkupkKe3wj2Brpe+2iOEt8SWiI18fVdfjBEWu9t8rKW0xbIdSkBJWCQecG7EN1Gq7Uo7h0
WyLsAYKjpeGBWVJ5UpaiDRhR3KBfrC/6/DgMa7rjyBnTp7cxdZdVQ8rwWPgIwXV/NT5REiLx7Kc3
acuj23Zk+bD5AAP3GCrmNwVltLciaA0zEk+88srht62OqOK2ulCzu0fHrtMjQ6zaG3LT2mlJNB8W
Z3mfU6kzdai0Q3RNdI306i2RLagL+pgeoQHzqSGlI2rJpRxg+82s7BuLqguLHA0PFbjPtRVqWtcO
3DgKj+iZ4zx2QMWy4sk2OzItrwm8ukPPDc0Q3hjt2CdLfzbHdwb0w01BMeSBEdnDepu2ZtTlTwj9
D1FHj7heXp1CiU+s4O1mjqF6d0jrvGyBHUFvXD1a1y84pD0SWptTHDWvMIreOnzgO622LoCdzXtT
ynknoKlOcGlv9BRJ5WyV3yrZnU0bKv3gxLcTOVu3wFL9XivvSY6o30XM1m5f6O2L50pbbW9h9HCs
VP0yW5r+sGjJdnGa/HbijAnzbBl2LEv0t6dkIkIowUmLXm9np7T+wZNSWzSlG2ZUJkcU78s5lrSq
Vsftb2Pyz/6iohd/OFUIW7MMi81QuBp6w1/W4ZFkSq46U77ZxMf4ebJQxZX4shxXsoZSAd04TssF
2W90stwbL4sBnthaHCQEM27tdP1Wzqm1LXKA85kFePwrXQ/hgcly93l27VBxcmI7P5EQiRkEFB5L
XHzGm+HldjWR/hLZnm5gk46nxQm0eAHfX07LSe2/5kW1MxB93oMIqAkQrOQZBom1yWrt/YOag2tk
S3aJsbdmZkDgy/IvZT8WAdYxdhGZcAzhb01lam3wxOhbzAN4Q+O0Pk5AtfJr3mfVd/JBZrrmr+Nj
yeQL7tqchWoFQilZq7fZQWlkz+OwjSMGSvn1Eo669DJm43JObet2WJvuxxnmf/1Ejes/KHLfarBi
iMGGX27+1/atvryUb/1/Xn/qn//rv36+yQ/9/kuDl+HlpxthNaTDciffuuX+rZfF8A9o3fV//k/v
/I+3j9/yuDRvf//by/cyrYK0H7r02/C33++6yumFcLlq/knFu/6B3++9PoO//w1HVvX2bUhpN/zx
x95e+uHvf1OE9htafEoYQU1ACrXGZgji7+Mu4zehW0JVDQGrTbg2pURVd0MCXk//TYXXYAjbuB6J
wVX/7T96Akevd6m/uQ61NSoJS0B4o53yj1fgd2zfj1f8/4zxQ0/+0/5lmQ5KaZeDpclxh/72r8dK
ToG2y7o47rpC3SFGiH0ZtyczFen1MuE6H4bPg/KOpureQSzuNRTWYSVn5AU0F73KIQgzVZh2jE71
3NRXn5PzyMyBIFw2/ePYvs+yOAEvJvlOATVQF5OnpvtCxYktCCDxYd4zn4tdbo6EUtDLQEvooBgA
C+pV66fUlZm3aOtFS5Q7RuVkBxripZ/zT8LV7wrNUPESTWdT6cgkulVDK5qGQAeQDraTwSOVrNeV
5Wm6mtG1l0yryBGq80Cdr0VB5uupeecu92PhPnYTB6q1euzW5D1BqmFb2StNppveTs5TB4tqqA65
ys6rrSPaqHL1JNxGvxm7zyuU4iSq70d0NX3RbRd1DnvctgFTyifTSG6lyN/HjgdvW83nok7fKQjY
SmpeZoAtd3ZDDr2lnfBH9V4e85hj0X0265BAno1R6nREMOrjKxvcLuS0vXUsIgbd7HMxosvAmwrV
plcZVH43MPB0nQPkipeNnLzMM/iRLLIgIrtRGA+lgcwWA5q9EFWhsHky5fXMfOeYRHQjCffVlsdQ
XAEPiGZ3qlkFsT55c0LeT6M6e3O2v0Zi+BZ1/BwxYY1XZCj7pvKILwLZNnSQq8GGK0Xp8ZevX5lm
BDBjm02eXNlUMzPS1k7B8Jt31Mkrb6e+u/7izIwgRlzf7ahXvpvNM6Od3msKYwjb2XnOpE7kTjY7
pPIUd9jKDlY7j36ZASKdrsmNlbW3pjaYxtnrzb700n66oGRq0fhWoWT6HRiNzRu/xp/yngItEtIJ
GJC+9wZNPrhTuxrFAzltxEs18XZwestDn8GBohbP4FrHo1vE36KCwPKhcx8zASk8jc8x9oye7CCR
yMnr1SzzkzKDucx+Tot5uVVG7ZvefUPEptzrfRRohZt4MYViYCRB6xKMYkUHk/iTTScIYnPnAyWT
4Rk9j3WyxJ7g7X3CSfnjwxK57uyr6CzXVjP9VX1vxKgG2mLclSOfmU51kQHHz+laXJhF6bnGC6Ra
d2Pa6ciI47uW1sgmp80RmNd9ra14ms2GyXTiL1dNtF58m8fIb5qKYUOl37vD0HnxvTpJgtxdQRBk
iSeqLQhuct/I0UIPdd/oRggca4uA+92O7Nlb9esHr833BYQrFO7WZV7y99nNDQ8kkeN1ev1sTVgS
ag8xLJ8E9Vmz6wPX6OyNmlIF4HfNiUtEjDV8pJL3Kq662lunmHDB3gmG2h65THugWH0HIMEmlGZf
kvHqjQUfMYUPne+oWzhUsOy4HFLjke4e0wj6D8y2D2v+mrfxJkdVoLe81pJHoWrklnVaIKeNuaaP
JLhuNPKEmAVAfgDGSyAalWZSknZYl/vWnMlVKqPjYIgcFQj3E9n2amiCtv6MHXRqo89Vlyw7yVvI
SfdRx3nkM3IOuafCvoAjGTJyHhQ266lRRczKE7zGEOmYYPefRc7ftQXiTNbabdKjGmH1zG2R+VNz
C+eXN7Z3tA0FI1zivHxVWMhQFrX7smFhqUTp+nXiF3pvAeJpVU9XyRFSE3vTkZctGYL7nJSwGFD7
+HTX0Mh1y+i7+vUzK5vWW1JxmTMWy7rrXvTafdfnIvcVxsp9gn0qahdEH4Rd1KZydHpl3g6xcZsn
66FLDD1EU0OLIHnqe5Yjpp66v0zGKZ2YXlWy7oMW1LeHF32D4qdiM8jPBi+EZ5XOOSY1OUW87qbG
A+qOcB6YZjpIggBGgxnP8neDtpWfKBVxG4SWgURHwWpavV/FtmSqXDF9XpxPqqSz7WiJj9WmPasl
dKtaAsJUSyYrrqhZ3srJ8kQsw5hE7u2E1tifYVKPGv1QQkJqfzLdW9qLG9O4UUreCgKPTjrDYLQ2
UFK1PKBj8l1WxYMx8W7l1udpIN57Ffm6qZvO3bZL89rQsEcKiuONzde3jYSPXuEsnqLHPgK2/mMt
iXv9bunyLIjd4V4UyYPaye8zos6OIFfPGQYWCzu+Ffn3j6t8dvG7AerIAHoM9nYyGdKX/UKslahv
UqRcFJost+BL9q3hzN7HhkUJmPqrwgOtlT7yx75lkujCQ8us9NVgkj4vJNXJ6j0xyy3jxy+ItVtP
04rvqsJnEYuY68d6uS1N3QrT0dxH+JsppxXLK1QGZpnLqaePttZsbVtW+yWSeyVGhRPp9mWdxHma
VNqL5JzBEtf9NolCmaKsErT1SX96I2nvycEH7iXFcrcawBLXqv2SSohNTcxmpGg5S/kMzE7YfJbX
scPbbBYXpXd5XpVDfZGVL+qUP3eNetDgUaYz+2TOh01V31ATI56M5q9EJpKdYhJnb8cvKJZHf2xO
1vQF02oRdJ0FQV5rEXiTjOlPZKiTuWDvXclPi2GoNrCFdnFJe7mDOaFQcvsihgoiGxafSSiP/Qju
p3Pom0ZSvxtl57dyngmjYYG05ytypmcnVslC8Ivx2M6R18J3Z6TLk5gkHbksmeLtYgqv0Ait4n0t
1GFTioJzxHU75MNjeDUVR3GtvnApe7OibceUBRHt6eNKesmcr/lhriXTZ5AFnWXeqUoepBoZDHTe
Vy8xztZQX+s3ygbFah6UieeSuGcDCTurW0F4fatWp14L41pJLtfSJW30s4BZ5wldu5Dz+fnjynGN
uuYKQJeoMPMAAxiKWak9yRYHZ5dsOzLcCEhX+htozc9pBtMbob8XX1xhkDhgEiMFy3mASRDd6uuU
EEkgeP/p3mZAucMaXX6XVm/OpLVANO1m06rRyyAtGsVjEiYyyjxSFFvxVHL2DXOFMsvON/S7PWyJ
BAE3Y7YZAIrwklc73baH48BZ6seXdqmHIwFtvWctXUXJFHIYcg+G1m+dodF2VOBfkpbDcQ5b4Zox
cC2Op0PXuRrq2uK5UOcgUfrrb7u3EvESCwtafdPoVzwwU9W458uP20R3F0E1ZpwHwT8dkrq4yTIT
+L+hPkCj6w/NYvQHrSp75C4bzuJZCOUKVo/ZyYNFI+vQpJk8fNz8+CKvd0SbJe7lwTZfJy0fDoL5
0AFnD46+ZVp9ALHJETnQjYkrdJPjUiBmsXPpSGsoUwyIQXrnbEjRxeSs7xBUhHNvXnAealuV0x/6
HbCbptniSUG44OJ5rra9ORgFY0AeC1P34TCXxSerc0n1+LiDQA/TH9KOEIA2Hg7roBF1h7mJ1ETe
zzjmk4SnJ6UL5CCMPybVZckHNax0yCE2mVDMVgY6LYn0uyJqKdr7+BQNxUmpdXVrJIZ9cKD1H1zT
CBNEWDsbwHVXVaRJvtnEmD30q0EB5o7faiz2p0RAX4AylNiXpjVyj2hM68Bf+QQktcH3fzAgfiD4
BN0MvzlsOy4Yp1fnwzBGiuZ/fJsLnRLHLt4/bqVNkVPxi9XT1uwhK+2JhIpuPnx8V8BWqcApI3Jn
HMyQDXWU+EJgjgzaazwNhPfPAqLcptY14zAluXGwVQNI2L9u63NMKnSVfC+HRT+oKS5C78e3JnPm
ReTUjhF/R+ka/aApqDRRXLiIo/s0oMzJWe+clZGOfsINoiDuMIljsypy97ilw+cjaya2K392xiYY
aSodP77Aj/r9u2sEC/FSERlrgwg5qBBRXA7TcXAHjakSJCFV2Kix1ZGzIe5kZAvpdLKjRHiGbiG9
7xAMr6rF2M21ji3M6B/fRWYnAnNAefLxbx//RSK6rfoVqVNmhh//QjvdOtoVFgUkPzP0X/UMNxqG
Rza+NTxYjOXdF8Kkq8CxVPsyRRHzJvxFx6md7POiKKdspQrHnvdACJhyGUrrWE002wkGLY6tkBpS
ZChhem3H24+bFn1TYviaUEzUZs2k6o9FmmkncjDRa4xMwxbwyJsC6nSAOHr62qzxVswiv8stPfe7
fP5SSlE+NdK1Qlgv5IFUFuW5TXCA5NVOhP34b/2F34/v/07d/2VWbl1P61cXqmHbXCwO4+qfpwuF
q+irWXcSXGNfbcmTuZ5VibpzAqNyHmVHVWOQEcoMuvbMlN3r/+XvmxrtbtuBtqj+Mqt3F1Nf3KGR
O8INPlkr5mJBMclhz0jz7xT7OimRnrQZ92nrXwyErg27f6ENfn/qNPVs3WTQwyj556dO8a8wNKzk
rlg4J14PjL10HzFdkglvLj4iuZ2KtPXHzO//15YV8yaHa+K/71ntkTC8VC//3q/6/Wd+b1g55m+C
JdRilMhrbCKt/mfDynF+U131Y5xPTO+Pu/7RsKLNZbn0sq7aIpN+778aVob4DXSd6rrXmalLw8v5
v2lYoQfiV/18IWh4sfl1ILG4Cjkx/nwhSL1P0hVFyn6JwtWU28I2WBSztLyJlgShkKv6BRb2C72C
NLSzufNMZvbIE8s7Gvp6YFAWmkU1BYl6Tf2BVHKQU7EtJfaavnsZ+lLx1lx/ZSVfQIRqdx2X5GHM
05cWldJmYgyN7s1B1VvLOChKOXtZWcdUi4l6uoK21lph1a36fj/MnylXcrRw67aRxggLM2aCA60n
L0HLlKKSHnpxAPJE6Ca4GUfoYhu15kxHIvD5CvQMFL3K/bbNXoEgtT58q97vKRsr2Fo0oeS90mHq
cq/ttXS0A+IFtauz1RuYT/qRLq8q+ChYLPG1Ju8IyD3jc/B9x1YxEYs67baO0fLFlFJyZFCs9ZRC
sBoyk+xn2/qS0TwXpdpQyjXv8F1U5ilmX1yFD06A0JP1NLFCNyvFdiEO2beVtkOhbfISU+36I+iB
qdPCwgUHRgZ07dVNuVfHF/jDb0SKea0uCMujY11pN6Se6tvWXvksT+0TY5ug4cBOCzg5R4Q9X8wM
6ZIcpZ+myW3ZmQUuefMVxs1wk5jULCK32x3dhAflgTom3qT9NacUMXU3VDBZEy1cwERe3GhW71r5
ng03jPPj52l26oBZd44kV0eIishishH5tWB5ZjddL2Ypt+Uq7heqYH8pTfuGMMQ84w+S7Qh6oEAW
tYr4tkcqtC8H5V4xKqy8df7dbrHqj8S/+Ey62ysXM96moryvx5rxkYbMPsHTQh8mQtwvjDvs5zUK
84zzZ1N8i2q3OGTYLO0rcROBmB4gsu93qYNDimB3t+qMuwS9Hm9duWzSJa6OI0cMHGZr2D/VM6Qv
vVjuCSLSAqOGOhcJ7Sp5b04EaoZuzzqqGK30ZnivugUIclGn+FIxTwllROk2qPbDlNfNc+0RrkZm
SRHLoKFDu4k4UmAbNXFXDuSn0P70V4GG0TGhBtVy2g1K+pQ3NUUZbKJojgnm7eHiF6L3ddWydzbJ
vGjO8cKROK5aZolZXZGHBGgbEtGV3utXMZnzoxxjz42uzZ8YESj5TBSPihossPbQprdhWbc3tNdH
hpSNg6Ky7Xwa6mCzOAf0heWrZTEFk1omp1TtX9LVfpb9oiLv5Tznyq96Nt5ADgQzluIqzofmXgGQ
fSraOzFlziXPkBJmGXWfNapZMAqIZWm2n8oxiNZR32p4MgNliF+VIqHIXhLyrUhpyPML+LBlW83d
Tuf9DnUJWgNlu2cAEQatQVQU8rqcsHNH0xTf0DI7nPEVB/a0QLaX9i2arGTHqcaCHTvYGwQX0wAt
e22Hz9nSIjh08H4gf5XO+q0qiAZMJf6drImCCnXXZoqHO2nJt1yFgaXodDaKdAmEpcxAVGTpIa0D
WCXM+xZpkDiZA5ypkXEgJF9iWoeTrveXWMNOHC+XoR3joMqJ7CvXXS4iJ0jAoYUCz6ZvWrETas66
I4zkTOwdlQ8C4BDI9UFTVZOc7VqhH6cKX05XfPBynULtSIhKPSUmZiCr2rukEgvTg6L0aP3O0jLO
Jlt8mLqG4pFRF4yaca824osVSWhcJTog5bnQZbopZf6sIEAm2R4ByDItlb/SVFbcNmb5W+LPOQFb
7txAsh0INU3s+hE2HFa72UICThG86qOznbv2JW4BH6XJFI55/URsL1CS0VJIWqx23ZS+aXU93blu
BdB1dZBOwDfFxuA81OnkxSkjW6OOb6NV3s8wBrzYVusQ1MR0cFnHNVm1QT7j/SHGCTbOe6yl0aHW
5ScmCOadlb45A0H2djl5DfQtaLz0TzJTfsbI5/Wr/dltsnOtFvfKrN4PavvddCQfxxF2lACgGhVs
eSle1gM4R03tN46mUvY3M3FRSjOGoB5rP4FdcW0wZ7oRNOqFA0NzIzXxqUq09exoPa0WsFFbo/1S
qWZ6JGjiZOSussnr9WVus2a7asmbsdbzKRPvaFpwurn7SlnawLGNPYGwYZVp8k5cBWTteo1lWu/N
iDVUz2nyzEzXNZktu455ElKNtN6mk3WTEbfqWWKZ8bowE1o7pw/puGOCkP48iwfGpntdUdUbcJL0
fSxwaAWRHYpUQC+oa3vqyTmLTFJlyTl7ol6eLm5j7WNMpCgb5uae+S2GAKhVpslqYEegHLA4nQmi
vZt0fOtlr14hwQ0ackTtjGuat8at1BPpW6z+KVR+3ZYvdmd3h8WieQRD69yiVvAiRwdUI2XhFaRy
ZUPUb2zLWHzENzWT+Ol1NayLmrXKk2F3oTTd11GgmhvQl29FpiNrKBEWYHm/VSz7oMXst6m7fs9H
+ZoxDeOcfRUVDtVC3ER2yGLAR3qZHCv8OkvmzoESqU1gSrYKuWpTAC7qUeUI4ME1H0PLWMNGSy0G
NgJ3QbU+tgDlCLwqbpuSvRCpjb3RMdkFsfaYgLD1XULkgqGZs3MHnRvvGSrJDgx4AvDab/KeOUM2
lLj3aAF3zdZpbIJbcENKYRPlbJB8TqRcXrJBtzt31ZZdbsSTjxGU6gto+zZjrunFCe6dYnDIkK2g
Oi2f+y4ugwEvaZbG+dnqkwAgs0qupXoLZC1F7jual2Eslr0Y9ZeoxbRmCynOMTmWnol3b2uJ3PVV
c/iuxdZ8ohGeBlZRJp7FM8ke6xbgglZ332ch6w1RB59ss/06NFAH855tJDYNOxzcA22gggMjLHdW
Q0ebHJTe5XOStuZGIDhVl6LZMH4xcZTMrNnNjHNEWV/TPql98ieuBH+8fdag+VpqPumDpiMoSKnf
NqPbPTW3aqRsa2DTXjokbPJITzcOKlcPZUsI5W711Hr9loAa93QqPcaf8khYQhw0omSFb6rD1OTt
tlnU3IPH/0WRQ08Rh9IJtfx0FZDqHkx/300Xnw8KVFqNdU1rkYModHrlqN4Uc4uD40pjRzizHy0S
ExjtsNKqJXpaapB6zZ4co1VvsvKcKO4DHmrSeNKBEZC2hGaLKHjtjyX8+MOwpPhL1jFA00sDf3la
WehnpGmzC+3bKZzNqGmxX5GDvunqTNmAZEygvxKB2rX6foiwfZTNJTfVrwmG9wPDZxaBcnL9zLRT
6N3w+LazopIoVD3gGag3c+WkBZ6ZoT6IJaoPzLIbCCNN1YdzSa9E0WrcTUBAoV8/pmbyiIl/RGDa
jUERwxdFGNfV4VDTLidMj37Z9YtV0w/bKHTZf9z++EdqbG2fd/cGoEsYo6bTHNqcxZSfzULae3gT
6tRYfcucC6KGOO1+3F2l/5u781puXEnW9RNhAt7cwtFTlJd4g1CrJXjv8fTnA3vOdK+1J2Zi3+6I
DjZFBxKoysrK/E0notYl3tU9BRdWkXp/u/fv/vx3j00D3QQ0hQ379l5kEBunyvWKwjGf9+/ecXtd
UEvy4qCqkSFQLwx/vFpLc9h1v99NeSt3IxOe5h/P/HH39yFC7A3ww20y9/e7QRgLdhjSwQHvx3n5
/erfr/nbj/79EilcUUDVqDtMgetc65L3+8lfv+D23rQCo5krgvXrwLfHygYVt8BITfScUq77Wsnq
SmWr3YZCo4QIW69PlOsIuN1rMwhaYcBy9vuJpiHcGOsoy9Qgd6QO0oMuQSWzIytdpWTlqdzfbvDS
PZQk8xsp46Kvoe6Pm9tjloLFD/6psp2jXLPpevhomVnse6EGGJBNHQLIMcViQ6arLRZ15GdUSOX1
gtI3LHEaiYu9lU/5HvBH/uve3x5TVXOLWUS/Qf66ag9yjW+PiqQRilZkgFo1O0i9MeDXuSNrac1x
YGei8SDTec9LZ4iBvcplSCdvPc7vG+RW8n05Sn8+VuqWnxmLtgmkvNgLWFrvw2UQ/GBMj7GpFBRx
/v/jwzBZ/lzKxygJ8n1vVOy4c455e5MV6Q+RRDsOW0KYOmGIfjFzhY9TjN6F1dwAAuMLV+u5vt37
25/yPPf+oh4Y0UfNiqv9+g2yFma3ULfNPpWTZn+7ZzJlf/0ZVSjBwRCKXb2FDdew2O0btar3tz9/
Pca4c7E83qS7y+wve6wu7UuCJEveISLjv4qWDciKJCt6aLzRT48gUE6v076ww93s127rapth9lpj
O/Y0yfzLsn8d/U3nob5mTwg0Q75IjmAqpGUXPIK52ufHzHQ2wWPjafe0yP0jvDindweHRsZm2UPo
shvvfT3YkeBcl/YlbdzXxHSOk5PuXgvDfTUFX7+bP3mgdzlgZgePGmWO8ifqt0L6yMTe5MfX4LHL
KB/EhHQnMp1lH+/Igu/5bvSCOPiGz2Zsf7cu/tautF+c0UXEYXTryC0bjBIe8yV1Is7FvIrBOONb
DL+tuOO0LPmmXS6l9snpmVPRW5adpb1l5NHXab4rrNFb4m4byfu69TqE3mZfFPy2dxBmxby6xnzb
2AVICi87aogkOWeOHZyyLvQyMvXxAgwHuePAG/HiTY5Zul2Bkt8FHnzQFzKXfq0oueb4yvdIj725
4WuoQEZnO8vs0ddZFHYJ8ELyRRtdcZjWZuhxhz8t1Ue9EgL1FFEhsIHJqiiibMTxYEHdBfQJbZCe
unUy2TB/KthwCD5VIFnfStch8HgUM/IKUZzQbdLHsaupHDtqu48z3yjOJP/rwaazRC8ns8u3RUXX
2IYNyNFLLKd1F/5kCCqdVoMr3i2sa6c+9Kx4x7AA8IFVrqfXxCekk1vPfDTv6p1pgv28sGLhZnFR
X0tP3hDv5HuceaGGgtJYkJR6mRFheVHuaFhXDtgM0DoPxQlg33CK9gK/dK+CN3hihynVzmj+ED+B
yVOOBwoY/RAvWWdzwoYvSK0FXHx0U1+CB6KibcnAYj96b/Gjp8GNU2f+sW2fRN9DuLA9lru4OXWC
Z+VfCNPI4Csc5SF1sh9FfkpG3c/TF6nxm5DuMt31h9623NgVbes7+CRZ1Lhei3OuTpF86M7Fc1Yd
hd23ysSpx/dhN2X3nbyFIZPvAKPbkLeRk2FE457r1sBKckVxSXE09GW+p2+Fb26Xx+SDIdBrgi8a
O1UCU+T1j8M5/1mBe3mRkp3ZbVYU5uxxnZIXvbq3Wq4P7vH5Jqzv2+Kdt69oFnk9HyqibUg7u1x1
8AEM3mm6ClDmZ6hyNpesd16XvfiJxoLdv1EruUrJllYxm/fMSQG1V062bItvK3MnZ2kfJHAqxR3H
TmYGpJt9c/lx/GIS8kpKiGp1YnCFuPIa6yFxi1zMxwIS7As/jo9kQoAlQLnkoZu9Wl1HdKo4s+Az
8DEgKtQBVAbAaLYqfjseVMEnGMzytzCwl+8/GMlts5OxaxKg+Z5WprEB2snRVJ8H+xmISAFKA3O9
9SwVMNXM57p6sqrPXvkZ1c7GyumA7cpmJ/a2QWGr8fnIODkKzY8WdBIfoJmPiBbQXAK37yBBYxfS
Rhpx1+w/lOAyAIJiyuf1fYozArGiLt5FsXOy8iJXJ/ORXmjdgdLhiozAfpjfNMSprKyUb4+eIx8R
lT9fC7wKwYwg6Eoi5jL3qAVqdsOcTH2T7tOuV5zBUT9NKEQw33f9crGu5h1XWG7gpRNtP2LHvOvs
cxw9aJv5kxkMOIjwxDQhLODH3lF13ebIJ6neh3KvbCp7zhxCeXpccqLn2uTKHGMz7AGCEIOJse8M
JY6xkfb9J3F1pc+gfpsRdQu4lU7l8VWOxQt1JiwByMZslV8aWh+wweVH4auhUHdlqrSxPX+KfuVV
dtts1ZSc/Dz76qN+Z5yiW2iK8SWlYICA1J5ByDcBnv6GGAx2djZ1N6oYSAG89RIUTS+4m31kPRDb
p5h05MKBfeJsGf0zX0HlxZrhDF7H4DUnH5kKrCc/iT6EUnpk/K7UZFkMttJe2qwrhxq6gxc7wPlz
r6CdzvHY3Pc2Vb4kYtUKPGNjxkf9zkxZSRn1wrPKQPoWriWLu+APey4WZRz5TpdcFbWCnQUEq7fz
5PquPgqnrynwxE9OXQ+HnV2jy0xiOq4fn7xSSSHsQj9fAmY+TTekDFi2eLuSbwTDQVy0cj6Mq8fZ
F56N+84e30zbuhr3LH9cR2PDCYo+xk/ubEZU1tdVBM24NPM7u2AdZmEXudDrSghB07KlvfBMT9a0
GRtKcalkRuRdgncnacI9gESPocV3BUHi5AgMrsOhsXF/2CucLlLJdLf+ZEf8/GDksVwYTmB3+xoN
VNcE/7qx7pn1Cytx6y9OejQQyNhNrAebV+PKNuyIrJUDRp6XExSUjXgnnIRnCRl5m3+vycvkfHIS
9McJUxGX04TyCqih0OX387MY/Cyhw36dp9qh8iJ68rZ0z/Ki6a5WvmQv8iOXsTyyPAePxqnzGNEK
MWpjJYQszpVxYvXT7pll+ZGPTT6i4iBz/Ry8AIR5yxGXDUsZXTas2DfwCtf0hN+JUsyJUEmdFfd5
u317583kKDlD2soPhEqIPss2Pq5XjgD5QhiU9sw8+iVHfhkx4I3FXTu98yuUK78GtA9rKGcWNWSv
FXwOZVzfm/aI4o1w5YaK54xovxs+Mezz3Rx6xn0vMKArj+uy6oz50Qcq2C3r5K7zVJcoyWCl58MX
MDac4bxxlXviP++a1kGqA8YJvOybr8XizyHYii/bvtlWwaX9ZFoHxoarUiw7luw5JW3wOLR1Gjwh
3pFFCUfeOevbyYQcbhOqM2kjM9CPirgJ6h1F44lkQfVxuf+mFm+S7YVoiXNGked4pH4QUXjtn1k3
Ec4162sjAPrTxgunoDzGl2R22nGDVCImOwCBPVwx+t1a02fUd5arylxJu0qc3GjsuT8JDwbFwC0Q
R0eT9pXVHil+DNRKorbldUi4qIN+yKJ4u4D5yHed4dPUqgEtt5emcTr9qaJ9kMkmpBlHO32Yj2zS
7UqzCQ3TGuRkybaccTqHxvNlrt+KfJPRWL6OXHiRaoAT0tVPhdKJNSftuh2uw8f15Ev4YJKiISjz
+JrlVBZ90qbKY1kFRis/ytJRz+8IUQZlifFz2kszFYy1CFCh85S8s5yOfMwYJ46aIBTFqjbVXuCX
1qkqXzQ0j3E/8DIaIhLIaL8oznCh1GEdBiZkx2atDTvPYSvZi3mOGh+jBDJzccRq6hQxXMmI1YOK
3IdXEvzJXLk+D+FJK3GLPET5l8le/4Wl1XhO2FEygEMPwR8xdGn9kNOsA+wIeYSDP34yZlnOybMZ
u/l2stzx0qh++z7MTkDmr8Ha22SaX7/N/U7cBT4Xuu+3iQof1GcNLApk588gIaf7yTxLooMH8mC5
uuJtNhuCXNc8CM9NA8bGK9+IV4wARGmBqYmT31unnHQodOPqpMau5aXomzoLUYCwQkucApi8oynI
DoNsZXLEn2a8UURPEJ9GwGcWMFE0/O1NVLot+x2WV3I3QEq2+VRAWmVrQAIMjbLfSuessckNMvIU
EuGRBcpRTtO8xRI8P7afU/udo7kJQD/fFRons9P28pN0rV0mpbHBYSjN2G8cOogmpMYEZBXpQHBv
VNlBUl1qKtJdoG6NH1YjseFf5cF1L/lAFASR5Cy2HrNkr3Uv6YY3hmxRfYDHS3PgVJi7/FqVu8nA
ddpN0KvvIWY5uRNnB0xb4nvBI7f0NAbXlsS2QfnmgBACmycEbmh/ndr3jumeb1hIyVq7B31LyyLT
nV5wRLs6m3b7yZQrE49JnBgILfHZGpJyzEfaDCRyFvKlOypfsBheqTfN1OOBdlId+uy+WaaMg1V4
HWvdiWDCxY3UTZeeSrCewhaSeX4aTxQfaXa29yJAxvy6YgL3dFronkS+SAGR1CUXnAVN9sFTdQ+o
NmA1WmIj5Vp9Nws2wHPBwQXXQLdYuYjvtbAOoYmpDESm/2kCOL/UwiZS/VygHPvTjC6gG4v+ZaTT
re0T4S1l2DTOBOm0PvAIagLCSzna2nkuoE24KpG/BV/0NiGqhSJ164q911pfuk4Ueu81R6o2Sbk3
eYbuUeL0hQ/cWO3vMai2xA8a6vwUPd4AwwvJnnXXKD1d9FPHfHqwnNaHv7gmJjK7Nju8WmcmjvGA
Sn7+FT7PFxY8HH3M+KCKh4TKrowJUbgdKASw6uYoU/TFMVFIQzaCM/8MKdI/9KqbHgqWQbt4FXof
nFXwFGzZdE+930cK8ip6thcTA5nDbqTZc689tBSGVTdBeLJjJnWi3dZX0NYUjYcFo8aQnVPkkt4L
rQ3iUXsI7gFgKT8zxclfgqsqEDIgfJt28hieqO9qDxaqxRVqWDTWdlW9GWlGPkrI/wwuYUy6Bkfr
oatRJuvMlGE5bJNkZFXkMqvDLt6YMuA34su0J/4wFJClIVUV7EzZ1sZR61DuBVp5mIf7WLuE49OS
vakYskbzJoreEULDf7YGYW7nKqhZHdDBUWqd5i77XBS3vy/ex2udsZV3WYGJkgd4IG58nFFAsBFY
OLIqy4UzALD7wf/RXXYnP3cXGjFg7tFTpBitD3fWcAb2EKguWh0T8SLxhFMuuzF8DSptAA8+iBjt
aCeirY82XgNAFwr0Cx3tWO30zbzn3I11ZwfXxZ+O2jEiunndMZSIhINbkB58mJtTuF2eQJKO7C2j
wgs5I8OuNdxQv4JecGsUSY39NqnIldnvIZL60QrmRTSYU9VOdcqr5Us+MZPF3KtfQtM1T/ozRRYP
oCYQC1Vjh7GXGbWv3eAHkl/QaadwRx/V8kVILOyvtpEvkaMEri5Aqj3FeP346SEkobfuhMNhzne0
MfT78FBvwme539aJm24Ac2sU5u6Ipup7epoOGqTsbQ7xZqu4+YMlgg87RoQzV8LJ7KDdSS4Vb6IC
UMXtdCzBwYUfih2LDB+neSt2Bc0fN3ivNyKCtuqm9Fp9X23UY7+TqMpeHoOz5kZH406gpGAbd6VX
HkQcAx7jLWJXEVmofMy/J7Z3dyD3pqfYy3zYhOHypr+H1/4ZiLkY7RO3flY541u+MZ56yxHaZtY5
9WSzrL5KDxoalKc5PZfyoTS9pn3kQrcOUnWLnTsruB9DP6gEAp58IDFItjblCVbDGhNLxyLmnyvs
LneG174lr0RR8Z0OWbhBKqFTdnFC/D6UKjgMG9msvr5W8ROGMcxi6aFWL3MFocZeEMKTvsm6zGZL
jiA2uwSyGFl3nsMEa6CDvbN1YvkjQxCGdReBeu7ZaiZHoCW8/l9qHWc8YzYfTa/YY1eFZ8AOE/GU
mAkzFljlXuC7hLtcR9IQQrLudE5/HN8MIAjktOZrfkRvBSmkHgOs5hWMQokqTOYMoh16lXCgmcWu
ipYOrTYTYBDMWbu/V00XzhUoehozOQKDtljAbtgBaQOl2BgbhDFoDD6TbrJDn99S2UXojlQfgKJ1
WaR7Sv0iTHr27CBJvJiDlDbrP9UM4TT7H4wC2SbEGfmGts2cXBHRgD3tRedoO/6k9ceuaRWsoG9i
h88ZdiiPhtehUrsHYmHHL73hh8VWPcHKeV+jd/iMRCPxyscq7jt+7X8ApS8pv7vSp0b1xLW2KeB+
ywnmndge0/nafmf4uisgJojj1gmeFGwy5sU3SHViHOgCMo6jBEULYh8npz1SDpApo0RebWc72kzg
gygfgAAiQyDKg+io0GJ/Q6QsddoN2HXU53Yk+Y9LvW+d/CFmZCR+UH2U9w1GcwgQpgfwTxSHrHN0
p462VGyzV5O1CtaS5sBZD34mheSluxwX8BZNIofTiPrStI/fe1egUqSsu5foZZA2vexqi5M8CMCY
2D5b9Xv1Qkn1s0vuybQE8OuXvkO97GyVe6mlJIw5T7lsCR3p3kLIVEicYTeepVfzvRfsTb1he39k
Sir+8Ni96u8RUZSWuF+GmsOqpE3bMLmkPeg1TD7ZuX9xBtgFfuewrr40jXOqHpWHiXzi2TBseTil
HzL73tBbGCKIQ/gxczBoPJoEsP4gY/6ofpSf1knbN+zsqWvcARcALaDUjxkTup+cwZ48UpWvxFrr
I2N8sc7KgdERbzXqGBvtbqruQ+oL+24vSt/BsfuB19xr5a1Z2V3whPlTiG9QbQfogkFl0oOvulWZ
LWswYEnKYr+Qn824s786G/O1ZRseKA0Ynmx4gqcS3GwyAALwFl2+H/gL2QPTh0+NaLodpm23ncAi
OOt53BJJwnvS25N1rmv7Camrc2q8LZTRfFF1lwK0vDc8Pljn8Eq/KgKkLb6Drn8sXj5oAOlrtH2J
XkmhEq4yh0VhrX42LxAVSnKA0CbsD6/GWStd6uJ3CpE8tZGZJ8/z8TlvN/lJe51+IvZWXpWH8jnY
9egMv8b76YmR+FUnlwFLUUTr1HBvPDypKEbZn5hsPEu2ccaLGDNV4ZzuhXPPisxQCC7IHi9uvRlg
dDjhNQeyaN+l0XaQPVl8Ww64yO1JzqhupPJ9NwbbdNx11pNRCsdOCC/h2k8J84m9/+0usnT0gpqZ
HFI0UBnCpNYRuwEx6rXvM/eCAcALiHg+0gG6PWbV8QEuLwvV2sKKZnxvgUhQkIGohs7mMs7O72fy
9TW//0QSCNyD+NShRYZKF0242/tvN7eXdmrCJ82pFoG2rIkDf31/KjfSLhz3sUhjp0OR99dNuP55
ewzjFFL0yEQrCsyQB7klN/roj5f+7Z23z9BKekW/P61sgtLP0vZR00zAf03k0ajdwltDWGG9Cev1
GLe7IN3BKN7umkYK78UQC+gOU3T4/fLhX1/z92MWRq///Ijbg7fX5FkTb1lq/N+vuz3++89f96I8
Ep2/PZNiO7mKmQB6Wg93e6GpdBzk9nc5kpehN4dg8voL/jj87WeDCA3ZK89MqzYkgWRO55WFZNLI
ylmvNVw8bf2hsijo1SjUD/VW04zIp7MvbmSlPoU5Pa84oXa1KE9SilqKMj62koVfINu/FEsfYeg0
twc+0egaokss7XpkPsSh8MNMu1OrylfL6DZzAY4SakfaCDBHeuU1QvPSUWhZWAK6I5FK/WcWcLgH
y1vAK4UuGyfmZsgliYrxoPrDIG3FBlgBQtHWVtGAyUbpK4oIk6O32q6bGzB44lN1w/qkA7xMdXpW
LIkoWCaP47gcsJ6NbbH2imF2E2mL25s3qeSWdXpJ8rcwJE+hyjGyedNMa4fUDqligsj0mKEv2sCk
i+K7qMXLVzKIXUp4WT5EU90bfQ26KEH4HUvKKhY+RH25L7TUD8If46DQC1rdagk4lny3NAVOpili
+kKJnIuOwB4kBAqgSNEEgXGdgItCxiguQM1CaJaVxuYIdCQ7ALqvrCIYGoUhYL1KpaBTjoOAGzC8
B+Nr7ibZTSv5J0iSkxgabyFsRVful82Ufkpwj8bsEyvh3B4LaHAIPoNf7b+jwvxBGxnRMhFJyRI9
pw2+Y34lbFFNodCnsZ3u4PIGXfFqzAm9cmnf1PMeMAlqhvRZFijwsfzQIl89zzIa5A3oqGI/p3SE
mgJQFkS1Dl7EqJOLEe6DBlSjKj9DHxrMJ11dEtRhZIxdlo2km4eQmmenXTlNP1pAf1i63Ely8kMl
28omOL8LrnsyVrMVVY+cc6Yk0leV9D/aEILYBN7fFlnjG0AunLFZN46dITWwY7QISe7VSUaCkgJ0
1rZqRXer6b4OK/VzwYygCbQHmDVvedVQB7V6qqlKBs6o+JJC1BWjXjiMbelOalls0xobuZwymNaz
p1LXPjWJZZII8y6qk59l7qDgAPM+H58rk9V17uD3FUM77YY0QTJAArSr4dUNa8fOxaw6x634vlRy
6tayKbiDwn4yl1+mXip3bb5cU30hpCB6CKyscYEBCC7YwHf2+nSfQkeCuo8hQeJbivrFSPIkqXsJ
RvOjm/W7gK70spJtF9QNpmk4DFnsNXoNcnfIQ1cST7MRPhpRsc8lpaNiRflDGeWH6QWlmcbJrEHe
JfQyK7mTnTBWnxUkm23M0j9q1OGs7zrNh11acrom/LciYz7ImDz6Y82HW/PM4jXAiNawKhTqCd9E
bY9mw3kRAx+Eb3AG/Hqwku4L0Un0/9g8ZJX+DJq8AYgJ+hb19NMyaB96AXxhQvpAoCOGKm7tCY1I
12IufyYzHrCB0t+lYmkieXAG/Hwn1RDLpQZxPTUMvgNlTI5j/6ZJhLkaPpeW6bonKXS3kUM0QaNb
hZPl340ROJ01soqb5n0TtCQZBQn58K22yyNo5xgcA9vCIIgnXJWTg663rzGMPS7W2NkgACnDWDQ7
MrNOveolk3Jt02n4RgjCS8Tc5Oxqb7GO9bskUJGJMWIMZ3qVUGn7PrnOo/Q6RMC/5KYLNyLSwmSi
GuSEWaE8NEdOgPguGgAnRFwPeiwj1TaLZ4wByVTH8II8alP9DDr6PDCOlnyvRIvo1sh2wMwKHUMO
nF43Wk8eMmptiHwQ3ei44JMDDbC/lgvdT02g7CkQe5D+QN4QuOQlyuqrVrXPePSdOefnpZG3NQnt
hJCMnQjia2hS9Eqtp2CsL1hibYSqusToW9hCwcLQGCiPBXn8rU6PSjmpdqjokCPK6CKrWI4qekZF
XsSv2pLgQoIwdQRtANGlizaG2igMDNmnUJoR4OruW9Upb9VZvQtV6PoEb6dToh9msyQ7oMHTAeuT
PeqsLpZxJQx4FTAiUDije2z7+LuL5fkidYz+JQStrlojJQhWQWAPpZ+bENhiFLG9pK3f0qkanRZr
MeWiUAkRKhAs+ZeWy7LzU1dpF9TRe9b90KOFqS6ihFHOYuFI+eIB1N/L+b0QNOdwqtsz6OoVVUpB
XSpRqJSDZhugI0kkyl/QpP2hIQfkGvLa6lprdWrjDnmGh1pZCCzP43Oso00p0JsE9injphyxhU2p
1wNglz0hq/bCZBgbsVRpA6eCffN4qTqKICbY3qkqL0pB7wsoboG64/gqTtaMFre5a0p8TooJLTac
J1/FRiRjF9GUq/qOQkiTPomL/FnCqC3hk1qRM4UUayuN7CkDXGLALkVuSteOSkIlvWP3GVER88o8
AW8UZMOuUEvJGVtHUfZCfzSUgHaTSJsBu3GwJlO2lVItOKFPDSgJ0KehzJ9WRnVKbCkZ5TklWjwg
aEmf874M3GjoLb4tfZKimGYyHYlCe1U89G3d+oOK3JbeUgIwoUgiggTqcprcOECouJGQAgEc5rV9
hdyGvr3xpP6vMsE05JT/ExHM+cgQmWmK+C9csF/v+icVTJLUf0jKqgtk6TDCNBXV3H9qF0my+g8V
PXzEcnUUaVdS15/aRZIJewzBSQMpRBH16X9qFynyP1D5NVXk8kwUKv+X2kXyX6UWNZGvJclkCrqh
iAo4/1Xa6A8r0Q5j3Kru++lcjIrlSSXN9Q4X8UGs2CxW0fBcqlPBRi023TrWTJfUgPZ6F1ebOAA6
EpT5EyvyZwgBC3hbRKG7OMd6tIKkEm117xMtYR+o8zUWTHQIG4b6ZKnb1qqeR3D1d0UC5t7qTN3/
40L8G5an9jeG2/rDVNGCp2KoInqj+qo5+McPU4u5Sq2oH86hTAd8tFAp6shc1AYf1y4sjujSRq6U
91h1NQKRvm/NYzNO0rmK1K8Op5+DNQ13pV5NwIRWrbEeorcpD/qpwVxIHJv+YsSRSkEOj3JpYjvf
mEF2Cszg54C251aciodyJcwaednQQ2oHL0gqbCvNAqYCXg9AYsdDo6OdP6PQIRT1uAuHIjko/Zgc
0g68xWS0MMJmOpiIPQYHJRovgYCPXrua9twUUixDJVHztEKga4xBzaO+VMq2UFEhCUM6eP/5nOqM
1T9Zg7dzivgwDETMXMX/4TvLyhiZkI66c4hGgj/0UexbA3IsYWeET0NIS61a5v3NUU+JhXhTVMm1
K8efpoqdTmzVMs1FuMBBKt4NQ69su7LrvUIHhVgnm2ZqtMdEz9IH0PyUZnT5GXYlHHbMgsKsA0yS
UQEfqqE4hJPohSpylPaI7gNCxeNTWjY0bPXkccoiMK8ZHKNNFlWUDuS8PKsTOnu1FoBVkhH+Y33M
7gYtoAMD58atJbx6Z3mUnhSDc2ktKNbo+cuMl8tg5PSrtSo6pVJ5N0PJwXEideJ5WfF72kMaw9tJ
IhYnGei+1tdHRQEKv/Laf9+gS8EyO1Ni/c/XQ/qfkxfrG2oRsqEzh9Fo/usYN2b0UYUqa884hqTh
gsMAEmOcuoTaMcoOdhLI8QFZF/00IRa8Sdm/6wEafsgadHXDwlto575TxWPcFZ4Ce8WibVPX4st/
/p5/FdXVREMyDAnWtSUTY7hZh9UfU1ETp1CtELo8i7LQ7pNUO2Glp3laBNugB73+Xw53I6/+wXK+
Hc9Chc3AbEOyjJvc6B/Hqxj/S91E5ZkdgxTdCdJXTToIdwzRFamR1PPcpYUHDN16rJlQtoi4om71
5cESaZ31qvhgPCizFb50igjRclw1powfSU3rtovp6UUZlckmqDYlKQAtvNk4lUve+JVMyawVA/2/
qBLfYtVff9AqW66R4Km6vq4mfz2BiNvFEZuq+KypyhVpm+hgoCtnT6bUEK7C2gl1UKbQiqmyDRXE
IyLRoVkQb030+iGOaTDD+PC6VdBFmYmGbSVdbjepan1JOGBBVWAKohCHXhab58O0FPQh6frL8OGP
g8SvM4pl9EdKdklQj3sQ7mTb+QAKQFAklBbgerSNkZ2RdiY1QtL61coRT4oiBCOCCGeJ3kDzKzOB
g3VoOePHMwwIXOMLwDZTS6eTMALh6yzELCQZMINRKSgl9d9dK0ZnNi8IeLOgun0cS0fTDCRwNSnF
UD1rD0FZQPxSu+K/6BBrKwv6b+cdsjxiEpQaoKyq6/z7YyCJeq8VmhbQGTCdDo1KWxK08d7U0MvC
2uoQDYkMHM4E/xrNP1PJTL4UqMFyUo4fdWpINENU/S4ScONMRwGHcdkIHpIZvbh4fe3Q0iwW5p9I
1J7VVNlNsp5ckxJdo9ycIwqZIC7qLKfArWVEokJXP1QpoHtePSBSq7lZ01rePCxAjur5klT5eFxS
tDIAkAu7sJAeRzlV/Vmu1S17+cFZEKTZCppY+4U6qdsYnydBKMbthI8KPfEiO4c0dYageR/I5+8y
pWpeVOO+kdvpFR23Dl3O/yIwii/AOnT/cooVFaVnyAOrccVqEf7XU6w3Ziw2UaecuhxppVrKpAOb
K+kgthMpdhhLm2zRze3tidvNZAYBe571NQ1s0Nr//R4pED6rpQLn8a+P+eMlmpFImBmub/z9aUNL
kWUw5sr99bm3p4Ms4RB/vHLRBcHBuoGuGprV9u3tArWhnSBj9nv7Qr9f/euQty8YIaLuQ85/+fWY
cvsGvw8OT52LAZdU3LVR5/7b3/T71f/8XGmVr5r3v77Dv37M78Pfnvj1nW53fx20r/K7RHKlBlqE
1pnioVxP0e0FKIuYwq8zf3vmdjPfTv/trsqUTetzxBq/kQZp8QI0ZQQlOMSSbG01N2bHcxokQh9i
ygrcyyrwu6EHVUge+zJoy/eSdSmbnudZGL+HUpV2faocE3X5FqdOd4c5fkKJ6wPuxwJbdPpRobbn
Jv2ASpthpvAYD70lVs8BcgRJK9M4bhEfoeL1Ksekq6UGtLcXParP4QYnkAMLfrXKJw1+UgieItNY
QVVSt6uO+lpYkyakgXyW5RFpkul+FFjOQ7SwYkhgHZx1DJZiICQdu6HUYPdtQqZmFwq6UcRFEkax
1w98RmwapSMmX2Rni1MLi+Ll8R4DDJBnsv7amvJZj3/WyXAecFg/xcpNW6/zU73BqE6+60Nr9hCP
MlZaLbhnvYNZ3NMPYxrQNQdiJCvlQ6T0LEj64DN9r2p2NWHAAAunQRgPIG2UVt3UKrTxRIVIXlo0
IM0V1qabTiU0FJvT6limte61cWQB7ZfelmlB5VzZp4pxDsM2OggdBDb8zD2TEt4WmqbXFo18xHSZ
bmKZvqWBCAyOHoiUTT8TrXqU1aYH+CE/JGFzsmqUsxcLFFFIJ7Zqqw12r9EmG/ZCAVbEgkmNw7VT
YvJY9MMndstugyryppMyNOnKGjy+eoUw7gRlRclmdaKIlAkJIWA0gl5skBj6f1yd15KjSpRFv4gI
vHkteVfedNULUW0ungQygYSvnwV9Z27EvBCSSoUkJJLMc/Ze27oIsowRYDOoZKeuORotQTup75+5
Yl+K3ui2BG0TiRR2W6+wOA7QQOdc/8ra8hk2hHED/7qbhOscm0DvEwpJpyloqRFofmB1SE09VlcW
zWTPDB6pyQlag5k1cKKOVk6UFqS+a+sBHpsGGlYteIauqDnSakaMqakxgNJAyNfnzG4qhuIieLNa
5NmzndR3IPiqElGRYct+F8wCAYpDGa6jRtgFBh6o0UBiZut/grE4l/rd9fLfvuj3pOJiQXHz55qc
xGvoBWeBO3Ujxjbct2O/y+3hJ2Cza2nQZDSyZ8V1njxC61q3xQsN9DBv4EW7GOSRl9t34P3hMV1U
6RFzlbYPY+NumpReciOHx671u61ipTebgtx78Ay9oNqXdM294dn9TuTUIjNpjbcgifZDS3cuiq3d
kNevEO8O5NskWwmq7643XQHjh8TYSaNfUy5Daz6Xv2d3IHmmUSONevR0BKg1JNky6x7ue2rdd+5o
Xqn3o7QkFsucfALdzW7vB5QswpRUviJMzqM17es8+DkYyQMDVnkmW+edllzByq6ZjrXtnCfST3de
YZ6JF/M2blBykvrJkytizamV79L4uwJ3tXWYbOwTHe5ZrdOTnZp96OPQH16DvHxwxnRnMiDeTWMd
08Kh5S7Dftzhh73vac1sKrhhsKzlazuwHrRmC548Ii8dcCqDTzjOzC/Bp4g3Jlv7PI/eRj/J93Up
SLeRaEft9pPfEHKiOgyPDgQTnJvAUttxBjLdep9GyPHTtBmxZxZQE5cgpaoHXaGLK+z1bheUlQUd
wn0BIoTMCdjTcTDtDKd6S5s/Cv+MEpUQ77DeGllwYTn0E0cvYgmONPy3eeeGgOMzh9HPTz7IpD2w
FNObZgZN6M4kJ+U33SJGgbxvMkCWW0qPLJSmyb0QP5/flayK5tzNn8ow2w32JB/htaI5cU99l2d8
AU538P2m2DYxfsRYRdF+BhCnFZWuXhVfxTCMiwBT+j5OGPWRyuJELCKQvWDJhNd4FqJe3U/eo2gN
+6RjNLh548vdOGtrm/pPakZp60wsGhXBBN3UYJtBKD+ZqKN1CfTbtRDotC1ALpB5oX2pkHNEynvJ
zPKQMB4unq1kg5NxKRxXL3VcLo0OHPOsi45xGdcYVr76aLjaPR68onZePTskJZpveCbQJRwo6E1x
VGwl8Xh2i3hYK91ubGHp/eB8c4INh7LP3goGTmSGknA8uz2kzKrpm9S4o1xrq4vkUBH+qklH3k5d
D18l524XNO8YYp8XQvRnTeeckEk01tHSwXf8H12rqdarXVPNhx4uzT4I4PkJwLM9QpoldqzYj8UY
oy42DjqH30sQz4RnL6x3ZkaYDclI295xXixYGxRwBCOAbaRb/NuvvQEqorWMdgvhPdhHKiIcuPEO
FCYeg1y/5AMmZ5HezCH+09fFH6uXKfkM+ujNFHUtS/8wa4qmVmpy3sGeuSMA2bvLdX9rFRVVd4S4
kPSkzHj1h9/hN5qXXvpA1J7fLRHeXnsiyVRGHR2Ic9Y47q8xi44kN1g/bM8YdpHpjpchiYz7Wgpz
sz5j3ax3i3nJrPdTfYm9mW7t8m/L/1scmF9hwmsP82w8K3igx2YoA6QJCelkyvxn3Yccpxtmy/6j
5Xq6dyvTPo9RYDxMRgkPY9lHHT5RaKaEnRfZVsCyv9dKyGvZ02QEDm18DlW3W/cVzGA3A67hT7ah
BWkbaLdJRxKXPEUgAa35OzCa7rdN6q2fSfXDcK16F9oGBCM7Gm+GiX8rMvvqywCcuD6VQ49pq0go
j6TDxOptLE7pPBM6CgX17u/ehls+yfKXHZCqV5oQH4DUK1r2xrC3KLW8xU30w1te1+yLGzjkFCm1
if3bTFI6Pcq7JQWXjMaNJtST5W60/BbXP/aCqW9h4A/0NVk10zgaoiOdZevJ7GPsccvTTPfDcRv3
5yQNE+ZD3T2Q3GSdPana/Wh22Xtgh+/rM73Zvc+r1P7ok1CjOdTupTJkcr/ka4LItqLB+KorhKWt
1/0Okwxlmu/kL1HXGQf8rbjdFPJot106ictngUd615m1/KlF5G66OUwf+kBEZ3+i5j+YnWIFH76u
B8gq20cuV+1H6Ulnx3kwXtqi7e49GDVEgtrdt1iCMpe9Al0g2kkI77khKP7oLwEMdZ+1z1C0+WaX
p0TMdglniL8ND8V9aBkImBx0U4ZRGrs2FN57HKUv61OTPnke86Vs0Jqo/WgJXCp+d/edgx658nv3
W5XRvwcyRC1At3l4tuJZHsMkbY7WqMznWAzD3xceiQ1t+jC662kF3Huy8re9NTVXCXD8Xk0YblKz
Er9G98OYS/t7iFM6WkNnXkUp1L1NdfDvE2rYho5b/swz+OoG+KvrYIApnXiPaNGc+lckWF+O1k+A
EnAy3BHFojs6t0FY+O+Wl6g2euAHZ/rgm8pQzbeYXtlt7H1CwvIp+Bmi0l7fStdTXVUBllHCA25W
Azm4IplsG0invMbDcX0WUz60ELzWvdCGQ9wmT0DTEH5PxvP6fnxIubg/M/O+KNEgRHS7t4Qbye8B
4eDfN5TCcxYiiu+BqeRXsw0QlSsv/Ar4stZnUIcAsxpW7QODp3dJJztHbTapL4lOc30VLxpRXWWW
9VCynAbaGGANYsT7xBf+92OD3Mg2HKD0MQm96lItQ9OyuP/0M8FTOTCz4uuxo1g+FokTnufStHeT
W6afZBvu11eJnRDjrPCPWW5krA3aGeQB6VD8mKYfOWS1dT/K8Ky7NvCLJ+CqSG245u5938h/DElN
0jvfEfw2VBt5p5+kbcAJDeeWtBdOL6YHZIXxDLir5JxzSjzNbeOe7ArDQy7Q5duBeCc0cOPpWX9n
IQgyz5yyS+sJ+9lrzV+jUehvTh4UXbEfP4Qps30zpaQRLP9g2iVWncB7K20nPpp+qPZxao9flrys
/2h7OagW6hpnruflzoEpuPfD+m39Y0NzkgJqA37SC9W9bjzoaMte82J+hm/cvxLu658INcOtUWTT
Nwpbm7HwW0FU2fdmSupTabZvNgW+9e2bvkIYM1XOjYhZAD4l4JZ1hxjuvxSEk5de0lbLBNGD6+N1
Cm9fqvGzmQSzk5pAbXBG9vscuMf1LQrAR9sxmaxrDrPykeQ99XePfhFiJAjK8CnLffsyTIzV6y59
4mbtsk9xCirrUBvdjOnaL36YmbtddznodNqGc2YR6tvFT2rC2Br5LNKMUEaPTW0hJZCt9djIzLnO
aiQNYPnsuklPlHnmd1F7rM8sEvFyHc2fDbpHq5/mR9oc/Z3vxsVON0Q9Z7lbvfSh8fn3Xdn80OJM
jA9m5rlEjtMXWP8goYMVSVC/DbPfoInD5WfrvvhGsb++234evV0rM+8EYB7djB1TI7bF89+jI3vU
1EkjGctj5H6pTP/utbP6t5HC6EtgjeVZOzDd1g8BeNTmQv8VAkvfO3DaaY4I/y3sMF0uH9KwFljs
8hPrEwLv1p/dFLI0tPODaae/9MClO7EKDbfW7nYO13YVhwEYPNrEECSaU5f7X4ZFLF/leO1NEECP
ahWBju+K4NYUvrcPgwmp4DBwVe0RjnvilAfIN0aTxarlWgdSzNK7LkIezMwPI6OanyfVIeSN5M4M
m+hQs4LlEvPTnwrjEU78vHNG9FuDJDw80j6q/9D4CsKG9oyVIbYZQ/EmkEVl+ajviCxyznoIj8iZ
Ak5IFdwCaLObxO1hB2U03sBovRil+0UZ41jmoffe2wQQ2/YwHHtf2fsUERQimIYsygHiyqyKFmEd
nNx1k8BVuguoJy1fWn0OwgyjzXpTe2gX+8G+dLpNsZ9Cnvjv8f//vPXJ68ZZqBV/7/ZuShLmfFn/
bd3B+jjscF5jvfnfgwzj0UYEHqCuVb24MkSKAcyI2+ClNYCpzqGcbuwLJ4MPMWoo6vc6QO+eZayA
UkNB3w3Ve5b+gAkJajmoIIr7Q3OW/0dyQd7LXLcZmPOTone2UHmcR5VxcE0ii8PZuws5RKTKfwfK
nE5GZKmz6LDwQ31tdkNPAD2dxxwT00Pg9v7fJwxwlM+FUJhhls16q7iYFKeOjrZf4BPiF0vlWZl/
hGHwgVb0zl/+DvEYs4c/iG6MvY9G1OJ9NS3M5h+ZTMQlQEtox/AAAkl0u9c+VIFzDZJOAqlC9slZ
hsakID1AQOa98w0WDHk7vK0fjupoc65gGJsNI8cooAe5PwvFXg1WKvs6yN6AsLFvqV7NPNUbudJ2
RsArBHmaSK+Vdc0AyO3V8tj611oyRfeRUaT9VGxrLN1p0LUoBYItE4WkUUjwVj2qk0dbsVBlRFnx
iecciZ32D0zHXmXBw440HslvwDFjk9UIRqTqWVoSDUuUBRzu/7DcIuHCK2pQ9wDN4nNcpMWW6pX3
L2Nm3fuKpFlft8osjGbaQ6/oqpMV50dJy/A4Q4HbJQxVtFgw4850rbe+R8khz0rjzpsDY0MKi8Rw
0z31bt0fTIhQQP5KfbBlcPWNCTFfBnvvji40DRFicPZzN75nbrYPRBvitYiiM4tFF/XVOV10tBYO
k3M3aIqQ0OE3XqgJDVt6e00jGH9ze9pZC1Pb0PGvUcrfeRBXOLYBc6vWuXeHujl0wn8o5zbZ2np8
H5aTc+XWyAV3s97q6JxR4jfGek8OI3ZzxGtHoJTvcxb5t7i8+mEfPBqiTS+zDeOtzpvw1POvNzkO
w6aUIDu6FuxCnnvuLg8wgGQWLvg46I6y94mCIztgYw/FdPCsIdo5g9XfGxkKIDg178rr54vKnfJS
S7d5nid0bjAwkUwRDrjPHYNk0T7FdRVEwT4WMa76HvZ2rMHwTZq5hY5ZGnNpgIBmOAfUBPVD2Ht7
QM4x4czMrBvEnub0mrhj/FgQ0LdzylLsPLOcn0mVR/sqnObc9dRsC0g0mFjpcOQe6QHlaFnHpirt
c+pGt0k1wd6fgVcVUKRYDrWiPEinuOQskc/rptLOYyQxRy+MnXAZwFbQzn+bwrBqlEI4z8zA+JUU
2RuIZLVhAkZMuejf/dTYyULTbKAgEpitPJsGp3wwfHlhYe0nbT+mjt2egyUPhCDjY+qw0Nm1zPw5
rwfU/wuSfLCt7jA64rpyx//bgMwesPNiUzEq8TNOK4wcAtwimUB/3/8o4XPpgZSCvhnS7cqrXzcr
qj4L3iMx6JPkBD0rlT9kNY7Y0oYhvz600uTXW0QaocMIvPfZgItfao2OKrEcec6WDRGfxs4MNHpX
euJUax4rC4OUdJNmW5IGQDlYpnAk1995sAEaBuknmoazZzgbBQLxNIbFdPEqfS1yEd2ZNjCWIOAy
2pZR/3ez3kXqG6AbXf5iUj73xShOI9Xjvwx+QFXeNq7rpdiVxud52TSQ5HcVMe7YfVMH+7i4F4P5
GnWM8mnMW1g3MLX/vRX/3y12Rl5LSy+/yGFGKt8az+stV5M38N/d9ZbZBNsq95tj0pKYs26cBZhU
tNVb4tr5PrWi7rxuqpZxLF6ASf89FhYGnfU0cTcrTglqPBcDMkSR2gdQFR3/rU9wb8SzA8Zk+dcV
vZSCftx4VYuDyg30acYNE6BCv5D3XJI/sWi66LpRGg0Z220QsotPqyEsdhTv7jBTqHHNJ1TFDnOJ
hog6C6+DmhgvkqUHayg4T2W3NEo5VuvGZ7Z+J8wM5ONySPoK0B+ZElQpl1/F+nGKjnMoZrluGsfa
CcHtZ8U3kS/5xYNW2k7WiO2NcWodtkjvoPBBzZBGSPxIeQ2wxeyU5L6M6ENdV58RusR0A0YcTnNk
nvO8Sk6FxKloDAzaVcCpZtcmxt/1/pJRlcR9ebIJtNmaVNU2LuCKCuTguSdMonRirsWpzY+9t4lM
KIOk3qdx/1omNsy75VxZh4P11v97LPH5IUaqpePK76InqGPXoDa45XOVEzTUQbYQRX2lVxhJiswQ
MVIilWYz0Qc4zYruLosxuMivRV20e1Pn4YP27X3PMvebHky1rSL0g1GhMOnE8XgaW+Pa0pO+9cRg
UgJOeNxJjn4wF1cHFQ8mBLnPdNp+RZV9y2ixkibY6UuIZHpbvKRepAnlnKP7Go2BcIzhnEc0BJ2U
3pJLS/zOTyx5mLJkehhbrEm+IuApDn3sl8ig2p20R9o05ZBSi7W9q+WJQ1X48J1H0iuYvePGTQlY
3zX5slwJvHsUL+OTTYV3p8MWUHI5jk+B57GMssz4mPpAWGajhg9dUyX2ncc4bOuNHdG6IbQZLazR
/LAiFwxMu4zWubY3XjEQ4I5O7I4gLbH37RK3ZJPMdGdCG41mEr2WQ/67M+MG/AX3qMUzBRQMKmUe
4UyLPPdD12Q0EAf41bvkoDiuhfrCrrIP7ba79fGgGegi2Kl18p2ie++q7iAQ5T5Ho/jspsTeRhgs
LlWr/KM9IYCxZ++1Mb3uw6XPf2oyAAp9UssPYc3eVifYpNa/hoW5gTKt7xzgpXtZJQCYS2TXJ1Nw
bQ6GqfsIfICzENV/ti7pOTD+dkUligN8npRSDk76UT8rsqVy+bBuHNlkiCd0dMpRfFOuFNa3MjrE
A5X3mvQAKViqZXvpldNjT7udtcd7q4zw3UE2fazH4kYjpd8ZIrUfk+XWlMHWSTMtjp1bc+p4qmA6
505PadkZG9vzJzLAJ7FF+6U41LIFBpVPd0NuInNbIlOCmRGohGN0MhFJH2Vd/qm63sT43TTv0VDQ
28gkxTZ3Nra2g+gsDN1hz7xBkQ1YZD+H5CUqhmPSOOa7DrMz6YF4nPykfQ2ItTrVGvU7Ci7qyea9
lIbHmwi4jFi+RiMnZ2R/WmG+KPUOQGBM4F3BpTBS8gkfTX/Rloj/OAXMFSmREu0s2Z/Grm3eOxoc
PWl1D1gfEH1p596P6mc6U/ZrljoKbytDQw5mZlL5qdO9fKj5FH4wVUflqPq6numZHzpE6+2DiVbX
xP/wrXGpq8loLfubY3e39Z4VINozzJbOTYCjzUlAMcdz+nA0dOl+BLo8dLOofo4RdbZ4yJP7odSf
rW6mK21Rat+eQ05Z6NlP3rKZB0h8OXX0ynQLViwB41/LjyzKS/WI9mnTI61AdA+aKYv96cnx5uY0
kM+OF7DYxgKxSD3R0LZj5p7xUDs/bIqVdym8hqCxkHFLphJEZNDX7j/RXflbLaV3jqNEvEYRZQu/
Db+SpZRAqbK50iDqUUxH/r4pPLLMumn6FZb+LpzT+TOKBhRRZLBtk9CBk2SS6Wq4k3pRS2ZX387Z
L51k27AJ/D9GTuba3hjgsDM9C8+iUTsGsvQTAWSCMDzFHdeb0VM/YT3w9IcVJc5b65kZDUQuBHZq
2m9e3P57d/0rHU6apB5TRUFG8AtRNNcGlvcP15HzoY0TJCvL3bbTP4YO2mpuj/9Iz5zvB4htyYDr
ZUIMcAnziAmuSwXY86sC7yrOEr9L6JVmE3UTyrum/yuqaN8j8UhfXZJgDnRJpmNihsHzDPWZNgxe
RteZx9f64HmJ+w8OwJ+CZvJHXU/DFvFO9VAmzJKyCMV51WX0caYip9nQ4Qob8jc3059mgXmU8yP8
tmX41IZ2+2f0Ba2ZGIjHLI4UfwBSyIK8m8ZjWBYlJVKvIDiKOKLzFPj+a0xWxy5nRgC8aba3SWBY
O0cP40NWWp9llswnd5bq5s7BlviX5r1hZK9y923w/fGl4pyvHVc9ZEZSY9kOrRM/IlylXih2nVlU
21720K5dH/bRoF5EW75araN2uTN/lbbAQBfarGugRz5LQ1rbrh+MYzI3wwf/86PoSBtVLSdGR6t4
0wZzvJlII95OUcMSDf7mB5xrGF5yU0jH/+HQ4a/qk25NC1eoPJRkxe1bN+4pmKZHh1LSkTIT9B1/
dI8EXpvL9VXsDFXANbOpy6CGlw90hVkwDjZApwK8najt4KWb3OhOito/lwCTIamL4KyKPjlRPZoP
Tund8sJMP9OEOO65NH6mlkGPLtesXZPJ2E6MyL+k/u3qkR7s6DQ3x3AFkV+DRfJF/64NANahqLxr
3suvrrO6lzJpQGsu9U0/7Lzv8FMLci6l8qzX0bLLS6Qq67nm4gkcRYLH6GrnbZ6D77yxtkYq1J3v
+/ZuJkDtZNkECck8z4FFUpgLRasgCwPzybuI1ZkKywNtES5iZjJdkcosSZEiOND9Eje3h+bhucYN
DHy6o1/cPDcdbLlQ4Vz69xtUdrl1EvvVr6TehlEhv2WW71EjGwdvTMtTKJajYjovbZE5J7Mom0sT
08e1yDdwBk8/p7M27i01HNZ7nk8GFdcUeZO1QgJCqDc0YPBbQeb8LqBrkr0KHIVvfwfWAQCADL5H
JLHEijIV2wR12t4rRSOjbec3qRFeWGHmfkYDCPV8uvpjOCGolMbNMd3qMk1ktRqNecHP9b+bThwC
o/9DJ+NxzGOEhYbD1CKb9cUQ07VMrfwtM6bgYiCfA+eaRw8TsVsPnJVA1RSpl+QzVn+0V5qbPHXn
I22q/KWsTl0nw3M3+cE5MY0XCT39SPAIFVLfnu9FXdxqj7guqcFXzrEipKAv572dQgpYF9Oy6tUl
Lu3TOEoYO5aBACbLHnvSRO+0HxECQBCtCO/LkWVVs3xC9E8GhBUmWO1IIu1bZU79jeJFeC9VULGu
GLz3Lk0PVTTNMDOs5kTTGCR1K8UuI+Phprw2OrO7t8IcPzIWVe8EXxGXNwJDiNvmc+k8fmcpQBw3
H/3dJAmKWIDpez5NeXObkcxD6gtnY5wUpK76FxXeB1Vm9tNYJCGhnjrfNjI3D30IrcIbAbYrX55r
t5XvRG6ds6QiVW85TQYJY8TOWg200PtpAl1elvDjExL76uIytd/EqZURNysPaqDAWzjxW4KfmYt2
mf6KlxmlQQwZZoidIHxThE+O0wYEhQ4D2BeF4zNKd9SLSuRBVvY4D0v/Pja2pj33b0aM90WKjEtd
TEVphqRC6tO4T2tsg550XtyALoufGfODbWTldkSEfUwiHe9Leh+08OV3NdIE6rvqH2o0dNWsgJTj
kNmS7WfPbdhkW+JuADaEAzR2hwF79r3y4lZiuuudJDgZZimOMrQwKI09crHZGOe7zNbO0U0hCAaE
3Hm1SYmFen2tsE1SzI1+mlwszDSpXpogf+gCQodd3DsPme2oQxOkRNyQonuprMQ/WIJ+qt3Ty/KH
z0pg7xviqrzowDrISHENy5IfXhKMvOEY1bexFVYjbwSi7EoTxwn41aF+tHOv3/AW6D8RSwKO/ps3
5bwlCkRCUSdPTV5YO956uaOAZT1XbW4+cwJ3cEkVnVHXZeHndtdVKl7VaQfGjSQTfyYSBS5SfEgb
czhw/UAW1dvdxWlVd2kyrvKim04JAvwDM474zorskvB0UM4Ff7l0oe4urJXvDR9NVqzGNw0Zpi16
58TcBPiZC4ZxzlMHC+ZydZOfqQISoHuvvZiFcStTu7gPC9AqxuSmNypfQAlKM70WJXkFlZIXUiJO
llkZj3EyW3d64FQuqYZ9AClpc9BNinybMqvuFVGu90Y7Yxj10sf1oaqwkNNWkJqacrrHavqaZGbw
OpjKQl4afZAG7D9l7cegD5rSyXOeCQrAfmsfBr24P91iFwrqJIF1VCnZBEkz41Pt6kNiMNXB52jT
rvhyfDq+ufC+PL9vn/OG0V5Wlf/TbK0NeRjJSzEF0OoUNpok+8r7Idq3nl8fVaL0h0KXlNc6It3X
LU+G4cqXwuMHS/vjGEYJNA3hJZT+KoeMkbh+4WhQlOpUekEJQxLmT9Uvy13nSydWglIjjo94ufFG
ZsV1GpjniC4MNsxlyHNCVjyYRY3ELrAvfapnjB8cCaIW9AfGk/kuR09BgynQH8xZEFLGHfwoZ8kQ
L55YQ9Tbse6inS/87uhRwFhqB8lt3WTaYb9kiWyjRG06VwWv66agtDvZC8Cu0h9jhRiqzZP8kEFW
SBI/woID4j5O+/ImYy7Hbo0ChoSj4kjWEez7GLBdVcnmi0rVo3LiH7g0j6zFB6ZWDAV5z/I17MPy
vv6yJ4a7vF8YUX4o9uRa+whSSsjG5VAepioCLkTb51URcY3D2v0YgINxlbLuY3IOqNi7rNWz6hUv
KLwgqrV5gnSbOJg/UUGoZ9Yv5JSmay62Af4lS0w05KPrnBSivVpZ1m2SLDNFGbTMTYz8gMjW4zfJ
uk2P5VPvu+qWD9E18cmesnuByKyi4WwgagkCtNmqaaGhU/iOJCdaMThn2ADMrkN6VBQxo+dQqg2x
21/SCaL3XgQNDNvGQiMq4vdZe/X+nUV+jbulxN8LrXvAXwlWyTJF8pCkbfHmpdl2sMzx1oJFvxOV
tB66xA1ObVj/sLrUekDHcqlV1p6c3q/fgto617rNaci0yS6bdEOxIs9+6ums8sMY2vFrO07jqw0T
zO6K37Sw1M3wEvnEChhyaxzhlo1JpqwqITD75O0tGGm8mnJ00Gb1tCBMbP+1DLJjIWAyMHiUR0Ws
OxMMNr4sKI5hb8UZVF29osuPzIGsi9aa8pnwaA+PpveaKsArtVt9R3YISNtGkNIlL40zwyDqC/FZ
NwkNnMD749Bm9+uoYSKKoXP0okNbh/m58oR1o0xl3ipaLTfkeOo8gllUNcgEylKfRG/Dy4JnfxFJ
/KGoCR/p4FHuY/lOzfkx67AxtU71Giu7f3IMMP9VTZeeeWiFw/S7N4j1JYzbuvTWgqGia3ryQnic
VCqddzMkpDgDAbHvCs9+t33kAnoKypexsijVh/I3CeZvQYNMZ+izmeWrXDKNJndPXa+z7Jhw2iF8
qQJgjEW1o2jlkXhLkWzqpmPmMdLdUfRg9mYmDgTkyXnQg5mwJpAfvhTuw/pQmkrwT2Jojl4jqBly
1SwzEwQt3oONakaqmsgsr5Pt/XIpaW1Eb3xU7azPcd+OuJ4T/Wh5TbKPsADSuekREdFNzjFsH0pt
lu+s+MhO6tptl/XFkX5McKcQXh7pvhPbVSb+NbfbhwAJhArt5DZi13pW1DNwNEK57dV+lvCbsabl
e8dwgpvfZxcEzs2z73Ey1cZC5QZfZkclTZGJ4mRNUfVI4jW4hVjYW6MUb/ZccvLN1WOLM2XnuhFj
bGi9+VnWHpOkYMJgCbQMU3OkK4YYsctAumOrvZVu9O8mizrMuTVxRIxTzXdVGf5l3RB+ixgCXyAl
l4UIDA0G43P7gtjfegp6URzNDJRsk5SA8jrWoQggYKfNOnSfwEukfqee8mXTVnek0aFAClp/q+iq
bi3rko5m8WnVSBunyRp2/jRbZ8VshVK3k6PihAqkfAh7TpUDFXR7MubC1tt0urEfso54c9x+6jgY
lA2n0RgPctLBDjYEyLOoDs/1mIZ7K2tfsMmHF0ra4SVK0nwr8xnegA+fay4kQFbSal5k/kokfElg
ThYehmrsXpGGsJCXUBIMJX9XPjITd0rnbTPqBuAAYg0/lNURlfo5ahYVTP0t4yq5TcMqBp36hzHj
xIzNN2fo1S0ukF4VLZB1w0qep9kgel30/uukON8zjGJ/19UDgJ0NHWlq1GjgVPcVtcP8qX3WoF7s
gIRY7iIQufpiRiNOieDOFHVKjIXlPjTO1CIvnUmF9pofjlTO4zj+Hkerf5xlgpVBoAbqKcHeWEvu
CysQ2KmmktVphMEcdQkJ2vFH7uphD4vPPNlZ/8iJRiffNklD69GL+h3sXGv5qaaiuaO7M5/HgZiA
eFga2FnsXvS60fdUfWD+0FoVdylyHti7BLEUNoCDkQCNbgRBbY/tBqGx8+m387GaHf+p9TEOCHES
wvF/u0mCrrjP9fMYtFdmB9FxzEzktqLI32gHRvfZIicPne7sdcytQzeCmh9HKLWp6RVOeq4oR3U5
qLw4RwvpNP2hnjQ9fpsEzTZhyZPJ+zIfXUJz0+FkUVA5B/0AcdiOntFNw0cpUve43kXsNWwDrLmP
c2hddUOIFBHdINxDzhXHMG+omcmn1o0PSaw0ifMazBv0Wkb0nEui5STyRfeflWFnz3Yg5Ytgimwk
9mftmyZYAA5FYtT/3lofM4aQrLbKOQTKQD6J6erFKaMbZZThc54ocTXTgLDJ6nDSd4AwEsGQYaFB
woza00L8H+7OY0luLNuyv/Ks5kiDvADa+vXAtXtoTcYExgiS0Frj63vd65npLHbVM+tpTUAA4YqQ
F+fsvXY4v1MYJbe+mZ7iuh0po6cYAASC5X7MmzunhcWZZAvBCu3gvNgk+6xmQnO+8F+iMRYn5be+
816aMHyIOdX3EUyXZtG7+37BfkKbhcf2LpAgt2jyPqRL1kxcFNpRSN6yjuZJLxDvUI0Lnu0W7bQZ
iZML3OLW0jGbRXErnQNldsRk25xM3QhO8NItewRMORAA3PXkgDsJ2vhKfBkShySBTnwfXSq/Rp+h
fDERYNWZrj1SQq7W+lKkXxEuvoU0J6+KhY8YeRo/ig55Qulr4QPXT+T2KTa+DLkRNUpaBUDSIklK
i560ucR+s/juyRzzerO4/rIZKze+VhOyutt9HVnfVAU3QmdpaKRdVz0ENy6Rxzq877h6HVJtgvtL
/ZV++uBtA0Gb2dK0bUmnDXm1gQsyrhPU7EDFUWIRPxHkNHUHcphqhDs84AFW9zq32+uJRv3J1hyS
IS3v4FD2XacNbbw68nkEojN58D7woPkPHQWudZt5OdgIcCBc0gircCgoG9aVI8vDtT2aK2WZ/U8F
JdBeMHHu/fvI3PsfRdHO2fDtN1bCn2/8E5bg2n/gtBQ2QDLD0j3Hx9D8JyzB0/9wDN/gEVGYJA1Z
Bgm9f+Xmmn+wiixl3bQM37IcbJpt2XfRf//D8v9wDccUruEZFkAAInX/z//+nP5X+KO8P7sQ29+W
/yk5GgvxP9sVyY62bctywTLYrgE24TfHdZZTkM4rfQaDXD2NyYgbLk+e7HkuqXMABCcNiDiwO7JG
qRDp+NU9026pietr+i3Owa/d7BGuTd7SsUDlZ5N12QEiZiC0zUWIb2HS45XIBuClbvsA46fd5lqH
OzGa8K6DG4iu80FglgikKAiuFX3GcEtB5XEaJ8KDjLciCEGcxvi8ShuKGX76aOdZ2q2ZRd3Jvq0z
J7gvP5JmwE2VlsPKkbTB0Y8OWIwF/E2IKWlhcxOvU4S/GDOIUSICtk3DN98CxILlqD/1fhavGspC
V33bvSTRY5yQajf7XHa6hB4Rse20apu90bXruQ1/jq1ArCEDOkBTZnPlX4M7ISvUnLSVlmWnbIlI
CBBjvM8HqnO1sNpdO8UACAvcxGFcUNRMgFUFiJ0JSk3FWtem9OiazYc1xz8j+pMb+qYvwh3q7ZLo
EAHn2F8NmXfMBwoxsTBvXART9F480Dd2e5NaN+PUuavUhpwQwbKxiOVBnrRMm952PSwp5HCSblof
F7rx24Zwsds5guxLi+FUiuEmDu3uyhAfiMJo8g42pWM5vnTx2kwJbq8G/86+ycZ0rVMV2AxEnu+s
lvGjkGDmue7Wc4Wtx++woQ0QLFY8wGp7K4nfQIX4dHlmRsshTiF8FO0Gfzl8WLd9BvBwNTTjcvAr
7xCBt/ecdKVr3WdglFw8IVxOi7jrfRc0vG3ifBGzu9HgHKw72gVLlmlHFJ13Tlm6B/gV5q3PHXQq
7a+ukXd3QVhx6/WrK23IN7hqjIOm06IeF29vldr8HPRIZ1s4xUk6+lfzAp13JOchCykUkCz6Mkn9
tACtsQU/DmYKLcuu6LA9aGk0QnJFoe2FmO9SgaY+98zp0Gdlufbc0eHq/73JSgb6AYihvB321OJ2
kC1+1KlsJEyLuaJTsMrD0HrsvF00aqQYkaLXmEQaF23YUoKbqp0uMuOat5CggpRqjftipO+Dyl3Y
4X0/hMt2nMz+SC+j2SSD+95FEYNsengrSFrEIOFWwf2pfyG1uFoPJuhZeyKcx62/4wjjLVP75IvS
24Rt8J5r43WuF09LZHDEFfGN7YWYInIXtlAqtiAK9I0xWABzM0J8dWKDQ1SoPTEzTcCjR5NV7R5J
xQ212kXQq52mAg7FEyp3xr3F+OBrkDmN+tALEwLanIf7LA6ew1H74dF+WqXTiJHMmY8o0fYuQ7VZ
RKT5dtQCKqP4mRNNtbR0HaMlsDhesHLqLtmmYXPteB0gtsZAZNNy3ZqL9oofaz2wlT8QrJ7KIjbW
BRckAqfcDyxO+xKG2J3l+880Qa7bhtKOcBk8CD/vrrr0xU+b6zHQ93a18IQmlvwhfTem4Xs6gi1e
JhivM67UKNZBLlUdioVSJn730DuWZUm+AChy1iEsYHJWi6Xa9QXMtIHmSy7sq8ADaZt3aO+mNCUg
prY/oGAtMPV4gpsGqOAuWtCAGsDOMf1nxnYIiNwYERoj8B1hrEgGCGNJYZ7GiCJBCJBKseAP1kvn
gQy84baaovxgOlyMCCMGkRsf2pq4zXk/IeQneMls/WOZkyDp4zjFykVhVEOYvKYSYHumeWjMhRZu
km9zr/7ieGO7GWEz7cuC0YRuvZUZHJJuJm23RzF+GC3qHo7hNId+Sl8H5CCbscXmJ4oE/mp7nGts
xFPntK+LzYVu7J472d1PRi88GAuXi4Ug06E2grWwchqf9oM7mLuxhDZahTDOy2R+qTJrlB1n7/HL
ktFSSoN+2S7ekREtAFPXWU96ihSEgvRsARPz9JOVZPo1xlYQE6dxTJNbEC8BKQtheZOKmGdK57OW
l2u/t+DUEW3q5+6n5jsHs8iDvWZiesJnApm8o4hZpxpJBiiRBIog1/luU1WmHF2vEJhp28YFySsW
kj/K+GPpLOJl4uKt2wIcI4PeRQ0UYiqxDHr1gfBI2MEh/6EPUAqgl+3By2BUqoxDWHo8WKCk0CK6
4A641ZVJIS60ftaieE0dLhhzA+3FAt27GF0CgBxsRO/whBP5kHqW9NEsZw6FDp500FhPlhnfwNgj
fqCu+4NWcB4zENkPurBXccFotJVPzf28I7FIn60cnxLwuCpPeaKacb53t90QPNQNyca5yZOXz0FU
iX3pG19rVBrbiXDrXRghfNLM4djp43yKTKMjckaQ6OQ96aUBQs41l53T8WQ76cNxgdG1syqozHbG
Y3wgO/DVOi7YxqEo93XKwEME4QNN8WNhRlvc4A9TthxLCnyrGSkdzZL4fZBy0VDTt0lPIkIMhXHd
0H9Z1XCKQ9+6zf3ioLXpgvzHsFaM0dnNHQYefxw/vYHxdOPtzST4Fs7uiz/7HvhjiOMUVk/6Al+0
nj9TIr83nQV0R1vGPdqgTRemn3jojr3IaRE7b/HsfToReIy+eW09bT+m3T0urLdwWKCL1u2dllxz
UQjWhovzUCR3AT+wKxKN9IwbzcZ1qwnrpg5TcaQigmVk6Kiy1fa6p6fOvW0mSa+G7g+1NauCYzwc
nYZ0jlCDHO7NWMRWXs4DiYYu6mQ2kPyrmuGIHe56MwnRalp3mKxe0znH7Dx5kNY4uDrLuimDKNwn
UpmkJ+YxLMu3ppeCXa5uAJDdfWy0cIoQbltz+t3EOrvDwHRXFfipE2SPiZFCbHW6zThROQ+7ec/B
vcXsgNmyqtjvZMclNbkuWfZYxNFLUdfftUHsyB/FBhiIfejj0868Z+AZCQlB5IDo81YgbV5ZEUef
nRIQM5ERHmwrCztJ7hScTgLGbZAgvMR0E3oQbA7c2cOtyq5Uk7FziArPcp6oU2yeuD4E52adkVCE
nK+pil8nap2QSkr1Bw4AhpwC9ybi6vqU/T3xHA8pL3agoxbuKID+qcuNXSnYVcucnNlxkK74v4WV
yyAI8a2IlsWoAhq+esrT3iaEs9EAnP+lblXC1rQlcfYidnUqsinVf0TrTIzagZT8opH9U/c7d8Wx
tXmsVOuVHljNqYkSBbd9/ekkDLEvq9Sc+ozzZ14+zqgC7pJAZyoUXR9LIqxTOTzRFPKPwjXTfaUR
WB8W0NABmdgn9QJ3mfV97AVHHBGSEyl/G9QqZs9fIZeDPoH0xT2LSgdxoY2MJm1yF+exmlUrL5Pf
1qlP/G1dEGOwa63m8Nv6yyIZvsU6SeBpl6XMqI40zPc2uZ8q/DNMo/pUiZGHXrVsoyTOqtnfjnKP
XnZrInWYmQ4NCb02Gmw4B83CaJ8XCbTuOSKvLYUT1lEqofJt+5vLm9Xcbx/YpBHPK24Ub62iqE6X
CTJfcmTlRK2LW3LMQQ2Rffe3FPQsClcfeJ4NA/FmpiXwXEnl7qWMVc2lC95QOE65vJn035W01Uc6
sFnGkbNVFC46OumZEVROUF1C/HQTi8AwtdvOsaznebXtE8HVnCwEHPIYKbhgyd1XyYzWS8askJzx
sbtJAZsczcVGA6WrZFw1G0oRcuaFe6fWUv5b3Zs6jdTEdSn4rCt5RhUOhBAv5qHGqHxnjcC2YWug
Tp5nxMpqUc3pctEeEuKp1LI/JClPot02KFxxsKryqwYr5qqMKYFOrJnTtrln9brF1/pM/lXRcCkx
O5II6mCfzsv0aLTXhBemj17s7J0m+NIE8BdcbYy3NUPpXUp9fldRAYQNfhoLu3ouSstBQ5A/FFaF
xTAsEtKRZm6XvZXK6yUPcyKet+UiRx70xFa2Q4076hmg1V6G3WMRn6YhwyJ7sbFSslKMxbVOTqLf
1n1GkFhsEWgsRTLGxCgiTLWjB7AUpECbXo09JFWDJjmIl5I7pCDKqXN5tK6Q6Z8Clz6KE1Z3Ojxh
4eg0M6fh62DKzI0qQyaLLWebYGvc1OGcnsRY/OQMf7a50R8bn+cyTYujQ48BhXSsft4QWBgVXXsv
KVXQRkVIlNBs3/hesIZ4BDA/HOJb02JEiM5PGgSoih9Ss8MxlPCoiduvOF148iRuc2tRaPnLyt9e
o/7qSx/X5XVlK742jVetG8u/UX/LakGeippdBpTdJd4FIDjlafFQuiO8QcQkF88THktoEKbc56XJ
KuFxZiHsCmR1pO9FhVqKmxCx0tKGpQ3+/aQvEknDZ7TSVKTmGuk7SptlOoqJCu5ff5MK/82gEdmk
1tXyER/Ex5V6Y68sSX9/xGWxaEmRMme0621scitLgyhDrUPtTTLwK+UXUrOXCf0Cwi3EeExg2XJA
FdZmkqcCBzvnSIbPgEdQuAty3eUPl0XR+CNE9iKsgAi555eov4bp/M1ECsOF5K+3Vi38FINx3qpS
pjS5XRJKmfuE8nyFTIAjWtjAWQxv58o9pfaDUKY8tV9D0lSIQpI5Aqa8aemW82ZYFmAYXTO5gzKZ
+9I6mREewAFfO71dN9j0Of+1xgmBEySVefAYODny2sK4vDypORolf85d1tmmQRzuSItrU9oAeaS5
oZC3X39U/+W0ucJlHCfbYHko8zg+agssn5hBJFAEU16JzYGjQs0NeT7vM208hNIHY4sKU9FgHnhw
Dbe0rCDSw2cja1H+qkVdEEv529SPaUbbXJUAlDbq2ycxO7uysm6tRqtPSaa1kDXe52TEINLP+6rS
zT2+90IqcWBCAJi25Ke26v6I2qC7UstTNpVUZwOMRQkK1Qy7AVYiF0DlyUbAcvTSH528+KsJYlw7
P2CbZZPnWtNehclc0kzOTqNcpyZtl0oOB5vbkAebep/6A74ILlWZun8katqnzYywnmPrl1fJD7p8
o/ou9fZ/u85rI+5Il09Qc+p9l3WXxcvHXH7eZZ1U5q6CkJpZ6yavweWT1YtpjjL0OP/2y3uizIsw
15nby6rzSzST5HHhdMSoVBbBqHM/nKohRD/cpHemDHgvZzfe9gzveMTnQqDJo4/iVVQeaJJyYZAr
y2V6GTtUc3aSiAOq1jVyURLnwzLe2I1lrHR1yKgjVx0nl8nkerdNEJs7eNWVvh0fEujJJxrgA1Fc
3P5HOO3EluTg6YtSQ6Im78NV4nIzMeRXqx+hN8MTSK5i53nzNoytnIwzHBlugQvI84im8vA/nfgv
lNLpZOV1fIzsJnHX2hgkx1yOQOPZuIdY5QPZWXgogOV8Up/BXRwwx7g43b4xMq5L0bCPO7DoXVT/
h/cDLCFhpP++H3DL1oz+a/MNH+0/sZPN8xv/7Af44g9HWFABTcNGJmALKvt/9gMM3f5DR44D5xPJ
A/8AHf2rH+D/AeBEAIQRFK0cXXKV/+wH2M4fPhYWy+VtnsQqG/9f/QBXoUsv+ELbA7ALvNAy+YWO
bFrQlfiVEEkng5o/T3bXYFflGaEmUEKJr+isZc+9wNyb8lxQ58aAFQwB/N/LamWnE3g4aIXYqGvb
3FiE7TjNacgh5eGkkhedJgjItJwtqjM9oQBZmfG8Q8WW54U0nnZTpN31ciihJuPoUT+MrcE/wgyz
5FWMUU1dIOpgmK6WHZO2mTSE9yEmrRqye08SVDGY1D6j/DUrvfdoth71MNMRZMNoMBYs0TEKAsM5
BsMd5Z1pUyTY0kRdvbThAgR6JNxrBIkIZ51iOR4ZHpV2SeQZGzf0SPSwvQeySK9sJFsrF6PoKsXH
VkMT3gTsPXSr9gEtFAaEGX4VNyLCEYr605IOHBo89wzfvtRe+kg+y8Osd3BcapnHU5PSmSXbwQNj
7uY87RHmbq6EE1zXRVutu9j/KSYCbHOSoB0QVPjEjVVRdTf4zzZePt7YnaNttcV5q/P5zkmLB8OK
4feLjLEdI1iuEgXm7cOiPwpdK3de/z74aGLpWY84iMZVPiULoOPupovaN7yMJzsmwAKtMGIeuonp
OM2rFtrfLo+hCLgQKyh7DVSJwUNrMN+D0gCdRhpdYl1HXfGOZ6phZB7m61TQsLCM5SqKm6+V5z0H
c/3EsOPeaynDRAZlFCpq4Zgc/Fzc+Azb/RQenVs/mBrVkhYAoA31c6quxrFJGNrW32tUUavSKiAy
U/THspLJHF9RHDsqPciXP8lMwaqHbiZM91FSbBc07AGmEsRx1DWqnaXHsiyBU8EVx0bHB9AaERin
wkHzYtc/TTp1q1kn1QBzOSXUB98177LO+OEQpm5m1XM+MMzqitlYRZHzE1v52knEVdKF1AbdDp3V
yCV54T+tJc7GzwD6zW7PgddE7/FYY5p0CZhuzM7Cs005N3PX4+h/VDxAIHlo7oriy6hbOYxU4gEM
jgc8D+WT8ZaabCrfwHM72GIH0QVfHlpKjiesLodS9x5Cg3y5TEd9hN4HDeixGLW7dLHxrmHwdsWd
Oczg+aFWKbrWWNILatP5+2JMt5lgYBbiye09XSd6Aoli7/BOI39oprmnCJy+8lj1Ro/ptuuFtu6p
4YSxRngOlAPy5szvdqffa9ClOyzKdcr4u8Jf7FioqGwPhQd6351XVS9Isb/3ZDRt0pxa6RAA2aG3
4Ok2NcM0OfrLdGdBuFlhtq2RFMWM18d1XQt31bf2feFS6iGL4tbJ6gOGwLfaL8Y1wqoGlKQsae4N
SqCN1z1DEYPORqK9XXAkCxOnYyGy16oLyXIFWwR2MSuTEYkXKr+nEWIGQTwueXfcpmfnxlmQnvcp
WY+jEz50k3UFBucq6tcOG1UvTBJnU0IdKSv85Au+5rF9r0U1YuQm/rDz6aiTkE10y1MgEgq/5Me3
ozh4muav6D31KU6+gW5akFyjMnkETwfVdBzI2Svl/6dFSbi2TOqXlp0SiGqToOeAC8pnmldpkdy1
BlKTsP6ZdJhaMF36zXPX6I9+WKFZMzinh8S676ObjCIDXND2QVjx64gZTmOcuao7nGmyqqiX471Z
zI9uv8+4S3B4Je+DhWQvb8XP1qPQDqWjogI5XYlMfwLixpXMseqN240/dOc28Gkjh95dm8U/AoP2
RpUhXrMI4UuL7tkoCQG0ZzJufJwW26iVTi1uKXC9n4Zo+Gzhg+rV8D5V/EhrKW5tExNJR1gU/3Mp
NrqP/OJIi7rYun3+TZuaF2O0NoNpv5RU7RCMEP7CA7eBfp+e62PATcAd5p+GWTyPIzKnOPmJQ/Iq
QeurQW/c9jwJEVdFS4J2jBv7RK9DJzUsRpR1tTVLBNQxiSTOsIYP86Lz8abnJls9IFoztfRDlott
E/R7Mtb8T5Fwreije0gnn8tsT9sJi9qWtC0enTNC2Auuf8tSeNgU7Nt4sK9CEPxpYr8Fsf7DDcxT
Wdokci7A5yPbvQ7MYedP45ULa3o95Ms94QTkGjeo9Yaa34R8JSeqz8y+ReNO18NHHbnYOu+gtdPp
ze/tPCjZZoix+8rZNr1/iktbekb2WVY8oAL+ESbWzSJagq2G6ZtnTfrGm8p7ujDrWJ5dE+glGsAJ
/Lvox+Is2wFBIFRBatMJAR6IwDaW9i7ahFZM6x9quPZdOA6bNC2QEkFj9Yrgc4D9tW6NygMC9tGZ
4es0xY/AftflgLS962vrEAsGt62rfykCeqAOJWAAQjPWKouYLHc4mnVzPWnp/RwxnBiDNb46AkU1
EkHEuNed5ZHEA/ou9OjLoF43ggZAl9o3FK+8TdJB02SMXo1I3B33bZowSsuj3Tcr3AYeGcY8L4HO
NL+GI/HMYWt95FbzMMCYCONk7+dfikg/uPP0A6vnVstd9FnWS2U4T8WEwtxFngUho9sv3nhqkUX1
iIVXpdY+UmuhmTZqkIgORgseaprKBwsUlb1EVx42hxXhpjxxpsSKiXvDbII13Tdiv5792t+1VfoN
BU6x4iH2tQIaoOmJReMlvwJI129cp+J6NzmUX13Zk4PcgaUIkIbDcTNgO2sCcqHQXGFnymjfoU5a
wQci7lHnyC2COSCtHs53qXN34wix7AYeDly4yj4J3T4hx0D5ES8v/pRf8ZCLvNf/GhvoK5JFfI9S
cy9cCvzJqH34KAsIhbkD0gWMEQlCl0VIzevsvRsdfV9Wyd5rrT35EQSt66m+G8MaK4NfmFcxuUZ9
b5LSExfPouIUF3n9zbKTZ+T3PLA29Q+cw+nOq1+sVPe3STUS/pJl15XsqgWlxulgvZQDp2tUea88
ODmV9xIPyD0sN3ijXU2MRNR8NUlGmEVZ4dhJHkUeoOtBpaz5DJ/cZNk085vovBMV7mAdE7XdaQQ5
Wfn0YVUVQfehfltZH0tJCPGIpdCvrJX7Nb8dbGpyoYH3q8m4IuZ2++zZdkKElP6mYaHBR8WREOjh
bmh5i156b0TxCAY/8JEHuhxcMU+2DXSk77EulSJf59bwZHjVp+PfW77+Pjre9zYqOX3a8ToFvwzu
OLmZ8bNSBHwBxkdWZ6Tft26l8wCcguGNGrqFCHR0+E3AzszV5IV3AEB7vBRobBkfpeHXzEo/kjqE
5k5MlpU8dmZyawT6jUtqAXnn+pXV0tltKUcvkMRaPB1k+U2vc+EjXl/qp8Wz3gv0i2jOKdxm2VOf
iWscOhYiiqBcxxq5geP9WIZvTknuWJFGV05tcd2V8qAFgmthP2sYZul92WhQknZTxNMXWp0BF68K
W4vKqO4jMtoaWkwJN6EovCsdEpamfO+bBydLvxcGcLFwIerS5ablzZ9Uudck3hHE7BbZzsNjNrfO
FSNyzQYXEKNxl+d5PQbPyN+7tdfhiw2i+Eb3KaMuES0Od3goscmtE9QDqznKHgMNKYjfhXyBU6AZ
H2gW2tGz8GjCwoK21g7NSAyh5Rs5GuFO1J/wZh4TDQ8dAUnfJm/8gu/p+9x3P0wKtoy0P1A4kP2t
s62iIHnsNXygWZ+fGkRGg90lByPoHw0z38/OeG00wZUwHWyoYfPeh63HuIO+GHaIElFWkhyS2P1i
Jjm0rPpn1HGLnY3sfTS9jUOcWUdFGF5z+mD0FTTHxvuMOmpZejHeGHp65xuDu3Ij8dGRaE8ZnY4d
CTAmuEju4yUwKnJaG5LdRX70hGbuZ73m9t8/2aX3YeFTZNyL5PlQThI4a7jInnSb8X/fuqvZmz65
4DxaoFL94GEEvpyGOM06qnFlRD5UnNCmT+sHjHQ+DeWyOURGypD5ZbKL5zkMuf2vgxwItJ8T4Ico
B4aWrnG8JPYVA4Jd06N+rp3pGHuolsueRMXIvUOpcWdWVYuWoj129cRDUCvWsZfvBrO/rsvxyWzG
aK0N5aHHfOzp/qcdzo8thtpD09f382i86pX3NaiSaw0pPqcuJ5g3eBtRdBg/BQcvQqARfu8Qc04h
xPk+t8YDXeI9Ak/GA0t8HSEfJ+Dt1TRwjZctem8r1nWaRfZdY8XrtDNeUzdCBI40KCCechjzQ+Lm
V1PwjKLYQdkmR7Vk3iND4wYYjzBB4xvENdEutogqJzztQN5bTCG+A/D7NRiN7tjn4coIyUCPnvGC
ExLtUt5qZy84ifzaksqdIHdfLDt69ZBplaN7W7Fdwwr7XJn96E19b9TDdWEi0hp+xFHwPVzGL77r
fPSReA1txtu+d+L5+96uXKL+qocA1NjGjav9FFXBumWEFPmlszacz8QssNpO1018N+FbIpW93Hul
P5AwtzcsEtBNBgtTTvZcP874PoWkPpTVc1uT7JuAnksLHmp9vW4QhmXf8pqHyAUkJE98OJ6bOztt
0dRU3OZ9LbruYtQOi9Vu/Tn6kXj2rg+fHe57pth+9rIQPZHucygwi/zCS1JlBrWcdAHMMGHEW7WY
I4aJKo71ackBLRSkv4XBvPyCi/HDuygm0qgrUOT5VfVdvS+bQhP1ODgsX7Vs1UrVkEZWniCEkCE+
CRVztQ4bQr9PNMiJGHKqM81J9XGHwYCbDtdoQmPVfFNNWzVBRbEHHtOSfC8SREP1KNZQMV0oVpHX
Ylvko0NfwvEiPXwfRqqKAOspvwo7yXcdQbeDrN+K1Lsb+2HaLedizBinR2ekSCuLz5kLEQNTT7dR
EC/VQSzk/8tx2nCD0iLHY/EX56tSdC+10s+nnDqjGaB3xyUiS9v+pS2slkvs+qBw9xLDzM17RJGh
/ltZq+Hl+mVWvdqdvRhSvewan2fRNG1FIciekj8CGMREAqIc1r0tk3m6dMDxTVQ0LTOK13Jbq62S
dtzz2w4d22X7q3eoPaHWpepwUMtqglg+Y6wfHWpau93YP6pNIUVHQNNlzV11XdVKNWlw2XPCZwSL
y02hfqSpOl7w7DBadpQ7Zqf+6KZ268n8XvUhduEOy1azrV3uBw5HHSWQojuGFuKvBY9GZ86PXGAL
yv1M4Dq5+yVcdudOrc4zENyCtheQtIvy//niX36DmnUzxEiGGQGSkT/xvPfiCFNOMeA1Vx3kSFbR
+kYrD6KlyfSYZWl83riTav2cN5PaYh6BLxB55Ub+fQtadXRbxntPW9qdFRXEaiRe9K71uf6LSgNV
A31vr+Aexw5VPwnbA1iecdip3zIE9V0mFkLbdGegDZJzoo+mtju/VJ7W6p1qd/3bdX5fAcjldgMw
nl86JOjo0hJXr/zd5iTcgx2Yq8vhI1+AoYQXgHEHnDAfVCscX+4I2YLedI//DVLJIVAdr3/7vbLD
HkR2tfYLK1yp71ZfqX7tgpuUoRtDQyyjx/ORJE9NdSSpxcu60rWJQKz3jrm428CtMYC72b0bahyI
l8Pvcrb+coieZ9WLFsqgB1/WQeTGVqtwHgBAf+3aYnfeq0VNkJkZNsfLGa7+e+otap1aDOVRqA/D
jmYSm8mNd+pvtjrY1Ssu7//9EFTLaq+pufN71PJ59re/q8Xf1p0P20q1gNWfypxRlJPZR6CthFiZ
B4Ma91of0J2p/ydxb/0qNFt6rkRGEZTswbo87/FREDQv3Lti6R7cJKVc6V0DuoUbUeLyTR9wFxEH
20MMo0dIrfEB23/ZQgZEyd9RI0r15oB7Z1PVGpK6mW6KmpR+2Z2Qkgod8zYrQeqSC1/p4bhBVIXT
yQxAwhZAwVLU0yTGy9f/69nCC/A1epLRWS3HDMeXnURXo5wE8chdQC1j+wZVomZ7s2kOcaMD6ZtG
rIeOCK/UH8KQGwW4xZ3IuUKr9qyaqPbtZfGybrKmv7rs51n1J+/S6P39pb///fLJ8YSFy0bLPF07
tJV26pW/v/z8yaql/MuXnL/6lxWXb718yr9ad/l29ddJOO9InJGiWAAOf/vj5f3nr1N9698+nkye
cFfF3cv54y4b57fX/fJTLx/TUQJbjSbPUpevSji4jEz/GhUZ8e1gN+rTL7Ow1uoTulOi1QNnpf/d
flG9PzVR69Sc6suoRbA8uz7Qtf2/7Due+9dhiuKnnXBWUDRndBDJeyw/BmXZZTnNsaJRqGIQqq77
hbzcqgnxPYwwQnn59BviqErLeFCdGUc1YFWfVecGt3VQyYP+lIi9JaGmIVxYS3Ls4I11cprOPZ1a
DSE6PIsHMFJEdul0hIo2isg8kreiUE70Hr8HiV4H1VzN7ECqJqQ6Si3rsouvFtEwvOf0DraG0lTJ
k1bNMZLYj9HSUKmMyW/Ql3gX8mgjFRE6iW+0fenaLzBdJRWz+nvut3VNo7s8hY45NQ06WJ0x/jkZ
ibE5ndcl+rQHnYafTLZSecGAq3APTGWv9mcshQVqzpC6gMu6eASehWwajcGcoOxrWka/jlQcTiQQ
0VWT+18ti8Z8Dcoy2Kr2muq2xXRGkLtKLcKl+zbTxyaZBzerarzVcnCn5tSe/m2dJcePPPt8JmoU
dO7AnefVjh4Kamqd56/V7lS7+NKRE+pWdF5W40uUG8iG6oNqxsVKQ6dm51yCdgepoUvj+scQVxWx
QbTLbcVMvOxRtTIpSmqzjFV7TWcLLBFIYcFVXiOCBA0Y+zYYLJrjajmck2RX59mL086INoeuHK+q
MumOs/ga6FIpoyEpu0z+1ToqMAfQH8Y+MiCJzhIkqSZdQRmgdS3yIf5eN9fY4ZOQ6rKvB/YG60Z3
WuIPK/SrIzVIBznh8MUx8ATT/0A3ANmXXaRmey4hAJIwW7Ytx/plT6gdc9k7UWPwkOrO81rtgstE
dUYvi+eTshOIXef0h9oNagf9q111FmyUJnRQyl1qp1SYuuwqR4orz7TzLlJnnpcMDpkEIy2RyK05
h6moz+58SAP8X+vERKwgR+dHB22CxSiUZkJafQZ0Eraj3E5KipN5AoCoWj7P+qE7rGEX52u1CUEo
dKfz9pZzatEALXw0Yhpg8myJEwJx2tR7UxdIdcbA5vWXtZo9n0uliI8C+lRfebSmRe5Na0R/ZOLK
K0OkGeZazyQZWTfTw1RgmCgg9a3UXxd5pQiKSdviPXpVx1ItxaKlnFwW1Zxa55AqeBwZQKgjLZKb
QZOf8R/tkMQ4YvyPDsnj929R+Y//+gEmo5uP3//7H3++4+8caQO9A2GJNlIIXQibIMW/pBCG+4dp
WQZ+LlyQLgnO/ySE8BFAEDFt+6bMj/1LCGH84fuwQbFMUnp0XAKmfzNC/k/GSNcwpdDhIoRwMG/o
FqIL4XtkpxBRqv+zECI1grp33EDcGjMXQp611mMUh8feXOS4Ls4kwVXCXNWEMcKwE2H0qGQ0mRHj
i1OzapLAKVm1Seute3kXUZNFgpgnOVGL5ZTQRi6yaIcDPAYhx61CTbCrcNLJs+KXdTg59mHQXBUp
HMnzMCKWYwl1vvxfus5jOXWta9dXpCrl0FUm52A6lNMSkkA5cvXnkXfj+zun4/LCyxjQ1JxjjDfJ
9cCDRH4xSCO61PkrF/4PieheykyyOsNw1PwCJxJOp1C9vDKqngtDM4mHeWzvqjV4mJyt0b/FgfUA
ZsY8kyxAA1q//UdD0q2o9xvztXrUmEwMA/bh1gtTiqZFkIRkyS7QStRj+mVleu3CV8TjWFfb+dg/
OkBcCUhGrrcC/I951WQtB4KhYeJTFvsxUkAmDV5TlJindrSQRepA42I+U2RsjxgDxe7/OSj/vv3v
+Pw7MxVpcNNYqP7jbP1twH+vOMZsbnZv/PLJ7Pjvi/SGMSL2zKu6OqeCxjdxqnHSCr3PEM3L6B6H
g9x5COlIHdJnZvOZxOnikXakHNbGTGZMVNz7YhaBsfL5DDM1Ug+E15cuxp//seb+dmeAStyVBzbW
vw34f1/+duD//XOcDlM365PdYEqt/3c8/n35X8Hzd1D+PSabsh5SGU00ABgx0yv/+/J3WPw9NhEf
5eFFlGHSTckSf7zBJOkmMoQshM8DNkcSMXsOfHbKO6fcKUu88iRctk6ydjCwif+p8PIa7JEUhMbP
RL/poPb4ktsxFvVpBR0yfwrHHD+bJiyFQwlq1bZ7vrPawEI6cO4Y/KP10/1R3DRdb/e1f4cuayxS
aUX9k13Tf3DV7eqSryDKJ5qn4NafYhvqQvF16vdGGQ5q8ZOTeAGsP5WXaeuOo13gJsQ50tnQARYD
JQ/Gry9bdqRwRGX0JZ7AxknnUgmJ2+NVZnQ2GlSEmy9jgTsXOjFR9y38UCoXT2NDXTKoIgxbzTz9
N9mSPAnlUAZNpqZ72OA02SE74KahnwnUlFH6STaO7lrqMIRuB5IJ588+wH8VhNx7AIdiNgb0ztR+
IPGGbJF1Aafj5+WBGHWb7hjv9DPYvxV5zbI54HrPJ2GgwLTfbYDQU7a8VJ4yeple4rWzA8avich1
io/BNrzPdJbYKFrXIMDM3YuPNvfAOp6YeHQ2w1kZHQFNv8ewjdpLnTO9HjrMloliceA+jL8Mj/rq
O0FyhJyotvV0lpfO+5u5f9rs6Q74dBvZ5tdeliN+TnF0ZLk8vXo9PIJKdYCWYOyieWn3kyXRVj4p
lxfkFAJWpmEnIga33imiHWH+fcAJfdZVmKR5k2gPoIR7c4/SF8esYsootcUXAc3e86Av0fk0l+zL
OGVny3tukh7uDFD/wqo+rNg2QpRhAlcRfds9gBrRQndkRyKFk8SR9GQG8WqaAWxHAt8aIkdd86gs
hSt4IG+GZUvY8O9wJEonWuhzMmJm5htRDrbYUAjc5w/+sLhcJ/cg+Z7wUsUmd+C1khV2ilA9Q8OH
cB3Z7S7ND92yPA9bmfTSsLpOJHjLYbF1S7NYc1Hbf/pzTuImdB6iVlhQGlk0bweQoDQWQH+m7kS3
auHFM1H3cqx77ZgrAfiLjhNY2JO8Zqc+3Pc/a45vEyMMn0LdcODu/7O+H0dlUf+qP4gHPuMfa8e+
g6+kfohIV7Q1dPjvE9yuobMhc4n5otiCvg6NI13u7pO5+VwbPeowKE3qJgvvs25DxGTBcaDbgGb1
p/yJgCp/hibr4UXn6z1+MPruMWt3f7oVQsluRWCLflGXD7KNQVdW2Ph5MrR2D4dfeBv3K7pPLMlX
feGAZpQLjFuO5ap5L+BXdA0C09D8l7398Sy+vazxlOZaKx/sHXe85YFk8XB5uU9jr6H8A4RcislM
/sTgBsM5bimOXJ4O7ev49qoPbKuVMPlpokB36KLSMN+T5cVnXn++j4gjv/Jfiy0UPkE46n4/8PdD
sIXkOp60ZTRFTdp9EHnqrPfxR4Nrop3ij3fp9H5O3KHd37rEf8+KLWlKTJGre8C1RLl+v69xuimO
d4JagqwJn1vhuyyn69tTUT7n3HvZcXigj3NJseTvDMv2fMcuunLxvBp7l5gOk/eR22JlU0LDpsHM
kDI146Bj35Hmz2PCoqzcSPCiT0Z+D6DWyoM0hZuimFCNe/qO23v3WiVfjwTySbRv7nNtY6hsIMqv
KSOQ0ewH5e9wzbsTbmOpFFgHkhAHwedp7gTs4qAkLA3hVo/MhwfgqmX1LR2a6x3enW2M2xT1a+RG
514MXvlZYypUVCHxigRw568AKGuEgiLu6mFjiP/gQbU4IT0cNo8YopNK1+29sONOQmyAoETLu+Fa
oDl6OLxt4/A+3LubXP9ijWxz95aYnxiIQu1uirGy7CQrbP215TnUiDyGwcPnkc3CQHwKYkTGEeZ+
uORaXBn3eb89uovaEYBAiIed/8NKZkac/eDfB483xv4vBtRm88c3mhDJPgqeuoueVzgi8po42ZgE
11U/c1ABYc6PrxJrlgxrAljyDDLTd4chF0q21wyL2LhFge3LL7iTvpx70mOL6aMQe1Kz6vqAl4e7
fD268WsmoTHGWnPDi5XaWePCBYzsU4llcE5cmSO4ar0z0gHp0yL9sObKHGrCYgzVtbJ5b+4nc86K
RiS0EK5G45VsMRDobNEprrwEQjArxKWx+5D8TFkXNcTOxJPuIcKcTD7Ilqtqc0h39z2ph8fc11zF
tzgeZlLmx4WXxecYX/dh2asrDLfGReal/rlBT47z7Y/0+CYv8i6HCKMVxc6xXydhrqL8IoQTc6V3
vNAxpyc+d3HH1uKridD+4shMTgRmhEB4eYj9b4kgNOL4hH1zfOd+q62kLuxU13yu9LvD/5cLL3ru
stQDf08FAojtYs9GdJqeCgbqBi6DSXVrW7PiF95fdRK2ahlIuoPbeDIBu6CadvIbpzs5AS7GXMLO
RniKXiEv5NrpS08j41sPBBVrOa8s8YFeWOnZ6ENZJrcH6oYdf6uXYmV9QBDIdjw6VsF98VhgEGxS
aTjmpSxcXtKeUDToBMshML/US+6Ky+d+BGeettPmn0DC0DpCMOlXAY4MXQDOEihedmt2QtDt3l60
FaR5O6s3/UL5KMMdaRPZb3XDA+7tmZuC53h7jwX2vIFOHl8LqWZFvsVVDLFFqJgpMTNe8BmV2CiI
NgSH+NChbLtDAglji15hlpkkTp2VLVzDKnJaGcoFzpR2FYhf1od4aesLAQPVqUvdbofRExmvh3FB
rcSrCKjZyYHGfRCpF5Ylq0x3kp26eO7GS3+pTnz+/LG4XRQ7xLTVmoOjGzwnn9XH/gi9hRWLhW/h
NwPmA2swu7N0ev8+BmDv8JWt3qcKOhHuCC7EQXT00Xe7LT4x94NZAKtEZg1heosUyjbS8LFvZ9FB
OBo/LBxsVk4QopEnaGcJCudAte3QROjixXwfiPXF1q77lBBFnJ88GRhcgzZ03z8CciI0RykXhuIT
uZSm/r2zlxXTFFg37PD2Pbslu0bFRMnH0eSJ7s2HqS2m+1j3WtLVOrt++T3Aqe4rn+Qt54otfWKh
scl/OKfhDI0vXzlDtHkE+Q8gXtCsWzyuLUe+n+iqyk1zEr9e7tu6mn4s+mnmQ5E0CLGqV/hx36cp
ONXttttX+0peSbHT7RX0OukMJyqoekAUC8gIBFZD5T2k37z5UvH6DX9gJMAaUkQ8L7cyrMjBgz4p
8PvGWhaBueYtM5vNu7b5r2hEMRPI9mRNwSbOnp4pIpKykxt03/s63dwvvKJ2RMEWO4TMdnmA9VVC
9jNE6H8a5bnAENop1F3ak45xMIqvAY3RT5n5eX+dvG4Vt52NGKbONWnTz/jMESipyx4wnnxKhZrz
YWaVXSlwjWnLzLnWJuZc6ZnSFe0sySXigaYvxiOz5gKjJNOsbncFEUz3IHDn3SLL+fvu77G/L5HK
T9FHUGGYIOpPkmoXRatjJHtP3Kqe2EFKCg9TpV2ePyZZ1d93vcR89O+711/EWTL95KnWSZA+uwVR
xbHo/f140EhWCP+/v60WRetqOqZYjRYaiQmhWcC7P+o8GdthxkJAzcKkPmynPyhPYsFY4aO24jp4
SeM8w+suVJmR1veMkWRWcuz/fasU9Pnj5Ogib3W228Zt8gteT7+xvIDpgx/cAVEzU13YiU2FWDV4
RZAn3ZgZPRHU/FXu5GzqUvpfJLULoCl11hlzs7CzL12yzSUdTwKlcs3QGwqY+KFxUjiyscxlv0Yv
0NsMZledaEP+ETAL1AOeVNXX7Yp8Vkc+6AdlNUp+nuBB7sOIGshZMLzXb3YZt4LXUIuS6czfoP68
mAhGl3jZrtoP+YMG6b3g3a8TFzG24DShblu78eG2vvrRrsrbFBbYe6bq4pCIwOBlYiRkF5ndXUpc
WD6iubiVbvqh+RJGN/qF1MIHrX5gmN77UIi59iOW2xo5c7b82/0kW5rU4rnXvmBA7QYarXeYPvba
mlSh4SvzsxmFh/R0imWD9pcqyan/CbKDdV04/jKXvSXUfR/GTnV1PjrTHtfJD0UxnR6Ei/tH/Zvf
ysgRaifBfQY/wwUfXvlLcfng1yJmH3gnEJJ6rg6Yn8BBJWM2Z3ddKl8y59+uDrgimDOVqxd0cqrY
h8/lLhp73I6JnYXarplHqx4u5hohQZ0AN9tKzZlmiz8YI0CEQeembiCJDYSQ2biXl41r5d6Y+fwS
T/Xel259vftQchoy62U8awonfzoJojI/WrIqi8TJvhKo71iyXGDZQhjtLoL3PTgD+1i8vB8NB5LS
TJ+9RTtd3f1q9Mj4mSsQpAh3t9ug+cJZSf3hWUscAEcH1+aFVTvWVybZwqF5eC9+P+SBvbAvyRnH
lt1m8JUKe/pnhcRMT1pIbCyHZIOpUCc52tvNcXzGKeqjhle5F3uHtULGivpThM9LhWKRUy2z+R+Y
JT85yE+5akuuOo8WqhftsjuGJdTw5R6zBdJpWEbIQHhIJ/cnUHBaVhxrhUSdWPKwPSWYRLnGpZxL
C3MInpv89jhAGFdwZf4hF2xH7p+RONGpubMyHa6L5XVfA8x7rvJlxJ1wq8cewgaabzoqwaHD532Q
wfeipD7IsyrE1rm3y8Dyiw1CBvNDVu0UurD3WtG9tFMRGMY3tfAtGgGI/G3uC8pM2lOc7wpyYoCk
DLsgp7h2MC29h2kMHoTzUki+Ot80NRwJiD37lvETByfBU3QPIHHYqBzyh5d84rGZOC/z36A6eOpr
1YxMK4vkY5ajrQfAFBPeZAONVxM31sVBcpoYMCPANecs/sMQsFvSR4qR09/ecIk/H0zQVSfmnKh5
EYFeomNirdNz+u2n9vUKDVjtDD2YTia+IXv36JA9j9rFF8/DrNjEjJkGiphwIL5AJIAWy3kbS6iO
Odgl+5g4tOS+p24hEgXgDV9S4Uog13/zltqpb9Mqupm/TBFUBjAsjJQQ0MhhAMQFb3dMBYQrzbf2
xSJ5XN8NUWBOeVPervZVj7vXc/1IfELok2v7yxb3+ChKVyfCD+v9dtFt67WAuEhwuwva4wSB0ZrX
xXBipu/w4WDKlWz7G/xDRhk6qmVKMO2CAkzADKv0xF/8b+rbiLUTHxomw3wKHN+Ro8eO+a9m/vVE
Km2/buZcfBAEFgiMfaJ43q9wG3UNt/66Y4XFUl+hinidMdEKkg08gQQmwuV1s/ajtn6lXt9ie+s8
n7tnekTqkl0iDKVSJNRB1K/qYRqzsIXqyXq4c/YyHIqWd8GXD6LmlIm9z9n0aBwYOjAnmNyilu9L
t83nXXg/jG7D5czt946xFvZMHle3+sGWNncj5WBoHJyrtxIqpo9E+oVnLY4CMJjd+iR7dC9M0sKy
tsfTaydBe1wV/ZmpFyfRXUOoQangceRUX4ZnrJmgxQtco5ilifa4Kjb6dtzmFsxi7OucDPctnIBt
fa74CupXFAd2uYuLPdcRvt14mnYKnIEPXHluOeHSrv7iiqd4URumePHFqVGPQZKw3UikO7LzLvJT
uuq3xk11W8shHFP8HVTcqZDaLISvVnNThbyCcMTwtfBNJqGIwfCZooywtjDMuA3Zu5gj5sLv3+fN
hVE9EWGAI5ofLqTORxOgSdIW9Nn3oNhgRK0hnBgcNh8S6QyKkDwEE65kT6L5xN+pHOfiGDDCMn85
as2ewOhAeF4xHOSEYhdlYcX9ijxqzCFQK+3l34bLfOB203WE9R4jcWZ3CUlWsn/XXLn3+IPkGEAo
tzhfuVEIWR1tOFizN70/JHzYybGdfT6I6AAJuNYsxut461fcaWzYIrOulme1Yyy/k5OoLZ4El82q
meIWI9IGllM+o0PlsxKg2WPHZXjvkLtWcO5JoAr7btroFfpbXjuft3qo+5D7Qs+X+PoWC+WmDR7O
V8+XB4mFoKbUDMrBN1+bltX4E3u0x7CyfCkid8zTpaM+ekYVjhrnHrC0IyJGnBWH6T2zs2ACx7Vb
oTQkH5x/hNrXkzpFnS74vVsRKx8ZW1hrWOSgYfMijm0oBRlpUk6cO2pPggx8U2daKPBBLb957jBy
rOuJirri2KhKqAeuggFZ5ltrtl+79/Rzx65FDSUvnhbkAaf/leqDZfp1R3e5xqU5sxkKEhvb/eS7
OprlQeLH2paLolzUU7SLTuoPXobGult0ECwvA0IzqrYotDbSNPt1pe9kGy0gNXb57JUG3KMqByxM
xoC5yB3m+QmGD/qwN0vi0v9Se5WobACHnIapz16NnGojfY2dx2Dy/TXwUVDO7Zqjltvmmbze3n1H
7n1Xs5FM4+iUbpGU6ML1+3190uevz3QvevqtzF0dGy/Rrv4G+m0/ky6a3/+zKpiGjuRjX+4D+grD
d4HrTUAWwyfbL7Kp14lD8q364oEP9t5O9279Sy2Oo1tDF0dGUrESPjnSCXZz1Lm5Kq7kikT/dIKO
K/9tnpqGsAgFszYCZpjfRZjezVMGYTykToNVHGwt8gP/vdb0/MTeg7hR7cmtWxVu2br9qfei84s7
gAKv5+DzX1mI795rkaGY/fdgB7ZsfD2nmCUcphzmmJgMyvNhKf9j14UMAt1U2EQLVllzyH5UL7vb
WeUOrAS7WI67BvbdLx4+7OB64aAHSZP5G/Cj/1XccZ5sy30Uslq/eZH3Em7ckmFpUcByscv5faZS
ugVaupJp22/muVyr3rAg1dJHOFC/kf+wPBnqtP84liGePo/yidJLW6Q0JfPnUtpo7y1UAH4qOopL
cb5nj6qUUJZ8vP6wWxy0qcy4S4vIXD5AvWHlSY6YL2ntui/ri5uTMIfuwmKRf+Cu8fnZ9ao/3+fZ
hru3Pg2XMXG5oVw+vp/b8/heVof6xKaYMD9hfkMenUeFPVM/3l/W5V0H4ymNnNeNc0lTNxjMP8Zv
DhrKf9Snt3uJJmthflOdCA8ny4IqmT32L8qHo7YrGOgcUginmo0lpr6UjxCKnpcuJP2Ivmf+3KSr
YSdetcrOZ0/SJpfZQjXQUIOdwAOyGzS2WOJR7M8Kz1pFW/Spj3Dw1A0SmZ6uJjljK+dx7yxxWwot
P9taiyHECPwqBeayYkuiWVqjzWbpNhtG4gAV8OrJGCVOmELKo7p4kLfxpVGeHNgj62nfsJ9fuGWP
XUj5Hgm0T8ycTbwo6MbY+agmC68qcYjD69SJl1pgBYwJ+qMYuzTTeBQx1FdM13yjsnbk1smHBQoG
XN2t4GXOcqQqB/z1s4Wp4JWImzeyQpQo7tNykTU4Ztga8xG9GRsrsdbTtGHeUiLL4VPyKBALr/+W
5hCSbv2xq32td+Xr4OguF52KuZV9QvGyDV0fhekei2fppnn6jBD3eboAEEBKaRsnHOWs1XNdPHDg
Rj5Hnu/UatQfIpNWNv0ozGlyG1f4JEvlOvzDzLdHVrMqr0Ljt9/NGSItLNMnQRdOi4EnHImzuRC/
GFxpnadeBDiRwWM/nPvK0xqf0UX+k1Ah8aqY5us0ZCKphgSf+jhnyni9MmiqueAeTnLtw8MetQbG
y+wC2euyEWnwGafctIcjLpn7jIfxvVQ8IzAP5RXCegwERTFujLBnnZIxyV5Nbx3vKJ7117g/kJyA
Tc3I0mE2v2SS/h3WAjOvZs9lK++20z0ZvOEbB1XUxUhxZBsJ30w4fxrH+KecAT3u+BpjbQXEJoXx
VnmvSOCsWRYOFpylearboKh9sqgftMFPB8unAmRv5IB2hUANJ/NcNOqZOwKtBuY3mbhOdH0yH1Od
N5Npefr8Y8TQCKT3OAM/7lQaBGbRdtLijZvnuiEEhxtma373FcGsU4OAcYjx9NIVu/aTbod+72f0
VW5qsMVtuY4WBrIjT/bJXefmoVTmIIlWJD77+LWfta9mmXT2C5+CT5FRcjVtv+m/fLRf/5oPk3RH
fBCxMQvqeb14rMBYo3/KEXHksZ73TkfDP97Uf0PM1XPe8YSNPhwo9BqGtg+7m6UoqbZv2v5ywjjJ
oarE7fu95hkf7Xy43rPFINsAkhKXjcl/Gwj3OSRxLHA0daky7sHDkUDMzpHwnx7teDqzTtIXQfCZ
GUpWAGipRGSDuyRzIMZ511c1nZVvQDcHmAjjARz8o0Ce6ggwUdNBR4OlcLlXKcq16a9aV6xgQE1f
aHYGGPoex8IUL/dJcXxfY2JbYSk96+cUBOCFNH6EItjCNxpvZmsk7j3mmbXTtCB+ntESHSTLH00K
GDv5fmSI++n10/D1ifNohOuh6GKoXz03ABw9kkaUga+QxqX07tyL68SvaL5W0Q0leU5178k1CBdX
jwo43cWp+5amV/A27dcO32Xmn7L9ePkcZ167emwSEtS7mYEbKTWoA9OYGL9gXPN2qYyTK9Xyq1hm
AxhRTqSQbX0aJ/KJMRb9wSebpf5apo7lIYI68rJHNqMbY6bXblhG2IBSlCZ4HRuYKAfdkR4eQNH6
qHpWBk9+KdM1t3Sf8w484ReTzQ8OOVlzpwOpCy2KjdubiFR8degbUPLm1Lb9Wv19EeDgDDPjG3Fk
SSyaP8qz+31J8JYeaFfFZU1knLDcSakP1j+Mfpx5TeVmxF9yXdirufiUvUcXzzbQZPAywzGQMH5z
gCpO8jOeciimEoU/HynegOIZLthGYDuSQabe1DZlb1t4nQq2oeBK7SIBf7OuBftxIs32kJq2KGGR
vzCz8HF7Fk65LU55HhpCCLgA4oCxa4NPeYdnMTKyM6IflNewhZAXWRkvxW+/UuY8gc54B9dzJle0
EvVqXEGjs4WQ0RFrgcqucLsTc9kxdhEvpAdji4OPtpHnHI/qWfErv74QQ1wIYU4w0kmWnIpcpWwZ
MzROGUt1XkMtdojO7wOOp61yi02/4QUCQwBlhSZz8peH9jHREGliusVL02cwEt+V12dz5XHT17pX
z/H2bHFNu8aQDZJTOb3W+HN4OnfsiB1Ml0c16MYtgDmAUQ+v3HAZWVJuQKn11CXg6fvM5MIDxrq2
wJQnaSvMXpvy+NxzqGMfpy8ENwmUHwCjhH60spUZgEPssBcfRHWTzPuN3tj8refv/SJeRnpfCu9Z
+ZEFyVx23x5THeWTYXdzY/6PGRPWE5IjL6pb5sGPnTWn+MDbUd275IFyKLPHDNM1Rm6878cq2gyr
LCBkGjwlmRC6mKwajqGC4qs6cmsORxYZG55c+tpBuZps3JuJ+j+zGgwYll3+ITLCOOsMY5qgR+Sf
+c8BTNYxGuyj7eI3UxYVQWnMhMDKOKL57Cl3XmE9hg/6qwbMxR/vnsb2gjAg9fMUGvaMxCIpch94
yxaIK7xWDd4DWAb6W+919/WU1Y+Z6IQ/DHJgts4zwxnl8iS/qTEWHZGWKw6WapwDffHpGX94HG4j
IgJKAzzaVj6q3/jw+hoyJ/sFEN7x9KyY6SLMoTUaPVudE1/qRfVbwfNEutnbxjI5Fapt7rH6590p
3R+yxGirtIEAu4RNyRaOXB3eIwILhP79BfNB11jpG2hCjrgw92CHQ+UZP1riuQQviZVjABSqWBsv
9EX3OX6nEvegnfwD55g162qw8REcSNTqz1G7lhQP/wFEo9kuuuJ6gMJ7Z6zQoYCNkOXE7adqATlu
xPtSbmBabDZ0s/b4FV9oKu6voHq4MCFqwBOvxWyReYctf5kLLBwfu+JEdmXsY7ToCaKvJEGVL63c
f/chHsewyaHquSUeSEd1G/1K+xG8mXBhBztjn1/9FZje5owlXPnC3+t83jscoVV9EUPlBKRIbOFB
+ND3w0eEsHcmawFZyd81JcpP63JSMIg7CdGMGLMAbPFkjAFbRn2o5o/BVi/RgU1BJ/ON81310GrS
pKzNVR+CM8DRtxJkt07px1sp6L/TbQP4Jmxb0WbFFyflQwXkiQ9P4hpP5hfaPo3hz6I9Ap68y+nz
rAKyx8Yjz9Hsqp34pS7QBPNeK6cG4Pzjowzn960KSKAFaq0ZNDAXPQAyaza2OLDf5CtZdIfHjWUX
HUSGzY65AfIpRve1/PykrU6ZMITw4qnBfo3ebk4lQyHnwR/iNcYHlQ3vkJzeB7gBGVUtO3huZxhf
d87I3fll8TvW8t+TD9RaPgOsGdg44S6AjR5euIsnR4BbeFPe83c86P5jVy+mCnng4IUIYEMhOTGw
XDTr14Y0RpdLmtwKbqxF7Ff7YmfNtC2JidshwHkdwLC3oYUsEJdvTctrrvGFW/cxj12cMta9C7o4
DgsRz56LyliesnPnSrMsiBGb+gKUDiOEh8eYhcH8XmHzKKY30V6aW7fWebfAtz/TyDbiUoNSvt3H
AqMcoixi2nU8DU5q+Nzj1L/U/pWPBfeXHqqTFdCM6/zDLOYReUIdtBpqcxuiG8sX4g1TB0BEY/7e
KfJM31BipuXRmouLF9snR0+5ZF2Si3fClc741L94rMU5/JctgoUifSTQaajsL9VKdiGdtzEVkVvK
257MZJCaEccO+HQOWzbvUJ0UNNz5DmPn/jEtEfFY7eB9CkBudNQwu5NPqvdCOSLaQ90oyQEZjRYi
lu9yyTNBljUVR2yd6twfdJgv3AjZhASbC+zwH6722R5fx2TB+gS8zlsyNOhd5+mBGL15emxnsKgQ
GoPy0zXu5SXRzP2MSr1g6+MlcmLSID5C8wKEXaZOtpI+mOv+DlRVy+icLSeKWOSaw+0+zqxN+fmY
cWu9made4YSA2xCMgIxsKXDcQ5/zCmtzhxELH+5cXevJ2BK3cpd9e7iWoLtMp+bRGUaHsNR3TAUa
BvA3Trpjms7NHcSyHTTXXfNRXkT8JezX0y8+2bEF4o6cTmH5KBtOEE4afQ5rSC2hoTEIdyg0pXIV
lc64o8o2thKK4IeTUx5Xu/FYH7Rtv6iCZ0rch2NQ2Z6rgA1m06q+sLCOz2imr0UIJJzMjD/e30Ic
RC6kGAxvHHY+wYfzyJiFqhdvEoUUlMBy2QmuleEOZ7Du6pycLax0IPUy8betU0QbRPnlRW47vz7v
q+xBtBJZWvip25OvPtN7APF/seVY1+RIw9BwITErp2nyym21Tqg5aGtKNLseyXMjANFP80mnGndB
srZu90NFqS1zLMyal4vRCmnp1JP3fpEV60QM9W/9O5UJobcffIhLwyCsMwRGj6/0VO1VHYFDPB3g
StwYFLv4i237H7EJ80MSZmuFG5N4+E9hy0n3Ujav6AMDCNAe5qL0U30ojkhLQyvbx8/d5Cf+8Eug
VgrT3xL870INgbs6ZUbOGMstma2cou8h9eTJesbh9mE1Pk3vlYd94eGaM6QItS/EYdKrczSVjNMk
2LIhq6zKmS6DuzK8AmtCrw8hapUvmsB53niukbKKx9laUDuTePXxkrwi6L9iREE1UwB9oenOY5ga
aiUDSpg25LcwVTQRAQ0c1o/pAI4OY9j8DgHOKtxBZEG8bO1Y44PivKPwkS8x8MW0neiYXAnz5wo/
O2hU7HwCsD4kPoOmzZG+MfBfFswy3lMJO+WJ4+rj1CWyMWwVIMokDM3789BsjJkJbNqFigINdck5
DSztR2w4UdiP+wilyTDHOj7W53LrU5Hwgl/Pq3SHMlrgOUwh2s3a3JU4VAAjqK1JQ2XuKnvppuhn
L2HRDbsm38cYc75WryLEDkhC4kEPJJyFftZ322ycm6BdYJA5wMR86FbK82vU56oJWew8moxrspCy
hLqMWogigdCVimEIJTtlt+yZsc9eyeV4J3D1lpaAET16Gkcew3vn6roL7e55VffWFnpS28CNxR6D
DNxQEDAXt7PCJ6AmUmf1JHCEw3FmY471WXfSvzoMqAH22wnt/x/O//dPUp0gv7wk4T8uwN//e5jR
NB2p4MPxC0T3pSJZ1Pce/e9j9vfYeNdV32iMLTbQ1sw0Re/VMhhLau4EfNpBncjxJpMXr9m/74wC
Rn0/eRuW1dIkbIAhxPTQ3w9lHEZdlMDw/KbHpHfGjwm6x6xt+mJVKqY7pRU0Klq0V4KdvDjEP1I/
idL+HqumH5Qp8rS/L2ON9ODvu//94O///fcrptpOkq24a9xOBd76+0+v5yTb+fv2778imKcxSeR0
3mnPahN1s6GgG1dHiCotBgO8WEknaLHq69y/Rw2eJC9HTprGGXp9xKXDi09pO66qaNwN97pxI5Or
lr8UbaNn8WayZLEUbElU4VPGgMcnfEJ1LOCNOB1nsZB4Ffdre98M2aDg7S2RuPa83gWrxiz9OZCu
neFjQjTyu6kjLG5ymjwmCFYG1PiEFjsqiegagkRLYxq0yS080aeSrIU4vb66vMc1hPoUxQlHn865
SWonwFXdDuFLB9mO+89czGWsJKFF1VE4mqrHVZklGGdWmojsWjI11iCj0X77amRpQaAY6AZBJKYI
Fm8qfmGAT6a1a1bjDVUIzn9vCo62I2XzDiVNiCiMnjGQZQy/U4NtUXdE2Y4ttMa65yBMa4bNvTgQ
pvQgPA8/Mtipk5DkDjzQ4neBB0PDYC5pfT6QzNHyKIPyXUK8tMoWg+TJHU5NINN13SrS5d8aOSoI
Hwz/WvLfb/DygvROvAiNn+SlfWYW84xnjMNNrpF0bsBMGEy4L/+PsvNqbhxL0/RfmejrRc+BOTAb
2xOxIkEvyqZS0g0iJWXCe49fvw+gqmJWdvVOz4UQAAGCEAmc85nXVJRvItAUCEuRYmDfsVaxu1NX
CvIsV6bSZ2SsN2kA2A5A4Iju45BFMO/ovYX3BflDDVoMKzDgTqO/HoypX8tyfnvgJMcweAqrLrv3
ctxEo0C7UwUTh9TleLKQWtpmKUJKok7SQy3fhnGHV9NhUhgDxzwK13zlbj0AcVeRknbDtH1GJKbY
F+kPEYF88CoA69aQ9HiEyoNDL6CD9BCq1ByqJozOUZO6bTOPNUn2DZU/rCLPUVECUphdX/KpISOP
rdfAspqt5plvTjBdj1pCUQrrWCMTcjOGwGtj/iPfoLaJOeJwTmUJqiX3djKwCXp51PaW3rp5Nww7
7AVBcwcO9WB6irqZP5Xcia7aq9Qhyz2MKMCRMYNZZCc/UMepjoU93uBeFFCexasLgZ6ByTgQ4DQM
mjwJsauFrpdb/DBS/wOTVkprCXMbpkQ0C7hlG2poWql0p8ke4enqPCUozyMEWr8oNnNBQQWtbGgQ
VYapuFprMhigYCfLlFJXFT1boUYghz+laxUPIiYlQEWWunJHV1VQN/QjprZIdx5aw6fsV8RyXTGU
RUUqbxALVbT+1uNGWnsdxQjNt9dl4YPOTUB/Zz96JW5PaszIbSCGjw8aEXmYhlsTsZtDS0gTef6w
9aY8XuHeTMBigDMUGej5RGyRLZFMqHmX5JtRmkeTLwCpPARZWm6zbqIK7vcBPrsaEP+pik5tSKCS
1kR9WRHf9f63sB4OqgHuSwAyYIiF+4w7FDbvkCDi/iNNcOCMQ/85yGkp5xa+dDkeHKNet6uwiqet
1hrZpraRIB1AqvpdRvG/moyQBDj+Wk3TkxHfomqLfQg9xCEeAT+33MFBZV8lMGqvchqfoaOs03gU
dxZm8je5RgoTD+/CEi/DwG+dS2d0lTF2gWW/1Tm5PW7kGj8tTsm2QclRMZ4yU2WuXiBAKCsw6gG2
TTMwuLK6H1LFeIkpN2o6vUqLWrAfdJvEUPCK8FfobjDh1DaqB134mrTII0GiQ28ssEBFTnStkUSC
og4twQMlEo7lnaPOjuZRcoRv7rtIgYOhUnWx7sq8wup4vMHVwYVj7q9j2yPtqfQHvFsywO/UDK0h
twgZwmnTThX0Gyu4yVRfOwutfa609kte8Zy0U+42gyCNt6hPBH4dnNOCBFTStJ+kuDJETLGdbM7q
i4LzMr5pineveD59CuwtDmARy0YekRADu+vQJHdOHkNkbj+LmDIlXoo08GEoqNHY7Oqhx0U4QVdv
piuY7WtjB95eWITDvfmGIfL3sTGdrRx6bHMFNfjUDUxLW8d4cl5pWhqsob+pN20O1NxRseK1DfKl
tqekpfkmKjHtXVjUgesEzpORi4RKM3UKHjOQcjVyVoY9rX3ucpB+K+zlsBGCjpVF5j6xN50P3jAT
dbZiNnoS7f3Y1091jjFd4GEyEXBTBSZ2fojEqpEuuU+Sp9BBsybI8NjA9xfMMcxh2jhgPFSsffBj
5VFM8rHZ4LBFO4LGR2cqLRBovCPVEVmnwPc2XSdvYjQwr3CUyV2nmvatGhSuWSd3Kdr8u4w2T2/X
W8vAkkwEE8CGqUfRNx09gPY4spgWsvtpXEMQ4SQDGQ46yCputZnPLW9FSCeNc5m6JhA3Qn5TRzQp
tASwKwqWUmZFcbnAUgLZDmpfmidoQjTyayIoGqT2aWqUyTVK0BM5Ziwgl6ZdUXTRIR/gEEs/cfOM
ENJJofZFPlX+QnrtVefZ/sYjC4sRb6aDRgoD8KQHsuDbVA11zEc2VnWnqwWSn1LQJBxI7CODqkdt
kvt1zLBISlP8smZJVS2hh4l2Gf1DuBJdd1WadYFkIxA+y5TncaBmnB+ccSZvt/T3QwupT4b+TVBB
lImVvF77eNvtQhrt6pBsQg+AfBVoX1Wb6rLC/e02FNSwWQtJEpUvTlLbGNynNDl7SfnDSB+0LHpS
SuzaBgZkv6176vAkIyjfrlsf0ktWR/CWmEzSyvpaz/btqXEe9UoykRc7paWAOYoYxlaTf/CNk7Lb
zleU0PrnsbXf8TR8GJDkPadtVx97f68P9APwSeiPUvNBmjsk9V1KFapy7JOTpd+kh8tfJ+ji59Et
UqvWQZ/aLyN3IDcrYQ3RXdHXW5itlF7pNEaesFYpsRc4LkQfc/pPqWk8pymNLAUQGzKeJL4hNSxd
oLw8leqHHsunvCqx2EBUa+hH/KQBfXbkL2vZNRhcqcY2i4EuBPX9ZFn70CzXeIF/ITwrtzbU9lXq
w/nRffNVr/uS7KtxE7TNg1TJzoVEGbqaIIzRPChSbeMoKpLnXP+6kX51zsfq7CnBC+bTwQ5RRy56
jFLjDlXlnY9vwVWqOdO2tDq3q8D/iJrOtiGS7TDU0R6z1INR97dlgiBThsMcNoXMgwEo/jwqoSGF
LWTFOQVSqsQNiAXqjmk6dM5+r457q6X6UkU5wl2dsxEFTfoEE/TMuDaVNFqZPu1VaUJkFOoP2Tfv
tmg4zL8FBj0eie/4woovXjrZ+/KEbqrxMGkmvFvkgFMoaRPByXZ6CqLQ2MAAx/dTPRQhzRzD465V
J3nqA0kzpVTwPAQrhCXqPpRU6YcaCzpzui38FMLtCJUUOTjLxoAM04MAcV0L3FV/PTjMEj29n7o0
1ZUzgobs2ydd16M9Lmu3ABEGrYJwCaC+RMByHSLm7AqlcjPYvledVVr70SqPxmD49wVihT7CrHUF
VNHWDXNjlM2r5RS4ZDrOcXRIVxxZbLvhNZPXWhGeaqjCrmLZtIBGPKlC62uAWmyTDOmq5Vr5miLQ
hKkXE0DG6B3ab6HsJLJ+OmqbWXOvosh2Sg2GsmyMX2SsfI8bvlBc+64c2e0DWbxUJRBjJa2fUy2k
ryHyc+iVqAeScPc8uevUrK7GpuFbCKVCUoJJd6k/iBTJorC78Qtqe+oWL3OxsfMOT1EipzKbTr0M
Pqw+9WA5vnkxlR0vRtOCYGyTNcV4xkL4nAaKcaUgaq1vDLUAclxQVGvJehn8nfJOOHRUmjCvt8WM
7I1KhHatUln5OvgvCJty6ihi+MSeNQyRUo5PBmqAu8EOUfOMatV1ZHksReqinfiCYEWKh6CyRV5T
W+dZDFKopvg2jsptBbXgUdA068P6Bbn6ehXoPbjJPra2EmB+fDQ7jRRa644mnirUpTDetLKUtRHs
nPD1CgVD8GlSr9wwBKpRhQYDzDsy79FKaTL+U0yy4UD3UMoCdfRdU0IO7TsUKszRjzaeR6o36fGD
F5jhOmnp1fJr5KtWxi7a07WLMDs18RJ5n8GO1yFpx15XUPq1Supd9SYWI8KK/W5IaQ/ZNCl0slQg
zOnkMmmhM9DveZKd+7o4VckmGNu54gZWkIcHjFOBlW3Q79ET3mIUSVt5DJo7agpflESFt5EqO93j
B1TUihrI0L7GbRavTAN38T5QVnUjTt5It1bIFBQk5UZk0nVp3plkQwdV3vWChlg0PkV+u1s0TKxA
xR0K2W9X8rCjzRH1X6Wq4N3sqcBqnZkvWz9B7h6OWgHe6gYJdOco82lXzh6PZiiDrW4Od12nknlX
BDOeHlEKLe0z7hkFwBf/evLmYFnl5iQuBZBTX3Ofp2vbd+jvOm921VZUo6KjqnS3uKRd849PV3ZN
wqb0NRz2rjxbInqN9Tje1pJvqE0Z/PIMlKCFUOQAerzTG6AlI9+vmH93DzwpDs5HzXOSr8JEcSlQ
GoT7Z55i2tGBxGQJwUVlmzSSXp+g7zI41Kb5KQ3Ei1YyrpLrYa7z1YVyroK3dpCHamzio2PX3B22
QVun8mH5AGm1SSv8UadpPcG27XVrH0T3OabadDaad7Qbf+gVxYGyIelx6KsPRrMWFtz+rOfbLajL
bPwWwE6DzdlWyUkuzBLW1jgO1Y5ZAAJ0hZ7gCB7RLM3+OsitDa5q/VzKgOON18cq1LzWNQcdwOqk
Zft2du9qjSkj2zZWvQ6aXHiFvW3BuFQAH2VumJCqqh8jQ690gvGUtsnEbVGZgBhBH/WO9NaG5/Xn
Og52XTddT2itHDMb3N8wFUenbXA1rTywg17oysi7iyvA18qkHfW5vSORN7wy0vrJTCxacGJt9l8n
3xfY4cgn9JUBc3UIynJRSB0ywO8MBWvOYaDlnsn0qGctRKkG7PQ4cl+nykaX8BrGJz3B6cIX07CK
CpBVNdOBz13fT7nYIALjrcmCvwLNKESlvaNoHGih6s6jvsUPCsEUSdMzsu1wg/XwDpnjbaGBMCzG
clfHyRohS+9BVDBE8ACmJ+smavI1MfVNN+31Gm6FoodHwsI7KiYTYIt+mwntBwPlRzCV5crKyO4y
5El5AlJsQgwkixud9pqGbURm5xinOyS0Nqa/IxrvkcmNatEs7MnhbzQGG8hZ1vsUhmBCAL63tSDb
MfsXGFQNP2JVnUbJPxuAqC6xvNwoZUSfQ2mCu9F8s/17KA4FNanF/sy1eu1VNDRT+rl7ND5bPZlL
YtavuDxjuLypPePZy+GWQsE6iAacR9IG3xpBUShCMyDKo3Wo9YRVEU3KuiyfeeQoMHkqfBFhvFR6
26OmD/BUmJkGzF286Wb/MFX0NBrzHFc5UIAakXxHBUDWxx/ICma3E1B9LadVls95rCSFU4nhit4/
KRAn7J4SyIAftjeF9oOsaIj0NK9Gil++HqpnK1fXuYRGVXdANeNiwMpaF292oQZv5DYf0uORVs3H
zJFUNfX6g/ntJTWpvUjU60HL5WVb7ShnysEfNn4ZvhgCWX5j3/ZMqKEBmbduKasxNJxSEC5jBm+/
0da4MKHW6BPEWGg1VHq/YeqiNWGgV4aE6ypTuzdPi4qVBlI894hORg9X3bzudoGRqJvBZnjDQ+Rb
4jlfsimCv5IsgxXNJ284h0PyYqt1v53MtD6Vg2HT71LwHEZpC0BO+a3rje2cZqzyCqn+0TSmo+Og
AR8Rt+So2G061btmoIuOtuYYV36B+LKw1cfCKckN00EB6gkpTrbPTF4hrtnNuJK282BbvoONGkL5
dVl/sbNsbY6lsR7yElpqrj8YDeNfphqYZ+AzZ6HktgWjqhXQnzw7SZnnqPEMjH0Z3gWojuADm1bG
ocpnYTeQB3pitVtPIQi1YXLqXsYolAr4CERJIsSchtAdv3tGFLtBBszAE1HxC4SCI2enE1sc/Nx4
D1PFuQmj4nYSkDp7TR+QCyXbm2wYL2lGIG+YrhnJjVeKTTc29CydrDnrbz3Ak5SBf0VGWILtjdep
VdN1mH1NstmcApA+InV9EH2rity6tSlHkzWMV2ZnPTmA71KofnBeDPwdCuVHZrQY9tkmmZtyY7XV
h0/hzc0rsBJ9gdGFAxJjKijWl/hNunPVPhcp0uQWEvZ94Fu73hvP9jDoV55Fj1R6I4FcSXBgoa11
5SlgEEaNEUOlfoWnjgaUdVBWVtu++L7yFOWWXCcmWXJQZM/aOKUYgMdHz6sxzuyhH+rtDLJsGmxD
4PEjc48at0qxWa9vK8VGisFPqXP4gdzUr63SHqt6pJs09ZA6zAq9grqtmayUet2pcHlENtWY9WX0
9ifKEQMz3CpSnWQXacJyS41vVRnEu9nKe71O5YujgLGyo+I1ModvolHOWmWemGtve37Zp8KTB+T8
MXfOahArNc9gmhibKHseyIp3XoWOjAKaITvFPUT+COh72jP4N9CymEiGK/IR5mezfE/8jIB0URjM
Z+HBv14NxuoODzcIVYuwsCPz6GY53C8t7CkEBe8r4plxTeKPz+py0Ly4bKaLGOmy/bm6vP0v91/e
PnUVsOfLtmXTYey3qtL/4CMDOBIoMi76xxeD3F8ccZfNZW81y/tdNv/qtb86xENtpujeEZh3x9lO
dlFv9eIChYdFlPVzdXl12Z4W1UslRe1Dc/IH8pPfrGC5u2DcXraVyft925h5tvBowmcrneQunhQk
uwU2qQalzEMSNxP/pdLsZ2tyLHPsnTfoqOXYdE/TrpSHQATyMAWevXYQjiReY7Mpp992xPMhlmnQ
eVD03eUNy2HLpkJRaGv2wXF5KZSGcRg0GyZbK2ID/jK6Pctxy55lkacVH07SeR+FOsRtM4PQFc2f
u+xuNCn3ufY+GpoEMOx0sFvR1F6HqIgdCRxQ2ZrViqySZr6XMBeXBd1fI2oemogGTVeN1Qq5Vmz2
5oU2NAAigryawDdOIERQnbHy5mNQwFpktqT6GanhMWYCx7ivvQpQDQSZqqxixMZ24aziFM1CUdly
g8+by2vpIsbZWojBVn6zztVuVtOed3f+rMfsFdl3/Ety9/K+ZNEKH1vz4CGOhoxlD/h7OXfhz2LD
gdId+XfC7eXzPj9lOe3nMcuuoaGTovYZrNA/Lir+48qWo5cdP537X+6+nAHLqHrrtPX+cuxPn5mH
9i7E7DNRCYDRzGL4s1OEFKQze4M5D70BcBExfjxLx2b20GiQk0I9o7MzmmFKSOnyW2yo5c4qPboC
ebC34jHbm0FUnZS2p6sU08dv/B3uRG7UJJiAg1spc6S8kFhZe47yravED9MIUFcuacRXCaF+ReRC
xinJslEqUEwso1J6lppH5ulkuJWNPRpEnYONN70PxaQUUDcVhTfnkQAsP8c9Q5pTCqCzQrg+esvr
wu9KyEo06zvMjPGuJxcxBkQNajQ8svR7h/OWWxVgoIgFcKkab1tKdGvo8qCLzPyxMWkglAHKICpI
io4q2Zqgm353A18xTAwM8wb1QbOyG8LbejUkAiBCGO0SpuBdZ6rV7G8GE4i8THghcCobPlfe3iY4
X6xKnInOg0pjqaWDqeq06doZDZ74zqHDA2TtxZC2IgUssZyKiUcLURwLrDK6HyNASbtQqlsMp7F3
vwm8CROjyQFCozYf0kcddopmVzxHPeZB3wI/9QCj197BtyGACMv5GgOrxFIpXPt+CIOoBdGT1RTv
lW9tGycbpPPfhLWJk6Sh0Sjp6MfxLdaBYKJlAYY6gK/rgQbFm9c7GvLVkvo3LW4hz9YU04xR3UkT
7HiQAwzIb7oYuKGVlF9hGWDJZqNzUjW+f1Xa1EnVOJRMgTVWSTHjg2Lkw760yB18erBxE1ZHq1fO
9AmqrnksBXGxSmbaZGiYjDVez+1w7mP11Ou2BD/WRm5j59dKo5ebXno3ima8ZeVct+VyFG5hiiOa
ghJqi2RgBjEGjc4fVhIeE6+HOO6XynWQUUNjOkNTKFT4ThLt7KMyoouuWlU15YASCMxY+Noqi9Vn
0ejfzVjZZT7kCt56TTmAByaYblPFfOjMaril9qj5BGuxBAFmSsvZWejRlBRDDoohRlhTcbxXbbKg
zFGOlveAXZ+8axLth9Rg8YfJF58ABUZ9Bm7XeOlqgVxKM30NdoqPCYiYtAhF4BnXazbvNAPnxK9X
XLsk12tySHx6m7hFxKimp+pEc4WYVc9oaQOBrTNLrGljaW4eW+9+VwVPOeUtz3OKddCHm7JHuM2j
rrvxUu8gYtRDlfSLVhrevuQbUhxdodSZyy9q3pyS1AEDZzOIGmg3o8Imdx16ubum8K7rIKwOhpEx
juTIIQ8QzCFhDXX3UibVqyi4grQABJt6d0Wu3tbBQOrH990pbicJBfV2/FAxkruuQngCWk0JTwlU
0DTgsJDILdaR9J4xY6CPnAk0dYKUoBMOcBN41/lkUuvl+UA9QnknXQNRIfaZA8HXb48GCLseYk9d
IanEcL7Re9T4CgWHkCFKy7fUpGxQoyq8xjhcvTbAt6mU9gC/xPXGmoz+IW0qUIYRQBm+WwDMTaDg
PaUg4KcCuh2zY2OF/q3VMif7tIUMI/Q3g66+2pEjQMNk4C+1+MtohO22jknD1cCS5y7w3htKaK0q
kcTQgHcNLddVttFt2BTIB0467Fmv5ekeug5YzHjldFSmpA9oquu9jcTswS1wTHps8562Zf9Y1rUA
Wxp81/RWX5UUCzaNBPM7qJpKDM9J6RKDcWlnJmLvoGEMZzqp0wa9k0hzle6GS9TWWu01IEYpfRhD
XW5x9uaGqUDCDmN+zPy+QToPNClAju2kKAj8RpAqUANKY5DGZi3TvaYjLCSV4AZl0R6M1qyEQPdu
40V2s298cVNO4MJoVn1ppwRSU3fX1/WEjxy1j7FQoRcK38BepX2PUEq9QhHlY4iQJOyrICNKE0+K
KGu+9QoOkkQps2zGo5A2xLbW2nRRSwk/1ynw6NYsA5pBtiiHh6HRwIMb2P5S/520Yjo2gGsS6afX
M8iMO9fKu/AUF1PqVml6ok56o4gFgB4abh6ZJWmHVW3bBvx/P0zxYaz4oZ2pPhs+xmFt0XmUEYYX
KwYDkgzDTUzd/tAXNFZSGxrXEOmQhnNnL4b4pQfwag3DS2LSTBdmdN1OCvjoEaqFqUFhEpW+8iVQ
+LEbT20VJYdyM/bpXVKojKmZ863Iaor5DRRfs3qKbRGCmSkeTJpa2RSiImoyM6eK9WHOj6qp0cKJ
01PV8wBRsyPam4Y3T5TnXowFojn89xGMd1VAybZTKMhlgK1XLVWguk65B5eTlgAR0NJcVNt7E3E7
2szQoObXlh2TjTZeaRmPed34RyeQz2GCsmFUifbQzgo2/bxQ+xgyhZ99CZQgOARp5RywBXwOFIQq
6kwfDyrRHvASFpUifVemwAkicFDHuMzUfelMa22uHnq1th1mbxVhkRyU5JF2natbMWt+LotFcf6y
+XmJ8xtqnMsPmCUuHhiLO80wX7ndq49KnCDyY/WY/sEtBxf5NR2aY5GN2ZbwcaLgNOIJbWs2qzTS
cxzK8J9XHQUBksrZZmgiptWL7oP9VzHxYlYlpF8Whs2toM2LZTNQbCroJGxro6naQ+y9+ovh73JR
Ot5mk9uM9V0w3+GxwXzQRPF0ZfK0/OQEf7FcX3zYF9Xz5bUOefK6NSEY4TNAcXJOnxSloEbk6y3o
y1ie/bYlobtI2S9r9RyjtqH0V4KO88ooaXaiy/+7O7of++QsmdgOs275Il4e4Qk+t6DYDmcV+qmk
GuMk+s5cdMwXSelFmTWt7rvGVvemhWKRPS+mBCCv0pTJqhf9rFSFWOyhLWCdVbm8DqycAcLUtMPY
5vphWauEoh2KHnnvXqMU688q3aWuz7GYJOVga7mGZc0k1V2bBhCuIDwVslTx6rHVAzj2LjC9vSxR
M9FiQL9+EUCCT1Rj3Af6/WI1n6k2rkeRjShb/TL1xHnkeumKtgE2BHYu1p6vQNmxav1QaKp+qHEr
X7fMoVdIjyP3qDFUztLJaF06VoZaAIo3iYeaQgGgtKBbN9YYqugduQx9zNvC88KtmlrcTg4pr9uE
yo/FSf7TjX7OaNTeA0w/6RSG+DGWhZWF9rpKKIhUlZ0dM5yS4N8xoaHqhblZNEQhCGcW1Ff3eTOp
22H2dZ/mxfL9L5s6JcUkpZjD1+0joDf/BkRuvy2cAQ0VvD3rFe7UIHATEiIt0AGV9tu8BfFSEvA6
s6j75QZcNscITnk+Tt66re0HXe9figJOXTfNWMloiupNIGYrQaK1urb2/VAc/1dqdHVgNMpw1hAj
nJw9xR3EN31mXmrWiE/G2zx2Y9eCHSZep4+ABCKiTOgCr0bP0XUeyzflMT/SmhKAVEFqz7EgmssR
AfEKRpN1Cr5ML8iLfQw3dCy8L8FjCtZja2F1Oa3SH4gozg/lsKXsSQexgJdEK2C80g2XJgjq1hHC
kXTDn7NZcAwJkg2D+vSAnnTVI/S6acUWVceg24n76aZ5z9kcgQ1eGYAhkDiiB/ii8fjONtnr5pmP
whMFbn5YXYl7yGg0CVPY4ABvzFP4hsEg4OXC4U0TcAb4xsoR7hR+cUTO1bCFEaIZm0C+A4ZBrKZA
aPRRfblDwMoNb1vacVfQjAFaPOKfhfIJtPNoFpqyT+O7f6udQKchXODCj0WRIKH1+lEwnWGK8mB+
yLP2oLzqB++BejyxHmaTsKQ1vrHgRMzAsKK9RF/HG+9jgBv+tUcDu9n6JzXcGxD421XPoG2SSG6M
cq3QxQJOfkJ8dipIuq/yZ+4DGPAT3Qm6RqfkGL3BuCxWmeeqxsavYBTAiAVvAbEXgYdWuSpDWlgr
4HEIRfW3RGKMG0DinbsTaIvt8OaXV/L+u9NsmhGo/GmE523jegxbpNw51oOSbH8ysL/91Dr/j6xN
b/HRaOp//A0D+b/9WQPdxmyecEJaNtBUVUos6X82gy/KoY8SXYWoKQ6FAmTFjX8ox3wXv7UH/x6V
0wTcwkZ4t6G1HtMtZUXrZF9P79whxLVg9JJZ22U01+qm8gib9koy66RG/jaw9152i2ZnX6ChutaV
reJo9NiJG7YakL9nFE1ABj5NP1D326Sb9AUVjms4oLviqbuL7tPH4qmh4rDS1tX36IBi7XPyzYDg
su3OyYG5Hxym4IaFWL/TtzhW61vrjsEMrMEO2Ax0auDT8PZ1iE3jVutXxpqnY4XMG8jSyYAd1TxZ
18gwD1SzT2bnOu3me9V9mI/pCTne4AfEBAgN1g8YUBL/gSNZ2hrBtJfoDTCk+KBuDfy1f6Cx8Iij
ewbVBq1i9vBUo9egAOsHSraHMOud5B23bEP78R6wWfkViIV9zjdniBJwdakNJ3x/ByBRL9guqVB3
38Dqb5Q7/QkVzI3j+t+nNxNit74NH5NZp1F7tnU3PLV7sQu2xhleqPGKczz0KRfqfXOHDCCA5/Qr
bgkTrBeQTS5wZ8iRPKcWbIC3yF2F+0wi13rFEzbezBIAj7pYfUeYLLRcooN1swrXO8QsEfukgx1A
IDy2M/HiCE8BOXVXvadZqQZEOidK5KiLz+oN3LbA+M7jmihjrZQ7FBn2/Iv+Rr9VP9J0X+6Gb6Tg
XCoT+FYeypfx6LyQV26J3DbE5jsFxtB6Flo4v8hXkIQgRN0DHrPuf3Pnz+L+P4v/Lze+qQnVMC3T
cTTjzzc+QvY1iC6tP2t2d4azFKznMYbb64vlPGszwvQqRK3rFdoMyCaIRl9gJNWz4veMVf5vLgYj
hH+6GNUwQDwLA++DX59CGTWDiUlofw41aoX8NWKP4ePIV4REGwwb5o81PLsIdQz6YDdFc+PTwIVm
+QX+SHizXM5/vg//G2HB34aFT6+E97yYI/ug+WXzv7bf8/O39Hv9f+Z3/XHUf/15kzf9dtL1t+bb
nzbcxRPirv1ejfff6zZpfrdqmI/8d3f+5izxOBbf//G3bx9pmK3DuVL23vzJdMIx8I/4z58/4Lc3
zv/BP/72f6twyrNv//yW320qhPN3YXAjSBzGhaYb3Ap/2FQYf7e5Q4S0VM12hImFxG9GFbr1dyEo
w9kC1X/VJPz523/8ZlShq3/Hqt0WjqXbqnRU+3/iU6GaOv/Nn+4Oh+FZVx3b5m7lLtF/GaPT0sIW
MTb7k60nrRuWc219XuDIMB1UENUHbRqAdlJEnIvw1cEraxYEvr+tzZvhlHzNGtPf0BWCZbx4NODm
3n26NcD0SnHiO3yaAM1x2qeTwFzfvcRu1lI8XvYoZYz6P+QVMaDe5OfjY5B3xB6LKYEAhls9C206
aUHjbZag/bJQqXVTgp4jeQqBrHZG+hXsp+W2c9BOaIpn1eLI+OlBJEuUaH0VFffF42FZaGUzTKtp
qIoDeK3fV7XEeQ9j2Cx+ncVQYefdwBb6345EvJ8aZxJH4zrqWsJeLSrF5zdmj0m5iw3GrsXaZvkW
P3f3JZ7cNIgwtgaWg7o6zkaNiTXMZRPqCZNBpgQRfhJXcd40hwyGgEAqmVW/n+1EltVloYB5Ro2i
NMTKy1qxAvBDu3z+zy8L1ZwNKf2lxxXPvwZ1VbQgqDqtF/3RYA5UrS4CtmjPOeCV9BfU9vzycsDl
qB5nKdnrhKF522zGsrwfMdQ6UCOoD8ua+sda2OrgY3/ZLcIBoj3YunSjDOqjZ2MCFDcF/j/Lgcu2
1s1f5E+7Lmf/6ZyZPrsGjaCugDOlqK/M13H59OJz9x8vLuf4/KRl9XLk8sa02BYjCXKsxNqhS0iI
ljXFaLSDLhNCs2V1eXFZlFPyahsCcvP8jssi/WNTlgpo5Dz6POLy+uVYWeOXlhfbVFHzw5DZfPO1
X7H8XF9eviys+V753L+8+JfbP51qWcWANtrEUn+8vGVZ+zzPr6f46XP/aTVyPvS0R3fscrG/nikx
R3RZOgKXn97915/0733y5aJ/+r9/Ovdl/7K2LH7a/dPqsiucHXGNRN/QgMupqUF3vtzey9q/fO3z
ufh1N3yEbPfLi4us7/JEjaSF2DjMCr+XRVHns5v8NLt+GdVgErx6SHPxpC3vuRz4y2mXHeZ0h1ax
xIiCWyGZywrLmjpbWF02f3ktX6zwIPLlh39aXQ5ddi1ry2I50XLKy6ZcihbLdrqcblkFy4th2f//
05cDl8XyMdLAdrrtEbKar0eLS7N7Xla7KOiEG9Wk46K3tvrsZWdKaIPjZ2rcgrFZXlwWdqJhmPG5
azlqebUJe0Jri1IL7nsRFOxGibrjsmsSkYl4wHxWQV0zv/npNBoEA6SRVdAciz3S57kUHYmSI6A3
j5Qrl+sxgTmugIErzOEtrIwXbyqwuKcGkgWphmwFsi3JDDhvhgFI5wfcuBWQejjMCvy9saAX1tvh
sUjywgWtTz8Emd70oFv+uz51iDUy7yBCiN6tV5WW+9NVfv4bo0F0PYYIsbZLh3Yexxfr0mXzX752
sSH+PGSeGRaH53+5+WkH/cup/43T0IbCi8ZAhGy+PmdpBy+f9Lm6vLqchgoiTePlA/7llaQixDB4
ROp8aTh/Xg0+VZtCG++LZSYTM75igR0saxc/2eW1X4+57L687/JaUZrAGS7bf3XaT6Pm5d2XU/zP
PmY57eVTLqdZXnOi+IVOQXYYHaKuYZ66tHk2XdaW15ZNZvBbNRIzmZ0jlte7oIbi8tPqsgtkKjPk
8p5fzrhspssMuez+PHJ50zSfdFn73H/Z/jxnYEDyViSMBxUCp5UrZ6kV8qiKV7BF6TGY0lPeo52v
prBchrYftrX4f9ydyXbbSpRl/6XGhVxAIAAEBjURO1EUKVKdmwmWbNnoeyDQfH1u6GXls2WXvXJa
g8dnUg2ELhBx7zn7DJTnmJHi+2vXpUph9wY2TBq5qIaj6gsir3mtJuj9PJ+hykbeuJQw/d3Sa2h9
nzJmB/G4MjXgUPXZliEA4PgmbT+7htrj0Mv3g6qJaQhQ3kvvfqJYTvSEQduzrb8ms5ZrzZHYxPZJ
ueF8Dutg11ajgpaCay6L60fTMwjgLNuPWWwQc9TGu8nq/U05Uw4eYIAlxPGEzofWL/ydH/v+xkHF
6KQslnsk3Bn1AZ1Ra3Jxl7V19DUNyoApMYWEFt+6EwybSKbbvBrbjcbvuS08eV2l9Tkw4u9pAWOA
FQcuIte9ZYmA1nmgmdim6cuUgQ50ELkcYmbka+V6N5kwP+R2ipEzrm5NknxK5u7ryfUe9FAmVG+3
fkR/pC5rf4PaBd5hBzlOD/G9a83G2g1Bx73oogSf0JcRZ9JEdYJJ9zYe5o9lFr943Wxj+fxktg99
WJ1rCTSgvi5zVPaVt4xzSLPJhO8RuIIUSWMTL65CldMHUIA8RLQg0d3sunZ7rl5BY9HuAC72qvxc
DiOI645SRl4GQC0i+yLs10z7FLGDSD9lQMRUGk33OXW+Iq4/OU4wrnsFXm+6hHl4k4jqkFTj9yq3
qNrXFIicqu45F1W3tbp2oYVRFg2KKN53E19Np+aIKQIzIYNqbdrFVrK8zXsCf1QOXNGr/a+JBVBF
tILyH/pa9GDh2vFLOmGe+KSjC2J5+ONxDKqPfLx1VXU7KzB3kv7Txl65GcKIhArvto/ZLXdGhD8A
MiPw8U4TKX7pP6oH9PR658UTAubW+GZE16gHqm0Wmc+lP5e7JkCOH9K8a2f7jIaTsJFt6FQeYGGK
1Z0DmdvC6amraGFGQuHqFoFTIW3EKFm7rxMQaXESg2JR9IMj7NU4yDwyh8LN4OTkq/oduPn+O62a
cW3Xi/45vdPoFzfT1Dp3jnWIIFikfnCq7A4aZxisJh+Z41i9Gi52Oxwi2yyvKKqV0Fi63rrx2+p7
Ucuz0wcW8FIuh03UhARXzXG189NznSAYc/DpksBBhYE2SE77nQp/HsQxILel+pWxspEYEK5UiC1H
z9Z9NaNCkJbL7wkA4CTDp24eL27nLg50jG29IGtt+YmpiiLYH+DQyvZcBGH1STlAGC2alh7GUO6P
Ns0xUpLj0ybJpWe2TxE4UwfXiobFpHaVmpQ4KeHc1OVkHURC7jD7Q65TaH0dHZSW5JOirg6n6jwW
7p4g0em6yXzsMIqO8Zj1l4q7CgJOrnnalxjCrTg/I3uHcWv7cpVP6mkmL3GDBXmpEJIg6NkhFhpH
Pop+rG9rZF4YhNT1PLNmjVF5Tk0FV6Z0WJAxha7TsD2ainihyNmNdnYeB5Z/OkU2WiI4iIweFM48
XeshLfdY1q90TxGpC5t2U2EZmhP9Ihsc/eNQ0L/nxl+VBrZrmBugAABHGAFwIOTKIoV4zIX6hFwU
sU1ny9ugpgPuT59tJiOujbkTfXK2MlTJ6NbwC2LdOJsQ3XIr662lDilX497BWdE72CYdhgSnqeJV
1GcfSnNa4bIhto2/bG3L9lgPSIld3dXwcc2FAGYVsPLGj12nQdNDWKk4uVd0sL7NOvhWlNExJpXB
TcaHoKjPbVA5O9X5h8yoMStYpFN1hm2gFu4eS2FwUQTUk00ji3adbT+AApDrOfb3tIMWls44nQeK
dFd2DOEuZdCNoizddrmjAHOBZnC9atsFsEfKfN6FGSlK9XgKbPdj7ifwrFKYsjnRFWU5f1pPhbiv
veqZu4+kgAbT2eCboKt51/motAf4+1OKnSucw0NCrNFI5MiVORV6NebhU8xtuuvtF6skb2roRsSA
NeFvFJ4exsCnT6YjnN5dtNcJlX0LXXgaWo9WT5uy8/Wt6Xz2s6DAZxBd+x1+mTxAHWA1+YONiQ5s
JEJho0BiGOHvc/3OeYBCqDVY6v7OrWvjMHCDcafBUEto5xCdirmtokOR+wcxYeyjvK82oXvR82it
44p7cghaNEK1IfYjyKu+O9Vj2qxpaS9T1l5dhQQwpt2HhlnUikejGTDcdV36mQVCCQ23JRDQB/Ee
AFV03Cpdy9Qm/6hJ4g0z6X2Dn7pH03ROKf1OiUwuaeisGe0AFE6TPMQlLgxuPKxj9DsGxFMrGSdH
OttQEDA16IXT7sndpIPn2QWZLkf/eRIExsmMRAAs3it8XC9N7xw0gb7rYUnfLlL3W95kGN7GKV5x
p+AjZyVA21M8FCM8CEzGzSbzDsJF2ULHl47T6NMjjup0g9oSQJIrPtUKmqDfoJjxFB81lamuJ8+o
WMKXmOSJAZs1M6LehRznuE+jnraulaPYH9H8QYjMQs6w19J8iPz5tlayY7XePha9bGAyzlCo7OiU
KjAMekKzVVtxsGrV4iahmWQXyV1zjyNjPGGT3XrJ2N2U3BteGgxbBhJIi/pF95TTA0nkpBuckX3Q
1QoFLtvUBMHSFZuG8sWQxtN13EucUEn8jAc9u5kT4+T18ovUGFCtObwxVbRcGQQBCpT58+SeyoYO
koxnev3TbbAc6crSp7JAVj5VjHwD7NMK/AMOH+IbVPxaWTH5YZKJQhtngMlNWeKsXUjPhm+shK52
fVI8KgpEPePxjRv626i1hmORxCQxOaLfyKE49ZFJtJFdkcBllg8tM4cavfm667qzb9fNVagXbqKo
7hxXPIvGPJTBbnR7IFNYvfB3V+26hylapw896jm+idNmX0aHsJc5D29job9UA5syE0V+KTI+z/Fu
Gh3Ut5aI7pGIaq7Rbjsk0Ws6PrsD7UExfs8G+om1ZwikdNa+LQbYQ5LOZSLzfpO7LWDD7/bEAGJi
siUSRz4pPyJExIxOgVY4cJRBQqin0fPiVYBgTFZTnBaIzZhCm7AGsQcRNWrK9hqVWoZhFJW/ve8j
ggd78kjZIs2ZJkHKjqVT1raJlnDczrhirhnjNrnlB0e3SO6V1F97L+YCoBERKw5cRJhB0iMicvz+
UEcQpYKa/lR1XWRTvPfhJ4QIap3BOnT+XDCfr1cZOKtKIMj0y8resXyg5/p5KGv7rrWWoTMr0p07
wsjt9Vdc5wwm0YojHsCXV49jflOxrNuVeNKnUJKk6Of3oyzo5RV0lWzzXgw5lEazeHD6/jXEmrMy
K0iFXvQxSxDaqzESuHvI1IhFfx0BA5lrOq5llEQH2iGnlDL0OBvwCyyg8FCZGAzdTZJWtzwHmW65
isONcasvfR+PDtetxDEi7Vbu6toHUtNCka4HYi3Mz7qbPhvQHdCHAPC2y/vcV0DAO6CChRNidCak
yRRY2MwAPzFqoHljanEH7OSchTyMI9vY96mXHKtEQ9Z9bZQ4NYNwcYx4tNHpkjLfHlNq3XPybQKB
gkCeTqP0CbRUzsw1utCDPUnFJIPL2aEOHhRWdnx6PWkXFjcfJmQsWsxMLpYYMFUE4mRU/I6yA90c
BhjjE8O1r3QSbDoLEDzKZxDZZnqIO6xJXjNvhnA6Bk1kbosw+xD1c7grGoySPesfQb3iqSsPUmB4
5fZidmAR8ZANlDvGbqaHFb30U/xohqW7LoLhu+isWw+9+96a9Hc3fKIcn26Hdvo+5KP97EQII1IU
N0wssVEPlgfNs2z7o7tOLOFfhzI4GG14W3VAAf0eIpEyjrk/fPGnNj1SOSIwwZY31tgeW8SPq2YO
9yFV4Wtq9C9OSRN56GbU0iaq7GDeeX7/rVJIFuE+RGb8VQsse7XE8AxOSEIt7fdR1r02eUB+2jge
FHEScS2gsbs8FCrP/4roE2cyfMHGPzpeu5Mgz5UPDbkNwgvIqOdSADq31JNstX+lWSQTYTQ9NkHN
We2frBDWghVobOlmetJme8soTRIqsiDVEHsqyudSCnLRh1sDLcQEMAaRMyLMNJ5PpYHHKe0s3JJC
il3jc8qI72m61DibqD7P1Vxn5xodsuF7OHeXj4ZR75sxS4//fAZpB19TOeT7f38qxBe4zpsx2lbL
b3r7gp7tF3w5I/J1KMfR/NDWD20mh/NgDTvkhDQziyG6GuZUI8dNEv6Q8MmodGjgDp3h//dIL3U3
Xo24GSV3FSWCk7bG8NItL1MWXJphpYq8BC4+OOe3F8qRi0F0ZiaKF+mfzwr8YiBqkF+a//1ZP4N2
EjIWuxpIW6lQN+fLC+Bhv/LqMzeFYMjvmu2YC3GelxdKs9W1mjAqvr2FXmafk8aL7wbUM28f/ft5
68oPMdPfm7ePlAHVMqvGeZ3DDtv8+722CMS+DQk6ePuWH75g4/Vn+vLvJ45A7h1PJUC+ZcNvXwiQ
jjMbs9csTolBXP7Ity/GqVkA7Jse3j5y8gpVByFDQxglF2qFJR6Dc2dZ8WWoR7DpNRx+yz6aU5Ld
jqMjz28val4U9p3rbP/9LJt0sQtaTFKpaSQw6Ci73NoGojondc6IwZx/frYny3AusRVMNHbJYVAI
iIIMYM3s4O/9531TzvW2KYmMrt6+HlWOYGY0njFk3s1o4shPg4sd170kCzs17pz4EC5vbJY3/7yw
tPrUJ9GMqjFjC2Sqt+uxsHk4/Pf3jan2r+GQLcFD/Kxnlu4hzOMziJ3+VJXT+p8raq5ItxsjiORZ
3t6VzL4u0lAh0Z7lQwWu5vD2bW8vbl2Kq0AV1fXb27fvtRQCEqcmRPrtp94+E5CzSORLj1k/jivf
DP1zVtj+OUz5g227/xyi8z2/fS68XN+5qBXQ7CJ1fvu2oJ/2lSei49t3sAo8m7FlU7bh+iunuEOv
7rtnNNbeuSrIo7EiyDqssbzz2xesLmn3ZoVv9+3t2xdg+slTTWionaSdwcQ/6rZtbqMViydmbtq5
/fd7oxoRlZ+2HizNOtmqiUTt2QiAFheOAmoGosn2AnxuXkeQpe1TfcN+G1/65UV2bbenpkQi1jia
V/9/N/8t06Yp///u/m+zsolff+7+//Mz/9X+V+Z/oHxSrmk7FnNHmu//1fxX3n+4tsBL5KMpN33b
40v/t/lv0fy3la8QkCAOkK7/381/If/DEbZLt95EWCJc3/mfdP/fZCg/yFSkjxxA2hJlls0/TYt9
/VGfFUIlwORa9tdOmnXrOm/iOyMhq7Gt6rtu1BiEsyja4Y9NgdfAyO5FDUSoTkGmnWU1RwfR9xBo
UlQ1FeO55zTFrdPhHqCERdB60e47Sx9bp1bXjVkQbBdptf7heP+XmuRHkRnH4kf5gmMKiYzYsoWJ
rx+Zq/p5F+o6nH0WpgRbc6oQ82KEMvIlGQedWCGEhh8LANf3XqlNZ3/ZtvVO5vPPxhFQmKAUJKfk
3capgGjLyp1u19TRVhGEWmfgyBuEXZmwyGMNENO4aJxRZAO/p2z4533/7fY5bb7telxjv2g3ZmtM
q0lKssRUe7blkK4tHtCrtnCvco8SZEOUBSlOcOqocTo0mf6yfbQrvxx8m72XXN7CdtS7/R91h0fK
4eA7DmK6pNH34WIvsifHIpEkYplnd+GapfDXRgM/H1i9X+VyB360yG20aVVj/OWQ/P4vsqW33Fxg
wt6pWboxCgK76joYF6wkrGSMNtjL69u/7Pg70Qwn3kEuIyh8SFfYynu3mTZUNvzLoN+NMyk+k6Kt
T/M2wYc8rFJ4bTdmWASnmZgKJbR13Q/GcPaaZmSlVovbypbRLhtd9wDESP1Fdbkc8x/u6bc/zWJ8
EDaiIgwKyxH6+nIfgyv7P//L+t8QNQW00w4HTf3qBSECRoNMbkwe0xQ8xtI0V27AhP/PB+TXw+4I
IXzhIM+XFqPWzxsNojQZFGjkXUITC4kqcVSVSb7on7fyu6POzNb3kZMiy3qTMv2wa6ZqRWKlSIPa
kGAkZoELGtnFPWBb9V+uo98dxR839e4Eu9IM6xA0605NMcvvTK/DPnmF57REkkoEc3YE3nk6/nkH
bWRdv5w85SnXsZXrcwG/G5CnKHXVMHBDC8/EtwtK6NrPzUMXe/l2rgSpp/4dfdD+WFXDY+fJZDPV
+pqhwcen5ZHRnQEZHRLUsBhPrtOMGL6QICftMu6qntr6NKa3tcNzXfe+3iwdpyakcGYE4hhgn1oV
Tfi9tdz5ekrPjSqnVZg6CDEnEd8Cggy7i9Ubn2XtxNd/2fPlgL67bIF6eKZFf94Tv1y2qg1dgaCp
Y8rSkeo3xhcSlW2sH+yVEelLB062HjDBedp/ZCmCClhSwi00dKsRsrVbPGTtUkpGAXXVe8DCqJKt
7SmBXRfbVwVyJkrJmoyDBqJ45pQn5YHiG8mKxCtrzcK+dYRMjmMLD4KQQkB75nXwcaJpAXa9vzVE
8uHPu2xZvz67HBtKhr0MVg7/vbtVEz/DWOsQ6kGVDrhrPx+GOvk2lgRMtcPTnMC9mHuKQYPjjNd4
a2DtOd8nvz2ZXbytKMndhuVrkfJ/0/wkYryZTWV9YqFr0dwsY/j51haAQknTzaVikXmPPixk3/yS
GCp6wrHD4s3jOWnUvYBcSEKvxiwoAxN4Rpcfch9gISQHbPcJMT5aXSjvPHULBRVJcDHVLHO8o+hM
wgyoII6HZA79lR15wPmH+mbo9SWshielD+noN6sy7+M1OY8oxp/o0Tw0ieOQ7IPy3S36TacBjJcF
rp8igutseNvZqwjUEQPPURk/QxVShFqojiKWCp/sBPW+p++ahSoTY4tU0/B1qoBBGbS2NlZYEyyL
ONlLcaKcUZe7UK101T9KMMSrwUDiOuCQbyXxR9VTHVN3YB0Cq1NnN9KsyVGd6WdP9K2IOTDurZJK
Z+l/jRqMBF5zpnWDgcyhbOh8FvBg5CxBFURIwv1xDyDGBcFhI8pW/JJG909uqDStwQaiVF7R/rbQ
5RdNd0eL8i9X1a8Dl3IcZq0MxUzvPO/dCDKyIO0R4nS7ntpxlRMSpqnLWfH4GIy0LENwvEFGn+fP
1/Jvt+rw1HUQsy4Pgp/Hf7/h6vDnlMeu+dzaw6Uvs+99454ouz1BZP6Q+u7HP2/xN3MfhKs8CSyg
Xr5LlfnnTbahrwsj65l7SdIxCxDF05g8NEZH3NOL4y31IvMAKAQ3MDmIf974rzeucpRYpue+b9q2
++7GDeluJYMu2V2v/Fg1YptMwtjLOTWooQhYR8Q7vRoDkYB/3q5l/zJKsmHpKua5EAc51D/vdG4G
Rt4NHGfZeyfKVRD9c9qOWTiN+7SIX7B/uXD+CRfMovnUMnji18xeXP2cOL31t7/m16c+f42yLCVQ
MHtMiX7+a0B9zpZL7RZqJLMgcxk2wird+OGSFasm7kzQaqfWQ/8RyhJMK5lfGdzePBoeS5yWO4dA
sz8fIfG7U8N82HIQR0P3lu8ui7ouaTxrKnPCFvhHMmNTudLa6lg/V+H0XbcDYooaQYblCkhoQYZ+
oryfvMCEvWh9SkcrvLpuZXdDBR6qVW/BgHVxPHFe150ZPlqJOHax6Z2YiugdEoagC/JjPUffIxkA
uEv51X/epfcKbWZ0yvE95N6+sv1fXTShNAwW73YLw3bGO7nulmwjj4CRQtNryyzEizqh+Kltsh2A
q6fXM+1Ywu2XG58y+7o13RcxM3VxdUHabrsGRkzelN/6lLPISBuybGs6BeFyYUAPQapHkwrcUqWf
36oFV40PiNPrrp2SHSayILR5rI5Zdh1yjMo4yv8y+5LvLAv/7LJvWbbt2ZLhbPn6DzM9qFo+bfOh
pTXb4lyPriMMyl6Eghb34C0tY/Q3kdxHw2IIKgrY09H3BLKEEzHh1700rpmeE74VjC4sVixRHBs8
aHpCdZdgrRprNAXLYrYDidZlXww1PDVRpm6ywmo3/bDMf1x7nVcYgMRbG1tgc3M1+SwhnbYqIH81
iqcXcCDkJ6bkVGVU1tYCmcxQuq9/vgDeZn0/z424AH44Gu/us6HLBokInuhcOLirKQMGA8gZ4yCS
+XWVqnzDuFCtFraZay0NexQsK89znmgY/+Pe+Mm88eNy2/ndSM8EnIc0o5AFJefnM6MmLYfJ6cGq
5HCnB6kmegHphz7wyf+2gNw62kMiQwQmHkkGhMy6ywF43QE93fsyQ+NgNbdBadL5rUBctsV08Pzc
vmpm3FT5MsdJino1yvQLDT6kUHX50lm93vuhrMgScBW9BvnIr31sQHuvZ7i7q0iXCyIxLTa5ir9n
BWqMwBN3XeZg/s9p2VfEwiq/w6I4B4RK4cSdbDwwgiFK2YDvQSj729GHnBybH2wZvFhe+eT2Cc/2
yif1rv4AjJB2BxbZuAa314SvyqIr+ufz/OvyhjoRThFkLY5rUtL4+dA6QtGpTRhOlUxfwqArgR2i
/0J2Zv9lIfWbQdJlCSt9Fsr8VnM5yT/cXm0Gn6gB3rWrwuI7IQIrmAd4VEkFHSKsiqguihwNhCzk
45938TdTXvYRswuUOKxR5vuFcx2EfeUFDsNz4WzAK7RXvRolYoH2q7AR+s0qWHuC3ppLQx7jAdzh
fGIlHzCvB19UritPvUqnh1tfjUTfRHRNyngboOb5y7D7mwud9in0d9tmcsHC9udj1IU0fgL49LsC
FhBB3YeyTV60ifrGICE6jr+3Xvm3YtbbpOXdnU7FT/jKEpTm3PdPVF8b7Yi8rN0h8jqZtFoZ+8ld
jtezSxAVkPqVcCEAQhu5pspwLwK1F22h1yhol2giqv92s0QUdxrDJBPNOZ4eY2s4dMbfpkC/rtc4
kQ6PTo/zIs3306+477QTacakQYFLNCvPZRyEFwR3Pl45UfL9zxfOb69YlkgKw5Pzq4fNRQwb5v3Y
wms5DvAppGSronBPDM42BEJMf/6MJMT42wX764pcuRZVUi5XTohU78Y7sMJhacmq3eVz92GY5MXy
lgj7yEvBdTR3LFdWVsj6Mx0jJH8LwT1xWszN4OqGgEwplbcubX3ylEilnWc0rn8+MNbvRg3LY/Fo
cjPD9no3agxT78xRm3JHGfKFUUWzkOkweVTtkXUj6ePMjjWZRouwQXnTQyXJdJdztaGLN1Mhy9Ah
cAj//FfJ350vZsicKVa3Sr6/kLtQB8IuzGY39eCOzXyK9kbh7LOWABMM9d6pRQG0SuLQ3IbaDNdM
HPeVoIjYJwrxXL4DdBo/gLX/Ro9oeOit8BIhOjqFxQFo23yoVXSaGWlua58gdxiMZFEw0TwVPBcQ
aB1BKBTkVUT+ca54TBSaKVxswuyOXF9/aOtjUbFCgIvZ7+jJdS/Z6Hyc+6zcG3biPYs6fJ3rmKRC
K9oNRTQeM4vHmt3MaAYqWJbMAf58wH5zvJTvui6Dscdc2npXbwJzEU9O4dY7HZIniAhwA1tXE61K
qlbZO+A1+4trNN8TnPp/3rL1m7mWz1PHwxpqmUq9L2KDiqPc33g1Co3Mu07MXoKICwJCZGwiMUvX
2g9Nc6N1Ptxk4HpXtr0Q9ib7f76mYi3lSNNduhG/PBmqopq7Ssl6h/jorpE5KQUpALN4IEgMgPTL
qArrRAv1NpGi/cvl+rvFJBunmssixqOW/+4uF3MQJmXPxjvSIK76MNrBr/iSVCEw9ZBQsdggizec
532iw20V1dFf7uLfjDK+SclPupZrScd/d/qZKRV09Jx6h0UIhbG/t4mYUy0BeEmOQ9386x6zFPrN
WpI5pen7uEuVzTj+8wNOpbLsw5msgUzn/pdSeMkK6bR7HinabOOueUDDDoJprP1Hw1Eml2HwantR
dPDGoN6FSBPPifFSADnc9Iu6f4hhR6SDHZ570d22Vg0ntuyNVedFIM4923hSAVjgCTAB8+T01khH
77mlxNTCaH4QUfahBeGz8tomeUFat6WFnl0IUxroImC44W5n2YsU76noqmETV3l4nYvR/pBK+UW7
EXglMRbc6b06htbyi6QVvKRg6sidtoRp3lPNMR5lwDTSGxzCR9JkT/krOAYxKriylMaZqKzmMosA
8/1gX2hs1E/dd7tU/VU8aveDsp/72Uq+aer6iHaumj5+9FhBXMrBMY5DE0DGzAvW3GSe+PcJ2RtX
YTgdoj4msnyyntvCIhIQVP9HkiCKne2hxemElHeFnz0zk+n3TRLOp1GYB6dCWt11/mcWQemxssbk
FpYOgcRCFc/jlDyazZLINcz+Fsfn9Cli3pZP3fgiSydj7IAv2M0GKTFmNmC67LHWx95XEVXzVzO1
LoXKPnV5DO8CHQVUpz4+9mP3Wk0tFCr8WKDR8xKhWoWcL5RAaGJ0fKS3ZXOzBpkIc8zKR3cTA+T3
Mru9mZHt3dJy+4DFqt9Zy7u3j7xoVqs5kDnyLS8+8WSPT11ZdjfTYqRc3lmqgs2pxC4r4uE2WV5K
U+p//vX2WZAS5KabYBePapuktnNL6dG9ffvXvy9DHsKmHqjJKWjf2yn2eOyJMj4GwxQfQwkGF1lT
jfYxLYEMmEBgfLIzDoCqPo9uyerl5wS8Oc+zTYa/4irFeXxnANu8Q64qyqC+e/uEzt90F2cJoU1z
el0uNNoicM7/vkCdW8XMVU5e3hJs2abjDtF9Sp5IMTLHreTTmNrRdeflO1C0BFcNAbz2lCXVja9r
Aghh+5LmFcLccYIHqcqtNRXWByMqy0MLhxHpRgejojLuO9TP9zCVLzrzumOZFMbZaqgd+3G3C0bD
JlXTCR7DKCVOoG1DtOy8zZniHyc4SX077htt5EinvXQ4L/rHYcqQGCRxf26RH5tE22K7utSZj1TT
GLO9ruoAkbJbbhOIXBdZ6uRCgUlv0M7Oa8SglN9dHR1sM9YHjHFQ1GzPf84QqeyqkiDdrhDBs5u0
xqqQXc7cSu1ad5yfJ2lRwgiBwRdGMD+LNIcMaPmX3Gya5/xztnwo2yjbj33BzVB5aJarmqRRf3pw
O+CZnlU/1VNTI0QLC2rkdrJxS3IiJ5bEd24b23dv/2LqCh9PodJtYWIMHXOkhLSZW6+e0cvW6WfQ
QTBiVeeius9crm8An11QnjSC7RXttWbnWKim2JenpUZ5JVLlXUUQvGEO2xZpGQTNkjTQlwBn/Jnd
9nXgP+mocNfmqDA0pmxYx322Bn1ZHY1JzIexaknsPljNkJII1AeXTmuUJqP8qPvhQMxigc5E2Cei
uIKrUqhxbTR5d2wHXKxuFb1Gbj6hiwodahBmvS1DJ9/oFo17UnQ5cqL+MqnR/ZQnCOBbXY2AbYz2
ozM+O46XP9uw20iTpHBcJHoX5LX61Ec3tZjcz/R/x+3YzCRQGWH60XFptC+fuzaz3KwCiK1HhlVb
le2TKxG+YvSZrkkCuKqaOXkmyeQzA0n2ubADvj19SETZnBUQQ1JctnYY5884w/oLmuAjAP5K1taj
avzyTuXjU9g3wZMTzykBeMbXt3eZjONj0S7pCgHZHkNhcDaovV54yEAAcoMHf3mZOqScZTSTD08L
dF0l0OKg/nfrmeLSNUCq6cknFpNwDTSrwiunp0wSv5F55pdxIG+lLhNMT2OEz1PG902r24duebHG
heRVKrEKQzI9S+1Qdi784WYoBD2q5S0JUMlDTHaEO5if/bzRKNVG+Nyu/3G0i5T1msu9KNAfG9Cp
rTCNv7TfONHDtTYGBLyDkufA9ViPk1CXtc6Jtlx+VYyp2qm6o00xNPWGAc+9dQwA+E6H4WeMw+ku
VPV09/YvHTGRKVOMK7ORbKfRpp83tul5zKvozs2e/TokiFJDNNV2KA4m/ohDJajYEGUAWQ8x+w3K
9IFcFp+InSn3Djgl1mkVnbzJKw/wNquDJJBn07aJvxsm5LOpU2xp0bYXsdjA7FF6h1qo6pC7kqvU
m6O7t4ddSSjaOkoGFvqBOZ/eXhz6BlbqQ4Jqm/BW+vVGhZaA7xy8zHF3cCMMSkn9rTT0VzeweOZQ
Z2MHDr5u94QLNVtW1P669MZNLGHqWWaIcauADYW17QaW+XXDMuLKkfGGSKKdbVevcZrepynGsz5b
sFbxN+K7dg0JkI4xSAjHkr+CeZ/GpFd6WHMEUB8dJLdt1H7oatReonlN9K3kOc4CZjV28pOO3XuT
XDPciASpTc66GJGkeClcIqK1wnXNHNLI5S2GiQ9i6s6YgujOVncZ6keeunSWAomSBOuNl35Q6Ejl
7HwVAlshDsRR3ATaZ1iDE6/j0yTU69yNBFojETZCuFu9hw8CB+NqNNFf0wqFoRtC3vGIryObrL5h
MZTcWOX8jBXgXLt6XltZtU9JTLOn7KKLK3JWr+KM9FyY6cCrR2trF/OuhQ2MC2SXhi5ZpbQcvekb
K85LZdNfnbwGg1MlqUDmk81hY8rqsFtVwVwZSbEGgn7rVk9pChoThP59Ioks6VtJxhtRtGvboV4b
EC3UxuqrsnABxHEeXc1Zdyn84N6dZtBY42RhRGBmYuA6pMjoYSUg6rdUd1nSQ/idcRYUfr7vIGks
LlV6k8ZdPI4v8exuSZGx1mYzsUOARovKPFEqIWEVJSO0QG9m7em3QNKGhbmlxb7TXF88k0h4MoAX
NkDjtpNRH0WKKwVFSAka1T6bDcF4rZMRQkPUa0acfa9OU4vwRztcqmmeVRuRJu2mjiBHemQkmyNJ
SLSqcC5gnl+HpTg5BuuIAn/UttWCNCiXIUF634xOV/hi7e/Gf3J3Jr1xK2u2/S815wXJYLAZvEFl
36cky5btCeFObINNkMHu19dKuS7urQLe4E0fcJCQ5E5HmUnGt7+9165gJoWyFpR2RrjYl2e7A/IO
BxUPo+9vPdeqqTIAMF3E9JEh/NsA9onSDZlltnPA0sJfrkE6mNOUUsuyiGSPjf3iOtnnfln6lazk
CSXwHeQlbaz0Qhv1J8zzd9HVNAosVbsynCxWwaB3heI5Bjz3xR/E99ZpMBhgnZcv3j2zWEYnEY3H
4zhtJrgwMIbgU4VY9FML2nmTU7EcgqXrmo09mvI6xMmOSq8fuDiSVd/KYqd9XLStGbjtOsCqcsrw
WpDbIqc1Pbenr5QFWftgHO+6GcQmY/NJ0/l4NjX3pWYIjnQn6X1MS7CguOXYtYaUQbvLmzl7xl17
Hx6pSJOlwaZqm+lcjPN0/vioyyhYTyJzJFB+Rc7x9uOSNOdmEvU5Cxhz0Rml0zRnmlEtrCDpOarg
Rrc2JDOCv9WGECQQtbzaDCrR59AkGpdBBymnlkjwH1+kQ6M9k3m7CMKge3Y3LR1EGkWxsdsNlVft
2WW+aVZqbNy9sc01ePyDrTc354AQ2lk5k+RdGq7qSSOM1x5tII//C3IO1U4E+S9WAxAMMZaffWb3
VZV1YH01uS1+zvamtIvuLFsAmq162D70hDc3AxBWFMCYNd24sfo5UOixDZKiXanBQOJ6/BCKnOVC
VEF+tGLaHFIZzId6lvuUZbua3PGowgQth3smFeA5tTsakI7wIc2HESjeBtvIOMb2WgRud/54YC+4
Czpc/fBKt1OnMkzokrreVpVgYFP2/+2D0Ejr2Ju2iCx1j88+vsQIfsmqIN8uWhH/aqvzolLKeabl
eyg5LMFEJgzBnm5rfOizdbxQYg8HN1pB+qUknKzMmW+vOlK0ugl6JY55+Khnt8szYcTyXDw+ckay
qzLtD0VFUHeI6x2fxaePh3oJaJ6qnC9VmSguJzLADc0v5mXEpfLjw1HmW2S64NBS6HieiyI9f3xE
D+/BynymoNHbdR5dNVlDAli3HvAx3b6lTTdBxnt8+lEyzEvKED4hFitSpjzy/6WV5aQceSBpn52n
+q2sE/X3y2FPl0vlw9UcgfhUu57YCrNGjAHQGOuk2+Knw2C6ZZkRnoQZYPQnw00U0QQFiQhmtg8r
HbJDs0c2ntzXnICXT9kL6+DwjFO5BxXdYYLbuqMXrBcCcrRAhlcs2zxMDailyG52rdW4vMkLDBtd
QFELkc2QaixEPjJzhYYXTk+UT32KjHE1GxGeZita1mMR0uHE7sFqmVXLwv41GmuEKs2Fdbaj3xQ0
UW2TTlvCd7ya4E3qyIGG/W/ciI8Pl8yru/MHFQKKLzSJf8NN/GVFPBgUwE3zrYiRKqzZ2S62nf5l
U4j00W7w8fts34QCw8njt/+LUPHxEdgCj+YGqnA/Pv377/x9/PijtUXHtyI3tf77xY/f1Xx8ux8f
/v1cB/7GBYq4+kBdfPzB6eOb//jlv9+JnMs3+SBWffzyv35jSn/Tdpq8t9p9NDN8/GphyUMnJ27T
SQMYimYImEB8VD4++tenHx99fO1//T6sHOXOmOrzx9c/HsaEsDbe2X/+VUHSSdIw1N8+vgSoZoH6
XP/serre/TCmwzgKvM3Hp/96oILInAgJ8Gx/fMg1ncB2NMkNlaGn2uEsnradXEdjGxP6ay+DbXlX
PJT+plkkBXd9rvaTcigvmIJwZT92gVM+0zTm9e9T7tDbnlBXlCn/FzeiZmVzcd4XOj0KRdVlkBjx
1M9OtyMYO139kEm8YcmtFOKM7iIKsZseDCEGK7cY/5T2REVzqlifQiqlB8IybHszep8YXe4pUgdz
9icVQBgd0o3mQr5q1QKPURGBtj2uPX5R/umm/qYlpeBU667DKSs3cRq/1Sj2REMXMJdL8D0KniQo
9Hpqf8ZTUp7iGWJBAP2a2ur+MzE6/mkNXnLwsz39c8dUL/7ejuSnqsdcVC3tgdHqaaEILovIBnZJ
HJP/cvfCATqvwQWEhph1hNtP+DAGC29aiZElcFZH1AZUej0ESq9V2f7MPo1D+5x5sbtqSBFUUfIk
6umJzMR778mtUhZU1Tn7M9D8tE97Bo9Q9Juh8045KSPi2WwRJhwWDHaIRWgsKGKaE1LPUGoNW6eu
w4sSzbfJ3I1NZXrRjnudhDSyBGH0FAz1z6HK020Rtr+bxLzCN563xh5hn1bTOcnTHyrfWZTB8sw+
bInG27g61VvVGqpOaAdMKD+ZMs5GTjVaB+P+8avYOZD+TLFvvSTwvFZNFl8s/ClnOknnocaNJGzA
rH2zLSJAlpmps43dqmpj6HDk9kyd+u/aS6Ztxwi8cyTFDIWkqhpKOJRYewj2EZl6gAk2iLGkXjtd
y81eF8haTnGzLJ0cunj5g8exuAUeDTaeDs9qoMyCJPz4LDCeZap5s0qaNgIo1uw6DKcdr62vZdYc
5ACLn5j4AenpC5n+nOSUg68zHlgDxiGpRo9KozrI40PnNj+YbocNO5x6nwQA2DN/ZRuOfJXFWr4x
FGZXU6A3A+tNDOktG0UVMBDWzO5IYGqrUQf4heyVgWbeZ6yJwPbK7hwPz/iYIk4mnA2wGpx97X8e
3JDk2byarRKLi73JjbKOC4b6dTZV3lH5VQOig+YOOjI5B9O1KWJBrgolEVdU+i3Ife7wi8g2EKD1
pUcf6kKcWZ4K9bqR0CLCMfw6OU15Cn8WVCTeYbLkMenCRbo3k6AwdJOVHQrKSm0H98cgSat29FeR
FxvUzpddtMf7Gm3SguAp/SPrziNjmmac9w0LXMaK9eJkb4L6P5qHSSzmNYNTWnNI1Qmc4hKUrkW+
DvUjazb0wI7IWNW8rxvzJN1Sb1P+kgid62gIjHl2N/KqKcPtXNVMkIQ4KdOQBKs8jva+L9dxzYW5
tH88PGAUlHAY4afDXIeiXy7vFatkq86+UcT4DhPHAwhGPpWTvA/KG7sW7WNQPyLF24g/HwHk31pO
+isFPjVVst1y5AaamkXBNR3TFP8zWfO2ws4pNTtpdL8LPif4JBi2uXV6MTVAE9AKYAWEczOqZ9zx
d5bV8zNXQIwwgzEr3U7mlBX5A55PwFYvyj9aTHMOju+zYnZPyE6dnYEDmLDdL56l4p0i13IkeCo5
AlnRgbz9uTWAtpIoTz9Ri/s7lte6uXU5exxrkOKhBOdPC5WSFEwKihskZzOteGs/3kWjaMdHkcw9
SDRDHB0O7CiDvU+37armoHxtHw/UXKce0lzVB6c+iLw95BeoQE1x/fvgcm3sRfQetyknKpYQWzsi
iMa8iZa6D9r0UlfYVCTR84B1YMAKEHGQBhcJueDcYZw/M1BOGzdkf6GIedU46DLEda5Uj9Oku5c6
OUYaZcXNFH4Ei/Q93X/bKoA8PlfWTmftsY8hQE7VD88BFtGIJmNNnrqbL91Q+dStdKyFp3ht0jCF
bqkTbK5cra05Rxii1dWzzY+5WtJjEA/8XWptxUBquK+4W766DZus2TbGTda0U2ZrO+jLcyZg2YK6
2flZ0v0a1fDLtSHpFhx2Khu2nH5USxCm/FO74jj7II2L2UcLDeFVWACKu3w/cIJ9clyYvMwyK4N1
c+WaR6WaXr5mbkKbWla9LX1OdSpLjWSk+ppdDg0REUEPZWrKc9g747zS8yvFGGDN0l5uWTd/Q2yk
zS2N8O4AmLWmxWWbE+kzqXDA+/CbXa5Rhncm3FxQb013p0URItCdY+q4a4j9rkhD5WtVOMGuyz8j
eRM+inamEvdoCSOctUGJpJ6V66AZb2MC7MTGZLEd1WPGCsv5FJU03Vlmekqpw5ijde324b3gBJiU
ln7WogHtGfGi84biSp3J1wIWxn5GfNnVZthJVLMt5+Rkk9UY4/TchLuWCpTUYwqpE3gR9VicA5bp
25KLNl1C3rIb9XAaUqpHZpT6tcT9fO8ibi5ieAGggH8upyG+eURihoYK0fkbkQ71MrBA2uRF5YFS
rqp1jeS1qz0MbITHL2Dml+OQFL9HJ2nWwvEp4Y0KFjyl+FmWkbv3Rs01Fq3r4OiFfHcwQqLo9BFd
Zj5Ko4tzp4P1QA/N0VILDYTh9NOSkTi3fR5dpihKdhD+uSYuLsu2KYIqgO/vhhRgXwrCh0BHciBQ
zLDx7N6dqJ6o4jBUqD9D8lxWBevVQyIfNSeLY9PY7E/ugeSWfhLxy6CF+tSUyaakf/cJj0L1CW98
sSN+2W8c802buHmVeW6uU5p94+3WvvbwQM/4TKiHjt/hgKqvmRnas015yNp+fIozTm163y1Ogq4o
wttoDG0AhnYanXcrK88hBDEdTRsq34KvaoagjQkQlYTCTzHX0z0kk0e8Abi7hZQk4zw/uG4LitsZ
l7vgx7ySIBuOZcURcuYvou29hHOafpcEq8s8HJ4bP01u7Exv/dSo16w0ByQoBzta+d7LflgLo5Od
p+z3or/nmPgv7fgTQaK7Fjkxrb7EWplW0SlXxltLI1wY29PRdjrDu8smvmGZ4ZyzzBpxwOwVph52
Wxw759YuuUaOLEkYXh7d4wdBBx9k6QCss4sJ2f2VhWYr50HgwkucrZfFDLhx/90V9c13VX2DcUE5
keqno+yW45hXO0AnB/q/lp3VpP7TkMu9Nwvg4LM+DP34Ij3Z32aKSriDOMOOCK67AsW1ymIZHPHu
pXth29GlbDnDjtVX7abgzxEvcVVGB9W4P4PeFscoF9dJPKqMiPz7o9Hw/ylbKNk3rUSXMsSH3kVN
yR+idQiiQTBui3zxt2U17ksywMc+zaBilb3B4u8D7kqgksXxXKInTN5BgD4Z4nTFHgXuFlddJ3Pk
c5ZJSRkwpQCqyb2dW6GIWKzAMJrMlJV9dB915rDoMj5i5TkutF3QB1diq+JKMWp/J5CqNrK2m6Mu
JB2e8fwlbR15JioL39jFypxOKtqBNynXU5c1n5xSbTsfSbnG3bJvHlVALKoyynMV1y3k8ZXbdjMN
66vJsbsjVyQgIYs/IHwMKWCOdGVjq+5k9Mfx4uE4CJThTshVP2cc+qA2bFym7HVDW+IuCbmN2oqu
WdczV6ew5p0ydKs+5s/zwjiL3ZWY/ySz7y4S69ELo+/JGA9X+E0OoIynBOLJrjQh5yTfBgeXBSgq
DdMdE60+2Ji1xdRWl3E+YZxm8Ms74Cmp1HuRZXtMmDjO/ekYF4/uqI6miLGCXDQWTzn9azfd+mvM
J9NneoHjXFtvzsRWJtDP+UwA2RLTr5mz4qWqGTwR1y5hHi/bAjvOnicmPmjvLa5lvLWy2Pruj7/j
oPLfnPwXiN6Y0vdpvnjhEB51RXcQFmZu6kVKexkJGMerPqsKOkTcF87LML42BcXuMbaEK70lxU1R
o7FGyt8XGE6eVUqpEx1o/nUobzJklktCXNOhSqAdqa5/jjnBvM+lDm4WpCRnkJhXfYFrNLR4/TbI
C4OMKTGgkuoiHw+dl/Q7HSygQEwX3SL7mbXXRc32IdF1cdDL8tqkfX5hRTG/aBim1mIxa5ic9ZP0
vrbdEj5/PCDbHfLC/dPUj8IyuwwwoUJt4exOGCiZX5c4n67cD4YXb7BPqZt+H5GJUa2hqHZgsqHD
RN11MbFiLoDtghuIH6uonmtBy5AVmBFp2LBjX0qxrimk3oTNGB45MTSocrF+ohfWyF2Ed3HrAVTc
BtQx7Uyq8otIu21fhMu5QijeZq5N/5WN5mlbA+scOnJkCyTQmePxucA3MrKkbPMpvJAdneCCYt7O
mvFP1o7tIwLvbVuKp0+SgbXOMspi05ZYrUqcjUndBMYYsqJzLqgL/lRJyBm4pQgtXeaS/Ieo0p2W
TbxyM8n5PU4h5lkxDJ+weqLnLzukLBhQQOe1L5qvLN+5inhVtgMyruhC7ue7qGfKI2Y/37kldeeV
yfU6pYXm4sifeFGto0xhIExOBqAbwffjwdI0aTcTP5imztQz7bhbH+PN68A7/pQPnSFFYIOgyUAB
xskfi/DmUykoVmZqOmKmoiEhFiNHxqrZLoVSm3kUZlNrSONR6ydH1SfTWqsWNsti2oNsxgz5H+WO
8na01/Sx48/YPctdn8fdvh85HbZZ+HXpFvAFNbZ3MerzFGQNS5HqK8HYnpcExSyp5fycPZvz71yO
p56ZeJ87YbvJffXsLkbf1JBN9ziuz/PsuBR0CLmruArtqxFo5wCwFvdQ+jZ3oIpEX9KsQlE4oO6c
o1A+0nmOInGXyY+IAvNgEG9RPeLr88tvtUU+dPKm/Bu6erOOeYmNnn9ksIaRCeBiM6aixTIg9C5V
46tycn2Fq7dIle0NDEAwgXFEiQqESGrc+iE7kLF/rdJHa3TkCpBjI2ePPvR3WdGbY160WFciOrzM
2VbBn9C4mDdb+jRdOb9CEfSOBhBiaHeYFVxMyKqi3rrpe+aOEJ+AwfCG1YaGjQwGIuva5bfv4cKt
WY4zPTbwmzooJTVwT/YTGN8Jg9DD1dDiVlJQRv9kOTIVFX2BKQcTHrrWAn6qituV0Kaitc/50cbb
znE56Vus/fom2peNO61iYKeNN9cYDVKzbvCZ7st4OQxV02ymBtN70WzGkGq1sNn7Xu29j/ZRSn9V
oPTLOBNPluMM4JusQ21Tu1giXLkT+o8fm6tW1rdJTb8SFy1EUfi5rhZqyprFc461Nd+XIYiujVXo
C42G4QY3lWKhyRK1dZxdJdxsy/3+8dat1sVEq4+YvubANcY8oGVOcb2n1UbDl+NWT6OJF+XNQXCc
gny5rcdqOvSChLwfu1gukWQ4S+Cva8Y1AEW9U3Ueroo8/doaC6UWjZ8hFT9PA0cOF9CtBHd4auxi
X8RzcE7kznE6vONWV22CCvHLlRGMjShzV9BGxZ6qdNoWuUed6An9jR5u70MBFZqg9LgdWbKVRf2D
NZkPf0oga1lEazgFbRM6nFaZb5+VBIcxCRO/tIhL88S+1pBeOFtDT3V11b+0BTQ0UyTYIYzlfeqr
H4Hr0SOTsO/r1exsWggpB/OY6y2EtaHPxGEm3ruG1FRtJVI4mdscGb3l5KiCt9SKQuTFptq3dgqF
pwG/pOIp2HE1PPNkTeQaNLOJDWJrqJwT8Ttg8R7kWa6zvAxJFK0IQnnrNO3ExcOVc1QjlMugry8A
xVB+Oq3hynDm9PvpwkV4WU1xEd3LDB0kQ1vL8lY++speOUFRZlAJzDJpdxShm288svwsPxPaZXW0
X2yFnWKiS6imlUW1+maC5dVhU/ZQpIKT45ZqAxl3ZqbmBzc2M+O/b8VIns5rWyz9iSvcyZv9gtDN
+MOMrrPO89padwJ5LwUAGqVbt+X4ltTOT/hMVEt51e+OoX0/NVW8tuo/VdGlFyx2VPXK/PcoH1KX
m1AmTuRehqC7XFKEOy+Mf7pudY/zD90WIXt22ZN1KeFfw6uaYgb/6FSpXE8R+xdVlzSW94117mTO
QZZo4XpJKo/rLJ25EA8OpKviXbxQHWcNiEWhlSMsNNNV9N/RMNY5B5G3YDzOvQ5OhdM7sMRynp2w
ZSuaqnZLgP8UgVrSQW7vMjstThPVpRj5na2bDebYVqCmJph4O86Rz1X87gS6frY9eltyAK/bqqE/
x094ZwbRtEJzhEfMtNFExEYSqoIxSUbHogSeWmoAPP0MASZYJ7ptLiXJgnXuU9IGsixCScCGNdIc
ndScB7ISMWguvF+xg0TjFT3P8igPdTDC/ZQThRMPTK8MrZ8lQWKbTOsOyZH7wTCH50nwv+dNIR3D
FTBiFXt6k7ByvEdzehABli4U2mQDQlHsA5YtReqfEgXAbpyd+hhafrnPkf12g/fNnq3w3E5AHZ1s
zI6Bd6sRWQRF1lRdPyeOhCnhRrwC3I43cqnfwNqMJ4J99b5ZKDmuWT9Nns9CX7QNLpKG674HMvTj
oRzl7wZtDe0va3eIF9kRiPpTHDbeJdXiJ2dK+1epvWcZQ+VL5zbcOWl2DYYx5/46OFskIehpMfMP
iTOe4C4umTX9A3pL9pZH9W0ZzbQqEcHy5rEe65PXHjsrB6Yyf6C8j23RlafETvSxmuQzBLhp77Zc
tJaiZb235paRglYt8Xn8ojpXGx2+UQ7O4XwUxX4qILA9mM6cA8TnPKgOynQ/3LorXhskoT3rMhwe
g2hvyuhXDlXzcbKh3S5V+aXijDSnvTgOkQZaP/XbOCgY05qUaqds9IDLIpjOIQH7ljrVtHfTk4ZU
iCoUMxu2koB5VzAKLKQwnIRmEoAGFyxzu4eRfVtNSfjcpYAJramxdzRqfA8wrq1tPyE4PpE9CJG+
12XdH1q3FudpTuQqYhbrc+S3AiwCQsNI55dgpoGFfY0Wh/tgQDVGwi5mLqx8hTRGSW4EorKOGHXI
l/Mcxy+3Mi79XR7RbOq1vMu7xkWhSav4quzpYE9edCo5Sx+HkpS533T4ndzylg4lTbnJju+DudzK
X+Y6qPDbzOktIjKY5uQn3MQp94o9JSuoqTsujceobF3zmnZRaXv5RjhLc+yrftyFRLw2oR1TCsfc
1k7+15L3ypNyZs1RIT1WOKjuqrFuatbD0fhFd4uSBPQBFYvXkfdlKibnJFWN2WSKASHghUuLW9oD
d+1KSfVqDFR3HnogcFXJ1aqy8/XHhT8cmCYDizqXunfdI/eOWzZzVLTb5qlO8rtwEX0Xb9iUjyoE
nsyAl1DPhbxpbBjk5ooqD0Wv1f6n2Gc5kWr3U11xRolHzEcghyXmAednlTcVnW3wy+vW+xYitKyJ
AvEtke/YVq0SX+zh0A9/+qb3XmFP9k9h3r9WHf4p5mF3XYik/CLL9E/t+8Ofukbfk5DyAImnB2kx
CmfLfBmgFB47dyquoevtl2hqvnEbrPAgupSo+HV6MkKjjps5uKUFnpI4qdV6GswmcVrK1ktIn5n7
2mXRS6oWXkQ20/lci2ZNQHrGsqjEDSRizETay/vQLMM6BURQI+Xd28fDbCtYaZ2enrxppLp8tL3P
C67xVTrS6MVfxowLVmMsn+ZGTIduat4VHPd1mAcU39bAwGpvnp7GyElu2rYV64aXKmbyRboJzhKd
cxMSZkC+T/O1a1fp1koMZZx5J49tpzNCAGTbloZzv8ZLm3OoxQdXw1DoGercEShckxTfHelQ2eVa
e2Kb6c7VmNy43H8PnEVyIq/7Y1aPFClmutgubuGToEq7g0fW6VOhqMfj9Z2FQ/XqRWATW+boVcF7
ebEH+z5OXH7yoMCzCo57LbKivir9MLZ4oWG1usRnBeoyzZbsQqCxuLnOJaGBlxefUBhIIrq7k/pO
Eak+FQOvOhJD3Tn0Y/s6eFV3c7vyaLf1JyEt5GeSOcdQaw40vVy7AScuJ0rEZxCKL4j9/WkIaVEj
IgAVMYk/4RH+4o3huLKLtji3flw+u/SLrqgzzjYBmDmWbnF+jfIa8c8loAsklPoALnUEoYeDipx5
Z/LefaZi/hEKlpvWlP5l8pPuZmz76nDN2HSmpvL0cRexSqRbP8lw3uFtGllgyXKp0QVN/5JYtf0c
pZQ97wlblb8K5Km1P9ndUzc81X1ZXkrCBQyej5b0JCHA7WgW6awZ3pgXh/EaN174TeR9zfaHm6KD
/MPpMGC7lCR0oCbmR0VB6ZZdpndSTvedicA+u5p7QpSJrU0cPBhpnO7xk/OscHEqyiEF/She65Cz
nuekKCSPh5AFFcgN85xz/34iBvHsCJpHYIScvLzDRQTI+DzMEKD7lrxRJ8cVI+vIq5aHpGfetpZx
PJTG7IeheJQMy/wlxhjn2+024Lq4VmJYzj4CxmH2kxFJRp1Gi1hgE4nki86QXRPVxRee9YoEI3he
sq7U4MUcRIB1ZM+qMu6+Yzv6hd02Nr1nlD3fK+6uwnCn+lMTwtlW5jE9QxfQw8EiNnT1EvtzzELz
vRYtt8BAPvkGpW/obP7WOBQ3tkLPxchhKOzjeTtDidrURt3qZcg4PzGi10VjX220/hV0/E89BmV+
rlX2lrbIO21IXmyc9c5zZsFE66wlh9BBDc21KUq9Ubgy2UNFXIQfzE2t/B9h4tf71B8+uVZy1ymG
W1NU0z72O4a2mH9Ge+WznEM49PFAaUQ+5ugkZQxkF/DP4M3D80i6ZCR38NXXCJ9FkT07pA1ZlLj+
ivckKQ/Qj7PZ+Z3r/wZhXPi0T9VoUx8PuXQC6rY9+wqNaZNsLPZBX0uv1We/5AXvFJX9tdePKgGV
hmcxYu8zXQox0BrUtaFCYNVIaT6nvLgRe4svmKnyPfIhI9WSBMemSxx4qVHzc2ZFNGeOfUlz0AdN
GMmTKxa6AWoff2fHql4o8SvEKvS5Q8LhNCDbdRCEsNmbcaIvzK/PVh//mZCDXrI4X3ZNhVEh+tCr
KjymVZMKdjfIV77uaM+c34PAAiYsBM5OoDLOGsKd2bf9I3WQ5eKzXMZ0DbeZwuF4EJ9bx/7vT/2G
+x20uHmny8Ec7BpbeFlN6jiPM2EBlXyfjcg+l80LZQv1l8GNk5dRjHgu8vw5GlPrDvhg36TxK6rO
fOlElGLPi4JnwMzpF+djF2EmWuHiah2R+3xNy+XSRzJATinm16JGaSNkdtYlJgzGHHEeAyJRSaTb
r0vMCotwAZVzC/4wrdEcItxsgAUMVSmGEVpiwq4e9vJFUmz7KJgkX1JWNzmTg6wEm9wZq/l2ACy4
Y7uLo1J29Q306DtSQ7hvXRsHgzuKIydy3hIcNlaTYsEfzxaXGU66a7uflp2JmGU5W89XnwP/uqnH
gfOd5Rwix+vvw8LI2xSJ+2Vm99Cb0Lzwjb3PWkebBXvI1hTpeKCQoltBko0v2L77LVtNFqyx9u8F
juKQnsvBxOch4cCrOvPO04lAmNDGMcPu3VWqeNyKHfHEpOs9MVYaIj/yrCw5bfuJcmPvbZaqeG0T
S79yfqMW9YH5lw3no7Fixh6XfrnJCaGsn4M3I2zzGYstI26g5mdWO86NuqnNB4eZCIdkAzl/137v
XD8erMFh2UMGEv2Cr7EmO+g2GvZhtpx5rsoTbj3nJZanzJjiuelicY7VxDXNYazxA/G6OJ/6yHLf
nF9lZ27hFCVfUstN7hBF3iY/ajalDGrybel4N7obodcuFxKwcXQCeUP9w4JusKtmjqgLwVfWxJW9
61rdfRANznaxcFcWHVUyTeY+Ga/8kUd4L6e8EW/4pFJMdp/6gYkk952ESuJBX9OuugfeYN0ZGDAB
pfCY6yXXZyexTl3DMw805c1fHHPwBlpii2D4xmThHB+d4mcku+QwTY7aRROZGV1CHo/wgSKcFJ4/
MaqmwdZN4nZTk50jbaa/pKjia5bdP0rPpUzaPPl9qrYE/8ft0pk/Q9O/zHQlbSavHq+QKk5DLSTw
uORzErX22aie9tHZWjbcJ8L96HrD38Dl/78tpJLY7v+dQ/qfuvhRdT+6/1lD+vgz/+SQRv/wPekF
AeCFyKUQixj5f5NII+8fpE4JH2Mul2w1IsKv/ySR+v8AffGweERCsAZ+/KmuNn36f/5DiH/YkH9k
FPLlR3vo/1MPqYsgS9z039AHJFH5T4CPckDcPI6f/zOOygzueo1rvKMsw5CGGI+7lurOaSa/lF6Q
HY2bJVxIvF9iwUWMgu/4R0wE34KptbcGM+QhAZoc+upbF5Xpxl+4w9Qg6CnMSD5HjrjWCgmBOxMv
WJH5pxSDXphc8ctN29xV4LniiFW8Cd6SOX/sefNt6nUbTtghOh4FRTJYrps0zCd8adaDuzPLneuK
YpvFYt0Uzk/Wdw9gxMWuMq5fzJsUcVNuoB6ZfC5i78Ug/E9dhgTmYnlhSX8HUHKAWgc73tDJ0UR4
AfLJlnvluiuelmntg1rcBnP65FWReyxt6hnU96Nu0s/w//1z2IbzxrRU5QyLd0NDWZ5y8tyboluI
VDyn/thfrDBfVnaASlHXRXSoSzYRJF+zGoLagj0/4yaOHSKf7rK+Q1+okbdMDjxLUY4NmxaTVjyt
E4PIJoM/cSDKfavrr8zFmGLGqjqPy3leFsl0U9lru0QAvznYj461gesfu+dUA2cf2hWNpwg++fxl
VO4nxXC3qVT6Fi1tvsWV5e1mZXFsFmC7l/E9Lqd7r+OnMqcloLULSpYGKNEZSxV2IepQmMw7+w+Z
H1cQcBkPaQ5M/2jchtOTw76wYAwCQLCOCyS6JCNj4Le7GHQ/M3y986LB3hPbvUo0w5DdSh6Fj4tQ
S7qbVdJU0mEv9JTsHfA6K9i1/gaHKc4BGf0Xd2ey3DazZesnQgWQABKJKVuQFNVLljRB2LKNvm8S
wNPfD/zrnFM1uIM7vREOhmTJFkUCmTv3XutbrzW+iU2DM+SYrKEA0KGCRZdfMG2eK7QWXld/waZJ
0Ij6y31oMKXoehNbpM+RbqX3iQgzTprRepUxwWlm+UWD3m/q6A0Vjod8VUTld9owiIqnZ1BeJQDn
YGBXRJo6fcWqomFNT0sXDpgt0wJhHiHpqa2gl+oDbTpHs3bM9r1v/Taa5A3pUOjXr22uSHXNC34v
y/u5Dl9g9yRbOfDuNm710xuJq4l0xllf0ZxNDMMLikhci4rEMMyx4YU6P6vhgnOIxPbL+G4zcfo3
6+TPIuhKYbYdGRk7B03eSY8tKM/rHRg9NqvZwFteRD9HEeFlCB8N7Ap7CE8fqY0+pKDvLvqdhiq5
6eG6PXvFGNjG6jIyn7vJ/R6T3DlmZRSkZfc7jMltyvI55gUVT8jcXnK2ov07I4P6UPKsIcpIRuf4
nqdBPrYZ86BVq8mx0PDg8DZZeoFh1APSJnk8JJ4NrcUGvC/rR91vG2F/EUnCJBe9Pg1EebBqTFxA
tnYtI5UNqH6kDc+V1ONRLqM8EqjyHq+ICekQ/sMNHYv8vTadz4ohbdz2lyhBOVhjTjX3yISu/E40
F65Wop5T7rheKXrG4j6kB7wBNVUixbWSzdrGsDngHAWaekMZNKxIUjMYvtJCRzScBpMDw2rqsJ4u
pFDGZvEt6ExSAhaPjUeO+JwnrxHkzF0k9BVFHjrtkile0dAptsZsrZT0X1Aa04aWz6c7UCTDjbSN
Nj0rw/nqID/fO217Cj8bOcH6n2jTOnTt7D4ZgmSas43Vu3+J8FEbkU/hJXpWNcb5jGnTiyPOnvB+
5yWZKUWaOvuETkqEM2pbRU7MyarJgKqPJ5KKaIS2/Z4S6SNTZDazB3CZOwq7y9ii7168T13OzxPS
3fWm1CeIRaSBhfY1VUbJb9N2QD6JohinayRoHMw1kjgBvz7wyMTYFMsarbmatDC6M9lLpi89G9nO
JNiLHI1fuN9bt/1NnEkE6jTbAJ3E1QN14NDGwjryrk3+gnB8oHfGGPEwo9rZcGLk0BemRqAwn1id
6Z/Ssj3H3CrkH0UJajsjuesX5sysPmBYkV/kvyvs1dsIs24VqUcBrRObm2nu/AwVdZN7sAMwUBvS
V5dBR8+ir4zV7YehOKT35O7G2rjO5gwnnkhmdLfJNqotefYKYkehlOYczrgyqumuCLtrrCKBw4GB
qKLzf5hskLD9DBcTLBMXNKgaK0Yekes4OvRN8Q4/xWQzm+ChdQkeCU2y2QjF0lhSwRyenxC3+UEU
wvg5WbkIiDNiiyWecO/35cNIay5JPHXn6/5+ImwQd8/0YZCEiE/7A4htt82VSeMKck5slgvDDxKt
kPDKTZI9wAlzLiwGLMolSvRE6CNHBSzGkhUP6mY7ZccU7dWeyX2/y233XVXReyMNb9+MrYH4r4h2
lruSw0ImJcmsGIAO97kU9lHnWYSmEqmxiLKfdaLfUoz874sKOofeHae9CAfAfuSQV0bpEAhat4ee
JBeuGeIiaN87U/NQjkvOkO4c2V2zc0r6zkynokEmZ3oLQVvykNVJoJlRYOf230cZvyVY3iLmKYn0
j6aDCFvV4x0JVzzVIeKdRfvK/BEuGcMAmtnsqkhH+KlkMbEDQX5p3gm2qkDb+HggOPExmTWQ7mVk
3oXiXGbzS1Ziae95jgYLyYawLCNI1nBLo2+vEoRpznT0aS7kFwmXUMknfVoSy7+4kd5NFSaZFqtA
2HIjMxw+WvUQX8NU3iVzAb3DHbe9yfC5DJOdTpqfc7ErUnEpQ48Zbu389e2aK38+kGjbvcVNe66j
ijUXQ9+kfY5WCfl4gxE/iGXMrxYZ5xE3nzvZ13CxAysZ5ElRNWEYb3bJ4AfmEv7x+x9F6jrb1q2I
z9FZwIBiG055cbLIZ9sb3vzoPgwzF15mNV9wpojc0mzQGgahx2K2S9saHwUDgmxgmCG44DQyXNYW
51fLjYgVbvgYjYpTZs64nG7fbvnwzP5rrpzizgzVY0X1dslRCaIfdKILmaNfVtrgbkIUwJ2bvaYG
FDJv3bUHjjsnKHkI93gBvdDBaBt14c4uuo/FsM1j7NQ4+SaSzCKGnGMMA+mPYODDZugeK2zLoc5/
OiSP7bqanbTMsF4bHotVl3Rp4GFjVI7/BGqVAWZOJZg48w+Ef83O64hVwQmSEx3VIRo3yRfmDgM1
0osT2iouj8GiqR2rbCdijo9+M52Y3iX7tI9xW1XhCfJxsq2WhZrJZ+2iCqTlpE6Tzbue0QzYWTbh
wiNoSB9EwV3dLcmud5kytnEmdpxTg8GH3oS9g2BXO/6Zc+Qnjr495Iu6Z1+a9l5lz7vIkz1X5DoD
K8MfwKvlMryO0+hvw06b19zbh3HqHfCBMGOMxIfrNahsJQQPxTT/VnNlRoIcRvFS4//dTeG5M5C9
obhg9DcEhZKw1D0wLpItcOYAvl1iKosWwahlOSjbXSwH5pA5u7Dew9B88PUYsYPNPKXGfF7yOujD
9jlObFRKi6U2BE7vGt6ElgyMwbJ/dEM/nyzGd2AdmO6ZtqSU0Iy5R1QdGoR2kPfu0UUWtaNLWWyB
ovjofaP8JB1zny0fObXLcUzTfofwYryiBPtiaPyLZADUEWX0K1mGvRhDdPZQGZjpQeaF4HmBmuVz
kHYZz4jxrwXIdROVpM94NovyrD3Mv3iHKdscyk1KTQLdPsdK2/f6r7brnzNUy6ayr4VApINNgZHF
YH80BMwNWe/snJRGap7gY4CoQomoiL5EKsUkvE0ZNevaOwlUEhyGBhMtzvLsEYa0o2kFrcGrzm43
vWZjPSBBIeTNZRi/bydlc+ogLas1CRmWXvaMhxiAn0G3yhuxW/TQF/2eErwQ6c/ENB+InaLcrOi3
ej4DZ5+IUwyC2/Lk/VZAT1wTXu1olNwn7Y5YSRKc8vFSFb8Rfhsbd6y9jaR7ysnVfJ31ibE7LPiy
PSRV902t9EWlV05I9uH6DHsfbKSbmatye0CsNmFWZpy3SgRQIciKaEQD1YyQzX6UI6HSmLRp7m4Q
BHG/JfNdNJun1BrkdSA+a4ut9XuRujqstMrBK/G9pwheOtxmvTKIdyLRzT5k8egdEDgT9h3HFF95
/+A45Pcuo2KJw6+dVcYFY7d5am3xgP2fZN20/6FWkk82pl9FpzdeatTkGiIpLDDsb1wX1F8HC4Qc
Vf9pmNMrovrhhEKby0MR0jvoZAukLGhr+29u5y9jw1IqratCGL0Z/RFJAqQbfJYPWHFNEDlHJ+zu
SllzjGlt9PJCnsYZkk+CPjwzMYc29nvkrXGvg66OModAxB66cArDFX6R4mGMqCUiU5ztEhxj1MJr
nJk7R67xbVdHs6eULbvR2XcZCnqIk0ihoQC3Rgfmy/iVahAN9AKiDfpO7OQrtJzDDoF/cKYOwkQW
wiwrJiIpPiuGKBtiavBJMK7dCCu2oMMTpJdF2U51DW36Eo4dlqKUrI38r1KMBTvvkFqxf6S9P4Ge
8j8Th7acGfYvJGQ9m2XFsb8OcoeY1jR680reuSzBehxxZC9nzibNs1NzmveXkSR5GcpdVMNYMeuf
FliHrcQ0QP+dKitdyl3qIKfJq+zV98Y77OFtAFLs1fDjBg7KfJjJgx3M1zSFHDBNJS8pIayxRUbd
kKDuKeiZ+wruDw11shrwT0SJ+8vo3DdEHrzt4sN3ixRwRsu+RxllW9BurXKvdUqkGFJsHAmSAAB5
zrKo3Q0dtpnYdQ7oO/V2rD77zgCwnkAiFPpLJ3F1qVgKkhISQhqLFzURTmE69atTHEcTdVciCYlr
zUezU96Ori97XoZ+uL/xnYHSpd9lFP9IVePe0ee5LsasNuyXk/WXFuNXNIRn1ZsYj5bmqOi8MPjW
e1HYYhtawx3BHfPWwEUtY+2wh2Qw+1EHbRYGjrQgwlNEmG/2pfs5vxO6q7eLTu89U/8eyr9C+2hD
9cLoD6d06NIsdrXGUW5gj5dOifATAsXSe4dSTqg0opR42urekzp8Cg2SNb2JcaSwYbUAN0D2f8W7
sOf0ZuwLA/oRyOvnHMlYMDDRLnpOlaoxOZ7Ogw5mZuJV3t9hkWQYO9Cj6hCResp8FbrxTspefhTe
oTKycFukLC5VaF0zUnaDnopHpla6GzUJchghkQmq+j5c6xJMnJAL8vJquQYaCIU5uZ3M93r03zCm
yI3s32WjloMtxbeuIv4i5Vom1EQrKoeh6+OrpKvliuhKMtbriPBFJ2u05Ah9LSrSlykmi6uMacts
0zx6oX975iw2X/uG1lCPqI7LyRTP5ZJ8II/unq24WKFB+ufiHnWX1idMhB/SnrbX3u9fkiV+XWwF
GLljAUsQcPZjVJ27gff6nw9vn6fFb6JgUfclfRrA0tjXbc+2sz5YUiFXxLt1+4z80ercWGUP9zZ8
FGa/nQvPPIWrK0LkGGfDwXwYExPrbjGcugJ9YmgV/AozDXmuJj7UOWQFem/H2EpYybIhuB0mVev4
hzya7G0su/Ep1g22Cf23tLvsFFtESSPwe+w88T5AndnVTMEDm+OdNWKt7VcgizYeAcsNvzSgFOhX
KLM7t7x0fLQ1B5yURa4x2Cah4pkBGDMawGkABb6lN52ksdCwgFS7VZa755Uu91ahODWL7GG9XUl4
RWJovJhejIvH1FhkvCuxHdSQczbsEoCYZj/QBLISjnRmQMN/fg6NaqI42cOh7Z8Nt8HlVTNSteXV
UcU50znyeH1fRYbeVYa5Jfr3XniXNnHetK2y45IwJyQ9Fw8El3YNODr2ybI3zS9iQglBHSDZpDle
z1mJ59xXIM+9+pPtAaJOf25ScL1FujDBcd27sC6p6IwMh0YNe8fL1X3Wy0+/Fh81AZ5NXa8BP4SL
Tn6D0xpsQ2FuHcmkLm0irMtjLrjoWVaWGnWm3JEUnJiPCHmuJEXiWqo8NDTcQqIk9qFuOrhDph24
efmyGHtKsqfRNbIjkSGQyrzxo7DjrWeHYAiLgox3khzzJGUEZh9IJNpmHrnjKBSXkCzn7EI74d6x
xd0M2eWA77Y+a9/uN9MQDzvTG+uz+PeDXZY15iK+5fZ3QB+QSNlTuVWMkM5wokZUfMZ3XeQAk5bo
oeNSOt4+C5virSvUL9IpyIvviGFdkAtsbjeHTFZ7sKkEiwxmwHyQ5yrJ7HN/Nqe2PkOToiuDg9Oe
mg87N3l+i1+w6a1fHNeM0c6Bc3F75tjpNLJ9zn4Lkg8aITzVfpxzeOk6VscksgEUZV+oQZ/alJJf
uapmzsRDkUUVL8q/P7d4o8xUxjBwuJ9vDzOKX7TT6+epCBza6Scc0pfeTv0Dw65WTHwBSQw8g0l6
MIfba0RIz4KkhGYOp03si+rH7Wa0PTpaYmwD7Cr//b9bUfSv/3392Tais9OMk4XYWX5Ijj3nePuN
XW9Y2S7r63D7vIz99uCJ+dm1h1/+SJB1TPtEd7y7Lm6iMG4wbDrDpM/4CSinOI+Z2ORtnN5RpMEQ
9CeNMvxoVCNPcn2mt1Xk9mnV2stWreemdv2tb0+9tfOPht2KLWbozr4YtoMcHTQ0Th+UYbVXHssv
2ETKRjE89V3oHCY3NeiPFkXEkBVZ4dnw/fLQlP7zDdswzk4Q19V4pAZjTSh8vw7idKEt5RbnuZiM
oy07EtWSlAyLJHSAwg2cyCb0ylhPNfFSfbFBVSp3xTKDfY/JHTjffs4StZxl8oWwNivrz57hdWfX
wNNhdCKQhiPNLc3FuQ7WCuO2/iJd7s8+cpx+vr2FNS1/hB20w+LmHKY83D66PdyuOHwQfxdzKjA/
x1xmAvt2qMw8+OdWud0v64OQMwtm7XlIWMg3HWqFDxXrX3X2+cdo+DsPUlYKJiKBdlquoWUpwo4z
AkLi1fGcNfiVavdPQYLRucjde0Wn4HCzit0ebLSwe7fnlvc8CJV23SiueXvyoHRAfqnCLqLfzWrT
L+eko1TncIXSIg+PGWqay8TGBq6AU8/tZrw9oLmvzreP4sRogz5aaQZllm9cP6nPEcDDfx6W9dL4
HuTALmsxIj1HIIPOg3wzy7Q/3d4HkUNu+ecdoZujhPGNA5qjoEx+Ndqf7zjqLdiDenhZUdoe4Ra9
TcL1dm5SPKB6JdFzfWiS+DAYYj50XfxugoK6Tmr+769ZrXF0U6lO3lS5d3koRhTw5l7VHJgKOhJ3
wCzeF9xMx9s3EEHdEdGJ3HP9moUOtZPhX+3grbcb4+gAfTyaGSp7oaMRdOtKrbO50TZtXRb3o2MH
Y+53QUc3FBd4xQIVuvEViQGnsWnw9zpbfyvoyHSvXugt0MFtKZLE+qTNlhkX0cbjtqDQgLTEsdQY
+dRwFqJ8B7ZHe7jrPecydmWQLcV18HPaF6VVEkv1txqs+E4KeFFkdwI1j+fslLRpgMjGPKQ9p2cN
mZu4h05YV5ZMcR1bhHSI4JONk+V3gC+XYGgMaB8j4nGOWIAfjc8m8jhNpXQ5q+KiwhIJMrDBBuKI
+2T6HSycqfiqZ7o9rpl/DM2i9y56n42l1XfSFo9FVtF16Mb0ODTU2CY+o3oBMJ3gFhL1BR0FLyYg
pJ20OmRYTRwx15xbHNsYfS//efAmFD22Qs1Shndi9OQhVv4TjVsTQtDc5GhMZui7S08NAlpqSNjq
CHjf3WyeCjkkpRCGTyddKQEC/bGZY9JfVP7PA/F7NIFcirPB+zPNwORjwJCJj0m6miNxthzbOt8+
atZPbx/95wsxCtrzFJaINpmYbm9fMGOH6q92iUL+939w+19u3+xYyXtHf/3QmIY8j46QZwFKsWQu
x4e+ZxnB7CC8MVyNqHh7+9v/PLS68v75R2UraU2i89iiYqZEm7wzTmFzo5Z1J6FPfo5CU50nUxAo
XZhBG5LrTEU4d1ycusE0Prb9L5orDv8BuRmFPvo6jC/1zB3j1/aerYD3heUxso2zycZ5qllV9cyy
WRhOTlNeY2OJMtibM6yKFCpAV1BMWqE+OYJ1rTey6uCyCmxI//x2Y5Pbu/uR9PkfuivbSvYfdtVw
e2HdHqruNck442bK/6EzWFcEEm94HQParcM9+qHfeQ3Wc/JQfdi6ZvTW7kVXyFsP82xn+Zelr+ms
6WOsMXCSLCdD5N+T2TR7PFOomrtv0CoI6vq9j/Iv9T+cmcZ44jrQV52ZxCxfbDyfdM5Z0+mq2hfg
p7ieJMFobc85uwA1URF5Hiev4LAWEpQVrn1c0VNV/Mi79BDaWJJKe2CTZcVzY2CwXc2rsPqzy/RR
dfE5zON1wha/jsVXUoyKde3BnsHUKbN4qIRh7uoifAvJEOu9am86+Z51sMZzMdEdaigWlhgNHaTh
1ivre9h3uHgld304npXI+8vall2rfgiOqIZqhl/4AZr00Z4d3FweWynowF/sDIiwxUNuYDA00sep
mo56dROtTDw/f+0ZnHJhccdIWLfla+thFw6TLNqiZ4ezqRn/+xMCw2gibzdMHxb+s5HuYjkhOK76
5NjVFR1jqHLIBDvn4rEoImF3xUrCqOf7IoPemL92iG53ow2whwVw5WfvyScftwKE58ZEkdyE4Wdv
0aZMmn3VFKcJpCvArZ81kwDSxA5V2dznFdMc49EQ9TlkTiL9/AliUj/kFv6Z8l5CiLES7xRP/u/R
K+8b7LWbeEx+ItzYT8MekNHIjvYUKlRXWWfv/Yrc3xrpmYFk3gAPUcTVVpMdP9AzUOPRouVXpQaG
LbiijgAWSI+uVeYVs/Bx0JSftrlnCnFH+9wR033+1xBjkHS8q277PdXLVZX5LtPRpRMoPqX1Ysm7
0HN/IznLCsyO9P9eJk1zjQEy2nh/pZrJaUc+HsKnlULK3W5dbh/dHoYVTzor1tIiTr/qBa7/7FGy
ZYBlDogQfggXl3Iq85JOfxwzWY83xboEMHMA96wHzF5d+oRz0ldUb8iJ27OJm/csW1+vxRmfd9BJ
QTtQdWvR+9jngPOkdBgH7TSc4Vh5dZTZnzE29U3ez4KjEHO49ZxJr4I3s6dbem7XBxFr2lI1JA88
KbhhI+9+MNJdYovmPETooJELZgyFSkVDgbLw9uB53lNXLO2h7mkdb4jirs6zsuuVevNLLoj784JD
jLeeOMaRHPPQm49xHa5ygmqTO/gMN7cvTg9pV+RnOq712VofpluFVphjvy1oNW+LFQQokCenuJ9p
CWBgbFAGb7ySeziz2ulsSJM3ngHdSofcjuVSbFiCfTRjLhp4f0kAsU1myURXamw7PBQcec7ml73W
2zDHX1TJb1Ia65Z3+6a2YGAQAwCKRcpLHXsNlM64w6+2fohqDcN9u7eyHAukin4I3fPrFElLteiu
vzEmtLV6ZBjkDKgyDCi/wwWHCZUnIt+dsVaodgfgdHQqzjP/+by03JOp8VX4vWba+58fn65PhMEe
k27WFkhHHIXAKsoGbB4esPZ8+7vbR7cHQ1R30BcL6iO4eZQqXjB5cEvz5dN2up6Ta/nujkin2Qss
WnA0mcClM6Sr7HBTDsOH2SW0hMd1WEj5K6E8nmkFDufIIy54TvBYddJiN1ofooUbNsLWU9IbPt8e
XPR1KjTSoL/9ht1SlVhKNebTLhXbPjJoY1lpcgBk/JYbLIv7abV6Wl7V7urWZJ0eRoMLgFqbsxfH
jURGcHtZUfmQv8w72Z9177/cJGj/32rshGkiOvu/i+yOf0DxJD//l8bun3/zL5Gd+V/KMZmhe6ZA
NOfYZAb9K+7b/S9JZi0SW4AAa1ozX/qXyO5/iOrM/yLUD1EVOjyPCDvx/5TuTZTT/9bUOUQ7IOzz
XVOSKiVcyU/6nzlPvkA9GVYqD7CS/qlSeuTLwM7T/KX/ep4MQbynn70lRXNnwoZlTkGzCh/smePj
db4BHji7RGSz4hEDLpuvmFlFWz7QjOG2RcgEr6WqQFwTbzttPanBuCewYHURIg6tYdi2s1nvCK75
s0C3NaXhX1J7TA5IdtYWsgM1DRhu52CTpXPcHqYVldvGDYRK4Ln5itHVtCr3Swda14axW4gPZgbU
HBAiO5QlG1m5j7VBhQF+Gh+C3V0NkuMO7Qrv5V/SG065RxCMnIi5MDYMMH9jtosQJtnIK4LYRI/X
ZuK+rJwva8UEy4pCHNzIYU7Nn04eP4Y5bKaugy3soxRfUA5lKVVRXSmcKh2MJemhDyr3JJASge65
FtAKvM9pHL9gEWC3rmLCxyqw+jCOSfPdiRV6bK744x7L7gY0zcKzhI28QpLd+m1YoclLdqlWiLJD
L5sVFpjaClimRqR0n1Em+dGgd2yBTwZQJwcucwqfOXHtY1ZE0E2WYwK/Wa8g53hFOtuwnfkj5vwp
k5jElwbsqrXseK0eTZjQaoVDQyNkcQIXTebRuG9XhLQ2e9z5YGKGFtgao2/AooDTSJqYNhMMahAB
9y1MasrsXW+cKxOAE8RqF3K1v9ZAZfmjjBTXgyS8zv3OPORLRl8/zPxa4dI+erCwQ5jYNWzshLP8
Tq64bKJPWqxv9NohaTNZgAJcqGfdO5/GQBOxrY62cyf64XdNQYfF/wdYojsQ+tBvYXXLzoZFAL27
6KB4rzhveLmbcG6PBkDDHt63WnuuMQRwAQkcrPbRwTQ1NpCnbVjhFczwvlzVXBO0Io5W0YUT+54k
TH/HNKo9KMb344ofl3DI3ZUXbc7ftvtnHsDLTrHp70nw2VjROgIOedXzDESyZ/XXrnbq04xAd8P0
/1oTG35AsG0dihK/a+citlTV/JzGaXGgoooRp6YnJ5uHF5qHRMk2AQtL8UQWWS+mnlTo6XUacTkb
6by1O9zk+BfDk+uHH4xrsCnNrkAhdsg5eQIpNpyLEtN1HG10VQwh3LSLyM+DWWVHcCKhbRgEl4CC
N5hOb3gzG1Kujt3A2d4cuHznsHvt1BCf4riZUazqL2s7h1G5z/pGbdMGA3Isq2uXmV+lEfknoBFv
6WRbm4QTbWtjEtXLcpeijKoqrt0Jx/vRGpfPeAR0F4/tXckx5dAhR5SGnjmzOA9VBh8Q7jPjzmkI
whAUecgqdRi87mlUiRmgcETwdeqzyN1ZgpJ9SBgQ0uHe+wQ4Xsp+/aXr6VGVqSY+Y1xPz00QYdsO
DIYQWBD9o7YsA5FAp7YUb9HWyZp6i/lgecWny2UU/0rg4AH4aF6mWWUPRPitvfv83HpujZlgbPga
0N0U7IXuXWODDaY5SO8jI4n6nhyXXQ5OBFeae9e60TflAukKlXiH1CWDSvPCxkMDWi6C3cxdQYCy
g0xPIWw8FFAw5qKCODsywOkjVe0mUX/mg+ceHMMZLggscYeL7TJ9O0uRvLpTtlssIvFQJyJitXoz
cJiq7wlLXWml3p02WgLhASUAkyC7wMguhncZGwJTigWsTtvuG0uOe0ZP17QfPf61AHW/Yiy06WyB
yeCazeQ7lGFvR2/zMK4IjI4D+NTH7XMVWaeIEmlv1sybfS1zzunepWsALAKUah5kawVdVL5BeQoP
2Mzock7MIefu5MQJkh4uBGcJnxNdMN/1pieCmHfxYvvYPaf2Tjsd2OUF0qWxlMV7X0JZMKdrSm7C
g6XYUJQffhepwc9vGQmXbYyL75eBaHQ7dpiOpYuiUFnWm+jS9wKC+6ErkwsWk2mP6CY5+qbO94VZ
PyguA0FWKsFXxMpxtg/cZJx38ViKfecSFSnmAfh0BDk3DHsUFGa9SeJPQwnxOKeKcCzTOZDhMmyw
ZBbHqJs+Y2+oCG2N3seZUstPGNi3EBHqVMUI4RT6GmE8uwtNp5YjM93w51gnDIRlpz8c0S1IMb3n
sXLpKfY8VSsOYa7Q4N9ZagX4d8nyxsDnUQH5vkwZ0h+OrsWx9hcOcwsD9GScPuLaurKhdfiZ7OQ8
149lha4Nm78VGE3YXSTem25FdmULHBmmYd1DXJ1EWGaspBnJs+Sf5Kn7cxBDAv0bAxpi7U8X7Ovq
1jGZW/H+lbO+G6IufgASiNKZhljvomXt3OoXe438sXjO2yxe836cLkgTy30p/JexhF4oVPsjW/Lv
0cYIA+rS23EtBQuDTwmIHNRVjEfcPbam97urWuIKpPxgcs35t07vNRTqM9b/fhmPsU3w0uwY2V3U
IeGt5+VSD3tbG+MzMfCAHHL/QcX1uLP9KT36FmZ7xWacF0N2jyH3CpnBxxXjCCoR8EqryRcIlvFq
ckMjyuk/U8/LDk5jlkcgToQfri1ZJydygsAGXFskiOyjBV2ElzFkHmowk25d+rtCtvEZ2T8o1f40
p+CZplYf0RIeQ66qU7uwB45GntyjswiQNp6aZWUKsZ0I5cnLlIRUJ583FExW1Z+mnw/3Yn1A+fQT
BcLBAg9a04EdRcYZjpu2hrm2lU4bk8hiWFsz7OBqqxokVVWs4mYEnwuzqmNupV9ITVlIJKP8WpH+
M6lB4kjwsr2dxS1WIomAamG1NE0TwUAX/4ja9yH+26Gf82lG0jDFteY1rxEWlOe0v/ixjfauJd0I
Fwbjf0YquBcYQBEu1Ae1jLIHpAaMHKBMlRGF3ERDLKQUMU0cuGNKr3iejDOcuiv5i8u29fr2klXe
zxihJvLV9T3Ockj5JK20+SWMwPLSYJxOgqPh3jM5Bck6/0M55OPfaCAJ0HXbwCJH55xabJqL+NGK
ctz3ttvvbMMYDj3tJ5oau7alS9bX7gmgE72CZvwrkBVYXkB3Ov5wisk6yiJxNkQIUmNVEv1VOAJG
d0esJAvAssShzhahrg+DqJEvld13quwosGu3DgQcLSBYQaI9NCCuvub6XllyvkCnU0/rJUOT2X2a
xmfdQKJplqzdGRIErET1t4dzdyZHl31qwMTiC9Qg85g/D7bsYdRmXLNRdJ08Sn0xhUddSwKSLULQ
5rVZHSvvUM9l+diWaPlV9wQoonssRLvq0OmdWYMbgC17VfbwmkESBRBcIxK0mmbrxN4UWLkNg85H
NYAIwt9DI7Fpgsr+KCU8126QHpdA/Qv4ETNWSW9CJ3ybawtz78TZvi6FePDlVxH3Hoo8kQdegU4r
RiwMLuluLsSnu3JMe00XMR0zANZIxpVJ3xxiu7EbB8ZaNOqdPcNl9GJmcbbU9FAVRFePs/eFc3lr
1QVz7iV9iBgtjxZ4F7cd7K1fIkWOgV6m+xIgQFaOP2XVnYw4JLhmDq9GXf4Bnxc0yG4t/5fXAoYo
h+MgxCnT6leoqz8xuks3+aSL9DAnBFGPHDfeWx/NZPVzTNyTQadhiuxT4vpXatMHw3ROYSi3Y9g/
TJMO2thEEol2sc+Mq00RMXD4V+jDWgSneAGPfYIQHGWUQf+kN/pjL5d3d+oYTyDCNm06NIT57axl
CRzbfba7cA309H65w8KgvL+buvqFbwTKjNq0FvWTKuQrO20P/PjPSOENtbr7QUz1gVliT+BMeFmh
3KInuYpMeUCxg3VFXOk27+s3CQy72L+CaWZam+rnxgnvVOEmu9KxXiqrpb8HoZARL1ishp3W9i/5
TBTerM5c2X8H199HKJi2GWyY1WoKKmk7msOB1vimWZyDauuXvop+6PYp8mEcNMVrHz26gHAMaw11
iS6N7fyRzmNn28wB+IGN3QXWyLnDJyuLr7tI1fAK5O+NQwAbP5cDNU0sck899nh6m5ASXtqZZOzR
KnGlxGJP/hXMMF0XDAppJanw/3B3XsuRI+kVfhW9ADZgEkjgtryvYtHzBkF2s+Ftwj+9PnBWMdqN
UIR0qxsOXXPIKlTiN+d8Z52hHSVQQ59fIPBEshketnLG6ChZRhfIIt0wyHEVRCxMzRWtxz4AIg2l
EDPvJLytDY5sMqNzxiDoFwq1yHVt1LyIwCG/NrnxPij11tcKdutmMKpP2I7PGgk4yV36hnkptXIz
2sMvzRv3k/uBge8Vgws+6uwpb6M7XKMPJYaLRnUdZRNcmnIrhnBXquLLGvVbZ5q4oilYWgb/ToiD
hIRXdI9PkIitrRaYb+wvzs5o7ZAv7rPuMWtmzHp5paBfu7DpF701Mg6WaztPn+wu3YXXsubmOvmQ
qjJEvOw/manlezoyLBwa5JW4wKIB7JtXQ9xsQANqZnZTzPiGEklcrSMMb6RdIXLzrtnBpqaUBbIT
Or2jCAxvCZbH7plY3btyfkGat4r9rmPoCwLq1m2RkAGGWMiY9c3BHZczD0YzPGbu+ORO2Umq6OAk
LWs/c2O39qXPm9kxfdUJvqpNmSHA03aNW10qWS0M2jAnioizsk+MBl47FGckWy3C3kZnKyxml9F7
m+gPqH7kOGOUGIShQb87WvumEsCroLC7Tn3rljgKLT97TrSMp+HCX3oS3KUHe4Z0Zh9MpC8I4C62
qL6T4ak2MOEA21HKZJ733OhqW+NJp75bYG0BeA/q0DJunhM8s5/fRzJeeZl3KFquNNix1G6bGG/M
AgHqNsXQg7x2FwDDCfLEXfpifO/C+OfIzCHCoyx5V5p+d9zwE52a42ez7OgXWOK17liPGckYY198
6dD7Rq1d1Z16IjEgTNKrBzpOl/5CKNqtLENxHj0UeTI3jJjo1R9yBx/wh33o1cJzhw/ZVC8BB9yU
OOuicXCUOb+bkD3bZLrPXSaeodb+9hrtK2jGQy7xe/jsEjzvFIMxdXpIc0xQY3TA88UCJfi9iMHY
uxRvIeZFkCFM+N9IJswVcHeL7OCaldxQBWdRkMmDcG6Jt6AmbYWX/Zgp0JUoBo0RQSAvOVnpr/kw
y2rtuQIGzC2Nt6Zxn7PEXivNuwwUE3lpv/Vo6DnTcM90lzax1mX6zoT+k2UB8MDksS3Cdezpp1EU
yDm8fNtqGCx0enS7feTACBaBZqy0Ev9aiarDGW5OghAsC7fKqnZ6M25jGgsrZjXl+Y9xHO5jYWwD
czy3Npc2dmm7vQ3Y4fH5lXJC4ktLZGrzsbiTXbVmV80MQVNHPFgSyaN5dU2qEYZj6H8jfFhj9BJV
wOTLtG1wOoS/a7CYVUcQE6R32nZBStdgL2COHau02xkuugrRJveK0zUDYrq0PVaA2vA7S+OXktTR
bUDoNrQ9QJwgOkfsWIsq0Z5qbpvIoMvzWLPv0K1NYciXqeSqHkswjpG+qQl1Lgzn0ngPZVw9JDae
f1Xm73DbNjKuadqm2yQETFaXrap+71EDVTgsI6d+9YbiobIINLLjnM6U5b2V1uUCUh3KABAjgbZj
IsdwHBF0y3RCjxkRDmWPaKdRH0bhPLDRnUgEzqP0mjUZcjt9azQ9Xh1M7jaiawNiekJrNFSsTJ9F
Xzyjcz6OSHNbK16NCHzYSWNjnZ7izHgU5TBnTp0x2bAChgi7sCCAo3ajJSpsiCGErc6FHk6abUEb
KJxdM8tXY39lQvpgnAP0e2mZ8lRlzVtobYcB6tkgkCj1N5aZb2F21aL8GAvuuHR/OouEEY9LzRYO
ab5BDjVKdUBzCaUB4n2bbKGwftO7+Ik1McFUAWdEN8gzo8cLGSy87Av10lCe15H6cJ3gTAFMpdUn
kPkIwXUe7Npv1vPPyvXxFDKlyEdsm02kPZiohmTxmwDZdWz9XPhgwncUTjwr0Ex6W3zrdLSB3/5R
Jkt3hbR/KtamN76iJX7o+OtabhRGfhxMpC169R0kDppBk9WcPb3WVX4erGmdTj4lTndzHMnjppUj
JX4GvT9YymE4zc9X1RbvCO5fPLP5yFR6aSp7S0zLti2AVZd3s2SFBEYLb8VYn/PxdyqCPxHa90ZP
PzEiRQCjyFvwrJZ4EVphMaGE9gEjzTUia2RrFeZ890gX5YiWit7yr4EmH3OEwAaaJzeOJX7raqLC
Kh6b+nHyAbuMxoIdCjdSqFfmoHaJyFMcSxvFJHuhApQrdttPm7xkPFnDk+UTAUE3GwYqM462PftG
jy0u7+0VDfpjLD6U3V/pXCmYkJe7cnxIp7308kdQbRxX3fRWdxag9aLcQgda205+RTjxDoMGAVnT
rUYLJa0aD0P7HZApywH+knbkVlqpZnLJptve8nhtGMxNq5Y8Vy2GMOIzV2hdmP81XT15ON5KOCRp
AJI3mq64Fao7F1zLh9SmQU9Yc8uocw8C4I+WRfqZqTNVXTFiQ3N2kp0rWCxqrJj6iBTtP2mTMwND
1qwQxq9bzddPE+enY1AZ2bnaCIRDt4acRwYgHHX4h5C/0MKTSo+i07MJnWlH9tADySx0AAt31TWe
pHNuXJYJ6nEozHoN2DRc2yrYtQ7reRUGT3QEX1Mokk2l4nrfdozMA3DFsgZYgmMpOpsog+bMh6fY
8W6+UZnbXlg3pxdXVbMa9CztpfJS9mFB8DRpcL38HOujhAjWJPhIh1ZbhU0ldnFJWG9KytYiZf+N
fckjiHvOxoJE6Ri1S8y1AuiTEpMCX4RMYPJ48mFfc9+qhfOG3o7yh1YP4jrCgjrQsOvcbU1vAcTO
VqC2q2eB1SYL9HTJEo8+wCRIJCtrRCuut60qxSMUjRvG7M1l4ZfSW2Ej2JMwbT0X6S+WDJ91fxEt
mh4hn+sSC1Aeubtc8hTCxNZNIHKYe+iQt1ZkOydPIoVy5h0OfA2+F48sQ4OEYHUgTUERf4ZlxisY
fbVtkFeE6lcAkSJgKc6qvZVWLhx6fU0A7niKxxZDe9iSn6zAb/mx/2H3lKdBhKZYUzUJcZKeEzcq
gk7oZgVSSWoott427kCzc7KjXSSPaZt+x920KxGVbTyHX69Gm1amzi2shz+Z63K7e4WARwdQoEWx
nrVYvBQh9O7I1h4Rm/eLumYt0rhzpLZB1kdauCboeGS8gcNwIyd/oAaYmnCx1fjfFj63p6wNV3Sq
gNpnXCRwcutpMIqXENaruNUTkXtlfi1zd50YXLI2ij2Klf59NEjbFFvHzXZOip2j0PyR6p8InPSb
PS4IzXjRGh6PoI0NMhnyl7LHQ6rZI9gKQfpf9cUt7qwTPLg0dDpcUcNswLxyJgmLEvyXAZhH3Ca3
/MpMhQ5Dq1YMlrksghjGrbrTX0OwbaBIyXl0WBIYRZwnoDsL2dCcQGnNYbuk8UYUCQTPEAqbsxvX
Q4R9sCugwUAzTaCemfuBpYMgTrEf5BNMtndfZYuQ9fRUJnvh2Htwos/+7E42NWPPLRsyYxVdsBoY
CxaGO3zJlAnDb9oqVlctYTUQA5ICg0efGngOkvzd8Lq9O/WrXjfumFN+6322JHr7MYitL7MezzFh
UCtyuX7pg41Qv3+xIpoSKfHLqWe95+7j1b+04hVFVrj3ufOqxlFLwSuZkTRqbwZ2G67GkOBL/lj8
InQXuPoP+CQxS1vISE3tSwY66q7ybtf5kiEImpjhwpLr1WFauJic4TsM64eIqV/v3tmhrCrd3+ja
bCOc6sdgSJ/MrL0axGvpcfhQtOkRpWl56ht9z4QZsbGMEEt7WQ74plmWCN2wXrMKceo9w+nfToPt
ewjAlRH1HQHtwhnNK8E8V136GVDfL4VvP/RJvx062KM6zgTd2A8OWWRO8m77zZuu29dGq9t1mKWP
JIwkTvx7zL+DmIFGTt0oGsbp0j7KzDhrngPTRFtAxMJ/O7aX2vA8/pBxB+vy0xCQSNQoicCJ2lWp
x+nS6VxAJOFSyPIT1CQnI3wKk3E9+xgszzXAgJ6YDFh/R083gDSV5TdU4MPITrGezIsowoeoke8e
FhUfXutkp6gKCjx4ek8xgkEBhvINjADGtbp5CSpWioRKV8/gO6+xxAHn1eHOmVAPt0PxnebV3hjy
GwzddWQ0bGUFot7GIMXFg66poQtn2kuIuo84H3EGb35U0H9/qM2i6H/73L99+G//7Odf/PUDIsxo
o8XqKZuZy85jFBcGaW08hHXVyb8cJt4sFc/ZFbBinu557CMwnxW+PzLfn/f+fvO/+NxfwnCfsYhE
if6X4H4MJyAjkmfDmOXTP/6Cnzc/H3pSNns5Pdd62zXEfaIjIQuDH+AOkqzjMDNJtyiR7f3o2X+k
7GIALLX+ebdE9EvY9PxHTI1x9YU7bHw34lD2siE7/LwhXeG/3lM4lzC77azUa7Z6if3WbhEm/fgA
/nr3Rxf/83E5NvPADsVaSeY8JVx9GGahUzvLoX7e/Hzu572fL0g3wL/395fV/I0yJVCJ+0W/JOAU
wMnPl8v8RQxdw0YT9TUbNIwNgmhZofcoDGZ1OuvU/65O//tzGYGSe6/9wnR/w/P1G+NiuXdqQrN8
Nzm5AeM4aUVfUE2aC0jikQIgbNZRD5xR7BAy04oyfAPPwO1YMasy+++kcXu6VN4AgtmnqiDV1RjH
leeRkzZxTFo2xMhsgFyQJAYONhcwQlSOh1qMO6PWOVzH7pLUA6lWNn5ymJbvg40EPeAmSLdMvqv9
qmPcOHQ0ARCQsaxlxGqbqhvXE379bUAiV5r80VFNWYMrDl7bj9DFprsb98nBFH5zDIvgoI/VV40o
atflPqlabNNVn19UVbaXBmE/J6pzZMtQLBjOrwu728uq80ksMfjfmCBntYQns8jI3wvYXFKTSm5V
rqYuBRAAJwPBJ1JT32u9/mD1hrp0NpadAtXIRDRLCXpjTx2+eIbImZ51/HxB3liXzrSsCzE7vPqt
4eBrznWaJZwZlB7+SXvJ7GSV5eJcR+jVubBvUTOgbDcs/4SWkgoILrs2fBhQ+JZuaX4rs8nOeUH9
ThjiGW9EI/lv7A4+04KRRzXxGP+GNSe1pz77oSY2wiryq6am/DpFSMrhiXf1BJOU6WLc6fBycG0t
iU6lxNUb4keSLL+EUmYXXXtiuzScbbwVq7BMWakwbssnY9h0Bkk39OfyDM1VnpmR7oMov0P4kYyy
qvHkoDrU/1iMCCZWbAun8qxFbk4BZN2yWY3cmChVs2kFW4SS0WTeb5S0m2E2XshIWYw5ovpo/k3Y
PWls5yhvDB2Kpi/ddjvMsNKiBWHtlRly4cBLiYnGf+Wk+o4x3RMFyFqfn0Q2SihNWKhk7OT4rjDn
ykoqx1r/fO6vL/98BcggtosWY6x7nKJdXuJGBR3/annu79aZTkUGtDOIi0ci5Rih1RdCSQ+x5j/j
H1Xa8OlU1rfexk9oj3E+4nklCaQfjKeoCXCsCOOlsGZwg1d+SIwGTOiYylbTvZ+69pil1kpo+slu
qBQNpz8VLGB2UC+qKj2UVnRSOXVeXG3aEOltZJFALQMM7npnLwvZvYrC3HVJoyA9mCCIfAI0wtAC
wkKdCkDyXgXpgAU2FMvchQMgjO7J416lDe5DH+FJAwN5qwwwUpN5oL1dWAPpGW5jv/R+f3bH5L3X
BGUqjafuqBtuvptu1Id0x2qbsmTw1r5NpFcfK+B1VnnN5BlPI3qLVecRq1Yn0SORlCtCdqjyJYAO
K08a0oDKX31FESYz/aMtYVzLDDdFYXUrzTgi2+XJnqw/Nr0dhlWRbexguPsRJ/84FEz6Alho1A6G
c/MBKiL0jzboFYdjn0zuEnvaW+tYdzHdpznzKqyDG36S9BR7aDbA9ixNM1mUHQjOCDwOSGqdOCgO
QtjiUwV+utNe/ZLNqxnm7HaTYoen49MnmZHGtb7DKFv38d22L5z4T6BgmA7L/HmEBqWN1qmqDKii
tvPgGiHaeqKqjVvfhSNDcnYWhdt85Cg+ksLBHI0PilrgOy8Lbw84EsXzEOIPalmp6aZ5NOAlOkG5
mwivXNn0eWhA0GVPuiCZg4chHeHfmCc9pqJU5r5lETbkSKsVct6+yMulMbg8oTQ5VoTe1SrgQ5ZE
0YdRfy6Co6SKW0VKJ6UyS0DZDkCqraz6JlrqS4ItXLTsKvXWYiYZe4+groddaANAq3PbOFaArULD
fG1tBi62OmRSBvuoHawVpPJXQ7tU1GdlgQJF1NXvtDI4prtDUYZ/DCSaC6kT5FGnN4/irMPE044B
WjEtMsCKkMRW0EBrYbJMa+7AoZoOcympLP042qzsTBkRN1MDQa2HmfUwqs/YbZjUA1Fd+DZtmceG
PPjtKic/kiiHVI3mZxE4VnEdGCcszNHdSYdgWbrd/F6r8hnF1Fcn4u+4/W0JUmU6c/TB6QU7zl1x
y3iwiOVamLmJXI+On33A8EwkIeYLb5TMzppm86nbebupGC83jiBlofKKZdMMVyNEkl45LB8rH11g
klj2yf4MoVBtbDpKnu5rCXn03beN7yqcrk6UmWQQ1e46HtQyZ0O/qENPX0+9zmu7YVbomJTNDD3C
sQzYaLYakGBfrEILF1sRggDpfTVgkuPqcoLqIaX1XGsmqRCAuM11Lce1p6lfZpdvAy2dnuAdkfwF
7Z4A2Ys9K/0D3XgMbWpmkxwp8AlAiSVa8rAR6cJP8+9BS5CaxyPtMCcbI13nHNtIdAr/pLsCAm+J
8s1LmYypWrA7Q/tlh+5amvVHS8T11inrB8ay3s5yjStGuEVth3fIPdHCYlMBhi+4s7PeMRlyL4Ek
O0Q1JTCKENQNwrBs55EftXZtCEdFCv5cIcK2rPaPU00v0Pk6frZzsB3z1Ppj/JK211Co38HQPVVo
DyjU8Cf0Or4EX98irr4xZSHZMKiYPoNI57QR247aeOEHxletoSnOjLlbqJzvggnwgqK0Xw9zSDdh
3fqc2t3N+d0JQd5gwPgTZLkTuXAXUTPnaaSMJ3xa6mhOAq/yfcJftqwb8NrjnBauBd+5Ij2cM8/C
LUZkAhShcpPMKeNJSN546OrueSSC3OjJIocZJNbFnE8OVHJkVUxmuS4V+HeXHPNmTjSXc7Y54ZuU
MERhzdptws+ZvqRYWNDp6HMyekVEOkBr7SDm1HQlkHJ1P1HqmROTk9Xw20OhiZEekLneF6/DnMH+
12fmT09zQrsZPsHPnJa5PhMJEIcdnbriVhWUZLu3hLz/9SGak20tSIAnC0tsaLJZLs7FH3nxw5wX
//OewxB5B+V3Pc4B84BRkHD+vDvVDJyzOX/emoPoJxLpfz7/84bEuwJGTfvGR81OJ8o+xsRzVHO6
fTi/FxF47zSZtR+Zp/ISzPd6OeXHUqlihdfRA/Q90do3UBI5VJxybbbQKKXNXlgO08eYkXQZFlV+
5HA/hrmM1zxBp5K//ljPbyoNbEZoa68/n0pCHE4oSzADNbZI9r3Koj0W2rWjTG+H9XNjShM74vym
6319idETDJYHgctR2krW8Gz9PNZx9gt7kTIGWaWDyaiqI+EYgFLAM44eUEOGlfMN5Hf1K7jU5RGu
c3FEW1ItWo5AruvsywhIMs6TZNdG7qUl/GFdZuQjidkKkeiJOiJ3BFZVIxXIIi4fW0eJFwVDdLSC
IuJ3jH/RtuabDBXpsac9mW1A1TKuZwbowMDEkaynxFgemS2Ux0ZvUXSU5tawrIJSwkuqY1fOOaTz
owzMvTqaQ+/iXA9OTUx11M5JYrkNVh88yny6BCxCfj4p43zFJcUQPPJyOndZr90cC40cw2PiCmY7
P//DiIlbZR+KwSqO3fwgBAMLg1ZF5yoAD1NHOpw8fveY8dPx570GYu+qjSmi1FhfiTCJHuqOV5pR
/zJxou49dr6pGdWAquS+KfRho1c9qSnCW1Ql9Yw2tdcm4xeI9OHNZAW/Io3mVObKXUx6R4R7231U
DhMwVdkJihTKudF0PnmgN2SipGfW2jBT3E2BTijQbJRSLtMkZ4A85Qc4YnusdgF7+AiezEY8iDsQ
IHZ+XkVQtfNhdeolzhBCa7raZCWSy46AUnAUDMxlHP/5f+1isBxTxwbwP7sYXr9V8x8vEU6G/F+9
DP/8l//0Mkj5D2naluF6uktcndCdv70M5j8c2xL4HDyWBnwDX/qnl0Ho/3AsnQ7ExXlguY40/wYG
y38YnuvounQ8XZjYEv5P5gbbkP9mbnB/fBTCltIwhAfu91/NDcEogJ/HQbjvNTumRS++s65SS7OP
rmrWivWWRRwv+jnWIu1n07qo97VT0hvtpUNvI5x9j8xskQfbqJ3iZZ5DmrUFHgHVE6HkyM8o9q/t
7HUqnMGfdwYeLVPpb9OYErYP/HPkYCZlaDPqBxPx47IOPKQdJkEbfj+99p8QmYn0a0GFtdPObUti
ZSlhex2hHcLBaqMDC+saazXhfKzdodgLgS67GzV8w9BXZBDSa7v9JnbYlRj+cGRQOZ36aVxMkoj2
AEVt1k3aArnoMsXTGSZ0H2ws9h76POSa+VkrDIiFceesDfORtMZoBSa+2+iiO6e6Nd0G1Ie0gA4S
edUV1Ba4B40Ru1fZlN56sNhO2tBgtsxkmHrPO4A0gjOPT/4xaW13gxyohkpAn1pB3Ww/6zEVCzEn
KbJDj4h7ZjbFvBWQYr8mSvJc90O7YIStrZwqkaCZB7ZnaVOtghnsVLXRBtVrvAnDMl6ZZbAJiaR7
wjh1z1y1VFQ4ewhEoGaJ6XGZNhu7rDSfytkvwaj7Ceg09Cn1AlTowSbyo+vZpJIK4NTjIq/Bk0ev
SHUWEWJ+vMnHvvSuuD3OXes960xCRe7DKxjJayR4sElGZHeNu5+/aqVQR5uQyXuuPnqinZZ2zrq3
yVi86Ya44POERuQ0ijV+cbRgpS8jI2eXFho7oCgHTGi0azgxg8Imk1jvzmanv4EqSwgtM8mrYwmx
CZlcI0Ri8WaCnk8LuJ4e2twtWxIsNIzdVr6B1C4WalN0IfNWxfa14AJfNHamlnrFNJhMeqIELIqq
/NhISf0SBAWHM7oQdgb9siJikNDeAFUJM2WXXKkseNJN8rsMUbcrXI5ns0ZG5OvWvTRMgobsh1ku
W5BEtaz6DxFA7auN+K1COXCtYcYM0dTvNAsETsJeyCadb90yN15ryttEteEsKJDDmSdJ6QLMoM+N
baKD4g/y6qAI3VmI3ttaYzuuwFeFa6zY/Ra44jpr21czBf4Y+EW8bsN6xUnAy2yADYlmBqKWf/Jr
7aEzbRhtVX0NLYJUVL01VAf8BoUcM6wCC5F010YUPiZYbZasguFawsytSskwLKvOrD03XdP0z+GT
MMt7RE8L5HRbCBDPFEi/4yZDqlGYv20kRWgvN16u81oUKmMHjiIKkyWxC1NNqKHbhG+9jV3IaXbe
ECFXnPDbNr7chd2Sl81bHN8rG/Vb2yPRlSC2LMO+yJp5RhQgnBpfc2P4HrVOwta3L1B3QRDWJsaR
CsWUO26mBB1NOHS3cWYStIjBlx3ikEXN2jLuW9SZ3CAdP3iom3Dj6f6D6q4+2nFCyTBb2elF5gVL
6cSxlib6wIUUslp2k829tkCG6NkY2UNMFbr6RBZhU458DkOLKEqXqzHQP/VpfoJQNi8NU2yk324l
4YDLGh/JTnNzvEugj1qTQNEsE2JLSOO+Mj3zlLJLWOgkgA+V5z+zzzhU6WMWVsW6ifLPsQ0FO7kw
OEAA4Y8pwu+y1CHV9tY16rGeoTm9WoTBHKCfvEjPyg6hePGdmNX7gKyQlFrift2HzkK4XnZzAtSE
aJQcvJUXFHMKfWiv+7I5Za797cR/yPB8IVINbQe65dlN/91j0ekzshNHZwQiYetPko5s3atfQWT1
F4uekUhcnVlwxhTCdIyVJ7+Q1QQolMkk8iwOLNypVuzWK7fkZKqKaTsUQIxaFAsPztaQbX1utDGj
Fyl5duso2/r2SD1eg+XT4BkiJj8lEkhXYh2HsrWP5LMu61A8Z+xrFlZYVisVYz5LQc6Cp3SL1FyT
tgqTxKDjJX1lQzguj7Fsz2TlPlf6TrnVte/YL5Ul6tk4D1b0FKj1fPMh8+bgBrhRVZn1B2VrHfjc
tY10HZ2UuejMAds0KZo2nde6SjIqM4PNxJg/1mk9LlOPpeQEG9XxJEFKf9jav8XE+CxlWj2osRz2
xm6Y0Kq7yXhN9YtIHYcTjuOlwQwTCsa5dWO5q0jHlEv4HSaQMlv6HriXKEX1SdzeLcV0FKMbPqXR
C/eCCoo7aZ+0v8YF+cm+q7mt9Vl1sxLl3gqD7aaGNl6gsxlQpZL0p1XcI6N92+SkbdSkXkZOeVa7
3HK0qyDtPSab50LMEHfITj8K3XuMlGYdik5LbnjMeEOay16LnV1Yqp0dy7XRtI+TrJ5t4T0B1oW3
mryCvHdRyvev5AugRUa215ftuC/gZS4Zrm6zgAgL5Bn7KiqJbQX6qqN/GjV1iKYK1WbYPSTusSTI
xapkffH6kX05W2BUInwfhoDN2HkPk6WND35b4Vkep9+olemgB9IIeal9lHV/h1Gq7RWyVBpzVPNI
65fUHD3qA7NZMh4/II8wSXVYc/1ebXQpaDnKVZt77ML7EtEV3lBbMK9hFVcRfrx0qtFdzQtwBHgQ
NW2i+IrePZD4lx86Fb4DwXiqWzfZdELcAwqQKIWxBxOWbSVxgV5buEs9A+E2QhKG1r+0uB1FtTau
mLMvuSkAQu3eIjPa+dPg0pwgDcpY5rIVu+oMe8LIDD4qKdUmMjTa+46pajGFz13hA/jOzI/Qj7YQ
sbjBx0vPUwP9NY4HEwmxkchXu2W5NWEjOxTMNhDdG+G6anLwR17TbmiQ1K4gF5ew+0+bPKu3Wg9+
Fcx7tzWINMu0jg6JCryAeMR0Df+aZXrPHcIbGbnOyXTwhXhBb5D04nEbs82XDP7twnGIYWl0qMsQ
JCRuLpIJYIXib71nY8PkpWPiiRFvVYDCkdgvx8BrTiyaUy7U7pm9ADrKmJNL9VpyLmKLnyKn8lwM
Qi3AdJjll+5X1sXK4e0gU10N0RAfprHZZxHLWLYGx6S0P8suwktfTw8REP6I8G0Gd29Y5DgRYSZj
YkliqI9WyGIb5C6rfKSGu1GGZyVgE5NX9JBGdrsgOtGGGWH8QdhI8hDsUcqH2aJiciz1EHdLFa7h
yg5oPF+T+UKtzXgjeZ738/Dk5BqsUnLOuqj3kbmoKlg3cGXXbmAXOGY7YJXsIlBwnANyjzaT/IqT
sl8MgPZgdmOYNL80beiWnUkkMNFVXyowP4TJgklpEbEZaXQ0Mo/Z71SyTLjmOkd03uPx0sb87lfV
1ZCqQKgV3+PpUrGt9kWSseGJKClTUSKAIejemKB5lEX2hPxtUSgxax8R2rf1cpz1jrWC1D90+aWZ
JWuz+sZzuY/1JWgEcz7cY1Ftp7lraO+23hvLoagfJBNNN2vOfjKJRdHhWkw1Zhm9z0hKzD5CgmWt
1TB08NocXEmEdNfvmaheKXmp7RSBXFaHtDwv1a3N2UP2Bshp9u37UljVU4KidYGJqT0bKYJIZWm4
zRjn4wMglYl/E3jDsBVd+zzgTKQsR8odsRTbTPAej52GQE7AIk8GK4C1MvQrPzaxe8PzsqBUOFWb
ffwsBI2Db7UvNf21Rv7faRLmpQtcCAz8zYt+IufZKOv92LGkGDwSsxVqQzYlzIpmFQykJxe9HKim
RpPJNfaR4lAnVR9MIRDHW2W7m0jNZcKJwsvJKvRBfv8iIrmdZH4G0kKMX5P1b34Z/+qAF/txMlxV
2H23FnKAWDjBqsrsm06zcbJbTpQoXhGd5S4s38GBOH+J66/whdo7ffSlrO6ou1yjqDMQeKUmIcIn
LbP5X2lFtAELSZzU+A2d+65iRH5UrJilB/OkzkIjHAo9Y25gBy6UQlwb18lCkf8i9fCLrLgJAWCF
erHeu87Ife8G4/2gWhjMiffgdOMLlkuEJXOqh8mCq/poNESsQW5Ui2jy7lkXQLtH7hA2ZDgwkZqC
tFtOd6f07uilPl034BGu1zXoILauhFAEn4y99l5NCJ0wNgHtjRQ9001wipBVIXYXhyJltpnKfZSh
CjLJqLDhLTnK2SGk+/KM52Ga1hPdWzcQqYkljHSgZyEJkWeoPnhP/uj9ovp8lx1niGA4p5XvgLU8
tJb1vLDk1uLqKb1Bfpsajj/p3yYYLXlYvkQa5lHwF5OrbsJj+duk8m4DS0lDtO+6wYIoxOZOVtVM
sKKnhuvDj4rT7KEUzapzrIORJSPhCixXTI1MGic8lT1Krcl8y2sWPXjs7a455D4ntOavGegf9Ty4
FLYKQQiAb+VcGHg0uRyBTQ8BAY+68WJVNZRfRtdBYn8lWM+LAmKtC824Atcr2ByX9XWU2s2E8q2c
97Ys1sCdTnBal5KBJBFZ66kso9MblsV4Y1j6E6FcuzbmVAZHWgDwmmJxZe72AXL5SVfmGeg++vK1
qWkUhXIdDMkHnHDqvcr+ajPvRP07M7UQ6UEq/zVUAAd+As1D7BgAdCq0smwiXWdYVJR2TpxfpNli
xAx/efbwQMwjE4GYts+UN9t1VqA2n6LIXGJiz36emhzKi+1h7K13M4GY9CP0W9VjXIBLNnBUy0F6
C9Ml4E3LDgguD41n7dibAIg0X92p7edlx2vPHWl+zLXefaqhQ3lB+OSX564v8d5uoxz7rz8HRRSg
68iRvrVm/xJ0ZBmpbu35oKVGMn2E/UxZ8cL0IqWMonvGdnVLnG4TxGijRCfsx3vphExB/5O7M9ut
G8m69Kv8qOtmIRgMTg3UzeGZNcuarBtCspycx+D89P1RzuqsdBbS6NsGCoLTKks855ARO/Ze61uG
2a9hQGv/M7sl5JnAppF6io7LFTxqCGu2PoAr0ChmWDRqHEXjwjmqQv3i8THlwqFF7DNT1zUHZYDA
Fkgj9n5QK1Z3lWCtnciRwgxP30HXxZUzGl+SSu6NOGmPRqhuy26N9pDc+Djcpl02hxdEF0BjcFl3
sbe2VUNoLRcQzkNg8QwtELtudOM++8UwHCtOEaQukTTX645bwu9h8i24ZnEeGiHWv5rjq4jfWsq6
ZEA9ycxmJ0zv0orqA50ryrjIurbjtN+714531TaUBSmm/I4tmtrx3R2sd2M86ZYyLh3ZLZyO2Enu
nmu40eTBcEQjJyU5LnX1DrjaOxWqHgIafGMA8m8f+/oW90mMa696dpz0YnKxEoRaMN0Z5weR3DSr
xcEPISWGnf2gIu+Kre92IEBk4wj34M7Gg4PEvrfGJ6lpwVRwBzgp+6TGyxuXUPhNXy2vZtbA87Ri
wjRIqAqr/sh9uZetwCxf+EBay+wqEZ53nUTmBQrNeO/VMXSsJD4bGdGaYUYmVYOOGnneg01AD7gj
+WpVFUV0/U0NHYKV1tmmVW6fLLjuqYQ3UmXVW4UGajMSE7K4lxn8k2sRJd1DicYq9An0WvN4cjqe
NPmZ8S0HBiUMpwYHH4ZG6OCQFgKX7aI0Qx8vH6lzuTl+FCkA6tzFGBATBahrlg2TVueuyMjyHgkC
n1x5IW2OHNX0JSVxh3IL/nPZvZoe9vmOwgax6XZUxoy8tsZ6YncXc0yDrevDl0g5m4ZxbzBmYl/6
Gkxsa5kohuD4JkgNDJvmZLIAcm+c34qBB7THKxfU9vDidBnnhfFLnhsoLDFsbBJSvTba51Qygkm6
8Fs4JrI27vpcEjubEXUSSw5+he0eJguhnZQhp7vFPrKnusxZJA2BQXNKoDjzUzbb0e3yU2bbx3ly
zm2cA80u3J1SoUEfhfYGaMLhfuo/KouW/Ygvm517pFsFurJX3slE2rglnGtXyZ66gJTErqZRiVjm
ekzbW8CUB5NW7GacmPM3BhOI5psd0gpMkTsumPWCjANdQCX6jSn89wLOyn7MQ2PTey4xTrX40sKk
FAZRyqqPbjsR3VmJcR16A3e1jxtMzcDXOeVQC064hj1BNkyU3ta5+pZoPwXcPlwSlXm14J3OJNBv
2Vvwud0mxTi+prxkxqmUDyH05mVw+cG5DqY5v84F7Utgn3d5ZT30BABDajTgXkgLb4UAnuta65g0
ho1vXIUWlQlGv0Q4Dcx46jZBgLtdQFvGMBt2T5WO6MdGqAT8FAQCRHMlLQbeBZ3REiYjoQXx2Pof
hpCPzkJHykkjgIb2sBxoqB7DoTiGLucOgrjJQmmn8hwxuq6R6VCQFc2udCl+p94LYvgSizw14WWO
urJrm2+toeQu5FZej0x3PtmwaPH4Eq3cxzjN7T30ylssj+YxSckvzda5aeW45zHWv/+pjdplN47l
um4YBshZeugJZ52t7dH7/PxSxHDpZ+zZZzkTRQ9jne90fjIH0uJR16yZ4NGSfm/RsDqlKy0t6s1r
GjL2HjKePteliLe0Zn6ntX4yhK0/8ME/OMVW5CewY1oOG7iq8BLNB9rJyASX4QgWeib6+t8w588/
jR1FjTef8poNLAd83Fd3hdkk6U5n7UU4rny4z98emzDCwDNunbJCV0ZP3vtBOv9kxf6QQa7o2M8/
/fF3VKHbKa2xSdh8iMNKvxt9N9yOLdIcueZY0IYGE+bI37/EJcdWJivP1ko1n1YYMKFS/hx8/hGQ
J4LNRicljFy0mgzVvX0p7cvmE46ulX0xVEmKrWZFQCfoIxk4h6vqFwLmSrz7/NLz1BD0IN7++Ctp
e2eq3PrQyJ6W2h/fqGfr93/1+XfpXJjbuWNp/+MbI1nfW2tNRQO0cKIDqA8cJcHB/98vfrtC7T7/
O0m6XQMCDUIvT4GnfaB+sjcOLuP3UiPB6SIJuaNovrh5WCDMoR4eDHZTMESU/MSNu6VYbYqbXAzL
zuxNcysGcmrarg3yvvC2cYYlDTF+0WssABxWUt8wWHgIaGYnuEPDgRBw7sVK+L/GsYDPnL0UlNEi
2U/H5NJNo4XUMJq8jsxCuDTO90UaAAvK4cSZwL7s5+TQdqDTa7pSxvQFrR9wPapbupDOJlIeoc1E
S5oGXcU5KR5n5JcHtfrYuCnxf1nfEsnGMtl0ILI5fSAupL40aqQjJkw51ujzHE3rJkCOmC1HuavC
/lbhkrgQS7wzK2Ko0fbsF69BpTlZQOFoDQW1G50XCy49y1wVIKaTtGEEedyZOGIAA7IcDl/BCTyK
ScsdPuEKlnE/FnecE/FD2ES+EDTMcal1MdyjC2z0wUh7vmDS3MjonbNvDmgLIxTCThRFWDxKNZJh
U380srrR4jpS8oilb9da8yF36XsW9lOG2wjmgvWdvMcvLYfqvGFGn8/5yUIxMxgqDFSeXlmWfMwa
iA6IMovMIzwHgSU1mb2JhukB7fo5zR4GqFag7sebsFf3fltjTkivBbqjuqmeaMZz3i/xVxC+/DjD
p7UWfCMDg+i48G/XX1t7JqMSFGCoG8Q2TtKPEiTCQAefQdz8EhIjWoQEixui+GIr9xm/78i3sf/E
4oWAzpkeVPsxttZLxyu0MbJtwHBurF5qyJD0sCv5pe0uK7gMGxqVLmZG/by+uoDwTu8qc+Ad+Uv3
5g7RrU/Upb3ar2ntnkfqiW64TiOPk5vaFMJ+qEPqn4XHI6/z8hDW4rHppgMRxpwSk/5Djx3lFedc
OuDslfJUC2Vc6O6BGM9wZ6PhYz3zTrJJDglOKhju7PJN0cJjKL5nink9mt9qi4krTao2iKOW3RKx
2By2y8Yy54da+t+cyF4udE0PyuzHkmAo3d0YszMC9mlWCqrN6T5u6TggpqFN7xmujYLbG44QZJ3b
ki5mZUOPRJwJxLQsdzgB+gCkGYGWTPbWt45BkfXWkIIwWMbrdVFxSpWkXW/c3n4xgL5EnfPF7Ikd
dyp1JRnBpUNnBKGk5x2aNHzDhsBmAuzXz6OtkpUch8SChK8rc/aeh1a8sVYSM1pZhCMh11CEPpcN
Rtp8mL9lsC02Rk4GBMD+bsxHvt0+kOJEAwFiS2FaN1FJ8NM4Ngjd6AtjAbMvTZp1R8etxDnv0ve5
9JiF6LvE0b+5GY3QZcFvWOAcjmx0UAnRgUHGIAIeUom9DMRCbL0uNSLeyof1oPzLBdJP2FsfY4El
TIf0XCtIyaRFAhzmD+u3kgQne5bpD6kJb/DUk5PwkIbJwONYPbWueePPw7gnB2XctWgy8uaJQxYc
KWb3QZQrJ1Agek5+GAUa3QVJM/YDE3XFTUrz1x9dTm6YR1wXkHCaoSHUA6Uzrvnmq+gX3LMFYrQ0
4SPx2gvbrZ6FYV8rEh23tBHSeHkmJekk1XjTkTaddA6/mRi9IEt6NOKwk0jDe0hju9ljDFnLVIZ3
OEMOETG73EENC2e61u6ctnx5mDX6owQo2sY70s1+MWIrwqnAZn6RueZl2zqvDSUYMRygC/wMioh3
j7zyHVslUS72C3ji77Ja7urm1pXVbla0AaeQe3H9RmpnDIKb8GW94dt42fWJvzNUdLKUcZ50tcZk
qbssAyo6p296iI6+U+25tGXbO/Ti/FHczmBu12JBgt+eHuOKcNA0M+4LMOP18G5EISAGLAuLLU4z
CqPAaSNCiUyGh7a3s3QfLFgpdhLGzqbB1RciWsuc+Zo+1Z3jOrckYtyVqBjLcg2asW4+f++Msg5n
VRZz2sv3rVvdxxo2OIAX9NOU3EoQIJQ4OPkpkLBpZKhjVf6I0tNfBWMaNcH83cDKgUMuZudZz4hg
Edleml3a32ugi5tBuFCaWxAHZXjvmNnWmsf2UKg3nz7uxrHtbzXr1gghULfNY9qkB93GF3ZpXOM+
PScxq+Lkw4BOafbTKIq6mBVMWW86n88GbJYO26iXv4sKHwqzs4cS7QMAx60oXcznFVP3VhxZXFdb
Hx3WSRyXsX2ljcth0Us5RnaHkoXWKJu3NCruEVPcwF4JACIux24IEfsX7rKjBrmESHAGxflgC/Vc
V7xnBS+A2vKUzG6+RaP6Okcrzo7Oe42UomYMszFon1KT75i+wn9wdowD38iNQ72c14/pMJ2H5F7Y
3TcRUeNIbC6jPuQ8J2y0B1BWN4LNwIwZ2agZaBBtYnOhL+nVZhE0JtP2FuFmOjMTq1N5aAWIxbmS
V15CWpZQL80i1ulVeAFMeIvif9e785qXyixF2AGpeF/TfnjWWScCmSQ3Ft6BTZcmd2NXfngeHaRM
9S9e3ux0p9+bWb3iqX0qc8qCPnlsnOGrcok2Hcrpjlqj3HN+dNkAEgKfxuwt7qy9z3SCDDkGDWX7
bvN5ht4EJYOB/lSZOy83s6M3498zuru0Epf1tJUCJhCzPusmD03EsU1CbnBDSJbNo1RZ28TlE617
sgnLMeFOsOEUFUn9QkOfzKlEMPDqmEua2VvXoAgI2SgYi1l7p2uuRMG8WPHGICcA5jyQ7TTK6Ks2
HNIfGqB+VD7KY6dEQnJB5/XWNgQIY0gLk3obh4wQ7fmBFKU3mmY5cX3DgQwuus1F+W19vsMqagLd
OQAmCyCmkgCESTkPSrinAZ88DxJTuNGaL22XSZvXOqTTSJfoZxIHI7ezb3SfcQAl0aFq+Cm28VSy
agoN7s0pqFvsVj0jDUD4SsIQZNb5FNMy/iz33e5DOvSnQPa2kIbNdWuGWBBSqDQsmfCgyez4Ziiu
QhvmO1EywUKUD9kv3D7lzkHIA8nLJm0H0l7GvztCaTSTx0witwa6BILcuxUZ6RY9kxILniUpj0xk
qtX+GT74ifMiYuYCUThdzVn41AlC3LSX7cxGX4Q9ZLK0rL/PTcmSIZe7Ml0OLu6TjS6gkXIcoqvA
KAS6CvicFFWT+7aS5zak62zdKSV5UoMezKZjWZg7xYQ/MImrCmLaIDiIrPFQGfZzsyTjCb8DXTpM
+PjOnxu53PQUkYcQtuzGl9kdJRAahdkl+yY6tkvrg4mIifIW+Ekqixl3T5QtYK7dCj+juTr0GJAn
4bxOtCswS7Gu8OEqKNTxfYOceWeGVYgxY+9U0U0V6xcJAmw3QinYGgiTNKYc6blkiVpo7ZmenP2o
685MbwKXiSvDIHSynCoqbV+bIfoMy5seuRUwATW30h7HE7KfO8NNH0eB0hv5ThQkJRtZA4IhnUhx
RR6GPX5aOaolr5wl6lSiHQpn+j5a5zwqPCuEU2E7x+KKYMrx+/2Yls2xjk7Lgrs24kAoGrzZw8i4
1OzUSJ/AufVnhCGVnVzl9K0OzJzJIDCze7u23gESpJfCPvnZdcsh+643wSbF8FsYmZFHzkfSYUGf
2LAKMDcbO/KgzdbEqtXCxg2copWim1f3BXVkjBHBnx472kKjLO+7arxsBukEzPCfOl0hSbZf8LE4
nau3hk5wzcrkHuL4fWnRpmuZWc46GsE03JHde7HQE4HeDyWb7r3T5+OemK/f2mVhpJSMDsvy5BNJ
P5xsu/9N+oQg5OF8UKnAm/CaZ853oRaY27K8sMigY2CWXC7Y6HZ+JG3Kd1zQGN7kkj8pm9u6JN/e
oNlG+NEWamG5N6DY7vsairHurgdzEls1S5qDGBdCAsR29KPJtCYzZLNYgjVxLvETsIfwqVHbpCfd
z+s8MCZHNiQxAA3/pLwjxO+DNz3RnqFH6BhkP3bDeykZyxR1+AW39QuA0ifaEY99CaoBLQw82sK5
nsqeXvT8YbZ0ZHMy9sKWqQ3WOxK6ehBfvnGCutIfMDeMG3OM7C17KLdprm9TBwJXDAtx62bDGlt8
anx69ZGXvhFtuuLRX0hG4+bvX3Xs78sONbyooZNiiLpiIH41T0wOwCw5d8xmgep/d0q8uVnI1KPv
ya4dOX5GS0Hoi3vjJdhNimUAgciWjXlX3tiRotCi1Wlbe3KjD8O4mokm832cSyjJubklfO/I3hcd
KvOx9xWsM0mxl4Gz31sGWOS8uE1tGAmlNdz5pfwywHZMCzyV4Cuo1t/rrn8h7S6s2+Iqx4XBtse8
HMkS1gNAIWG4XFoCWD+ueY2vTq0RXMcscXadv9BL1+LIqY+wa6ItOYi10w4f/WOS9Ju4AL5Wq5aI
W7FMW9hkgHp/I0Gy2vl9RPJY4ryreao3WZE6uyEx72MlutM0IjTWs/OCtbSS8TFrmCbRYuxdU2xs
OMVT2nHkKut9HHKkzUYQas1VLJ3k4HnOplvKeWs3j0momwO2vy+ONLJzwvNLwZenu07WattPsd63
eQ8+zPLAs3VM1sqjaXUE2jPAwQGFhSS6sVs662aYvDmeTE6DHG40zgRsQP2AVr6AyZlM83ZR9sEv
B5ewONLIHQF/1xp3Me0V5JRl0FdtT5a4Qq6YHxnmhLsKBu3RNo6yHvo7sLoMEFMAydbADDeqd5aY
Pj7Vx//fUuJ96Vmfr/Db9L+j79X2rXv7n+9lh6b1+q34/q9/rAd8nbyVf+bE//hX/+bEe/8E6Ch9
Bouech3bQSX9OyfeV/8UypP8zzeFyXdAtv+bE2/9U0h2QMJqqTewbSGI1sh24n/9Q/ID6VQK3yUQ
WgjLN/9ftNWm4PeT0UnZW54+/vUP2zRNiwazMm3XNpVrS7D4/8mNT+Z27Bk+tKfSHvQ2ibV/8Nr5
ARQlLSuUE450sFTEMGFnrFQMC8Y9pncmFAPIiWa5WjmUiErMje/gtjbtmSH61dT19h2GjEczpQwv
UdDgpTB2yMf0FlmDR5ujwRw7xaeCMAgABysfqD87sv2aK5APupVDkNSgMfq2gKTy7KEJaFCFtZqO
Oi2Punph1QTNk1pDAMzwlKKt47jDummELkftEQTfoijLC82Atfe2kCMOHi3djd9yEU3x1uSqPzqq
fWgb5ndtxGutRIfQSHGEVKYkSg+QSNMijyqN/nvnDuKE0eSYx0m0c3uLfo0x79PCpU9T5m91wQ9o
8YBPzVzsP21w89RMF0B7N/Tfat/jFDMzwDCxvE/gaXYMBY+pM31o72tstjVKQwOjaupA864kocLV
tNbRqROMphVtowEmrnJQ2JiACsqE5TcyPLKunBCpDQdtdHmvM2Cu43/c0bc/7oT/KfvilqZJp//1
D/OvN4hC+q9s7hLuOcv+SXufzl47VENdn2rLfxAdwaKfX4iOpK/F8HUTzT2TBvxmoueiFP2nJXF/
fzP//lr8v9yr2E4sAHxYFDyW2TUD4dvbfVJG64X/LyglYoqyjHagAds6gT9mmYEie9fobyNZPBp+
+T1R+a/egfUR+PMjolwLCLVnAsE0pfXTO7D0jrkwtshXQdIlKJ15w40dLlFAQO+u62R7mFe1TTqC
5Khb1D8GLnw4YSQ88nyfkIg+/f37IM3/ckXKd4Xp8MB68EH+/EakQuqxKHUOS5s3Ii0NFdBgl7ia
4ZJWlUV/BNuugxyTgwSs8jJf9vAEGPIQDDNZjiTi3v+OJgREo7OYB7/KD58/ioxarABSBjpMf0SE
/Fga/8uNZK0X9fPbiE7F8ZTpKVi/P316EU9AUhYpF82sEuj9fOxSb951g+Fu2hSprYBctLXG5qtj
iiFoIp7DJGSKp3xR7Vr50UC6PFhQBzdM4eg5hzRIm8c8pIM9IU6ogIbg/AvyJn3vKqwIudTZeQgb
DWRvfvd7fY0mmzdCJh+TMVEB2kQH2bG8l17Tcfz3H/7+Y/q8MX56xdCWeKWuRReCmJA/f0xTFuUx
XfnkVHbEMhgcY9sGPXCEBN1b5CU+e+BhqI2EVCnZbAvyG8MMN/kCfa4eXawpCD3bYSj2roMuUrT2
PgHxlWCPoyPkPwzNyqhEexJmw86pWQT8uq+3ZR6++bWJLLFvsrOdIRku7f6tqSbiwg2UuBVGlyZ0
gyRSOzWEv3pefnLrsKXYQiBD4xiNK5Rd788vm3GjC16K6rlr/YcKdAVv+XLThvk7cQP9ofmtnGnO
0trdTXrWKNJtJgk72j/L3uccvAVa0UFfCwrTVte/+Ej+27VxfZJAQM9TSoo/X1vb+LnVtU56auaj
aDP3vOTVS+W1bAnaeagNZrkL3sXP7QDjhr1xapImIph3FrrOYBx2BuZDjkryVbvxu1pmaBIU1dyW
wJw42gd0y5FZLe1vthIISeTD4s9nu8Teb982kYn2RCJ2qFKM82tNrNNBbQ0cGrVZM+dLk9dEhc7V
379s869LmI0ZC6mC6SDVdsRPuzxzcKgHTo3j2aExTqLKrdKIavGxgINbkruyAcdALPPYoSRAe4rA
Bz6S2cT3q/vuWOLU2fzikn7aV5Rvcxk+pQ+ljG0K9dMlqcQYzQHt+ylGrsGQb6Gz5qhDW5SnMnfV
KQZTfYxQbEvfs7cdmunEhQuqC/NXV7I+hv/xmH5eiW3SqFaeK5T9s7ssLToH5juPaZdABVQfOp6M
E83Ufp+seijJOpTNmBYWOqoR86SqiutjV9Qr1jF3aIK6j8gpGCD2SDBsaWMik7+4Rmu9L/9yjZbj
+Q47H6vJ+m7+x9bXEz/SOtXEUkJjwu9M/9wa2Vb51ZMhPf0K6HSJRAHJmLiLOkY7tKCDYPR7bSfF
NQXlByE7iKHqjwym95fJJNWaWeiQesWtNIg+CdFhBxUG5B3kXWC40njse7o6OIj0VT5R7XktQWdu
/ct3/6dtYX33UdCwp5uOKx3x8xM5zGaWNHaXnISamZJ3xEA0w4yJGTlkp9cwYGDcpfyMXsN5VuV9
ugutGdywrlZ243gey6ObpcYvnhn7p2pjvTDpKt5wJCzU4t5PN+gQOUO1hDgLcIEd3I4Rhk6rlL1+
pt+MGn1KM+Y+2XLvhZa5voEc0Pm6R0c/cR6nCEVnAw8Ur8UUGivZaFvVlntScjaPS673ME0Dxx3z
G+bazd4d0LoOiWcyMnGOSZ70D9YkzA2GReOtKuqTjRk2yOfuY8LRQXiGif9c9URl0MIk4pDYu4qU
vCohPqTKDPxf8Rz41dhexl5H8k2xXGQ98ZMyM+lD8jmiCWrsunvzlvRqklhyclC/cX70V1SXz6zP
yJZ02yGBIzARDQIyXuPu7xeB1SP6821tczP7pFf5bOPOT8sx5Sr2Sdcwjory4zgOCbs3rUxgH6A5
wYncWsQqhb4TwvkcCFUm93e/4GtGqWIACo8ko4kc+U2GOdtV1hY4Vno7e2I7D1V9aqvye2UpIlpU
9MwoW6+aUgZlfkuCJGUmYyV0eF6nIkwnITHX0LLroVVf6/AB7Ybm5HSJmYo5zOK/YD9FhdYiKbTK
MFwF0dV5Af+yggrBiHLkDpnaRKtxHPZi3Y+/jdrFdTTagF+UiyVf+ERTN4rzk27fYj3fLDnhN5zt
i70FHCTSfnTsMniSiQG0nfFSfKR1DtYXNE3tYN0Zc//Vjgx5V1bzDVcMvbet9gtze7jY09mrbT/4
+w/oL85b3/YE97/g5EatStfgz+uO8Muu0jnvkpEw0u3ICUELTKuFGGBQjBCQAaFU2Bg2jddRyEzl
g5MzgHC96i6GL7nLXXmVGdUn8Iu2jdbd7hdXuFYTf14ZPTzGa70hYUK4Px8KEgNrc0gj8kct3IyA
z0PYqpVgb/c83nEeM7D4834kcWKft9Q/UVO9zgllMiApknFpD6qFoaK7cAD7xdXRL/jL1bmuJzk6
EMMJAOrP79/saVsrMqhPXivVIUmEH5Dm9Zojtd+H2F6DehrnTwTHRVkkFs1vUhkA//3Y9GKC1//+
gqwfJ/qf3jALoaTwbY5SXNpPVSnsZWI8GxK7JitntGnBpwdlhh+fdI6hNF741r6Lk/IySpIYHuB3
P5ewA6uvZop8obIsnH/eWqrGxXEkquVCVQTOtf1F6I7lNgESuI8T6zYslmk3xpiXgFvwXA88FYOJ
YXXIn6J+jbeEZjJATrxt3YQjFU/1iY+SjB/9gR4vvXLAWh11t9yGsuI5j4bwzOQBET98lAB3p3Vw
2mTFn8WXk90QB1C1CJFTqmDbd84MLW57Koxz7HOdQ7udtfK+iRmRPDrktj4ra/KPTRld9Dk/CqOv
3iMFQUUEhsV3cMBUMZt/EQF/kVATznUajgEwoQnLpv6Nj1sHTToQnjB7HxbB2bscXQrKLxLrPEGT
L0aJJpCqSsyIFxDazS1JZOmD9L7yZsdXVkmPXKhw747xwgw1y2A7IeXpTM+8dOrOJnMyGp9Wy0yv
tYLT0G6TgxPJrSfr9oIN9dVwx+XOwmahXFoS9sIgsRhj+0xyNGqaOSU7qMq/ujivL5IcbhqKEOrZ
IgQMOKivINhsar1km4HjrTPDucKgBTTCQ63RsPse/d5hx+pzGrBxGB+qNnReFnnIFGPNeJhPXSF/
m5dM3vd5+uYu80gfaDYOQPTmzYR5oKe7dXBGWPYvLILXBe6WKzO1Tyhawut8ocXclUwRGZrwSXrD
XvqpPFpgyLdtzDCldn2AM93Kz1yM+LaWBSR9VR5DiVGa0408dJKnemGEflpUim8aNvE2rtynyBQY
9WtAeONkgCC30qBBCxUI2/nqdeg00qgkdTWBwuSM3rdY5fW+dEcyhDxEGWaD8rVIp/aBY3Oxd/oM
/ow9lxvTqLx9OHAvx2XVnZx2/BhdhsKR4RBVYhP+osC7bHVFqpRL/BI8Y2ajGo94BrtnHh8V5v8N
RRXJd0u/HRoTuBOHqd0gGaohTLxQvqYtNGrGKNo9SNVeQfCMkRP5DBXTbN87JUAckxTSyEaIrxDZ
Hp1E3Ulr6PZuubaw+wliQLW6hCckVSjrovOEeXLp11/huJduXgmytuBSgcQPSZr5UXS3ZbhHwb5s
wXihr3dcd5Nh3+aII5Hk1wWTCnOHw5HOW2tTI7q0rFvwfgdYk96enstzaJbuTuuQ6OHBT27zHNHQ
otm+LO+pGhqoI6YBJJxJwT6scMX75oxXgzEfYa2P0ogmNOYIGnBbEyRPwbQ1YryMZN7JfeVoxsZR
eNnDGXJqz9nnVsO5diJManauqIGgh4dHH/n0Op+58Q0Y6aL4NggGTAsYou2U+dGVu140SuAbM3eR
x1ZYRDS8CQh/Db1OC6/zEEO29mOFp2E6NPiUr+X8zVmFkODNrrKVv6BSyEutAqyM0da+FGWFr6xn
7p8sw4Mq5DFmInk5TJZaDYWMdER87Miby0sa8gygrkJn7HayjMWdAe7WXF941ZJXbg5eu1NpPz15
dQdVIl0eM1z51I/GMS7K9sZDfbjNoiR8jrvlyVgE4ilIgVeoA/sgFkgWZWIfinGxnohKjAOjioeL
weKUy26YkAGByTjc18hpyMdg2sy0Vz2XkihJy0ph/cjICipDi69NqLpNysAR4rc6cHTnffLoT5hK
HxPo7zvThLsOZO1bNWIKI9CJhA/8kAFNn/s2Mv0vjoHkqJ1TWG42Oc55F5GKcOgoJa/JpN9RaHD0
b5YX1bL0NOsQIzdpTYTf0bynnAP8D1k1et/YVn+ytDHcJKCXwLX5d0OmHe4+MBQcsznhlCDD/clE
3qYaHsuj7cYPBQjIG1FV3VYlVsl5nGlpNl654Q0fZX4CQfru+hMYQWHWJwh9yCWMgcRqU7xgQUUw
32kUz0l8VZT5RZ7Iw4LZ2Y55BqvWMrYW6jnWej2sbnh9zlFlB0l/sNrxjRiDp24U5VWGEng7IC3f
16o5J2gGajrjADr5qZN200Ak5NFk04hqwLPivTJf1dSyVhFWEqDgO8h5tYuXor5aQNxZVqG2HQNh
QzrFGcHeOcdxdSUGEoM8cyz3dXyxpGl7h5kX7Ly2zmjczUPXD19a0Fb7PCJdsPBbfEcmPk7gnff1
3JpEvq0CPK8PmFLk53HplpW0KE6mX4ljFA3kEYlxZ6DCDzzHJ8feyS9mJB69TdM1rJTPiJsghbFq
H3PI6mFmDS85/JWC5g0nFosw8ex6iktiz1s+4KQQwVjYOGXbvN2zXiAAytOEqjK9qVr7ssSlcjnG
aBeTZJRk0KNng0bBrsYm2BSV9SUGr6lM8sxhuYmmPaVGtRvLwrvUw5EcR0IMG4b/3LGnPJYvi4+M
LIa5h/fqTPwV2oCCEtDy2aNrv+o4RvbwG8oMveiDH3N68EnsKwxtwjVhuxXCWXlTXr8eQVEe1MBc
LGQfF4KEa5R5JFTG0gRSVVtHUyP7GdGt7f3Fe8wm/8PtYxRWKj6T5kprKK17RnBEimAov1hG6BXG
kO5EFvecwm2Hc0wfVE403eRISA/+qINiIHFNpLeIDe9zgt12QIvhzwLD3eZgbGt3yM6tthk6T9hG
3JSRfu5XqDjQdjBNwWcDBxyE6Fif/LR98pLxdTSepwL2EsIXWsRzgAPI/kIeNoCIMDvxFOCQWbNc
sXg+4sZtST8pXfeoLf6/MlLmpSzIRk2+JD1tRh45QPosydUMqIyxznKwxvrgZN2bSMjyZieeZqIw
6H8DTMHPaLf7ysgxxSMKowtNtKx2niIspiiQcXubS3jnNv45K0jacTqw9uGEgmyeon3f1bB7CUFp
qZ32LRCAFCMZJfVWJrBDe0QHUVJ4WOgXfOl9/j7vwrJHFoF6cqAZM2vra+TWnNnD/Ai/4KGlNbIR
JP/0I6CrgW3gxPgcVmfXlJTEaImY/OrACCnbZHZB0lGCAdk9ZMmCq2sBSNHCa91MWU+SuQGG3ZIi
CVxzJ6YFGZPAGPQ8Dii9G7ob2zpna04i+TAuL7Lvil0W9as7F/GomSkrmNyi26H1+KhHa6J963yY
qn5KR/LrCAULd+SB7w2PciLsAcExt8498RUd3r7J9LjL0eGj2WR9R/K1GeMqiOV0SeqIESyj8aLQ
66NzeuNsT9xQ4x1izXE7n05e+X+4O4/lyJVly/5Lz/EMWkxTSzKpWTWBFUtAyxAQX98LWff1ve+Y
9aCnPTi0U2QySWYCER7ue69t6yUZF75IbaMKdsRbygGOsgILI2W71kYDeKj9snznHPioqSc2ORow
6VXXtOxyf587rlyLLsUsl0enOvLPfcPgbkZXn4/GY1Fvo7kNcBTiFg4qyOZBx8tOfDO00vg2xMij
tMzXuSwHckeAdeZ0/gF7pVBA9mOwBPkSjMHBSaXBpVyaQVFr/8hUe+0mws8kts3eKH+ieTxHyQW2
EQCXCeMEgiEqBTIeZdJLtuveXKfxVxGWz35QvbR+f/B1+ybpN5B+RZOjizikuzXxxljK6so8RJiZ
thFtGWx73C5Dl/8syAQDs0hvQr2lEjk5vURr48QFRxMjOuInszbf0cfUT1UYHVKWAgKOG5a+pRto
MrTfI3Z8aUnSQXvt9VdGgNwS3WhsYMp8pzhiywYHvfHT6M3PTLZOMAXK6OqTWD7ouxekJowgq2pK
leWf9y/cH3L/598PE9KyDOEW29r9f4eY3MOQKM/lWfwKJe3q/sCI8eG/HnP/N0b4bFmFzvd//X2g
FZnRLhrNy99//sePWp56KMJkXncABg6WARSiGfJ921W8Ff/zmW0J93n7n087CZsEEBRY90/ef8/7
//39zr8/7D+eBbDpSz3n5Q6hUEYOxvKXmB7KwjzJk/W/v/0fv99/POU/HvOPF+6fL83f51n+xETV
b5GgGTUl18TjuO5Kszp6AtwOU+GDzlEHDMH4I0IwSK0Kp9lI3DUU3flk9IHaT5rO/mw2UMdZ0Xa5
cBF7Wnq4OSEFPijDzypVBFdkP3RRX6GXYAttPXNdkdvpgsYE7/M+yNHnUieH3JRAhLMukVtr1B9J
WkfXAG12Zw7xUcgUoQ0T4lVWodmvi1asLEffTDIlKa2MikSR9CTCtr40zN4BGV78kLwxiCWjjyyw
xj674wCSbsMlcBb03B+ERMlzjl90AORpFxmhI70LRyJyx114nGvqc2Ocf/QZQePEnAOSIfGC+G0/
gyZMtw9vIKtpXo6Lnmc4lhhaVv1gnvPeeeqnZQ4RNwIy1UUiC2ozQNaNniFATzgo3VCqvR/0+9T1
X2OulauJ4SPw8mYrXJ3uQ+NGNm2HmgduogNkfmjR9WJrRo1vPCeY6HEjJw2mk84gbqKLedFEbDDd
BMWKEeVWmi8Zre5NPwc/Qzw0RAah+BJ48/3h6HPprAL7V0nNZju8GjIlU9pr0VAHyCLzGIPxRCBm
YBvZHlVXf6UxQd1DMnpTGQ8Viq9HIzx21XClr/HDtPS+ITskKUjSq/CyL6l0Ey6htxya1iXFup31
vHqE2X5rrejmMU2CPkwcjayMnR6k2lAq9ttY5Rk92uKpdWLsfkkUHMZ4wjHEgkpO6Dm1m532e4Ly
vPJYx4hpe+fDJmd25WsKkS4oGn5b2ulOLi49J+rHsBl2SUf2WJxd3MkhYYOrHiVw2O2Jah+xBhab
cZ4I9A6iI+Fe5S5rIUk7k4kQtZrW4WxgQIaVlEKFOzK/UacC94xF74FspHBfk6o8E+l0JEz86qRM
MifwlkGdky2v2ANJqcMcZiKDvNeLvgF+hPxPsN4k7WygsGeH1sp+EbMClNN0fkG2TffjNGCalX74
kDrFmhwLzuZ5CXUhQI04qfbGnyauFdOEmrnyg5GDBcyC36JE4AK6lGs5A6Kcozg8qDTHd7yt28gG
Oo8u04HPZ2XjGWJOvQm7JH8Jxl+uKcwj3wR6fqyA1xNaNTX+d60hZfbwTOYXBI3k+M6EG2WOuE6Q
aDVwljmRbKf2/MNzqSTrbHgs6/i1SNxfTJHcPoBJHUzHwjNOcSr5JasyPuggNNapm6FYT0IGujHy
2HqOWuxizeeoai59h/BQWfsxXaPu0YHqsXSOkLkVxSW2mm3aMxGAk8tG3EesXF1/tl203fn8FS75
qrW1dQAvrHq7qHewIz4Q1IHSWpLkGNO9ClE8LeOBSQ3EvAd+tnMy8VqI5OJ5XyY4GbqmBgE66FrS
CkkmWsKWuNHaXZnmSLBCooHFkTJYQlHmrW0tgla977UKWDTcBO28Bx0+yNCM2ENFVnMrPy2AuDIg
fISY1F9mPq4omV/AweyzP3BEoa1gSIbNJ7Z+YP3hAhzWw1hSQ+TuuxXgZqXO38cSSqgyArBtjq2Q
3wGNdWwuQKQoaVmua6KmdxyTSc6asFqj1qy25Rc1xiiT7IwZ6zT7pbEmxHYzLsNnvELPUY2rlgXj
vfScaldk75HprFokfydhxvkek+y1CZDxwpC3XQAfo4uOdcpeDSi7a2aKCdJ7DMxYYKp9/8vL0B83
IUXoEuNa53gjid0kPKDSr8jZH0mh+1MZ4VMokbhDtiaweXa32bOoug4zHXnhzVQ+VUV1nTxSdhkW
OIH1S2KowwwA8yzpPkizAJqfoAZQQ/Xazma8z6s83BgDPfAolv52nLE5BUa5CxpskBVG+N6lmWDJ
rU/0L5Iv0dxQrCVXw3zIzPwd0AzTCWeARMLkw8YesAbgx+h6Tt7zwv1td1O8E0vraZ4JB6gpKQQo
yGcHLl3grM1xIJK+C5yL4A5Ie+NLwG9fDcEnYaMcWDCIXrXE4eZ574GlkD1/n0wTloMdAxSppmMi
jJvZZd0+tMzTXCwK5hmUXRwwO0vjXu2NOnxPEwi+nVl98yn0OmnaO1sRTCVi2mXD6L+iqj5YS1qQ
4A4t5g7Vi4HpO0Mrn0YD59mKOWmTjweiBzd+CVM9U/GP1E1N+JBSH1TZXDPlfQdfl+8iWTD6CPY0
RT+1JQFER/Zvf+SxyiFvuuGQmMURQA9QZvNAXzjMuDLTiHwGkr+AllhOe6jsnV9z3gizydwNStQ7
HZxkTELyHKfNhjK/C3FsFVkxXYYYobY1NMk27uSz7dPT6NzyVSjUzQa2QlZPjqokyJe6P5a5bZ37
dDniLYmkspGvbcS5PlTFuFaQBLaOr6F5uFT8bFUnU4BQybOJ8yB5HEiJMESZZMN6MvkTB/MRoQq+
dWzqRDUy2Z5FzyFCumpN1gQ9QjpUgxtXu6hh4zTT6Tzm1aFJ9BEP7cpFQs7CidLZ39QFQjyvyN5i
Gpnr2h5xRWfjzXan17rWNIWdbNg1Jt08lu/B12ujI481SJyTIcg/0OQf9DC9tl4FA7rQ6UYvN6kZ
wXDhJ05xXu2Zt2b020jrCREG52nFC0vipLIMapoJBqNpJd628uiA0KwgEhEGH2O6SweLPCuxH/fw
I3O7zbb0hJ5zVYd7ZbUTdoeXuXHqX/TFSUs118gs2hO5jNlHUiQfypU+TQJBcWTBUh8Zo9ftMZ6B
X3U98PE4mh9LyaqDTvzMTfTLa5KQuUjhnKaatCZ0/g/GUKXbOAFEMGr7M8F4G0KsIKKa0w6NOtEC
HcJeYzftQxZ5+UMX+McevjlpHdGwE4FZH8ni2IUYhFudnzYc3ID4VWZwjuz8SsJIdJjM6ZmQcNRz
xlb0/R7gueY4A64y+25D7lpVWwJseHkshZnTYCQkI73pHQUOo3XfEZs/T6RQdinj7C71P1Q7glLB
zOHGDvoleTVTShIXHBYSvrOZODfy4XgFhgBER/oIkciDh+U/5J4mbM3r4k249DuF+IgV3JtmCjbu
6ALDGtkaO85jXCOAnSQIb08gWoMGoU9WcmlG+cqcAKaQEVVInvPn2brJvlokmyieOglxxCXEQOf8
OqoNDrPRX9AHuls9YjWC47aU4lj0zDa9ehVEPUvT+2zoRzJ5t4zHUUYvlSAbuM5ydaJ1S1O6zvxk
m7d0U/5+UmnG6z3iIDtoGCyVCyzfMEihz1vnLbGZUakEK7oQuc1EZpjYjZp6o9xmCSbkMH/wU+J4
5sg83T8EiQHIK6V0yuXw94Mfz/A/A4TrnjLVKVg+CHKggtl0DqLGxNco9YnSj8TkOrBPQwmJSQLc
2GBXy86D/wYUgDkBQQffUOduC0cFB4JyxlM79ijQnOYSG2ZPOg8fDELY/v4f2xVgWhpC6/vniDvw
xi4/FXbenyTk8VO2/F8sB4ao+BNwGVre0RU4Be95TMP9L/z3vx1FMN2U4H9MqsBRZyBtC3YXgCYG
4wYBP1PAOuP8sHKGRe0vw+QDulWMrWc75W18vP/M2kkFX/s/Pz6j+yYqcoXzCpQELWuiQ6OaIHU1
Gy8u+OGT+MaguT+ly9fvDxoXtPNoY0OYnZgFWkL1wss5YPeqvbXfcv5IAhOAqNUzRkeDz65IN6LX
sB+N1COiGHpAjcdzU2dcjLWpJdYIygquAN3SW+RDIaCdzg/3GK/KjRfzQkTnpY0z/LgBeArdHv5+
cTm/80YyKBy/5tBpmYF5YBQ6ucATZMVfwrD7aVzOn/cPMKHDzUjbamX3RsfgCs5Fhe8Jte9D7pMG
JFsJQ1nQt9QJcVz36K3CEEhmGJfLQw+UizBw+5RNVNuDEdrfCm+Wx5A8BbTc3ikokh+d3xlbp+b6
lbLaqamQp/sH+tkbSwWUykMXLDaYkI4Gjqn7F+//Vy7/7DFArgEUpaixGXqmxsQmvvTWAj2+i7Jl
lNOtSNrgBrBTUFHqrfGdiVaa/MYe940V8CcWfARQiGg0sZ1M+5ELAF4xtPknafj0rIenMoQgZL67
JWYY+hp0ec33mXMt3Eb7Zo/Oh2Vb757OxFoS3oGbiPQcAODziO3TJvAy0L+bhLr5e+Kpzw53NKo+
ntqr68fAGJ5QYL4LUE3Idd5Gnwok0D9MHfGzrU5uDJBMrvsD8eUTQCIOm605Ap1BKkYmgkGTfx0O
tMxt26nOjkTATmkG85iYAY0tFaAnV3sTTJcinTnULZ/69wdBP4qhg0qP9SRX98+XQdfBZeDMvnzt
Hw/NyuXiuz/l/cumksG2H92PfzxORxp9/f2T98fNAo6I2bnXpqiYCtVVfUgmp1wzavjTecOVoHNa
7VH2GTPE2/R0m6p2Mt4CKoAVWUUY5XpzExrnKo/Dc69AwJE/dR3jyl8zF3wyRPgY9z6+XrxQonMk
7HTekApTW6bjZwI3GON4xi4BmNc62Ew8hy+JcPG6ZXjdRtkGL9xylvlH6UY+tuOasNVh6zU9ZII8
vvjEigwgN8Ii3UyRzp+dCit3N1Hc1A25kP4I50pUI1wtbqt+6d0lJRZHo5VfHTLPfYPks7MrMK+N
fTCa7pVjf0BN1+09j5xRT5o7G43ypsrqeesr68XKu/EAcIiiG6tfEFJjTGzXe8d/cProMKaduJFK
s++EKU84gY6EugQbDyjxnoiyQ8qRhVIRxXWKyHxPJ5KzvrT+BMHYnwp32uDT1+vcyT9boPB9TIRO
wJ4/DR+mFepT0BQ/rKyUO9v3f4oSQpcvnmRX3nyZ/HK92jwDQyeOGnBeqt+Gwt6TcuEdc/iNg0nx
O4m99EKNAzF9q3q8mXPDoM6qpl+NCN87G8d9twwCRBM8cHe8ZVGK3sBKgLU4Iba29AukySerPX8i
zHoHgDlz2Vc3Gm8gIFrFvH8uR/JeCu4zObQ7DcqLmcus9ki+fhu/OGcNlzz0Xy0/GbaIULEjK+cV
x4k8eTBu14Ys8W0nwR/QTfFezNe4hpzJpO3EHLMicC8QfQzxYH5xl3gyz7b2FhFlvvuTiKOEW5fZ
B3M1MO9ooSXT2JEMk7UTZ4uWiphaxRBJ6bjdZ311o9VLlcvh3Em3g2EflFCXepybnWfULBGwWvDX
3wDBfg+c9DYk+pYjBvBKDpSDSwhrHEMTICiV1jXRVCDyCQnjpLmFZ36e2iXojuFVgZLE9sAaBPb4
mlgMges+/UXwEcnFnXGuO4EwSV3HavzmFpSrqTPciiZ46n16FdJ7Ngf9kZb6s07Ta+CNh5yevZe3
mGin6nsYoD+bdbtycLNyxTYXeBs/ePeJd1wA1GX6k1oLb3adHu2puLDQQ1zwf/miuSgyR0fLBa3J
kcmYfowlgjYSqxfH/G2uK5I7JaHx2AMuxBF+VSL8g3GTgphc2L6H/y6tmyN+oYH50pb/3X6VCgYA
imK9IkDs52Rinx7T32NI1jUIL9yJY/6A++5bsXCskFh+gzfxPkVAp8MFvCTChFtU0qFwiFfv0m9c
l9k2XzLvKLgf4JC/y9BPNzk6Yfrw5Agtz4NehBx1izC4aSzOTti/WAADmKqC3QmBo3kg7lZodRYZ
YECtZ64js4ad1uMXKG1MhAHsw4ZfvBDkUpnu8Jp3st3Xc82ovzunSn6TpYmpdPrABllsFdtqZVU0
+3QcnXvSworFk294j+nodHurtmmDdvQo0JATBBBtBmt8cLRPFwyA5qSKve67iz8y2OBw/ZgmNrv6
Y7vYhtzurafJC33lIid6V8GyZhF4gGk7PZqw0nxmUrTW3J+YjUckIN2G9CTIKQmo9tlUr6HInwcx
rGBBWyMohVw1TEAMWr84eVituABxXtP+q7qD0YfYJfWiEz7mg3hSjvEjjsJnXuGJSoS9Hdo8SQdT
taB1/Y0ikshQ8lEV8alJvEMDrqlaGEXV8E6DyQnMP4ifa1DQuygonptmetFy/miHlnLMItoyqy59
yQDE4O3RHvpHiwaWlf1EGFKUzpNTYFEJZPSFm0CsM63SdTo4O5GZKGo8vW5rwlprp0HlKpCS/EjQ
0q0iHX+fSdXYWvweeKmH1LgBkVsVhNrqjnmlcr5oTZxnD5+SG7c/iSIDzGOs81YA/pp+twoZWk/g
6T4PvL0hxTsEmzemFjTRFB3krBx+y6Zjz7TCJzNL9qr7FpsQODllEZhnXHNr/klGz/uYMAplUogg
bhsTeUXRUL+TNIu7And0kua0AtuYjafvdjqMrZ2gsb+eIo6nrvhkmOSuhzxsD1gVsHlpja7NNqke
xulo2/pXLDm/gJy99T6g6TitTNCKJs3y+o9JW5TNVT8lRHmx3OXriVwBjsmvs/hpZNiOVEFg4+Im
tXTMRYSgf1dWL1VvYRzrELWRJauwMlACV/rHlATZNYv6j6SGE+cLM3pM6KaumCV/WQwFDrifsm1W
NdUxZS1xDQYRCBOI/cPptpkNXs88JqR6smiBzrZzaWb6rGaAC16n5kO0yOhxIp+S0CPB1HdfuunF
0QVKvQZ5hYUajwzknDmFv+WvRPeztJdU4P+MKWrO3Qwapxnwiqh42M8q6Q4OB7FtUGQpcQEJIIIW
+Xrjc740TdNi/Cz+FORulRGyJ4AGrK+23QL05vFzj7QKL5yEpxa6uzFsu7VnQcENy/ZF5gUtFFfo
PeVmhjVY0YCWRUZe0/TUMc+7RK4MLn7W2Tu8JSBoO6+5gKBtyea2r5FdfiU6mC8xPorjyEwM/lt3
UcuHsAGGNlq8vXj34OItvpNpLM/NEg5F9ATEdAJLychbOktLFBiW4Gi32DCnsrIO9M8e/Rz13P0D
eYoUsxUodS/aF14wnTLhoAmirZ/4ZJ9Pik0Uziz2/QKYpsFW8nD/YE0o94wIpbk730IG9z6Um8WV
iOgTykB0icsYrYg/4izMq/SgUf3aXeNeRjbDdRvDu3CbEUCdEuYLtap+CY5tas4voQdEuTQ9G4N/
A5pYMv3S1dC/SmusdrgiqBLz3N4DYER8LT3jyWneEtUEt/s//MSadtYyw28MQGGuNxA5yO21cW0U
3YUQ80M6p+yrPtVMC7plBds92vl27V5SXf8WLgBEx+79SznjrLL67OAzoQNtL+a1mSL+CWLnIQpG
ZHMqNqBWYIsAKrdkYg+wfgdb7m2b457MZ381aLL7pshguF5Jnk0zGJ4bpvyTSc9FRg9juB+cdnrh
WTZ2Lg8Tm/pjkXfWxtVEuwS1Htf+QHqLvY+zzLokE1ucsIslPc9YghBH8Kqu4siQzsd5UiZMR+dI
rjdMdsqJMrfysxo1G5Z/ILrzWc6AyorM2qWLzxITHUOM2biOvac2YUrt7iuUd8hj5IbbjBw38sjJ
2iFmMewmBKNb2bEzZYJvdsxk5/OS7VufRryxACCEkOFm0KgvEA9gonRPcYagUjiCWjE4wZS6NTo/
WjT+qKAAyBv2OxhnVrnF0KtaN1ubiVhD6E/Xg6Pw57GBbt0w31puAs53APs+dsE1zUeyw2X/2M7u
ZRZAAcag/1Zo41fkDi5a0ooUt0Xe0pCaIipeCPQ6HF3j4lzWmI8pAslGG1lhZvXlTtPDrOuXptYF
M0/YSFA1AQJSwzkkQTLBv9kED209wHrbsJoIFtHunyIe+oOkm4fEaXwI8vi8/Dd77L5wrtdxF3Uf
KSIxxpppP5DdE5M3BFiS8AZoX5r13wGgO07pN6NsnhthrEYrAU7rYOsvppL3iDLFZXa2yTKWardx
7Q0CqDWc+pm5sXI3Oky+ylwgqF2QeNlEIFGe/SxrLyLvo6aB6oM2mIGV7d0aGWYWYyk2fO9a1GRO
Bz2W7CSiCdYXJxqvwLScXC69ZosV1GRG5n/gkslvMhk+O3hCVqrUoU44sM1DfolyUW115Z4nqAHL
tj1iOB6I+5DNISmchGpGpgdn5GSdVyZ2yCrZ2d0Qnxy/5K40S/nsWPYhd3/FRZRSg6O4HhmtnuM8
vSlPG4RN6w+ZkGCDNAGfUmqdRT6GZL8mCLBKXW0reoTLNW5ulUNr+B6XN0mLeEg2DPgUx1RBmjcx
X+UeHFlfk1Bglbe0q/wDtNyEmsPKLrXXGlDtg0f2QxCH7TduIfOYGmg9Q/Axx8CCsN7QybPt5t1m
CrX3lfyq8xzsqJc9oype3CbjZcrdq6+ykFMw9YWoh/e+6Fcz0Lt4YuYx+jRniaHluSRU5ZwJyTx/
73SvaCt6F6BcsL5aTlS24v5mihxjpcxPXF8Zvbz25vUzrGaF+Qfs8obowqOakdIkT3WrXfzj3jls
jbWHaJmphPdRoohwPJJY6Mti6K7dL2u2jF1dhPTQmUhss7HdxJEEFERn4f6KQR3W2yJ7hHckYoEt
dH5rvYNp0rVrw+AseGk3dd+ITeNSIpZWm8DDNUD5Wbg/UYjQB+apQje/iMh70grK9d0DfDf7mYP0
zj4X+JpkWXK8PG8+eCj6H1r3+f4oMJwoNCM8rWAKEHvX1CA6FSig0i7iTQck50mECHa4DwY/IsOj
pirIwwfLIYYy6kA6uXV+DcjaUR2x1W0RWusIcdy1iYTD94IXkN3ubs00E+MrmapXzvrMzOYUynl8
LqyCYhM3TVN8pUNiHiyfZrCYrW3hZV+1i4gVSQsMtMVrb2kXuh8D3BqsCfwPyssMdZU/y3pPugXT
8XW1oAQwgGPSRKZnuAA2yu9OO2DzRjYKLKNYUQcSwFpjnkuCbyXNuDUnzNfc5SlB8uh10sXH0uEV
Rxd1qjBarQQOWOWjmc3KV7cj5SIusBovmd1uq2/KoeIqBd+exqgl477diihWq/sjg4ID7X1JLTwg
0Ikbf8t1/JpIAltSZkjI1zjtKkAkQ2T8cTS436qrK1KemNAUGKh7rCHorNYzEiOjs3+xni4WtuJm
tfTi7AGsnhXyM4ou36QpUojBJh90gSR7zo/AYj0qzP6hSamoTaDLic06nzI/Rs7IveA9GgMYf9P2
yNpeE5LDRS6M17HEU97m0zepOIv5LVMfI+PNdiHRplNOYWSgMoN8vbwyDCMJlw4p7gT8d2DL45oG
5z5AXOhUZbhRVvp130/mDmZpUh+n/KZt72facnRoI77l3r7rHTRBPJQAj9VY68905r2zGmj8DXHQ
YCBxpfD2Pdj5owv2ae+3Y3XOI7jBPQYCoeS4Iz3B44RKOR+Wg/Hmp3I8DZZ76EzzYRa+gM6u5LVh
5l4xMz0GRT0SqloxLBy6W+mwaGaT+00lg3vTlJHmaPcY/sqt4dj6VshlwjNvmLXVcHbG/FAr/5tY
8lrvHwytvqepkZwmg0D4sskuRqLMeE1njrgmDiFnEmA/0sFAPutNC8rHXOJ0cIKzjj4zbNf72Taf
W0/6O9YS7+yo+IwYhXoIumzLEf/QEQkTlRaZAcJ6In4ZDMdkbAefTXK5qMwF6wAw7dOASLXJ5fL6
0V47eRPONDc+zS5NUP7KyxgdGfaAQeLMP40yWCFwMo8yPARdGRFnzowVLQKDu87clIMJ5KnA8XSX
3VpKOxA0oSMo3j0KA72KKBOG5aRm93ayFQxgZMPojxsxOTZm9plrlKAFxOAN9eOTV7QPwZhgKZs3
Pe4eUQWoTfuMa2kwHkjsAMA1UzSVfvHiSq9GhvMbh1248R0E2ORR4/dCO8Tv1k7rpu+23eC/yzaE
6lhRLiWoe2rRvfdUxutuZA26L0S0VxrgCk60agXbcVwakAidr7leTqMq4OwPpk8SlboOmEswu6e4
hQY2ZhxunfpYBUz96azpbVA9VibIkiGeuoMJJYJKEb0IGVZ7psDUexGrsRL6wzIwXMeUZSRr0v/m
eGjJdi1LsNSWQm2r2VTvr5PvfxoD2jTXwjNv4xi6/8IQtcD3UG2ZQ/I2UwhuKF3Z62GgWBVxUgzR
CV1UDOts6zfxcuOGe3JjNC5uLIVYIhxiitaRRiauOjoK3KuZ6WFPrHN6BixYtsVSUyD3kVIToAhX
F5EoM9Pg2BSM8bI2PfVB+rWY/6Uov6qaqwkhLWJvy9jY5PKtzVC/JJZ8n7is8ChBUvnXJWj2DL1z
PN+Jq16tjS5YsYqJ9RHea909FNHE/kgInJV+4qIXm3rAiAYVgrKEBzUy2E8VwCg7BiNHb+23iYGd
blm4MXuW/PihmifWZH+40roG7AUOZp2h/PQSRCboAwQBF4SxhVhdrOqZc/yDkWAQJJXPua/kWuw0
ogg0+6zkYuLABzwVAAklHwYRWpV2/hWJ6XpvqWMjcVYVp3hkEg0tuHzaGK5/CZY+JUv7vAP1y05e
VLc2UNeMRWZlVF/SUh02Yv6a1qy2c+0y658PVSxArNM+h17J+/h3TVTDCajisIuG/KtkaLXuHMwy
kLgyWzvnJaZLekO0Lkfu9nB65EySPnRMoYCUqelD67TDLdIkOwDO00eF59AcwqWdoX5nNHQO3eiZ
t7Axf4/jSxI19ncaFSieofpeMtfPD54D2jLBrL4xaFA1plmemq45Zp6trs6oj5Xm8EfarH3V1DhV
OaOzbqZ4T1os90kMIYVE1xxtP5czvHWSEYKSJxzKTdaLjvlu/eXVFgCPkvtxuUJ6S/2U0fRm2/UV
psDD0IADiXtyXTG9H83ePdL75pCjLMZ69JmH5erxzI5FiirRXFaCMSrYZllUnNJwuKW444i9+D6r
CRI+PmeQwB/Lesh9guog2LZp9pUG8WtTdE/17H7KKf1VlgTFDTWrWk56Fl2NBZeseUuDl47y2hno
EDrZ0tkvKXdJTxCsBvwgQW7NavYWK2TVPiYEmmD15fJuKTvw3RIhMtF8M1mRo7InTzU43Dds4s8c
0z5jmstXSeKVBGHAPCcQ4Wz34VdrhsfCjXAH2kd4dtizZPszJpsZeg6gHuW9jiFzcmhs+JkJNVmY
uCzREyLguWbzDTWXtssghc0v//IxU6+SOTos966di3lX8euMRvg6Spa73syLlWHIB2VSK6qlnBid
eOd2uJXD5jFuuRnMGre0oNUNMO6hQYe3uv/mvcalnfsTmSPGi9KuwTge+xtVRDtHD3YBj3Sa2Qic
APumjFjkUrxWY/DQFVz+dxDV/XZJ8miFQeJqoJ2mt8j7m2BCUCrP117LshQjjsew8e4vn+Z+GFca
7hvGElYH/LWbCvBHY0XraXIfjK7kVXCDngXMjP9k7lzvl8+bE1IrStdwU2qkQkiG+njBkLpMTKer
O8Tkhi8/a3ksQMcv8Ejk5bYwc5bjThuYNkkH3Ekqu+KIWrr0bDppLYDhOmRR2rRDaoNpic9i2you
ihBPU+n3vHkVe5iqyi+7ck59EWIfWzhZJOccyoCOYpwsAjufP3uO8mk7VWcvhE+VLmf7ypivReP9
9FpOKnHF/pzSgg7SNtqXhulvqXzedRRvjZ7DHVf/qiRabX235oYkKHEBLZ3Csd7GxMB3gqN4VVIi
BCEEUuBHDHcwZBiD89LZgOKQt/ns4gRV5TROQoOjwLJtcnE0eNLnPRYNYzt3uM8KXBt1973hndvm
RfQmMNZYmfGUCQBKWUWiTegqjoyQt+LeNfcWmQybWIgXd1DvcjlllX1wltqZcFCwTYcm4/J0uOV4
u4l+yb4Gm5u+d/29imZObAVlbYeLAwNSf0iQ+KOxnJGUzBEt4+V6HO58pIZQIcP4c1+78dLRaLBQ
sI/NQUu4fU3DWzY6zkvYtflDMLm/y+oLjNn4yRjUnIILLjqE+CWaXpzMR6fIplNn9QXuZzfaeEHe
rpE1FI85vYd1mbc0YXxQohE80MRqwhfGOet6SG1SMInznBdRIu47izvo6ObldoC/WaiJvNGeACuo
YYz4TZmtaR4SsQK/0hys+GrMrFh2ML2GDpoobn7cGkSrhF205E+Km8XveM4DhGyT1x/dbIBZPD0K
Ol4zuqUwj9+j2uqPLbYcdDj+Xie4BucWngbMCCvLyI4iC2MnHcUem1AAYW6AG01wxW7s5A3sEaaW
qSifLQflTcPyvRD2EfXZKr8KTvBrhyZebZj1beS0+Dwj4FToSf4iff6/hQrC68Jx/38PbT+WZUYa
gfhf/0INLpg+0FHLN/03UzD4L7AkDt59iBk2PJX/Bgpa/+VhSQMSY2LHs+457v8d1m4vX+LzC2WF
J3P/DRR0/P+K8PPCpIygxC/P+P8CFPRC65/Ig9CyA0yQcH3gCTogoP4n8iDzM65hS6QnV72JJqK3
BbqD2ReD2s/J7cWaLpS98UF0s+UTttbT9uKqNcOdW2S//LH9M3fSOHhp39E7Q0adxBx8sujGNlud
SOWJ9koikjCi09S61SUEhgYoTxlrJPAtu/I7gL3Q+t9cnddS61y6rq9IVcrhVNER2xhj4ESFwVM5
WdG6+v2IrrV771XVzQ8TY0tDI3zhDT+RMhrnqdF2swDacNKMmV7ZbAJ7VCWCWDE8anS+rUlG5KCh
xa436KQ/Hk96B3M3+Eqbo0HyMVZ1sx5hVdeDvJvyTPRKYH3SmAK2BTQOBeYJfRWml6GpjReJ+bfw
oOMmoRIYkM5RKUrzd/MZzVtRWdOylv0JNdqORVzqz+hj1GmywSZ+luXjCGLaeQL+32EHui6AWdmo
w8TkQ9S8I3BNI0qhu05slWNXmuFLHSNWFQ44lD+p6UZE2BlEv6uINR12IXA2QE6JgVLDx+81BXh+
AoDTSD2zDZuXvy+dLq/Npnl6ZPpcA6ORy9D4e6laZQUOI4OQ4vuUKrD6ywdSe4nwimxO+qLxee2j
ngNNGrf1Y3GefI5eA4PPs3St8ow6agkrAIZPfY9NIMbGFEExSFef98f4XIsWyqR5K/iGmVcBukYH
deqeQMYplBrZdHzkg2GnqD1NoECQmiRYa1MVJ2LOrSlVrA1JDR1+D00NgrS6hfMLGFWYyq1aglpP
HnCFYh2CnjJWZK/WwZTougBumsW29wpqzJ6qUV6vCpzoO054bLXAFqTFNYmjg5lj7MWJvqW++SGG
uJaNrXrC4KCkZYv1Et60ylFfEMqlYX4RTo5+qQgOhcB6S+iceE2FkTLSjf1GsUa6AXqdk/gILQc0
kQX9dZpQittNiWwb0AGBIOj5f75waxqO3+chwXSRNi5KMZVbR8SLcvkZhtTywNo4moxgsWA+wSKE
YIkbM1mZiaB4SowGUSn3FTV7uqxGu7ifyZ3bkoxOWdbsI1F6NfQHhkRzd6C5bUuKnOyzjLZrpEie
TD2Bzvb41hjP6AUa0VrIEBqnpGXesrLDEindFbXevj5bcLHQVoAQGa7SyOuhkdI74K19GUo3Na5Q
rwhR0RbKYTjQlj0KjURQVy4qtSJVuA4XOQd5idClEh9RHtwQnJ2kNkrh5yCmPXTSj1lwesBHd8RM
C/HGzVeCZeFyT38QDnZCXYtGQgTaB+8BXFTHMAd1XFAgTIY58+auXyxMHyDadWxa0VonBYkx4tAq
/xlBho8LZ6TCAQWQ81D+0R7ZGwKsgg9YgL9+iLgG1CbJgNnyOFE1iLE4M7HAoDg3X6tUgthBbR2Z
ieqIGBRe8UhwTVViwVimm1ZxIkdPwwiiot5Mstc8x8Vl2Q+nxNGRCbCNTDjEmAu6NcIQQ0Xza37U
uSO03CLUYhjZo6vLCo1LabzJylLJhpNR0BLRGnAFoUpjXRcm3Ymnpn1BY/5FweCnyfGBEpnbaonH
HKXspsLtPTZvj/jTUPXJv+sF4o6j/FsKRQY6wVaPXVce4KeO4CGajydiULBLB5KUOav8RJVqO6xi
wui2VGnlpR7AkvlIlP+vicYzuQQBuk4vsiLumwH1htMmUfppmzWPdA0g/pZPUERjNbs98maNOtJA
Y3r89yjjxBWz6qfL686pl0b2A+hlz66JHIGm20ODy/icwIAkF8UdLT1GVQhSPZZU0BHnIsr/DYPC
X6lPzU0k4Hhz9TiSnAbCUpGz3hC9og+gzVdLFSS7zkP3+cC0iPn2bPsXvW4vCQ6t5ZQc2zxEbUkX
opUukBfVc2vZodl/FeFzUX2hLqjJT5THkXsfdIOjSg6dxCB4nUqDijnBJdBkUEBoxSDv8ah/yzv1
6CMIvWkjP8UXvSPGzydlmxbmXjamdVwgJAfbKsAqBTkXWiOOXItRgM0s3j2mcpXD/CvPyRTJzH/r
RFzX4/MTlnntN4PyEWWgKbsmuaIO9kIlRwukj1ocM+y2UIdBfYVadkI+SY0foWq9veIUiOI/6jVj
hBMvIldAiNr5PJfDP4yrGpT8wUuFJw32D+Um2EfyPyy4K6cbLXMFtLQ60HwxqFrPG2mMDbsyP+Qc
qn5l0EVkrVv+FBOnW/F4EK0XEya4o8vJgINQCWn+8TubcFlowBDF8lk4KXmo12L4nJjfSZLsB6mg
PBdOmHHW+kV4tGd5XOhYaXdXNZRuHinGI4bgT1Z0iLRN2IAJr0t2bkjP4TYW5tVYQrWRZTP0c2pH
s4ARVcr6qLNiWGdgWuzkX9Jq32oP/S5O1Esjd6B4qtYrrEFet/jxOOh7ierrMwIaCdeY6OKJQoyQ
nNl6zEWTEq+aDP2txOvyhRw2X54Gnq7W9KQxrB/oo+MvPrzDckdUQL2bnEDIfGVUN6GMFsjEyc/P
ZkQ9os6eD1eQpTXlBooMIM0II6p1n16NJF30vDjVSoh67tOQP8ni6hcuj1q/8qSEx8FhaNkOfcCJ
GhjhNyzfzB7750VlYbhj43RR8ctSnddCPHIW4/ROdxibImQK8gbOygOtPNxvXKKlLUKAtFRpoI9U
tK3mSWMrQTgo1MUP6PivYoaecVSrPw1eIo2iu7MOercvNJUaoolamRZve0NaWmbGru7BpGgAyOLD
c1ZFXC9E0FYKW1cq3fuCo7TWkbKjOoNBe53EbDy94dDZu8lWfuiQfRIf5Y0a5lfUvk9DuJUTKQDY
TvLMlO3NtzBbdbF2GfKn7vUkjSX5VAnAnYnuZ8QfM7Qo41Fu0vHxPWPq0TbTkebUq9REe9msfuUG
l4zmuZE7aWM+UyQs6quEbbWnM8XERnjaDTbdSeLXWK8Fg6hQUydO3yaleSv7fx05dlC1Mn6aI07i
UV79TOHmmf0o/RzEmVm5UmR8tGW4byPtF6FDmaqqcU/yl3ochH03YyIOwaiwc836BJ0ZuqBfWTwZ
ex9Nu1FDeQxZhCNYAejyofGVlFiTKjpO9PQdolqTPTOzkPR/UI1GMPwQ0/NoCf2YsI483GYLXTx9
PhmPCBRKdwEpsjGXuFJslE35qyrRUZOY1gmdTTy7DpOZgKhvH36EcSZ6Y7gGtsIauUMX3w5qPLGf
FB841R1pt++KkrIBrgcDIvTUyEO4sdM4b7U2PxsplWGcPy+d9KStXbC1TIX41sP4bJA+zsZ04XBc
MUqgUmyl4QoLG5irhgxwVla5ZE1aKHeBZJHayxbeY01m8VTJBND41olvKfBKZUl7PpawWhGsIMSF
tbHUnykbgk6Vv6ys26c0CI3YfNWkGbQl/bkQaP8jmtE8UtT1UAPibCtzNWdnOYMooejam/QoaxBY
nRsO7V5uU+RSch4/9NlVqZbrR8ZGhwrI009yUFEK52BRp6PXiuAT0jYKmDKJHZbLISPCiegFHQ/G
ZiFG/H2rmb0Fo4VCYrr82oyoNv3nN38/Jw2emWZPUezv1X9f/n4hM/YiDHfe7b9f/n7z3x8NPHRD
6Zms/te//z8f//fivwv7X6/JsnQLP7IMsr7sJAiTfBAnLH3bv2/Z9+Fa/PejGk1amcpIi7QNN1rV
nysjw/BguaW/L5IFf+S/P/59p1cL9+L/vqR/KFCPRXCZIaotvfld/H3G36vU//+l//k3dSMSp5Im
mygcLNaS/fJlLnp42ElIHTwUken5+8e/1/x90R4QSqbFdQwZ3yqmtvS//v6/Pw6Z9HTAy1Mwz4kj
KIT9zwdJlZ4FDSNULeoK058nZwMcSioTcAzLv8FmyJwxh8GSTQnEx2d7Av/RQORN6grCCfZ7nDB8
2wsRBtOgtNA7HuOdsG/VF06rWduTT6TpBaaZ7hCUhh4n9WYhhX6OJ+UM0uIAcWx0hi2RCzC/SxGU
oVNf5ysRKc2z6gcErFeyW7jzJnmTqCCrxdnc6UKQ6huDLMgBa39PD9ZLSJnwCs64Nk75m3lUaAv9
IIUGR/zx3FF8LRysKzGzrd169Ps765dcpYdkUjnFF7IZsGJhBRqr5Htk48G7GiRFUEhwCm2+7X5g
zixS6E+0WNxq+IIWjn1nzNHiKrd2H9I1c9oAZJoP2xbbl97GTtcO3+u3bDsgfBK7I6oxC6fUFc7I
7mHaJe3zwOx86U1VN7EUTHiqqh7ScC9F5Bzzg3mc2S0AewZd74sSfBKS2fhQbKrXqPOrV9Bjj3zH
V6SE4gpCKhBoVIBoCqPHZz6Bq+z5KhnUK+32jm3wrPc+RVaqZmvyHn2TBEWAfD36KDBESVnxRad4
CdyGfbTDektYKTJtQcK6HmYop7qjvsEzUd8mZBIuwvexrfwudEFKUPva5ufiiw06Pya2tKqc/Fye
mxMiH7bmYzZFahatDFsmyLUNu/i2/A/DOoCuQ2QCryBsDDa5X/QuUoYg9pOIRqgMFBh8nEOK6dJ7
Tr9BOq0e3vNDPdTeD4lptLP2WDI/P/AqxD3HRtGOQvzpOjnygc7fDhcjCGAgGGyAdaSH6MM5x4bG
3Mp0j5kDY3PBtCxfK7R+HfUY/ppr+Plut1I/wzcTz1c70I/JXl/rv+WN/47MtcdVX+e35CKhGfAr
9H53VWEjpXZ4jDx8dWzCLwZAWVlIGn3FjhxulgaNexeP5RWIwJFTER12fU2nwa5IRt3kK/z8sS7m
EYOrwdNwP/YmdR1GG6tyccGWtSNFJBzwDD+u3dwOVPAp8Dy86tLcsy9sI30RTzv3q3o5RK8fGjAt
95E7W8znpAM6q3mF0eFKnyAA26hFgWU2ZReSuQNjK5Be0fmFpbrTXu7K62syrAXn3tXe41Z3tlG5
6SHxBD4dd6fLW+qC75G2qLOS0rLwTlMc5J80HArWUoktuNOOjuVlNAga4Q7054Dc/a4+0CCmqXEZ
EWDeJuw4wbxNJkaq2uMqA5XIX1cX1KqiL2l2/+dfKWj40aYwPQCJz/K1r1gBFN1TFxyYjTY10n0X
3jc9NEFzR7eGuex0qwQe5ehOTv3e7shQZOtdDaizUOtx5h8m288+3U3+w0V9UbOTl37/OHTnTmEL
eR7M/aQyx9+T1bRGXM2/q+sHrq8Ag92kc3EG/5sp98wJLIeWBd31p/u4/mTBY4WFxRs1H85vUCRt
yqUUtMZRjHKzPZbdLopxlOqp2i3LmYfJLNvCyI42y2C297XEr8dL5iHKa5eHutyH0dqgxrGJiq24
0X4EiAZOtsb7sbDDVY/Kn76amnXyEh9RGrIMp9qDhv2iSAI/4Zp4AAD97Cvxsg3mYcmGPKc6ETAx
clUApm8oTv6I0dktJUrxxD2053iL7KCPwFTx8lXVR/nU/yvReXseUGnD2LGBwunoyB5ZjBpd5Oa7
fUlenzMgRmcxff6Sf4FhidI7kS6lrGbwkoD65OxK0ORYyLUeTPNOAPGkfg+/Gp3sbt90vgooz/4C
KTI75r9EPKSKfQPNgxMcGvEv+Gpml9Cdrg3Iz4R/oW+glevZsKlEQSc4YHCP+FPtFvcqAJxEbKXc
xjteUbOMIIDHFgaQ2272TJYqYFS8aEP3+3mJP/rTGAzGgdGZt4h+OxjrPW6ma8z0zxy5dCAD5aTx
5jLT4+dOHT6rvcQjap30gxZFqQWYyVLz2rAK0RGf8DDYsUbgXJevEFaD/kJbutyo5g7JSeE1pV4D
oBVrLOxRIwfuNgRcHv14T13Cq+XEOIOx0PYcgVArtrkbsTmMoEK+8HbNNH5kDJogOiUc9P50exKp
iu5Uu5R/2KCd5dlTqqm+iw3I/BUISfEXLDH9Pn0f+8MKqlfh1Ah89e9FMAC5yryEEC+VXylc5m9f
oByq7+iUnxGyOrxyieIdnok9LjeNkiBg/3USr1hvUK1sxHf8MXLnl25Fz/3v/9G4nm9oXWwjz28v
2I4lhj271FlfXIQJwlN5rC5goMGWqatwtBmJsqQz5eAmMOlB/iP2vW3eZ/WgEewGqc8VZFgKd4DO
vbZyREDfNvz4VAiWjtaluHMysI1cAQ/ggcV5DmytPjDPOd7CTWOLnuhFq6V19mv+01G6lUk1OaOA
7Nkta6UJOKB8TlJuEImak3QrfbStcQu8yfdiA7CBZf9jIBMiA5S1Byx003Nn+TRwk80atcfS96E+
aC3yL/ZGbwIIpzZmXrTUDdyOaV9Fdnia18ld63V8uGsPwlm9dIzE9/jN6tgsg/kleyPxvnVXxGU2
zT3GFoGdTdk2Xyh0OWye7BmAI2RHuxnbES/CyPaR7/3WN/WaZfARfYdfwlZZN9vIB/vFCDqDzxG7
qdojcpJU5fOj/B1tEwIdKiCISHh/G5PL5uROBpbCTv5+7GzTpkAHvPVhDS88nPZiSgFD6Dy95SFC
ueZ+U/dtmaZNAD8C03H0ePG29dgdWx8dlQ6j+W/6iDN7HU7Afgv23WXlm8d6K7AXkjQIEsUKwqG5
+iqJ4dQNX0WUDIqjOuRblfNLQEo1d/VwB9kYPyCpWBn92TCDejzHlH4TIPEAXyMeLXYWmrqFdi69
Ar1y7oGJxuJq64oBmhs74WxZ9hPtvcKjsy75CNThvgmRrf96HGI/tY71yvAClIgd1UX62dYdZvkr
gFIkIjzIrodwPETNLTec4qcR3h4oIE2/CtmkrFh7YVuX4iYuHQEglhEdpR5xhKbwhPd0rl50h7lc
rMzvKG1tJGYCYdUZ37nJ5OjXtdsBJwrnN7XOPZHGvM1xRZlqMs6UOLUQqK+teti5C+WP/PaApYRq
EGliA04TTbUx3CP6OnypLpUECNwbth1plfvlIUUYYKXc2Ns4TwikJaMAg4GxMlkD6OZTafJsfcKV
Bt+2oJkojK0JVFl4B3aeGFbRpr83TnOBoCo59QLax97OIaCuBzaP11Z1tddG31GPL7XNUyGC9H7m
7RDSjrFN1UY0SdKCoXWgj83yBVQhkXWG+AsRd1ee4He2zuM816vaV+/qXUDm2tHvY6CYhBGf9YF1
blzxFVnDGBnWVExk04FPTdGf6opdvEp04EcnRkcWV3bILLiqPqhAQ7F2J8SFn+wVDiTEhF2MFT/a
gqOfe+QlCbbHLRASmUoQOIkSRScY7NMG8RlKKnO+fyS+8BqmLxF8p332ZXyEqmuqL9PgM3zDryC5
/xkP9r6cIyXzVK454EyoqzWjnR8EEg9g3+v6TOhC+VEc14A/af+Bj1OWZ+mx/PvsPdukqc96BjZP
44mz900dVxoSQ7gxOvr+uREBo3n1vKuy47St6PgvT6yD955vY/EuqDuUsIrS/UIETgBzTFgke2GA
myIaDZzPH2nh9C+P4/NSjR5aomL1OgD4ywJMFymqiJc2WQkdDX/sNwnS1oq+V9rzU3gPp09QfgCA
2VxwYi6+OtEmIrx2VJgJwWMbxTL5dT5MSI34hoUuj0eA8Qyi/kCAOm+LoGLOawcKjcam5xRAMT1I
XRrnzR4+EYd/5laX/CxkbzR1NvgJmuNau7WcBOMxx76B/gHzB1S5S2KGo3a9ehQnPd5MNdrYb3mK
tSMpnFO6E0030FrsZiAE0Zlqq9sDc1Mx3yKJlCvHXjoQznA+dvWGzW68m/dxcltKsg83RSXJCLAi
yKAJ5dVbjOF6LPgQ1LB4RAcB7HR/oEkbDdDk2NucsbKVB2j0DWJyRrFFwrpI3an/R54wss+eqYWo
qDtjiCraiyaNBlKV4rdbIk1TBzla9xaGy7uyJZL3WgPR4OCwTL+VdSjphlkB7ZiscHGejl/TdYlW
ha9LmzrdIcCwBGGcIyDpnep5iuCyxTvK0aVF3rrLEI9YCJ/587XIIrcnIYGMqQN+Ikbkf2l+guCQ
XXgA841oEN1mfZNlnMtNdiyy4Nm7eUwvmXbJNmYfVL9N4/gQsYJARNEGMFurtxFxXtu61YJDOJLc
OZVkzbkjk6ogU9GvxKPm6TS/dmrEWU4QO9VIu3jPO5sNABEqwdAaOaZpHYvYbCWrJ/GycNF8dBZi
a6VjWH5FXbuIf0P8T+4cSZOTAqSbwLsve05u2kq9iaiFcBQRMLHXzfkJUPfwxvHA+WR3B9aNucFS
ufEP4HGIXxvq4T5xR3fG0pMdHUjqS/SNBfPuq15X9lf9q6ym689MJvZpCU73W4OHIU8jKU2+Ezam
556HcDWIaZii75QFwH8dyWVXyb44pTW6DKjeYE5iR9/COQWAekbGxfpW3OEw6V76Q9hlOArHmLF7
q/1aQLOWDdVcP27Dlb20dJtTwtzDmsGeHgF6iguDm5R7iVL5Wh6KfbbhhuzurK2W4kHwGP3l4KXq
fksFn+2GTC/blIeyXo2v02+/yM1QaMfyWFzBbdMoRjCrG69ovyZmZe2FlW/J1D1MVLBoL7jsrgwo
VQl+Qj1FXSfmLqOfe4zdZtwvB8l0Zm3xSWTuQXNhG6tOfcCCQy7xAOrdZM/alWcWLysy9+mVUy9g
T5/Yg2yZ8GlcxQ5k4WmNDnG6zLLnPfHqXyye8SozPDB5xaYBUuRTi/onXqQTy51PAaY3HDu3z36z
yi7uyak4GVuUfT3CO33/dz2orKU/ojfvLJ9jr9oT5Nd4Ex7C/lCmnzC3WgSUYXaj6IS1gmumLxUl
BMLipWHaXxQCKuuafpCTGz7IJ20l3ykwCTeUx4sfo3b7k+wR6bBBlr7JnklZdTouHLkDmap0JbxE
k/JTQcaOcoF/gFL8swhFHRYulG1SeUp8PJuRXgYAJSc0pBzph8IRolTEohSr6ejnIYkLUEzTr2DR
i3byBSi+9lk1EfsfHJ89QZNmvd2NwY88+TKNPkn7oHhQJc3PKsC5NTAq+D50iD0lOzz0Q1L8Q+fs
yod34GKZ0RzHzQILSTsPTd448sQ3AZmppXowQ7o+Robdv44veezLa/xWbKJZVTlW4Ur81Kl96EeT
9XVnAq3DgHsA45c4bFm9I+O17Wbfj91Dtus3LQ6En7AGqQGeFQCzF/kWRAASXiek8tK40U4v/Wvz
owXjbnyLt+H1cRk5MEk6cdpuwdHa8QlupHN+GNdKdKXK+Z42Kfg6Tp3Cd6unC60wc0snz1wO+wY6
5Hf4bzhXFpJIa6leUebKkvOIEYvushIr/S0BuddRtd/Vw8f4zXnGx3wVgUYs1H1e639oDkOaZbOK
PFX4V7c0VZ3sKz+/VQC3du2JaKT/0jmuK0eWtx2FV2RFqxWIC8qMHXEs1YH2/oS2iOOFPWruPNji
XdkG1iux+RZBKfLLbnZ7apjyp/yZ+jxIMXuJXp4jYvX+U95mdHTnHVAR2SeZ4Hguz8QCxZf8DN4M
umHMVETUloSOIGzZp9HToQ6yFDvu6SPI/dxtcTcP+FcwsgJzaFpDO5nbvYhFdO9BbcqwA1kVxqUO
PcgZi5POlZpvbYCGsSfiULPdFu9md5gerzz1vUgDuN9miFSVB+tBJJDfKg6ChhpcChms5tXGTnx+
LOKSOsI/u7D0tfnG/6jIWEBwlv+8KOG2UDQ0SS+WcZrarb7EoXpyHGxlVVertwx8M0jiwh2ELZ8B
wK4Pwn/lgVn/Q23EUoNp1Q5rE00XpKyo65HjL/URdDxXIY4WbKyhyxu1r0a4BYGskF0BbP6kTkcI
j4jclYiXbImCZb0RQmfNQC8aZJcQQ6LQ6a7dlf8sFbeVdrVem/K1ouKMBrf+2WM3QK2Bed8RrASD
5JC9XQe2n7n2CMPYNQ5kGmb5jU6FzVFlArVEnzTfs6PyMZSvydpYzDG7OuFv4j9WqY89R6K51vjO
m91ILjOHidH2B6iBS0FX3uKZV5Bt2tNVeOEYqlw2VR3ECY0fgqjak6NVQdUmkLMXgImPwZ9Wy4B8
cUVIYBuQZUh00yWL5kQEHYYEbWZ6fztgsWe7PZOr1+eCrEZPX6YbozVcibXY1oCvpjaW2fR3cUHe
pOEn+s4/pC7ExdRy2SATn23JWMnplsRie88h4n0m6pkQEyk76B1tS//xxu42fRRSgMICPGjqKCNN
p339JFGmqMHSworNxkMUJZkn1ZiVxCl9has43TDjEBylpjSDTEAWrEnt7SkBKxKIcEav4shKOwGp
MJAAeRNpU2aekBxa0xNeGOSkcVJqhSqiC16/Hy+qBxa1sYmrfRaZcuvOYMl2FDwaqjUEoOYn0T3y
PHxL9Z9UiJBComZFjIDlYvYekSuC6kB0HHTQSkoPPagpGxbiv9zyiagy3aHkroIS9bSQGgxhCcgI
2AYDVaX7qF2R3l5kpDbp+kM4UxNlywgQ4KekxGXxgFTMw+8R5Zx/KociHGU6EhVCMMhspwEjCjAl
I0XKNiRJ4edz3CvX8pB5nG2fDJuYXkPiLPJvkwpN5lLuEsTbZJufyVcWrdkauJriMt14J7YVjYQd
kYSZMPWQg55600lqQav7ZrVTbqq8ldngvuLz+JJgLU7F8R1hTxKbcJ9mBxQieLO8PbNryYwMucVZ
WQ3n4p1OsvbcNc74juXXF6+vkeBhUt+yyLHO05aFTLEaJNiLuWeCU2kyOXyqmoqix4CwdxWEWJlH
or6kI2A3kBs37dSipYSEz7v2uBbPgFYbzVDy1+yN11LYwfhMzTxZ83nuPI1Bo7mEcp1Hx4J6cWIc
YyK+xuPvxt4lQF+hlEAmMTJMj4C3ssp1RHFUu9Kdwe3J+qyEfx3omCcMagAteKo4k/5VQq6PVjWs
bHYYZVtoV4Gtn2sW4BBgdhut8kcw4dzC5EmWzIMtm9Qa8AsQCWZlSe/X4zmoOAUfZpDujYdIkcBJ
wFQ5E5jgt6ZQrKhWXD3XyjvzjSIxn6mn83RRWICMxdhwv51y4QPZyRiPmi1leuO3SNW0GhaiHtVE
viflqqACO6r0lgJqVwfk152K5R3/1tMvg9qPn/w5n7OkKy4D3ZGel7ayZVi5I+6rJtxBKSxzBWXF
JUn062mB8esZeM3SzzGGI2chI854qQJ8ZD9FCWtewqDa5mIME0gDxR7y4pqnSInyi9nJe+rTiXMv
FFaV+MFd5xQbm+ydsj8/cPlU1rslHNH4lUzdmp2Sk4+UWqo5cJfbJEWpllnCM+NeyQbx6CVy5KFy
zjOq6LIIFDQkROp8xo934QZ46h0cIvx9MlCSjhW6XD3XyCNiV2AqhRo7HIJdZ+T/g+bLKhzu6Cf2
wScM1UoEGk/Zfo+SpkQNbfCpk1CqRPpjmbQmYrEfzBV+pOQqa8t7/+eT+QSrW3MJqC5R01DRAaI/
jhyWXeMGwkQdPS6Ue4XqSSLLu071muHn4zn4y/Nz3jCs/D2d8eWBIhDUeNz7Yq9s+dwOk17B73rF
IuI3vITHMQZTTGt4uW3uVsalPHNyWIG4hg7LNS76Rezktcvbcef8EdfLJFgeUg1s0y1BtiEeZKvk
oOj9Le0bSCC7cEOyEeWcPURJFFocs3dxO/nig4czXQL4EInP53I7/G9uz7yhTplHe+HxUBfOyJpV
9WxoB1aFpq5Z8oWy7bR1T1dAE9EpRezIBf/GQ+TNloWBVjGLQXP7hmbdm7FVyX9MnwfLAuEzeCGP
nTvkNlWbOxr0oDlF8gpuRjN7c3FqgEku/QNgoES/7rAsZUeyVgU63KE/0dW1XOkNHxeKJ0JGMeHM
nOfDQ1DPeNs03tM4oiqQ43JqHLkfJL3IbZQVwiY8Bl5rzUsBBQ4MsDyGh1FboK9U3Al3mKvAOi/j
XXugTGIzylwFr+MxSOaGx4DkMBH3Y5GDQKb5wh/E4m60dvTrmB88yoUhXQSNFPBJ9NzxfmmTTSqw
1GkCWttxWX3GQrv2mfUw0WhssCwy6JGoS7Ksj/0rDdLo4SxrEYHFtxyI58QYe3FD2AJKJ6DFZlLM
9qMSHt23WAZcHetYiz0ix6n3W+gVUJgLCX7gGtKCy3Zi9aeh+0yBibVwffJ1oe6BtKEzbKIpLO87
3n72YaNV4prWuKV4IMYyWISaL2pXnjGXCauMtWe0Z37kdhcEV+2A4SAuD6WVMdgPrL3gkbe0uZaB
jbYWEB3ZI3kC4TjX67/hR6aVCg4UF+ak2VzUaf2fEWYvFboVmErGJ0Nq9OFkD2dEe/h9WoN1487g
8vBIWIuMj9YGLDj4+CzBx1F9p4bHaLSzV2UrScY2Ccza2cBcBeJ8FJQtBlQ+j46BomuNdBpYnRzA
JwPLDsTPD81bEqnSgwTFqPP3WblhTPFpYSn/Z0G2NtROn5rcL/fHc2Vahos711KfRGzDujWnkHsi
cWIyJhsGljSPS+L+F0CQAbjIiXUPLSrksaolNwUfmaibR3GZ5y0fv0yCgVKmM/A8J4fquRYGKlVO
sjK0C+lieRM+rg9KanY/oEFtNU7A7gklmno/WKDXRP9gMVrb+AeUavG6zFcBpr89mOun7qflF9kD
k4wElxxYJWurxjf8xtGSEKfQa4SrCMbzb9khLqQPy0grjICCDgEtFc5MQgulBQoHJ5vGGFTJoIWD
KXnLgOsLSa+2HO09JndgLwfeRYcR9BRepiACsPI6Aelv3qizgeSwzK0klECjqBCdjDwMWAbL+oEv
ikSf7CI9lR8f/abqd/wDj7ppto+GpMK1aJyDYXmB/lMwhfcgu1Iq9zhBxmjSUq+28UnVNfgPKwiG
y7xWTjxLCq0iDVHanpjwdhTqAb0gI87K6lsfwCWVXHagkjIpcK4Cl0tol09zwz4sy3CnFVJ8fAbA
9+P8AdWLHvmw0tSg6PA089ieK3XDNOQuhigggRYI1FmgDy8lKfki3W3StRXj5wIA3IdyniCInwZQ
KVhpIDLNFKmZb+EHxArbmHpvNgLajOZrgV0EY0p4Y30Yj1MNV9BCFxSu+xpkOcI6GkHK3hLcluGZ
t0r0QmcvarZDvH1iBDR8DN3b0vWilBB7cUKM4Cw8bNYfJaduOWhYiyhgqd+UEVC0V4K6WTExeRRM
WRD/lKTKJHi+sAI1an0EWQbqSk4ZXTiMzMphttPEG80tv2JrX2KOeN2ehBs/m/Gat4riN51bqNc8
NU7yUuS03yDQnNMzey53wSsrVJr5UXfrnt01KONtDNgabXtrtUTSrHsB7OcnFRE+3mhdVh7vTMeJ
czvnOHUqmdlI0/+5bCDLmY0EurxmJwGgPCcu7gtMm147sSwBp4ftO8RInns9bGTeava6BA36HyY8
PZBQObF0u4TNzmVCxenrxA0BdmBVCK07NzjhBsg/wi1BVocHBgam3yraKhpXwtNHdiWO3BqRKBox
uVcPWxigFHIYbqE8hURcbCx/mxGLtT7mn8wZlhRXxk40D8vD5kVMZjYjdg4eUSQGYr7mobHzFIBW
0A1nIXOTidt+Awhhg+K8E7Q1L++DkbyZeBnXMTBrhVNJB7YxuJzI58FZZuuORFx+mTtL7MPZR7GM
HxlDgjNWiziRox7p4GgWZfulycBj5a+KCGIOmHGMDznsoOSgY2iX6rsAlky7LfEeb0UIkgVsIfkM
09sEIJxmVIcHZn80wuaFU72inpYr369gAmjJEIlx98YPm/yR2ijJOvnqcnyDPKH8CbIIiucCM+ha
UH9rkBYUkzmc0QQi5RPmh9MJ/4e782iOG0i37F+ZeHt0IGEygcVsyPJV9FbcIEhRgncJkwB+/Tvg
6+keEzERs51NhUiJVJGFQn7m3nMFnM8pLJGTesQnhTY3D6KqmQq1sj65LQRurlw+BtjPtmj0Zca3
5wbbgmY7Dbp1UAmTwjNJc7sERYZTqFen1f0Xu9D0CaVAbGKIFmqk90B2g3sSQ+2ewhbfP35ic115
5RHD2kfWY6P4wRSTRXoV2W1+tE3CotvC1JJKXWFdzc0pArZMLE8Uwzdz4IBXxiVX1uYmPoUMzrQU
5kRq1F2TSmsnFl6RzngvRhqCd6JOYawgefC699ztmDy3XkAjFQPW/iEzq8X/1mX8SVIwx5XL6QwW
ZT+obUZdQ+psdVzT0wGaQ/bIlXiaArfe/VCsf748knLekYd59/Mpnbv431376Z/Q53w+TExufgji
8O/70w9l3GB33QcD0BUHTWX+rwcnXhBi/nz8Q74enCa4FiueW3vNP3HbP8zt2O1A19YcJWZuKTfs
x3//g0xmv4NZErJRQRv+edDjDLzr3x///GnsuPzKqjxCdqnZe/ioGH/+WNigAq+susn2VbWcrRZl
p5XreTMRV4j7SfEeSdH7b4ir+OezDVaiuG5z4NM/f/z5Ef7rC9evRtnJ3/z7k00eHUdND9aDZbjW
CiXkz//885Ctr0z+83R+/vjzSb9p30KbTSL+XEQ+pd3SV3LSNavf6ufBrB/+b5/7+YufzzkDmKtM
YqtX5kKyoNhVI8maammbrclo5JIYQFvevmrbgX/RQvPt2W9AvzEbe/T9a4ecC2rWAart1i9Uve+s
5sUwmVkQi/nBOt4m+sFU09+usDWdX/QV+3lBRdCeahBOJL35LEYWNG0ZI7RMjQgIxiq+qyyEMq63
0PqtRrqkY+bZgEiZVYezCSoqPCN+d/MQkJFj7pueA3m0fUIYyX1z5UxLVNzqaXUTAgvfdGOwHMIp
+Cq7J+0zEPS1qJ7hLVkp7bqdlkT/BG22952GRQhDEk/Lh9kR960913vXQ/jamojIG8qTGc3h3tey
vgoxaNESMJ+rgcMkRbZNPY60ehweMY1fNUytAhDuN00Jb3s82qnAwF7odhNNA1vDgF4r9McDmeLM
oRqPkDWMa+XEbzqeCRLp+40eKgR76kKgmqYjb7+nAZRPF1MGSaZtccMyPbNytvUcQngP1TVbhWQj
MrpCi63MUjTY0eFmNSPkDzMyHyW3ZdcYFCGloMMo6/S1tvsjenrSA1nQZvTPtVIpmDs0SDVT5oAB
oTR5xJpo+BiBW9C8wppK5asb0jtUE9WmHUoqqQm6N4626QN/4IA0c0Tx78L0Td5JRrFoLBM4rEPt
7YsaOAgTIF/k/mFyLQ6vguIxqVjADAyrZMQ+amG2AyTGoGnL4jXIt7oBtPbkrF0XVgiQ7QzbEMmU
nkJ5FN5NIThPPVpqbyfmVw2rdWNZOaJAK7jANfJvbc4ukihP1RQvFPaIPZsk/6Wgyext/yvMQv8S
DxxwpY/RtEnjNyHpDNExD0fLmc9DMk7ki1XVOXRHjBI2sATlw14Qa3kv4CLGpCTfYAcztRkvnR7d
m8ppHhYzoJBi0YsFZTkL5b/DmkZKMFr7ZiAcMgPGAda4cOL4wVR3nSvDt3QdIfrb0LjBuZyqY5aS
sgxr7SqPmvrsW5oEX98cAGh9QMwV8LxatCq8ea9bSz0MGOARNs6QM4hxXi8i+pxUjUxz1He1og4X
g7ct87zv1qKci0sXBAP1iDVW8EhShZih7KrjQPReoog1MChps2UuUSoZzHvZ8CtPLbZAS5/vMsH5
O3vfKlbmYDTGPmwft1BNnZObL6e4Lqj+5+jTdyV2DsJnuzGO9/Nz2ard6ImQ8K32gp+mP+NbOReR
+OvOHQaahsEZRwC7BgRJANh8X2Qw4EfYLDiPStGe7OWxl5hnyTdwThXiCGx+x2BUqNicmSapyciB
LGR3wiEFhyryv23IrfuylgRyFZwEunsxuvowssDSNoj94ha365WOUze0t75VOBeVzF8BZDPCNRPS
4LC8GSwqrej2ZCVtvPAAIPtg0gZLs8RqU4VoPfRi0nPGORL2Y7pZQxWvDV3xKlpEBqJaHLCtr47W
QL3lO7W9c2J1KkkrweUTzZt8SNprTMNHYVvL0bjV/OAlySFr/DOXSPlVRM5NUCFe7+vpBeYqjDBs
btKwWTMdY8NE//I6OO1Bb52XFJmGtRokm2mJd27Qvczgk4+u7ZL1UnN0N6i/4wSCx+D+8Q39DY4r
CHkk1hHHPd9O7HdNnNEIpf5yB3bnjRytjsnHkh516lIT1gyi9NzTE2LCkk2O3kyP07EWEt1gwhYZ
cl8k3E1NAsC13cqnGf/raY49Iq0iSJmzUxHCTiEDW/EypI37MLTZcySAs3Izzo9O9iLj2r7to+YS
xot7dthnyTwFuT2PLHWQYnXaEmejPqY5/J7mIT0A2f9L1AtRCG7yAgoCy+mxDj4sMjsvYVPfROTq
7TNMx7gH7M9ilUjYEfusoNEXu2nSSy6S10qO9HlsMuZC3Ahr4bYZjGZn5WSIiLJ55Sq9blqruZFl
T3s+Eg5hhT50ws5iCxj7T56lt8XiAzSZmj/ZFF2yznGR05YFaAnKztqk/aWg2y1y1i6txxooyIU8
D9H43GdOd4xx6LB4WEckeIdjnQEnztudp8q/nRL4A8TvCJM6JlBjwJSm+daXzltfxmabeP60B3Ak
wdaMx9afOWo9R+58Q3uktEeCXPEqRheNRjc/WCpmKeaOy7YMyk0IKg7jY9hfiJGgtuXWMnijszO2
M1ycprw3Zvk1EUmgYbTQV0zuYbHHi5c28Z6oFfAy0jx5TA3vMkVKhqgJzi7Tq7JfgfeSVOc8n5G4
WC7OaCc6OtNY0FpY+gQOlxWzZKjQ9k7xjP3nzszTxRpzgutkuFVLiQuCgr5tiKbzMUuu6XrXSWZV
38STbYvM31K/e5+RjfeZi/2x8gSjchUcUyr0QxmvoenJcLHm8FFgQ44rHbIyCSoE3GC/uuzQjN1L
KAW3doupopA0W0sc/E4Xqs06GJDKSOZUINqO0makmVfKP/ZmO4e7fKI5FCNSkz5BaQqAC+V3y3vG
FsPeU8ReLtl4g+txyqu/GPev4Dr7n83y3uoVBZxG0MpHfn6J42VZwpSsorvAL9E2DL9mb0LMOp9y
yznPS3YGYzuR9joBTEm+Y19SmBPu+ppYj8ZHj56HXbuLsvE7nb3oKWSzZNdkYnmAL27iePwddyra
W0fXbw5tw+rW6SfGAEtNSCMlfS7Kc6JLD8hc91v0ZLU6lBstcMy9Dpb3FK4Qrw993zzzNv5QXbf1
4oU4KjGybhZryuSS34rpZnbT5DI0rFCDzN0ZAWDMKJoc2vC+9ml484S837pOsEqqXzoNj8YZfnHg
PMrAIWF8JUo0e8P7dNtEkX9pwuI8iQUIcbXOmOz6aQrT+pihgyN3iB/SweALX26N/mQ92Ln4n2W7
1e3FT53ljpy99gYwAWN9wlYIRAEZPJLgPjV3rujlheyysz9hxMkT2E4mWyLuTflXUEfZRUcD6qAs
30vpM3KdfAgPxq4PRm0g19Aj+WcxQf5RsyCPIb9bBiNvRKFfsa1zTgaoNzMM6Y7DLWeaGe6RmHyf
S15KQBGomhwon3PCntM2zUaKByZmfVGCgu/blW5f3VRelzEB75nVyRWMGHenbBzb1w7Z4q5hvw7d
4REOEeMLr+ElKyjoRpstfSsqRsPaqzDv1YC9B9phH8Mdjq5jOjjO0QvD+66FojhAxV2LbyZnqhuf
aU2bfYcNGzkwH5ZBASsp9z/AtsPI9PTZYDJmaCk+tNfekUgeooBaeiLBNC3DvKV55JfrS2/V5FKS
WuWuktO883rt48emjLC4MxWD3piaOUiUeR81te/WLe0/pa7Y2duGcESCn89pe1Ahb1ISwLiNuVzg
EevawgziGI1lcO3WJX43bpOVwWlBnCyT8O7ZtckIaUcmu7VTH+p0tSEg+KyEL85TtNza9igODnCI
A/20a5a1KkC6nsf2bvIW5IwIwmioTyLX+cOQhtk+GViu56stsq7Jnljk7F5sQo9FOUqmZmlErNd0
lAb7UaAGmj5oCKeiGBPOq5yZFAnenlhcyhOCK4sZ6/ccvwb+iN40h6GU1eI9fi8UFvyMon4j1ZLD
o2Wc0po1gcWxo9tZ5atfgPVJ5Bcvts1cRHpC3DcBZliP0ubKi8tlO3UBTnkXFoSn4h0ywGzfREt1
IKz5jI/xTzur9BQu9Q/d8WOQzXGxqo6RQ2F2Sy1OkUa5HaquOmnGaFXMD2sH8V3v8uJ2C/dne6Ex
9G3m1YGNjGxGm0G2qL+rq+7dstKZo3cklarJ9FHPyNHpIhg5EU2S90t/WvC/dJBAnTG+CezszvGM
9Uy7S7qm9RsyfXvtdedRpkxsAnaNg/VYV+oYVTQK0IILDmuO76Jni16pW5ohIvXc3yZPJLrmlMQL
r6xYOyzot/r3MZpeGTv4tE8Bdzm/O9RKtxgowuYSDa5hIVEcc5r7k2o095aWlCE2/bDBon3eEvZX
FLycWJr31hq50Rt/7ULt8TR3LsLJmJ3hQOlcFShDhYv7RJjySIi5e++Z8TgyHhnjKL1JZoJdvbBt
b7k+uZ1m7rLJSHvYUqdRbkvr28FZcA5E+j6lHKt2wruRq4U3NCUs9qEJ7iNM9Q7Zaye4jc4ylldN
7AX8A/2rdo277Wf9YRtfs1RMeYs2DaO/5V2k9kuSsSpcRtbyQWgi5P+s+uHULiyo248kbcXWnUDa
SrTmXYP8P2nZfiQJYSZ1md9OqftkKTPu7XBW7D2IUPwyMfLrOWmQalhknfSuLrY6eSiW+XWBLAlq
mAHwUJe3xI+9LEl1sIo4fir8t24cf08ZcWAAeeyrhjHHhqfbXDnMbp3OPnVTiTsEBYmoJ/QKwWkM
8ptEX1xhf+gFJEPphmcFbeAq9GWA9nZ87MJyfMht88c12EgCH1fISDjgVafy/MlPi3dpXpu69r8X
76lK84dy0u1xqBbWQNm0Lp3ZBHUh49bcu5k4kLad7P+ObTge+pBdHtyakZN+CfcQlIgJFyga4bd8
WgubBSHNdpzxnllo+LYif+OGNe7IZ0IpSR7PmfDb32ldfDcqbpnqtvdaRMOlQks5cqqqJfheM7W3
ckWDpP3y+jkEZKbYA+jDcs1MU3a9b90IHcBWF6lzL/R4UHlJT2P6HXhq53oQ02UcY/foxC4Ff3JD
BvHILEGxumiWwwRdA5zwjO1gAByRymPprDOX1ZhoNEOMmcSXUJMfnZiFYsppiPMmIKJvee8mrfde
heEft7TqXTZ0X5XkFXdSMoTmRd65hWAinaldR/RxrujtmgArjQc4dxiqFos+gvHJgwQS4tviVeft
4yWbblJoPXLYk9OYEJ/C2/PKyufodgyb75Q1Zd+Xf/3IxCjk8aBqBMzcaaLQ/rRK5EQiJmZoLtgj
pyzjAImypdFflcAFFQW7uYO8STY3t1ePVi4ak7eh696ncSF80r8PS5zG+WBB4K/GCu0iUCXLomJe
k4JCvodVdA99rpNdYrrh6ode9v8rn82lJ/f+b3y215TUgCr9/J/5bP/8on/y2ZT/DyYamF/oPMIg
cALxH/8D0Ra4/4C15ikvVL4PTNyF6vZPRJsb/sPzfU+QUuJK6Qg7/I//1oEcSv77f4Bo41m55BVJ
FTgOWV//L4g2x5M2CLa6mOO6Wmlyvhfw/4PS5HvyNGyocP8roi0YZU1eTywO/dI+gJJr2TtU2VZd
/B7TSB+zNA1hBKi23RcL9EWDIXAkWwX4BxlcbtSf5swMELJn3oHqth7jjXAmNG2Tbk51o/MDo5Bt
uI7qy8Z66XS6pW99WcTAfXpAgQNOunAL7OY29DQKv0hMjyoFMjwEsAK6J+m8LEE3guVHK63wxQqm
2Cq5zf8ui35jyPgeqcam6OXmPcfTh+nu01ftd4KAee4HTFSV03xkXfw1UQGfSpr9uJGPqSMvQdeh
HJbM/63jDBdGbzwlo13cresNpcb5AHfvOs0ddTI2+kTIW6zoK3nHceycutpzDxQ6G6BUkgS+ZKJb
9YLj4vGWhOiJxrpZYLXMC1jc6i8Dch8fsASCFQJsCgXu7KH9JAyDIMw8e9T2axF+u6ic3XQkDCJ8
mQRFZbnuBwruyCdevsc0GgF1uA7xm+tD6ZM2Si9l+xMG1BK4ZD3EQON7i2ORbMErx65m+9rJ2f9Y
Ng6eKTxJTyUbZqXee2aZeLeQz94vEXqXlOfvuK7EYuT+CrqEcq232upkVf6Nq8khzuHukS0H0MBl
POku3qapXpqZpxbGSMllAvtRePF5TCdHXJMTe6WB7x31ZPF1Y7GvEVAk4K252j6GCOx0tG5xys55
9dMq2Uk2N6d0IrdhkgeoSujSCnudEzMuywqmM+GzAQVg4hqMkMU6GhG/cQhTsaMZ0RP7/QLaQoeU
ovLdfRVUFy2MPjmigl6VBKcAQ0q6IGRZyzWMSARVCeHu8pjFo1WWZj1tr22CS48Ee5xz7eG40oWg
nS+fmiXrdrWYv6bJMVtCZ/UpZFMTyzGH1cS17WOQRpqC6B8OfXX6edDlNCCoCfBerUsXMmucTcb3
5wglUrNfH7wB2ByrhkPI0uU0Fb/Iaf/l2eUl0r7F+nyN0f2dB4gy+hxHt4a81nmB2pSaMXmlGQU5
fvH3hy/3c42kZLPzfk75RdffhSrfNDlKMAa28dBiuGn9DBySso8mQpNjqe708xBZxTGdF7P3O/Jb
uzVeFbovYTNkBkQ1a3bE4VliocMfyTEMG0Bv6y/GKtubrNQvZNUiY5yoS3O/AyIvl1NUZfYpKlFn
AGQiISaNu3Ntdw96AKuxZPI2kBkgWVJLSYS39jKE/NBk96rVuEv8BI8SOIg+jgEdurU5OV66Jfli
QYYY7gAK9agwhruETBx0bbj2xwbZ12xKe1sYvdWdVR/UYEGm7bz2elx3QNkYuDs92ndta3D1yxhN
D9uf/3qeqf8EVcGQWDgsbNV5hdx6xBI4WdvEJJ8BxB/CyPwnoYjf1CXrO4PUdvm21xRdZ32IFlbK
5jE3fX9tBps4hZ58LbairgpuG0bDex8kPMy/8jhRKVMBzAexXiitJUiYjDq4jLglQ6Nhf1kw4azq
05RsDYdZ3McMWEkaYWOoq+4LGhRoItJDEU3j1B9F++AL3tohu+GgmY8Rd3mSWjwXAY43fC3r/S2w
EgE2xbdPpGb9ReuOflBgM7SI6LJg7hIldCpbT9zOjR8/KctrDnHMqyCBwrNSp34Pu6AAus5i25bV
dMgWtexTkyJVI07oCSNu3ibijsmLJL5lERtHhsSurA/Y0wZfnau0/c1zLdAvLvQZkVtqcjEQM+kB
JnsTk87tVtGD6kCqVZNydzCn1w/TFquY90joz6VnDv/iw8g8VhNe1iTF2GcG+SIHkirT2zaC8lEA
8r6F9JRuZdUQvrWGPDOqxh87k4lIlCeKdIe5rbaBPdVz7eEfRRzkj0W6Vx6r78SNl4fB8rtj2Xbf
ZNvQVPlRsfFEUz4zrWbbrRv1klk3YYFNzeGudywJqkcH2bRo0sxvmeOJyt0gR6A8Fk+tcm8/IBz7
X2kEeEruqqW1Hlo2EISzl69xFJN2t5pUJ0QeQSSH6zwj6t1La3E7lcNNJvsnN8ji76VMXz07cijP
EqaZ/njfzMlLUKTFEW/aXHYYfkmlovjmiItEx7a/Vl9lA6S874b60FdlcD+4D20yDnAj7OXdFQke
nNK6tce0vzN2X+xNlSj0AS1HlU3S6uiySnE7Hw9m4Qi8k6LgFzYHd6HPXaDWLNO8FdVkmsLDC5Hl
L6nLHN9Oq191Ok5s+uWTIxDo1WXZPkcsTMjrGSW3Juu6Htv5c6nZyZU61XfVHP+epYkOS9p46JA7
eebW2ej/44+mzuT550G08/NSaIZk//rUz9dV6xf/fC4J1+/w8/HP33ip+k6F8zm4KAZFVPp7D685
uONX1vtXnvqdD67CNuFSNfgJbJrQV9d1abk3oBo3rVXnBMCTqdZ33Z3VBicBE+8ttrGYlUsxnitp
5l3LMgrFTabvXYkhySHVgdsJw7V/PThx6ZxhD7EjFNVdPdSYySWJSlMzoBZjSrvpe2t6ZGg8E/j7
KGs9P6ZuEu1VPDBhWj9k6VFuOt7V7UTHYWv0BX6uUSEDe1CRQL4/ldOhn7FdFfHwwAyLZFaT2Qc2
Yuj0JfktUunrRg8K6QnPpg56bOMudiPBTSHonudwxrzUMwGWRUheD63K1rF9dgY545feLQ7d6kLo
/exj8Pi7UlTzSQ5sxpN4OCYYo+clQXCUoUwHILcpIguCzwsBjPSY86VqiRcmkIchckc7FObJq9RF
e4kLQ6pl4qldlSFH/zJ5PD1MC/KbZRy/2dk+J/XgYQ7wDy7b8+2cIvGywz9+MTkI6MrfQyUJTOqL
Q++jPXIWPDBR0/SnQAB9UVQENFyOOljeXSK6J36qd68r2Y+kZwJVE9j+B0hU45q9nkDtCO1LPs7b
pL9tnWrGb7CA0GgHdzO3XvlYusExrOP5aKmMJnR4FdQ5W+GF7tFP6ju/szBHWQZ+APt2QKRB8FCT
PN6FzjH2UUnxgJ4Tc3/bqKckwyFZjDvLJBW+Ks2ic0RZqB2mleyV7tKU+sEb53QXU9Oxr9znHr+w
mbsi+kn9S6qShMPci7cJEjsuwOWxAls4jRmWcc2+cngHZz9yVA87o9GU8zmiV4mEQk2FXtoi8C9F
CJCvCR99g6myT5mQ5PUhYUx4DTiw2kTEZlxXCytbXgXEcJJbzSg+W3ru7b2jprfRYFpWU+0drMHR
h4GYSF7R+TZPApY5RSnBPRX9jHC4eYgAsZ2lrbDQWcGZ5RH7Zd2kv5xkPLqlLD5Apm89ZUELTNvk
pgxdxKCK21w3rbv9NkFHrqm4OmII74RNnRXwI21kEn0Tos6WSSOa9FjOgW+E9j9mPXb/xb3vLJe9
DgGxGzIL6o0ddsNhyfiBZWox7vXnbpNXIjlorqa25uhQHpPQ5k8Zc7oLBCKCaMhNS+dy78WD2ZtC
96i7XCgvrAlv2J80WzWjFeoD53MNu9BtfFNUIA9mBu6uXMFgs2ffOXl0SdHVnLMAhrI7lM8+ojXX
loj3B+8pNfDx2ASddTpsx9B/rlesKqNerhey8eDQyuqjVX354JdclGxoyCjbFQZ1XMDc7WroxB1y
RjWcSHqCYb8GwcW4IcYZDmJHDsec44+SjJK72gXaQI42BzZHI+fbdW1xVdVN+mWNBtFX+yYG77Yd
SApOnQ8dD3sdgTKddHWnCabaNOzulrBHKze6L/x2QcXgsvGd5tcUeYd8onmE6ruUnnut1OoKCtwb
fyGUwM2/fMSJZfCifegTAQpHB9EE0w7auVh2fz0g4lcsSbbBOs4vIoZm1exgLKbkcPw9BcCZPpDS
h6vvqrKhEaXJS2xmhAjtS1J4BIKm1ktVkNJQtQTLOnkD2SZJeJsNv9zZjTejf6NSEudr6hlaUfSu
JL/kwKXLN4PUii6ufkOeKq0GEoVBkj6Pl6ECgCMmvqqpl19Oep8kE5bA4p1r8cMrES6OFYHajex+
9YmX7h2BxjbKfudTjgPKss/NjIEpShSwYkJqPIFAFBzA4syEqGXi0Z8pyBxGNVJOZpMXSDXXi9ZL
8ofcelSibXgqLlWVLl7jGS1OkazxVhNad106e28mIzoOshev7o5OAbaQDpGo5BpDAEh4WnRr2g4d
9vh6djjGeflsvMIkUMxXuSfZa4xkohh+2L5c/hYoSHI0I85UM96dtkFzkQGzPkxsbFuGg+qAKtKf
fAFV/VIEWzYVLtC8gfk9z+QplBbrIbHtUEpgaEGE29ItIk76A8PvY5EdkoEJw35d3CKkUtt48s4M
pJxQn1TYHoTH4t8r0ZKzDhjYCbMqqmzqV3VPzDvlvV4FfL05BMZPNkvdfaC7e1CC0bW9tNFOhN26
H7sWBNl44YnYm3xbi+BYx4iZSJ5djbxnwoZ+xyrcyAXwo27H6kaoc2iWL7soV8ERZZWd4Ssw6Reb
++6YByB0S/c+s2dxNGUcXI340LyBe1Og3Ivkrzj8400EDRdPQvcnan1zt2gwEiL+bRxvfJcBudW2
qm6QpuxNZF4VFfi1Z8UJDS2k09rlV6sbFhGmGdqPPEKpOlgqvyP1jVwLawl2AT8bKosYDxMdLcIs
ruyRoDCn0UeizDH2ZbhGTBy417bn3Ma5yi9ISHFcD69BK05yPKp2KD9sl4llaf21Mge13MIVB6M4
Pvque2UsrBJ2XxIfEUzRbqkArM5qtYmPeCPDadq3TXcfqjUv2SkuvYsi2SkonIgKHW4KBIFs9t32
2a+T4yQsTotqBvLG13gj6xkS70FpJU2/r7z2ze4W/SuTzbCdJ7QNkb+4G9/qsOVHwA1LS67wkGk4
WPmCx7HsbwLXv4RV8xDGHRS2e2uJQpwKpt0LhYams0uMrmEws/Rujx3qq2oaq9uqmR/l1Lu7BW+E
u4KSaTAepAHLWpdI94C6liH6YAJPiXw0xJ84Fh10W1v3bn1LmsEjQ+Kafq2+W0zxuNgw4TKT44G5
LTW4NcaB3iaBgA79JIGWE1P1j8tH5NhfgwNcW0+4Jxg2f3G7EWQ77y0CiYAQfcVGFFCYbtKRbWtC
2bFTsQ87sTMN0M2W5XsEeSOUidp3XH9ZEYOKt4vqWFETBEMX7jzzlswRL18XA01ZsqNrZhToFUFZ
BKReOTr6G6XL3zn3WG+zmL8Ks+kBwQ3guJxDQSH09xAPXqmUe4BN5NTG19azaj+mhoOBsOn3BIqx
7OAYgAIGmouNy3E+2bv65zK17qu8O/ZTzdbPFv3GW8OE4QXfhk7zxRVRgvgZqcVuPFZJbAdFflOF
VBG0UJCRlv7FwLontHjpL27RoLoiQL0PYFihXgCbol+zsH+ULRa/oGXKVbJnZNIDIEdCWCpQ+tB5
v841USjTQgbvkM7ObtQzQVtNv1l69cKeF09MVON2t2s8Dalzdu1sz1lHWK0VoskrzXthf9RU/ju3
TbrD3FbDrp0tQdgse0zGXKwijgP61AKylpOrt8DUzzMb8G0UdtObMeA7iTVLyWpaSueDzAH/ulmS
FzG2yVUmrPygyTXapakD0k/jnpvK8k6VWJqd6YoXIoBNnhyq9H2klLwhmRC3jg89CptWV9DwRoG+
LCXLTUFVFzYzsWLusCVxZ2AVGfE/OI8W98hd2WKAjCLOo6Y6xZE8zUkrGJJOetdM+DM8/qdmmOV1
M9Vg4aBD1/KbvPaVbcuKAnI9HOPJ22RteTe0/MZYvZMpxnxuphRkVnQg3zm+9ieUZeMCJyxqLKYz
w2Pv2B8zT24XjTC9PGW+S5kgFS7t+UH26mHsuG+1EzIe7XOIyWEddhh9W5BIHsxnO3EGlKf13Tzo
U8R6aqfzo2SWefCq4BgtmHilcfYxszVQTbgefAzZTUYaiDDDW6jx2nnOa9fh6ukn9Twu9YvTD08y
U9u06Yi3lYe4ZEMZj3Z+34xWfp9RDp58O3yKG4jhgTfcsEgdb31uq7UrrTtmW7K5KXVfQ9/ikLUR
h6rEIhSAzu7MgL96ryxuTCgnvbwLYFi295TX7cYk7jGwYnFLLvrKJeCsooPPfde5lEOIUyqy73kP
U/iiR1g4aJDdN1QXNaJsuQb7+XhxgdlyOwf+aWxbbvzmNqjMnaGpueJgnRvW7UX7AP0et67Xvg+/
09IeD9UiP/zQT2nEYbLaQ/E0r85Mw27Yy6dma61q2MHhJK+BZwnJXHjZ5obhe7tGPQbrorfMbIyh
s/OgRYq4DRh/OOYBO/ZxH1i8PGzXovA596aBQUh8BdXZJs8QQ5EumhO1Pg50XBtpFhIBmBFMFq0K
ZuQJbeK9xKSDcahxz8ixSaG3q+2ZaBYmnm2G3J5KbsOQsWCawq0u8ddGI8z1zYyYq4sf+n69t6fJ
srcnAIahozdihgQHX4AxXELtzoWZ9F9ZIwQS7mpHtrp9tQju0LXozK0Jv0b0hVjX5mcJyfoqdg34
TYhFXu78KWbK2Hxh/JhY8tXP/g6Z+8cs+tIotBxTgdsoiCucRg1yH+DuKzN7Qh0t1AMS0OMMUaJc
IBCE7WuluSx7t39VjcCO5gPIW5N3m7R073BZILqIvnPlrIIe3zqiXHU3aDg/h5LkstZ/FIL7aGei
l2AJHqdIzwzObefSBNPRkQa/lBih9ur69zJktA0kOR1GRXJu5fSA4VAcRZS7XWgn23SYPkchkWfB
im3U54SK4LorPkMxHwJ/CK8K9Z/cncmO3EiXpV+l0etmgoNxKnTVwucxBo9R2hAhKcR5Ho1P359R
iZTqX/xAbwsJEO6ulMLDnaRdu/ec7/AZuzS3NkNvgdqI54o4EsNaWxashlJL7oY8WvsmJrxmuPf0
ADoN+eEBuTmRCfguBXXYB5tmRJ0UhDjROH9xx0zDA9a6EjKaJymqq3XvA7yUzYi62rqTsnT3rtd/
aulbDeqWBBVM8Y51N6fIhPq5RAESA0CwHitCHlWYdOCyoUR24E2xtvEzh59qPxReF71PczNu6ZX0
K+TMNKLZ0u+bAjTNPI+7Lq7ukmn+oZUQcHQ5/uAXsle61Wv7qLmVcCn9x3kOx5fB73YM1ZE0dvad
DSxApjYOQsEmFmT1Lc1db1uw0xXch1ZRUo8YriFPWuPVqZt7urHoeLroZsTIOmqtRbs44Q6y3VMX
MVrKk4TRsZ+hK27fAvw6YlAi0J4viAA+uWHAgQG1Uqwi+u8R+vMymPe5g4KFYAgG1W7IZn9yVoRH
7IIyQ17kIBKmmYNxwMHxWjfjQQOGKKVZ3w9l9D4ymNrG8dcy9TXmVu59FtiPtWFeNN269dCtqd+z
qx0ypjBMmjoEfT/70/c8D4mjkyZzlyBbGxk7QCSi3cby8eFVBtdbwXKkKXK2Vb2nZIqd1bCQ2pV4
8L4dh21JNYwxocFtP3dYjGBfWTVRvpE7wnJGSkVFRoCui6gCGAkWn2godzRKyEtH/ngJIvneeoTs
FthB67w/TSFOkQwscxgbBwJXRgIBJ0ZMWXk2nK7d9XEzrgxD3PXEOCAERwahNBYqau8rGQ5k3/lA
4DP3paEFOwUM+lIcMo3Xs2pO/kqvig/1p/E4XUUD+1Tzz2y8thp03NB4TXjnCFBWlcotGB3QUw3K
EjgcXfuqm8Z2jrRnksHHS1aZz/qhxTmOCvlqoMvatCmgBaRlgC6dG1E10zOxsVsjQpjPNDHZ1TUs
Xy8H7BLCIq5C4hedAbue1pGQWiS8QVdW17mfUNxRAptuuCkCZNVszeX94ERihUkJeDn5xxLvgUOf
rbe9XTcNTyR2E0rpk7EudOhChu5k+6xVyQwpAXyVYEbYpnTG6Ryrr00XW4OG/pZmyvyQhv3VHQtg
BTHWONMkpm5w8FuwrJUBDN6ojfYTHeGjEljnBqg+RjHFwMRxTMt73U19lhTEeiHwVzMAWMJ3gphp
3HlhlF+sYvwYJX44W9CEab2pPA5eeZx7JI+Wt7UsH7gFOdVERBSHNku5zgAJeymJsj4AmPBLkE5v
fUCohpUIPMIeiYFOc8qiHuDReA4LD72Rj3PfpWeqrlpkYAQbDpNebJMkuO8K+0Nv+RrsmLAdtWmQ
NSq0Bv3WQCqJ1Afn2GzTtCEdBlxXo+fwwJqPyUh1UJMTsnGRNgixw/s+QaXoBdmnQJe6E/r0IwKZ
N7BVw/FG3GLIHpk48P4RakXFEPRQmjLYJkZ2QBeyHsqmRwtaYMUEv40iGHyNozNVlOugGNybLux9
TMW1ifo44f+uho2OQmo929096oD4aAYxxbeHVZP+uUU/jCv/ybRU6wbJkdV15x4nbUtW2HaYIq4T
swLQXuDUSUremWtqKVO6+SkJcB879Us/Qyol1BD/fZTsCTO96q188XP7JTFpEcqk2zukjA+u0h8O
eJlb94M82OgwfOuk8y7HAtq0YDw3xsYtyxNcUZK+iB873yJPxdHGdbntS0ZQ2XrSxASgZbI2mU3J
XrMbccv8pZ1YZBOCOra1hw+yC1v9QJzjMYudbcFkjkqrmO0PlEtyq7FInJKsKOjPToL2FxaZAt27
yvIKrKx4T/HmVEXyo7DzUzOGTDYcQIQ+ReDEctXS+8S8lx5LysVXWV/bRg5f7cjGYJnq6BaO1GJE
FKfDTGZceaWNfRE01w+z/1T45aPVm+0FGwJyQX4BEZZQVUKLzac/kWFKzt6h7DmdKLvoOcuq/GjI
P1+VcF9s7l5HLSa9zvqZeIk4698L9qcbdE/20a5QQjg5wUBxnkGkSJjVpiap1JHdXFCmUcoYP2OG
csRI9c+E19E+cNz3XsCjyx3jwdB644HunEGYKc1gq7ff81DM6yCkaKBl3mwnYgvIU7Pf9RicJ+ZL
PWTLHRHHKUb7S27E431mPk7+HUgX8411gt87wd8fWxCB7Lmnp+KZ+PyZlqYxVE3R1atMB1JDNNe6
SunBGm3PbsnnRsZcGYVvYr12w9egx70z64Tmyal/jJ0+x2IbYQ4OLhmCQ3YLqkmLAa+tHojucrZe
g528Zn+3Spv4za1gdnT5SzPl9x394V2Blq9gmdlGTYiqwyERVSZXvoL6KfO8B0m89trPIqrT7CYd
7zrUxZfO9SAO+FARbLNdd+lUbB3sfprpAMCSSEy6KpNQccFqVYy988AF1dB8J7qPeBC5pgw/2a0N
McWI6KTO2iMxEJSQlf/SzFFK7pcFj5CYH+FkQOJKtTMQbbYvoANwek9bAvdc1tRNVjOuoRSCLxHM
aNZy46ALuGYdQ60tQZmHVtoH6eYQm6KAYtW0aSr33FMHpmLrzi2/DSz4p9mDYKHBh0ByR5KOWbyl
3BfpaQf3VpgAZtAjeaBr0Db5IYvq4rAYUlOHfobjexT2ydEotVPkd/fk4ZFFM6PukzWOZT/Id2ng
fMujod6npgWsg/ihneDjthraTSYb9fXsov2sIidCkZO4dz4FlDcDAUorKG3Sq2o87FyC0hfXIoE2
6fqAVgaHO4FNDkadfwZJMuzYSU/6lyaar4gfJ8QpN+IYh3PjNt1Ry4xDw+QMA/aMiM7iO7ayeR36
njhk6I4lDdxkKDclfoiNXczrwUnsu6gbECnQR2NJZQOHn3XitCN6i9MSle92aHt2Yx2Vy8wATE7J
DZMU+642eDHbD6PR/hbYZJmsABjiXmvjAYmgoFhhRh5AjavBOKuZfhHHx1jgp9IT4xOTWLoNEf7j
7A/yEwFIUK2c8ahVsF7yhtTtTMOpiekV2q3ePGe+CblOAy7akCbDQTNJubbW4RSkJ72eNukQ1Kwg
HUigrI6Otk8GosD1O/ck/qBrjjdT9CriJ9cAItZXwc3qs3q3SDiKGq9L0JoH20PlOQmTnrwSU7AS
3Iu5tHe+l54chMp7+t0TONf4SuuZ5kpXPWNSK0+D7IxDpLcbm96l62D6woaAKL3tRv3U2JI2OjD+
5e0EjktPkqebNHkaG706MbsRm9yV3eqXnGpWerB46G40u+udVuEo18yGOKshQH464MhbkxuWo0SZ
AyhGdv/YB5XEkUphg4+mriEk6L66NHO+VQe3wNoxfFriypAeFpglPa2+F32ITkePv1ce7oSRi8PR
yJzPorijgG7rre8TijXUO8kM3DGcw5jENCaJPZtTTsQ2z28963C26pRopFQ+Ys0tPko9R1PvRVA3
BlJ9Z29IiCKVX2YMg4xo3OdZx4mb56g11kYTir1rl4c+ykG0zNpXgw4E45XiEc0n5Dujc7dctleE
XWhQI/Mr0lr9xJyIQz1Ce4U3XkUktYuQGsY3Z4OMv5TCy/Y2jnlL9QpYkCBIiGHhr0MNU40Lbtrj
upenMY3fncJ+ihxYE058HiV97T6EIRkbEMkL5nNACUNe2lrxdN940cvsflheOBwXNVAGc9CyE9TV
wj6mhvkz1AafZRa9buoHSOozPNBokjD/V7XY1pkgboT9+UoGabeVngnqyEaWhRbi1TINC6IXoA13
wMZJ3/0UpIGHcM3bzAWKIs8yjDU9KaWViaTzLTNNsQ0yxLOR5JToQjifZld9sMV98yZjWsvcvbIA
AhnWe3kqs3A+eWUidnVX35BGjds4d28+2wGbHUk+dnua8wGYArqaUmZnOs81iCauPo2tzVM7la9z
JEqoxtq7007IieMAPVH2sSiDXKqPX1omSRN1LxL/kY0DxZP8sFOltuvmdF+K/p48SpDP+q7oCcuM
2WbSxATGRy0chqS6VEEBRjsfQbszjfb53ooZErXNldCzRDPeMjDP0cqsbCKYGwvViLrIDQUfGM2o
3VZ6dNZE8GDxb2+X03JRNS2HGRWzkwX34YSusNMe3RrhJh1xHfllne9MT75mhj/sKDreRlfAJUO2
v5PkfXMFlvyQXt+PLWk+fSDUwObCbRvhkXq3TQkJtlZnio6n7CxkGG30hN44iAe1OsgvkWG1J6zW
/BPkQ3WVx0frosw7jUF9b89sV4jMfEdPcQ2cJD5Y3JOcIb9h28t3CJkBG2SRxu83hJ9+MbLONZid
pcXQeXTy3eDQVEtMhbRTZ3ciTqniAGBCrthTh+JgSjb7DsOfUcBTt8NgXyOlKaWVg4hhq6TxuesB
aGKC6TeoC5kLn5p++kGDnHXfLhgxsqAvF2BocUvQzJFJpkazOg6BRw3qJmemT72BXZbxdZve9Qbe
7lZOOL/j8DakDFT9IQMKUO/cFriwX7VcbqKMcrBY7FH/RyuoDeF7ZD7/m4RrUDx/qqf//gt/q6d9
/S/Ddl1EswJ18j/Kad/5yxEmd2fTNXzXdGznH+W0sFS4teG5wvJ8h7+HnPlv5bTQ/8Ji7UNdcDwP
HS9/67/+7/fpP8JPMnAXQXT7L8//V9HnD2VcdC2x266vlNF/KKcJJrYw/JK8Knyd0Yilwq+/f9yQ
kKn////IvOuGwo1RKVvp2wQsp2siGyaXtu5reg96kLx6powvntZeWoSnQMXpJrnS/ECyG281ZcLF
zn4lyh4wr/c1UjZda5O0afwSMyDpq+ynVHZeqXy97tdO2XwFfl9qIw0TBBZgkgNBz3jWudKbSzyQ
MNqPL0Gjp8e8AA3cj9mzicb8UbrVRWsnQrLH4hSHMWtnoY17pwj8Uzp6T6LCw990NCBTAL1h413C
xkWei5HZVpZmWmX06gPRkRVhbZGVwacy6IMXKWCfLHPeIj/R70uTsAy03NsqCec72zU2iQN2NagE
orPC+aSO99dtNHzGNiXY3NiX2O+mo8CVXSt7tpvhOLAChnaitLSzEPLQj92XMbYAwWKUG7gVru0R
wBVT6JcU6Gtliasp+vwbrSmV1HYIy1k+TkGhH42+O+Iyq9dungL1Ls1kj0z4hKFT34UD1nM4GARe
Y0bPNCJnjYqu+rYgrxzh8hRvBg8ctbTVZNjljgBfhqGlnM+gXA4iO0rc79Nig0e6G2GLp+Tb+soo
7+GYd5R1XioTvavs9HiX7oQy2JPtvEYy8VXgvJcmqg7uuOzOo3xv4M6vlU2/VYb9QFn3R5N9ODaW
fC+VsZ/0g67F6N8ry78x33qFAGiJblC+e8P2kn0Ws78lIMLEt+1PcAbdDnRlJcRPyyrOVjB250Jr
Lsmk+Zdg9HbOa9oB35/96ZoRbw0sI/omxnrYNKZ+EgpggIv7TtglzkU7ng5x+anx9tZ9qKfYfXNt
z0j8S6GQCDF1r5rBb4wisElaw44OKeLYuiATE6sp1oThMYKzCRuJ2VQNAxyGEiOZK7Bv62Hww0B5
dLDSFhm6QjakCt7QKYxDBc/BVmCHQSEebAV78Jzha6FH0yET3RVdQnmmLEWxO3ZHbDpH2w3982w6
W/ICvLIM3kp5T7s/fHSSgzX4GyNqIMlwgu1rg/lm5b3bmjWfZeNtMD0H2IOqx0bBKwaFsUiMnwJp
8zXS+kAFHutrJEYgTwqoQC4uUBhDxZkrbtrAajjnyCGOld/AvOriN3yFETMh1rDIzZ2LXn7Xphb4
6pB/CWU3gpkkBcpsyEREE2FiE7nTzQBfc0VvMK5JUB7lF8vLYWNQSq0Zj9yPCvaRQ/3wmJMmkX7M
PX3TD9i6MkHvw2D76jnOCJLU2TnsO1dIJWDfeh1gkRB7ZprSb5KtfbC7eje5GX6mARxJT4xLPGbh
3k/S9y4TqwB2STix0MmvcRbDMKVo9AnVROsTbw0pofXV+sr0YpI/VVJBwFkDFM+Y7ZiKGjN9lEN1
M02yXMr2kSz3n4Iq3wNwEcYDoa1Mt2Jb//QcfOSkjBIEV8FXkfUB0c133jeBeKl7rEqMlAWoIGLq
MAi7Jc0DmzgTTPFE+tCB7OIvE8FiaUAvr82ZaQ0zGFI9esm5aa8c2TGzzkpwDh1hpE1byfWtKVFE
zAH8RduZ8NXfQrK23KKgl1Zl94Lm9a63ne9DFM3rDI7MNnBqsN6KPSLT3jxCRaIqzeBQOclD0zo4
zbKUlt8IHLFz6g2F7Xp0FEhP3NNlwMoKS4HWHaSwPkixTpKn6qPjWnf5ezU36Y6Fip1oEjOZwGZH
ovilNclpy8oZ7Z38YYcQyCZK5hXwi10uJANip/mKfkH1wPkt2X1UEL7ct/wTAky2T4tmPjbETbJP
APuF0tKPcXn2cfG9nMBr0s+4w//FeNToNFSdQbQKyFuMllRXNBCiKf1jQaN5VdNy2PXaJxM2ZxdP
Ea0rNtEba/zE6gYxY0J80tISemXNpeEcP8yNr7QihgoVkZckoYWYFfk3zJ0vmE/OxtgC3SSLwQnN
AdrY8FZPPa0OyD1GQsRhY6gkD/McUZw9YWm8IcOxd/ME+c9iQ4GgobZ2UzQQ2kgskISRA7kZ4Yrb
6uY9mNfhVVpecOqTDiSGmiGOkkCNtgKBELQiv9NdsqUsE/u4aGHlhS4RJKWYH4K06SDE1+iBAWlP
Nup9PH3yARBAycmOpzyGTM9sW822XP/kiRj0dYM4a6pwEpJa3KzdGrIa9lZzH5mQ18nzgThw1CS5
9brvwahvUecXEYITv0260wDrwhns+c5yqhpyaw6lsezPcTCyJngTrGcte/EknSptqF90REYbL2xp
sgyAECg+h02PrnjlIExZdTOfW8N4E0kOEiqcf9x8g243Os017qtL7oTiTMemwb7UXhxQUBsbicY9
PcC9EzJtq3wMFrRx2ihOkennBCzEhyFgeu8whdhOPlnPrOz1aQJ6JypoX1QtGuKjcTMlo8OKrGzv
ZfQYo2bCnlJsUq2uzwgTDz5Gd/jlZMV7jUu0b0/0XaYhuyoMzlwkl8hkWYBj0k3gVnAieCQhRKZ3
7SthHponLa5g0FsWQrI4fA7cCMAebvm9E1TDeowU+bcfWHJTwpTp1NtBTcxHkthXIABEpFS7utKm
C0Aj1a62j31aks8yNoN6l/l9G1MG+ETIaQzxwkx78uIoPOqdx/hFcyDs93N26aFwyzoMN3aG6hbh
AtpIDOinSPV3vCxL+qcOeJ4bVuYhnF2DBlSGHDEMQbXSQQSwGHUz7iS2c33j/TA7SVoL8t80qk+/
8WxCGW9cs1+7Og3JrGV64wbsbHvJbBnqEGcZYTWVierRBs+wzjnNTk5lfcUq0BDsMQBfhWrYcBM7
6J1+sNXmeDnMWW9AHPY/0pztVWgP31FJKeyd6vDojPq2ZkYmKvSSkl353KO60mC5Ig8WUZhBvPcn
StG0AGcKjaJrPbLTYLXQIkld1gEGpDG9DQzboSa3Rtd966jBie0ocSqrN4lGEkK36XTrMoDRihcE
V9HAIMVqX5rc2QVqoxpqzQvNA2hKdK9Onu1VJ6RtF/bZ4X55FlbexZwHjWAVTkSpjHzLI1N16pZH
vw85WFSriv1Dr+xfy6H955E0Le1IsHozBPE5YvJ0Kv2bpTa3dRCkx4H7SYEFeU2bBKBg4rA5t3X8
3dSvO0NUD8vbHV2mKhHz9qWZukADl4M1dvT1fj93wgg5Y+C8TXIm8VD5fZibZ8UhUJf9FDegftnL
sLY2wxFzV7NHksn/ODS8tjxsBR9vCrIIygvnm268GZhojp5yiw2DwQx2eZjZ5ETVM3jX5WtNPQvo
rt2jRfh1XF4wRPkwO3qGQGD6EiqkI+dn+QvuuDxdDpbqpzVIPU/Y0Og3zSUTslGuTeV9sgZRnWx1
WJ42Mv3Uaahsf7+U4vjE50/iNVHd1Wn5LOzlY1k+q9a0Lzb+6Z35XDTdfGKkITBPMcL25gRYcWxG
5+XQqket97PuQZNGI6EnqY4cLw3Zo5RFjZyCEBSPYuewUCB/H3zlKdRh8WFXnF9yrdJOVRRpp2xU
51zM9akm87PWt6fl4A1us9Wd9jPT51Ffz2NNinuLP0AhCgNFMFwOC8Dw16NCwLbQZ/pUk9Yh78Ut
txzwcnC79AheonDk3te3DHRLn9jImt/Uifu7oMHeBVwDeR8z6Jvv4hZZ/nBQF7tVT4CTanpQ8GRo
jPQZcQw6s6zNcp9w1C2iUT9teYT4Dj3y8nzowtfYw8u5fCnLd7F8UYPCTjqF+9RaQGLIxOCWQ9d/
58YGxDzVSPmX87dV8rWqJaj99x+4DCgom49mX9NcX07kibsG0i5ZI6GjIPCWD4R1/M/Py5+qASVM
0kdHthO/PoLlt1x+XwGQ5vT7N+e2TbRQE2GkGjbV0ABY0a0fZeYNq2gqxMHtjEeDHbErwDPZZqOI
nMz59Vl8aRXxwGQ23XWkyMnyRSt6oNkeGBdzRpfme90nfAEPqy+hg6N8b0CRbDMv9OETMN5PCUrb
YBFIr78Pk9/gDjTic0v7x1etfWf201UDC98lf8aM7dsQeRH84Gut1XdmGDzgNKDFG7HQi/4UJrQn
GSgdBca1sitp5mHYQ6FXCZDKbkrxbuTpbvaL64TGryi+40t51UNUtZmWsvMb47dcf00iBkuZV72H
Q/FuugFhmRaXgJEnd01UZIdSTI86SoSyJlZsyi8xeIVVrgPXcwYL0z87z4bqfUW1s+tdBE36bKe7
MOsPYyApfdzhOanM6gw66Yp5wTuEWfRSGxL/E4WqLvAn4dtx4bCxvirPZe+5xd7AV2jICZCA95wA
qwHqjnPmm0afYCtzUit7fJB2D21ResMJkOw1a75PJtzoW5VlSLQiRmJ1nl4ie/rGhoTcX02703oS
NUwkMismlRvEMTWdCLS0ToD6JWw0vrGGaDH7vsgepJf+CGRMfI+MuIFm4UfbU6xoEm+e3qcXz568
9eQOBzupbl5z9NVWz8QGZHjELtpl95C6CNyiyWJom2ckw+RXZtLktCTDVZ9eA5fUBRrPV0mR0eEw
odch4xWikYiaeeNWFaY71joLg7SeUFd5aXycO8QeRBCI9KO1h+fW8b4OfAhzRNBJP+IH8B37qcnS
k5frtzpjYIr3YFs18/fUZE89JGQ2JmP7KAJCoxzQ2Q2joVWYxa89E/JpMF9kEODL8QmYye3PprGa
DVKtY28ib5Ft/wBAbxuVu1lM5w5WDxf8z5bxLfJwP9pA9UzNyb7USbZtkRSXfSRAyMbgbG2CfSu9
vWHOZ7R1MBOQK0UXf6PteUt8xc5InWsmCdb20uLiBtMBIt9JCcJTRKPpALR+ENP3ojfuIrzAc+M+
pYb/xXf6YG1yHWGXs486Dd0VRMOHrCLEXs/uxhTJHTXpvnH6d2TXN97lyhh8JqloR6FWs/ESyiBm
FdBQdIDTAe8gLxUDNsZPz9cQjg9TRud+IqaZZAqiTK3BcXexMnjhklrbAuuelfsP8dS+zzI4uXaA
rqJt35swCkjaSsHh44PLPY+UyIZRdTelw9mMa3STs/YFxrEPjKBkKTjCyfl0y9bdBR5j8KgePnQT
cb6u9VvbZEjTzdwOnB59s5sRPNB63jrQNlHKyDEKqZUREp2dwnhuvQI9WT1mmyghtd1sgDc1eGX4
1GrqZAaA+TCe+7aVG68LDxJS1aoV3bRuRr3ee0Cd+6T4mdWMtAanevcEsPpq8PEzGJ+dxKUXlUBH
KbHgFQWkF2d+tu4rQrBDhpegR4gDjW8Sxda5zwe0TcPeSid6REARDjoaHaAHGkDOWrvoZniJdBKR
wlFPHqo+lWu/sfatzXAlQmHHRHbYuBYBKBm8nEQ6P6kslNhgQAeUPbhmaJymHEhg/Mi+GK+liC+l
TyKa5vQ/rR61kE++JP/kx2Q3+n5u9C/gkMvtPItz75oGQUYEg+O85iz/IbKGkVkyI1gNccMg6pjg
U8eWd7UrQFkoWFZidsjMSNBdLqZwHem5GxQvIJceWrQa5PlY8Hs6YYAByF5ZNVpOKRqBsri04chW
zR0vhG/d/GT+5uhWcTVtG2kn1ve7jgxPHTUtN2d4ujHMBVQJqEOGkNE8bYEuJ28r8H4mSTZt2YYg
rdRickpc+E05oc2RXaFmc8WF29omnvg27bD5SdtD7hrFDRdpddCD4KnmHnQq/PpnlI3rzgpYPvPm
M6KLgrz0p5fIEo7ExdMBkYUie4Q0SP7bgDbCznUiQvp7UcPZETQQuJHt8N5Tc3Tv/eB9sqQjEJ3A
ZPq2OBnIx5PkR2o7cjtCars4I2tjQk3WY88yW6+le4X9Gr5HxpLGhdQ62ADRv7lEbKXl3NCW1MJT
Dqnf8x+MoY9xaXCXoapF7aSPJrdB6LT1rH1z+8beVBhWmNJg82viW5Pa+Z1TIPxzcidY9/1I1jAL
YuY+ZGysyY9DOaCJkfRIsW36axlg3RHiazO5BXUmdrsyt4mv/gTGp6Rn/k6p9lcg7Ow17lfAgyh6
Tfrn67HtT3UZfWGGRQxat/ExNUcDiFlrhvkYoI0EGY3DEfQT6YnxhHLcYoDMuG6oXX5hEyGRrhwZ
pnNrk8pFYJ8mhxrfqVWPF80hEcG3rxq7MOY9COcL8VykIISKJHVplnJDC/vhIcBJ1TfkUsYBzNJ8
upPhIK4WZ3UMcGFORqze1mizfJn9LjqledZspjYD+gamXHPImTCyWoGowrfYRrvQijMNbxAmYD5s
4xZy6sOtBgO6s93xe2qlz2V/bQsPMgCThE3WK4dmb7Jn8ntwDuRjxGi+Ec2CH9XiBznsYQoyeS7H
YjXoaHR12/Y3MfxnPAoPUa5SUcVbqiQNiyhgObgDzPm0CA5GUT0LbmzjZnSVb6Qz6XgpTUsP+oFe
cEzSUoBHN2XxD3/mU1Cdg1HoezcwIboQAMzNcAIim11Z5tZp1KM5gqWDUKN4SoZvcXcO8KJvsaKh
VqvwUgSW9dJAPnMrmaCCST/8YICV5cbNQWbDl9kg7SsiICvMvuopeLY08x6DpNxYA3VLEz9aGe+n
xZUwRTC3Q+iauSe2uQtILhAfti0ZLBYVUkcclTrbq7jLPnvh3soa/0zXkplnJd9gTnyb6XgQJgOS
bRJsNXvOOs/TrmaMNKArAwQXPTlafCfchtMCdXVI9a71Dl8nok0Nusko0U3SMr2hV0J8SFC2nQMx
M/xj4JRIYkCHE2+oWklj/toYJso5hFE0M62jY2H1zez+LCf4lZEj7l1DxZt6iYb4zYfGF5fVfUfY
rp5i2GI3gEtmIGRwatL6Ejk+QRU52XUumsDY/iiGodjo+ve66shf4nvMq8jc9Q5ev0r3P8ZKySZD
qrY1XSd0GopM6KmGeW/Ii1vfjTNNC78pn/MMT3mtyX69zIU7mUEpr0Lc18tzvQ47Wk1svV4zRbRp
lj7Cb3rJ8uJyiKuI2wUzdqzJ7mmSRrWPDHyhJY3/jVT/AhJm5rnLns3jfIvi5NSoH1RMxSMzkWlH
wcNPUC/9PgygW8l6R7qwzNCTySZkZxmi68k1mfMvHq2MLTDu/pewApouo/quwKmGcxgISqxwQmUa
0hFQcJJe6WkWUQ1v4DIbIRFC6nXd+ZKYQh7R440nC/EunRwKwVnaxgZ+TXOa6rZn4MZkZHnqOp2/
1srKUc2yv6VHkV7nxIJTzoQEAxwZd+HSwnq9cVV7xFYHOjd/HrJOh7es9CKLvGZRxkyBdTO6jEot
zp7t0WyQAQQjuBoOwE+n0zxgXCMg4bDAeBKiF2htcVge/X6t1McH4GWMzVyDprzagSOAGU6YnbEa
L89/v1g0OIhshFt6MvYoW7ptkzrVQbPZHM1TFbG6BwyLGjuBJNd08I1Up6guPHOF0Y+kV0i2ZIoz
3dLw3pD4BqhmUYgsj8Q/3Br1f9Sm1x0s3xWbFs0OavIHz3KTk931KtUNQ+lJNw1+RacRv+RVuWOa
p2oRWiV1eHSZfOJJgvmYjghZEOFrO5fQiOW1JOTOuTzCCwV5u0cA3xb9p0HewLawsVAuZBURDMYR
/+vyZHlZdEV3TPnGOr3QT8uh+efRvzyl4G0BUaOtXORfWjlZnLJIKOf2pKuAjOWwvCy7LjhOJA+3
ABHwBkfpvsqSO0NEPIXzYJ6Wd5xSJKxdxyKwXr1HtMl4PdVhebocnBrxUd3c0oqVOIcleiJUYPn5
f7wJ9SE5nu3mmPJ4H8ufSE6EOKBkjsYUgLH3LLA++IPE3BFVIXuuVVnrb3nIZmV262wVRw3+hImN
l3QdZhyw/LxwZTWVuJtz36Cmp6WtDXSz26C7GCbpn5OXfKRT9o0aiIATOaJqhlZrlPGnbRcvZcdZ
kkoQzSWekDnVEXLJHoNPysc1FVATAsleQmN4OMRtDo0Bqb8lxbljR9NNhb0n0tUBfhBtfuL2Z7+5
B3+FVrMJSd4BWRUK0N7GS2kMn1rGb+AMkAXChLxLNL0rJqWcuYN7CjsHJdWgP2maga3JISH2f7TW
Ay6/+W+1Hm+yVHydP+Uef/+dv+Uehi7+0m3L8AR2O9N1LRQX42fb/ef/1oCt80dQbtH+/y0G+ZuV
J+y/dMMSjs9/uhC+af6p+PB9ECpQ7Sxdx/pk/v8oPsDx/Te5h0dgiiEg+Rmm4OdY6FH+lHsYs9nS
LKrHO6t+jwCx2oQ3wnafMDE80CH+QwXzt9zkT3mJhYTl3/409ed/iEvq0NKraeSnBVf5k8Gg8woO
FGdgwDR8xZJuv5Uk11+tffkcVyvxDof0M9zHR8jm5D6BTltHl/HVuEwb90ieB9UGe0KNymRbnv/9
WzUchSP872/W8Dy+N+Bwgg2ErSvG4B9vVhqtkdmZMK6M4thNKi3fAr/yRwuv6XK/BrLvrqvO9Aic
eQZGo8KZJR3CHj06KLSRRr16lITEJYVTg4HaZK2sRTGvzJ651HIYDEwWgdC/LisX1MrpZBnzyPi0
KtfLa0UwUmE5strUie+jIyCkO6jrYTd7VOid6q4vh194u2KmWBMg61YLry1eIm4WjdjyfGDY+0sy
9v+4O6/luJE2Td/KxJ6jF95E7M5Bec9isVSkdIKgKBHee1z9Pgl2/6Xm9N+9czqKEAJAsSwSmZ95
TS638MyKDrE4UTU1ArrQSg7nRrQf7huC3nI3WCibgUqgy0ovY9okpausUdba3E/BqqR8S78IqW2t
p1ou4LGyWM8bizqZUAOLljBYsU8Wb0kcqW4EoHfC1ulIwovunNhOJyZA3Ch6BX6sAFK3S3etwWFG
nqGgnUC9XhLF32nPEXvTYVUeslpRodBSWU40n5rzBByeNpjdAEDsUXPAsYny1VQJFzVeayr33o+h
kDlI/LvPRVyA05PV9SRvB2EWoWMDG+2gdlcfincjTHeEOpAYdO3gqy30/tC1ewdNi7OnOJpOTZv7
oVKEL0ZHX0UqajIMgS00xCasvR5HBdFlmK6KXXoHq0qC9f1bTnskYDQwp10ZK4tVMoZP92+IxQBT
/HRs1R31GmiBP3IBSXQLGgD0Yhmk9y877SlUpjbcDjTz/whEpz3ILWCphTUL+jQr8By3KUiNA1DS
Fd25Vq3o2UoVCkgiyqOGy1s7ag2/r8luH4eaaN3ggyxGwj3Gm0aHasgqOEecm6f+mBgwXHF7XjuM
eQC4/ESF6NsUbgwyX/Fr0LVVa817T4KBSPZLwlgDrfYL+tdTUNp1FrteCqQ1GFFGQ0++3wVK2e86
3UKtDi2kKdichm0rPvPH3tg8JgYt5l/Gax5ajNrpc1ZZZq8qtzxOnyabPtK/NoboMzqi7zQ96lY0
EgNKhJt2QA7RtYn0koyRMx1Om148cD/89CdoNFCZr2iqInVS7uSBEeqhcUtVJC2ttelkazScyt30
KBDrksbinw5TF/yU41RIJoatsahijbBRc6H1TU8xldEiIWhe7i8/7dVVkG6auP34q9KvuOt6UtJS
Jy7vKu78QWymvekcXG2m77QMgDi11B+nk6igYvVSIJL98fAvf1nLP6VWSrahmLMi0T+c9no9zEuU
Ozk5eKkyLqfdaVPYxqvPkrGsPLhys/sD07OL+8n7q01/I9mJgpWQjQSI+OWjf/38po4gBY2MC44s
3bZgnaVt3DHsPENMUUpSOJsOhkM3fTW0yX7/vtOXVrHAWTuevP94VDdH5jt/ELPex+O0+ZdBqQHP
EhScUDu4g7U0xIt8/O30V9NxptDzvR9Oe9O5j5f75TmpBKVo6OK9UqrWWkPSqg/FTfZXL3M/p3ZI
MBP/1T+sKqMgB8fCF8PU7vA5oDD1Oh2F4pQsxmvsj+ZiOtcp3G/T3n3z+RwGSszVhgb0gV8jQWyZ
X0A8Lx198J18+b987vS0+yPZ9Lz78bT3+a3EJ7yf85Blkx1+hgG4DQ5m7xmz2bIVy6zmK0urBysg
pfKL7lJYCgUyetp0YtUrRuBpsaT2OWr9MkPUQzV6zCiIjKJrLQMio54MRWLa2IZ8ocVYrj6ZySGM
Ss9YzND3DTqQP6sAFe1BvI+cZ7TZRcdxcnVD1BsNzxofDMQmQHw2YpxPG1U0z++Hv5wTqx5VDYyQ
aRgy7C1XhijIjwycHBGQARppZYwbqtpg4R19a8cNveGy/sbP0W4lRT6EKHKtA1PoR7G2yElLcaF9
0h/0KIo+3rPlbt9Z0x1U6JkAZFHJxmolWwYGP09Z0vsyCmsDF6heqnWBSrBYL9uk6gjZxK6vMDFN
m7KmaOyb6CnZQ7bqu8Hd5O3b9AMZmpRi1YBF1bZST1OHdvqVpm4sUNuH0BnDtVdVFAI7QygTFHTL
gQL29msBf3DVWd7Giaph49BLVzJvp3tfBE99OwEgehGeOFD9cUmEKRQgwLiazonhoKl6vCkB9LAa
SqPwIjl0IMRmVQHEFy3gRxL9W02sOwxetAu6fVYqEblxYq4Nz98WhqfuFNygPjYjnAjqeIg/18NG
jzJEUG1abup4LRK3pV+Q7NouvwQKAU6mWCUFZPpBUNQfQ73EiLvulQWFSBAPYiMm252DouHH4ccD
geCjxMAbJ2TEtPkYAdNuYEYEwVHXzgMf6o9qSSfLt9S5kBhalL5+QHEJRp6KSlQ9VtCPO+wdegND
coET6FXiVrOxsG9EtS2XDRigSqK8A/BPcBVnCpw2yrRKC8DEdJhqCGOPJu2rTP+R98oZUwSEBKET
7Ka9IsRNHFsBGokZN2HCNwBFMxL7/nIM1hxEy8fpCOO/j8dspo7WgDh5PzU98eM1kqYFkkBFzZnh
xUf/QSxCGFqCv4htbKem3Uan2uLCwFpYOjaBM7lzAAVMf5qDFfz4+2mP8nOxm/buD0x/9/GUsQ9+
xPgzoTzAO1hF4axtHJXMPKVqJjZCOIifT+wy2FFdHFPa9iNS4dM55GV5OC8P7YC32nRqetCnDyNC
u3qXSRGA34KPhz+KB05WXpada2/Txjj3rqmvGCks6Spyr6XbrTvTi8DlTufq8qdne+VSzYnMp1NG
ApNe1nD2qcVf3B+4H3YPaMI5+B1BDES5rUMvd8EAoNBlrRW7PcVrL0Txcq84S8Neds/pT1A3xw5U
OavjulqYV4zTZspFQgQIZOgCgsuAglO/rgF8JjPV3RfmDrnsobxU3aEMTiJLChehtxvaW6O+tpSw
KeUg6Y9Uuh/d9PBBCdcwyxNpD1LPCte1yj2ztpS93WIH63J/H9LwVPSHpj+gFQaDPXH3tbSlFGoa
jx40dQcM8TZKtkgFzst+hcpcuzJ39I/QUWPFntdvI9ycZfJe+BQi10iFWNI3mET0Dbqn2toaYTiX
hwfQZUn0rNJTpTW/8PEimxXfFWkGTr5Vr7ApoVvrtCVpIOF5AqpzRVVE19aWvDITCIlLL1iBlCz0
BzuZhV/K8FzJ3+OjvMpnB2OXv9qz8ERniVt0Dq99hxLPPPw2HKpF+I6n5CvKBKhJLKSzwUyUYq2I
CcXc3qo/lMd02W2jF3mR34qFvUCWGuGMB22DaQUc8eBsLU0sWs4knQg4bjHKOCqb/HtAYlmfkJtC
syvSZwKPIG0rXKcOyKblEJuJsOtFhlrG4ns10x7SLQjUK9YIEMUfpZP3c/jh3/L37FAcejL/eblM
XjA3Mkmzv+CCZpzUa/WiL37Wm3G/bb65Wz4VSlDrYM4HJg7ZZeed1m+sNcpNA9ZAgvvFkgU0foZk
eQIV+aUON4F/wfxBLWDCrkxMpFcOnYIY6z6wlzRzzacRPWIgdz/07NHHQu6rh3oGCsTaAr35PgFO
hvrihsauRjENPAHFgR4wP55QGFQtcwVYUfmt3B+sR4evlW6xon0y+50NmHmJ82W3kNxnDR1UyAE4
1tB8YnB8aVaje/A3ziN6aUdv1X+jZF39UA+o2CUIZjobL1jk/WJ4gn4MyKhGfdZZdu6WImhmXgRz
/1XL9/K4+go4OVQf02iTZ6duJb/l0jIfl0uflVT8Bwo9fLd+UI9EeARnqQj9DnnvEgp3c+1BoXdx
K4b53rhSi5f2yipfoM/4w2cdhMZZMZIO7sWTF9ZX/C0GKojfEPSRNPEgrTN9034brnjfqPpGPhB7
PcbflJ9yPacyIX930nm8o7nPqAQOnM2JfmBuL3J4/VsweKE592Eg2rNAIWWcqc+U+1ssn2fWzfze
PiZn+6XY9scEX5cOmYIDt7/Uoum86J7QmE9AMfzw5uVPxFh0BX/0OUSCXlnFGYoiaz4hLx9Dm6Tf
edR2OBGiXN1jgwKifhb8lI/C1Dw+60sgD7vgqr54P6IrDWn4+00zN2f13D1Fz8VztpcfqQt4K3/Z
7JHYMk/ZBhTQ+BJv9dNtuBhPuAaew59INVjeXEOvbiG/B+nC3PUryun1jImm/FKv20d1gzDBFtPm
8oYGbYtEyizaVot+pi+lF4SFgUMs8MZbNFdQvsyFypysIIShjsGjsqgR/2XKJoF4bL8lWzCxmL+H
GDQBRDqgn7T2nunGgyx6ylyIQvNsmczQDaRTue5m6kxd2Zv00fkaLZxbvzQX4yb6lqyNpZTPA/sB
AwK8g5w5k+bC26XoxdODnePtfuB2Aw510pD6okjGODyAfKIjsqx3tIm58yECjafQn9v9ylj3j2/u
xjuQeW7SDYXgNbKq9rneoJDPzFOudGdGTzmhfe3M1EXxxG+6rfc9PksLNZtD/h28DVqhXrvANjzk
tj47L4UMNn5G8w+4Oj1mFI5TdYbhPcjauc04XNPZb9beMpoX6/Brd8zKL+ReoTSnJ5g6KwOIJ7aS
8zyZaweIENvi4K6SnXnT+cxrFPU2CMAiGTe39gXSZxuNNWWus6rPPWE1CUJk+XN4iA7Oq36OvnhH
b+1/TwG0nvoYWYL78mfDrABAKNZEjWkjaeN6Q/FoJ+tWufY196TYBDa1yFTcjHxdF7lR09GECyoc
OALVfjHRoINMoqPIBuI2R+SHCtiuFU+Z9jyRkEx7HTp9CJKIhztHDmS8GloARFWIvgl/E0/Zzb9/
thaBWC4qyEIWetOQP8x5VGcYVlrvPl4cJFQ+LTta3b9vwlKGuK3Bs532pgeqKv8mZTJeD4UNTKQr
9Z03jis/imB1ULmyOyD8wE+YKaddxGJGvAgA6lomQL5lhXXFHGQ9NiB22+98BMoQikz9kHmXGgQA
AY4hzvQ7S4sXAyaPG7OEkTGT06TaOTalommv9kVScD8u8dVeB768h4oTL/IYnS9VwHtlsbGCCfXL
3v0cXN5ujd7a2ZXbRaAw+M2BC0x6QqZbpCC3h1CR1q73MJFboYkTg4A+2oZ+Wa0bEUtPmzrCfQFp
w1Unqgv3DQ7VXKV/nVM7jNN9nBOmKlsvsrZpr5y4vveTaIrTow9KGGgi4zMBs8s6ZNypHDyZXdxb
eEGkyhvhxKKYylMsa+7KdihN5QDD50POMoFSSLEvZUVZ6RrzcXPrBTmyQ55aMnpnfS8gYV4JSykC
2AeHp0lmgcDaIlKNmVoN+wZZItJ1gZVvEE2C0aR9HMpdABCLUMlp3evE8vYTvA9n/qhc89LGe1Vn
INAH6HeO0mtrLQAeOYorXOrGczJAwW/jHipQKOp1OuAi4EZ2vrCzlkxFXLn75n6ubeUBzZ5DKggE
yoTy1hugzYNeXOWqOllkPRpAz80kyDCV6EQXZG60LbOeKCfrENa5aafi8b2YDOXvm2FYTKxSBrZA
NBDTod6T+/rMrMV34K00aTsMhlZZpT1PDc1pIwO4TGVIJ1VpwhIQZdXpAk+b+yF+EQFfksRQJiaf
Lu9khSGhBEtiVDhoXA6dDXlcYJIn6vrHRtSQjbzkpOcpiwRK9kwrancujfSk6fVSsZu8VD6ObRkX
m//RPTTVMk2aXv+eL33BtuXnf2zR5kt//NpI+/2Jf7hOKb8pKm1tk/6aqdqOTPfo90aapfxmO7ou
OxCaTVuQqv/oo6m/8Qyo1qatmLpsqjz0B3Oal6Oroziix2P8d3popvVf7KZsm2YcbTRd53NpFt26
X1tFBdLhZeI42YYmfgqnzf82gF+Rr4Ndq2vZzeDUyYhIgIpEKbjGgdLpTVwVwy2+y8qqia1TOG88
Iq2ivdrZuA9U48X2wMtqEK3ROZ+TwqOk/YrZ5BFBw1Un6TM7PPpJtq2yk2YEMJGtUxcCdDK6nlYF
EbXTkqBkmOyAwr8EvSlsHR4BO9AqQNFnzLoIGVsP3dD4FMvkz7Wd1TglIdhZkISTo8q3Zjxapa0D
72sgCUnoFGjxMAeyUdBQIK5RjHdaI/Bv0eLze+Yg+Qa04eSkcIOKkYylBrAeEklkbQSCTA3fw6Hv
qN9bpzxugUb3yjmi61Dr1o8WhHYJP451GKidWekbR0uOeIMiiK4vNHjdRdlca533DrGqtpKf3TBc
pKJEqI4ExgC2CS7YNYj8GhbUQHoCfoJTnNoe0cbdexW/ptWjPpe2j50cH4FAocSnb5o04ynwggp5
K3XDOSitk4RFOiCcfebIZ8eVb74EPC4dzi5w6k5dlYlyK/GFxZpiCaiVIlt8LOvgXUE/2ZGCZ3xv
LoHdXFXfeGkib5nsKrSOLMpFltaT7kRHzFReFQN6bsfXjNJjp7QXX8Y12ds6Ub3Sg2alq9GxGcaz
HiJSbXaY+UUEGcGuDCVc5MNjYCPfqATHXEiXQLhsm1VNvBSA7FVjjHnqCEikc+pUeZ5Z5ksx4GMr
DWd5NI/18CzH+H06uv+uJYwDz8z2veGD0FL2bqFvutRbDiG0WwnVM4wllE3DO2eVi+YVk3lQ5wul
1l4iBEU8Iz4ga+7Yyjn3jU1e+7sQFrGieju5jFCDQbkLFfCmUin+RN/1KH6nsPZe1P1F/Iy5NN4K
m0Gtj1elWJeR/DbIKP5hyBLLOAuk5qy0FQTVom0ByxdRyosjxLrLDBc0E6dGj8pEpTm7XgE4PZqb
Zgho+s0ixTjRfzmpPr9g3u8VX8f7Z9gHfvxuezWpYo9Cd6+tIAQcNWO8iTE5goKUZXmuG8HONfo3
O8eTHe5k1F9Nf7h0uf7ia9Fu7JQ5sdGxLMLX6T2GBl39QTvj6gOwGAWWpvDeYV0C+Ev7tdfHr/Df
9oRbS52r4kMnxLiAYtIxq4czbt2zQA5ejCZ8L6OKSaJeJUB95CE+Snq0wyTnmAzBxqVAi0XKDRHo
uSAF9+F4DsboiDnTqggZq1L5hMJqG/brsmgv8DuupZQcWzEd2N97f7w5Y3MRYDOvv6hckhJ96ar9
ilPkru7Gm1WMN3EFG3nYS3F01P3kVfwwYjwqXnexMPeVsvFWAZ1sqSEhW4BJLQ1FfBIAO880S99A
YkkJRMdzV8nnWgXU6q3UHllireT1yoXD94kc4Pk4o3edgYwz2Q5dskC3vzuEqWB/wSs2Tw0oFjG2
o6jHmm+8xR5zWdfW1wCpnHBU12GY4iXHVND449408CNzudebpFklVfze6zr6oC+d8IEO+quq1Csx
mJyiWhWBenNROVCTW80vpbXWS58XjBd5vMn6tpKEYHK1AsNFM7lcZRoK0ul4tsr+DLPjitndosay
OOnPUjPcrLBbE6kxy2TBq+1Jz63jPR6qHn2BUn7zKfnSJIUXifAo/hcnzerfHMP9khodDjzhe50O
IAAQ/GQwS3g71Sj/eOZJQZFSOrtddsBgB+VHZTXAvi3GaBfbJsoF7RWa+hk3oQLbGDFmDYj+2neM
rB9lRMrrUtsUanxMCj57z+0xULLDWG2J6+a8/FZp5UPTjHsnr69VNa5GXBhCtCxHbgTxX8IqIKOV
rjG8epgHhqdgLty8VW5/7hmbpd5cC5VbLNTzteuPy9IiV2KyCipuK1p/uOl68Y5I6iombL0vIbeG
Dw4rWx2ONyVMXuui+KK6twbZUM1VkFOGaaH69E+crdebJ3FLijmBLs8J0N5K3ESVyj2GPhIMAc9+
AUaA8mfKSuPoL0VjbFgTfXC+9cXUueeZqGZRe/br8LXmPWLQU4gIHX0MSoElmNxqyWvodNwf/kGI
l/FeMMNP0x2HTasCZgqig/6thsKD9EOylPGsbwNsDkzRSPAH7cuogpyHHBvuYMtpqMZpm7hHi0A2
6mc7LF6RWxZMHeUt9FADIJQkxXPzAwBpmFadCRsh9Q4wFmK0/QZqXBBdIwvPdq/+EiM7sQlxuE78
oprHTfSS9BCTsmjYA0Xa10r1TQNziKSIXaPmCe/ITbsBnk1QS/OUPGKmq6imxfK1F7aGigArBiYY
xWlvOjeMAeWIBO6TZYK4D1X8Ek0N6Hug76a9aSPpJJPTng4wcA5Q8F8pXy8a0o7lPbc6qgWtVh+s
BuEl9PmQE8IzFxyRH2gQIUDnTZtuALGXhEituCOlAFLVcWhcOuPpitD/2Q8ovHs16E3bySEgkDDR
hUbPTA5usMj87ZBQvvZpcjiNvClqWKsYGOD1ijZCRF9MWnYNaH8FzW3pxa7ezdJEy4P+c0rhdagp
7hRWsRgsztToBOd+t0wqIXLWSBWmJVn9sWkA1+75cONmtMhbfCrMBEWU2FNXNHmRtPPPdEGw/5P0
mz1zYuN1NJyNzyqwLHz7tUwVBD6b1t4FafMN7P08BZKyVBxc1CFOzBqzZzWO9ZvZW/UiR7aGWrgZ
Md0g1VIbYIRSBvYYqm8w5nboBJxsnSIyaeo8KtHdzIeXJkd/fOQ2D0smD26BdGguiTNevHKYc7Mt
B5dARzfsr7GcoH4YLh0mGyWrljbTX68WOGpE1otggBhJd1XLAbXz7BTjjIDP7hqpi9cAl6Ou3Otm
tPslqP8L+JfyX8NkWlKObeq2aloo5XyCfwUhwxBPiWzTWNF7EW1pxF9RWrm6dg/5bz5Kw74gjuqt
4iNh+pPO0a/AMwVD2l+xXLptO6pD9qAZuqzDiPuE5XL0DgOtwYKj7CnnQcspccXmNkaQlPmFQCeg
iCwsSyXHpHpQrf7hi38SVRJvj6ySbfEJZCRPPkPJOsvqtRB9gY1aE8Qz16R+vZIKLJrlS6R0F1ML
aAps6/4xMJJ9qTOrEdj61Cz/4YN8gvt9fBBMg0yCNtRMrU9XwNNSBE8qN92Ii2/07cUgMoklSk7y
A2CNixrXF6yMZjaskkYpl2ncXASQJqUrGscErI6+CVJ9mVvPf//JRI72+QqBgsRdHmUsQ4Hz+ucU
Cj0mvAMHO93AMEY1BGkfX3uUKrgzfYd8gmaYSz1qvk/DO6+Iz+PhjUjs6lVnNHdeZRS+afgy1kV4
aBvj2VurpvScx+OtZunSwoGCEmEIsZ2Z0HQq+rUIQUynW0ehsUG4G6hutZRr7pS4vyR+KEiN51Ez
NiXXArsZ1EvQ7/PbS9iU4G9fYlteFSx+wIbXaUN52a4u1HM2MZwdnAGIYVHbb9FyNcuVjDJ/geRH
n3g3yRveolF+Nnv9JKiIllaebaW5uDltK6fh5cPXEmYGa9hc1S1qMIwalGhRLY/J/4AWR5AvcYwr
s/QfAJp/NTwwaAaEaCqyoaqfbhMVVZwkU/UUb7RqpWfyuXHiXRJ/nyLr/qbU5fbvL7syAUx/0Rub
RqSuaCJrBwJr2J+uu9MpNrkpdyb60JiBhE8h7G6EdcOsu1QsfCsb8umAJRtAT9xbmvZKuktbN9lp
xPVC/0IZn/wKu5gMvdn24ghCkAodClO8GaCoFI2M4YwpAYmE+lCp+6DG6t5MB35Elo4uPYzMhw2h
mHjdDrF+JPGM1tzoBKAiK4gZCY5PZUvt8U6iCm6NN9AjkODKJahDpBu/mfj0SHC4yO9RU4yPKQLE
QfXdBrc0UyLcoE0rpydCdd3KN/i3mGgV28Y2VBCl0HNphpSvp+bLpoxxILPdo2u70ELd6E2pG+S+
26uKlm/SeA9p1N86y70GQTNvScGIwLUXNSY6LrNlbGhfwYytszh4FUFrnXfr0IhPyVA9l83w1qqE
Y2lAyu5finKLCQFaCtuW39gzwiPUmaNv6y9qZmw6XK314dBL4buk5hvVMxBqaVZDHr8qMZRTdVFr
5z7XNojkbwZm7ba2X8xWOYt0j4hlj9Yvt6tgqoo8KTM3ajMy7fqwIR57lUWL7yF1xG+md4JogotV
s7CUdt/Z8ptr6ydLoUzw9yPtE5r3Y5xZtgBO25aKXt6f5xc4j1mhSxr9ENI3kdL1XHblZrn5s/jK
KYyM9B9m27+a9dHtY7G1LeRBVPH4LwDiEpk8K9YHJtuIhKwiMc3+eUn9i1sWkVoKt2LrqPanNwmQ
zq5jGWVl3YYa0uG/OFPj8Yr32LrwwIJQCnqM5OKCnRwqprglK/K+8qN3EWWXzrgPa8wUNGcJQlxU
WjaOpJ4i0p5W1V8sJkIrjXdocu2rDMGTMPxum7xN0UZ4QSiIf4BzZCKOkv7WeOqtDZmqwQ3RjxqX
+ZAcK0hZ+HKg3zueUYp6VZ1hXyPgnqH2JfIySxtvvqOfolzf9BoheYVzmHUZoc8ZJDriQ4K3Qd/B
PA2aecWFkSGzbO38S06FwaaPFfTnSAuPTodouGW8eEm/x4X5mJba0Ve9pVQNe5E21X5wlEdrEaE2
zvDYj96D7VL6qKgXqJhRzqjuzfo2e1YaSMuuny6bntBLVoN3g+VCGshJguiILPZOpeMXcyXtWNuI
uoJ4OxnrcaiJxktqNtekQma/sF6gxsxFUuKgHy7xWVy3u4oZXCdf+/vBrch/EeAwxBzdJiuCMGB8
qkCmal7jP5qk+C+zfKYJzbYiLGdBTd5UWiiRYNezz2KIfYrPNZL6AHXUfOv30pPqzGm8j+2pJM1r
SQ0b3Tw1ur2r6ptBM6AgQxepW9ueq6S/+JJ3QC/nUNjhV6fGHjCF9h/KJ9QfnxExeA1VXt9S+Um7
tNnqqKKgUvieQixoVOa8ghJAy51PNCqCiqbsL41rnMSsWoztW+aCBJErIRr1ZjHzJ0xmlpYhfcQ7
oXQo6QbBR79WKC5QvXMxlHXs9qI0NGyNfpVk30SSakXw5qR+bYw1NkrjHhvKdWIQ7VB/MfP+Vvjy
mQSv7/S5RrFMRGNuRM+bZG6GOmCKIqTS7BA0vMBcfxuafi2CIKMSJQvtBXuxmXDOQMZh3WTdzTT4
xkg9YNzmPuaU6Gr7e2RIF2L3evH3F/ovZjECN/FP0cBMKZ8uc+cVUPG7Nt10Npwt1EL0HI86q+uA
2VBgqPuzbiKA4/3D+FINIfv5aZm2CZ9ZoRVFRZzo0/RZ6Ag7oEmZbmrfuCVlfBTrHAyiFh2RTuZi
xMkRLUb4luQqYbtwNX1TEvDkA4UXKpwqN4pWGSgIA7RoKFkRZEeUNemGITPG9TS/o62ARCaCYsRL
NoVSqz+L6kYa2S+tU626IqRdWK+64NhI0rpqTZTy+OrkQ7FDFJYMb4gSnXyUQnSKeyEYH3Qwj9DI
b2LexenjFNJV87BZKRNj2WDyFibHwcFbMuouHkEP8QRmpG+qWIxSrmaoQyIfUYDE0U0jH8d6to+H
fYL8JWAgOMda9Cq+szbKt1FB2mSUjyj74I7yXbLi40CbveG5EehJHzkeZBmWfRnvRKBj9fK+Ztgj
8QfWeNEU8alGc8ZwX6gHcse29ouoUODnBffPZ7nVT/mYvItyCG3ah5TI/EdWOOs26bFtxtSsey9j
0FyIfoBvxsVrHN/AnGquMPyQ5ii6S0F/GmvuShHWjUb6OuIaV3XDA7IRMNh0iNJ+oczGWOgiYrkW
xbtB1me+LR9z4fGKDn7TY+M0WCdRtVao14lqEyJiKwnMjyjCkXu9iS/taEQskXIupGAnYwtXhs1F
rPAB90bXGicolmdxnKvDHp5bQLmobIJjSjm57c2jj+oT3VmMGaIKeS3kHRBv3IjZV1TWkA276nX7
oOAqIpLYobnaQ/emZOHTSHFGaaCu7cSsi1HgEbXaI86Jaxg2r3oQHpW0Idn0X3WdTyXhFJFSfU2Q
1Rjc0IAGszcM40VU2pKUP+DuTWXjhSV8H8YsH0SXuf8UFuZBBExKPNz0WH8JsbbMXBXn0BGBRZY6
ook2TXZSG2JAQB3RKVcqWCvP2gW2txK1trqOKS8WSy/bEN3u8nzYTwOepocIIwOW4b7j92T20qkK
6FiBiGw8zvEiQHGUGiKce+ymuKdSvSaDNE4t3r2p9yZL1PXFgBPV15BFNe/JHSosFRA8owVBeaGy
2luM+BVdYVbSgsl/hN+BXmTCdCzqhGPu/vz7WUvRrL+aPiw49rJhMonIn6L8eNDCQtWNZFNZw1ta
8UOOqAK7X6hzUfAA0j0TyajdJAfKmPRoulnEjSRqz2JgVb6DlFZNDlBj1zbL8KeMI2OatqcXsNTv
RUiAWwbvmTO8hTY+dkaP7mjw5CB3IptwM1HKKg/UgyASYDYLT1/OEPwO4ILqLWtOWuLjjQjFzOkb
rCUKgVNp0J+xSNI94FsyDV/scsZjmgUviqgimSO3SW+CDwfI/5qXSEV4YS7PLIoaJWyDWZ1R25Q1
QFOnlKkWQ0jwhGq27kKfSnjzFNbDjUa+37bvcqnl84wbXMwv/qhtM3CKXS7Pxaxu6vV+qTI5iTnn
yZPkk1ygCFH6ILqIQlr06OX+0of6pgaxgXk6BjxLsYbHQc08jHOAWS+KjlBPrLtNfHQYkeL+qyzn
SdGeWvoacSifxauJMMlTRWoc7KIHCYGSjJ6AGBWRhVMyL+JQ7y8pL4vKgEQ7AUL6TmQaetVeFSxo
jGx4GxI+AHX7ZMAU2VFWmzInCsqai3wICkteKEOHu9rItASSsqje47q5amZ/nnRJrD9C///9p/LP
h8z1GzWwMvD8+tPhf65/ZqfX5Gf1f8Sz/vVX//nnQ570+4suXuvXPx0s0zqoh8fmZzlcflZNXP+h
qi3+8v/3wf/4Ob3Kdch//t//9foD3uiCqngZvNV/6nrrhkl49+/b5Q+gfbP0L57yB+NUMX/TTZNG
tAnYQ9WEXPgfjFNV/80wDYMWtmKasvKryLj5m4p8uEGlSlUtQ3P4DPdWORGHDneV2h3BIlTJP77+
72W/vxUZR7L8z9OBbBBHUAFU4XaR8suf6wxR1YxRR0/xnLrfJmLcRKw04xE/gW5A88LDCq65+Vrh
7kbEzvA7j77gj/fDk32cqQI9nd+RKNPeBEdx4dv0JgxLjH7PE+PxQxpfi/Z1kcXrkLI0cNUJEFLn
qAf30nHil0+bzGrC2ZiEZLfcQE5bFltTUbJl7bNIhLFprs1+xA8DzueqisBT51USbRqt3RPsvIUI
bp8LBg6QaucG7wgepDEviBHPprMoPVrLiCUEj5GdbN1aPym9jfhjlRyNJiq3aat9D0z8LtxR2ns6
1LdC6tJVoQgdxVGwBUpBGpn2JpiTqfY3SO7CiMB80No0XxuxcYpaOdpLfphC/q9+uL37JvsaEMjY
HpZZTvY0STfoWE7QTgtM0OUNUXhn7HOxcVogNlr82iVeiXAkaNNSR8vB49tIaA9MsDexmcRSpsNp
D0lEkmlkLl0BE0o9VBdqWCct8qL7aERcZGwGdGQwspkQQtN3cEw0DoWPTB3ZHiLt4svJvNtMAlaz
bLs6YHGMr50WHkg+4z3mf81iyJBSUMvIQnfCN4RY7EOgY5Mp6atI0PsQjqRJ4anxIql8QE2tDKxc
aVErBQRHgA5PJKjNrefa1TqFSEe0UIP+MxpTnfWdVe7dUVPxN8CMCnuNlZp41prqi7LVnF9/+k9X
4n51siACQ1qiBKWnazmHAgM9JpxR4MqXZT3xBtj0vY70c2b8RHZvADPZQRc1w3I9MYUngui0d9/0
EnwJNc7ctT4Yq0+83E+HgRASLWH+z0sVTLGPZAZuVgJj9bE79uq5i1HjCxT16ySlMTnYTHv3w4nw
OFoluW0Sz6crPREep737RhODYToch75YKEaFn6NAiU03ozViSUb8CJJsOjmNjo4UWUsCDdwEgL3p
p7tv7uc03wKiG37g9SbkXozWWfRBaFYEaWpC8sVjh554LpDEgk48ofbu0L3pPk8C1ALBzvhUuyw/
WKqCNlxC6+LiCx7XL8egKBDXfkRYkKDfFhBFX2+wkC1BOaDHsKvbDCiMZPdwB4DjUWEfd4bY/D/u
zmS5cSTLol+EMsyAbzkPIikppFAoNjDFhHme8fV93BWVyoquarPuZS8SCVCUgqII4Pl7956rDtXG
FOjCbca30OxeEyM/GEawrwZE4WHVWRvArChETB8sj/J/+k3Dbl3Mxb5g8oQb5MUvibAvTYTeca+d
AAegIVry3YjHPF2pF2VvuzjOTro82dQDhnzL1cb6a08dirY00I3oe8OT9lv5DSbJSXu43BduEIR1
IZ9Mu7A8u7mB6UPX6JdYJfxSm42uafMJMkAs6Xtf4rwRp1iLopO9PPPOglEE1zWcCKQbToOUqM6c
8HAQnS9V24Vneg5PfgKpU73EWv61oxxg4OSa8HrkBU19YYiTvP7i6aI+zmPtGldjTJ7muVs4o4lo
SpeHVtQQq0ab9ujQXqGlfeso1dYIgmDsD+AhkWDLO93aNIMfsTBIWqorY1fnJAwHDYlpOvkJac90
vz4IfwQFVoi3vDKczTLmD2LXC5Zk5AvfjXlM9lrNM+q4QxZZLuiCE7xHCDEqH0akP02vE0EqxpS+
hjY8cWtKrE2b006eqmVDbiQfhWm6WU0KlbHXX4PZCIDY5SbUpP4am6ghyoQiyywAJsVgPDC9UQB2
YWVvCfQm2MUcbmlUkLi55FwihvgOoDN2ej5NoaQ5OpCKKtRhtI2n1I7JazAvRj19AihnrIlFRZWb
e2I1Jj0u7p77m+NPh9pBKiOHwJVfJqtmitqzSNGRQNtcz4nGqjMqfqQU7YDp+u+aHjL0rYBvW37m
ryYkAut6eAiAwGxNMRDhUUNnSeablvjdMST8EYg6Ki/i5chTZU5uWYl19lonJ0bDR3ZvgXvEaVHk
ObGJQQprr0pWiWl3J7imZw1QKfijeiBzm7DGtoecSVxZt3ViYjPD8VaGCcGCdt2tIcoRMxEHSNwX
bDoOxVVPgsc6SxAIOZBccClb1s5ixr728/TnDABsH4r5qc/mW9a49N5sy9wulrbrSsvbTmWH/Gcm
WNZFcczwsD+YzOiAa/NDsTnfd6ySV/zhJ+asqXYFNMc3hz8Y2rtXnyn3pg4qJj9B/kyncKJAToyd
Udpfy4QU4XHRToW1UN67XXg/Z9XZ6pgXLUgLNK3Rrr2LIS8cCb2DWYg7yUmnT2PSICqz+3kT5nRu
/d64+BXStNwgGtqgTvqWuSQtLwavKyYRbWdGSOVQJr6MgDF6KVcj1q0wjyS904iJf6QhS46RZLFV
5GmXnrg5Y8ZkMnA/P3SM1VZDEb0SMUD89zJ6m6GqyW9ETMB1VmzN1NUuvJgfnj0nuPwNkkUtTHjL
D6Ow7r08eCgq75JmvKfkzuObaV/9GsfEJC5jmZ9sj/M2NVl5Rols8kc+ujQPVT2napRydkZR5JG+
0t8R0uSQ1RVou7kkgM8JtSMLg+d0To69o8kOobFzbQ1im57szCSRGeRYaFg0fi5d8T0zE24ncGY3
sE40ehzbPi+TvTe7nJNGvqwj5H5bB4sL9PD+Xiymth0kjc2gtRdKT1+aBclhyZx03R0j13hBvQS5
XrNfJ5cbjQex1J2eu5hYC9I9f6UIXh6K5qmZo7tKhNPWg/ZwBAU1b6hLzVNRYkmzk+BA2mKMIDHN
t5V/aHAd35up+MQLvY/jkEwUbawviUUe5gxIIXd/JrP1ZalCxI+1fkfKH1HKOhTN0Ko2cUQIsEFt
Obg0n7u81+hh6dolDwCx+WA4dav+VZXcIppBRw6d4RJDLS89/8zNoNxvm8b7NjnBLSGXfTfp9SUO
lmRbDpHLMMS46/rpas1gRfoifTC99JHgvnTdDt2Tjf+hjW5ZFzfnyEUp7mESDp1yOo7pYCC0Iz3b
TGNMYxjLoVWFuIQZDWzrqqECm9qXMV1o9dxiBCxr14W9OduzcXBJj7RIbLj4jvXmOF+tOQ7OTcDU
kwxibkWc9dDJY2616f3oUcroNlJQg8q7aL8NfZrtvEV7W2jTRH3xJQpjKvHFJic4sniWeIl86SCK
W9YPdkCW49gf+ko/a0x9WHyjQYOQ8YOErO7IG0F7PrlVdFpEpTX3QFUQsawjD+J+5sZQoytuR1oM
5RND9mosia61slAQORgjmK0IseCOfZ7pSHF56q/cS0NQgfcI7vu1ERDqbRYksBXzQoYG45hcj8uD
Fycsc/Rhm07lTjGso1ESPRTnWh2rPQXUV4ejtIHNGiWZXL6oDbUpofR/HXJLLHZjW3yeUDyuhrxI
tmyIBB9hkCsTvNooJ/wfh2U/OWivToVJvWdxN9nUy/zJshqdoQZiiWZs47PXe/6mqhE5arKUqIYw
Y5WUFlh0e7w1mLKnInu2Sn3eaaKdtzVwtlVtVCQ2ZdH3UEaqxXKzSL6I2iTTRAXsUwbRxwo2eY2l
xLOxwpiA0lcKtF9YOGczuTEc0AvkNt81NviXYh7eUgnnt0xijMdh2KuH8RDQaDOHQ44lxirr+YQl
fT6xxpjB6jkSdIhfSlG9fd/8MWcL436FfsF84BwH/aTI+h+bToIFzDD35LLu4sqKV20qyf7Iq8Jf
C1cmA0jwvILMd7aDoEsdiyyYd3jqbwr2n6esaFAm4C62pMP6b6EAEoIf7GwWFqcx7WIdagO7XLsI
5tEpDOkJSlvGdUb3gEbL+ORY5WcCUYcDdxECcScdQ9RQo9/L7ScbGVpi+fca3ItjXBraDenRjx7l
6p4cRu88t5AC/EpHN4YE8urLTRB1P5eM7NnM8eaTNtI6NhrWR0vUC1JbQPLvo0D/GheUT4b7PQ5n
wmFm7Bt57DlriNQ0j+OyBlKRuzdjmA9BQb1QRO5bX9oAmgeCUKI4vBaiYmmaW4iBtaygbhtbMlzN
t4klF0zJ8vGOW0P1SatB22rNi9El4ZPra0CMq9jZsBrHY+gUzvMQ0A51TSxw9vBrzoLy0hkA1NqM
9MJUrhd1hhUMoBmMMxBublEfNrfRdag/9ZIZe+Kc+eTBrY24ZLq4jTgrS/AXseuEG1uLpguDyocp
ay8wXa78IcShzJzk3jZ+Wm2TXu36mBSLRZu6cjdWwaBt5BaP5p10v7yF0t+KmYhBmWaeLNG4M2DC
DqlBy62cpoe8t4gZmmrEuTnrfz4w+POZzFW1Wa97b9qCJMlRhObNcQJHGRR2g1Akbq99ObW7igxh
XNh0s5G0+zt9bH46M00DQUygt+7Q3V+6Fp/rNNsokv3yzIQLk7LGSiYn6c92rHBtCy7BoeCzTH0P
Gx+tOw6oIykqeBY8rNcOiZWEGLU/anPJdomJZksjllgbIpyaNeHpMxIHTRjz/ShQk/n2fdQT/jzT
tddGx3lIpija+en01ojwq1Ygju4II78WdrUuvEK7EEcT7EVv/4i7JSNrkknDzBrrgU4m90Nn2uRU
LeTz1tfBKLJz4QzUc8jpdFBfEPcYdFv0Ho2UK1XCGbXuLaO+wY91vfhGI++OsYB9TUyN+QKONXvK
v3cWgKZZZOQu+ElyNX3SoQrCCB7SOiwOAzdp4g22rJphf04mSBRczHg18BY3hnFssi+zn7A8Kfm7
Zs4Ey78ncqkfA3MTtRgSOhmw4yetx4erGvZRxGw6r3k1MRV8wWVm3y5offRUplE2IDZSFqwmTYdD
XycvpctCdkm7O+JJtTR4sENw6nRpDvzYYluDj+EuX/DJbDwwDCkEeYA4RjqlNzNuIa0EwZ0fTBa2
fPvkGTS49QlHPtK6O7XHEsUkiD3RN67bFIQkOClQkITk2jzEnDuLA6u+i0YyymbOHgeoqBsjIDwE
ObOO6DuB+Drgai3nAVFQ3F9EAsHbcL0R+/42SMZhq9cQzkxXnOy8dj8RyBU9GgRmkbLt7EVXfs/8
TCd5nTWOFia3XtymbgSiZQzP0RToj3rx2mOBvCcydFcPuX4d3DLYcnVN10XzzdCXdm27TbcrhO5F
zD6W49jmeFeZVm8mVIS3Ngvzm19F6TVrv406ES9TZzXHqPPCp2oJTyAP/WPd8COypPwxGnfZ4LvM
AsG3gfQadlnYlAiPnX0CvmEVNTUSha578zLDuhN9sqxFD70NwQ5/1SyotvQ6elrd2o++8uYdKF0C
Owv3c9qUyH7t5FPfieZqRE557G3jSV1oAV8+hg59DS10xis6aJb3c7pXiTjEsDJNy+eTrWd8EFC1
bzrfuLfjMbz0jrmzyja/jyz9yt3otQ2M5lT40wNqF+MSl3wCO/RCfQUgXYZ0b2ebLgRhKxoiR1KX
0KY8c6HJjsZsHlkCf69AblzmUEybDjzMLsg6b38kt4EIWK/yN+Vonkw/6neZD5g3R07DXxZveFF+
SW0Wu83QIfY2jVucCmOfpIMkRSOtLnNcl8hZ842IxobpXnOblrF/lN1UYu1QwH7vmPh2cLc5p9pD
7OLsHMtYfobLfVh8s0dd53QYDiHJsTg6vlFijIeUkNsDcBRiN6LiuLgE6RWEkOyKFBoxU819UZcH
kXk/E8r2Z5vqvq9ZRUaa5l4MB0drXh/mYn4D5QVo2eVUcod5WmMkirmtmMEzkjqBMAEXz3UgSumB
8hpLbENaRDxKV58OZ9A3xS8A5CHD6a6j1CWn2XPRN4UaGWbEMNbb3iieapkkv8zaGuUXnq3JJEEs
d0lUiUntbaWXacFVu3FlDVCPjbUbG/OqSjG9I7CgcJga9WX7uWPss0Heh3jasZ6J3TzZHeMwp+wh
dVbhiG45BNejl3dDGId3zjidyRakGUOx3nX0rZ3ALzfu4lzQqRs0fTSYgUu+D/vs+9QQnAyk8NHr
zM+Za3ZnS7PPIumhGWcmURs4wz0vq46+kwRPvd5Pm2h8s8clOo9ZzfVpxshNgkZ+GxZsQCEZ6CKX
2AdQA0OOyUNnEHryxLnQy+ZitNdqKD0KX/g4jj/Mn0LL26dtMh5oRdkrxLKQMNoAxF+cRdfMofbG
C5TuBMvXOgZCZEQkj6KMbPQEJoMvxjenAbGTVoClaygOsRsQHDgFT8ucWrQ1NSgzdhJdhOfRcBD6
XR8vwVb3tOi4UP6s41iwajU/sZL6NSz6BF0PGQErRmbNpflLwCQxmKkcx6XY6rMWk9mXyzF4CUxI
2tkQsZBwYcfTue+1nWggucD+LJ4bXZ9uvRXcXPutS5L+Bakzd7Ylg97rt9/9NIMZw1XyqnURnajC
cc5FCwxEt4eHutGx1TmFzxXGDvb4yqQusKHJ2RqPBTe6sM7FXThEL3MmqBFJSliNJIDjzi3rc473
oR1sLZb3Gf3C4oj74ZSVoCdwppZ9pjGv1odVItrmkBvjoQL1R6YzH1irMTepDfQXUczFFq1G0F71
Ra99GIqMKc8er37SvHLdyzC3gbbZIVuCtzysqueZEzEeSCKJHDE9avW4Xyot/JQgLh5bYOt5wfzD
SJiBLq1f7h00/7Ho+s1IBPMmY2m7zfXQWXfcaLZR0EyMLEBWwjayDqMohnPUpBglrVHbBJ1lXmL5
r7R0blfw4biRlhTzvjWv0jwZ6K47xpPFXJCML7gBPsMalg81xofksXQLsS34R9dQZsxDFFOhpnV5
9UPYAY1D9mlD3FydZccuzR4MDTc2Nnpt44nOAWutsQTqBTcAlthrHyLikfH8OgojPH+TsR9toR2G
2mzP1ohsiCkoYerRlDAK8oxj55bfTYeiyBhA0weaE1xdQUsiq43wQFW0s8aQd2RpY1CFqGlsc6iO
Tom2JymbBpPmQhzFqFmbiMznvXqjDaKZSRcnBB0pv0vG19kjn4BYH2/gTrQU8Y68CP/QufldEHvN
A2pfJskVl1tw/LP7VSPPD+x3+aRnyXJwQotojFCsBjxGFyIHXodsMbjKhrQuJpuOYo5iZ0etTIO0
Tb/YRNrunXyBa5fnYl/P+bcuT2HRzMI7iAFfpUGwJPag4i52KS4C2qvIcZrkXI7lziC3itY3E8tj
6lX60dEZOmEO4p4cnv0uyC5ubm+FlpbXTu92Fr/ZvppiFoZO+BjQ27wUOu/U+CUu4vHOT1GfuYFV
b220AafMEyzSSu0Rxo93Vhu/gYQqNLJuUDblN6eq0p09EsuHt1bG9fjNPkabD97eLS782n4fazc7
cV8dpxfHQB51XvJKAmVzZlFPJt/EtQAL0UvuacW17vUS2Zv5WMF2PeO/GdYzrvwtCdlbtC3jYyE3
BEpus6J/FAMr1WJKmlttf6480Z8Joa03LB5wpHhdtl7q0qEXldTnJTaSYynScVNkiGojbfqkLxGf
9XlJMOMu1t6wDUKJ+cOto7byjloPsyLWCWRyGFgOSxPvY5/aVXDtWtd9kJDAsNymlvO3LKdv9lDH
B0LG/WsR1msNe+FFhD0MpciAmZj038fJsR+Im9ogeNY/DQGZm5l+Be9vXFnzkiHgsahzyWAdFopz
ECyl097A+WS7pvL0VdH2oDyC+jyGZJ12oZ2SE0PZ6NC4zVBcXfxmU2sWNwPpiskqFB/oMo9VzkU4
R6N4kel8CR2ne7/jQ2QNkOiC5K5vivri0TqMQb5vssp6Gh3zXDU1AJEELlToB2Cp6o7hSS3SWzoP
N6LaB1Igkn2b4oOxRRkf87ygTzPMK7jvEZQi5DHGbK8YYIrVzMWTOAlGPJ2ZkAlbFhbZJ+XA9UNw
Xg/urzhpfurQB/aiIClj9iA4Dvm17LKatjv0e0JjSc9plmtjlThahDWuI5rTgLEybT9PU7cn65rw
NJZNuzG3ZMMN3kmsVXu/JloayWr/GWX5Xa+51tHymDcvs1ft55zwLT0bo7ODQ0P3+4r01Y7XOlGm
V37/VAXCv6OB+xQa3EuygGjbOIbsBe7t6BGf0NbV0Z0d68iamw9Hz+ptdqQokt6usaAn6c1cY/Xo
P3QT7anRSSPiIjXoXq1D1dPTUSIY+qcVTuW5IEgk1J3yECfF1tK5ybR9+1K45auOlWodzONb31PZ
+lOyVb9H79fO3lq8lzEq+AAj+DqMRv8c+UNPuhN5IHN3WwJcUXa4G/CPcglEsoLop2UMljensrOf
qvRs2Pr0BbV1vBkbO4eZ0b8zcz/oHX8QHtQsMAz6p0hGsdHNpdmby15SJaexkrPfB4xGS2KjFn+I
1gyfio2GRIYrQQLhWZKIjULP15knNQjqOGlbklPz8EjzUD/NAt2chdEcBV5E+W7bEwhfyKexHQ8r
Xw8fwl7A5YqSeKPm9orTTA01HgziBHQJge70/C23/J62rHYQzS1pkCqEkqw4yk6ZngmPiNYKLhWx
zKfQBDtX45tcJX8FGkTQ8oOug8VJq+bUzvawtSc+3LmKkU4bVsqO+cDJ0qwGt/7sLJjYezuOiN3A
lIS4zQjXDP1VqittDNeoqvPMGeKR1XbMIHbQhF7KtYJaeJL7KBbuvOYCBow+6LORkKMeJnkrlX+/
ARhkjtqEqGHZUL+J2gj5rZls8n08pllmsoPm9vzHHDqwqJJSViMq00H95mqvlOkOH4dqzyM1ZdNY
TJJYHlIFy6xEtef/tacOUU+Op9I0n5auvkY1/KO8AojHhR1foIN/cZQbQeIDee+asxkkClRtHO5e
xwWOHNiZ4bT4rPdWrtxVoRpqow4Xk2I0SUo8mPl0N/h4Nttw0akDeDPka1u4P5zo58sEjVSJFFKu
zpK/ElZMKyh4E9xAduxH+7bSEZpZ2laFjCjmcqr6pYrKLDnMPfaTnYoByf9KBUGORSFfZM6u7ZKb
+iKDxOkYeZ87+euohBC16aoh2oxDBsFZ0m+UUiZ0fUwKpBCQMIm2HsjK4NM0K9yQEL9uNk8fm8Eq
73rTaPZDlKIaITCVdZXsCDMcNLbCStKDRoChITuZ8WTf235qvNvq/r/qugwMGv+jruv8VrRv7d91
Xb+/5beuS6DdwsDiObrvwOpHwPGh69IBnTi2iZTR9g30/+i3/4lA0f+B6JqkAEZDAEqgnfyl67Lc
fwih+4wOTaRiAFKM/5WuS9f/1HXxD1hEElgG5F/fZOz+r44XApp9ipLJPRtBcLSSjKLR7vU7GORE
skAjDvXYRUpf7Y2Zdf45/oD/4A6TkHgfZusSl4wU4uyoHlPiFbX3gepWh6WZr4euwfwtvxUhWRzY
1VHpQj4UIop43/S9dRxqrBH/FI6oZ6mvqcfexSUfXwbCxZAb1Vjj4aVZM0sad7EdsuDMtrkWvw55
CeCOojmotaPSr6Q6YcGW2+Trdwa/utYzzgepn5TMjd26OjQCsvg615+KcJoOhq0xx9Sic2bGkOBc
99fQ9fUeFxQY1yZvD77sOC25o5/Upg2wZc5+9mLksllqTRApdd7vYxVu1PtIMNxO63xt/45VlyMG
RTL/4xDb1telJRuMtIKbl7GmdqIOCf3SX1RGkcHIrHKNdq+SB9Qmc8ilK/ycKDG7u8sCDzc7XpT3
+8HfSEdq19H76pDxO5d5SEz0wG3w42W8C4smSLNqT214Hd2u1ceHD/xV/RdYXT3WUSZPIyC3IqkD
3N/LSomOEvrmbpmRGwwdNIu2uLtwxftSXaMSddRGJyUebfhwmMizZnLKgGDpMm23DNEnBYYvJ2x/
i75TgHg3lmgnRpTSOR8EMXQ/xCSbfrGy7bTgmGOkkO59Qpx1qaiIc1o4uFMO0y3UBoFahta5ZbAg
LXrLY/4EClFvh1riJU4xSFKDeclKFQ427AAyZURBnhiu+9Fwevr/xjdR+neKvqXkUmpj9rl+0P0B
sCJjt1hy6NG/XRIFhg7l7EhtAqlYUnvl7AxHI3skgfjFm4HIu5xV8RL5chzn+kcL57Pod34UxIfC
45NJ92crgrIFZJjB7ZJVx1iJklQ829qoOw898wZNufiFGsciWYkGa77I6J33Z1d5yCBPPdNuf07t
K2DWuNWtw5DYTGBp7NtEXSI69hgsDeZ3rbVmJG0N4R8Ikd8rmVpWNz2Qs01VQZDJqwTlQ9CgU5cS
Mpd2g1SigNpTb4OTGtVOr6rHP353JTEMiQDbd0GjlTDJ/feADO5Dv1My1LmJ/xl1mtoNoLDqfeHg
Sl/nMhTYjrUfzVBHOw05erugSegg0I6twFESkb/R1lQNwUxnfgmMcZ1pY0sEH4xJV8oSgbw9uVPC
WnyA6OA1w3NGgbtLexHtoqLep2l8aMoJL36AHJ42OBIDcpLdbN/qtXtUHLJFTnbfkzDMsETjgR5F
fshZyk8gUoEclrwAzB0Bgw/M67Td6sEZDx7h1o2MHbHpg66zgitFJw8BlhgMB0K85/+MDzMbke20
KfwWItwC0CSWbda58YHshUOKNnTTorAhwqh19h3+D3UfV2JDJTFUe+oxfzQYYrvJd3X2AxloTrW0
JMpsv3w7uLApI1lpBDgl+UxI86BlkE3N5G7rg9BZvb+kNEOpBIVKXYPUQ56wsD5oRrPBF2LItDEK
Uaomn7ILj4Od0EcpqpZReu1glZBiQ/VZeN+1axLte3c4KO2hkZZfRYHsMJXVfyok7ts89uZi0o4Q
9KM6Z6lWyDOo3sPhGlVcIUzkIkgKwR0xTBVGhSBBvbMpvRLbPI/xQrPXCZ9d82HJta3UN3B9ibAb
KNihvP6q61uBeXKy3eT9uuxHDPqC3CHipCFrQTcqem7h+KDFNLsihul2VdHTN9p1Fff2GiRHuqYk
mNdWAwBIX+Jw08BH2DhJc0cY87h3gxgopE5pp/ashKQUT+sOeS9I0JHpESoaItKT33ERgdn/qJmC
bqOoqtaz/Ke6mPAUx7N+0kI1tmWcZ+cxQklc7UpUsyeVKfC3yAF17IVkGrzvmW2yDVwum43EdE8S
2P2eYWATdRWSZnu0TCs/L3qWo5Lo83M/utW21LCv5x2GDLeA4ks3rD1NdZ8cA3jiAlhTBtoa7zXg
0YXA25Ouc4Wlkenu7DR/pMWwqTsLtKvvPxRjc0BJibKRoc3JSkAp0ML+rbRUj81uZW5EptPfHlEK
E1w673HAH71Cn05OPeBm6jjj94GoCGMevaNkejFXnw7jOC3g8gcmvEnNHR+dQtKiGgssJ9xS0x6h
LKwR3IZ7YCLDOanM4SxqAZxnmwoTsWAV7FzScvW1+vvkDUpStac2EYXQ3vKAMop13hGd2Yb94zTL
K7F97eIhZB4CiWnVdVZ2Igk3qzkF1Kbwq2QHyOJzD4j+FEuwJVj035tC7vn0U44OlBOyAzQAAvKx
QkDjLdZdnv1spvGWe9V4ZxpMJ6IuxP5rIuZojEe89yiiveHNjFAU9fTswLW9xGH5NrcUbxbDkTVr
U4u2n07yO0Hks/cpr5gGkWaob1raIjFDsmAaP2cObW+mLsk6HV/mNGu3Th/cNVo1rKoIHbSQpzRO
TSOytEPj1C/54D6lwYRyWGuXvR/N35ys2rYk4o6cjHRD4gvGuWxvAsDvfdvcZ1VMXHgsPtMiuYMW
BaAUGWA1W79anOblTFBzjz1rGhiJdEa8fGYkjcvTHnbWkmBmb+rP7oB+Kc4+e92UX8nOzq1ZWxVx
Bms3iSxGIt61TfU7dDuoHYH7eSWW1yURW2RAiGwWOkeMeQ+JR7vWnXRC3Pz6kNWoXzMPE1k5ZZuy
LeV94K0qWxSAVe0cu9JEcFZvJfm2M+/ryH3OyaDmX/aivLoFMdIup5N3H8GtZQG1XATgY3xbuDu0
0D1txoH+yEgE1mTnT7EpQI3G47Kblsn43HJP8gf9FxmuC6Aa7XuHW2Q3ZJK+Da44WNx5tQRUf5P7
wxj4P735J4NQ1hURg+E+pN/TScl+sqCQEPAftvkSg/Xu9iFYrdo3wvNUHYMEkVcmm6mxnn+dWuvL
PI/GwxDl0boyV/3k000ws5BEz6+1U0Zn0yG5fI5HrmlA0B3Pu5mtVRztcebtFcEbunhmXQTyel6C
0QtJ7sa6J4U+eWTi1Eo8YbXrc+9o+TMjXgeo4uSCZXL8VTUlF9xYUOMpHOgNwYieu/DZrGtI3TMS
r7aQAz8/OdLV2RU2YsiycK1dNgFPXzx6YlHxOpBqHccJtzywPYXXGIxRHewESEoYvg9f/b6zdwLM
4ejQ+0jcx5Go5oNd+q/pTEKZ59iQXehDtBeX2fTathgielM5XnqXTm9PM5/WD54wH6baIl4zf7xo
glc6PPXhQ+rGKOy6cs2VjjTmqAE/PEfPtm+tMyQahwVzEU298r6ziH4sU2LF7ZGnT1i/Nk7cfvX4
b0yqbj03W6eKJj6i3jMpG9WmWpK7zoH0ZbUV+a4aHNlRotDN4WEOo2TjSX5UYzqryRE/2rDhQmiP
kMVLL927Q6DvGYK6DIYP5BTcBvobnMVQFrPc9tfoFVadR7x41U/ET4t0HRjOPpvpP+mBN2+iMLgP
4U4nY4gWdfhE0PEPjX4nEuxqpbc+Kb/JFi3KSzgV3xCs8rJHn0bqomGf5Q+zMr3oW4lhlljC/pW0
veyb0blvQz1sR5bLO9ApXxpBqCuGI8Jzi2Q3M2bfEOAZzVV+NHCfr4RM2ahqlzXTLLXnw5QkO5vb
BksspwpA0csnfGzUkz4OC/WdpeTbqgf/+PL/8TGsCRehVTHC4nUHH271AZY2pgA0tDpWG4WT/jgc
FTlaHbvUjDumqBeFvFbpGWqvc/XqGJLIgDD1ghTMf0+XUF/LZTjHx1M/HlN7rttSvf3HL6vnqE0i
4z7U3vwJKSgWJUndVj9c15zwOEeMb+VDH09Uh+//gNpVmyENZLmIw5XVsXxp6tGSyhmmeHdcEqLg
l6p+SeQ9LlbZOQHBVmlj66usJcRlpR5Um4/nfDxWztI68nH8x3O8IWByqnWvmZuUf3vaHz8vVQuG
P743ki/p4zHa5EhF3p/5b19ZL+j4p35BrM/Hj2O21u3SMXmo7MZatuXo3Rt+OGLMwssztDSoPzau
rLrUYT2jRBqDbtnEs4yfGlRc1cfX34///dfsv36Ken7aRCSUo0MdPXsTUJPz6lwSCwadhGC1FM5I
/x5vanfBILjqppq4N9k2fDfTyT11qDbKjPNxqNdw5LmYHj4eUnuFFqZrt53G9Ydn5+P7/91j72ae
jx//8RxdiIeqKpedLsN6opw2eNQUPzVQT9u+0vx3ssv/386jLYEN/9lResaY2n9P53/tPapv+t17
9I1/CA8ThCPQtSiM8m9HqS/+4XiAxAwHS6dsPNJe/N15tASEZVOQoEZt4ZqGTNj87Sil82gLoGhQ
ZWyiN6UP9X/hKLUk9uJf6BQmdlawFHhXBV3WP/2klmtFDULo8DRO20QFEKaqb+NO2rGsACqJkPXN
wvQBW1JeYfNe/CI66PDWNPA22jgdi67BvdYkwU73aOJnAiPW1HGXd8cGaIKVs0isyJjKJn8Tpcmn
VOuc7TjlGfZylq2BTq9BxMFxrMefjUk7qV/e/vYn+e2j/TvEzrT1//578k7R/tVN15Scrj9s9FPr
zE5q+u4xgKxIiki3m+I0PyjkeCBjLGMfLnMnQkTuctjyPmcpfaYPdbvBcp0dCkAVRWDhvdO5BzcO
/qI0ic9Jw6LNDbb4cZiMCePZ7bwWF1P5qdD0byxB6ODLTZZH7soVk04oEJJlBH2TOR5jTZa6VS1v
v8U2d2mQ7mYsvpBkS0ShWn9AflSj3CTqRQ/M8SzalLCV2H5LLaIImnQWW17vEy4jMp3lRjAoO+Wg
H/7Kl1atkjktveOiPXw8LDwslkseEuaOw64V5nKwYhN7ntxEMcuawBDWuwdS9ZJVG9kKggfmnMYu
cDraHAaF464MrNfyUHnmz6FEZDHbIRUoEIhTONdfSj0W20ROb6Ke96wQXrBRQQRoXsJ94YorDQDW
WlPvOzQqwOdBRl6+GzYXoK58yNBqAg5Gr8vi+tHNEERXZR6cbPRgW5IJyHWTh0uni79t1GNa5W1a
e/YOFbEM+9hq7yf5rJaPX0u21MGcIm2TUG+tygzDSWpS/XkGT17RkQiP2FWkCsM+1dngnNQecBCm
hC+pRoJsR2eFzhKxl2FBjUzYaRUuNArfO6ACUVnL6fBf3J3JbuTKlmX/JedMkDS2g5w46Z0kl6sP
hSaEIkLBnmZsjN3X16JeIutlZqEKhZrVBa7jQrqS3NkYj52z99oYaEnrDXIsw0AIQpTj7addagvd
Z8oR2VT9i7AezYEvraZ9qDFU30E9o3+ajWr//aI88oRFKvPbEenSLTo30uyVfvv+0vdLms58s16R
VbnicTUzDCwVKqub7xcV/LVkvT1KQoKrnQ9VVuNZTneouunLmbMf5+u66f2ghDqTizUldXELY5cT
oQZ0IW472d1VPKoiL7c/Au+nqftyP2co4b9bnt/tS0UfeCeF8SYNigY1ecV5UA6iT+x7oI4it1lB
C0Eq2578qb/mkRwDckj68C30QNclTWHe9LSgh3r1zn0xZLfNknoHvAEvadFRyrsVgLoHzW71poNp
UmnCXduQFKoZ2Y4dwgbm3jj5RUMOULWlN5AqTV3iGQT/zgMoqqG6q0yji7TRisjoSJBg+KEdbRFl
FCy7fGtRf5udv5t0eAPqndXaTSRn+YgfWN6oEO19ZniUzPIHP++fv/3vK13LXefqeZ+1dOOGhW1Q
5jo3RcgtWo/s483NUGG3tJ8LhxCZGTllf4uWKo9tNbx1+fBJspxxM5PStAbWGawnEmt/pN9DGEiW
t7CVl/HWFbEaHfZoU/Pa1iueEmWSScJ4kpmqEzt1QGDmFO68Sv0UUyaQExEZ0rpEzKRZh7ATYFzK
IeIqDo+2sFjxEB29NUieDnNZrecx/S0Xz79pt5cqfKLHupxLOnxRWMk++l4oefa1J6ceCcR12+M6
1489/pa4NhEzOY4G2t68dBVwkj5D5jkgfaZuUx1l0ozhwRoNei/V9buPjStdnEMiCRX2+blsbj3S
f8O0nKKludFlYqD1Hr+KDdu/krgW2MUdwYV0l6vwPfOdqCEmHEBk9Sa2KXM24eFbEtK/Al+wW2Ei
HeQGedGF94mun561In4vaw07gqX1MqUKWKd4bezqZl2Y/jBEupcacnAdJF+0ZZy0+UgGFl/mRN+X
+VLRJMq7/ugF9Udjmt6+rdL1BiHnSAQ3MfDfwSFEZ7wb3sq7tEdkwc7A9UAQCaVnEusM7TqWRNv2
+kPaQ9TOjQ6yS/Lki7fe6kBeV+DxQ0lZygXxNJZYpGwf6Jq9tBFvBmW3mTFOIN7PMJtz2OlTkZVm
DGuf0DCAzkinwbDXFv0HZKSI0uOZk4MoxT3l5K1E2tX7yhAkfGHni7rFPrV+N5xxK463jXhiTz/H
jWde6kz8dI5hUYwH0jm/vCW7dwLDitO+8OijtufQatyL59IHrXVLzJZWcRnQD1f8hFgG/94SGFlE
DnUnKdctThWxoCSkSdjMH4LZR5qBS+GI/u3XXEiEPKj317QD25iaCaSe8ar89FaY8OtpLx8YsPwj
kKREknLq7ebULZi7FcTnuiZrKkyuFcaeWObtD9vKmHSF9GbEEu66nPIlG7tffkdOu0gRYBizARbS
KIZ9Xo3ruTS8U5GqE7iKZR+Q+r1rMo3gK1kvc0csJFwDEinbuBfEJwvVz3u22KxHGDCSgZlrGpL9
jb6U5ox2DuNa8zYW49XPJa2ixjAeicLh+wQ8yNq+wYgcBZhgDe93kmAcYGUhopGoBvRSC2AFjKr+
mC9053Ful+TBVq7dRz4hbkx5q2hqm5+5SWWGQI6bmUEe8sosSB4mz26fPcBdjq/3Q1WFqK0BJnTY
drel7CAGeZ1tr36F5dXb5Q8vRJkFSQwlsA0jduww8GHSiEF+ZSv4rKZMLyuxhJgIa+5z/WiaXXU0
NLoXTb7M4L7llVh5oBDI5uZclpZTkqw4kECgwhWCfbfrcz3t5cDpVzleUxgS+tBiZCSPBFXU0pew
8Ez7RyWvbvaEDme6Qov92TZ9F/drrfeQyEqJCQinTAV2PXIaAz5OL5yjjbkfo6//XtghfEA94T2o
PeuBcY/9UGdQdWTynuV1cFRqemmnoojF6PytEK1JDEF3JZbiIqQiy3W78TG8LKosd4l7v/HOBVO5
uP9rlINzq8nBLobkOASudU612DdNTQszd+Sn7AX2pWGkBegV4WlmILBzy6Q9plVfIgShBNYJzIQ0
hfIdtjxCXhy7tk+equ+sub0ENgcmLwBJkTjKNOhkMVGJsM9MH4t5caZgeQtkTXq4hlygjbjzeq5T
d41HT/mIVyUDiupPj4mn7tcGfddICw/pr+fg6qosh715z6QNJ9NNUIplH/rYyvxd1xJQt6b0sBxs
iz2GB8yZEblDd8rHZk75NwPdRu/l8mJgRr34RdQO+l129a8gDIgdo3Yv+j+c9GcpxsfSzTI6pfUD
/i+a5XVz6O0CgGPo1JGyXvvvOi8tTlVlxfPSDNwKy6+V5i82pAyeiDi0bRJ5qfPor/Z1bXzrVDeY
neGvMa6aw2uKMlquYj9q7EMVjNfIb8aA8LTmC0CI1abe4zoj/NeNfTHoDAZeSQLB0JGFnoUHO9Ef
cFyopcr3zWtm+MWnNyB2zhzEDQbYGd5yXHqgtNK6f7BkQhDNlLpxFdCpM5Wp0R+TNZow7MvtnMIB
JIYPrDW2O/ljWP4sDZq3FKL40oaoehpQcYUG1A9oZp7990Ylz9KuSBUfxl8Ds3UMuHV3CsHQNP7R
n53gJJaELioQ+oLczRJypN+dB80dnIuG6ZpV4ySmRbg1rxBf0rOl0EfOOwwHd7GL/WTNZkwD4H5U
xNJwlg8NpqcDCJk4bUOkepjHXBeh9Vq9ta0iTMXZJylNS9NK1z2BydAS0iyaG7tBKohsIwy+pP6c
evuV581RhLWH9UL/ZUJzbteZ6zWHs9MDRj1Tc/71dTUd0hrwNAr1neGFlxBVslE+opYARUw5JkXn
xU2+Pll2/kTnG/21maJTdH+vzU+lCYDME8qg0fa4DidE9+oJFA9VnPkKzJdmVdCcTbrhnI3iR2u6
O+mNhHSmwXpuCrhmDHR32QBQTJsr2XpQ/LKUc2tt/MpSPSblveWe27Qs7jwlfk1W+dR5wjzWlWAn
5+aXZAmWg1t6D/bgTPtpalmHW2GzpADXWSdCFdPzXDTtafUY/08+VgloDjNKD5quJe6SXWLBHWOk
gGAxP9slY6wFqXqUBKKNhWnJOE/HvTeGLRlHoI9nk0IyDYrXtpKPwp2mc2c9TCX1eMdndjvhHx1y
icLOoUdP5qWh7D8rrIck3XZV7ggMh8icxMuzo9/TNsdMP89ijRnMEOiZ9e++TK8zpv8EMEBbU8R0
GR8aEfYB9mARD+aK4KwKPxxBVAuDFbB2+IZliPO/ujZz+2bX+NFH15ijLiWkhP3NpuD50sZpEdu8
pEnCoyafsVGDhcTfQesWGk94XbvD3C7oisOuPpCQpiJaxS9lux1S1kJMSFGfqIXJCBGFTR8SnVjr
yGi8qzRo8eG+2PSe3X2gqw76R0cXO7c/02ac98Kyrw2Mkh3Dw9vWcF8rT1zMLvidMAb2CdyL4GCJ
vVPZFezG3wVU25j51E/XMbhyshpvjFyi9DtrnXrX7KKckfdJVyC0sXa2yix2lePJA3uzncGc657F
cYVViRIziIN8uK8aQSm4qMiY/5KX83PKy4kgHesNN8u4W/obnWESG/AAGcspFE5+DIGL7MomjfZD
kcvbZNqKEmRo2DWq37rP7sI6BN1KXpVmiygrmcZSn/XEDCE0GMCELH+2BReE8a4l/05Vv7wYBjUH
iFMQaWeRDlTctdcdu0r+dhOGwvAUHgzPFHQA3L3VG/0uc0XL2OQbw+XuAtb3RduksyawDOFHOjSb
gyzOi5xxc15EmUnqcRJasDpd4ivQYo6RXyOcEG6Z7wkjOg5DRiDoPOMIC7tHw0tfGxLxogJ3JmFb
T6pRX8LTXzZ7Eafu7L15cPzlA6aBSeyqz00/fVQ6eM4ZE41GeW8XI++hAgQsZIhvzPsAqLYzJ1RJ
zeybEeEY71W/nnqHjUPlN0DN2md+MWVTwQLWB+T+9lDFyp4EwRltjBlQ5A1Eax2GAU2dHH7m1dSc
0drcWIsBysQjEN3Z7OzpnVf6PlKixd98ZveavVxUTEpjCZLQD5AqFIUXLSa4CdmSYUrKNNoONpcI
fgquEpIoTCpsN2Qua3sEd8pZ57t1VS9mykQF9w8y1IJMgExTAybr/fZvjYwoZ0gzl0xrG7wVg/uT
DiKX65xHw6LUTlOQLHo9Z2b2Lo2K56shwTG3wS7gGatgdJH8V1IxcDtQFujdUOXAImqf2387kKWy
f2yy9pWD4XstXBJ24BjHMKCpgk03DkZaj6Q22B+YxhDllDD3J6lu8C20/Irwb5WVzyo/qKz6MugF
tLMLfUbYSZw57oNrInJqgJczQVy9nV2bZ2p70PP+ERTrayi8ZT+HwUtDEYkAY7NByOTRaHmQzQkG
P7ZFEXf4tV2DPwmhYdGKyyMkq9S6SRZJuTERh2sW0Cebkkya3GiIXK6ccEcUqz3KDQGC3Vn8zq08
iaWNZAxqimb/b7OX5zmBTnA+JR7HLZmQ8hA4HyV9kkQTCA36buBaTQUtcW498py12Kw/Aq+dm6XH
pA/3SpDZG3rqVwgbKTay/CnZ7kgGuPUm073NUA8dlySjfWLzQCreVOq8oSBHuh+2d2oyfk8TEaHJ
8JFjSM2Vf5LDeOlcJyoXiLjxqI1nF3XJzszrlyW9qs3qWJOXkowh/xsWP53cd3NCw26CrxyIDwJm
xXhYy2X6S2mRGS1mHZ0CRZjXiImXiJhw79oyQGNl4JwIbzvm2YvgAFLlv85WcwN/JtsFPCh56jlM
YDl3XUoy6cAiuiasdLAgdhXoiSiQixVPyV/qKozn4fJERGN6qsoEuisirtboQMv0pz6UpCZTzVdy
JG7bWl8FRCUGTNchcMw487IvRZAxXniotIv75FYtmbW4Y/pIuPpNus61Z3an63o3U1P4c3Xr+OXz
ILhbRqr+rLaf6i4uE1/iIiHSPEn923Bm17pGIDp4MFTJz4TdjaFzWlXzrdsYUQ6Pweomdi1mw0pL
5LjUkNnJc9nuNSG/2q75IX32EivjazAHv1cJ4q6wbMJBbe9h0L0CcjO8dI39mljPhoe1zpHG335Y
LkEaMEc2UBdx9cxxVRPmlHYzmRTq5GOYiUYL20NnfM4G6W9+b8zcGeIXBVs05egwdJ++tx70KZ0T
2TdrEMVj/oAexyu8v/ZY3vuypFdmpZ+ZCB9I5COUTl0xX/w1jPqZ1MMcRsDw6skirjULOYQuWGz4
mXrOVOQXmDSg3REVEEBh2Fkz/ITRGf5YznxGeyrvlXmZ09xGX6zOJWUqFvEgOXQNoFFy1pCxGN4B
Uch0mDsaZ/T32YFU86bqRJ4B750WYhGsNwuVZAsx2LWWvY13i64+UfOpET7n7BVEa/KULt6MxFpP
CBXJYF1RA7TJGDFT0oAZsOaoXh1SszSv5PZEo1+jq3Bk7A4JTsGcnGs7jfyKkjlA4bWb647v66E/
4LD7KRcTIZkq0QOq5kb6dXbK7ZJuOuzzBLTsjhKbFuY6/a4Hb8WCWAIEg/ukJvbmHs41WgToOHqT
Pd395LRv5cFCCMPG27IPZu68BS4VjTGa8H1Udd+WhIALY/1VqdnYL1xGjPcaZ2exlYAordAVtCgb
1vJHX4CcMPqnNqnwdddZ9TybNyxE3r7qEQJt3adTK+WHHOrXsJPykC3yj0OtGxmPlZddLIV6Y2m6
HFf6ON8FWfdnyPCpOXBLjnKZM/R/pX9JKPKptdbPuQ5ndCSVc++sXAhtsDzUqwNndoIVUNvFBdPe
bugwp9gLzxBW0HoIrllWssUg+nXnI0g/SuXl+0qkU5Ss1nLqTlU9D/f5ikFwtcQuI+cqDgZUtJNz
IUkM/Xn1V2QSp/rQOFjSaFQOlJZ8brSx/TDyMZGTJAvt5nB1UF3KF9vUOPOdiugpI8cWPxYPixEm
7EDmlylDkSet3GVOtO4T5h971rgAsh8/p6YpTpukwfsNaGsusN3Xgfsc2nV2m6ciyopi8yMtt1TJ
LF+Ldo693/3K6/mPoi1z4zfuja+qh6qxwHCtI+nYiekefYxcmOL8X4im9r0fJG9NIO5R5f2a6f3c
tnJFM+hB/50nY4fzl4cjkhSWexy0QdcXxBkUkWfPrIKy/yzKJYHxNQMsol8E378GR+VWpPvRlbID
dgROErgIl6rH3rCcyzard2hfH8rCQovF1TvMlXqaOm7uGedaPrbTvWlkb4BgcpRoM57otr3rUK3t
AtzDeELdOiYTbScM07xm03Je5q1Z6ZCvbO3EQB6YCd5sV3VUcaJAELMs4pq3cPjIEQ25a/35RFTD
hgkK985ELnNROMvTIq9ASvAqmUo/5o25Nzv7zGMCxaR5zhrHPTfd3y41pjtO3h+Y8upYyJVhRojy
xzLufHPEShu8C2YimAYp8X0MaRfdu6+TLeQ1VPcNkFDiFanD66MJkCSq0xItimTUBIhP3cwkrHv1
tQ0qAthBi1Fwene0ZvsDJi+sDWb7x9fLU7oUT2rJLsPqvZs8PUpHv5fG7ELp4Yz67EHDAbugl3+1
Q+08KhvDHHUCmWn41hlQovohtzRvKYBbsDZ4nlJDQ0fJEXwZq35yZPpA62g6shTuXJwBz81oJAd3
DV6SsIGiIeX02E/5V15C9WePFIcLj3jiud6mnIA0csrurbD/bEqx5YKZuJawhe5zM3zPPfliDc1w
TWbVYwzi8SeW9D1N2HGYpfO4kkfHkCUbGYLZzi7J8x+KKcEhXX6kK4a3lCbqqvyf2iLmHRo2kimD
2m5JiHFzxYUKQgfUhmmD7jVv2sdCmBN7oHp7TownMlCW8zjhKqGPCZXHiFQwYdFPgEeVZQbDBUEN
oXGXGZSw66bBPlB9G+WSqLiKPOsYns9Jlu5BDS1q2moiJHXlnmzv3Rvc0TlxiC15lsMGo/P9O3Up
GUs89Y4PS4gWuLftJrNyjle4jVHg+kFUZ/2XY/A+M6RnciyS2DOdS2fRDR0DQPxI3UodZCdBEG0T
tu/OJAK0G/RXamKAjdJlTeyzk6O9B3eCikh9t8a2VXgM8iwjKkqq8gxHJ0qwFYkt0uEFLkfyN5EW
UHdmdpZ2Fvp15X2y1r/ZXGVHJPoH3ws/Z0Uegq2kTStRx7hki7PffVXTWMQkPWIhsQG3QIDw793k
oauFc2e2zVNZssErF8HtWYzXINQf6QxzsV+IPzKCH209fspsyu5Kpt0xNBiXq6k8CI7WWLcdcw+g
aMZgkl/VyWvJtnnf9gliTs+MBVofAgOXs3KBoY4j1d/kzC+++1Fm631egyZg/KZvLNfBA5whym7a
gx8uNhGarkdcMWNp0febdH06D6tqMALLZ23kb0pPp9DByktjsYpHxSJQ054p9Na332SMSHIgBSeM
6725KeOfklb1j2x0+Ole7zv0xXvC1tP72lQTjH54L12jd9nk8aSf2n1SyjvwCX2MQak/Z21rxXY+
PSFL9c7ly1CV637j4ngTWmc8BfNhMMEvupZhPy5oRb0lfC0rpz/NOdSF1kQdZSzyaNsmkxsz/03Z
sFFfchnZvoBKlPQ4ZQuxyy0qECAabOH8+qk0Jop7Fw//tOqOsT5KcpThf8ivsKJmMJ4GaC4cFz99
8MuK0MTRotlYoCeskKk73nXNlR01q//k1jwNwnwFZsVjdPZIlHJ8H26j/buZKNTnGcFsYtvpj3K4
AjVOqM0fV7sJCa1Y999cthXRA9imJtK25nJ7RKX3LMalPQ0JbbkpFf1Vm9avetlyLkvj2mtEkVT8
d4bF43mshuzSqvLktU1MAEX71gErtlJ03FNjIcMuj53tQ+ohIVSHX2X2OfnluTa5m5TTClJSTRIN
yPWdqAG1NTnHxQbkxUpL8V/UPppid585BAAMYFdjx+mr28AkbvtHsaq/TacpkbHdV534Gbqy+SO8
+sat93rp5KWA/ofRXx/91SKW2GB5UV11u9ZWrIw5O6yuz6YoofSGlsmRCrgBkh3wVWqu1fTiUUJz
6HLSMKfpiUwblBEzVlh37kGLopPIRfrLXwj2HkYL1mSxXkqj3yhiYXmA5HLneml2KOb6DiO13gVs
HBhvzF28AMeslB5vgawctXbLOz2/d03fn01qo2gwcgSxmXlX1jAI65q+nkLCHysICbfTaGRsSX3O
1GJ80DLGdlSvj95ULvE4rb+oNsBKdp+V9tBRTttUqPFusOxBOKmaKbZn54jtgoffYtWPYqtvvAE9
R9/lwLPIB/Fol+NKYYM9iuo6J4BrjXE4ts7GEj0xW/tddPC7kNUWUUFSKMa3GdDUmkZEFd74vXOe
HCbB/HkoZ031lPfrwzqW41UbNCkcn9NZtOsvxpUXVLnF1wpMiT0eDzPiqrEqxxQ4/dMCl9NUfaxc
1/9V9IgAdFCeQZSm965D/EcIjoMto7UvSvivtIouPDV2zNqGK3QsTp/FLV22ly7nb9qsFb0ZxDQJ
ABDBeXywoaps8eJiD1IKu0yiCABkwuPYdLWbOanp8/SxYTU/w6K5urKWcY/vuhiKO7Kzy2cfP18+
V3ffL4ZR1Heuj5mbrnGcKa6FfoOGrhYKYrdEdBzSIWjyQt90ks18Xts5kyOgbvBSI3iq48FX3kcu
fWa35EY8hCbU1YK5IqoBJhE96ezDTCrW0Nyihx3jIiNEzi3qH2AWdt3A8L3xcOilg4uOZJt0Wsyr
7NGzX0uMFMu1Y0R4EwYUXEsYlKzM/cxvls2thrAS5u2L0IuPOj80Yjp1eE5ujJ6mV+Dax5YkkGiC
UhDlkxGhPkF9DBnjobTXSMzDEsEQvXpBJcEB4ceDlLBvKQMp4r7mZmVuSR9z0nrcQ1+nO6RSSKee
K/fKgueTLRQoW+aWY0236FJWeAzwjeyxuE+N4Kk0a7rW62hQJoc07gaH5hfS6pOaR6yc2+RQ5rte
lagDPaBYfdLef7+YPtSn3N2PrsjPjnIWmv6ZCYSEZZaenIMurOiIq6Vtv4xA3hO6OC0WAd0Eyb02
e/EwV9q+yzZXg6DlKsaM/WkyEHrvr1hFRXgnarYCTdM9pFA4WHdvpEftNAOc2C/pKWgaAEToCZZ0
vR2K6i1tXffOBp4ILBq3Ekr0T9zB7b7esBlVkC5xsuAzsScocgw2l6o09+1o32EV383kvZyNtwKu
B1y5ejzQd55Oec/D3RYJNxkuyGNFpnbdK0TaM5V3Oo0BY+hxfRLVEESgdu5SXfrPUGt+k3irbdgl
grJWGQDPiDZZPDJbiiG40R7nR5ThEe4L9N/cf0jZI3R20GIGr6GMtJVxcmf1V5T5H781g0NrEoik
/M4B9rz4dFAcboFVquPK1SRt91dVhwht6oIuJsoz0/Dv+g4pSpP656D0fjZ5TndpCC+YBuEOMXgs
GtJCC4eVsXqFVjHdI/6yC7mHKXxlEsKOrgnO7P15yrDwM4bdd2tKwIHamoVyOUjfJoCiLk7K5qT3
7BZ21chALe/4Eb1FAszeYVjTB3inW/tuAZjUt8gDG3wHPMXuuwlbRab72xRoTkKzcKdNvG8dBJed
GhCb0+6ucE6TJ+eDbyZXTFfkeNv1cmYMyLCa8sBgsnvo5FMKmPYQ5rlzMmE1xcbS/PSCF2ExGjLH
8g4eJfMawvkC+uohRh/R1B91ZbPbpgcUDssTW/7kDN2TpkCIwKFL7EglXffkByZ7pf5MtwXOXzFx
zGz3ZpIhrXjGEeyRNfWtuVzXDI9zUT3KvmGnNGdkCHC3ho6gww32hCkom14PvV+AZt8Dz0iKzBKD
Kf7plRCmIYRghoShA4F8AITMuku6Br3bwNtLR2Uvozf5UaDWR2cGgCREggpTjsZOuz2l2xre1jpP
TlvLe1YFBo3B+RMu7O2rEGDjBNseMCa28mq5KRrrrbQKDI2bsTTcXr7/y9k8fOQG4VJZTcIg5oSB
qTUDlv+PvIBvATPShBEqkzkzhM7QGHWiICDgOxuAHQcDn1xSsGbsp1CHkXdXQX9rmQvxre/vf7/0
MwD8wQheeeuMfL9dvOHc0Pq0+odvE+v3l1La0RjOplOxSduwlb9mFcRQZws/6VgzaMQTe0TVuV9l
CHE622C5vKAp3Fjarsk+TLDjW/Q/4yfeqoEPHWzqMzKnX/yOjDXyftZ/fCkM8al+q1H/v5VAh3Rr
/0lvu8X2/Hscz5YL9G//cvnMG2Kt/pHQc/7zb/9CPvL2E/+uf/ZAJbDnR4+JiiQQJC3+B3vBt/4V
RS4UBQvEArBf8T8V0I7/r7RFfTvwCesLBAF6/6GAdgTAho3lQBIPg0UsGv83Cujv6Oz/pICG4ihM
flEYbBJobyMz/FPWKJgq0xhmYz1pYLI7Ri+FhW05NvXO/m3ddB/6hd5mvJFdz/hw/ulA/S+EyRYf
8D/Lr33gES5ZFyHhkxaS7v/8x2UDyIrQIJS3M+VBHq3DLbtqNMDecKSnN9MO9b6I4/1//LNbpPQ/
fWbtJC6RX/zZ7h3xVlZTJx73uooWe5f0t66iC/N/+JP/LWz1v3zQ/xKfXTInTAKs0qdBRHp9tHwc
zfuUSPU8Hoq3//3Hc3zx3/5cYFmwZHz2gL5D7uJ/Oa59ZSjsyG13Socpuck8dBaOAJ0aMmhtAhju
5JrsxbbV8PA0xgt2M2CME9M4H40y/kJoWQ27UiCVB67cMGoW3PtTy9Z47Wo3tgKhsYSZmqXM/JH4
8NxlYZmHBasdEs8/IwKAmRPPck9Ac5OWAsxOPQAJ5AizQ91nxXRNjNYmG3G6OB4NynztC5g9fRN7
bXAY+SfuabwN0gQSZj+hS4W1ZMJhnpeUpy9wGbZdwIvyDF9/F7Oi/ygRh+8Ae76KQI0RT8rn2a+S
54veJD22yk/TtCI/9800TtkVW+DKT1732S9MHVfxiScHpk+zvGIVjoggRW9VuSCDaBahU774Exts
171BG3ee7OE3s9p7O0HFEzbiiz3xJVfth7DH12lRcd/3F8OdfiyQeiMoJmQxMY8HxJTEJA5FemJj
6PXMHFZ33FfeL4DziphxskHXETwwypvXuS9UpFT3YaZArlFOUs6TdLCwF6slUbPeHMwxCImWtOfG
/qIVg61HcCaA6seeza+yU4COQVBHVrM+Skse1VQt+w72MEkw2clol/fGuPEkQQMDzcQYNphVV/Ba
c2vb/uV7x5Effko7JC/3dB6/ynV+zTwRuynTx25+Xej3MdRViH48hCD++iVE/ZqqP03df+q+hQoc
QG8Mix4UJ9kYZUHXaVIfyYy4xcd+1gTOQXjjK2bIL3OSm6SnirffU4v51Vzc6yIfvDas47J3CJ1E
LqZcpAgDPCUvA4rLcqWYdyMy5H+Rcu/YPfsjWuZ+XU2xxi67qz1GFpUQI9lOHLUAO/fkmVh8+Yxn
OhVENknny/CprawhRzvKeKU0HvAaWDu/yP/2JZ+g7qEvY8C/w+aO10zQRgVC8V4IdB8FsOtQonw3
MgjcumRKuLGajVV8mRUN/wpkSmKvHrx3iGmWVFEb8EZaB7T32qx1ZI7pviC34AKv69R6bRllLe/Z
75vH0OqenJXLpLKsO1mEjNgMGGHCRPdfASYlwHnf2JZzmFquH+gJQC9Q1jAjQlHEcDEr245Lhh8Y
WyaRnOgwYNFp8cuGwQO/K43QiX3ohIMx2d2R7AqTvz7EZP1eUkX/yYdXu12+zdbuS1r5m+YiBVxQ
PdKGZqyQ9utucNg4daTMo15RUWJYakfLFL2WuwJl9crzdt2gfHvBu3a/UFOTnTt8WK2XMsiG4iqV
Gzl+iGw9pD852qSqzD68b1d/VQaNNPyAp1GTZUSKII4i0j0QJe2UQLRZdg95A00TjhyRJ8Or0XQu
3VEO3/eVZ9KOYt0FGJ+qD9vmc1R5Wx+LItnnXQKXZ7vjpE8jisAuuB2AKOloIWyPWscuTqNLFAT5
6mWaYmIYtjp08wZ0hvlVW8MzW6d7Ju7R6nCnWtuLICUg6jVrvNN1h9CbXkefY9y7HR7bpgMNqh+3
wB6QqssxgKGIgYCY0vEtGZGJaHcisQfUTJS2sxOxfm5NrZVauD5vl1MgjTFe0NWx7c5xBOevlXjr
WhtRU8Csy629R8jSSIW5ITN6w4tc3gbFXisxOfMZu4K1Ycn/Pp9ssWDEYlapB0DRZD0TtbBFx/Oh
EGmZzHd2Rep8DT0L1bhwRqqAxX8GLGknT5TefJuT6qz2F31w1uIwPK3Ce8rEcvR4Y4TEbIoo+QjO
7rEbpyMIxlfDRpfY4SykAUBjY7soCCp1ffkjtKfXdlxeu7CmBZJc2eCpyMxnOMnF/Epr9ZD6+bNe
2z2LKhfj5HzZkvepp22N6eqPLndf22Y/popmeye+ZLG82i5XI2vZ2ZzF4+SAaDXrxzps/4bEeY+u
jXJpu48ZQe7WmcPVG0A+R8RsZoB/yG03Cim0B8cgY2HtL9rkUOD2hZGLDj/jsGJg8iFJswb5geSw
wjN0ywKi3YTiJOf5g8B8vnSVwVMzRA5MXPhX7jMEQGr0Ug1XpmpA99+W8jSPrJ9GyEdDFMduw1jO
QGM+tkOykCrLm0Rl+z94Oo8lyY1liX4RzKDFFrK06K6WG1gLNrTW+Pp3MNfsLUgbDsmeEonMjAj3
4xFPU5GRB5qN6783KAk5A4AhJhGCBa/V/WfTpZAawD4CZen4Mx2YyyNTdKZ+XU8qDY9eITPoSPnC
LTpuntgVd0Ptzhztn7ESvbcZFX9iIFsw1uyEoNMejM6T8KcF1hyjlpAVb2jz71XSayfddjXtn4FN
ghkutSv8u5XOXjIlHooRp5qm7G5O7bKrauiHfR0STmp093QpiRm3WvgPrb51W08tmikCxtsFlGJx
b0seCnmeboA2L0PYnZsS1M7EKDLfTr64z89KSuCaAIwEOMAzZ/SRrxDAxlgd2ozpuTm91LNR+Kom
r3aWVnQ4Z+uvj8qgaDkBYjr1LoBGuzN5C2gWK8SYtSes26iSJxbnBB0BvV9eEA07qZ6IHrusgJga
mrEJohDvbOgjBGinxwqtRjSyay/jX8j1ZgX2ar63Dd2sAbCaHWMmaoBVFxKIQ4MQUqePutwTNX4U
h+pvp5F4T5siTWVgS/18yvir6ol0WcKehsIoQ78UiHgugnzkWhOmw3FK++GY6g2rVPPHspBPq6Dn
tjpQPlL40+PXPnSDpdwQeeuJs/w5wUjqKqj4cQ2vul2H/ag3WIYj67q28z1eY2jEg/o1hwyxs5zm
xjh1oZPnWNMQca6AhE0+zhyrTGplj3GtkHKCCHCyPP8Wqq3XrONpMuAs0ccQRDbtbVihoraqkInM
K+lg9M4Ge5z6fdqQB2IJEyB94z7o4bdK98lBRfEp9PIG8Fj4NJZxl4DiiXCkzMVk2mx8T8Jo7lur
B3fNmMDsag2N9+wbKRc43grYp5auujis5k5Q25O8Nldl0stjt2avkcDmM85Q3hGJegzgZm0Ud4Dw
Cx9sJYLOBCo8mgCuZTCoGoBb4E01+rTm9LMaSC3gK9rmqEm0+Exn6ceH2Q8qakLB5XSoWESiSZPN
xM/Gmd6qk+Ct3S+73XTUkTNEyip5/YxxxZyGR4o/EvVl+FU1HED/exEb5mtctJ26XGVhPVlz8ikV
VsLAZyJ3gywOng/chXGFE0lJLCgUTOpSQXwTopBWaV/viJYH9oD+EkEqwSoz2iQ57dugogi1s1h9
LErypMTGNj8fo0OLesltewk+uRWWwM64/tSj0gaMJS4qeEe4R4eWsxd4WrWHFYXh0NjPlfEdmiry
cEQW+EBdaZ1/R4OHKowlCERpji0HX0TfYw00SRy0Y9pku16unhjMcEtqup+OR9Or6t+kYEHEY/yj
MqxDZWMsdI1E5PkMtCxuvG669KE3Y63R5l/6MJJHUNDIRati32Yom2xbbiMwec0VXvy/FcVGkRiQ
XtHhgUPSU9ciqAAkAJgWrmLLSZpqBHtDWQJEwUXDJ6FslQT+CSQtThqFyWkmkDXXfqOcL7tDbeTB
wjlreGA9dWCldQSizJWWeIsZNlh8ku+sBwQ6FwkVCEhOOCuCB7J4BNOGtQV+ZUi/rVfQTBNQj0mK
k17q4KPJ4kvC/HqIZObLVF+4zBoY95P2VaAf4bK1XwFR3wrMMLWsFY5GUEvIEe6nnc7taur/EBNx
cZuzb6qi0ZHkUrHrRuUuXLSBoAwW9UPEiU6AFMsY2TPYH0ofzS9F+VWTCY3BrWKSMWsmyDcuBqM2
QpzA9NNBHB1CMZ5qsQfwMYaPrBriwJIQGbYD1xa5ayp/TNmPetmx4oxdEWGLW2nKSU2y77icSs62
/WDAWhxyeXRmVb2g5P4dKFgZPuZW0GoQr03KrVY1fotI/itRYh5ajattXaEGaWS+V13trGDWCdTV
8JR0IipzMRvecn18MmqDkFYEUBxBMQhnpNI5FNV7GzOVMsjUYhIHeXr401ASgjXpKGyX9EUR882b
huScO+pFK+mm5jpkXlMBMy6PzbHjatGTRyECz5lnOCzcKdFf1SQlwmmm2GDOEusDcBdxy/3cwhiN
0FfaeXTyznzvCVV3W1V4Rvb4JNejTjVRdAFWId3eRmgq8NwxwirTtB2X2KXGnZhCQEeGr2jhc3jO
Ifw/dVmFYTHMYgZIB/Qpjgq33gmJLQC5A0CmQttNynu555++jbWPXQnx2mSNKkQUNCvxkrLbjIGi
vhHc0X/NufWs40vbc7OqkIDoIQl6se6m2JEBLGknLsIFkmaea2uyrpvf0E5oGcTDRPhaR5gvYg6T
wbT8QJhxJcv0W21B/qG+4/uNLmCpcZO23LZzfQqg436bmmaxKfKcSZ1YeVNYUrvDuHT5dFnuPWMY
lMWuoUbWvgetbmPW6hCvzVRxXX+aiffx1LSddvqgQ7NkuCAvK66zkNI+sbLUmaMWK4ImBOO0rbQc
zaWk4dZoZI8/259iKsYWHQpFcYJlgxpDZPh2GOYRWSl3/RjFmM9XFaM5pwOxK01Rc3SD3kNHv6HM
PGGs2GtSTJyluO6YYoGir3EW5aj39SXAW8A4j1lKrGIcJjwPTSQ5OaXyUUrE9kpjdhiL/Jv8iM8p
9bLkp4XlqHKrsWut+aoQ5bOTSIdMUiGVhSBxC28150AYm80aWNzFtfkvW5a9yhHsWC2jrJguOfs/
65d+4U7vyg8RCA80IvKTqvpeJcJXjczB5p4NBlFsOE4wiY4SZxrXHLvTcbTGoJ+uEpMjVmz7K074
pco6p1dQSmVgJPSms02SNqBIraqnQaOSDXuA5Mg0vlOFUZpYqvhTVUx8/DHPpUrnMAOdFYbeaJqq
qw+KdAoN89jinBm1V2FGeLXCeKOZXRCeRAsswWQXQ27BKcvATGjA7SWrr9bDf0yTnogCeTZKRGlp
hMwsx8xCzCiIG5IJPUPAEIneqIjVdp9o1Vvda/DcAYj7hB7K9KNsNFCIxY3MaTNzPdYog/OIV8Cn
e5pb5d4l6hnaau60+ECClLzXIVfmvaryanLd3KmaerJWDZlPlJ4xcidIOZgs46u4kUDAq4wWksQQ
dbaLoAaEeRiukRHdlTcvDFtqZ44RMc8psX/dqLpRXdz0TmVnppvkLTXlXT+WljtwsUfuwSYY1oKn
N+OtV+aW7hCb+CDqYMUmOE/IeYt2k2og7zkqprhPboJojrsl7kkSToc/PQYORWBlWdGgq/m45C7i
jmQMppuvSJ/hIwUUR6SuNBI5auEM+CxEtotsS69INKH7/FIvieVv9V2mNa23YB6lg+HoeHTQDfl6
mppBiEcVwj/vAO/UYPA4xksen8D9g5NVhUMlyk/5hOemBKCvkjTgjMVyyYzWYkMZkN+A7l2MbPXx
hLuDJJXO1HXQQglmw6QM1obhlavE5Kll83ieMUpTtcWwT2kJ7pZimfxFquadoLSOpfBPFQD/N0KB
TkMzTf4qEEylqmt1rEhP0NPVshWxFvajlj4ZkVDsGQjelUZRjiWXIHznTpKJxkEMK5RAacczB7wn
ZpLOVI7OrxJFhdOQtLQjUaxzl1X5jrv2MXX1FZyU4SphaznWshxzaWp9ZF4qj7N1Rg/RYlvJ96Ms
X3PyGI7zit4halDRFZyuBQKodoxpODVHNhwK++2s1gcLQytlWhpTNVkWB7bWxVx1QwNjkCGC2V6b
t4oAnmLAM2PG7OwY5Dn2WpKGsFtwkzPCm6VUbjF1UMlFHqRazk9tTidzXpfrPE1vITpFW5dFxmxL
jIcflUtlkHFFgtu2L6YvkBNaDM10inWGc11bRcEUjr0zyiDtWpVWa6O9hZsDUZ5Dp9Xb37oQPnKU
aW6XzYiQMk6FXLPAavEBbqQ2qeNaIcGOqi1sA9miuiBOrKA00tbZ+KhSHMIZLy3Exp1gayqfKUYH
EH9IBTaJcjqrh3xpj7pW3GOkDl5ncWJOc8WNJXNTOm18MmRW6gaPT0ZKykJycsX4DmutoKOMXXwS
GTpX3dZXj8EhEFVzsaUCFxeCk1MuIKpcuh89VGnXafIrKRbnJC8BYyQxgKiI0uhDB4h6ilwq7jmY
23ZfFZJ46AGnAeIFarsgBS51hOdZnA6+pm2AgKHvvU5izbO45yMd319tgOc45LwytEBn6PBQ0FB5
zvOpLKUCFb6c3dRa+EZWlkREjMpi/UXyNtTIqM13HEXSIfrUhT95ra0A6jIEi27psZPEVqClEBqU
kaGCYVMCQTREwnKW2mJXdaw53gq3rGG646I8CSoFhLVKmkPCxW+5OQ4Wq0mD8qVaZw+cIzmDmoih
wyBCsZm5sWUEVM2DNhMagzWlM9CbWDHtOY31Zwr6RTMahTzmUnhsblRgpxOZPGIMsxotO0pDOCKt
TifIqrYNKJro0jKx3n6y2JuPzlxA8CGjzOQMt8jsQqUr7snytXZWGtBFOesCzslYsthN8u9EsNDH
lFiWulUiWoY4NdnYmoD4EO1qaq6TjECYYq93iql6mXpVwJrAOCCUOCUkwjmsXNb9VtKvk0ADuhex
ICHAHYuH8KuF4XFdeyC++WqQxKLdGybpfa1gDxNUXxtjv6nrPbl9X+AXlxZPT9xQknda+A2MkxRW
88Llyrewm68W03WDAA070s03ZVaOet7ZJOyg8emlk6DTxm46v0CzhTfOss2q/crazTKLd96mN4qL
B4HK+Evae46EL7/oCNa1LOLinpKNWj3N+knRNzYzuhuv1wquiAZnXt+Gfq13p6gOiakZpIdQEwdq
djAVtiIjBl4gavGd5Lq9RkAYnQHEzmKmvIUZcqWm+TJlYAHzINy5oX5tkOllWN7SyDwxJ7gDZ/Dl
STjUCXjUVW6/5mypiQeqdjoEUcLBqy8ag2/JrDxWQX1MkBKTHkYhM0c7UzDaRxuVmRX/1enrsyqU
H2rLb2RCC9FnEN1FA5QqWLWnC/VTjunK6Tgss1XDczBLgAml975B3lsn1glnOVd5pfpBAS7xvtnP
WoW/LYA8pU/Ml3wsquwx1aRKzFQanhU7OVoPp2H+rpVwbf6dO21CDZyjBKa+EkOVU6Qhj9EsMLdF
c3we0ehLlLWoYhHe59hbNJVMKNV6BgUMco8iUGB3KcNGJO3cRHNYc+cmRifQ01Z3xh6LYbtfeCQR
doUjiu8W7a5ZGE6dptO9GpudYcyfRIdjDVauHf0lL1UhLtU6WicrRfWk7QgJp9ck6+esI2hx6Yy3
VUP1DXfUJXaF2WVcTZ5aXuJ+GjmjCewYUyp3MRq4dG4UjYxjJoaiinKNLSHH6CCpI1c6ErFjIflu
s2W+dBrbfiIg6i2gkiKDGZ11AfvUG0aNEbJ6lkbFvGsZHb0FOS/Kr6Xey3Ld+ESoWfcJNXvx3zRa
3xgJboLMY47M9GMe2S36lmrHfAgtZtw4BbiE951RMhgN+iwqMFwx38xBrHolXegpb4Vtr+y0EOGF
xGOVK7gwjOKOJJ6vMGWDnOPNzk+6sjVwLTEk4zFK0VPboFjElxi7S334d2FpGlpEEjEVR024d4Ql
uUJj3HAxV6eJicNdF/ejIr4Wk5T4XSvqB21O3tKhIfJRyjuSRRRfqMT4WDGrs8VWf9GaSd3l6o22
QBK0oR4eC+4uKiMmPOXyri2yp9EYm4tuDvuqz9tgRS4VqAQdmqtwzirlES/zbyc0zIZo+h+57LUg
bWLMtIXllihbke+BHphXThPiXjFd80XI4cZc5zMzjcqiAUh8uPZClEC0V1Qt2glvDdpOiQjWtTUP
YU3/qtnuqf/OwkjgB6TyEwoAToNZv0QaR7Y5ZBd00nzZNFWBa5wbxcTkt4XIQYx6aKqCAJUUVr5E
y0/ws3FIMUYU+fL+bfQoFoD9TuG91+oUrnny/W/pggalxBdzTbSzZruBxrT9JuEPEAMXIeRrYmHe
RKns3SIbcdhEPnkuRF5N4YBGb/xUZ+MCd5aGwvacU6/8KS3fu5x+t4lEX7mp/4Yo9khqIq2lixGC
1pWChC0O/q2GMbce1vYaq+261WSbIprWBeYBbkT0EZu0qtyqrJiJLTRCe8vRa8a9CDeQVVf8yJrT
DBV+56bK6g+SqTsJ2TcHObW+iOpBbxOq+EJNeCsZN4AU3xX4AFT9lUL0D9BT0lHH8D6ozwqNxYNR
gZep8GFTywJZGcDwtJRqoulZK6fy2g2MvhF9+XxCKVJgfLn4V8tydXUAtl6qFNgXsfPqMvWGvE7C
rodpZTWUT9Re3BxFwTNn8S+RajJTYss4jMZB6vXftYutg0JMg40qgPg3yMSXf78aOqC8LFSJgf6c
+FYIIXcwywouHZwFkSOij8ZppyqqbE/cjp1aIcYLs/eL1mfZXsp2xnyXBZ7ZtC/Ircawgmp1qQ6L
yW4dSW8yOezMK/ODNCJaw9HAe7ZE6VqLSgRua0SsC/osJnosCDkfd60w3zRTJBHKKvBMivl/ucop
M+vtQEvBdPVQzt+bVAla0QqUXP3AzzzfV22hlExuMZ0ZP1rT31I0GJPKJlMbSXFJC/jURnKfZV6+
UxefCzl5tLIh46SEwMXuug4WjIY+vRBwQqzBOhL+CzOnhCXqmRRTwkFMus7FtPyO6znimRzSo4bm
26kjywWaR7a8WZ0qjc6C3Ci9N5DWHBiV/oOZztbknGe2RouvmZFfTmn+YVTNDYyV063aValbkQOP
ONAYf4THGAyEXLL8DT0A8F6JWYHTbaSOgCjTfZAnFND6/w3r5Cz05aYAFGm9xeQ3FuDq7CRaqQ6j
8C3qBeFzk/QqqI7T9VE142DPRvefxVwebxqtTvq9dQ9WjQF9ZauE1foLo1VXJb3U7/FQyBv1ToS9
wYui3EfveZUSvLxIpJkRjt0evT0Rbo2Mi4p0ei3r0PQywJLC8QseV/mYseNytcwD+lovJLVU+ymR
URpHtO8VAjZFi/lnoogHNO14V+vxYmRLuiNUegm43Wxd8Hk8oZyNPaA5Za2GLzLlGcAvzRbC+CGp
bQgxEe6JVS7qPuSvqi3x/s2HEJoGvbUUyjvWz0VCRVQX0lfeD3TwoK4EJFLiZWDxYibGMI/ouQ0K
YSP1ldlJyZY/aG+DO4zLepDpLQVqVr6XSHFdS55pDjHl9+PZJzt8OsqNte+iKgx0red2JMvBnAos
vnVFekioCBNbnCmpMIioTTDK1dGmnZA8DXsEdWM5PddknYET4QjlYgOkiFkfEt/myVC9eGj0YKis
2yTT6NTR9TF10XeloGCRx0+TqZN0qNfCRGYpe+Ua0kyhHkLpa/pSbmzEKImyw0L09+9v4Iy6gyKV
MZb/cv3/X8oiC0zq1F6kP6zqPsChy//+V+aH/Kt//23Tt6vy/u8nJOIjDUkNRKxAZZGQhqES2tTy
PdKP58emRZ/4Shq+iFGt7dfy/CgTs73mk4JMtIyUgMqmcMJRtlCgrNbd4gmAIyWhM45raydZfiaA
iJjT6GrF2Ief9LUCudFZ4WWBD4324Lvsjf8ykNOCtE/6vIDSHl7rbjpmsbXeeA/JAdse61rzDDMZ
7FocrasoE1NgmUj8Izm5lwnT43yIMwQw/2ka+xhxOEDD8EjBdKjaZ4kDfTWF53ACNJNbJ2FS9wTr
Vn5a1x8ZHl86CdNHij68mMPxLOrxGEymWqAOSDCBW8o5atXeX8i6BSK0vsw4bn3m+thnt7C2opgD
C/eGW9QFxUuhjeemSksULfOuRoC9k7kyFWnpJ5ZybJMQd0uSPcH2an1iLV9mGWHGFtmyZYixNxMk
guL+Da8ZBIf6ecEF4mHivult1tuTPqE56dojPSk8Nus4AsQC4ijIEIpiKVP3Cro/RxPnrcLCTQWO
IDOqP1qLXNK1/M3C4UrijA+9o+brheE00Clt7EpKj2KxPekq8jxLmZOnUqku42QYdkzn0JOizjow
xd834mbKkyu/b+FAlXhy4ZQxchd1JH0Lp7CFFGxKJtOHdUFA/coNKgLho4gytK3Varc2mhV0jNXo
PmjDCyodElzXxY8Tud7TAEyusWjtptzpqUgPlbD8txD7/YagAtuLdBjjCFXwFhsCn310mpLo5kWj
l4cjAxSNJQ9+VrLYUWvZTV40R2gkjL7qLPL0UAdBL/D8Z3X9u8aK4dex+VTXhFOnNVPcZmE0nW4y
pDHW0iOWVD/HpH1YwItBJZn+5HSC5IMSGDOyY6zVX6porzj0foYY9oKRqHg3tCOzNwKVRZqR0obJ
Cds3ZHmxFw3lg0WsXbDLQEhv83bXx6v6rN8wKA33Yct6kwlMK0QcWoq4lm5XhRCKJHiMZaEzwC4K
L2e6dWjRo/KojLimLXUKNCOnaUZBvmv7wjymtIv2cYdPYxxDa9/gJCTIjrfB8i/2kaUrx0qsOmoQ
Sz7pQ7gGcyYr5zSsTT9TRu1ShUzYSUzuGjW8oIeScVCm4s2QQsKJGqXcrUx7ULjgCycYK3qS6EO6
mqSNT3RgSa8VNOFJmUx3FLjOm1ExP/cqo/VW6JNHowoqqKlGfAxWA7VGNYoXJDut0xgVF+BYZ8jJ
oHwvhRRUKk+Yo5dhiwGVQrBIs3ZD0rDCyXt6jULupjNBPa99wxCpnvX8VTJJiC8m5sJiW2Plmrr0
tdt+KBDU+JVeKKI5KYte4aJAuOaS+jKXiAjy1DJf2JhoyJOe+oK8qnIkgv5uYYYFcKlkOtzIo0yA
oSgE+Mc0XmUMkpXozcn7sKUL1xOz9dASGC02wg1ZtkZkCI6DcAPuEMWIqbSsldMQM8fcfr9vpt6r
LTwYuHa0cyf1xzY1MG7q5mufmS/9hC6yxJ8/T5CDsm28IEgZ0vroI117zcnjlvFx1BmuPqsSn1I6
+9WUtF43AHIzR74IAXSbi9bth3nl4idtq9GmBsnRVMxGW1FazjL3EhojGTk4ffElLOtJFKXqlurp
Ft58mSalCmBnGLeVVyyk+qmM0gP2zvyp0NiOmQBjUw4t9rOxRBfF6w/Byx6zSQ45iJgIqjVKCbUE
BoDIsXequKUBjssiiXV0AcZ41kiMPahTaB4Q7SguJrynPkqPfVutQdNNTGu07NYmyW5op/Qwb5ov
UqzgH4zMk2clP4WVOTn9eggb4r1p7HOz4zrFIdDDsqzWHUO2ziuW9tcMUxpuUHm2XTvCr2LrxdAC
Vyuoj2DuJOFW1zIlcSbkoGzubCLl2J2alqNBjxumfnqA21bwEYJhWpdhUZixAgQ4yXQQHB0X9nwU
WVXmelI0XccziP4VZpZvKstwlFQ8ySUt4KtRpScmX8eubdfNRl/5tQm+gg1h3rH8NF4YnvW5QcS6
+hOBaefZWLZAnA4piLFyS8tjwql0nZp+xim5cA8BbUjlkDJYVNMXQjCbW7TM5EXQFGPbXgNlI7VS
CslR8roCqSMmq85PRoO2pVTALna4dx2lxTdpwRJGEueUlQL8Pc7ZSqIWtEJjuMtMT4A3ue7zuF9v
WCFlOnVnk4T3S2eSQgKL4pQnI/c8wzAP6qgn9pCQVpOLSzBG0CJ0Tb4yFUSoqihvQlr/t+TtS4yQ
mZW1XPWaYfmsScpZWNlx4w4QF6SzfJdHwOHmil7t0KYnMexoCqRYhAALXhFazAbbsSVi1+TsD71F
j6EXLeNbNTMfWUQL0/iAEVSd1emohpQesnHt1QEjXszAZqjl4iDEoCHHeDhhfan25gKHLTWr5sTN
7BKt4QiCraYKIKGFfFvM7ktCNm+hH9vZmg/9rOKpaccuqNXBYxwLTA1NxEEz4DpOC0q8KvoQRDy6
wIG6YBma2zIXHA2tpO44Q99lmTIoVsyt+bNrjfZiyQI8hS5P/RJsQBBmhFpboEaqXo8Og4nzr6nb
O9ZAwxm5EMBNgcgglLHirvPMLDYUT9xsFhbjeDKM3p9INj/OnX79VzjySdptoQtB3Kw7Iy8i2gUo
CEYNHibQQUFvZUKioT0MvB8/l42zZiDHzUvyOzOROroRZZThQnRZC7k+dcSSe6Q3F16hq7R1QoLE
UOEDHirQjY9pCtI5zAmYKHFdyvrR0vvTkmr9Tk3Tm1YtdEmIjHGURh32RgKoiZI1l45RNUhHYm4E
r94O/3+/9+9vpIpKx5CwWeqydqFZXXSaW+iGsmv1bhdphnhExmYKjt6mvho2xV6ZF/GYbP/i36/k
kjF/iceXjjhJvSbx0756H/tAk/HTuygV9EMCapXh9X18n5C7PyK32SeudCvfzc/xxzpJjAvjNwlK
D41fj2uV+kq5oN4BBUiqN93N5Rx+QdboQSo0gYWWUIAhyw3D6VQ/hmLzEY0+qImduMuD0tN/+I1r
9azzvyKjhzUqVXbxKt+T7rJ+bNZjUlQ4924l4Ffa1y/GKfHXsyD6wu6VGFrYUtxK1msBX+3BiFD8
NvacUoqjPGffuuFDoVkJVwlmtyFb+7d+wEOymrNRX3Gj6ffoVSV6rvke6zMbAiRfhXOEUSbcxM4j
dwvABX7uHAzDGWV0AYiqpGHnWmaQ1FQMuZ+ewjxACiM/Nd+VaA+7Ij+bBki3H9464jxfwT/qIO2h
xzT9NnuEJUDH4i+8//NFRabVOvWhDuAXF8/cutUSH68nIldk77jjIRn25SvsnU+kBLSSsD14VTBo
nvKqfufyURZtgG5r/F9/Vl6sQ8pS3Q0F2uNdxDDRHo/NCX0bUUbp5/hVjLZyj13zxptbHPVnDqa3
ej6M7/FjeJV8iNxIbc+gEOvVXp451ZAQBVSckodcZLxAfYD9l6PCsMsXUMSoSYRHKtigsucR/7gb
9pf12k1uerKAahMCgCMBbInmQNrCufVMZg6jcZ9hj5B6TLeORgz7wl4O5al4la7ao5wcVb8PMkY3
OzyrxCLaI2BE5hDP4t14yNiaWTjCXmRdN+77cMAbsNIbTh3hVBzNM41jCslHus/nbQVEVBzLLnrb
OF9++V97bj6E+3zIUegHxR5O5vEF4aQXnzEmN28kfyGooZv803Hl/Wpden8X6Xem3W9rboPN4dpy
xn1ih3hjAy6UfQWqNAkw26PE6DlUL9Y+RnwN2ne/wCpX9ukL/sKBSnY+GDSZeVTd4dH45YU6HC3B
4gjiIX7NN121yzcCOzGCk3uS7fQQPc8vQpBetCDZGy9tedOSPQkDYeS+SXf5Fu65m2aNXb71vZ39
1x4Lh22wo1lCb9WPMOeiBP3o3Oq9PYa0Ad8GX3WFJ4Ae4JR6oGtx7KMmiS/zV35oz8atDr7m2OlO
SlB7qHJhbrvzW/aJIeTZuKNxqd5Vu6IXHXkqtvzIi0Gx/qV/xEcgnoANjgjxIiq3ficdafpMn2xl
yjdzvk1QjwI8oPudI8u7QCgXUWruymfrW8uc5rN6ERxGJnWgPvqjOSF32Enf3aeYeQxaiUI4N3sR
nCTqXgdy4TsRp89S7Ew/ul25bTBci+fN0YMUd7XFXfacTzvhQa8o7flKaQeJD9WXf7r39CtkTOUZ
gXZfIea+gcUwn6kT1z8IX32+K07is3K37nGKBdoO9ysN5AufEMV6StCi3X0TAN8HXDdKjzGRfogP
1VV/n3zjkwy3I7kHu/qv8+PQSb9JclwGgpaOBtMTfjiMBsyvdojn+jM8DsZTfs/pdZHvbucv9O3f
QTtm1y25iksTTptdwQaEeQY10F8knlX0ugRoMfX5Rce5LBhgLhPSGlzm7EAPPAsNZw2LRkYOZhNW
jfRR4+5ZEMy355O369f4SyCZT3S6HyrW2esXCJY2w1hM1F63k24x6uMgzVz9OJwSeFrvLCYgGtvR
tGkfbPNa3wGgbRQMjqzkKEyBAauxAzDm6F53CF8A0qqLI7ZPCCLn9SY8EwW4PKUv6LkFWsF2XgTw
86TzssN4p+6YmfYOu+5PdDHPIKlHV/T6k/A836zTehUYonJjOFuAY8/hfxMgyhNMIjrATEQfnIgS
d7d37WHcjI/omSPhgxi0X+HU7Xj+Uop6GgZQyojy27WvJJ2QwIpS1BGvloeZwYk/9L/oiEw8Yvhq
yx8wGFTs2yxVZqQ76UJKPTkEkWsdugidgoMAWFRcy/LM55ZQ0T8x8oRD+inylT5Je+naDF/pqXgL
WdrcwdErA411qNqQyYCJnXg5VwimaCB2DfuhOAXqvmvcaF8sfvpn9a8g7Ql3nzgy1TNsGQa9BByA
K+bJAgBnusNHse/qHSMlNBUG63wvEFBso7JeXAWxDAOQ3XqP8eDLdulFbg8JGRaObdyVxZb9/tU6
Sxj3j5ggNcNugvmkBxaPiXQV3jOv33F1l2/JfxE5uq75K457nT31Rjob2oXBNYoAnTCXIPUHONKR
GWfBW2xexp5kDIcwhfmIzJeQ4wuch3fu6NKpIbjPgGvhCl/0+ZHjhr/aJZts+ZZtaNIVPYvdf1si
Oj0ExuR1sS24QNWfo/GuE499zN0u6DCjO03QnKHWfpdv8mN5x1puftP6iQ/msbwUqtd9xK/14nU/
PHKkq/ZH5Vt44tP1oU7GLh+YMRHsjEzVSUDIPLJ4RzhSOtmDtJcZoxFQL/At8UzbypuYHHTTm/eA
RICY7qRgRaTx3u+IlbKg3kCz+Q3Bq89u5+jiMRRd4zz+AVIL6X3J9IKC8rVDMOiML8LHyicNB4ti
7GpCMmTe5JXLU37My2O4s6j97eYU79Rv1boPV4SJ1bw4i9/9hHtFcKzEH55SbQcpsnsBdIt/sSc8
FM8WH94Rg+ICpI/x8266asNJj4P/I+1Mlhrnui59LzVXhHodTd13GIwNBiYKSEj1fa+r/x/xV0Tl
axx4UIMvI7/MN7ElHZ1m77WehRtD3Vl/U8a2PzFgIt3RkzcONcu9dOzZb/hT47k4tMjkPxI0l3MJ
p8eDtHCR1KCstVAmQ0Sc82Imy2wpVnG1KoZ7Rlj5EGdrJZl58pSGFfKHegv9X2BFSjbqI/+9RTYk
boNm3j92zdYKF6O2EsosnknoUN5CSxZkwHBm980DO4UgfTL1O2IgS9z7cLtrAIyT7Kt4rOxjFawc
tqFvATl1ByYo5E+q/0RRMHks7/37BE/lBvKQe6zPIymQxovBHIVxaAYCgY1L9ke2ph6L/rNx32n4
VGA+zVEGwElKYf4BRgfgTFj3xN+77+JNvWOSiL6CQ/NmUbtbwdZ4S3f52tvU2+pVf8zgR9ARRlN6
1IgPAFaGB8obVl48y+a5tbLfqngpUBTF21SD8nSfWDMsgN5UOPfucEw/s7fMw7kBdHFCjLBrfLnG
HLtH8hdvV6x/4S3rX/AuYsOKzAkqOYSDo+A7m1QL6568Q3lDmfSULP16Wx7pdjpnSZoMd8PfdGce
05cA/ulKnFy2X5vkGQ/qVKvAG06iu8yYZTwsrCMmBGTsqBOLwXaAXV2gQJlGT+zjquTd9SYppVHI
YNP6zPfEHIp5gOULWgemsIl4pOPmZGejOUgP8RGnTKdP2I7TvQ6Qin4g9hy+WNhyjBFb0khHFOlW
PqNbOQIx7jaShn9n4uzFqkQwTV1xmBoH4w4dffDcL2DD6B8MfGnTEOa6CTD8ALOYJm9A3IqveleS
FjvHMILyuUeQ/wyzX9o4K/Yts/gQbjXSGxbpJlqItX8ndhleMMEueGrdeffsHNw33plo25DvggVG
X1byJDsCACAmdvTbhijY54V9crDGMNqMjbG3QJZuqatTp9BXDg6+bBHyRoCJONL+dd8UJqwRdTzD
WJJsQ7GMnh1lNqSfr9Jb1r3J6aGJZtDMqilUImfBDspfIlFASM32rCtOnZ4vxSOYJcdlW18ltN2m
3Dn7k4fBqhqyjedAs1Yn0l186p6gkjZvNkjRDcgNquyfvTExThha6E4q+mx4KGj5LfKzvOIxOo8O
kqKW9W7rsfFTgWmQrLLynnhBU5TjC30TH9wlIlvB/LmJ1tEufW/ExN1GJ3cPdRy2Qn6uEex8UQh4
1D/oz3AQZcMq5thk7B2KZXcSIhbf+A/JI19beZDf5IN2opjBx+KO4ozwitenQZGMnH2bzni40jZ6
o3bHQSH6Kp0tApKxy35ywZ4TpbBBUVXtxRnD7kfwt1gBwxDrbK7/cXYCs6bDmY898iS9sx/xMlLX
y3btJi6nxqyce59xQA+L89CqmqCSeSFXcc4axXipXygVsF7XL5Q+qpzAjCmHhpl7rz9Kr/FC/iP3
C2ibJa/qQ8h8iPCTW169E4yg/yn+smq1+awapmk5a9dAgrS588fZlme32AaIedfqTppZG3BhuUfM
+KQWa3mRv9oE0pIAdOZm/0VCLxkTe4MPBOS7MnO6hbG0D8WhekLMeRaAQvA/IvzkXUURuuh33ju7
6uAvs58SzUx/Fn30FPjcyVcDgoNVQZ+jz2aVr871wdN20afxwuh89N+dZbyynVnnz+wt8Sz4Cz/p
LYyk7+HZo4A5twidZjZ+k3byChybNicn1Z8x+5tbWicz745h1ZXzYF1uSGtXHpTjONmMIjHOcNZa
ecjGQ6ygw7Cknufu+yfl5SVXaMvPKPvQtMVzzsKYv0Vo2afdQt8zcHhI3kHdel/YX8VjRF7T3+DU
/GERkI7KInlNTn0M/XRqHpxlt7aOzFG8FNYnXbedtgNgglGYDNmJEU2HIz+se63cGeBsHUgsKUDQ
zNfsiJ0vlOMc19HeBl8QfWN2RjrKyQkcNbgqj8zy7qTDbnEX4IE5pfv0HTm6vRvrmxJdn7nz6B49
3qeJc46+GMPNC1vofoMeUz7490xHKlMOljOCgKbluTwbr+WZ6dF7lLcYCR7yRXvm7KrfJTtYu9t1
eIDA9kJA+4LkiyKFhTtOlsYre+un5q1d0Y05Z08I1KQZXJh007CVXvQvHNiJ3CwJ6pipxNEsZFp+
NPue7Q2j6aM4kC0JEyxEFJbM2pN46butPWv2zp+2O4MGk+KlIS9TnbPlBFX/ytqHlP55bXD4cIhr
J1i+5dfxBer2ebvN/gK9VFeDvgCp2dVg8Vfukv8wXRrbfp/dMwuiObQ3PV8W/vyjsemW3AF5p81L
GoJPeIy9SUg9KHnuiGygLsRCSXNrP26f8RJ+JGzLvHk3lz9zActqzgR+lpjIR+HCBKTyXfZevmCn
UDl4Kgfpiaxp14A3THdfX1qIoFs7cjYSrZnN9+/CzmxwoGZAsAeZbN6CVxrxPoamNzeEK05fsx0o
NEAN3+KVHYPa/e8/DxFhxWGVM1TscFsqjZgHBes4nicHLj6GKaIzXqQIKKxVGVy3WUrqRjYSfuuK
EBYNtbM8wF3is/dCpYxCtK0fQjnIl1HC9/GyBqtzz8vQjr8EyG6mNZ0NPN6Dhgyu3OlKx3apS//v
L50o7mo9M5eh6UWbroXXVelsKKOCVFP7y/5KS7vZ2VItarDtKUVY9AnzOJM4qXz/Yg5PkSW5S5oL
FDERGGfzqgBYFnnijMiyWHkZG3N0j1gQKTzreE9RclCi7YdP2QhOUvjgUrFoM+BNTqhgfS6gJauf
aiiXkyTgMGeKg8P1bnzQ8GiZ6lmac+ZyJM7fNu7u3O2/tDFBEqQhW1i3xjz2EphqyatCWBUGykmt
qyv0yjFU64HlsTtYZR0uB6wWVGZonDnZs16eex316vh7X3Q5apHyUwqCkx1lx6IrHytpIG1p0Alp
i95bM6OE2p/7TNKWlS6vqKwvlN56CAGEZZK61zh42o3zmCj60XI4HFmqMSEwgRNLoa0Aih8cmjvz
thLPWT0Yi9BFDeR0w1NLMg2Pgw1MqjvUibJPAS2XoKZ6VsjdH6Ea0sZ2PBx93srRil2ZdOW6xmXF
PBNF68Ji6wp3t5UJ0iokTCeYMfqlk9fLRnb9qa+PXczSuhOR3W2bhE2m3VAMzGPKQdJAEpet/ukp
Gs+FakE0RJwxcxUH/+h5qI2/eovwUXJ468I6WhgR24VarjcY2PdB7nEaBjH1f/5fyuk1cg1An/+S
awTiJcswbR13Jh96AXQxu0iFiiuKVavDh0htMAUN64Xq+OsyriZEjiwLPdhkmspiXPRPv3/8T77L
+Om2osmQ60xTv+C7WJ3RVQZBxyvovX8dSO5y6VI6CKhiSKNAySlMql0yXunfP1cBO/TjshVVs2xA
fIgkLnNE5dLMOrVTYGm5kCULnGKFufSt9qE38cIPMmr6uLjDhndn2ug5aSdzsk21NTjCzY2vMl7j
f8BFPAFFtVRN122bb3TxBJTQkHvkocXKkcEiBLkEFkL68lKBKvLeu3cz+pMjEIbh29E9a56MMRrb
ZifcuP2N4WBd+S6qghZVE7qh2pffxfAdRZVSn155nmCoCljgR6xA1GfvHl40RxL6jSehXRuAKhYP
C4uJbOrmRaJrSMduyDLi88yEcp/Vxk+WZqCTZKdVDxXiTW6/pVRvWeYAjEmWJU7UvGNrjxwAl0m0
0f6XMB1A8uUAE6rs9XWDf+SEC2y3OK6K4lmgAcl6lKlVzOPNalrgOeQIDkSIw+a+qA6/P9Rrz1TV
NAuLrBipVxfjunehu8mhW65EzEJogoeZmHl74+X5HqSXI0dTeXcMGf6WZak8zX/wTx1O576y1WLV
FMYJNs2hia1ta1H8rnhjMkqwVpschoxkJdfmN60g/ci4w//RYV+PDqbHiIrK7KHdObrY8eyXmdC/
7GpklmRvUV7cDT0AjczMl3LpPMi195fwsGLx+81Sf9CzeAM01TRU2RaKrejjEPnnOmxD7xRX1TgO
2GxNXSuFVgBtv6bV0sc806Hw41VsaesO2pM8lpXFIikgQ44sYi+EMGJ2X66tfomweCpH5oLmQisY
WvfBiUVx4x25OndoOo07Fi9LNb///p+vq5W2mVo+X5eRNa0VqDYYrqbDiJ1S4uYppKU+evrfOmMb
aNQuXQRw1GQmY8z5re9y7e3RmLhlHUU9wtCLIeAiLFEk6Kur0KB7YuUwYEfaSO9RE8qJZXQN3ifY
5oBjaGO0Xvz5+7O7+voSYq3qMpw3k4F48ezwm/zvGOwQFM0KRaXI3PiIRPsnQlJHzCbA9/HNw5cV
AgQZH06jHgNBXWnEyXTY5LCxd19EHvGkEftPq0D5qqyQgqt7l0UZ7J6IU7ZdYe/vT43nfMCJ2GKj
pGAaNJuRslSNGKrfL0y5fmeFabEaq7r4MS+hQWUAycR6pluDVL2JqeEKRLW2IOEFQjtaYuJX1wSJ
oshNz79/+rV1kRE2Es9kgHvaxZqgd45e6zFrQj9yeiRKEy0GN17aYKm41lNgJBRI2urGNV+btXQZ
YpIO3weS3QVOLuzqpOmjtlgNHc8Swc2bKdK336/s1mdcXJlvVCo+UQYsIr+7gbwrXcQ3Jt+rY5KX
QdFs3gua3Jdj0g5gtagVL0WuLLSWFgBR3BO7Y4CBuT5035gg3Z8beX2HX+aAqYlmPPrhiGBhJ9/6
RXPXyPhDBbTSto/oUllUDLzee/MzCJclCuBGYySDZSb0lrW5H4FRrvWY+c7HCBwTDiqN32+cMr7K
/53tNVk2hCaYe2wk+xdrim5ktSYBC1q5iNMnFcv4RI/iuYoIClgor5lVRk+4u2k5gLtxpZyuScbW
NyMj6/evQmr9z29iCZvNqqEq1uWkk5uWLPpMy1d58ldyabZ7KvVri7gV3ewPXVE5Ww1ghadtf//c
n7sTVJMCYZ1lkigsvu/QPxOv7SrVUITQ/ofBm1kq72TJzZ6mWYMfjUm3cG7th8YRf3HPuT4iDDDO
G5p+uTu2S8DKfS9wh+kCfgTKbLayL1kRPP9+ZVc/R1dlhQfMbK6PV/7PlZEkirmssNKVoHYzOOBx
iav1c+fGXlP83PZqivXP51xstiQtMgln4XNAUlSSDeAfZ9u8JECsQxagpDp9xcfIT9dpGXTM29mr
TlxCHpy4fGoNTd0sJHvUXGnxXEOPpcCGXgTshCaDF/ONk17wd5APWhRsuQ7gpnapGZGUjf0+k5Ml
/FBp3hkyil7oPjUppGQeu0c3xgemOhzzA21t5KW7GJpFGnvxrtXp0CmNlU7BeSOAT6u5lw5/8JlL
65YDJZ7JFnkkvfys/tOMwS9W6BH1lOMXAygCMX/G8ZRWm9tV6NXEq2KhlAD7mGFuaqsZedOMtBM+
xo1wvdc2NmWEq9B1jE4/uJn3F9i3ILyKDrZlCGqYg2ItCsN4kRdqMDxwaM6XDhXW1KYB3pjYbQKi
Tiei855JYz+5/v3vI0W5sjCxobQMJgMZZZhxuVuKokECCF6nBCYDBFC99thEyUFr1aMo7A+qEc1E
7sMDdp6zHQcPpe3pQJparP671Dc2faIfMa+/GEo+V7zsaZCiN8XUgP1qFcHvZA8MvUdhJzdnvuw+
F42Z8HCdeoopcdk58mdR4q+2wgO2NrpUuvecNrROJYCgmv0B7f9oVPZ+qOojaU6TsnEWekByhxTb
+yL35jo2wkrnHwSRDwW9nnktXs7gEKv6Di/JQa2aI5Y5t/gM+mStacpn7yoEt1p7eDDgxAv1vU6U
ZdbRevS57Q6Zi7rvk1Ucz/NiQFyBZ2E6fk9Vb8NZadVHz1Q+v/9dY+7KtDygvp2VDYQKFTlfFdmb
TnNWBm3BupDfy6BZOR1zmqK/aGqyxmdBWHhyN3jqg0vUmRvChvCKJ2lI73C7wNzxvCevDV8LLxt2
FUnEquMSQpGUd3ptfdqGSTVfFOcUO+JD2Nh4t5IHrHHpI2dQxpSD4erGCLmyUKg2tFSKTwaqTOti
MnFiqKVq0aOOBkNGfDMAaMilU9OmDhkXxsKP7U8fATuSjAI5i8xjD8uOJqijtasb32Vczi8mUE21
dHATNiwP+/KIQpWladosTlfgQJCnb0JCL0ejWjwX6OVqU2k2CO9lcpXa986q/iipfIRxbmAIFfo8
bTK6iUJy123V3VjElJ+nDo0TmmyaqiKgYl7O7YXbEwdRm4SGYhmg3pUJpLI0XhCXu1unK16deIBO
aKkRye5wtjypXde17NxY1EY48uUtgm/LeiaEwf8uz4pVH4rW6WvwsuIJIkC8xP8XS/NvbgimjkkX
dP02iRAnaum6GGka1eg51wlrKfwowNFo/jHibYSdgLJ89wDvb7hLHWmMOcTno4dT1UY56xTVbDCl
B62JuBa/UiHOwdbS02Hh1CbhbFTMbzz8n1tojfORBpLBoLahqhf7sDKssijEUwWhtd5Xqk3rvXiH
QTVpouJENOQpqnukP9oALCZ9//3Df+6g9XE1VSyQ0JZtGBf7zLDJcDcBRCcsiXYTfiVg7f2Jat3C
N/Ndq8aPg4R46PcPvTKm2LWDu7YsNkaabF5ccVamae02dUS6EpJPtIRkmb4PZg30I7g3yBXTEjxy
3XscWAdU1J+/f/z3FvC/b5sua1y2quiKaRqXGzPXj7JEJ+F3NRiVTm+xYXSYKtI7eUpp9T6IzEOD
OYD2NmkOiQTaoqU6kZPa2sniXNTaqR7/WvjhfV/i5c86QcUkfe/7R62+A+O3CVIs+lZx62n9nCb4
4hw62LQbBl9/nNL+2f/kBnVrs4754pjuPQ038CA+A0z4IChvnA6uDQyNop/JbWInZFx8lIdU2BGV
Ha7CEK6BhcPDtZaxUd9Z6LyxjHGirOzz7w/m54aZy4OYrgE5Hyeby22XngHWlESIEogfb2fvJHOe
QDLM5Ex5+r7loRPPddW6MR5/bit1mSO5Jo+bdT744iUwSooYlWOFK6muN33UrHQ9vPdNeff75SnX
7qkhU+7SBGRB9bKMy7ar831+9spNjIPZcIZPedEouLFUpq+5pO1CXV0EsrEQsAX0klm20HBa1T05
easESJUBB26wzpJza2Rd2S5xDxSZ/btQZZMT4X+HViepXRIE2H4LfECD7x01o2MOcHaVX23r5lVx
yNgyAxhRyq2hZowr7eX7OE59lgEkjJXm4rNZQCobylG4sg3gEjpGPyogsBZkK2VeT4nvguk2waAJ
rgESSUJ6NVeAqjh27z1M8JO2cYYp8MG7b+CtUDACCl5qTcF73MUhxBpWAtef8NpTMFPUYoYzDlFI
VicLp0weIx0TeTcSZL6hY1WmY6DHTYJPLBodbadvloGUi7nRAi/6/s8B4tmwk4A+YSKn1AoOrm3f
qtLYFA1IhiElDSjy3IUntHwK+xgkh/9BXQ/lG5GGUyltVoC47Kmq5O8AnhfZeAy4MeDGl/THjRX2
WJpRhK1fDrghgOHq6Ux0fSu9OQF6OaKRzH4TF6jRcoAojlFv0gQSCaapT9w5cy0rH37/EldfLiIH
aF/YKlj8i4kk1nM2D24arfB0IqnisuVQOQmrunFou1JvZATbJudeJnVSRC5GEW43LcnyJFq1Gk0n
tImiBtnBPF3mDakzygnmAXpwnk2lGQeP9J3CaXYtCa+/X/DV1c1kYylUQfGTu//fV2kIZGzEoFlX
Sgn3ouaXWVcsS/c9jPsXIsb5RmX0UeTGfjTCx+Lj98+/dsO5CzoLui5k+bIix2tgNqHHbNaHzud4
vwv0ZXHh3Jis1Z+HZIpgzIz0GSjfq5dvbVeGiTKkzBhmSIvBhvM/IakbdZZ1CHsFygNzVqBVK78x
7UlbMcoBkk8aNCZqAUU8xPDAyWE12Gx5x/adr9vnGGaO6hA20CEPLBUETren4WuzDTEUOid8+0pZ
RpiFAOHXhCg76w0Bwxspy965ldNEVXe9fHPWv3qfVA3WHdgL8aNzE3GTLJPq16rv7iWlBokcZu81
ZVOQkAJlTeR/1NGHDvillcBVtexIzXzjJwhgfh8Y1vgGXE4HPCiavLqiEU5ysc4RygTgyc3DFSZj
XDqA/gXgBwiUOdRKH+0XJqm0IoOG3QRbgoMtyqUsXi2hn2K0NelX52Jd8eNmVbJdClggQU2TejTw
S2MrKNs7486wnbu+Uk+io5iRMRhkLXvXq/DZ1qpjnKXvdifvyDPG8Y1yUi9eC2HMc1dCXct+iVI1
JUj7NCj5owatKSM7bKKaX35Ks90TsTZPVXOHx/ix0UDAZFax9WoNvIW8oMM/cywL4Kl5TnyOuQx7
GcVpR2zsGLXFcJiEhg9r5+3795YZz7/vcpZTUfHSj0C+tarqV5+9RYWV+Q9v3+XWvnDKsaQQs7Ll
xSYBtiTCZtPS5JyNL0TRtuiDPMJHlbrgAPNhcqcDWzmRJ/keuMWf2ivXg6yfJJ9dZtUyYedFfoTF
8TDoRcu21J6Ghfcn+FBskCO1hyjB7B9weK1SWGThyJmyIhNltGR+NgwukZGY1GjoHse5WLP4KxkC
PnipDLdOg5MgdR+rkn6WJd1YBq5tMBRZ5xiJwdsej3H/nRUjq+4CH4DISqqUidIlj27nbORgrrj5
U1r073KGVseJDnba3zjjqFdmRIXJcNw006zVLvf7qsJbTbBhuhoc5RNc2wuw/2eCX+e5nRyD7K1W
tJW26r/M0VhmINzxXuTU2qWO9i6a6piQkTwGSSyzbKxULcsOAYXqJAvqPViq7OroFdH693f12uxK
TUsx2e+zH/tx7G6grXaFm6arNkDRZiXrvKa+E7fHIkzWQxZu5NZaaB4OLVSafcKXQ0cyaeX6GFWo
IywP64x3H1nDn6DTX2Ihfw6w4ALxpMT9e1jKN85UVx+votCWpBfDme5y9dUlO/ALUaYr7HT73GwL
REPPbpVtZdk/uGy2kqib94G77IVxM1foysaazx4rz6pi2MzV/x1bTHltVeo5Y4vwlKnKaFY6fcdb
syRazJCCI876jTfIn1kkf1KnXkBsWyatszfU+og1fxJWAhkz8GlNTu5+f5LXtgN8OY4zGnswTm4X
s27sFDrAeZ7kUKUv4MYW/WC8BAbTpetZE86nOzmhtuQaxt507Y3euc83vsGVcxVPRrY1YXLAEpfb
wMzS/SpOqC7lfXMcn09r2iu3BGJeveh2c5Tl8DmNzV0Xir2PnwydRxpoL0E5fFaWe5AS/SUBsi/p
uGYt5cbbeWU5VjRUNbamsyb96M438C2TgTo0Suiac3X6ZRj5KSoZQL6bH0Sd3GoGXxssGjFbqqGo
SEouJyJGhpOq5ZCsqA4sCPicFvBMJpBXZ5npHQOv5w+7G6/z+IwvVl769bKhaXSgddUeZ6h/Du7Z
0HaF7FC8wrF8HtAxdnjDrerOTZNbhW/r2tP+97MuxpstBWGg62OhzIaPVfoOBlMFUhcnHMV/z7sU
AJtA1qhrS0/O90OWWphwxFb0Ni+tOcOyfhqJvrFuLVz6eUXWExqrnwHVx3TySScBtxQNy0ypfTA8
8rqUshOWWA+EvlZRrIUisbW2WV2cvsnHSDRj2o+w+bIvPVFWvca+0GjArgTDuvSUdZ5Yc/L87nv/
01WtuV0mKOmsjcCDTclF7dJVlfZLObe3WdHs7Rjoi9Qvi6HcS21+CgH41BJWUwygUXMXN/1aq3Gp
5fXfIKhOTcm3dJN9l0AwiZ3haER0SlSbSKMUk/bUt0DYRN0wyT7E2gs5nqU64byxI78QZfMaluaq
AFkm9Vo/BaRtd7NGJiRHg0izyPGjfRMubS5loaOSxI2nb0w0QVbg5ou4Qyktx+8Z0iwqiyU5WNV2
cPsIFmrCOmLmJPmkjEDwAktdI7BR2K6/4Q3GCUqrZRm4LcLNqoVNByiq7QMCIurwsY7ZJGq2Dhgk
kiN+xEjdR5YIK8HYe53lLSELIRmngj0hhOHFydFZB7a2TIgFElJ2AKOHR4dRP4jkAOp8pmXsxyy5
W5cJS6EBNS7EL9yQHWSHXzb2IMsvT8IRW0MUX42fHtwiOUhlhZbCQfOkY2lP/5RCOasRvsWEaPig
W8MynFgmuFsaB2cLOJKTYfIGUmx7K8/gZ4XOnUyoVQ04QPOMRSWtxyHRmfnB7q2tMHtMpHzJcR4A
kr5E37rUQriHjrdr/foltdxultT98vfp8ur7o1iWwuSgIVu5OLCaeZlXvcmEpJbOrDCZkb32oc9I
vEAlpPfmvB7sLZd4Yx68tkmh/sHpFTEFWqWLjzW8HoaK2+Mio/2jyPY+CWPq+cmNmejqcmSww6TD
SckZ8M1/pyIdcRDwepIxyZBe1S3B4ySNNDFuXaopKXI6oJvewS7UO59YnFy5vVO4NuOzqFom95gq
7OXB0c7iPM5ag44CHo4oR3Fao39vJXPHH+8RCnDoExPHHR6Z/Oeej+IVJOJOLgAkC4qPNYE8VVUQ
EEykljC3TqzSwTKAJTsE0bSQMyexkvAKls7KjZLP1K0ea8/dwBXf2n0DTIG0qcYocCgkVPNdgkJc
DMRxW8/61DxpNRi4kOmy7sceYSRN1QJaqdePTie5f9eSYZUMBO541lSxrX3syQj5P9WSdOihwYBP
rtfE0vzHPDsUIkXDrmMakKvhfXyaKWQw/F9dOBOB+cxRKoxNoA09+KzgQOD1FnIvO5E3R2oRLowd
O495Q4OjN1Ncn0JNE9wJNqlkFRBj6lOFKmOrmqkBGa1dAcZRASEcOf6SyA9SCBCoV1H2hZEKMKkM
m7trwPIjjGhdnUiDSj9lXZsvejT/Vla54B1sHNoKHAp6j1ZjbkoZE2VUuJO6w2PbBM9DmEHfiEeR
OJ5P3+EDRqzg7+/gtfXS1Dii2+jdGKrjO/rPeunLpREnYZNAP6THpD7FZrTtW3kZKsTV/H991OUR
rcngDacgH1eeBUkxgS+cUGMHkzhtK+nGZV3dJZucq9ClIEfjOPff65JzNUtzveC6wlXpkabnJnOv
Sxfjvj1Q+lfFJV4MJzu44RuXeW3XQ5WGkhRbLc5hF1tks0BWkERMLx1tXwjocYzlpar2lmdvlYzn
y////cZe/0SDSv4YbPqj2gCcGnULHMNVERQYwIoTVJl3xenPaVR8VawhUJ3mv3/k99Rxuc8a9bHU
OlErW5fin6HMoPqToLAKusib6oQcNmgcMVvaBI3KxWSozGMJm4ksuDY6CnHKQyiORc8eoWjHVl+K
x7w6SCxUJWZXfKZxxY50jA3vkTYYUgp1guQRKza2IaI3Cl0OprhhbWaWOR2KYek6WTW1BO9biyuN
rAFq29sGju6Md2Xr+/ClaN6WU8U5FhHGuAomXGxrqzRWnzo7f0ikpJ84VGIRNM+8ilRwm5DgmUp+
ArVZ4sHD0X2el0CTEAASEpZOOX0mUzj+r4GAOmEAx/v9rl4dtYxZjVYQrWk0qP8dtS1pyBLkvXjV
5tlX1D/b0EZCZ1iDr9ur+ryqZwF+x+FWIfPaAIIHRCGTgq7+42RQNlLvZaoZryBUfwUDj88eyvc+
qt7jUYPRFdkB7s/p94u9tvrTeULxLo+/fO+u/5l5ZLsIESRDPgxZQlJwNVMbnda49BepsQmEch+l
+Wncn/z+uddmvH8+9/L8HAx61KSGHGNs7pYiYowFoty3qnIu0mb/+2fZCg/s8jWhBIpIjGMps8JF
qbxqBYEehDKttCR47Ii6n/nI1l2qsWoRVcS4ZH8NwtzoPg3LXvbwsguYGdQNFR6045TWxChXmvsZ
pdCPTLO7D1ztAKuyix0Ap1qEyE9SPskN3zulDizPMV4DNJJzVUWW1xG7V8IY9ALAOcbwVNUgTYbw
yNwIuxfy1MJL1uxpsUXjNilxa5Pcdv42l5gikIl9wnZn78MUN1Iucd5QwF9POHlRME7Z60vJiZiN
EksIdWdHWbqNQcZdVZKmRzAkUqp5YrSvzaC3hMBx7FEqY4nca++YLiTnFvglmSYswRWMiXDqqjCE
Q6076JG3GffNeaGdBTvirmRsEKkwd73urLsDMVjVKUjrPXEP2dwKpW0XGvMW/KwveX+loejnhldt
yJit9kbhkRaF+ZWE3htLzLWXxh4DqGk88LZeijqjKCvRXWbU1TNOV6l2bsBRVLJ+NjJjS8P3XBFR
dmOmV68NXhtNBm4Ii1bx5XjifOmSW8gEYUbWXgV4j+zWUWdKOc0h4fpjOpQytuBK316ZTkCkYezs
Oz8IVm4QH4uatmam0vaNSe1Qg7+Jk72gtyfcqhlGtES4hcULL6EGqA42ax41WIAVAxrE7+/FFaeA
jscCnYfKdEOt8uK9cKU+QlMZwTxy4gX6KRzuMhXvrlD2esxVkb+VTXxMfVIPfz2UPML2bBthdp9S
IXcxIkp2tWxqZuEqOZKqh34Lq9OS1AKcuPDbifSInhtt4Zga8PgM4mUlEUARyWM0tEzuq994q98v
6mfiN+hHRAPKuJkSlH/GEfPPjGabvYgrVYtWnRrMc4rqoNTEqUqJsijUbqHYTjZLY9DhsaqcPPgK
nOET7L0u2SBVEi79kGMA1ErhiRvz0DUhBqJtWkfjLsH6UZh1O2PInIbJNhPervajdynKD16KMdrQ
MSJXZJwUcLxLozsBf7z3uurOoPU1aRxOnlVpPbeL2Eu+qpAHBaUemVv81ZNWYLX8iDoRW0JrUPvo
0t8b91S+MoOijUAqgMCNxs5lV1MOHNekbBSjzy4IUgrx+9U904Yjb0h+RiPC3e2G1F+33sZuQQ+k
QTjc2TLshtb7lPtcvaeBRnc7ghikOWM+Z52jelP6d3fgdemjD/Ihk3mbVPfQUeGekKxoZ9Q4EpO3
xfAbaRbAVSW3k5ethzpuCP+RyQpAZZJaqyi0ddJ2E85SQtukKgk5mkddeOx8wU3xNgDUgPRFFCia
ZuSaOl/4FB/PZa55aA1taS7nGcpTSXsUhn9OkCFNtFpXJm3GXklIYhfaf6yWKdgM6k/XkGeOwW4m
aVYI2Wa5+Qax9Mt13E3nwn5yA2PmaulhXE8a64kYzLdxU1hF2rksipNS158qvT765ufGVxW6//xg
Ta5OHnv+tm3WdlbRIPe2UOubmeu3f+8cWdvbrAauHoRLqoVY0oucyBTbOhCHzPERIiBTbAPzK6tW
QzRyR3v5LUn7PzfGwrWhgCBNkxGtcKi97Kr1NBOistLiVRekEVhIbQLe9zF2y27JeY774/8PY2fW
FDl3pd2/4njv5T6SjqYv2r5IKVOZSmYooLhR1Kh5Ho6kX/8tYbe77XBE94WJFxdQFCjPsPez1/Ie
Z6kh8dzXL+Zsikr/X5Il/+bQwoCgS87c2nf0fy3worvuumo/oHkNvz5Vtq+2A2J49jp+NsRJz97a
HTfmSA8ZrOX/7VX8b1Z/SiX0dCjjckL81+p7TY99UlVWn4sJiWRb52fZwDBzAN0HZsd4VcMw0o1r
PVu8Bk5VnAIPHc5x2+B9Tkc3NOr8Lp4642KuuwJw9oAQ4uUS1mWelvgWWmaAMOklcxGHcrYIOdVw
Juz7v+1i//Fj+X/Jr+bhb+ef4a//yfs/mhbxapKO//LuX8Nfzd236tfwn/tn/eOj/vrP7/JJf/+i
wbfx2z+9c6yJw6yP069+ffo1TOX4+dfx1+8f+X/9wz/9+vwqL2v76y9/fPvJTw6IMNPKP8Y//v5H
l59/+YOFc6/t/Mf//Bv+/sf7P+Evf9w1/Zj+yf/WNwRvv/2bT/31bRj/8ofmWH9miNGma2JTF+K+
ze9X/fr8I1f+meQITQOhS5vJKZO9o96/7F/+MO0/E8Ok0WOxp5DLtPmsoZk+/8j8Mx9Ks4M7riV0
zzL/+K9v8p9+C//9W/lTPVUPTVaPA1+Yqvy/HFeZdePhIh7EiVUnP2X+8w7mFEtX9eWQnzMSlKG9
tF8sd41DAVK/bo3pMTcdTDe5iupKL0MxJjoFTWE+8be2h6LapshC40zE0n5qtc5D1GrA3d60+gYa
NF3rTVoP1DrdpJ0fbICGCUnr5waOMfpwVd0MU9u+mf2thz+7yMT2QSG/hhOpujtjrNsrAEsmB3PA
iGOmO49IGzxG3eLq2SmmoEjQnnNLZB01tPXEPIpxtbhXYIkFB4oUPQ6MFKtvS7IUIMmw/Bg97TZ1
dY3vnKqHrG3ifktMjU5f1bvo+wBHx/I1g0WgdaN1bDmxh3llN8Q3GULsUme+mGXDWTyZsLB/Bo/W
lhD2Nn4ZyMQAthmB4LgUcGyhp1/qhDqQVYZltVVcepu7dXtc41ReZrf75jlMxTDDFerdUp6qzHJv
cntLw37STkodW8yZd6aZvXkkao+OzTAqANsbr7qZ3WK9DpwBY35Yr2SnWYZtmH8etgKbLr5mzX3A
re+XplyM8Px1YmAnK7YODRBs40M3B7iLUypt6mkiEH50jGca536WyAqfqQ7eQQ4NdKcbLJ3eK9yJ
R+FZ9UMyLe+xostWLSXkpWoHGfdMAXiIVgEdDgq6iadTBllm/UEu81Pdz/pdNTHHYVdlGkJ72UgY
aC5sNlIKx7HRkEn3XMzW0TWiwclwZEsmW+KJGY5sqx+YCidb3+kA7ORPXkfducgreXZWW9xnXlwG
MS6YodDi/ohbe3HT4d41KsN3gK2zse3LnWUs9G9HYCj8ck5cCkIJp/Zke6KH1gjmIskLYFLVWgZa
3k3nsaAWqbVWetURijSD+N5qYj2vSWc+Ci1KZth2GOcAekwe3gG+KCLNzDyOAkysCemY7Com9dnM
AJXG+ynUdkGFzJ75gDLW3YfxsZuZ5UdviuKm3d8gHb3iI83OKd7DqyhKnnsEJ95gRlVcNJHjPW2l
Y9y62WLcchytgoGjTZDJ/LnI2lPGkxW5MXMvKl8jF9ruA5oq3+5c+3ExV1xtKYltG8cA7bie61xb
l0dPZNRBOqoerVyXB/RnYOo1x4m0GR6QBD7HELYTpJs2QRxfX+sVOzMep9J3oP+HOUBAm6ruIY/z
LTT22S9ztdFmQBrS23w6vKilnq5UTb+jeIJa0AFpsFCK1W5eBg3+Jt/ttHBzegYMtydFELLrWrB6
oqJmo+///JWEBcH8/rxowIBGQgbhuD+sbTxmjDDYMhh0QBXrXEA6U8WbAGT/4DXGs52A0YhN89ZI
3NeUPCf1qTQYMFcfZjtp3qtGD51+qP2aFfiW186bNSYZKxdjNXq5PSKSoysHZpB9Lr9yYWIAQDPB
ddZNGVhTjFdipDuV57SYJ0HRnOF5F1srLgAhWSb6prU5KCwwIrKsu83NNCR08iEhZASN2+SR6NCV
ftE8iKYym24bg2LT2vfuxZtQ5ApzjFI3WwMLmk691NBRZEPdmBGFQS1zJDbv3fXGLNx2ZkhuVeRH
Y8IpkqaZqzVfsxxYjXBOU2e2t0k11ne2tyzMBeLIK502vWHWkLI41yVoVLoDxtyyfZIO0/3o9Maj
LMS90Y31vaucx22DswgXPGEBp+LQefGhcjvnuwK71zXWBRXZa6LwgLhV6x7roIE8fFmH2DpMepFd
ZnAkATV070jRJQuzNKXjZGj5OW+171beqGdkGPdNaTG/R7rbpqrg52XfHNmHoI315mO9Tm9iZeXX
fwknNe5bnv5jKjJxN3hAK2vXQU5HujRMPJhZydSz38/00vvB8GXnfEuy2Hs14zW+k70OFc0khN/G
6jxRPT2ovIJIWGnE00k/nuwtP1U06h62lJnTnDjqvWNqX1DXXDESTF8a5zgYNBwOugM1Ws/nkxhp
hGbehOHYmEjdNemNVTP0qIktO1eFXK+dW7yXmf6cZIt2dUEDzkVZvPTrj3aO76fU2OcttPfKma5t
C6l1g9ESFYYCDkmuysdhtx0rWiro27r+zkiriJER3lHrxybqD0gRADgpN58mDuiXxKpB/CUreKls
zM4eT3wwxl7/6HFDkebPBNPha5d01nkTyUPmUkuaCpe+/FoYvlqzp0UUXVj3/K/O4YGBtq7oLwZ6
681XSRr/nHX1e5xa8NqLCsZZkc7+7OLUXDgAh3PcTif4z0Zop8YZR0/zMpXA6+oBX4etN969S3ta
0B48Ob0z+haWxBuva0ew1hxV8VSpo7NU2yWphQoIEiIdXuvkTjEliPSLe4+Ol5i71RfGBJcoy/WH
LasSv5e29UQpTCY4TO2GfPsYw/GaSOCH7NRtYJRgLVVn/DbW9Vs1Ffrrql8F9thXRo2fOBh922rw
5d06eEBmhy/J7KXg8MQ03GwdKOzCpQ27KsQY6r0dkJqZXmB3beMPXlvcGlKHtrNvJM6aX1IXNv6a
g4eXXS/OPRUjmmojQknyl+gwu/aYUqJ78MqSkrnxzegIAxZK6JdSdOaNUZjZKe/YqckWM0M41O65
Hydx6HUQ6IybIRVy2dYng7tQ1TDEDEmoufaGmV+aiirJVKwIWUv3zMv9UMfgasunMt7ia7fEeTjq
zAn2XaFDS4VfOM7e1eyacFY9yFFL9ZFj3ieTFE90L5ahTa5SzyLmuJpLW4wmMELtOi/xdmJUgovy
0A6PmGVQVcXxnuiacOlU+61osG/mOo3sDtpA3pJpYHz+V7d1nAoApvsTwG0mhI4t97inhPbMOGjW
S6/DRRxt4dd6J9DdJ6HmNONNlX8gF6gv7rj+7IXVHGsPvVTKpG+aufntsiFFIFbX8v3gPqKkCv9s
dss45Pd8mIuk+lB0bE6G2Hx8ES6USEPcZdTyGNqlWYRITgC/GswjlgciAgyids00HM1xH/mi3uBv
LuCrxp3uZ3vi8JhDqgC8dI4VAbWhx8MLtcY99LOR3thW82tCkX6Cgn+yqUcdBinry8DN9MHUtDeF
jOEqu+fR0Zpn5uj3Y0QhGrob+lNe1fpJdLDCVTHV73N3JIOZLNr2oFvFDyfn2CEhHnUMcty6nAuD
Nmn7MN3Aqzne19p60lKp7mUsvzEQOYXVdhbuDiTT8+FRN5iuGkf6/mV56rj83AgqQPRyruW8/mYo
Jr0Z48Q51MnGpgBYAhToSH2trorrqLfBlMXrsdZb5ib7fHyoOGotUiXHJJ8QV2zVTcVPEeE3UQ8p
k/KcmoiPBaCFAy0i/UTh77UyhuGgFZs4V421+YZTQICbxXiFGkFskpK0LJvkvLrrF0msJDSN+AWU
f0bLXmToWdV9ytntUPfbpW4nJpRHXvMj35FtwAKfIiN2+3ena/kKQTvn3X0r66OZqEfPyGCftxHp
4IZ4vIwDj8xihI+u2U/YXW5jjlHTFvRUdg+xPS9PlQRcvCdaJ6u9uHPF3tluT3vTQmTpettkNEiS
ZXlo0I8gxNUvwyLNi7Z4R8LcoPs0DuG9aobjPBRkZ2mTY6PDe6+Z2U1RAwPNcHod0tGRd6M7T+x2
9hZy6wKCppnMKKaacxpcuk/5vqMMxfxW9TkGpf0wxPd7aBtGJeexfR6yCYZdPBn3G8jaGCHUjbP3
sKayxatotM/OEifI97L8RLH4sahkfsufRzTymIspUGxphVFBAN36o65mKgxy7fzPQ5ly1HKTpxAN
MfhAchlz7ypU9cH0M2O8Wk01Zsq7y1yLOnDwXd5YxGmQ2NlHz1nbo2t369Gj33UmmkqhZi6OeYcO
OltK67k33S6wkRCApmc9tNAbGXTu1BN0Df2uh1j1+YfZTD9BV+1hq9o1rGOmtj2reko8jdcuy3Fq
C0RSCcnddSZC0nHYPk1WDeDa2McyNu+imRx8p4wztQZjnsxOc14qnspOk1mYmsbZGd1bolzK5ytD
/hTz0V3d+thMH7PBCcviHnCAOHLM5fLbcVs3oDFBYmIsfjDXxQvSpF/vtJRTsYBoPhMwsIMHc8Oo
3GeAttAvs91jTNKqqPTmi5FAEaQeYdw1rY7Ur+nS+GxqBo9ACoWvTPL3vMCyFQ8uMut9GeBXdxzK
19zuANxvhgUi0u0vY1cAHUUwOtJJOts9ZE7DSO7otNcvelu/02iLMmaizwkHxsBYWOvjdUmxKy3P
lbDnsBkFJNHYnLlcsdMtXFhE2TrnaspetoGidFaAEqQix/iAt7iB84wPd8LGt7GKFlPFBm5DLrTj
HsufNodlvr7hqNHvYsLPfjnEcOb3x7I3moOuzDmqiuK2Xds3PMo2jx+IL7c2s2tbr1+HCkLrLNfm
muNeOrkDWH+1kQvrsuKd8Xx5mD3glMW0DafZtW8tQ6sjSzW8UOLGOZV2nhDsLOhuyO6id9ZP3e1n
JonrmMljJsfrrNTOSxIr9tXBDNa5ofM04OTiwp25K5KHsXpeV/iFataBC+XGcUZyd0yT+QdUHX7d
pXewOuhEI5dPIiM0t7yqc7HBYNAVipdaVhE7VKuWnPrOEUFb1PDUC0zOTVqZpxV1MI1keLQDvSOp
e2mQOcI5Fy3jsoWOkFbPmltNmsy0c1qRGYF7XWLoPAzWjwzLQiw6+nsqMULmH6FUhZ4OHzwt9qYI
6/YpxqaMBe/HsF0YB8/O27B4tyCXyNvVtXfbxdqlXYrh3C+5GUyOuTzpxmLzO1zVdW0HruUji3CL
6qY2tvgWJdsHN1c+AA0nkrTxzSWtcmkNa3zom4c6UyG7+Hgfsx+FcldSdS0/F4pW4WQG4A0hqSvG
Vkab1yJD7eVJ9AXK5GRB+jhsv9wcRN/SYb9dWi5h+ereIBTUX+zENvmNbCUUNOrjBXdTdo/6KY37
C901WOalSzl9TNLQdgvY2NVwQVu4NMztG8opL1mNENF3asjHujOAzl83TG7EYFAjVFlYxXkWEgFa
OKmDoVytmujm2IKTWIKxSuPXVB/CSbTFKcEgHegmp52mBvblbTc04GjW4G3kRjCGk1fuBf5EENLZ
oAWtVJ5tsua+vm+BS2+Im9jLv9j9uNy0lNxnIinb2j+s1bheK+zhG4nFF5oq1QA8mZiIdcu9I8zH
2n0YFwEDWtvrOa/FwqFL2K59mZK44UxUsaimwFq9vEBmT/oUZ6TPdom4iXGzYzMgvMh6Yz7jO4qq
OlUXbXMf9WrQHxokKsPEhVU1D61enfRh9I7NVlmBxnZwgcfm95O80lID9lsDWK+Qm/4N3eKQQOdl
nF1W/XbiOnybFeq9HLXhtWPCS5vr7yMz9c9M27zHOVzqJE4/PnesvEQFMBBB1fWuPjWb9mWmELPp
dv+cFqwvZm/eFsbG9Akcg5BFzriwrHBkfzQTmnmpScV9xU9vevzb+nUEZFWFVTYb90pI5TdDnIQN
DzmyHZF2kY1hDbaJ/rKtxYGLiDh7Gg81ezWNU/61i2YKbs0yu3i5GkMzdZhHWENn4byXKH09q3i0
DjLhONfltNMLPfltb876UJb2Ga3r8LRwBDRWTFxT+zXfx2pG4OK1WSQndympTUlATXX+O5e9uLWY
B0Qp3h3oixqXXMfl7C0GRYxBpHf2UXqTe+kWADI2kpK4C6tUaZeBRN4V9XdNdM4bT8nSoVptGu3c
udMzUSq+/75At1z1Z2JQdTinNG8JJQM+XtPstlQW0wp4kA6oqFYf5on8PtEl6OSltdTwrmP6kLB7
xgMr+b2slvRc5jFHfJxmjAd7t6L56S5juCxYc/qBqUnEgF/BDoyhS30GLSelgITd7WGo9CexFcSS
J24znGzUQ/fhyo28ldmD0jbrSMZxc1NVmvWUpmmQD+ItnUfzI9He41iboNNbETmu+MKERnLN3RLP
IG4pe5AXCrlQmXIXUU/GOs8urgWaplGMqcSjljMShYd4vlP6fMlLRTXXdIvnekL6s9Wwvqx2Oc4x
z2yzF2tNNTxZWU8xE0MbZ9rUATiPPaCRNYuFAJ5fPC42w7G5Zf8wzFRFSG/reykbqpHqBeGmcy8V
Ej/HuvHYlw1dweoYFqD3NjoWx5PQSWzQo3O15Mji3Jh6I67Iqnb4S/ISjwyBQz9RxeJrSaKdsbIl
B7K1SG2LGEDtrOKDMQKcsVq0Mp8Vi3mb6gOcQLrhWYP/pKQzj8yrOnV9XyBhxl/t8FLfGmrl6JMf
UDY+0Z4ipW3Lu2mZ5lcC5ySn4p206v6YrcZ7LnLde24lFYKF2oQrH5Strb6ua95ecs7JOtoXXKvM
Irhx95wCI9E43N2qpHgbSD5ELJf4AKkzPFIf8ZsFtKraluqycNajrE8rqlnNc10o3G7CjFZ9Bcli
En3LOoD1yvjKSDH1womQbzlmb7bTnoHlvXbWj3ne1F7hoI0oxG8bYTslS8ofbsLJOV28C2nxLmpa
hOC24mA71OVjvjSA1UeHwSEmCspV3nHUSS6J2FULaZof0rkZMCRpgOcZSfDjzrAvs2Z4/jTpkZUw
pjd6PUigOe8hgxx616k5H7FX0Bsu/KEeMDNltq9ajT1n1R+WyqxOrlZ/czVjF3QmYWY0ETsOKX40
5xQZXGyuWOPO2Bv9omQ/sm2KComjyJo7d45AIDv3/jIJE547ZeOifNKQCJkFOjN9fyN+LhmlwapY
z4Yzt9GYWc+CEsppjOMPrVu0o2xYJic8VRzuNzI0VFw1PkircxG5U3peGUby+04xmzCLe04g5knJ
foqcgdi7O2k96hStOVtTd7RHti9nmNKDR/XqkOWo0jZ7up8STtVL6p4sUIiUjRDTmo2KpiRR0UJi
3OXHRu0WcL/Tpw9cK5CZWlpoVliLEpCgIrfvhskuQrV1jzI2uPCW2L20KmmOn99nMQPEBznKHbsc
S19AMdS8hsZ1c5tLMpoL2B9SKMuZIzWLa2NYvp4xa5QIBO8/RhbtyB7WLsrXTYXVWly6DnHu55uE
4zrZJXFZO4qDSgGCRrQ2tyP06bl4o3f8s22ajLUouakGe4zqjKujaZW/nWbajlMyDVyLXYc6DXJ1
pubhpK9OqJbuB9hpdlEA3lpxk/fe1y1+/3TIGpsjz4B8yS86Q+Tsb5ICPjTTHUZg1nUbCc1FaFHB
GZL7I/L5hpLvePDovwQaqelIWk0RxtN8Uxh5HyERVMcmVd/H1CM+bRTPDucgn+PesCeN6UvI5sL8
MAHXSnFpmLkRQqI7qbp4qgkHMR2M8WlgqNOebCCyaXOaed6jrapuVncxQ4665pLw8K7HgkvWYTEK
dcw2Thha7X1PuvJnI7dwbJ2XLS9/wYQ9CUCvNG9oZLBL2jwrF/RwAySyJD0ZqXiNhTNHhsSKts7r
B3n7+QCqmlNgGQ6L9gDaR7+srWImAuCgn0LhX8UykUNfiDGt/CI6xF7mJoNJiIFGupwid3ngyWUL
bKzbSevqyJZ5RbotvjZqSn09b7eQ+gQPT5K8znI2vjQb049p4ZwtFgGQYc50IuiJE6Fdv3j08YPP
Hsk2NP2VnDl/190NwnBxp7nkO91mDHIsfAfLGbSo1XfpwWKchOaYkajXV0Mt9hFGNdoLF+J27SZh
oSnWbOhi76ttpNweIzjKMjALqtxUrFaU0LRPuMvYri9Tb9yT3cmRbFV1RE5oQp0hmDR1EfMWXbQO
bX/iqvn0t+fSWEZWUBPZgrS/yGy+7VfnBWiSNb4i8nwivRkftqn7BhlAUbnwpkNd2/dICi1/m4rf
i1gD6Y1rAKKSVRgwBBRd90JZWGNAfmRwH0c7fR1pntvaMSKNT04NIlVy4HdsgxPYN2Mi7Q2HIh5K
RqmpIZ7siXv7D44png3Sfxj0INPkjSrlExVHv5wAimvS++Ya7YcgRcP3dJ0LDsD28zI8bMnywfgP
S4HTcsFR87tWt2/DDze9q3R7Omrxjdh17vO0X6qNL70YnsHhMUZOWWadn1p3CipjCVK2BKyvJI8n
LFv7dG9XeV+KPj3CBv6S8qGRk+pHZebF2fKylu23VWe1aTuLPuk680J3Y4qq1OBHbAOrOQwTHaGJ
E+9GhazrwrSmok2T2bfHDPz6jRq5Dnb6ivtwbRgzXnTfoJNUBZZReQEXVnQ7xSndEsbMsVtTfU+e
CgMJ6VTrQMuG4k5qB2NjC1+z54TyE8eXRBK2nA+JqbYgxf5+aDYPJ5stROTAUmhXJqiHafmZWzQA
UXyl6G92dyktU/71qH1bQtOXfpPntLe8EHR8oNujOptr6TOQIc/6vvaUpJYYBJbR1LULVTRDOzsa
qhqjPNm5V59nxb7ddh3XJNP7WaWYr41k48xcGYpLPqUv6gO+Rs4GloB3m9nOOwdipiHi7t5lwYgm
NKqcsC39nPSJCDPdHJiQWL/SmeCKkYP+sNaE10YsckQcU3IcGgRtc6Vk5LVdhVJI3Mwx8B/Ok9Tw
JhGSZYo2K42jquNYvTgoFuxleat0b4bDtb62+6fFycCG1/HbATnMCQHlRRnfC9afz+3u8027r+0y
y+tjbrkPnUivi5Hy74ub4dDLtosGs3zuLIslNjY5EDepHswyObLWddxVDO6F5QzBwwfYLKMu5uee
Jhsv7bq6J7UAhy/m0Ads6U4IvoSXRJg779txK0K74IVeMGztqhY2Cn20se65NO+79P6df/6XKr/N
GS54Z1hQWDTaOw3Mxhd19bo8mnXp2/xg23ZggISDb8txhvIsHgijHvAD426UMxZO54n9Sh0Z33ry
mlyeuJRukSUmmgC6zgxa5dx6i774cz6/GU71bUrsxSeluvkaaALueGTMdc9EicXpxDp6JsuzWdNU
IzoeaBxPo6LR3Sh25vrSMxIvmU8OJ129WhZ7Bss5Iru4oB7vFYDvS6DpVdvhDXFdzJklgzWlF7N1
lXiGUm32IgAxvztpXaRFHXPZzPBz36aANV20AVaL9iIzwoj7k+Ka8TVJbIBF8mkghxM6gxP77Vhs
VMvoIjjzej8N5RLG+WkRNs1JHAfS7F7XOU94vPs7co1Xk4rQVYr0uJq9fDL7qqMjgZGvshdIWNVI
EEC9JLNi/rJjaoIzqGv1/bHyMBbJrP4NDIRqAn5DBj8s/OPlm8srqZtaJgnm9VbJ9jy+FWIyLtuw
On6tTH5zyVwfpfg1qI7TEyxzn5UuDrOZYp6KGU7gCngo3KG/pyLaxxlXlsE9xwazjbgIlkhNS1iW
DEg5e2HOdJrkVLx0O1SwTtNH1gmUkCVlDIvOtktlu9VZGdHFXxA2x8cB1VmOEflA8ZZkUCVA2+Gd
7c0uDq1iKIG3orClYieZ5tZOU2WJi3CHU50MlAsq92tWusUFVTU41/UesOJw7TOXagKJmylT9yNi
WZ+DSdlP3+K8/i74FR9sFz0gqAVwPT39ZzV3H7VtfGALL83RuooW+LTIv9fQqW+aFds7SD11WSxs
gFzYB7/mZs0Ye+pr81NjqAs3Hp1d8pB7Ao1QZhpH9sc68IpFYzNw5oCT86sHmRN790+ha+dBN3CY
tWRhutKvgdc+5DizAyDOfahXGFESEKIODdvzsE7nYo7xZ1i/YiB1dNqSi8Vd0u9tAvpe87uHlfDu
1ZRXhupiDCk2yrDzygT8Psk/JWt52kzrl9cOQO1QLRxInlK9ZwSF3P0B1Lbrz1l7McnMH/kHJCcB
XdWXFpBetya67TiFP3oOIo4FUnws7Vcegn2iBsDv0BrcjwgGJHlg7Z352KvuM1UmZ2N8EjPRHQ0v
zFpkHPBkwovKr0XyzeTAurdTfthe4QWCd1TuHLYsWcNyRKowx2R1GaqxT1qieIFXF6iQig4RIzbx
qhIqTc9I3pMLEazVJ8kw3E35/JA4w6klAFx5+k/K99aDOzFjE3e344aJZ05aLVQZ5boJ5gwttXud
C7ZVMec8JEnIApWf3QaQIlfp92q67ICAuFfUJswlDzPPI5MkmjaMrTqMKQyxWnFKwbZS4rdmhD/2
nPnobOuVsaDdwo0wqe/R8khSW9g33mBmN0HT79JJ19780XLGs2E6v+bbjTEk6n99FTMrJFG1N3ZO
s3wLEMTQQDvFufww+hfTMfvLpMgoZEsOwt1ZSP6Q/jiKnYupU+RqYCjbRf1IuMI9OUXZ01AmwlC5
50JqbEcFyBRIYp6FfZCuDNf4iabjuCr6jYp2Vy2vi9hvayR0mizMnTK52qJ5dxY7qGzmF1gFnW6m
QZLlZNVp41KzYNHQJM2moai+e6pfD2L/xizE9biM1xujjuU5G9CtZKnxE22G3YmrZi0IGNPipWw7
/bo2yIY6jfvdXDCtjdlAY5sjcB0QB+sPyLr9PO938Vn3xC2PTVqUnd9m21GXa1BmQNEYmRGnHsG6
paFKrFTtZ1v1WFEoCMxs/u701vM29jNsoilo2/wS3wPFqSia0jai7uiX3nQRPeYvufRRMxigsRhy
GafaIykD4CZWdA8tVFQSE85S8LMDpf+k9YnnpzwdbWFFNEZLv4sR70oNPodeX6xFtD45S8hgDpT3
ZNB/0Po1fSbEzGDImUHZjOVB5HkVLE/ccPqI8TJ0kEZ2ku720WXIzZu4Gyl6Le92c5t4A6PZLUJj
hdbXVY44kZRnpr6ZvxL+qfYeXcwguHelEayFZQ8zlE85le7y1NdM+zUZwpBh/yrKFvLUwVTrJCmn
sSkdSkGX3GQinMj/Q16OXkT/xg5kvP5uRLqczdq+NV2ExVwhSFgXTIobjCa6RYM4NknvC9Ud4niU
54l4XlXON0nt6gdTzuhIeFrbrlWB0BoazfQtgmRj/6WQcmgxtCZa8rU3Huux3r7smiSeKKk4WivD
0E9ZDih8YGac6qSg1uso1F3Cu9kt7QE98eVYMS0/1/Y7M42T7w4Ql8UCHznncm8Zqb8MSGFEtT8N
A+bDrDR8Cxdlr8btKET+Mtn6G7yhU4Vn6BATE3X1JuU196Ukh3giosE1neeDEJk5PJqpm15pU90q
gofgWe3sBFmKAfX4LfWaOJhG55QnS3a1ZR8VlYUThyr+ONgEYybG+3PO/5vWB5tOx6haFXYhmRZH
clkPHcSs2Flwcuo8Nq7s0fgVHfa6KoPSpgCZtevX/G6Z5A+z5OW6tvWXduzo8s7eB8Qs45R6WMXS
ciUGp+9lSBCnG1eLGmzAYU+DzYCDsimC3HRsuyvD5bQe2Zc9WmGc57PX2LJzDh7wPcqEOqewxkjV
+ytx4QzN2pfSCt5P6J2Y5vHa2l9geGB+2k/uzn66/nzzt3cdLk72Ku3Aytom0tauoMjBqHFVIdM0
98LC5xv9H//1f/3/qpy+88jFc/NKGUDUq6O4metoztFaioV75gq75+T27rPgSlg08UraaAzjvlAR
FAgVff5X+o//+nz33/1/nx/y35/x7z5EShTnVHumYJB6wUrTYRce+vQ+Bah/TPRt8UXDQPu6xlug
DZRn0g2jNzBkqeTPZEr6+yzP1DG2C+cgO2StLjjk1hb1SRJH9m0+Ss7ETEcTvgZWsVxvI9eYKQii
wmNWnmqhmtGINxzXhs44LStnkslLl3uloSZMq914tqJ+MUY6lZQ5LFq1BzllV2j3B0CL04kciz9t
Z4pt8ceHXujerSx/s2YCxRAsc9P/5+7Mlhs3tiz6RbiBxJBIvHIWKVEzVaoXhGoQ5hmJ6et7gXZ0
2GW3Hd2P/XAVtm+pSIJAZp5z9l67neAE1iSOEuSzssRHmNiY44OWZGG8OYZIWCUhUw7UhDTfxbEM
rHfF0nETyE0x2l8rK3iYwoBAdkr4ZYht6OGbVUlxCmICDIkeEzB7Ntk0kIMR3Td+YtMztBE/9iiK
LOz/1nKilIFx0fmn2fr58yDeOwGjaYijzWwGr2FNaE1KqpTddtWxTFNQe+SJkYJiOSQb7tNKO7tg
oLIfxvLHPCXEKExsg2Z7MSbMNCRyEBGssjPHha2iIlpFwku3sdBPOViB3nhCRWRv+FCvA6FHVOlA
NgRAMcuKv7c0KEj6jMfd6Pc5rkn1UhgRZEH8aRu4KB1hq/29PefvSg/PY87BwXRjTjy5n6HpATbn
hOFJgS7bgz93jxg43GOvlXt0SvWSgYnjzEtFN+Zjt7SLxo03Tmo3Ns0509o41r6nIbHIgcHwj9rl
we1q/sKytY1jOSY0sh5DOrC11zWncry3mFWvWDR1s83YaDZxnkariRQrzOf54zwB/4b1xnjd6jdN
T06YIUbvKPMarMuU19vWLZybhHFLGtNOJXxun7IK8u7opef5tPcb0jqJQbhRkY9R3y+3XZoPhJ1R
4/VllTI/WEJ6Ae9t/ZJrIUKiSRxvfqNQxJPti23oD9GhCppjVaVovkdxuH5+0dyDMKCFMppnpuUA
TiZJ5Z2/eWn64I72QzKge4suToAKSIEQQ5ZAY5mm9JNOOO9YtJ+uf5Hv3tqSz2QMtJwjaew6egZ9
1MgDug0CuGd6sfh7QtR8Kjh2hrXPR59gwqjH0TS5e9s1J4ZWFlP18pTGLsvZOSmSY5lrXrenp08K
ZYgH3HCDowfKlcZiFqJxpfpPfUwvPeRzakHHa1GnYh6cKo5vWUoid3ynXPHWjW6xtv3go63ErZ3I
fZd573ORfRkbLIExEBxvCN7tAJIWhhj93MPRN2eTRN4ITIfLyMyxHSTPUANbHXwRtTZ3HnD7dR1P
72lVTUz86Uf1iZFugyTgizUj87l0659m7u2bKE2eNEKGlVmD5h+y/ZA68VMRMdnSc3bxMErfGRnn
dcqHrcdEitG0Su7zNDmYRhDtjNKJ7pJO+jdjEZt7P6frMji35egbBx03TBwbn5ZQ7aLxju6FFpQz
H9LK0tti/ijQF0219zTSygmZOFaIOnbtFD1mSxU1eLjyrRndgmLywNwRO1A2vKiMPkemE2/dLlOH
svK/JbgPUHPpYitUNh2t5fbrXFr1fstlD4sZ+F2rT5FVcb4n625tciJdY2eO90HRnqNQMreqkrek
wnvqD0kBh4FO/ux17GL5FM6sfhbrn5D5OgnRAWvJ1GEatxnmlfU8+XAuEzdk+WeXjXpMxn48Hm09
Dr/98CtCZweLvkEVN3eF6HuSQ+VZ2YiCMnIjszk5Bp1lMkaoHnvh3nTLQOP6Q1cIVFzTIINWBZeR
6McVvoOKsIVYb+1+/JFDrFsrH6kzeWAnjkxluuwgKWGkVvhS5BwUcU4MEJUYtUgN+tJZfsxlT4uQ
FETW/Lg4Ciu+zBV/Nm97djVp6ZNFjPScNz+sOC1orvI7KAAorJY1TZrWJ77gDh+0c3EakuS5NWAd
2sw8++ZOoW96J7Rsou5ot0UwvjXLBLtUYHPNIf2BXCq66VVl3vct6ncPdlIWxsYFvWI+B5AarYHY
ZsOBnuKloJJa2bJrjswBzKRcV6oghzTQ0Wk2Pif69VQSzkm2sbz3O0baxSyan6raFuvM7cO1Mwh2
FfvLoBkUmyZiLHdQ8T38h1v659keRQZp7Y6+y3n3jV+UT4Hnfhtb+zl0ovndKMuT7w3jz9yO7/yH
wZ2j9yZnpj0bbswEp0KdrJJ2w9TugpdxnczusOsTOvgTlgFIgWrtW1X8xdL+uz24zY+pffNIGsgK
8yHsHEm1NLgbp7A/Aw8xalLim0walWyD3qI2LBBs2XhRNiIKI3rewc90dtBRk8YbTcgAw3Iu7iYP
iWgjZp+wRyTgftmorwJ6ctU+dKb7JOtYb9wmTG9apXYqr1/pUTG4yha3QD7vUMZ9uMmDM8bRS9EI
2uixu4kZ6vNksLKRb/JhQYI5AWjPAfDYescpu7pxQ0QlaVk+l2jkqsBs0Re3kNRl/TQgG3V8u/+u
OgW6gnnvSxVVx4STLYbdJznpjji1eVtPojgmsQjQCiDsmuoqxAEjMEXxPcrIq25CRQ/Wmn76dnZb
hMm+TAfn06qjGwXkEl53KXcxsIS1r233XishblgK9d5BYfGM54s6F0/TTzc8iNmoDjhs3Y0XzvoU
Ri6OGS0eGhepNpk8N6Mn5a2ly/1EZspdH9nzg5Y62qdWRAuYdtudkuZjh1wa+XJb3MFTZbqa0Ezt
GxOuWqbFe2vN8S5OLe/oLWOK64+cmvCYvg1RV90VaVLd5U0st6qiu/rbv9LI37edQ/AXZ5XJmYcH
1UVfogmPV455mgXVegLY6m5sv0dPVcfVNjPqxSbiG+s06taB4Xqsd2NKKEuHzTSQ3U3ntV88b05v
Q3e55hWdGycVzm2dGq+utvwtfYBi20WfwgNEaMvpwjiop0ad0UM6qKVdxsEa/gdfDyrHtkoRuWbz
sY3c4NyjB7Cz4RhHU/qgngeZIiEiuGCtSo1Awh+zdVOIbTsgx8S8wZHYcuglVZhmShbjA9mVaqsC
498SFdxfQbcYBskiUpAoSdXAPPiL5V1HQRZDDksO5K9i4plb667vzGNsdf4jl2un6U0dU8cuOjBK
zVY6U8suzuR/htTG0SBEzJ5NcYaiJbn0cM3Y5zPrGKexcUC+kpOMI0lZGSr7dyuUnUXWumy8DBx4
e5CgDY4TR3gUA5l8ITulxfsBXNRO0eGXwiI0XZjzln5SdLCq4D0r7OGu9evkxtL2fRXMJLr99w+V
Fy3cQP0Sipq5lsM5qUcBZ06eBMSv22pbmeJJe37wLzgE51ckGZdR2YJ5l+Mpm0v5C61oiDBEzFYX
HrrB+0FOonjHVA33wCbwEtONpMPRx1/mL9XUovmBv72hjW8/oXYk/zjLyhvtZPYT89f23nPmHZoF
DCxOjv2FZvczDy5mHO29mBPgvBT4IPqS8GFME7nh2rfbUsrvmWjaI+Lg6NHChojkIvpKJjCaonHO
LyIei41TOjROHWBcyD+Dsyf0jRqn+oQk9KGz8Ok5bX3TMXfmfNaKi3KYn//BVvu7Y/XPDtW/+lNh
a3IEBPct/wqqKWwdlBG6gIO2CBwv8n4rg3ZfDSUfN7EmjpIuMPqm7k69iZQ16ncJ98B+sDV8AGc6
B4Vv3kLt3XpTRkrlYmBLwJkd3ND1tznzxvUPt4LOprb1OE+v+RifRzMHLIbhemME+TvO7v7ZGJwT
Gp5//my87t9+OLnAQ5EL/yV1sphwsRb9jOxdkuyLvJT2KchBO/4KqQ0LZFjWPEp8EUyvIHrXLVRm
Iza+qZoY8b7kENxk1cFJ3Iyka4atzE/7FZYp87Xx3WHjNTmtbm6rVTuXiFeY2N6Htpf94Z9SNzoD
tOvOk06IprfS7nvPEinNqXgjt6HZqT3in/GIK1ec57ItNmFoeu9Bld/kDtO4YjQvZpe8x1Yfv3K6
0XtSodXB8bT1lCEEX6FFQog5TBKJuvFG10c+Y5VIVzqJnW1DzbEuS5iQNXOTw5TJG2lveHLEyYoe
GkVoVh0K9cymd0RartdDnUW3lS+jM8UsC0KAl7JJxuDU1sVb38r+Z8+wK3C6r6WeluwHpKCW+9T1
6BhSD7KbcDvnuaKXv6/ysTgqCuqNITCS5jVyPk/38gsUz3vRzO5PltYD3c/gJOWIoTYOglWnVfiS
BA5JOMKVZ2x2OC6M/IDpMmafoAcZ7di3m91sYFEZdu1cte/Y3hCOtzc8u/h3B7+7tYArFE7PdjQ0
1Rcimv2Vj0gBLZZzTCI3P3R2M+3hnBiHPrFAiJadvc04ZkRBKd7/+S60/7oSuZ4HXQFytGlC2Vkc
4n9gmDDgiQ0bT+7Bp2F6MJEu27Q277z+Leuth9gLyPYOG7mlmUjmpUiBYsUpwcBOTMWvhm7bLDPH
2LS+5S59XofZ3d4zmZObJKn2+TRtZh97h9XiFNCLqn7u1MqDGbTOJ3qQbaO2dgnvpwuid4RtiDbo
jq6dfL4zO/5kpgZIYcwq/+VjL/sUUyOor4vDn+aKQE2B6w0Ungd961fKiOHWxqwtLzrMXnkPh8W6
t6aY8IvMiM+hq095YeWHIixeSstHJg/Q/oWK5t4YNAVm0+qHFoar7j3yuyY3vDOCTC7NShuZDJ7l
qkf9HeY9ysFFCDmPHwL338qGSNOHSfLKQ1RtfGZiadOepR0drdI90I5OdxlEsFXj1e4ms3LS0N19
y/xrMzPO+pdLwAf+m2sgHSIG8HvQffwVn+z1ZoUjGIZFb1UwYrNQ3enGZl5mfZFe1z3OoYyOdRh/
9xy0G05cvQ0x3E7YoLuFs7kNc796z9L7rhfP2ZSiYs4t+yX3QsLNC0J82ERObt30b378HiBTeOiH
/hvJyebBqid8boZjXuzEg4UjedLaBL/KVN53doB8nzF2VGaXgsHb/Rw3b0bYga0K0uTYGo1+9r1j
EBTVi6YjtKnzsTpoXT5klTncN4yQb8dw+qrMtkdmmu/aakId7spLOyXufUd6zD3r5ZfMic2NtAS3
KeiJJ/RD9i2sgbNVa5fSMMceMhh3GlfReg4ddxuTgHrfMqrZdJMFjB9tCWv2TZtR8vcmQUUupKan
yhVPSlflSdfNk2136nZEEPWUUwxW/oziGL3knlnrySjBcYoOWq3SLm6KWe01+NMOGu9xHsyYJU89
uoIce0MSnxR1obMdDASp2BTDijT5yqvUreW2BqIl5C8j0rId/Y8f3uSbW9zU6QoLWLEedBY8ZLm4
p+OQ7ZM+a7aVQkncFmGzjSnft6bI682oPMR3wkh3sZUWD2asD0hOke/F1OXBTLPbFSEYzmhITmi6
25U0aJq7kQq2ohbWnhwCloILhyvOfxkdPSPC+Nx+c0VF52uekHLN/bvp2e1+jhCh4Izk7AdJCAkS
JIU+oW5o5uizzqwHdJt3AsnW/ZDTHHVwmCqEOStiVZqHJtP+VnquvR0nGi7xJOAo9QVaQA+1xRSb
L/jMy8csGuP1IPnNKJCc1Wd1QSm2sj3qPhSm8jbXEwOeKjBe/3llgWX718fKs2BcCeUIZ4m1//OK
GgmDxlDvGXumqaAumR0Biw+CNYpuazXNzo+eIvqpqJJgQ0BXtq08pzgOkfjaF14IPYHGnZHAlSjh
Xz20hhXdaJ9tDQrNi+ur+NCALNj13iAOti3fusJcj9WU37ml2953k4F0r+4JM4qy7uwTwua7qqTA
exijNCLHfYofOZDirSARnpAGVL8Bw3noM8le9V23yrue3wtpp4xekbEL2emdLBE/9C4U1wGr9J3r
5IzNSyGYDJcfjM3pVCvCCKOoQt3P/Ri7wjtbWVevbRm3u2gAGDQJrNv51L3lg+U9DGm8tXGbLT49
QFPH3NDtd29qb2If9a0wHizrG+2L/mCUTMvLZDdziDh7nHDZSYbhADwE/QkRrwML8nboeZXQki5z
qWA+2DJ86IoEyQ0lGKO56Qbuhbu5+uBdj2RY2npZUM2HnI7NKpODf8FGe5eSOHlrOI/FjOaKg7d9
jFwfOyBR5gfs8xHOBN8mIyvKVzPhnvdpwdEcYdItOsy1MCoOGxi9GgLnkHmU3olsHpPoSbWI2hYl
BOJq9C7uS4Lzhs6Xyjd9gBYzScv5QGpufY7Rg8xgK7ZOiBkPlWQSJvl3P0UY4CfWSgB+O1keXsXr
Hfv/ls5juksYyP9M57n7aNuP75Fuf3Zd+yc4z2+/+TucR/r/wfujYKgiI4R/w+74O5vHs//jmhKY
LKciCt0rx/53No9j/QcglbegHSUOiyu253c2jyP+YzGw9U0qOklhZ8r/DZvnryTnJTiQZBPhct41
f2VJ++A0jLSioWI2w7l0gIChVveiCl65wvkTKxbfP1ykv6m1/u4VOQI65KlgVvoLnDsrELYwHagO
w7ZdrIGzql7BtQwOPPkhiPS/HD/+irZC6CKX+BaiJRxHLYeTP5w7w84I5qZKq4PIdkjEi7Xhoe6b
0w+8jpd//mR/81LKpmVh0tzm0/1abPdeJtg5ZszBbfqJI/MzMOJPmC0qDb/98yv9eqJS3E4Ltwm8
MvfAX761TkYz7RtOI1g+sAMvm1ZLnuE6HeN/u35/E8oFzlywvRAuSfjXr6e3sDJzp4z4VKh/LDzU
5gVZPvQhieYE6B2yENQOOLuaLoV+VCPn9M52CKzM+rccjl83vOVTS8vygVLZQgKz+vNXiU5UGZ0/
VAd4ujsT9LzU0xNc3oswpstYjU+clX8GnK7/+WJfP+Efz/DX17VJJCM8VfpIlv78uoZwS9sTJbeQ
kd4k+BawTdDeHZ7qDoGGNmIkk7dJMV+g9wZIZ+OPxml21YThJnYaGym3fElk+vJ/eVsOtnnf4xTw
Fwy8bEptZVGBMpD+yCrM3IP0eLXOJv3dVN0PbXLMRv3d0Uddm7/JRR6nNMdmrftn5aImm/VukCHk
sf9eBf/mAf/br8kFGM1czzRZXv58uWad6Inc24qJcd3Q6bLKTaN7EIdYxgeHJwIoh2d178Td/Fs+
1oJP+1O5df2q/vDay///h6ddAXrsDXzph9HlVIdEZ6XD1F4AByurGS8IULgUyXgYpPwWx69FE/xb
NsnfLQLyD+/glzoXYkmEroF3QI5yygx8vMgx+ZhLWqQJS8I/X2rLvHLU/3xz4k1WivsSC5hl/Zp8
CS/TVXlZ5QdAvjvcCCdZpp8Dnjkml73YObii6gIuY/xKOI6LdsCAJKWGJ7exD51PVJc2p5Pid6Zs
OvkB945t+Mdx8HdVa16qMF77aX8Gn/FEL/mJE9Lolm+ALz/9OPmQosVl1I+XOdsxb7ml6a8lvdW5
5O9Z/ryWeCR7e20N5R7fFgZotLWlNa9bhdBoPtWSGzRN+UNuR8fW1udibmpmYoJ7xV2XASfM5YEa
++HJcbBWWZLhKXZCscimbAidpl/ceVFMHKMjyk09fQztSFi5gwnORmIy3pQArlaFCf2CcqPzAJOZ
C6gqz7XNYCK9yWsaY4G9a5P50tXmwWl/pDr5yDzzlNpIf3p/Fzspyu2h31p+8glp7RNjzedyP1k+
t7Ag9WEVE0zu4jJYluLlypjpYK0jC2EjPXdvtL4bHnw6s48+ZRTvSdi6Q4AQIL8YnsQoD7jKXrJO
b123ZXw/Xq6LRyfHU4TmGkFiZazHKf8QvKbTcIEA0V0GHxPOQGKtiBVftv4YDD6cmhmpYftB6oO2
kbnBauh8UONiTFeULqzRSPimHE19wAK2XP7ATT6HNN1apfEComoJtsw/m7wlRSj67LzwDrUjeLQp
N9ZJZJ6CvvruA5R2Rj6qMbD0uLN56eP+nPg/R8Xc1VXDBeznhcYajFfwUknlH+tI3FelpsbDRb8K
1Aw0DLEjm7Cv+iff55QMkT1KOZG6PqXnI5wjdpcq/PBppMKYqTdF/KPuR2TW2cfyEgtXLsJ9RcaC
5uxvXuKp/rpYO3wj+7Bn84TCuibcyzuPlTx7qXkxBuhroGTTMv0QSf7Re6QD2+Olrjm/99FKleGj
jS4YTBakFLAKjtlxT4Uuk5lQA7Yo+cttWkoTfhhMLETZZtQ8BdpLoNQnFKMEWHC8mHlHiKi7XV3F
BsPt5OMKbmB3vEe0/RPqFpIcmy+rkf60r9Nz+TMXW/GAtDRYd4U88lzdXt89nI10NYr+adl3k7ot
V/GHVdG7r+sPShO+fufWX2AIo2D2yTBllUXmZbmVySPgUUawzmgM7VqQHxAhcZ+yx+5h/qytoL/Y
DL12bVO2N2lCXzAumltn5L3pLMLCjXuHBQtzZ7WrzWDk/rAtRLXJ/fV2RLLymSwP7pxzHzRG9gUB
2qPXFdY68BYY7rKU4Nr4HOR48TOelfLAcouacrhcObY4QhfdJVJ4Y57wXwXIU/3og7KQbzQteTiJ
BZqm53bmTHhdtvplq49wbA4jt1DF9H8cM5yU3XQRyxcFiMH8HsyrHisEJTEhHJ5+gj0V4buriLY0
Wfq6JiQmI331mvTDqJ1DHXdf3fhIN/pz6Lld6D1gvQQWZZrQpDRbFm5owmyVyFcDopD99Q/4eh/W
Aw+Z11/U8kE7g7c1St66TRAPJRQyL/ahTWPY5xYE3VqhL5662wprDeKcxnMQdzfjyWxiY5OSt2hq
ro0PBm8/mPiJIEs0nrUBXjHuBuDrmKvCeOc2I0oTXW7w7l1ktjxdsqQW5n3LTqMhqXjSgeEh9xcd
uvJO+Nu4g9pWLwzDu5lpxG1qcGEqpfotORyqdIZjZQGpMzEkI2G68TpW0ZbWNRKIMViRxhbvJH4J
ni2ExahuJsNQa6tr7+rJwLWEiWlNl+g56iWtmLGCwVYlr2PYE7VQOPnWz7hwmYBtYvBcZRHXSg7T
xVxovtcb8np4kTr5XLYDM88+XcwYhsmlYYnrugK5W2f+qAOTXK9i3ZvicQj8E3OEHRK6chNItAu/
fUXU/NrHUpWHx+vNj2oI6zy6DUOt8DezCSTFh4BivhWLVbSd0t0EFHntcltHY19uy0n/1AHsP7eU
z3WBL3UIkht8K6BGc/ABGYofJg1Bu7PD5rXWXJGwjXeqZpbuGyTh1OKb1K27CebUXAkf5QYQlnot
k9pCLcHZzA6NfS2xhk4MLNYgRrbKy3koK6hy1SiXsOjw6A08Pi58ctxwi/yduFuUUOWmKmGMTfMB
rgVaNLOdNrVQHQNPHyRFARi6q8dN7mFajHkIG4THRYUEW/Uc29X0s1bd2dKsWxN7Jq6SnxII4jav
uUh9quFM4HvVaqx2tsuL9SzmdWLXPML91k1Jpbh+d2XGM9TP3WfhXNpG348jt0uXNx4jbesjjcAi
pWZs0GWsN0jqiL7J+NoZDHzwi2fLaeN94SErc9BGXM9EjjV+9xO6bAhf/M1kyJWfAquoENKsSCYN
6fxRX0SDvXFyZJN6OcsiGEnW+ucyQEOxgbKCDwUT4anoJJMiHoEo0M9zMTxay1rOAGVGubd2Wx7R
cLC/MMvvaFvxdbgamX0iQP3h1dELmpS9rWrdy+ipn1fYGimJrx6C7c1cMBG15wpVROwvQdH8E98K
1g813taUBzunoikDv2xjOyHO7HDYdVrfhmqh6dDf72QVb9FS6o1EPLF12Bc3SOHIFAxvW88SPOEc
DDTP8qaoR/dWFww+imcLdBPxlYgwrLK9s2b1fcqHR+Gp4VsCZixK5REUn/waokUG59QZAwkGzm3f
29WB4hsT8hB/UW1vnnJoFEBRST2JwZbZZXKy6h6gRxUjgBjNDfQbGCNWCGksQ/1iR+X32MeMONfg
uQto4rG4+CGL9BQTeT1mr5gyjY0ZIzOm3TzVuOJ8E3YvALYtN3S86tCR7eHVImJsDDrgcT1tJmva
lqm8aSL7zmyt5wJB+8r7eq3JHW57hrzbTnt71QZiF+Zjg7HntgB5vRBWkQtizhFleZ8uSgvXoKcb
Md+Y8EGRkk0W7KSYKE8lM05i3VKUNWGuH0zR84c9NNZWC2our0+1o+sd+nG0zt0EgdgnMiupux/G
IM8EShGvg+42tmN/P1b5ibj7mociffJJlHLzixrCHDcjz2czsqOmZmus6e/SnSzlFpmg2giOea73
vRvZPkw9iF0HZQlAwH1ji9uANuw6Nhow78nGVJy3+tH54hjGvJpCVnIjBIaZhBQmtQ2XRUue/8l3
Dj00BaLUoz2tbbqtNYLBuXI1DCW2gN4C4zbEuGpR0+lk2ro+PHX0bGrvTXEFUUxvwiY1mR2VAzWf
C12LlPpDNDa7wZvq20i0x3IKNTvSiLii7ffKbzAH9Okaou20KTqHIUIKm9Jj3mb2/TtJEB0S3KFf
ZUSd4rTKNoWK071PBgkQK3PjeVFzQOa8bc10XbdDtfZDeFWDdg+lQZ+6YYfZdDhpN7IynZVhkPGx
DB2EEXzr25TbadGVOMuryw6giYu/wJXRp914R57BbH/d6a64soq09062Yh2MoXNDiE+6D+kTsJwR
H18UT1btWPRQo2OsQvugfXsTsSvsRyPchNg173wJrzYIX7MA1+fUt9+y2gh2U5hHeIHTryW2CjAC
X2pZMEuz+l0qWg5FXYzGCeOz6uSL8tJ4R/UmdwE2ajm1r75C4Tbl+ChIiWLoG4wb0+JsMGt1UGPI
AbHgmC4WciViWhqyrGJKWD3hEz7BesMSJSguhZWCtZ44phsck92YjvpUZR/Lhvlbd4kQamKg05jz
D74x1uuWxEXTeetBz02lha11ORSk3tyvEE6dSqNmf7c4Z0mTykxhQ6BHjoQ18vfXYyvZcox9Jt5Z
+5Z1Ezss1UwCBm7X5MPD6MMeIyh+j7yYd2rzBQ2AUTjjra/XZLbVS1mUD6xJbwTRna9H3W5JhFYW
asM2Ti6W4vCWht0T3M3S+tlNfO7GBFRd7ZeTMjr0S5GZ4GwqxqSF2TPewGgWG+8uaweLYLCCNlds
scYdlv/5Fh8a9cHn3OiAQzxG3BCTroFAAPQB/wkRh2LurnG7pB8N2Jwwd3Ex10w4jI2N2/k2UluH
whTgSbMGwRate0fz93O6UJr6DgPuNohyHlwgm4ao0WzxNSZLsaWXXoterkKEcwHfovcatMm3uTQv
btLA6rTTDwuHPNOZloqTOs2QfsKsk+DWJEtWGRUJ8Hwubpk9eP14nj33OVfy7NM5rJYAjQQ7t6rP
ZbA8Yu58cdmn11UM4jep2vWk62d3KUOGMX0hHqw+GDXsRaHaeSMBdtp9gTQS3HZYq3EbxMU7BBNQ
1ZeKxFyR4j1fVt5wiYm0lytrpPz47UjVFY9ewjpXUHxNNdroqg1AVLGhLmWp7PyvVrdM5/lOHfHb
HRrqNl0R7H1K8myDLA5GMSl517etlSRAQ4TrXlAt9GaGhc68l4NdbqSifJEQEjANeM9E70EsY6fG
wvlk5/6AMwbXtw21b5hOccPhWHtceE72FGjwzONPg/nVNtH9U1pz7smz8BjmJbMkTWXKZHa2rMv1
O9BxTgwf0X9Ea/IelnW1KJfaYqmPzWh6c+SE1Bw7aNXEE6o2X6w8e8L4v1TJdjYfRs84my5HLWnS
rJ55DrEicnMtb8Jqy42/lLaFzO+WwxTXiYP4UqxWyXzS7quXIJAyyum4pNTLmmeidafHGoa9502n
LO3uLdoQk4B1hRZ2nRb8ieWvXvofbth/G8pXxJDrSsMQT7hHCjsCRJ0xZpOHUquvVe/Gq0qMt8TV
s2V48Ye9lOjD4gEKQMsvm9Hy5sWy51QO96uV06hI+O8itj7hqG2Gkt80UtDmPcY6Os9LvYv3uuWG
T2N5RgjD748nlYvHUcSSFsx4ZyfsmIZ7bzB65sq/LguGLqovGZpSkHL4HoRcxXbDTcrlMWoKHZW1
txw0OART6+GZWNn187WbDDbYZqv/aihJ88yivFzwxsu+jIht1c3Fz6bnmV6K+r7kyK4F0wqvxFbG
5LCTHejQoIS8GKotRwy0kVTC3MH8RmgvGt+9MEdgmjy189IdIxTnR9Xh9Lne88quTxgYlgcN0BZh
7+3XdKQAWRbaikD6/kdT90/LUrJ8q9GsD7J0P4ip+0jE96RYeH8yXWdZwTJj3GPIujP9El1KzMde
WhB9y9MTAsl2vZdUR99rsZsLuiqNtNCy2DcEnhhwNbgmffA4zuOX5WNKY+kpsyhWnTy7imamZ/Dd
L41L3VpUk9aykbxaPB21pFExOE66HcGxbK6zAbsD8ht042Lys+u1IeZLbbSfY5U9MebezcO48SMe
/5GDOjSZ4masS2O9DDAIM0T41VrHxKTp1RfgR5IZfCp1x9LwccPoc3IwBsuBdx2h/2PUsxccEnGa
otRbfsTN0pzCyIqppzbBKJhTdJCZPI8jt2BbM2BiYLGVw/jgyWzaXhsL0UvmougKFpxhPXDjhTEF
eOejwaq4wcW0K60MBRsnARhLgpMZffaUrkeeQQtaOh62n38UjT73OEB7eifSXWpr7kprzPetIfFc
0Zwbr+2zxSGMaQl5wd3QVXxwVnWfi4PoDyF49Dk2wzeah9u6GbaZxsOmyXAgnDT/ghrl7vo8dAFu
JblAM2IKqslQG5nLHy76o01aT7xyuhDWNqGr3khSOmBU4ha/Pn6t92IjDt9cS+0gJhHUzo6CHmNf
UrNNYwYGjBt6Ke/Z7/FVfcqQhdvNgAgNlEUSB30z6KeMwLmpsshkoPnPBHxxbPeI+JYTtUsX9lpp
ga1OiT9mZSgwT3RdDoNg2R8ZuKyuPdIca4IT03Qr3NsBkukqiVgNJKwrnO7Ouq9CmlMRX4ibcUuS
scBCSuduIZ1GcXWgPDXWgRhKOoPRvtY9Najf+ZiJ42dykv19cjPYUbFr0gwNPAWySZxQJDlNFh0Q
lwBBDH5Gl4k3Io3XLoSf0eMEWGVu9uOa8HCtPSHcYqdT0SZruUSdl7823XQ7JLhYp0Djq+tyQS6D
9+GJnBPDObSdszPmn9cujQF3gLxalDzVf3F3XsuNI+nWfSJMAIlMmFuSoCclUaZKukGoHLz3ePqz
wO44011zYjr+2/+GoVJ1lyiSSHxm77URE1i64+xUpK8V+azrnNHk/WZHqZh4VcXHFvrnxlUorOOY
8nSyf9goBHk7eR0zX/KhiZ2fhGTwT2YgOsrQXN8n2SXui3Vt8tolLl6elBp5lbuPBRiN7XKUTMsu
oHTZIYVG/kWO1q9uBNrnuAWjbnsTmeGvuHzMJm4h8cxEaS6+NnP7UGq03n6R0ESligOV2xthw9qK
Ju9075lRIDNyXu5tiUUZ3drWz6rBVr0Mq+dlNCUU1yQYQZuK8YEpw4plNelPDRl9gbuFYUiqtoI9
Krvss+4jhgbbEGrR5X4tIxChRy3nh3s1d/9FKb3wJCnJ2bwQM0dazOVNN9GKW1Lb9YGI8LBVt8Yp
v7ksGAGKXIAiv+NXZd7AEsAP0g87gndrhvDf+9j4YyZgSarroToUBJusl0/9mNyqBIYD8kGuyirf
NQBdNdK40SZF19l9GuzA4A3w25MJ1587r8iP3aXhXspRWiPzz7NjzK8GwRUIRUlTUE8/fNP+osm8
3NKe71TQcbi5OJErN/taVu0xKDPgE/xaDh8tlZOdkkMXqb5DzbS2oXpAGXvQ9PJ9Dhx7Pdn0un7b
nBsZlIc8sTX8rHG/UVN6GkQkLqPed8+Tnr1mSY98Q8EdS5nXae52VqQmuCHeF8Z360jXyhWGE7WG
gl6/4WSeR4U5E51uMZvVmWjG+MEv5Clj9tCNottCa7iC+8cfkfblNhG9g8fHMcGed2pdVWmzTQ3K
hrgbH5rI1DH25+iXw3mrg1XZlL7f74N4eKk70zpkQEQGym3ao08YI3LjO6+KeDOVkRzclNpHW+BV
NoIgJpzQISRDT74A0JG7oVPJ2fAH9Fkqf8wHB5KYg9vXqmBr5Qtm6g6cIou9PapZVZiLkHwL7Hz3
B38xK3bvRd4bRz4L1p8PqsANEU+U/7qrMejITXvbT+UT8A3wvssDuVXWUXHlQBgqDk1Q8s+n+UMa
WQGRHZqXYDTehMbA/CBkXmyFnDRGFWCQXoxYfuIKCNF6s23S9Huja+LYZfp7jsB4m2Jm8Yimw+gw
GNnx/hAl/rtbA5QWi9mTHJi/Pty/h4nE8cIq+RYV+OvSgoSPOpfHO9vn/tVvfzQX/yjGDjjKFWBA
2Y2e5ZZMUheIz78fygH7teGWsddXPiOcCvDEIc5rCgPA1lrfgXdOCq7+aqhIrucUWBjggfmcDSD2
BtSuozlCpQijM2xYcbw/dGFiguRcrisG/t6//yL2+UFpsvBtNdM43h8Y94s/vuqShBzdefkbe1hm
k7rA2FVF1aOrwSIrSv3WJIZ+Kyr4OEnOaHBRxoV5bsOdi15Nq67OssXdMmiE72mpHhx5l24F0dUZ
4IVn3aqXbPDxahkA2MwkjQ8QkiA5R3m0tiAZrJ28NlEsauIpCvXSs+Iw8lyXQKfWUM0WBbvi0Jnc
huWv0/KBWv7IoL16HPgZ9z+NgzKACIzaZnBz9JAdTycYpvI2m1l5g+VhMxpnTnH/nk0b1rqd9Si1
hxE7/dNcXRmKTVt7jt6lXqQPEVGiBJOajIAW6+0sE8mNiNe56bTFI7p8qfLwhzEGECqweNECGCYc
Zr7CLvXnV398T7fgTwN7c4Y5JPAK7gU6tndNt1uMyklFmhQY0wyq/WJMvLsT71+NffjM4GzG38Md
3G708RhY6a+YRbuXsDY83r91f9AXCOT9q7JuY5BWZepx6KUHwZ4BqTwXVPjBk3lKej7looCHq1J5
nZ6I0UVZvjyA4fnO7Ugu4YX+8yR2xVA/K7JO/BqUmyNNTyxXsb1cnS0y0V0n43OVLTzE1vfAW7Zb
Ju5nNRl8RwSC+h/8eTte7a5OTspkHG7WACAjjppNWC31ae1NrREc6+USb6KaSMK2lLgWdeMgo6ds
oXD1iQWXEnhbe0yXg6bwC2jKnbszZUXCQpAQjIJzyVrp9JS7JTmHnAWPVaLY+4QT2omz9c3mxH9r
UdCR6pQs/5SlE6wbZ85DF7fhKUmNGUbJWDAF13SKiPx7VfGzp93djNlLvJnkZ0BrEAk1xv1LQlfx
RjiA1BlFjOvcjyTMBV2C9eSr+4Mv6z+/ilQptpnrcOfsDpMNkh6CVg+yDVjhNIR/fnX/ngpeh4AQ
Z6bHLve5kfF4SJwVHwFYTyQVtJ7QlCRTt/lAvXpSkc0teuofyzD6moakNpgYDsKyhm4UtK8igYKn
xlU4TbqX8GFm8DAEZx8oE5amcY1Po8QUoRjSWcFB0vLkaUw8VKl/8x18y/apAYVM9OcHYStvs4JX
NVIxGtBaB+pSOl+BpUpQwgeT+UrUAvu5CMHmrIUPes4Mo9E05h7yQxc1c4K++VFRlLfocHfw5Urv
l1mi+DQU1+zgqAPgS8szoLsOEBwcC517kfjkS+OWi1X2rbGcbzQmiImREIM++TZW/uckAaPazS0P
YPsWs2IfMm4DLTwsv4Auhh11GaxlmiFzN0POgg9Acds5JYWRsF/acNgwZFnjo9pGHMhYQjjbKndt
mPY1DTntausjSs33euYfWUTGzshtbuhQlIeMGlGmfglKsg5QM78IN/hm2u03MzeYez1FiTWu0oAK
Tinab+y6XwcYoLN5nCvBMk6w77WyeqtmgFH61IpzVkRfOYUuiR7WB81gPWVX5U503aOo4EA5YzcR
monQttYk/mLk/kPEDY5E0zW7OFC0TyMpyh7VbH2GHckY085+xQKAxH3KI0nkygv9tPwa4dIIpPFL
j9VnhSCRijq97+t8pMbgqvaZXz8ZeOg7m/bpPtGL3eDXMgoa7w2VzoQFE9y6FT4g7wTvtRreahcP
uiJ+OkZuobc+DaS5VjQ6QqNvkXHFgMSuH5Nq8Ewr+Yxc/dmkWGR2SM/sZO06gm2Flpgd0X2EhJSg
YyyUEkIrKkdb7SUK9/+ut7nHcP5NbePqdAXImohEFFipftMXNTMK/a5hfGVipMgnepXSgPpmgMUZ
2ZHYZfaNSg9Ma7XwfSBw3sddLgu1ToBdC2PlNVTdDCgiVM1LZ3B/KXFgraSzSU0A0IJ2lpJnGQs3
1zG22DIrmsvOp98GPDsQpWKZfAi6mJpQt/dRAd9oYNpTkDGybap30sI/satpa21YRgfpdua4puSP
N3CVzhYylv/+ohi/+8uc5UVBQ2rYUi36x991eQGBEw4jkX2dGW8dcqI6oWVdnlI0OhcCt+cB00m9
GUcC9/77zxb/x882dESB4LUQQJGg+nfBVyN7lTHqT/flsvHOfCZG/CAjfFOMGTShrgUgdQu1yDQa
b44tDu4ASoYujLXoDZoixl+pg0TQWSm3lzqFfgCw+x8kr0uS5t9laa5u6DaqeUd3TZOl4d+fZV6P
eSKthI+Nw7MMSR0GeNQMK45hmkmgrAhcwEGXVocP3EVXhWSsGpJfi5gjingXs5ztSIfxoqAjRmvw
aS69nJOi/rSL/DOus0+8EL/4TGyloCgL4vCjaCKK28e7BBEcAb31Mg5sK3mtvsaTba/GgKbwrtOg
TfjFItja2Gm4Ej2NvCAecEco+DGYR2ICeZaOiUG2garMvTi9QDLbDxN5Dpnqb1MW/iQi/OHdtdLb
0rAx5/m06uGW1g1ZxeMXsQwZI6s6qJz6NvwsZlaPtTk9p9hn//snwvgPpxkfR0MZwlSWbevWfwhW
yzEqNDyiyT6yElIVdAkHh12HWPQm9XKSySWjb8jwvc9oIIjKycBRWOJq9HJrAVLjdsBE2bGhvWgg
yU9kvQ77pofMtdyvp4F5zpyldnYMA+YntdvfpM8CuDSK8wznZtvr868MDzaHW1tsrWra3ofNQcjE
AistDovPoNEQwhnMqyPeumWhmEcMyeKBs7+mR8G3xSwL2PUkltlzLPbktkHThARaM26zuIV6cfuI
Fd2lvBsiQrrSr/ZMR8xO+zMTBP9ECyxu4uSpffsjhVC4uv99SGwKbFw00J32M40HgilsvIlt6cV5
+z1z7+P6DLgLAwgvhYMe6vknrth2nRFr4IQtKy898/Kg19exaS+rkSgACq2/Uugxr2LiIxnNJaLG
40D+qqT/Bm7S3u6zdjDnV2knh7DUfoLchqGYE/Va+OrdwKUe+RKDXpzQYOnoypoA2yXr3lXeDDuN
oAjyEqpyy7okxrlSHspPYRJFOSCbgv2p3hR/yYbgGBTDNzlAoLNyQku6i1nah3IRCVgRq4batfZm
rX0EuP3uT7U6kFj3UxtGUkoL/GlW6qyMTkcM0I2E+inEGlh+k6Gtj4Rtv/7Dx3U5HH+7oxhKWIaO
E0DhkfntAAs6NCZSa5K9ufzKy93A5nvUcO4PrT3ldkzTihMERU608otlebcszIpFSScXDUPVpv+g
3/1PxbdrutwkFNcREcXid+99C1UXsYIR7VMVvJcZPAls7cvoOx0WOOJ0uMfvFEP/tkivMif9JDrm
i+mof3ht/o/D3YQ5xKtj2hJJ5O/S8y7qet/Ki2jfhuPi8eWq6uB7NuUaZUu7Rin+vaZV62f13arZ
vwRIzptlvkHoFPCMMFqTzZJvMt950YkcgqE4YeZBYxeV4z8ocV2sIb+9j1LnzEEhD0nUlL/rcCmw
JWtwEEi43/2NxhYdZcVG75t47fjwa13+uJpTy/YUb9sp14HY+MPR1mXtCf5HBtRnmAaD10VO5qGf
sNdimUZFGQ5HU0Yb5qyktDQI84rOfVs1rCQ9HePakVdIwwnqNgeyH15xuxYbfUYVK7I6YMQhMYAq
982lFxL6TdTPGoBJ7z4TD0jUotaY9+QBbpj0uV4/MFhLv5SqTfZplXde2UXhlsti3aKsfLUysbUy
92qF03xxwQBGE3sLjbjLQJbWMa65bMyKuB1hGPM2crUvddmkcC97hquu/nVKEetq5n6ZOd6lojkz
NcfVXkIWuDr3iBBDdm9xIM95/uwSa4TgMJs2mQkMXFePeRf8UoXe7SwTQB9O+6JxGGjDy9pWVg14
ba7OlVuWt3QiB8UCqbHDCjbuiQX9CUOv+KP6+P/W0WSgP/jL8bQkmv8tb/wSfeew/sz/Zmb643/6
08zkiH9JQ4DRkq6lnIUm8L9uJlf/l9T59ON5VvTEOBL/N2lcOv8ilkkXLgwCS2fCwrP4t5vJImIc
PyReFk4dW/2/uJmM5Yf89TLEdECXIE0go44upW4uldhfDABwpEZQT41x0nzjua2r4uLPPQNUVnrF
4H4bDTiheleAKkpb3StEND/UFWkH7mxQKvInYi+cY5a6T4AcJKjm7GtVzARYLX9SY8oM3AhhjpfB
d5npP3PRPBUadPqQmRT5imW6SWjoj2Igf4Qt7ilILLVi04WuZxGcTyrDTlnl1W0c+3cidKyTbfU3
siyDB0HR/0rOMa3yqDdHYTuI14fsgdf6EWHXeMPBjxjTWsjiro77u+6AAbe4GRRC8wcpWBD6+o55
SvBkqLvjggC0SMG5QypKQQaPIuNK3Jphr3NTM/LnKomhyPmO8OBwyANiHNZVtimfZs7Lte1bhKoL
7RkmJwVnoz+NzDdOkdJ40tV3qwiGZzuTw478hm4TZ+wvKjF9BKCZoPhwtNixwtOeWTVF6XhqF+5o
ymTGm2K9fwa4tEeW4J6dDu5sGibZwe+1ec/bx3rKpKV2ph7SoE80ljTi8MwUBRunAkjTTgej1fpr
QfteyiD/ORmdfe6Gxn12ZmvdCUHYaM+eo0li/aEQIA2HRRUb9cjcg6jpz1ZrPVt66O+EzGLqbiN/
ALSJTCazzmML4KqJAPI3LIFDk1G8YqgOTdW/4iLvtaB+ZF8OnErDHBFLtRGa2az57dgtBNYjSZX+
KVTBE+7n5JLZ/W32dfumgFZNlmivqK9HTwOcudEGpZ5QyO56FceXsNU+0gnQZNu61YmgbdZ11RvR
ysXJ6EnEY9Z5Gyp3WCu7aFf3QOoR2gRaPNqa3gmaPbEXnhOLZC0n3Xhs3HEgbC5GApZDV5hMPtvl
8A8d8e/FgqCxw1XHkcC6QCnqhb9fcE7ToU+u5/o0WBSDvU8TgQbubLYjmXxddGn0LjwoM3puw8A4
5FHzDgG22YQyRnYQoMj4y4H1+Efh9FeSCxlNy0/8S0XFM5JQ5+lFcTRaLifB35+RxgSm1Ii+OLkB
yWRpksVbxaZlnZZLDn0mDzoTCK7JJiGrxvrIDF178kt1qolFqlyz/lLE6C194CdtmoH0T6FGIB0J
SHgdzhaddwaF7d3mfVs1Zhy8uN+ZihGEQcbKqe/YnxkY91aARa1dDu0Jdrdadaw41z3BIQ1o5Asr
8E1VuBMKUf7HwMK5HriIQwI8x9DFVbeSNv1eq7r5gbTfS99lexiH9qFaeA9EdRuptE5hj6RBNwi3
iWuyx6R+AGmQfdMohza6r9k7SwsvtZzjlwBI12SE9sn2bWBKes9MODEIljRIBdSM4EJ5mhC7iLa2
IwICrhXC00n7GOiPb05teqrW38jngAZoNkdLaPJxrv1d6BvhmkGes3XdftPGpXiBH1AkGBHiUT8Y
wXAbSxHvaVJCOtJUHmQ4HgzNzvb98CsjDmHH6PTVqC0ubkhcCB61Hs5xeJ0Wv04H3gM0f3y24hj5
XfaeZW0AHSFXnkxdckUy4xPmJQYhlsK7pOu+2AtBZWoTXHpDtSkhdR60llwyu2TwH7bhRssaiKFz
diLxmBnSQiKpE7N/yu3Oo3DEot4WZPUWtcdel7VvEzHJATU9wvDwfHZ8WOeqbh/bxkoYEBBcQMCA
jjX24vPaMCAniMyeyKS1zyHB4ycqwr1jNw2+FtgsvUoOxrJgZd3wTiGpQ1xghJwGFokCLG43bTtr
a6WRbVWy/UOLxjVSK40cbcQ6jT996cMIo8oUb9teYjuk4yoQs7pwqBvhI15AUeYiwYdbTCsRSnli
nP/C7/Qw2/6zZKRNxCjyxMawrumM8yLtRuMKn4KnhCLedh2dUhsARuzKaCt81JqGeOurCW0NV8da
n/wlVJsMXhYHa1G47SmEslE4pntWvs02H2JAPKCncFIIeJXv4vJS0UNtwCBpndeKPcIhdaeYitb/
VDACgGqRrF0a4Y4mFhis/6x1dMYp0MaLpM3rMje5gdUMYS1scpdAMnfsS3wRtUHCltPvRll5AC5e
mtYYbw4AflvjDuA32nSZGLjnYI0OhNt0CHDUszka8gHPY2nM5qExMWVVolyPS4pqEvkvVPVvhSIe
gUDXHVPTyKviojhPuF3hIhhAKh9TiSplSvJribxv4wvd9fw8ehMG87reAv3LrTjZxDFESZv0LkwG
+JlKHDTF4sUIm6xbaX2U7xanzuRQKLeOn7BZTkLC+TgUxlo9BzWFLSIdbY24i5oE7qKhU8VHFTvN
ifhfpykID5++ybKr99IMHmNGqasWhc1uUdyMLMp2lUw/GKb3fNY4eYDFfCzsBK8PtWXCXL8RS/7a
dIptaAn2gtml3AzL61DU6qSjbdwkRb6P01nslP9id1+ZchC1YTy2OoF3C1t2BQYZ9pqJysW1Wi9G
2YImJToXIZ6qMNXUbijl9zJic2R+B/VdUDNkm64atlIZv4Yo47OI7EI14Y8ImYd3xwLlvv8YWvXe
yEk4MHumD7QfhEtzxpUJEMlaUmQ0tnkuR0jWE+nzd5V+ZqjqKIf6oxiGeK+RqFNiNKj19qPMClIC
HYmGrcqdVdyLXTIxGnUnRfTlcuUKObGVgPNdLuhyf8hZdt8U2oBtpzeEG4zqCnrM3t6vSMiRwBrD
4mrbcG4bCqqaEfW+R2xUzEX51NcwcuVcnwmhRYXWThWC8MBCQtj+zBA0XbOu2xp2pxHDUV792nAe
0di5j44zIewLhmYlCZ1fAUA9T92m4rmBRFlavIrFwkQ2i+Obyc2atJMEHHFaokEJGgsPLVyntY3o
Cwo/EgzK5hc/Na19joYB4aJ9Zm6ApEVs7BiyPrghcfEnRC14q1inhBp7LSc+ZA6mOZL11Hbq7F/D
wPVHONm8kU6kn/rc/Gkti/8EQYQnjZFtuhvYWzXwX1CV+ADwVQ790yEUoAt+JC6BBlXCmNsvinfd
l/GxNrsnMBtMNThMrnWqxCnqiK7CbkVUuHAPqRwhpupIUxvmWnmALnaR/hX5FVMJBBz2BWaWHptU
+B7UteLUSnxUrKo+gSxNW2nhV+lmO3i0A/cCooWCLLWa87KDYS7ccjN6INUJznojnM2k49+pOqlW
M6LQdZ5NOICM8rpkfF6AM8h1EwyfXSsFwbVchEBLhKcC5IiR054tzrSt00MqVrxia70njKFBALLJ
nJAbBJEbK1wh/G4aF6PUKnWw65og7JhxHhjV/qzFw5NWRPbm/qch0Zq1tAn55VbDIptb7HMKFlPN
s76vFAaGHNJRnwXjis8Y7NWes9wIxkPMaO6JOZnS9Z3pOP6XrERRPvXo2Il4fdB1tHPkULrerBw8
rax6e1T+Xj3RlvQNDok8kK9T/VGyyvGK5YCNlqO2C2IW67PS18SPRAejm76a2RyeheMTlFIakFwF
esG4STZIPLjFg0Zeh+GtbZ2fScp9OxGa8dIg5+hcqqaUkpa6pf5Bntqa/YpxLU3jhacTk+QY/RwD
vaXtVwdCzXgHR3A6QVC9NqWBVk+2ywjZb3dDhaq5X972CEnNFeniWzKQTM5RpDM3QdbtXttKOyw2
S2kmvyIdD0wYTjudzypDSxZeIUS3JuFmMBvfWY8js3eqHXNtjyz1IxchmdvtiHCEF3eKcZjZuXbj
1oUw2EByqT/qHLt7SXLVJhvxa9Rhah+Um73bRCWdqsgis7LKb2UN55D9m/RgS1fUnSVdGIQX4GUk
YDEkuZrAhVbgF9H4B/WWVaD5igfIc+thE4HXfsT4gvKIPKwtMKX8dH/ocv1HQZ7GVmghDVgdTCfS
uoKEJNy4cyFz8i+sxcwSriW3SRulv8gRenc/YifatQ2TltZSxfmPBrKO7PmGqCmKFGaljvsyuRwk
f8zYhyOqwQ0r2YbZkCkX7fu4D6H5rmJHBPveJyK5RshXDm27YU5drkQ5xmDWrHbPXPyn78NV1vp+
4D9F7GQFoTzg+WdvIEgjJEv+/f6pzPAIPPZDeE509eCWVfkYVosqdFTlVqjxW0iHtI5bEh6KWheI
WJakHPD6LOqrL4LujuV/zIq2UbD1o8JYkyUhP3lmPL2W0IqAmn5DQmQGi2pC7plOIXk6TNyWo791
GnwC3bJ3EQkW8cGiDS034Tj43LfMgkRmcL12XpJAEBbLJx12jpZ983W3uSJT7GyLE8w5kDZSeSbp
jQc2IzdTI+7C0VIo/e73sRP6UdbRTzSV32hxyWhpKntvCPqG3nG8uGTBOdZxSijHYG3d0Ew+gDit
U7DcRKfpNjc5LmW+b+3QOCKU90l9yTEbrCrFqC4QB7PvjXPfiW/GRJUTELpqToJgnxKzIvuYmaUC
Vhc7wjvdhxLzAaDvtXLCaAOYkyFyL1B+hM6TL+2AOw/myabp/bP6wB46XIfcuDGUPmoGCrjUzwkY
gvORqqJ4UySSrP1cx1hc2yYuQMwAqWc+Fa3lkA7azbsCdQUCDpbZGtgMSRoM8C+m85Qf3CvM43fb
GPVr2pPaJl343jkR6qbo5kMEPBALQvBeZU79nLTiuXUmFDpVeg6mwT6bvFgeDb7A5R4kvDGooOwg
Zoku5S/elehYlcSAZ+TU4ng6yNkYtuC/zJVomuKgwuypq0CKRnCNRY/yO7aWq8Al2UcaHABuVn3z
k8Y8qw7lfyPtk4E3+tru+zx3CD4maroIXRNcjtacGexfis5PTjyxT3+c7SfliwwT37KKFEq/6NTc
26Sitg7kY7vwvCNiJjxFvi53ski+UeU+p9Oqt0UNdr29UgMkZ0cNeEKbh8kwQ5SGyfSoM8gx7Co9
YlEx12GOmoXPpnMa04vK6vI0KDfZZO6CwZPqsqSe/lHN5cJHDBYHl9QndEZZdA4Yz9pVS+3uZbpJ
2tnUkC6P42yIwWHeH+bIqxGRP/ghtt06FoiN22Lt2IW+t3Ka2lgMPxLQXkcM06AMqK0gz2m3Ie+K
08DCb9csY7eoXAZfs5tSKzC8cWvm2RQ8BwwQ/akuyE/wyaDhnLJCkqjj6HT/qjKyjd9H6dGVrbU4
XgGAOUV1pkJz9qZhPESAw2/MJ/MHFl10aBwE6yBG8i/4HlaD7tP04+SRayV5HFFGbMyO5rEUydZG
RPJQoag6+6I1iJ4xRmpRLUxPlPoJER7c7KB1N2u4vj54LcNdD/icHUr0+DsIMFmiystuDECNvTF1
hidaLVgXw5rgYXsrc/+dYA+cwOFyZeWWu5Fd7Bw7RRvR2xWoyVpoL0OSf6HS7dAlEeW1yhC58pEk
pqbwPWAB04ORzfViYIrQF1XZKWH2QI5VcgNeDkzMTMy17kJpJ3qM7AmRPQzL0EsbzWs/uqR+gLgj
JyuIXgLEHUcMschCIz184ZSez1MR/ICzFNnPemXbz2HFek4zcsR5k6rXtd2KHbfx+KmYknUkzP6k
FymdSs3ZOJHHhIzuAw0q6TNK9czM+oLY6Ew8do7/3NOxo7tz4z3oAPwDYwEPOHEO9186NpNtESDc
m2pxwXFlkMLDZ6U1jAPdMH5uUT6WOH5X9yFkKazkBCPR3xDr+8O3+mhFnQzI2e8fZt+b9Hx4pPta
BXNCNGw81qtocCbqZTveMAykDG70S1i9znY9n2umAZdasyDBU6VVyljJQiMWtHIBaF/a9mc8h8U5
GjiWbGAPDPcEN16o8Lua0osUnMg+FcqvIT4cOuUGFzgMK6aEydkWMZ43J/GJWh7LTeCghCkDfiVo
lGTzFLxTjdO84DVm/TAm7b6p5yuKP9zJqT9c2GT5aymq6Ko1eMPu+GhTj8uNDi5gA9oik6sINe7c
+7eMldA5kbLepxzo3G1BE4Sz8TOHi3lqhjTdhBFtUtoTHuXDE85jlwihkThiKaZwNbD8Pd0fZEEw
/DwMz6oX9qkfdKT2JAbv7wWIo9XHOagzGLIjokmj5YfPxoEtbUBOtZ5uFuP6jirFzGJjg3TlZ+nm
t9GuTkMOZ5ET9TMwWcJFzMY9wR1q67ZOhxF63zD0AG1qOgdNMfuBv2Pz6e5JyzJVxR7nim+sgRFR
vdYlzCJjcF/z7CIQ6yLfioNrlhvGRWn4K0fNhhYZCtT4nKBV0jiPc5vG1LvOE/jseeMuoHR3JsfM
icxTVZcPdUh+4Vg1X83S4Pp2h8t9C3w3iio5L6HIL0SPAESF0lA0GX1jh7nDYaBDQgwz2qxA0Njm
yAf59ZuJSWphFZ9RM/8sMP1t3eaLNqL5hB51MAkW8AOdLE1MHqssHUkFI8t+NxeatZ5SkrPn4nj3
uN6ZEObYH0pNN8+F1j+1eRhdVJB/DSNtoPJ0P9XS4mXpOl1K6THvcSlFGRuF2Kstf+Nzlz/mp0YN
zBRienVZCeZNBBYhiLHIoWKc3bGq2XLQIAHnGAdG1eJ/jti620pUO/o4sXWQs2+GVPOgKk6vMXo8
1I+E3ham/hIolK9NmbOFLwtQn8v7T+k24Sya3bVFNp7Wt/kOzAutUNrHW3Tm1M3mG3qQ9mHK0mvP
FPTs2g7dfSDOc8p6YZogMpdpY16m3Nka3SB3mkvUoSxp8utEMTPBXIt2APfYPZJp8oYEkhKvo3mg
Ehwfm5wLXatJ9Kutlny76dcgrOrScDI1nVNsDSadmA8Q3IX6oI4AmD3pZPGeWVK8CQcOwrqzOSpN
Z9XVeb3RVI6Fw+mtdb/k/ZaR+WINtDNjaeeENYfhOgDOusbJj1kmBBGKAajC8rFWCaHu0cSTI8Sy
093+2Pg5r0LAFJNKJzp6pqEHh6E3vzqJPl9rad3uWdKzHrypUBFPJsiUNTWmey36Z9BD/o8E1wD9
MPcsPav3JLXjulQVzP2cMdeKYTtJATFxJ4wsaDKYDP+yc4MAjDTQnjuWO1aBPv0+TOn86itrj1s5
Jr0392m/R3C2Aj6Atcgi+CZ7w6AoDwGv0sqsKa2kVfww6+g4TVicO5PuItc0+6iqNiO0AuwamtVl
CorKM/BRkxXG41S5IXYnYlipZpDUktBoW4xtLMl8h/l7B2AibDZdSUSBZn0kA4pnsnmJ7hR2/tQP
1ZaUtiOVl9ymftx7Opm92MSZy8aGzD1k5SjYPsO2Hz7cVr0UnBxzziIq9i8mtn8wL8EGswOWvaRy
aTON8t0RA55ANx+8HErUpu/JwI7ES1sa7iGQbXQaO4QW/jBbRz6nX0fGWRFT0Pvk3uRzbcuquppt
dGssGm13Jty0pc11CzLpwsh333rXudbJTO/gY//v60E7dUUzr+8Tic7kDLdjqi0nRt0n0gEPPPuv
IPgSR421t3Xo66QVMvGegcFgpY72pDT4R1BcZ0R2NJXIZ55RxTgrszLxp/tBubLMLnxuJoJ7h4Fo
JmWU5cleHtD0XlDQt/gaKVpCMT7ZRaNt3RSRuOCj0xoOxm/Hb7EAG03M83aqUwyJYpkJ4NRyreSg
+KPmiuxM/FN2zi3tzSoKe9XWYbA2QKtciyVjOuSobltE4cYCIDd/geIjOsruP2ChOEwzJN1TZc/e
0BKZmDaBfWJM+ugPMGfHpKzODfIdfSqD4xxbH7oWVLuiKGOmB6P/1AzRF+7/34qqdZ8TTi72JZVN
lEpX7AlJIbc1HNMXlvtrDffReo6hxCPVE7uSvemqNHmitd2bX8K5/Z40NN9UReQ8x1awkViQd2PS
DZ475uQ2dc4qa42G+zjJ17Keqk08FtnL/1B2XjtyI9kW/SICJINB85rJ9LaMXL0QUkuid0HPr7+L
2bgXo9JAwsUAheya7kpHRsQ5Z++1Zz0/1qabH1oNG147dsx/A0asaVXKDxyB9j32F/ivfbCZMz24
kAdIf8YEQdwNYt157vzauBz64d6Sxer0e0RJhBck+Zuqhm0E9va1tr43ro7ELnT0+5zUMNrjbFub
cY6+QpSk29AFE3P7wZZFsBWqotlhDOJkmOUH3eVy9sTMRLMLXDyk8+esJkpHyM8CnAZb6kBiJSi4
jTEQ85xPHFBINdvlDAOPOnqZhL6mIJbILlvGkUxpz7Nn3UObjzrL9PETStGfQTpTDtJ1O7v9uNVZ
Sj8XBJaECb2btKiizTywsfAVQRyu4ubeo2qnfXDm7jAuSYxemBxJAsoLTrVz7EK8XYArReQ+j6Fn
r72eiFpU1dU2GdGjJkn0WWsnjK8IBn0jy5A/NmSf9ZmjaMalau+1nDDtIiY0LairLxXyRwB18+A/
/l/2TOai+po2ZnG2tTL1S4aP62qmnrC61eCK6dblFGkJQTC1nO5QYwj50iKCRBA5JvY03LkP4x23
OsQqjAOwQ7sPQfS11ia0RUZgoQOkaUJNhEqeDuvFkhN9ao+zfFdEGKKw+n+S5fcpIs2GV0ATPLAG
1oiaqMkuIgE6ycfTOFAxarX7RPlGE5YR4KwmPK/5bF0Ku4ViFCRozBONu9HRHX9U+ZlMgZSRDXqf
eCaGUtWquRHBKM668dP0QBctY+0UkvXRS7vXoI3Vizt8QiZ7tzG5rxqWEfI33H960Mi+imdCmnHl
vYy4ME80c+7aNH8fuqJ9DsWGBr7nS6tGtz2btBiN5CfmIttXtfhamPqrHRIbIHUv3fqjhU5x8rR6
PYVTuG5HcQPos21Rqe7iJLwlsnuxTIKjKD422LRR43OZ27b2nSB1Qh81g/iPjlKiJlip1JpLS23L
Z0l0prZHH+ccx4bbJ9KNE/VNzMeGy6PEfuYWebMDG6SC/slJkxYJAGiCqc+/G7oRMntYL6MU25iH
rVG4o2/k+ltLrPia4bu7HpOJmz7uGR9oGbD9agkpRkibVW9aFZvcMhxdrHSdVNJb2UN91nPYolFk
e5fHozDUzmkzeAfAB53ui0z0e/Qdn4fQxX9Bl0CKgJFYHYWM9vnxePT4oc2NfuxNbV+MKryGRY46
rI2+10Jgf22yOrpWwXBoyn5CoLL8rlt+NzQ9tBOLfYJpK/I/2zYwjjgVeEROYNfHD6Ro4bZDj/Pv
74J5MraqZULiWGNy1UM3uXL0nw9hmN/xsCcgrf/3949Hhg6rZu6Vjep/C7CJdkpXuclR2uXZ8lwq
tLL+wUbOEls703KGJEtaKzQ/6Ud9y9931mHfoWemIezXYHzpsaT6EZfnmzmBBwKzVa91JOG9liYc
v4rSN+daEQKPM1WPp3kDXhgLFhK4l5TW5Jkka9/QvWfbnsP1ZBH8Q7Ic0Yj0++jF33M+WeLNQQa7
2TUu6JCJwH4bqLxWVRl/gH35sxjijwL9HZX/kX5yy1BioniuaeW0k0BtHNN+V9bJGBmt5KLF4dUe
nTJnPD18L4ovtt1/NRj+ke5p7Id6ZxqYJjPnU2ZIxmpRs1WhffYmmsXUdpza7E6toiJ8bpijptLp
EG7XZFLSOVsZVHGOh1AP8f6kkesQyWhdpvpX6FTNKnrrjG8O8yIqKQtj4ehsilpnatOH8NKS9CrM
gnTJHjJS0WWASxOZozMxDaK395ZFGKSlsHtY9pfZyI4TgO/VbORIKlznKbMzRryVusq531K2IqAE
rkJvjXhFxtGedgiCKlo8e80mkt1TQEt8jSYdZ2vWXbX9iCD7k5CVg26F80HCoRGbF328Njs7EX8Q
DcOXArMIyS0Ny269YdNY0zqWgGf4m3q2VIXNPtWmDLrGtwya+yqRYD76uWhJuiGa0NnwOsjAMtKR
6HeQMt/S0SPbroyWg3QJAcywjfXgpbRttkytOA/nxDKZpP6YzPMocsT3eQhAHlgzYnX54lW4puf4
+2jgR1vuC6WTPB1H8cqqnH9mYKC4INJsF7ko0itoi3nwxOy4RqxMjpOejvXWVsHJFBD3utDbNETO
rJHfTNjA5avLmMhzyAe28JGunYhE9hRCqMPUtAmXhp7AhdKh9YQat89DMfkiKHY2XvL1NDTlRu/a
I//2y9DjuAKJezKTyVs1RaOou6yXCHfwyrAbfVMlPS1QSEijVJ/MMt2NcojX7B0/JJF8HNu3ZqpD
IWxJf/McmvHRFq0r30BhwHGba7Sdst7mM/AKtKY7oTlPxN0xUQgxR/UQO8M+rMhXWXyI4t4puo8W
qeYCUOVGly3Cq/iHs7BcGmBRDCuhc46J33lExraBjvfcUTtTFjdMjWuSOG2m9Lm7bVP9jaHkFz7X
uLqJUeMCR7G8LgGXbfSWAX2nbZhas8eUtFGqxlpsTpzqNb6fAEnEpgsIlTdTQufaZk/NWTBlkwxh
yOOjcjEB3A0Ao/CxDFNybyCCsv9JY13VnufTQWPDMRfcrGjUCykbxAD1W5Kr4ebEJXNDq/GLBmTi
nCNMgs+phlAxoLeTVTWyVYROfYZKheMf4Bzm6Xil42mobcNHU7eJkTdtErcCu58+lW5irQPgC+tZ
w3YRM9aZOo0Iv75gVlbQ3/IMcWUcigPPmDHAIKJeDZ7+rc1AYRg1R/tUZQyEsZBp1Xd0umKdVzTt
ZzDv6zz4UHrmPsvppSj4kT4D9xfsQ8UKyk1p/UMAM9OV6SvKpq8pK9rKkeTsRghqICHY2yHQ3+qJ
lg8djFU9io9gx6KV85p3Bm4FdPBgl/aO017KnFFtYNOIg+iKx6j05XLetAbZHmK7xwDKIV53h3TX
V28Kyct6aAEk1XPzMg0xyRYFSsoSxqKM+VJt3d5aTXqgsPuUJOk3I4L/IFmMCzVtvHiIdjiHXqfx
VIvgi8lK5IMiGaGrWM867frIpblsuVS+cfoZU0gEesr8pyrDjwtcMfFwSiXpyEG9nN9yL//h9E21
I/MEyNohrNQXwu1DH1ITo4b5XCoYMzSHaEao0e/yVm57rb8bDSyURAtiaCz6tzxIWj+zmJtXSQlk
z/6OOuAtLPvhYLfuz372foAnMDZ1pm0H5ep/cQI9JOu/itMcR/C/h1tJYAj6VZxWl7lwk6wKjtio
fXh1nyq7wr1QIL2KhlDsTBAZtCVMi7U/2JAnQQCddkkp9H3cvQSsw3ZALGlHu5DT0Z+1c8Y7NL9J
QoEjJbpeG5GvQ/T4ry+OAKHIiZglHLGWiYNa2l+2F7dbJ7I2tOjp52fexSPzbOlogWZwI2c7x+vc
ZjBLovSCuQooUXLj3HYoUc3p+S8vcLHXvf/0bIeXhymApVB/J+3rIex1jRcGR4syL8QLw2miQJ8+
x3A1eeFwaIYRPhgTxwdhNLPX2PjK659fxm8aYz4mR9dxdSI2hij+7js0cABqIdLDI2oahhQzwSGx
7Ze5fCttDp3Z8mVWoCsDEvT+Im9c/vSvHwAOMpdvxhW6gVj6ndqyDj2nQh0MIGEZSTeMC5M4djeS
QOf1vDBVQxsVfeOAPPvzezaX7/7dM5M1ZhpcuTphTu8tbIZbJmWR5ZIRVFzfkH0d20HzvaAx9m0Y
76Zhgc4242sxuz9B3Crfte548Dnt5bj+FsddPmapP+EaOCvy0JjBd6csUf1FyvJrbnOIR+vwN3nq
ezMYlzSflKu7jiksLpn38tQpp+XjcTIGA6vor2jzcVgUBCVDBz8VVn8XxppJgdoj0LMAbKwDc87A
uTJCD+p+2qJKTAazPANlPDka4FDVNdMed9NT1VbtqYM/0Cn0e47QdsyNEZHP3/PBBePbJAwcGE2s
iB3uzvjO0co59ppWdIJ6IjF3jKYvHLyN1z9/U79fna60Kchc3SGPFN3HrzdxWVi1zidtHzv6xquG
G3ili3pT993nRnASjBUNYMNJPik71bd/fu7fpbc8t2MsUV/MPpEE//rcJJMPqN8b+2iATCIDvNki
0sRE4gS+s7RN//xsvy9XrnQ8w5XSxiX0m3XKboVZo5a0SQXVfgxl9QGN978er9TIQVwFP/78fOay
vLy7B4B9Ch0rE5cVPYFf315a50S24rc9pkFAqBFhOxyJd0ZjFauyW5ody4ggLmn7h9pzVakCmZdg
ty1dmoDLyKsG/HwQYfX8EI3mlZesC0FVNeAYKqW1JWt0PbehvIUNkYwandy/vIPfF1DXlixffGBk
0vEufn0HMMyCachs6xglmgPonfZ90qi7QeDgcXS8cU844GfBIMz2eLkIqrqVl4/02BY54uCiEKmg
7wQdud3W5DHOsC/Qsj+acRW+zsWHQNbz7s8v+b9czp5J3ofBx85+//4z90wQD3MlzSOtBhr8kmmH
JG5sjwLwYJBT6BdLtASt8DDXT39+auO/rHlcyQ7Zfay1lv1+P3Ro3vLcuXl8kEbrYp5WhotypwdS
YQim+YHqp4vRuhV29ZZZ16KpVaM+rtD49X+52t/brJelDIOM5RL5I/EKiuXV/oe1pddjiH+ebRwz
m1yNh3poXjQ/d66/aDdXH6jKueE4H2qOVv7lzn7413699j1cOhJBncPA5vdlZQFc6kWkHytd/0JP
sEI5IqbP0t3lInueCXW/CpnTAg2WEY5OpBTnfIYkkf3mxAA2Ms34pgxnP3elvPXiSOcevIeqCGNb
2BzAkrYxg8vbaBlkbXPEqALr+IjcBUPSH6XEAm/2+q6Vhb3CDzhT+LfGNYzDjaDPssIwIrc5mDY0
tzbY8zLz/MTKn3vR7rvaK04MJRb7p5xM4HKsYHsLRxo4OQy5dgTtLWs4pnvKYC8zirdED5+hLTdb
QAbWYTCCfQjCgAvFj8klJL/PtHfD4gsNKw0oUz+9jYPYa9B3By1Pn9VCB+VQe276YWYu5jHsbKio
kk6fcfr37rlwspc2TO9dExlUZ4Xxl8vlv2zYWJspWYnLMSkgHovZf1wuBfiyeNICeQwHyz3Nqdyh
NPiWRI371Lf6yQ2RYaQTmgEw7FjQZbvw0V+7MZAHfVYMl2nBhjW6YrPLdsBp6ROgZWRYUqlDV8sP
kCjAa3Sz+ZcXLn+/48m2YpXFheq5wn3vpAyzHtkKZ8DjQyYq0ZjM2vSzC0P5Lc/Vm6tNxyyTziWd
5wDrU8ZMuujurbeECFdsp0ho4FsyyEP5cCZGek33WaAeVCNYcU0c0hC/pJ18DJlWbXqmfDs8yliO
KmYNDWMtw/ssEuBEK0PLLYBiTPJtZOpHY6zuj5MVIcfeOb/jmGJh9EZzk5kxPWRmy9ClxdOoMQvJ
1D/EqJUnf8yIgIDR2u1rOnhqmCCtvbmiwpSSE7iJDov3x+le8Anf8mAEzIwbbF+26LykOXz5y5L2
zqbKIgIjQeKOY0HlJn5Ybv/jqtDrJpp7ly0sc/cezZ5r47T1Bjkb/iJvAQe02C2NRTWallYJZGtJ
a4wQRaQe4S4q/cvqbvy2pRLNtayvWIhY26z3r6eOGwaXapqhmMvh4DRIKhxnM5a6usYWnYT2KW2L
cu0QdmtCh9qSbW75hcPgDahyc+7Iy/vLSff3VZ+XhKtJYMj22C3fH6Dc2USTTfPwaEaxQGYKgpB+
RUDaACAEg/aMibzOsfXpQr9/OtgZ1ni9N0/wMcTfoqd+O+8vrwWtsaGL5fAq3635Oe4cuLv6dJSh
sSB0ZHFo2noXMwaEK8OXFpgm0lfmnn5rawbRwrw2bahuYZoBIKvzO3P9gP+ms/yaapdiMk5O8zi/
/eW6+n13sjlQLEUJ5iYKhPelGcDbeLQrZzhqCqAkbkn9kIf6GXUseEnGjnsasHAQ0fzfgsDba96u
Lrm1vTiPzlr8LGZMKIMjP0ShUgfog91KKTc/Z9NwibYjQt/nqh7zxfN9hddbvbBC5CcmlhiOyOM0
O5bhMm0qf7JStZlL70tQtD+IQcqX3KFgq+ltjs6qKjw/KhCEy8SiubgIq6M6ANngSpSFdrMTKPWt
xpEHWQv4xVPubFqzbkjMCMuTjGhto0zbwqx1dl0DMrU3nGJPs0AgD7KB+ZVF7JMLMN24p0lJn4cj
vdEAeSOpGSVsvNMoGAs/flQtYaX9VFq7RwFSMtBD/Sra84xbEndIQZg1XEG/3+SdY34wJo7zSRp+
gO7wJWsoccM422hWaxxwcP5UOnqQXswuSAV1CSNQsHbXebfHIprQNDzpbv8y1d0XvZzxRmibAaXV
OTa052aJSw5HtBSOFV7C6hMD/wTPgecdbeBQj0o6DtTPsUDBnnhEMlXsBOtiDo2rkcXscXmwbyw5
/uXM8fvFLw0qffzGnhTgU5Zq4z/WqrjAIYOai/T4VFCtQYxbztDVsHHxAG8BmTMXmf7/d780uO0t
h0BGbtj358021M22HyN1dFM4H1ppXbKu906JVmRAC+3Yn12xa1vYIIsqK8fM869eQXa2e/7zTWW+
K3CACHDUMtkJMYNJ/bd7qsD6YdRKWoymtdfacYszNxFbsKRhi+x3h33DOthRcNGsbvIXv8aMu/4A
NtH7mKTaNlIDozJ3uMRx8Y2DCI1jk6wChI6jlnN28hjlz9GTYPznlyizye2CMJU2m3Iczb+t9O77
9pLFe7GFbQveC6QETrC/fp9WxqTSQrR9jMY69l0tMo5zLvVjDjgsXz3+GcuicXw8Sots3VRTfBgc
QpoTYgtofS8P3QDJE3ndebadhPYRpvR8fPyIOcUjcR85eCoJbIjfS6KsmD6VnAzqdj6aY8pAoW2h
NyFF7/Ra+GmKgeLWTfAtZoYpiS2OsUzgrETV+H8PdZQpGuQuwhxKQXS6O22k3fzMvUkD3Ej4rmya
bk1kViBhGJYEcAc9sqVM5HtLpvuEzNZjn1jBMUOuHbgVb3uEvN8uDyfMQgwkjsXy4/HIg6gO8bLQ
+Yk7mcOq0J8K2WKWUckLtGHc0gGhZdSi2X60rZ3p6shsxuil7ti0WMVQzNWveZsjNNbYBSJz3jnR
hygP5c6psbMxS0AvrtnxylTR68OZ+a/9Cr0gljuyCeSIH6ibGMtUmVXfIZAb4E8CkYM+tCDotYpg
IoFNCyJFGcL/gmY6oiUxGW48J0ZvvBZR5zdoWcjYThkVZAxYjclSJw9P0C5jlV5PueuenZxkl0EC
37cg6Czr6DRUdysBr1aFAPkyq432LUaxx6tkBn4pmL0fIMfFa90p5EsLVNL3Uq4Gyhcm80iEfNLV
27Mmyu6cIH6iuKiQ3JuwZVRLr6kt+nsQ1PprEureLkQ7rCwveMHzv05r7iFdqwX7UlNpfgQ1B7Wf
dQlB0d7qBMFsCb54DSDFPjzsOmxb2iocGF1pqkdMQXoXJj3s8ri1yFimSTkWEeJVoRW7aFTUCw3l
tCfDcts0/+Cd3YNsNl4HC7B3WocaHlBa8lMpcxIljUXtJM8yRXkGdC/aQXhMdji3SMpoqZ+8GgRY
GtivCMbMDVnO4a7M8UOmMOxbN9aY/4Qf6RHdsFrRhjKsvZtFxsHMrX1IsY9GfTY38KWPUzysGX2k
RW18LnL50Sryz24TIiztInyluOIPZqe2GoFpexEaWPmgrdo6Fv8qwtWnevMTwlnOzkVGeDjJ6Psm
2gw8adKp8c7LXAHD1w7/dij1FNmhqwCEolLHSPb8MKZOiyx3rL1XE30XQxh6mZKj37kYu1tpwDIq
NKId3AF5FWGGn1DC1rve5TJ6uIsDFLZ3C2z2Wovt+B8VfdXD2d55jZHthgh936RngNIhWmNrpVzH
ZcD1OptPM8qY1wGNOHz7LEKcxD9mdXfByGOw2uo2uhG6C04Hj3iGdn+PFad+0QPaIs4h2Te1fvak
VuxFj+8ZjBSaPQx/GwuGPy7sQDyjF+DpZwUmM3N8Hc5lQszC2rLdbJWw867dlJFnebAmu3qBzBCu
K1V3DE+sbC1mJqxFtuiPsN4SlkKIGZZTBATZ3gpLD9FQuGy9U4jYVkcCqaIzzZIIPCOrUKNzQxSi
07ZKpI1PiLxOFLTMLrYJ5hfc38kD1HvhUuh5AQKFHs6C07Cb0h/kGIUntH3VWY/jRZmC4SRDWHn2
yDk0hvZMqzfb0ID01rWTiC1BYs4608rw4PYNp0w7rF85165Lt7CeODFhWfGaS9F2xtUTWoIn4hnj
Tr7CDMUa0zTAjPvWo6FijcOJ9x9BtYGNpbvjPZHFdEdBFXEFgHMenHorrci9a2Fj3Cpupppydh0i
xjzG+OCXBu5w7GvtnIAKDEKGZJ3+uaxGenLF8JqaXsBOOU1+W4U3BMTuS5r+w8bAhLURLqReqh4q
yTo0sW0i5rV2LSaLPugRQt290WiIepHGVq8ncN9RkR3HLDzl4xF2j4O1pP0Kekbt4lyE67BKQWsj
SzqVpfsMkhVwr/c16sKDh0/mmHqI4CbE79uYsfbKzgxIhqpfENEfukasR9xWpxg1+b7vqyNTxuSk
SbY45ckAD0iFrtGxOFZWLCnPWhpuK2Df5NR6t7IlC2pUutoFafJkFbT62oobv6wKy9d0PGkdCvMD
uHr9EE75B7Z8Fio0qnzaS5qR13QYktC3rTkTe1iQxt7PGAbvwo4ANPBaj2lqUqEistzmVCGdjldw
VrWaEF66V1cvET/T0PYnQQoLugBc0nKUmxjVVBEy70Y4W56mnONyHfh2Yb0F9WSuoCGY29aVnJuz
9Ibqnq8hIUiogfTABHjA+aXtwgyjAG6x+cpIkkYbqCOfMFBvG2Fb3uCKyXfBXOOV8ECeKv1idrq4
UragVYNPcxuUwMmPrHWJOhcb4irL3dgqnxwF94yArtuUsoy2SLd0wt346NuMwIE6HQ9S1HjOlz/N
UDheGwutBekOhDNnfHmA2ByWUJc16KU2wwTSWzcinrhbUsiXmqUyJz/mPk9lsRv6dljPysZw0qdY
fILOJQlRNzZ8kgBpHYmXkiQCLCPxGfYcqrwZIKDufbTTK9GSzhcb3kYDYxK/VmmtknHoX1CprR/a
3zKNGbNE8mvu2KgKkyw6eFq7qQPNuuSFNW1Ur+6UlN/NuN67vTcfDN23OEpRGI3fkXPgPsybJ3Bc
5DWUhtxbHXTTNLya9LhvZjORIVMFfhZmZ7PRvb2pcn09C6S2ICbJZQsHY8cRbdPFs71vME+sHFqX
9OKoOiJymuyJNkPb9HDwdPuQpzX8t9p6eYxlulakB1tTxJ0lxZvQUXC0vX0mBfBkLWLrMRTAbNJz
mVjqYKYd4+QgxGjdtxbCvGHcC57FyKvhBBRrF4eRcZa9fZrd7HvdJt41QBYkaPDs2lnd61GkvI1g
ImZ27o6xEfjRfComr7qiL0NSbFXagckzkBddgdnj44iBNNAKgiAwJc8lmZ8XiX3CmAz3XCvbdwkk
Arc3fH04y9sYjVGdRxs1N2fS91yCTSHIeC3xx8swpK2Etur61K9rw/BHpK2bEZouBw7P3DDPR9Oq
DyRzVpHv5sZTRXck6f7R5bZGjGCpgNg/NCWrKAAVKHUM91aB9d6usL4Pi4URhyg+YSUY1EXfkBaP
+6oVdxSthT8lqkIE0AVHijx08lij10btKmi/XbWLTfk1DoS4yLlZjErJwdSzz8E4WFvmocYqyrFK
OHh9Yr1oT8qxX7ysWqdWoh2DJQzULqlA02p4KUSjnzor9BmiTut2sgqaxc3ewPZrcjR/prf3mk+m
fspm9CpDkB6At0rG232/ASwWXZGTbIcZezOAEudsdC3Gk6GPj/QfDSL0WH1pC+YUzPJua/FHlnF1
HGge3cj65Qa0y4NwIxaQNr12s/RutE7sGAFlzEQQgSVjv7rp3+j+VU/20wNwEqbOeH+cQxFNbzNP
RGfO+4JlHEm3Vrdqo3Hnw3ebIU07IZrCjotzJjTParsDIo/GD4XbP2necNDHUL+0ndaghJdQhqRN
kF7k3BLdUjstJ8gpmBHewSxAqNLE35w+nQ/j0OFY9fJnZaRsaLn2osNW2yWi8VjuYUDOcsAMHgcH
b6yr54KgPWEQm8jOGe6Diuca+/RTL5qXOid72hiCZ7pF6KGq1Lz1mKxpDwGYmZIGMV/q5vsmpWrB
24Q1r59PcaPPN7MDPEDcl/Y2ieyGE6mzNednEAE1Rlv1lXpY85XZnmPFdLSe6YK2qXFQacH5xuLa
yBZTFQ6wpsJ51NvNcBb4Q/d27X6DDmDiHDvVLVOyOZjyY1rW1caSnsC4Ad3pXxFwA5wA8SjjVMxF
KxCawxGOz4dampvIq4imAnN+iCN3ZBTQPbkid74O3GDejC2oy5riGCKOfK6W3EBWk0McutiPxy7B
oB4sewal1phHx8T6bNca58GiQZJcNZXht0jWjk1Vx4con+5hPZdby5qDz3aE2ma0V0OZ9PewJ/5D
Jo24OjO7skL6PcWReQ+EdfMkNDpjENmZeHWoHZn3Cjr1FCPvu3S1Rf9iUk+yqZqnvkcR2VczGHPq
h8d1O6AJXw8KhkvTofztHDE+j4MyrkknvI/sPt5GTujhMfpspwogQY8+1ldOp3xvmA6zRp1Hhf3R
8gbrpOU6BkvdLHZ8M5/ITpTM6BbaZgKn30MdWqg8fFqQMhWA2tWUjhaAJjG+5C3QgiHtyerB2E3b
0H3J3C/BLAGgGN7LAH7lX64It7VaNzPJPo9xQWdie+Jqw7xYBowRC8AtjbWQRVO1onGG5qoYD7ne
sk8qC0RND216iaItO84DWU3UlJul885buLaEtFpntpoJPoSJAKkqftLK8DZMVeDQqpzMKXMkX8HA
FRGMUmwTRHoXYle2iHnSU86w6dA67dkco/o4MmRxpbrz5xD/JhMS5jStdq2HVGPUW22npqndlYH+
UjADOE00pB/trbmJ/il6ZrgeztdV3gXJGYs1S7NpvzKCfx2K6ao0XF0WJ7ipaBIcj+CYtSaCTajw
eho7Eg4agmpgIjSJhOaLB6dusmYTLK4mrPrNrar7ZleEHj4rwyUEou13+KvdrUnzy4+75qvZdgIk
WT8zTUC5s+rDZQ0rJu2Djnw5lFQG9qT7mWteGZaNXzKJBWXa5llmc7QlUiIYkLeHFQFfVtFch7ZN
j+CSj3mblSeXtIqwraHbhiOODospWCmYhz0QSS362Q2yLdLMUsJJaEFdYeJsC9moJ5FwkAwS9W2K
vImjNroswmIBU+Z4P03mLnY8koDMgOHUh6045rGkYVZKAPmlG59lTtjWHF7GOhq2mAC8lWJUggQc
zInNkFVGfIYFzOc1fQvsZuNw6Bxl7+NgvIYILvejaf501CQvue6eJxdfRGPhSamnZNhHyDJ9XRNv
ForjjU1FQdHUz+uez2/vqI+Dy9JgCrb1bhieHyAozkY6N763MiCzPTATSM2NazDFq76O1EWT3SvZ
WIB6WgWg07VJnapJr+pDIyMIahsM5Xge5Hh0qSGOFQiwDmXdBsVvClXLVicnMW/G4DbP1OdcnotB
No+vvZsf3dSzbvhyT2WXjYhurfBO/37J4K03Thjqfusgq5y0qD6ruiJJVNU3gxy4T90WTfmq0kN1
axCiwzddO/3cEKMgT2Ef8c2Dh9gGsnwbFP/iw3ooB5CoY1fcUqxCvhGivqxxVaxSt/1Yd+K1x4aM
zWgCdmKtnSQAEwaDaM3K/y3XIjxomVlfBp4TlLb8qJXeG2eVVW252Q5bLcdcmhq7TBUYaLLkUjdg
z5cqUxXTv43SrLLFoYCX3BiMXmfJ3qUvXUsSPa+1GXHg7bKXQPwwgHFhDyc01p3lniA585MbfIWi
+C0c8cxYzhBsIpOIrMyg7B9N4W6wWRp+0LThFmfbPsQdk86i2Vg97JjIiy44B78Dhsa6QWNgZRu1
JBoNRxCCadxq5msqaIkZRmd/n4mefNNmEV7KqKDacY1Xj6jxJrS/iF72NzPODkp3slNS58+hovCy
hAX3JRifiGTXUGBpBNmSR7Fu4so9xK15arpw2jSDkF97I5YbbZIHOy3EjVr0zCVf2s14QI1i+hop
PavHCa5kdTViphcxqmPekudnNhBGpy/QlLThbtadn5FBPwpXJkbvDlnAMHGvEri0jhzq13Jg2fEa
8bnhWl9F4dQexNyPOKu0YuPp04ZlIt7G7XAyJ0agvVFf/wVBLgIy4E+jnwQ6OcmCrsSYWJnvSDrv
AQGEfd+hMy5K7CwEyOh58uKRbAlZB+Egat+dWxMOjP6tWgstIE09DmwMM8kF1xgZeMFcgN7BIjTP
4w/HBs4364lHR3CMFq/gsqA336skVntYIljP+/mbtoPLg+PHuw5mNxztwRzWo4h6/4HvgioAO2lE
th+abXUcTJq1D9Ekg+L0aNO8XKUSoIsMx53lKLqwlHVuUTU7a+DY7WWUU2xBdo+et8BYvmr7dGOG
ZXHs2/Rr19rxhaM8Ofe2YO/i3HSIyvZpaD1xEI3DljLpj6Ypnbzld7qazkZuhL6QRb8Nh/7LYKl2
O7RZQUYYIYHg19XGcwcKvXGxqLQDQpuo0fePHb9rIUmUZb9VVFu1wBfGNYkNFajdmOXDZ7sxD7GF
69nRr5hodTmSOUWSHksEeDGsGsBNxzsST2flKCalutqMnUnAIIssSZzNadb1p9lNjeugAIQQO4hj
exi4dyhE3aXYydrgmxqgJriq42qugWy4silXujckRwv013p27V22DBN1vHmUUQNy+rLeMT8Rhwp7
0P9wd2a7jWNrln6VQt8zm9ycC119QYqiZk/yeEOEIxycx8356fuT85w6WdlAA31bSMCwHRkOWRK5
/2Gtb3krxIxdtGKs0qL2gz/D/CKGoE9T7SSn9iKm2dorCwZwZun37qG+8yG2WEyLCDadcLrss1yV
G6k1BFVa8qkphHwsuszYl0bPKFEp77uLNZnGg5nHp86pf6pO4QTNaLShgziBQYUzbJn4ateWo2pf
sfWou/q+MGG5TSluvogDAYP5Hknz8pgW4C0Ic7vpN9Jz9li05CxZQ6FtuH3c29YCLmBqY19k3KLX
ZLFOVKLjcscMeaN3MDwyaKcPaFZZ0rXWQj7hJLka8+VOx+WGcZjQPXyQ+oPicLM1hHR2EZAZ4jxx
NNIrm6wibu/cFioMVt8hBH4KoMusYhbh0vBrjlx82BNBTbOwSSAeONcUwbjaTa33afnlJLizFPK8
Lhnp3BcVrnzkVh+DydBkKa6yFOJZjCtuU/SPYD2aozDHX/T8yQbTVMnOYk3uOK02BulpJwmoZKvj
2vYYa8NUiI3HzjSDlRvnU83NaEmcg0nRRI6P8dmQ8feC3uDN0RoyWdzuy2TeGefPTuXop2FQk7PB
DVlDU3YSA+sDh3HLzqzWL5jMCdYGkudQcRsvUfROR3QtmRg91jFQ6jTJ7/qhUNlkpMt2TRIMplMK
2j8Gz1oxTleyaHnqGpXLp19MPN7tQNLlRPLZykwqsWL5gMfrRVACnfXmpIhUDTWCOwjTSfKBbVD7
kpuDJC28a9+dmxUhmpr5rm1r9WHSqjf8dM39Usvf1QCNTExZEeaTYr+ui7gR6lblUi94P/JpNbaC
1msnB5fkel2Rl3i+H6Ag1aFdRBvdzm7hMjmu9iniXkVwUo4xqc1PHerpQ5SuDACJiVqxyODnQSZL
/J3BoMslCzkR1dOUza9RrczbBITuiZzFo34bjVjLOFJt08yVdbdc0NEtF8GtbKPMM1PdYXnOh9i4
Hxd+sGfw0Np2ototepbQQzs+JVg2d9aocnHcvlyaaHhS3b1hFepdQdh4bdfac5xMgS3U8r1juxIW
YCq2Xa31z3Zb7in8N6OF290LIrzKvB8h1ICKVH5ozfI+AT15SVxs4I7rBATEmkWfn8oVGZlbmnu7
hz5FF+9Y/ZEoXuDD/Ns4QEhrYCWd4XcAXzdYQfjIf19f96NHeJ6f8x/ndYDWMoRbdSTH5965Fq/W
L6bBovEI1pjIJasgubA22vRUEOkm9WGom4HLXRg6wLIDb9ydJucunZ7QsTewirsNqtnQ2ATBJbi8
X3CWeT9IAvAJnwrmQGzNQ7tP79P78cV503+DvaHqbSzAgoxzfDyifJk9tn0wmKw+grzcOp8z66qd
ui+Oy/10L67yHSI7y8gcTxTxG53P4Doipr0muHM7TCGzfNyrKEFwkKiXZCkXIgKTazI0WwkQDbcU
i8qhcZodIMQxjLLBwIrfuQQxLMremaoLtrv64gzJ+1SXMxeqFbC31j9zCgGPclYBDZrbu7iqT0U+
Tj/qBhjAMCv1eUFydz9M6ssaV1s5jcUrn2Qok+qYGjMtXpkk+2aHBCE3kxZvuWG86qPFxCyj3Myq
o47ho+JBPL0Cl/fw2Czb+37a4Mg83OeAq6Kne/sBX2XbTNbGlEt7+P7QGk17aMF9/vmlnWTMERtc
P5nIuoMNte0QtbI7fH/5/VkueWsMZXnSWKcd2HydlORUMrndtmKuD25j1ezL+exvX3ZsR3arOW4y
MgEPdWlD8kjilo8a+7LtXDiP33+yRpbpp2bHhFgrq0OU6SebBeH2+w+jeqwO7RjXBAWWp2kSyl++
31Q2Qzg8ONVEYuD3hziLSi5uPvzre9+fgbW53fY5swtcy9rt35QV53W0Ru3qfz90M23oK9np+rHW
YMMZmkMk4zpcemJVjmojhrAG77aa5j9+upRp9ee/87fvZS0AJ60rOp896fNatcm2swVGJpmk/YYD
DSKU0lYHOp+KzLoCzky2hugYBbcekeAQYlEtCvWvH76/F9tdwUivPiq3Z/37A/tYZqepm/NxtmZw
NwoSCV3lrk8+NZStrq8P+e0fmljv/6kd/G8L5Od2jObjf/7v//Vz/vf4q/6/gPyXr+nfDl+d/Fr+
C5L/z7/2DyS/rf8BWt+yXcPQISwhc/1PJL9t/mEiWEdbh5iFtdS/gPzaH7ql2QgyTJcqUDeQ5f0D
yK87f7j8NFXlT1R0ZziY/vnw7v/UA8u/ff1XHPfNNoSq4y/CYfSGJtodB1GNwx9qfxfUiLarSn0w
u52cZx++lHJegRHilp0ZSnYoVGSM0g98PjuKMrkyrkMMD+jmIMt+M+RRe41JjxmQom6yPstPhME0
fsoMw8NNJ73Zkdz/ijrbypk1/43obZRzdIxS9cJxZW61ZdUP1JisOTCqta7VhPobQTtIESS7/7o0
MCOCWNpoPb2ywT5yw/gjg1RIPlH7I9KyT4rL7EHecoGRhl2qcp0wm+Uv1LQAORRg7QXYvI2UbuMX
mYLuZlKMcCiaewf808UZi6vTrOfFZMzTzbHcxwjHFFV9weWkBEnupnQBy+8UFs0Y+wCmb6fYHPuW
QnKoAaykHSKJQKu8G1M3ug6V8VOZso9WJ9OjRtV135LD13CN7xle3pBeHjTU/GDTXXqqSDP/3DGd
qgnLOWcc1BupdnIDRHj1ctgXW7Bgyr4zqmu2ava2NXJ0I3SLkdHCU4qzMuzi6XkZOqzzU0iOchXi
8oBqbBFaEpcp2wTQtH5dY3VX4rcYnrAnO/faWRBCE/tKDujilVN6KolZPrAeUCAdhYxktuXA0rhN
Aa019Qo9YYyu33F95JY1QUV6baYJia5C7YNkge/ounybJxG9AXukIkb530rxYaAbx+JS+aAFdj0T
Lp5C8vdkjyLfKaRfZ+xa7Lnc2g1ZgAW4PtC47yR6VqGu+/XU14+1mvK8lSPMrg44+ghYkHSHhWUK
f2OyANtnEXMKJ0Mq7WZ8D5UPC3VT3vc9AjnB09G5pPfKmUiAkYXH2r2oQJSbNtkv6E02uk5DPbsG
8ncC6W+9gAlsw8lsnVrP7p56YhGnNDprqw1tLe85WjQGz4uYNosZITjQRtQp+YS8h+yA2a5oD3h6
WRYLe350OxygyD9o9fLD4jAc1Eeth9fBpdHwpks1/USWdhroERpnPAoDiRjJyr6Et1pnFBCYMGUK
sLoUO2q/3tbgWR/Ea7vXk8nPZtcJY7cki5i5aaUVrDxZ9wnCVxCcsnacdOLucXBW6x1gP5tJLnhI
uy9wBHyLo2yG22wTcwzyXksKYZCM06dlvTUohZ4G5dXU1uz2okLjGmAntZYSQqJyTnPPk5Svydsg
2S3pE6PTbolR3uh1FpSEPCSZqF9a+wb3k1Y4w4bfQZ5j8thW5r7W6EF4K5yciEAKtYc2xbTyQbBZ
Yzg8hlbZP9QdMrpIRKM3G9DT7bJfz6BIAGZY6qbrlBtkSvFc4i+1NM8ZENdIg0gHmLDB6EjLbgNs
RWgr0Xc0FxAvSFZ24PTNt2FGlwY9K8qmdnc6Agcilz603nxgA50HaVfgp12JP2VO7cf3S6kQ1+VU
8snRAdYvFHWaPRYB6pMatYxbbIj++bLqCFeDw150MvnfegGrGSMIedZ246/zdGUry5hvHkcvKhLp
u6nLbVHqXq2NVdgYDcMjDLpzNbn+WBaf6ZhY0GKyXzRbGRPi9ppLsLFoRHomMry8WUfhyKswbGxM
1x7GPWVrgjpXtGFn/I6dOmXuyevsuOuORJEDOzXNM1mxnZYeCUNjJ4wQ7PGpuIkbyGVAcN8Z+qao
nRfFmniLOtr6kAN6mpSvXM2f45U4dU0Z93o59l4iscVXdhi39ZcDj7yJKvMokK6CMP1U5pKgJ7RV
fd6IvSXhZmOa/+ykQkYAiWQj6noGiyNvaG2kjuYC6kSONqKlFUhugMW5xPw8ONs8nY9FZ5fMifmf
GBuUPEPVLkZ+yQK3cEPs5hvkuMvGnDIjyHYoYKsPbBfSh3CFk3Fpb6b28uogq9hO+nJydd4KFWX9
voKrzD0O+GpnIyvKmV85JZqUCezLxqibaDtUNqiTdIL8WksUUWn8hWBwNwy3m2r6K05GJLnt6CuK
OuKyrUFgLD2lNjr9yaJ+lDMSFeIAgjy+xWYqFVn2dYzzXaelrMiutVLnd2or4mTVYgzXynqXjWqd
Wk2KbUEKC2rkSL1AGgt1o5RBV8LvJwRNYxlMBPGgj0Sfi769Fwt5WlWh7OKuechto7mzRyU9VUUc
JpJwOE/IHl6W/QAlZUS2OSonJ24PpdblD51sIBZwqijwDEIjViJMKAtaoKw9mnaab8H8/JoV/RAr
Ijov+HuYD4rfK+yLmyrD3Fbilk6ftpKJcgWoMOfW1HN5VgKVJJhGPWid4Sjr+R2eOsAS5sq8DXaA
6OhsM2xJY0Usyu3cGpxq69K0GMvcB/hjoBPQtMX2QVEQq+AwviTWkHn6rBIQnnxy2o9+dvtxczk+
zd2PkcmKx6YWwQwsFG9V2xzixAyRtU4f3ZXVSjychyXuQkozfuE0eZZtl2zRYw5+rCqT/30xrkPi
jWzwABJE+B2SeWM6cQDlft0Z4wzvjv2oNWvvhYjd0Crcix3Ny9btXoREzgNWgIUAuOS641aj8mN5
F+ceNqwLnOh1p1nRT4ecFA8NderrEwvKamIUrxn2jsbbRIySqWjW0sdeweStD082nT1dv/DJyep9
ZNk/VsF+a9LGTXWb2S7OhLJ9YJvkGBVr13wcN3kL9KmtJkEkgfabg9m4jR+yYUFxZg0XOJG7RQJn
S/sexkXZvet6f9PzErpIlrDUcpjtTgfQa9Ew5uevNcbnU0RZeDvKMML3B5HOzLQokMwJINjMaW6D
itrYqggr3YoOWkIfPvXVJkK2QUS4sk2zd5mqqOayWcMMl1xdQ150trMQpOE6GTy5fh4tBALUCqav
xnhtlBsgHm+Fl2I13c/OHfm93Rnpyxbp7EEFZiG5yVGbwGjixsDcjzlm0ew1wuMNYiCSRT1yFhKb
YcW219AKnZTF4gUdptlXLTZoOPumPYdi5xV1Wt91pHWQybS4j4Aifzqr8WQ1EaQCJtSdzJzHsnqq
e2a5FouXY66l03HCz+QO5qnmbC45G9n76zxFee/uOrUgQr7fAsZ1wRzZ6X1D03iI85U7agwIEo/d
bfx17RxiOvJW/5VF1fqUE2wxS/VpmHH7x+P1+wMS8udlXrLLZMvxaswVQdhLPO6Q0RWBpYp1G5Nl
BHYtI/ckaTamxU/qDRbyioIKuoaVX1uo4yY95YloK0bOTW9CdUHpYxAkwZFI/mMUqVu2Uy0Emtm+
qrGw97mBNY+5OkSKtQekGQnz3LfruzWbbILZdLIPn7RHamX8qKV5Vc3FvEZ5vlVJyX3481uk6/Im
Vyu2tySWJ71xzWMuDsK3xh1bHGQgUyvCRVGWgKGSAGnXz8+awuWrwR7EjsWvwDTzp8lkEE4kL67o
CdZrf7IUJONpFtW5UhuUuI2VXlxcoR10itFegUNh8phyLtecNh12+hAzQRhvg1x1DzcZ2BGvm4cG
CBYawXiMf63xuSgKm0Fht/g6PP1ZGA+Lnd8hNI18ZVUOzdRhDo418Kmmtfjr1F91KO9uK+WLNZMO
2KGUqtwxmIbIpeBHknVLIikAUu0MAQ+lVG4Td1Kit9MEchxC+usEsNtIWJKgKJUM++s3eAV4SGDW
kCwudjcA8LqwaIAwzHI3rN0jMDfweaATNbd6Zsc0h2g7eQqSHYaHsLR4hjTKhV3VieFCw/FQxcO2
1EjkbAG+bQYOO68vPBXPI8Tzwd4mKazHzJgx3I32FTgnXJcUOPTasz0wy3jbpVivWqF9FtwoNsz6
CUqGK+vhWj6i1fd6CF9eXK0EgfoKGGm31YDfr2v2lmK88TpCwW431pagL1VhBOFAIx6YcjCL99R5
/JV9SBK6HqhFSI7kzeyQf22C/ESgerRtk3nhrUIZlebUCfsKY7e9a1lXmYn5SXHeB8bqQvuaB/Sb
06fMG/2B282xa1nQ5AIYoOX0FaOjuDvRTc0aFKdCF/oOsjA+MbAzrp3/LpNJoj/mErDa/EkFBiDM
Ze9Qm3iOa9Ic684XRvurqtJNlnIWG9k2O0dxtko5PcypWrJL4dJFtZEm+uIZb7FpnHWizcLRsupN
L7u9Fi8r5lpWKGaVPZmJ9uY0vCIl+ycGsbanO7EBgCc+49OnXBxZutbjSemiD8eiWUln+TRWUbeR
S/8r5txdJ8acfVk1PrTyN6elQc0bKw7WmTGOTBKG8qP9sTQjXSyLnj3BSysr5BhlVo8Ohr0VoCms
AKlFF6EWjnoSFBL8drH0WpENp3QlBovZ+h6fbBHH+mNLbcIxKLyFrTnL4/Q34elbIdcxhAvaeDeg
XpP8su2JfIOirn0EEPMus4xxZ/OIN5rF0R0RXgzysVI9f0Z42LGICDDI2MHkgqxwh+g5xzftjzkA
9tW06aAm99ghe3EHpsKCQ+I6rk7IGrRAxmZru4gp9tRAXnbj5mRpZX831QbUUR30QCIuBuzMXV7H
d0tRoICS/TlSh9G3rAWgpUHcUO/aYLtX645YhpQ3Sv2D8uBnbqMG0egfMCbbc73u7LU5qra8xmSC
oqRgvjwZSoP4cegRO2tc8obyYlamEk5cXN7ccrtIRcKJT0wWUzaLqoUIswxe51bFqbZBL52Tm5rm
oZaXAAiJMfS/JTOrEGc0PKwjuk/LHvqjkZCZ2zqHNGMiX8FhvlSsXAOqw3bvptwfhnZ19gP0tQ2j
JZhYESW10yq7WlDl5f0ZLtg54TwCdQC/NU20M3FkBBFo1n7Q0GmQxTuyq2y4Rgf3WTP0dkOB9VVl
zeeqzPmeGzB0fq7YDXp4duF9ypQ6w15RuurVbH8iHsIWQ1DKDrnhxloRkisNDw7BUVhLqwvHYfAt
Ghljxf8Sr+q7qDT3MLtkCZuTLrZ5wlEeD1SNRmQQxmrI+1gMmt92xTsIh2ZBOQson/DmGBLW4zJA
bjVUuw6KjqV1k8xeoiLZGuoIAOwqGZ8a1NnQsw/zGDQt6rmFdB42PT5VmKZelyYmV7vbACGES4eB
wC6kG65uElOnVOwEpHbO20J7uMhlDmlcMSe7v9H8F56buw+tbuEVYMeVSS7uKB4YUZHWsMFEhMLW
1YN+QoOrqMZT2UUQ0A1K8lVNNF/Mr8AZ1XDo51DTmKB1fUXBsH4ZgvwznBIfEQU4YgA3pBz5MfY1
STI6B/tDVkcfRIyjYK1YK+JhWD1TOtw1VuMnYYS4xocu0BGb+mryabDr9gBMKZtBoURzarwBOmTI
tac0pPUL4EXhsRzuwOQ9kehxvOnKdhqlELJg2QfkN92vc8/VngNwT8hnSCW9zEBpwBonjw5mXqJK
sj9WW+3e8zuUOsCw6y5BDzGAt1J+wvCDSxF/aDo/gMSZKqyUeqNNoMjBpt7bFbl5I6v7daR7tYRF
c0CkxxaQBG0J46ygg7VRzSA46CiJAFgpmhCv+tOsKOD4s881oWUWKqOYpc6OgDuRJQ0Q/JmvMUZr
outiouNb0vL1u4vLUDdsFP0ScZiFawxx0Lxhp3iev1sJR0b8VCpGOPU9TOvtjGUvmOL5kKwPE9tP
0BxQ1iRJ1EC3PFLrSJDI2sqnmuhYMVg3xR6znWzlXdSCrutbcxv1XL7EC+FDRqq8svgvGdWUSOJ3
tUp6dMzRH8h2QvlSWiOeYOMzU0ba+4mckoQeuRI1NrxyD5lA0cy3jqArPFa0xFXLftsShM1QiS8j
QbuzGsc7kGpPbp8rbD9Z2MRFq+1io70uDvBhchDvo6Xl2E5aQJaybDZpE90VNE7nsV4qdl3xzwkk
OjuN4gn7YgEXL3sgsOA0jIk4AfYd/J7GO2BKQpDJzNAFu+LySATX69BCyru1GoUEgI9U7ggXKvGX
mnSxQRsOMA7BaZUA0IxmfoJ/Gky8R2TmVmSIAFTDbfknKuS/7eJBw1X7/1o8nFOcA0OX/pe1w59/
6Z9JwO4fqksHawsLLNS/dg6u+YdtQ2z5jvL9t6ru+uQ//oeh/mFpGrUOobVwu/TbP/7PfYP1Bxwv
AfpI01Q6EMf4/9k3CCFuEJ6/7Bswy9rihkiBB6TbMA7+hrjpNIuLr42TA6pJup/4odGqPsxjAc0g
ET1GnQIURh6F3199f7ASDZGjmu3UJW/2o/bre/X2/cFBWIRK5LaKUztkVUxHL3lKSImRIHXtC2uX
OfVHr9K1unFFzYeQI9HLL0vWfsxE/wxxwUtHd9ou5LP4eHIwmpXZifyBTUxdN1qDdodqPqUcjEHP
VgmrEBYclTtkwaKxnXSG9WkECBw263ochgmJP6acfaSQk9Y65bTBLwjVofUkTKZNR6HldQjh74i6
tSb70Hbu+qoSZIuG2h8YzJFCs4+q6FM2loVlI4IE7Uk9HbaWpLuiOCs3NYZrXzhLtXGIX/X0YWbw
bEZA6KNmDBjTZF4fE4KT7MdOizwo7RB4ufaEQjyFTpRoShQa4nmioUYEVxoO2zlOfjBChZPfZRVo
ffVLF1fEJAtz60oE5DXmgbQSZMImrojV4fZfE5QbFFm5W5vxuVHLxO8jk2ROsWxvNnC9yUMoM7+t
zH7MWyH2fR5zwBro7nT7vkjie6dZ9j0JIRvVwj/FZtw3WglPexhDuIPSQe8SF2mQBpzsYkP+27Gt
wNBCho7OU4QbPxEx8a2tfW8rhBKxy0HLmMs78kRg9+FiYAzEI7ZXno88yhFXZ+QtU9uQ8QBev8YI
O6w/mLLN7fQ1u0j2YT+SiktqARrwYiML1QyKungyJ3fTOK3q1xWc5JaphQc7n6ARt54Dojs5hbss
YoLU4WJSpnmfKMVhnR9gBCS7oilYhdnG1S07luU9npXRIcIV8wpPzdHGJn+MTf1rXMvJGyIsFJPG
y6uYyn068jBNDem3Fs4qv11XAHy1O4n7a7BHj3CxbEc4VMVKHhEzioBlP9VLGuSd9kA4iM1uRSRX
R4Fgi/jZFzdmQluoPQV3r9ypgiczz+O9qY7v80DULX5KpuP0b5VmMfRdNgLYMaQ4EKqxUhDajIv5
UMnqV1o8LEnh8ghUUAqTMbBGNp/H2uXRC/MA75zRF6pEWo1+zwDe73W9e7TijHQk0eIJ5TpzmKzt
mXUtj43V+4Nj/CoirfzAPSxbE1tKeTAWqjkN8L6h0WXYzjVeq3etGhDCpSnSijRat7J+jLGhb2tD
7lydNoKZ17IHT4N8eAmzBCmqmeR6WNob9Hy8eonCdEwdk42b1BFBJWKrJcNxTKPFAzkNfJaLh3kg
4a2S2r32xy4c1vheny1iz6ytZQyrX46YvPuKbEIUsTCPSK9obDH7bY3gqrlNt5CO4hPA81eU/jhg
bRY6yhlStM9CS+/E3NSB4TMWnS7l8txLZQ3Npit9xdmJUomf6EjdcwYlWlWddyDZezlhbdLIrWUf
ej+XvJHL0h2PjTA/VdweKemWoQW01j+lDUmgKZ+jCEStE6fP6SQHb8iZccYYxyJtQI4OAu2mGtLX
uvfVCsFqQWkYErTCe8O8Xygh70Yp35Qxec2MPEK6XS/Byqxm30VkbfMzGrP+7DILt4ZVbFeUfYLl
QBBXFhGqrvoj1phGoD8vU1DI0RQHsi9/J8V4GNzmVwSw+iKclXsTxYRnolnxuhn6XrOsyYYNguNF
iwHMHh+Qx2wBVkfLaJBszL7BR1fY07lXUtIXM7C/hXZcadd0Ws6wtpomyAf5aZQgtmrX/Upb441E
MexoFXyylIwpbbmlhM5rC0JWZdk8dRhoDWI3ubWxKyVuKcOSuyzLjwXbHWiblZ7Slju1rCHmpgl9
vH6ciK3gJJpPdQpYjhlrv3Xy8iA6FGZFKu47EXRs8zJ8BWHT0yhLPMCoXpdL62X9+mLPBsReiafQ
WZ1f022XIDgitGg4MQC6b2mQd1mNLW5Mf2aVk4FUTQagvMhVk+XV7nOHktjJGErPfIJpxjDXH13a
cb10zi2jhaUT2TWjR7QWe6G0mHa5Ov0m+KkOtNw4s3pcEBZjSsjmlmi+VaG87oi7SvMH+pS2rs1f
9vRipcVbb+f505S6JrZ4Tk0szbFfqNNX75YkM2fjI8t7h957XrxKd49yhWFBU/WR3vRb+TmrooNa
z5u5r3mNy3UzRNpBs+DTNwX9chS7NJ5sJ9yGZ6kfx5+l+RoTPvikJhWmCsldpbwsULRClTm0P7vq
iy4fBjSdgYVwBynL0AQzwxTP/SRNw9PchYWdM43hkupPal3mF5Ek3JjbfNc3MwHJtwUpa34uPxrw
uG4/FPwkzBwFJSzhd1t1bHIf2Y8eJNb8bCXrW2o0DU0+GoTJZAaQDR81A4WgVvt3nMIOhOAY5oJm
Tz5pRwjn6y3GIBIYSTclIgkSgMYGxltS0qUA579BBcuOJtx9k4lLkJsqW52MPEN2s2zC3BaV96Iw
846B4k4ktJnTuHdKzIG1NpX7uOJltVta7sqSWAVtMj4bgZVAgmEjTjywx6yi5zGZ/1FsFC0hj7FU
o5Cz9s7Euu00HS5NtU4OqiCBe9CnDQkQzamxu5bwMLlruxgd9FBYW0LlXtgWvekpi76FTEbGLKo3
56iFoKz/TJZxY3UmGVmN4TkC+1yjFRjIuJ8jttoTpPtooX9gDwbYDU1UJ7mMU6n8BKzIZEK5ump2
F+sMuWjSL2ANi37tD26aLgFzSO46y/qWEyaGxQElFem2KPoq+capw8Zp6SI6bA4z20RdT9dMhjWZ
O4POmIbbZnxXx6knG/SmGHvBHs3mzS9L6FoxbVWFVAMCoffdLD9w+aXM0e2UibH2lfbUGQjgwYK0
WWja8Rbfk0Z8p6PuzbhkZlbCQG/R1tPIa9o9brUC5EvxPGNs3a52zqaJRvTSTdUa9K5Dv3/TkiLu
IwKQWsEnV0PT33iUiy9dCLEgfuIXiVg3sF1Wb7YeDoxSrK6u2M+qCUpFMztwebGnUSGrmPUKPJct
Iqp/ayPLkjsYKl6jJADUyVNOwSZWkK6xDm9QiD/UjaA/Z+Spwj/KSw0COcL3DrBiWCGGlDiI5aiT
mWfiYnNTcVTniMxL04C87NY7i6UhqjznPJhX3p/Q9Sc1Y//IGN2oy4Mylo5fToO25/DmnaEzPxFx
HyAnrSjNWGGpyZEWnyy9oaWAUcQXumHJSAEdUA/XZmbSPRPRu29jaN+kaHkZVuNtkwPgMOoE3y2w
cT1j8ZnyfKL0JQDgduskgQuNjrzTG+NjJuWA9KzuuLolkIvc/KicoseiypKkVzGYioHj8fvLdoTk
Bx2i5JBXOUFc9z4bKE4XNks9FwdwKISp6JWeVCQ329JO19Ok3u7fhYuV32jGEONGzF2wfmx1kxV/
XmzZtbUvZSwPELbMwGyhf1OOIL1Xq3PWU7CbJst+smza9kFRJ+hzlZ0A8llvlLSVxqDNMETb9xo9
hh8p6BJ0XvIy485dNmnEm7B+ITHYOhPyekfOLysxQ3IIK6QlEKRKADJqoZ2D5SKwLRPvb5bfIKBU
w3gJT6vIP+dsvaW2Z7mHT6vckM1zNLTewnzX3LnJSOytC3/dcll2DMXWwUd9tlKx3kno67MFw17q
oeEa9B/2uKXnkK8rIyIPueJxcVOKArV+qtlTB1qCA5xhzxFMinUCtj4HMmckAvTFBTwpHPHI8JkV
oLsXif1OngD54XlCRk9tIoMQsZ9N3EZnREcxlILtiLt61dOER3rGyJeDCuAXcdbSN2M0SY6UwRp/
JJh0Dl1PxDUdDI3DW+cYWSgFx6roUZLk8idWXeOh0MpjR8wYuS01+2l4ZV1TWQfDbHbxIZF2FCbx
+JNoIOfM9Gvwb5babDFIvc/GX4Ur2y0z4X6TKo9j3PUviWmVYZr8kiCft7h75hNrjmOhCOw6h9WY
Wy8f3l2zJBgxuQOEkJ7tlvXyiB2J2pVBR4e3pF3fRl61H0ume+2cV7/jAJ7Rmdd88S1VG9CzrHcY
dbmmE6clUEEgC5hXQFfulqkvbyV02iqqkaIT8b6z0l3jDISuoJP1CAL5yTCNMksRLBMs7ox4GZ/j
RmY7k1BEjYs0qTp3IxbeR6v7aCfDqYoRi2Mb5hywnX1taEsIReJRUVkqumikfpSZGUCbDlKgW79E
hpxn1Li0m7alwmUGBj2JURSQT0iPl3mBxhmnd10viis+HW7QJr9/oxFnSMAemR8i2sMVMoOuUqmV
eV4IIoXEsqrg+VfMYyFRwqa64MO0pify5jkiU0g6qjqeohxLpCw5Vpe6v5un9V1vAD+qYjiNxii2
qUCGWOLOKOrqVlhJjFlGxeWorQGh1IyJ5fIgRn3yCVB8KdERby2a+9kQ1rYzbzIOe9zPY2NtU/Bp
IeilKbAs8drrJBIk0TTtlUJMLAl+AiopuE7L31nebpMuS8/aiA2NZpsqM4cjkAm5h1JydXPNOnZG
v26SnDN+1u0Na6H+VImJYqxsgcroEaVlHZ+bRn41lmIFNQkQZmE/sUBjiU3CcJA7QCGWhgmAWzXt
uc0Y+U3dS2fHaeByH9jOsIG3mjpqZ6fzuh7/AA7O2u8ZK8+FDY0B7UEq09fOAtT0f7g7kyW5kWvb
/subQ4bO4cDgTaJvss9kkskJjCyy0Pfujubr30JQUkmlayV702tWhooIkpkRge74OXuvDbMx52Lq
vqYqoHY08jJbEogIemc4xJRYq70x4b2x28zPIXM+AUnyz4QSe31yJTs+o5hjCWPvyX6w6PoaLiYt
8/CjdosXf/avrj93zBGHak8PAvJdTO6lM9XN1WY4i2x+jfmgf84QlAyxYubOhyKBoK1PbpP9XFx+
XOWBZNA4fcup/E7l+w1uUk7HQd0lI8d23XC22VVEgGjf+g9Rwo+n/maqE2xqirdOgkaxyXgCcBI3
TI3tz8z6TNpiyjdzuyXy99EK37KxEGgJycWcHf1UI5G8dLblXrhOyWpzew4g17vcHt02bbWJNXYV
bFvrzOS565t8F62YtNumE51zadbN7SkXb7wX7lgSoVW6l3bdpOXoczvq04cgCPKj66fMS8qIjNwi
Pt9+27C+hdum9brhYpjG/vNN2MoGS4P3aj+t9DWzbm6P/qenw4jnsLaGs1zfoL3C3Qb5rWFIf749
ub08rZbkwvQ/7Z7IXkoQlt7zQuG0vtnbI3Qpj7gPrYOeQI79+lML7TiHfXIu1y8NRpn760vy8trf
Oq6DumfN2w2UNtQi2G0uOkWdiQJHKtffgZeCA9zXRLosw6VZN7dHEf25X49AOaO64m8oCgB37/Zx
tgtG36XVrtSFnom6eDSlN8aGf2NpbL8E0Y364q3/bpoGFqDsJj+O7FNvkl1Td+ayMFb/tZnwT9MH
/+eLhjsKRwmiNda6T1aPtDOm104ZyaNo3fzxWk21jjGbKKgpHi8KpsOvTWmZ/lCE2dsUrO026bwk
ZHRe6P41F5PS52+1Qaa52iT+2DirjJ8iu710Ef6M0Gb8OjZBxoC/w0NlFe1p5vZ8KcmiukhqdA5o
lK3oXDr2EI5+Ci/966lV2M4u0kh6/bVDmFcBlAbOxLMTfMDlGC+Ec+HzTLO7yWtgMq2b2+thUzBU
KjJjbZpwEWTFYCTdzrM2l0iyhEdzpzmeC4X4s/pw8nvck8zbJ1EOp5ap5MWSJE6O44iDIWnV5Y9N
6U7qUgTzdGim+vn2Or8/J5hqm9sLLvjE8QZMVnq4tLWd0sXDKUTcWgsHTl48URCV16Z6Ww2Bgkv4
j029/tLVXc48ZX3xyVt/gtMlCmwMP5BJtboww7CpodfnvTUDLCtJsov75q0RHFW5D+jKmnC3SC6T
kqmOZ7NMqmsbXXEyNYdUvUfob7ZYJ7imO/5XM3WKidhIX2TBx9/RnZW5dx4L6z42wznsZbqx4hk3
Ipy0DSB8Iihhqm2NiD+YEz0nKYNQ24gDhOdXxOKf54oALZzquDYxdnX5E7ptIENOp+5Ry6CKDYIf
ufWKCKtD7JbiuRfh+yySOw/r70FTreNRHaNDNf+osPYfQ87jytCly93yobQYgeYgEiHdw7SpWTSc
QB6iogkvllvl+8Yr35MQxQI0sKgoK8RZEYjAKjFcUsvXpoWyklTqd0o6DUyVqtQq3rMCTESQc720
j6acxQ6EKklva7ucyQAartgcolDqx7zhxyKQaOhSNvdwY+pt1Y3FIe+B3paMm22GZpP2fqxatlJB
OykDzOq5a334NsdFMweSswqnSjzFOzMyRwui4JtVvg8VaXqiD5ABlyy4XGghOgCu2YwoFaJcXMIc
zWtR9sG9rHt4PeY9qs296RtkLA3LM59PtimHTj8NDKkGy/vUYexqNMUyiJXPgNfeCPVZjiGevJ5e
2dFBlQgbgwk3/IDmw0SV2nhSHspLVfefM1HqC717ehuWe5aO86E97qoycOW+qSf3nIzvuRr7NzpZ
DO3GYxFBz4vKcV12ls9TAi4CI/wBzFSOSMeZ9tLRX4wIKfe6NbIp+MbApvweGP1RSxSOjky/q0Vm
m5bco1WLAXkDthUcmfo7X/hnlJn7sJQQ6PDeSXhaiXF/mMq8IsPFjsygPYmfCIaZoQ7Q94zIU1MR
DRDaEqtDiHxDCUqhQsrjM96gkiGbnvb7I7FPsT1hFltVOl4jiyOD3XzbJ31K0mzyEzaZQAKHJi9J
1+6aeV46C+mjW2yXTrOys1EjOA1SZD/vmOZGn1ghANadWGLCYAqyAevA8HXE2L5LxISVgw4joxBu
JWnWPM01mJKixZPthUxD5vST6WsXZz+yr4j+KlrY9Fo5T/0LAgoc4GBWKcE/Fi9Uh6CdUS1pQyMU
fcLU4D31yMETrgETes+pxdEl/Id8Js0gEeLDrzLcFfqlqcBSTN70bjuVj0ZOfY0tXZJQTPw21SNx
HnlK5yKn8GmwmaT1R8KOYR0udk2SoqtS5MhpVowD+M6+7jL0n+SzOd06hKriN1yrK/x+DUmWeb5x
RHrPybVZRxklyg90ijOxPhUCPK9sD2VWgUqooOb4Ty0eQEysqzGCr5tejHexu/AbCnAY65jiWJ6L
x9ZtEVjkpMlpWn1zYMEQzL/OfggYqgWL4kAVSkgqz1KkDk5sfwny4iuNbUy3CaPnsT23oZNcubbu
60YBuuTD9goP48TSLoXiuYPKutHce49CkdM6u/1bymCFpckPy+L/8SqGMpMl1iRFfC5ecAhL6zfh
V+QSG/v3HtnVuEzOO3rr5UBUVIGqpnoLACQxVUPACqxU7yWxuAdQ7ISLGvrPEZdh6mnMqTS6UZxX
7eNkbcp6vgC//DQWyn2y4UDuh4YjL247nAfNgDjKCr7VQ/Opxh5fSMBjSC9J4Q27UyfwqNQFVsRs
rk964cLulsR610m49xJup9nIFZy40kOo5jtQug9csHBEZixuXHCOG2KFAhaXD2n5LkwmtkHfvbtL
Hl8sghi7KFH0Z7PlfQT0DiDNpbO2iDPIGrzKHi1a99AiOzyRjnznZ9F70WY4UUPfPTqExNEPqY6E
dN+bInFYdFUbv2z3Mp2/JyTVHyFcFJvSBG8Unp/t1LNoY01HYKIjjhJoRkqZDaJyiMP9sLejzxpa
6Zb0QIdzZnyHVUY3WV7s0WMx0kLHkbME/ebsl9k+Qp/1NlhCUFIa0bJUbr41pfncMTnYOMhtkJR/
y5oRS3rvvAwTFn/lWpuqI5awapLxztj6cajKnzQDfdK803kB3+DTF2NuiSepiUEKrK/d/uC2yVbX
Y7WaEQHOvtPXzAHMU6XcNkiLWgqgSxVWKW2xuU5OWeA/jLi37ah/qaoBx67Y9t14KU2vjwFxj5fb
JrYpV26P5pjovG3qZASzxc6uRT0NgyFrXUYr2jLXOfaTIxEIW3wQQG3tZJ/Rk2RM58c7xp9ETDPy
S4DQXaQPjRDz0n1VcuPBCvWYTtzGo9wJnW099tMFUu+5IJ6dCj+bEDuNHZfX1sVsQf3KTXKgQqGI
DWS5cfOhOd9eh3rsHitCqtswfO5o3+8XxJJY7F/GWAUH26sisqYiCmsDpUJkF2yndAqxwNH8qfKz
DCmEggFHQ6mA/qG6qTeuTSoSwNXqCo68vC6Orq5+MtIRYXmVzGCLNyMCGhibDYLWgNlM4A6khCaU
ncG6uT26bfDbs6S6Paw1rtvmYFK7uNYZjaGp8Bzmw87PVvtwlEPObSjDLSsrqDx0y34kNhZiZQV4
ixssxLenLPWI07bUqZ+Bb9z2kQR692tvwc4Zj37e33WT7HahG8El6fHWEUkAUDLOsJ2z+Ntm669C
HE3vPKk3C19HnozPdkUImecHFRQYsa9mysA/Nh6xypcBrRDWrPXh7U/moCOXj/VCUaTVNVUJfKI6
e8Ae9nEzyM72hBe4yGAP1SPIh/U4/fWaCoZ7g2mKE5WVX0BkEAJipMDr0X0z8d4eMY9WZ12/jyvV
+sazrkzCmQCr+GYtjrL24q+bm5N6WfyihCaIh8Or6M38D2ZqkU/o+ElaQko9ZFfX4NOq6VNnOWIj
j37exQJkFQ/JJYt6enkece1u24V0m9eyHms0zkbZc4ytpf5tIzMdHdxEPlTrsk5l4c9mpkvKbf0s
Gc1rL6UMp4SrweBgh6EMx+olWbZMtA1WTQcDuwyn8YCrWLdSbp1gDjbkYrLm+eeGrKzy5CQsYWEx
lxu+w2q/ZNbvvuHAsfK0+7WJ/vnI65Bae5JjVBB+eACt8lB4sfolIAl0t4cU0J6gbCJIg1ViuycV
+FuzrhGrdbUYCWLFsIAk29uOAE6L+GQhRBdnpIQTyfiazocaGeJTkrfNxB0VPNu185yrYgREg7Ka
rOMisHYn+UI/NWpPqVRM3pK2MUc9+ye9ur2rNn6Jo6gmG5NdT0Y03OwRfjm/aIj9Q+yNzypcGOdI
Ta0eEzkrfMWbNaCgXY15dV0IWYJI1qL5Mqy+du8mdckEdSsx0ts/ud5vT/26V0cvUme1LvIMdvpd
7K06TdDgaAXXtWCUdhl3Ds0KZFiYDKUMnkIyMnxPfw/c+SUHG4DhkFUo1uH2Al6UJPLb8ykx9Dz7
jO/CNPoq8RKe0cLj8UGCM0ErwTq5PmzW4/Ofnv7bW0+7L/iW+vPNn9+UNIe3cAfv5cAuNDdb+s2h
3pUwg4i0J/bz2tizd06D0+1Hzvjx//7Tb8/tIvv1uxlVEce1btxh4o3+8dwYDxqfvzxbuviakt8Y
jGl4HAziXzqpHF0cIQ7RKot1iqf14rK+1vsBLAemELvbJ/alrkuGTHwPuTV8WfBQ7/JpgoHN15Pe
1YhxLhIKxkUNmFnHwvt1bt7eoiHQYQObhjnduizvq/A73pZP5doeGTrS1eEMPN6ewTH7gePN7OUS
N5Dcp3p1wSF1lIZTZX1bt/Pl9vS2WdY/GDUYdxPRc7+982m2uoPnuXfRIB4Sv0Rdwt7NJSk83CDT
bethQ2IRaEZ9NlUFecnjlMdcvaWD/oU7mLXJg6o8tkX/bJWHsmtfPR16J2LMH5wac61MUByzptlN
9Fo2JPfdm8x+ooKgGcmVyy0VRDmDfTrr4L7icdfHzkk5B62L2/Ctuq35raWvuWkgaIat+yVXwUdQ
hg9d60Q7VpT+EXykz7ct7sp8WY5tnnM7t9VFgK8bZPshNFkTnbBfLOHj85Wocma0zJuh+ppE7kKi
slth/iH+Il2hj3QWjRcWCNL9T3q+el1835QsJ11B8C6WiHwsvzZDyXXWv9cjjkVZNL/Rjh9eDL1K
A0uon1A1lrF9UtRjGObUlqrwLDtL7Uigi3d9GdzTpn8KQbFt5LODD2zf+sXMzT17nEoq46xVkNFn
f++5LIwpUilU1Hhu++Y3zshlE1sUZW6G8Nq1QSaTPdjDMEb+wLQAt0wnoFp69XmuO/29sZ+EjP3f
CLYDZzKvIx6Ml9pUyS4c7ffEtx4jGhf73Cnwn4zqdwffldOl5nnqMHwOjYXjdL2O0HSGh5bnDN96
+zgGSOhXdkbUuzBMbw+LKXHP3XxGhsB1bVbOo1Mu1iFKa6TalbTPNwHj/16JJiTHv5Zo1vXPoVHf
/l2jeftXf2g0ySlcRVUku/5Jpin/hsRHuD76c49EqAhswz/EmtHfPLyBAQGSYeB4bkiI4N/Fmr73
N59MHVCdyGsFkZr/X2JNlrR/1mquDAobAjbTAof//pQIYs/CozGKQM1MeRQxQgxiCtgfdEnROqZF
uUBzDXMboJCF8I7CP16y+VPLhDz/ne6n3/xsHbRwn0iunZJ3pVGGErgQ52P8zXFru/gZuFHIxWCS
zakOmwgpp0/dl+4IcLHy1zqWU7gbiqL8glQFO58cXTs49UQB5CdisIP0MNFQlj/coq9Yadh5GMNH
iaaXuAjdbldT/PoHhsI1ZhQU+cndDCEwuLpNQ/c1Sa3qTbR6ZO4/hqE8DlGc0o5BcoO9alzIrcir
ovxOJDnEwIZqhrpGtr7ZlqRCETWoa3dajrHRxW/MKitBerhd4nKpVoeRtrGrUJ4a791HWgdluxNC
QvdKIUjRswlKYOoBy/N0uMZRl6JHKUwdZeo8FMTKA0lamKh/87lSlGcIhnSjhqIi/2Nxy8CBy10l
qGYLchLI+mOWmCEkR1sQUFdgi5zz7wqMIf6qCBfeXevJPoTmHzpEnoxVNJRHlIzg+sUEPOGjns2Y
0zCzDPgEaKre1m4YArWttC5cUYJu1ZOX3pfMKzz9SeZdLF+xXErzQyin+4R9K/3hDEQQHdsO8emu
IX04Y1SqCNxC2qi+Vojmor0d6Ia0HhxXoZxh6Ney2nLdl8PexHR5gEk6q++9swy9XCH0FnQgDcOh
slm4z6K0Pvl5qsxhHHChPEdNgam3CMY6362LFvtCMh1FI/Ej4bDTyo9ozg3KNE9ZTjt6b/IqbTYk
cth0KTMH31s5l8EIqLKMq3kTxqZ+yuCiWb9PUDNAIhInu9BRxbvbI9my+Ac+fQoKuHmpyuBq5YOT
7hGeTgzQJlVHAWrLIv9hM/8PgWg0Hi6AJJ3LU8hEdEFz2McxafNVJO6nMO0oE0gXdw/2CMJv2EVO
nsWYa301v9NHi9szNLZRXfoojF1/2xpCrIp9mw0eQ8jVz5I814PX7BNDgGsB6pwJzoAB3J2hvTc0
3IIeqGptkm4HtItShrbt42KpT74YxIbJL/EN7aQeOux5dynXoo3NyPucOqLZIalzjuGg7L32UDTW
3WiTYRXL73jWgjeVyQ8Z4/ClSsiOlU2wwK0Fqn0fN1qRT4fKLuU18Hx5JCi9PgvHTqisJv/QtiOt
627ASoIVI6CTs8gLqkJ9NzZ9CMdTBTs3t4IdN7R2F6eJ8xqlKj1aeeZccsIKwMxnArMXjrWJ6vbS
GvfNaHKw0YGLV2PxiMFKSeHmDkdpg6Mu8gDSXVR9CxofELuJ2uax84ZvWkTLjxr/wYHTbKLcG80j
E56YNh8kwgpHzq6ephX8QL95CkiYs5syeyEgrfg2GrKCZkWtA77cHEePVgClSFTc2/ZKu5GAd0sA
gMcQKfJXLzAFq5s0uejcJqiOK9s+zwkHwM9OQ2cenJ4m0qRolFOZVB25IiNUoP1CAjr9pMD5FCQ1
vI5oWeDnh+2LCZfgHhrKcoWnyn2/rOo9gCp3bf1l1yD1SetZSvw2iwPDwu14NovjPFFgZLL6PsyV
fV7GKniqgirforBA+dGU/qNbBFhPdZofwEVUn4aQ5UFJI++6jGWwhyRjfxJ8DJryIr4vK7s6jhTS
e95//ZK3ORhDe7CPxWQh3m48c0n9uqBwYPc/MLBFCB/O6btq8oHpLlkxWnsJR46ytgjBkVUhXeDX
iQa5O0iXcNMp2Z0ZpvVfKOolLeym2MUyjNCJwU1uwxS9VyP7Q2mJDFFFaF29QImtUuEMsq0f8EIt
8mnpRPas1EJdLEYGSinAjJmkVJrMSGS7nsu5qPHbufyTcSN6kGwdq0NUsCwdw8ESz3O1uqfSYN7r
oKXadH1vb7gpHOJlCR8yRFnnUhHDEw9zfFA+QLbRov4cIpfPOOJJcJmzHquicbdTNo+/pYHbXwZv
NSLoNVA1Scwlj2OYpnR8WLMCHU56OsagE+Yj1yuib+ZuPkJTnE+9J9Ij5lamKpEpzkbW4gR0TnKs
ju5D1tnmmnlCHeXoQFwIRHd0+yncJuRT7PJcV5dsjpaDF8kYD9XcbBuJrDlyDNwP12LfVfBVs45b
GapR7GAxOeGNQIDV07zagn30z2oInG0aWfZWZol9WBd8XMKC6aBj4+yqkRGN4WdtFcJu9GvkrTdY
w3eyjVsq6DG407D5ybpRkpF/5O9jidqrKT1x78AfocAGhx4ni7PPwjTfp1yQ751ByDtTsIovK453
CMvkEoZ9e4zgGe7GAkWQowI62xIOcjRz7Y501UMn8vSRa/7CKZYSaeTkNclaVn2Ik3E4Z3nncmXk
T1neR1uhoWcsKmavOga0XGFNaOOWj2gE91hZsWRSBdy8hWSOtw8tgVeujcJoanaMiqddgHDxmAlG
lrbIo12f8FfUhHacEbTeTDRUDwjZ/I2C2wkXl+imyudgaglYIcMi1Ed/gtJcK7zSTukLGjjNiHU6
RbWDXeKYi1wTQeIj7/XIDUsjQBCQ2MUZaXW4h4HZbFNDAyWvfMJ620BfaMw7KGZNSMFemDs0FRRO
WFu/CAq2k19ANIR14Tw2lel2sZlQyBeNwgWT2de4XEWMzCk3OdI9Ui/KbguxiO/QLsataznj3o6X
31FOM48KwhkAX/G6MEbdpgXM6Nwj/cNLce2BnmXtMgt/10+ev8vsuYF1ME4w7h0uRiL1NlHgFjQ+
JV5VpkuPpmTPLYiHNlyB5622G7kZ0L8+4BtCAdzKbh+1aML8xSyHWVflXqkkZWraoxlcqQZZ0WK3
sCD3W4Yiz7hMB2RsLbtqCHHO6xCnqGbwmy+oEAV65M1YuhFGtMZdHS0YLchJ43NUOPhNOO7w8GGv
GIZ5R8aF2rcjMD5CuuUehpb1QNJTcA1ipzuGFoNg2vDuDhnovIuIMOa0IzTTDTRjMArfgwIQtWX+
kO+YW3zNFq84+ArTtuV76UHbNjfefkGHVYzFPnJqd0dmp78pbHLKJe5CxNBlgZkAHbhy8D5Ojhm3
Yv2ZMoY/1GvBTA0e0bkUjYJWhTc2K4Q4DpJMQjq9Zmfrqd9ZEQZpZAUlFgtbvoY+Z2cCuGg7mAJK
q7ASOi9lsvVqMvhgPDPuCDj4hOaUbyyCXPTNuJUQ7Gos7DCJsJMDlpzPgw+qm/Sx+cjtAuFdg4IC
mYl9clNyiaeiwVPZtJgaXRfDoELLHcd5e0J+hQG2ZgnftzomLLshITVvxpMMi/QCmoSmisqrXRqX
8dEGBf0yToLUmw4LErfE9jSipuKesfB3hsL+joTevTdTT27QGHj4CJgM+a5K7tUkoJdgtqfdw7nh
M3AC0JWD2AK6VL8HeVz+3nBx+ig1/uVdWMRZcz/VKoJlRcc83Qd2EtC2GaRNu4CDGkmGA5dskIWu
35KOKcphVEPoUoLA00gL0k23urT0cu1DCxIQNYrdHHSUVC2SmnhxZ0zy8ZiOTXtBgB3FJL8VXTy6
v1Jq/9eurFlqsqT9a+riBwC/f1tY//pH/2AuOn8LcVCGktWz/LvVcfw5qP/7fywZ/U0Gtm8HdHSw
Id6skf9YWIu/2Y7AFWMHOA7CQP7hgsQgycIafOOvxfgKcfwTZfEvqYt8nH/1QPqhWKtfWOwCjGMY
BKtH8l+SUx0TdMa2yeibOQ8fjV2qF8KoYXqkm1FjkViceNnOkU9aU/y7CAq8vGvg3r98aU+/LJf/
xn780+r+9i7CyLH5mvgunPBPTkyDogzYnFOf6zKiSBTxK3X8/YKZ8UEszEIhpN33AewFLDpB4mC0
ForxZJseuS3nnFSEufz1W3L/nKjKF+PbvutKEsbd6D/SXXvLc2VLdXZ2AVUg2qDJZmskc7BYflQq
t5/KiaBulnWgAZPvPiLZrRb4JFnObGAtvMQwWve6HvXRE9y+kLEAjYs4D2vbFVvJHe+IhG5lQalk
H7Yxc3nZn6wVBe46zGeT6dNffyJwnP+xq+FrcrSFHFAhOdr/vqs7NOqwCPv6bEeLfSUCE8dP2vSs
5GLAMhAH3ZhV1FBM7slpfSowiGFY4BtFLTTVbxkk7sfaDT/HLsGC/+W94QL+82EoONDX7s56kqzH
+78ehmpQFDWhrBgUjC/xGOwY+5ZnYEDzMbEj4hSwyG1nr/sQkWa4Ilw6vOQslkE6ocMplsfKgq+O
M/+/vK//ODBxwqJh4RwJIpsd9adg4Rw0Y+tyf6VMOXeqluBpUeYIiwgNzMJ3SrBqSlW0Xwg4Pbro
adpqbFZFH1orsTj3lUn/y4Ep/pR1jLNBoEZYeawR+5KY9n//qlik2UsSww/3cmc8oKGwrgExI7Yb
WvdRmfWvZXxfuF7y3I1l/oZ9cj8LAKqLH2SHqjdMC+J2eqh9yhn03/Tsp9K/zF5yrpvF/tyjxJEm
7u8Xj/S8EsMmN3b/DZ2ccwf8G+yif6idnFJ4eszDFYK14rCW1l3gwABICyeWJPH8vdE1cxwrmrBF
NnfAUA031eEsvOYjXRlfoAbJQM2d08o/p3xDJbVSyQnMCmcAp5TEe0DArK1la3byxhFbiWJB1K9y
c2bKYz2a3Qx47K/3uOv/53lCKqPD65z3NrzclXj7r8ciHJ8QlqnSJ3dkYuJWzYOXxBh+owjwgNef
8w52edHhJpoImJmY6VxJtqif8rR+sjQDOlBHyNrw0lwjtKt9JefD3PEFzfrHmFLcQQGMrwX85msa
y9/ajvgmfEYR368LJ8sfd3TC2g9w69s0DSNkxnQQmtiVhFX4T7QT36I5NWdMAvaD1bO5PSIjMkGW
pp9MRJfMI3YAq7STPt42ZRo9gFNp8OQ6MYvH5ooR6YXdqBGMEBs5KOG8Gb+en1MM2GSYPtWqomgv
FudtIbC4GPr0McrbjhIaqCIHz7Ibkl3gNrip8JweW5uS23HaBLQX3gQEGfW5rck48pfiXkUtZlPx
fdYueTKTk9y7sEYOy6LLM/rbHd24nIRmJhK22xcnAg39u2BMdvld4TTqLgh596orEbKzqqrcJHmu
8s+zxdSAW9uwSVk/Xm/h5RR3Lg66B6DFT6HoLBZE9HLo70Z3Y9rh3QLncyntaRV7tYRc9gU2Trsy
GyZsBIaEGnYFeUB3OqN1opb5YqX+dDesAqdKeyeIl99qYz6FbYPKYd1HQZn22y71HPrBg2LeZX+I
NHIuQNCYNI+MjoijPnuV9ZCskxdplfKOu+o56mT2zJD2CurPu0udInuOLZM9A2ZLN43dPXg9jCvL
6pxXepMxV+YQLSNtKwwvyZ1AEfyA7Wt+gB487licI3Uq0f/IXPpoQLrnKMjyM8QwytlWfc1UQkzD
hIR6jvSw1dIHkCEIIpXhuPVm7vI5Up59aHyXX1LmdzC38rthtr0TNeFDga+clblKtylGn0eUmS9k
3+JjE/iHJztNDjlDQYTgwEbroC/PJgWkQry9/RQjociyPGN4o79h6pyfNOy0J6Oqd7SrVwQk3mlx
Ju/FtzsLwL5PvcEzz7ffYE3xJa8ZpTMgDvAx0UWUKF+SSD7eNoKp7JlGVYoNi9eWqA5//UEh+BzK
sBq9vQYnfpRcoaYjHNjl7vaXvYicSRHWuA/I5j0wQjJrOGry3K+bslrCMycJTuD16dxxMe29dLr3
+wDEMS/50BeY2Ds0T4BV2fQ8j65bJK8FoX3HpEAhywXGerltbISfaTkvD/SOk1fiafWpDLHJei3z
Zi94um0UI9ULJt/fbs+qPlzovGS7icLxMg80ww1KuNfbZjJIvhZZ4wsG7DqwOMU7nhMmIlkR9SU4
7GXq2idknIqmeqRek1oC81fLndWiXtKkwzmEGqMoHcZXrzFQIZL3tq7kKRVyPmmRq00TDOSv6DXi
OhqsBz2wHtOL22ynuGs/QhijWfAD6U/2Sc0cxLZB5VKKd0fQcwwB5p8dPyXntcNshTrkt7LR0ROJ
2KV0v4aVZ54Q8rI8fNeEOfiBJnKcAK8ADHxdgxBkvgdTGpBeDoTiCnDvPHFe7FnhbQRQi7MoBRK6
UZESW4k7TbwlzcS+PxY0i6FzLuN2DjFSR904H8uqgEQ42oDe4FudMfL87nJpO0Tt6HPlAr1Tjlwn
ejcMts4R0CM0GEQKVT/Fz2lZfVWeTg8+F99ThZO17nX4wMoz3VnxSPAC+gO7zf0t1v1PjI/nDZeu
7ilIa0Bv41s8YZgZE8x6k0jjC/yueleWES0CQq7KFFPX7dssQU+dF2Jz1jHamQnPuMnyz0Jr9YTC
dpd3BBTdrk842723mWO5H76EttU+c6d6qLxlvALvJcIinF5lMJJ4IK4TRcRxKXmV0j3A/z0xoB+n
r/7gLwekrA/aHeGHj1wkmAjSwkD1PrSQEoiNPKUhykPHS4lAi5CNlstrkCT+3S0SrK5R7RY1g/CJ
HpQdEcPWAVFwaCVFKZY29t9TmIChVIl8wq8+0TSI5b6bC3qrqTyJsgF0SjSxphRGAFQj8g6ZQvHR
CG2pQlyYWdKwWKfN3FvOd9yxPfWq3jN9r7ZjDc4jN8x1pkyleAXQwKTheOcnexLmlwdHm2vd5NZn
+tMk0vsQINL5hOqnOCFWeVhWoCsLsvIowXccfIsU7xFMQmE+Zw0GvXCK32yPFHhMva8Fmai+Bq3B
4Wi9k2NEP39qjpE2EtB2sjyF3XMvcgcqUZYADJ9afj3tBOjR3FjpiIdTX5zTGc3XxBzg0a7C4IIu
/D4j+jZhvHcu6G6S/lZRgYPt3czQn+/StQ6orAMCuh6Fmy+YSWCysZM6X1OL6Dtj2sxPnm7vu9Jt
HuzoZzrS4CY+/AtFjTgXov+Z5Y217WzC0ywVPTrakxcxLz0oiEqsiKrxV3ZU4C/OtZY+t+MQnCDm
THm01dQ/9SuuytSB/w1WafuRyfTdFKPA1NITeuQTYqPLimh7xyPxTYMyIx0W91bLoIZMVpL9irPd
BQ9IxGWbJSRmAs+3BmTLRfDk5FUDRHyH9KI5dxFAQLUmiKExzpnFxT3dUN68pdY0Hh3dN0lrIR+m
bSRAg24Vwsf7qCoAZWEfTqM37K49lwGTrR5K7v6hn6LQyT+6lPQARTqXzyebrV49MrAbYEdk1XVK
GeVGEOsODTVqpw2qEq97LHvTn6bhMAxWe25Ma05m+tmLurkfG7pvS9z/3i7o80ec1+dctNsK6LmT
d9bhFgpYNp534aZW7312Hub6IWOpWpO6W0hk9AOXQh1Pn13TAh6Z+QjAfapdAeX4jM6Bk6bpTyrG
cljXTnfkCDp7GlcvtmyP9S0+Zo/RKjZGAWFAce+hS3Ogu3VX1d0e2I51VxJADU1eABUd5J7DxGV2
jeAu+Fn62fKEcc/NpDy7GMGPZGNtSn8OEcJp0PvE0x8zehUbgxNtIF7vjU6ctrpwn5CHeB1pmjep
99YTzhImPUh73XwmCLA9qCx6czUE62yJd3qEm8PbwcIQ1f0hDMIcoQtSagGSgD5l/tKDo9PD/+Pu
vJYbV9or+iou3+MvhEboW+YoKmukG5QmIQONHJ7eC5hjz/HYv12+ddU5GIKkKAoEG93ft/fao/XZ
dRqZrpQnd4ZG4EhIgZTGZqfOKZDK59Tmq9u0CZemJr5zape5qQXYRAsHAAPzLsLu4cKVhUPceegh
uUZ1KPafiFo5JprcdmXvXEHe9Gfl2MiMR8e/Mk2lbW8m2Rcj9O+JReh+WC5OyFrHmEjouymwGlRZ
TlMesiaRD2271TvzNLCMW+4hrtQ5eyaAs5KC6TZOIwWEaH6uWn6qVeeqk2IlMjdcp3nUX6o2UJtW
R2maZyTnOS7xXlHIMklUJrua/10aJqW6Xum7yM4+SIDXSMCMgstya9m4cOI3ve5S9wyoCa5KXWhn
evyrEinWaXlKDcsfB5C2Hyb5Ew9btOn08U6zY+uEZ9P8tclTPr2yI0U9gkSL+4LuMW0nuB16kd68
KXrXiV/YafqdwZLuQZT3VMyde83m6lP46lFPTftQUsHBqDGqx+W+1iaZKKA4va+VpTGV1mZ5dliR
WxmC8GzK+2XPx3R3gr5AdNf8YECeFxRiTuMcgH8WbR3PVltOGeshcUzrYUyiYo1LBikYwk/ShZv4
WFpoxgbHGO70vrmA+ytppXKUPevRNbzghBQ0OwjB20HxXV48mbwYyAIuRuMdPdED1NRVsNOD0Hgk
gFh/DGkdwRMs7/1GCvQGOiswM9hSmupXZjt/ffAjw6g8sNwoLtSoc2gYNo0dTbsZtdRP46Trp34q
JkjZ8z5qDHKTiCii/+usYhZIZ22Ex2FmKXAFimgnoQWPSNiq/WQN3hkyJIJIJnaQn6fTskHchFH+
9344Yk3F8DVtTY4zl8zR+REZ9QiQ8wC+D+ZoaT+kOPcIP4IUwby8w+AVguNRCNiGKj67RD7th5oE
PeJTd2Zkf9HowzAN0/MN84Yj1Ga8BJGXbluysc02/VIVzle/0nFWpNVBl0B1siwidFKP+GCDB72P
7+QU3VUVy5HGfGaGdwBdBRKetzoaOJHoizFEEmlMLOLRs3tkfOPwUYIbWpdm/AZ5cmVMyHTiOHp2
cpZeFbmIzNE6H1ks0lzwF5n8BiHx053cQ+91L4SAtOtueicDfto46LnXwXOoQEx0TVzsiRlgBegF
nKX1uDbqHitZ88Dk5C2crzCp6PfEItQ6GhxVHkwy/IL0aFbhfZI7qE19Zrgm+kFjZleSy5ozVgQX
DWdi75IoiDGTRvJn0T4yz/e3fomifxqY1RiVaxxj4NNruxsOnRDJPiXq4ABmhVauEZ0jnahR3Wt/
CM0FmGYnn0MyKaQc3hvyw+aIDgiLJka0IHWOlNowkKSbmJoSMleGy2WT2UgnkJwasfyB0KSmKlvv
IXweDQ9BhBD2A7m5Er9uQosDSaSWK+LFhL7DzoF229I0ekYmmFvtUbNCMA1l5wKQT78OsmUSP5d3
QGaUifeqI2Cnce9FqFIGuXFGSG92BWsCCA8gaDzdUcdyqMiMnz6HWvU+Uaca123NYCLQJOVn8m7F
GN6Br5XroCRCZa4g52pqvjNw3BiGCJ+1THnz6D2u0KjD48iKn709CIKB0R8Zg7RfA8e6k7MrJmok
FVAHp28aCtZXofXiSPWlaqP0FCmWwEL6Gb3fPr6YgNrqUpEY5s6zr7z6iAhFfOMjuWqp/1qhoSLE
vfx0WpJeUqec9nVPl97pUh93UaKvbMYQFu3JWSCgIVXaomA2J8prqdyAk63umgTLWt1orx3DTx6x
ao/HjvhIxeXL81W1MQ1rtm/64aFJNTCb+qOc7loVFTS8lHqI8DHZcLKzlmBo4bgui3LH3Hd4nFTh
Zxc6+CQEti+60egX2rMK1GlDbkRechDN6izKpjorwleIxKtKBG5kJki7+cgpHK3gHc8CZ2K6KoPx
y9ZvVmq49yEF6lxzkIIeOzHqn0ondXMKXHGOUzkeYj3/KJlL7ZPOe9DRcEy+Ga1haNp7zwgNbDuS
uJCegJv0uaeofMAICn1N+eWtKKMnlyRxbfI9gtUk8GCbepIPbXFLTujWi4uMBurkIJDh2390BzAE
NLKbzXLdILXhhY6VdWSiAGAw6DdJzbtPRfzgIW15KeJ8V6jx1ZWwgPIApIE+oqL3wgq/ZkTf3OiT
BzR+jFsD2lED4ZihJnjGGNkRnPnQ27K591feiDq8S7SMfFtkpBGYL2wAuu+zLCoPfQ20CLShh1Xq
2Dd4/eCu03xUg3UyZkO7k7nFznenF89GbD2Xrqf1chO7FKaUGoFt1KgPr03J/NOfi1zutGQ2z/e1
Z/xlplesKZUrNmn51ZvSrzEFitPEHDBfdabtnZZ9vIirIYzCozMr1dWiVJ83y+6yATiH1PyfPuzP
cWq/n92TV0wLNHzyEC8Yql+XnfPuJmW7rgVUqS1BUZhy8+QAxIVAgPkJVKZOU+GRt2NjupPQBtHg
l6dl08WjsRu/h6zBrbnNqzUXP20jKBkZU69bq+jWtBHsLUIaEompngAvYpZV9olYCUunVXuc9q12
mkz8Vph4Wet6WzchKcdwCPOGozQ9+uUsdvanbGf0wYO7r8gFf4rc7qXSPQtXAOYFfbY30JhcDVVl
nkdj2lh7JXv3qa1oq8jOg1uZFc8SRfvz5CqM6MMKgvJRK5zk1FveSERiVG5sF3lbUigixVIQzl2K
kz7UD0EDLruvWyoZ6Kkn4eMKnJqM5K1BI3LbMsErBuIJalOuVHKSxfSdD9tlyNaQPfS5h8kxhsWC
cN3sG3nXh5O1T4kPY6G4jqOJq3FVF6wAR7HpCo+ybkplpU2D4mbH9dVDN30uyZiSnMkbTc8lz4KG
bRFFvwbIBZ0u+eJkxJD5OcUGP6rzDZi+8pKkOTGehfaq4AnuXOYIyH+C7kFqcprbD8038Fh7FzlI
NzXiyXXDYs9XgKxd/KCvRe6f8zzWPrGQqbXwjO4OK3d6xyWahRJxAYrJ+GegqPGgykeeI967IHxw
/Mj9AZV+0zXVGja0c0t9qwPVEpN5rI+HUtTO1yy3yMpu4NO7COQOKLke5UBDp2sp8rKgdjGhErFm
aj2s74wgE5IJJgJnGDpGCNJcW5qa0ty0KVQf7/Vy2FPiqE9QBUEihq1zF5RBSj2wMDaa02qoPrRg
M9ZSkN+Z/oRMcWBB6Rwd4nxXgUuAudEZzxTbcHaB+U4zOZ5tVnCjVYRPVeO323nPRYC4brPGvWtM
ZFcIMjTSM2ev65g/h6wR1nHLKjioMtAnXlfshb7wQ2JSHAoNu/R1jG2X4DSUPLrmfKu8ejwCgBqa
5q4lLXwYNIQmunkGSMqBkYY4EtVKAIrq3GtfZVcvzqOLkUpSdPXhTHeyODJmYt+K2wczcz4T6Cah
SKGuUvG9j/VaW5shFyljQKLmtI9tzcW4DnQPGNn0vS6z7gC0fOaplNqKvlW+g5UVHCrwi3GFNdcd
ovqKJaEn8gBfmzZhzEkIhWjb8T0MG6bofWXcLWUpbEp72kbOo6F/lpYgUaEouIQ13hdHJQqzbWid
0mgiwEOpHRQrzrGhousZTK/RWOYHqD5PfFrjHETBGihBMgMpHneFB0tFuq0JdlefdmgTHxgi0rVD
xjewApA6Bc8PrepNNuR+dLSRSgK0z13aXChz2pfBeHfb7JaTefwQTnlLBTpokCRiyBBc0qq+Hvb2
+D7K/k7mUr8EoCJsDu9pjPIv6eT15w4ZdmzGzl0+9m8BtsT7tvQv4If4BvYIcPSBlk0yOjepyE9P
TGdFok99myhtBy4dG9G38MsJrT6TR/84OYTiefZ3+KYk0JmIwgKNyXYsSHS3EEeSckJlUvOYH2do
8hBUOY4dbIa++aYjNz9PSAg3dTcUB6JIKvJLs2Jor2HZobIKqKRp07UvPXtvjRWhVeiPtkvloM4A
0/hNOeNg4bajIjl2CRbyyAO1PSYcDiHEXZR57nv1MjIo235zG82uOo1d8gReOMJirsxzAvTVKYW+
HUYoi0moCoD8awNp1Amxv3PQRAT1kYUnyKA1ejJ9P9Us/ykVqzdGe2bheryDcpt/NNNxjKJTa4no
zkFPvWWSVAO+qXz9FsFkAmzfDPcopJO1VTXaJa40XtQM7nubYsBQTVdP+AbetZbUFRYh24CuxNqZ
OH5MbJ1ziFTt3BbypR9kuS+BsKxRf1oviPiI28v5IfJkkOq0sqOjEptnxP4/OguSoCJ58YSFHho4
NINR/9I2XGHdnOiO0OAjFqkw9qqawmPQhuMat+UWHsb4YGCOJOW4UyS36N2dM9ADVkz84kZcpkBh
tR2KV2HE4cWuIcsCKyYdXSFhH0mu4CTUkgePl9hE3jChpo3REIUz0JV4MfcQsf4/1w1wZluOzrlg
zug3FI6Szmz2rHDLq63p7WkIqZrahXGNQudVR8xOEov1SqsC43MO0gNzJ1MLA6cQVOaa+pLJ2QeI
gvyKsRergcimLVcHraFpklA48Y39wukRsyUTr1C3F9F4MZhQXKx5E5mMyEgIz37PjFDpYL9a2lKn
yKHZrCLjuc9S7PcxWZFaiQ+jy86BlRvrutd+pj4G9br11bNFpstNAwNoe+9LHk9NdufzRNG/6ZP3
SO+w3qVoj+3WP6AXBSQxW9Q5IsRKsk5sRmWjDp/o53kNylsKZ+csFRhhIeOv8yoQ69Io8/OgwRDJ
s+GqxUz5Qp1wltR2yJ4wg+gHrG/IJKEtTg6RIkfZgMlD4BsZMV4SNwHD53Bhp9xqchPV2XRCv6e2
PiWLlVMzYPAGYWPXdAVWsiaGB+7aIXXjUSBDDLpjTF2o6nGYH1RbzzpGewBMOYCUjbi+TKZPQoFo
VH8X2p6xi1Ma8V3evJgW2WM5EW8jHW1aTCk4lCu0yEkyJCe1e6vKqr6BAa5vy7CT8g1Gh5Ic3OFG
05K5etl4+Z07t6nFYNRXe7iZgR0evJgRnsSIlP6ZkdzC+ZYbkZ2HzBLNW+8cehLrDVN2m65Kuc/P
r07R1RcRw2thGnuunMHeqilJwdBmrBTCkC6rywpUWi95lXKZFLq+1YRP+HMeONe+Iaqhz/RrAllH
1nl2ln0SHksdUjTjHlxTaTgUY7N6nxbTZ+haASvkTD61RnTNm0p/9y0UjiHC3a0+GfdtzcI/y1p4
pxzIdR2V+V5UBYFHevrRG6QNzwEsKrfBqDnChaUC/TLDJ6pbwTOa03PUDyNA6xYZHEJ4UE/etzEU
1X70i36rheY5pG/0jqFkMzkwX9B1hneGCvyrGHAmlna3FRRQTh1TPcMtjK9JX+7QUdI9YBKawy5l
bqthIh1NKjv7zjKBJJa1fI4Jb8AssO6Zu16GlHpCl5knw6jKW6kXN0r02yQx1efQ6T/soP1mF3lx
8GU9PivK05QWniMEpIe+obi0nA/LmUE05V4w5dgq1NkbM8uA1QVECXFyc8bXyYuocCB6lDP2dS6q
h5yV6RgSg6RbpJmVlMroQ310YWOsDa4bK5rx1SWIjWca4CAWCHrEmFKgtZr4HSntTsideA/BrRxL
7B9zvg6mhaoYXnNp/4DwwF1pqu+ZZ5ovJKzITT6ZEz4LBmEyTMkFQru/t4fmG+DY6JpVKPLHriw2
Y05ns4pNbd9qrg1v1X0Ni6J5znUprqFlviblg0P//8lJ7OhZVgYV6jwy9mEskQlIvTqJXqFYRrzB
5WveWLNpf7lFUtpfu+EokFlFYOYzm1z3Jorl0VqMyr89uXnev5E5iMsXCcbib29dRed+8dP+upnQ
1j7245Vi81854YubdskO/2X9XazABdSPDV95II2YnE+eTTGZcsmcHP7rdh455GpUVmwjUUiPfwR9
Sy9yAWKWZwMW6LG22u9Jk5WQE2cj+GLYXlK3l1tGUsA5kc7bLzNtN/vZf91crO2L1b10GY3C2s42
9JVx7c8G3cWlu+z+3thuGG3LhF5tNBvPlxdYXvDXS/3HfaSabyY3KA4ZC7AJvXfqo1juX5enJct9
ywskoHwBW81u+z9eMFGIsxAzvpbUSE+F0+MYX/z0v/bnO3HBIYFGlLHJO7zSXgq/6bfRfLn1e9cP
NSaqQcNciTLA7/uXw//Hfb93fz/Pos2TQCJg1b3cmQZ2Su0AZ/TyCuHvT3HZ1zTFJxHBK+Dk12lc
RuLki0qc0j50rHVjZwgyZLLve09SOsQvyBM08VWatToO7qDq85IRv7yuO+WcHcvNX07XJT1+9rwa
oQcLJW6+LU9eHlw23vzgcqvGpQg/tjj+frnl/l+vWQwU/oRCP5fNeDMqeA2ZfcBGllvLZnmgjViB
ExCFxUI9QU0l/UCFVHA7J91iqKhOaZkBAQFrZAZWelw+5nDxbv/+WNNk181fquXrBPegPC2bbr4l
nDGhSxLhSgv64VSqfDiZlOcp6rH7e7Pcl4UTK0NCk+OkQYbcpFmxXf6QIPZnqAGb0a2CbZAg3T9M
Xv4i4w6pE3qBFMbXCp0LLEF0TeEA5KnauY6aTV2U+6Q+br3MhUBgo9jynjV8RNjrnH2c5QOXaNg9
ZQmhLHwx8vzRSijB9sN2pJW/onROuERgIDsY90zQzLNns8Q3sCOMrPDg83Uv0NVvmRl7O3NMvnuS
9Q6N8Ben4BdmzdxZ5DuN++7NgxzQ4XJc5/jI9rVlXYldYqmEAzwJCKihCvpqlvatMePgEogAssxc
bJ5NeIkTnlze4KpfuWP9lVocvXIaoysEYGQJ8cnwgmgygDg047bxqf6PpaC6SRB2CvBfMdM++o51
9QV8Q6u9DnN7tW2A3DjxTXflWYy1DzX83DUlPdJ23Nh1+ybS6p6K2Z7MMxxzwJRG75uy3xonw1rY
yGMdJN8YrTc0Afl7gmgfax56rXL8NmFU1ETGx01j1hultwqU/WL27iemHr3G5TW4BFk29FlG6Wor
06Bf4NcAGLKRDk5osljgMh4JACM2/OOoTQTsOvx/1ICuYMg/yggyad/CCTLM4Uhc40NM56bLWFv6
/n3k0U8kumcf5qS1u4q0Y7mxUmIh6OZQkCF6ftdTQBUN4QvoUUiqLowGqYNH8jBuWIsjV7MSO/lm
dwReBvu8HsOdClP659J4L5y9iRlmZWVM8VUFrKfzH6LmLgeYtIXwDgujJV6Uec2mIf2YNW0KYWvD
9ItGIFEQ2KX3PmIbYthKgpEFVUnTjK6ysp7GxpRrHxfxGm3EIyWqK397vSJSAkVxxLrKJaB9qACL
xjYhFMrJX/l2/jSaTTNRJ41rGtxM8I8i4OQyDPPgT4IehhXupy4iP7DVv7KAqPnKmka14dzGiJUH
BONR4BrIhFJvY2Pl1KSjr5HqYSZ44Kp16W8Juyv5g43H0bW/+46/sfuTSuDmkYngE9Oim1vfxLhq
5Jm/rwZxIPKAONM5KlOfQzObkPhMcw7SJCNr3DJLJpN1jtms5sDNOMD0JOYQzoE0zmyO5ZwktGNv
Tu+cltBO0junOcZzuQsL5aqaIz71OezTHoj9rMn/NOcg0GxqYL3P4aAxZloK3qZ7DOzBBZtHgqI1
x4nSV0TQScLogLr4KFkkroo5fpTML5fiAZGkYg4n9fkL6jmuVMzBpSFBZ8UcZaqNEOao4Uw7OQed
ws1Ah0sbjcpE3T0PA4GoHcmoXCi652XTwFeaw1Pj4gJPeHqKSVUt53hVcnf7ZxdE7CYme1WLpx9p
BF3IjProPrKIneiznaV8k7EqlQfA7fPXRIseg9DFzmhdMMMRK2x353Ky6RE0wL4y99FqLPdxMKLd
mE7dvd6aT2VefQvB0fIQ1u9htPKbI5qKhbrRHz3yXRg1KsQ2hTHgF6rUNpPVHma4dWewsuuKvDkj
/P6kzAwikTIidT/QlGku+osbv2Yq9pj999XWrwfOgv4ZoUcD0KTvV4YnmToppoWpfi0dT1xtcxTX
3ESuOKBr2Dlk3/JNjkloUyR3FMpdR0FokLEiHsqOHDbNCYYt5Sp8+dobiGbnajVkvaO7OkxTGW2y
bA5Dpmy6qaJmVqtn4RZ9+I8xNZ9QVoRPDeV5OEXZi9Ofx6mWhFs6jCvJW2aM/cWXo7rGGmGxs+qm
rKhKRgXm7ak6dA6//n9WFht/xE0JD+e+Tc4Ubg4D0M+fVoupM2MZuZY6JIaXHPqOpneT+doKzeCL
h2jxacjqihzOcWfP4o7BaaL/5S2Y/8XtwXtgQNUh6Os0Aq0/5OxQBRqgiY06ZBpyJ+xJNzdgBND6
EPpr7L2nJvNzBAFqJ4suvBOSiDwzM9aaKrp1XVoZyrggPM9iU4DO2a3zgueG5vKR5ap+N6tAl2rU
/3zgzFlw/becrvnAea6u455Ahw9R7w9BNm6G1IqLgQMnQfyltuEdg86/M2D5bxEviL094+uGzjh2
zhjuWTYlwBUPhki+Rv148WshPyGhGF4IUUh/LSjmUPyxfyBQsQXjF1NgqjH3dUHKZhZF0+l/ef//
xdzA+5cmLgJPOvwZi+D8bx6bsY7xzBhOwVCXM3UX5A1GuLMYmYDyIqg+osrI10ieOtJr3C+dEzE8
CHj9stkWZiG2aPsJMPlqJ3F1mBzvi5wrIGWs3vnm3ceDUnsokz14ghBgZizuRJO2/8+dW3Q68ZD8
c+fWHFs3/6fUn8l188/9OxXF+4ehz34kdOSGg31L/uu//GXeksY/HDrsFpq6/8ChWLi2dB2+qmPz
26Up8RT9e3ad/g/DJfMVJAqeDcfF1fF/cG2ZpvGnC0Ta+D/md+ZYFoR0+w/DDOHdpQ1yNDmm9IoO
sm8+WuGQNU3aJGYJ/+TBKJFaN+2zIQGvG+XHYBgTJK/0uyrTRFOGopI55X1SWc0ZospN+kjVHU19
pkOBBtJofwwZ0toimIoToZq0NoP+Z1eYSMlHdaPyReoI0eE7CLH6yoqBmI0sTKp2i5rrzoq/4LDd
JaZZbKah9jZ65ab7nu7FqrF+VmY6AeUIzoLy4dm+bwNc97qqP7ISosTQlu5uRKi8weYRtt+CEC1q
44knJx+6dRXRfLYCgrf9CekU7t9D1jX7oSXkjVoAIgWy3Q+LcDxOgBaT65rvYhJspeanNITt5H5g
irvGtlvvoyFSkP318WRkwTetIvpVkG7z3IDVPzSl/x5aMQne81jo+kFEqwXduDv44yVGZ7ytOoyb
AFmPIqPMvc1rwm+qmBzQWhJLL90AYN9Qt1ydZiQt0Xtb26Iy5+MXjca0uSJGu44SW6mddNexRnJT
JGpPfEpPKt30xMDHBDkm88jTvw5dgbA+735U6Ecpur/3ooXRIKdhrWE03Y9xaWzKfoNWctr1RY3/
mMXgBkXVK31ugUhhfDZUPu5lXfFCRbkqNeKJwCL7m5hphIc++J7MmAnzcjjuC1yyx6kc1zbtmIs0
ylVR8cKWp1nbqKg+LfxYy7PHJrwjCEaeh+gx89Oz5wsgeYoJjM4LxllpU5Oa6an0LfEfAJKwlCYP
Y5WcfGlWe8/ijyQH8gQCJTy7KHmwrkbfutCOEfey0cP+r00dRsnfdpdHl+ctT/nvdpcHaIHp+8EW
l2VPo9+yzmiwrKu4bQvaif/pdyyvp5ZHlptTJuSuDJzHP96GiFloEKb+Vlp1dvr9Ln6/FZuzGst8
SZtm/gv+6dtbfnZ5VMyYSo9cr9XyE78fWHaDOICQvNz82/v79UxterWdFH1oAO3rb0/8283licuv
mWq1hRtNuARF43UI+OeybGrDJPZo8mhqclG69AFpTaLL6EbPMFDkb8nOCgZyzi8AcJO/bbRRJBfX
TLlPQwIapNBX5HzfAK91Z/kUTPv35WeWe1tvmhcXJqSHQJzsvn6rgBVtS5OUbzplNG/H7hJq5TUa
Coz7klPJ0DPt4je9dlluWWGGuQN26qqhzHFO3eFERvd0pKjYb6mgrXKq3FBkDk42WRf8kNZFmzfS
jswLy/DARGRTt+kbnUALgAMPmQ3dLebwF9/VcBNpaP10xwx2HUYBUkMccVluNcQdrepxfKSrJGsQ
wmgF6P6YsX2hdUiGuM4x/H0fXcSt1VJPGeZnEBP1rZIhngPIfIuadBGOhj2KEiMkZkjMx30aQou0
Y+VVF6AEOTVPP6a0oGobyewchr48a9mQd8dsef4h6C+YsPrki+lYBYNn+tkjq6AOQaGJaW5O9Q8/
26xVrU3+H/XykNFraozA2pFD8i3xKW9ZZZztct1Q18xNXnPV4HYpWYbUpST4sciw5LXkW5HUN1xc
xx0uYwzCUCK8YEZF/ty8GUgXwRpZyS3z4OFiVvd9N1nnjJH+1NvhXXiPy8fBP9EYK70r8A+S2ROO
eXgh3TO8QPeyTjXKTn0g0DdFVOrVVgnojxfsoooaKcmgVyv/cPCHXiAK6j0Z2RWZVbs+17C4oA25
6H41XWqIWcdJ+XAVuWu5f+qDckUEerxbdolj1X898LUUJ0t6xWVMj73mhbsoII/YKvkIcvowUBwU
1ldB2UA1VEB0r9oZUYdBgs4JqwjeSTBp8aGbnb/NU0elhTQCcRmRDh/HrD+IokEMYksWW/myskYE
h/sXwdt8YlWWNsxh0rSdPD+9loRZURTvZrX6WO2WXaHVyHoEnVaUvdkV2mGx6d2CfMOqXjs15ERY
ig9pkKHdJ26qcD1/U5AFRQOeRBqUeemxTcZ6jVgSnEURGDfXzvYo1tO3SMvTg+XHN9LbjYM5k2OH
BQvKMomK8AwLFQtOFlYaWt+eOSpy5W3ZQA6hEMFzcL5RgZ5v/brz9/7yg/FSE14e/+Ppy67Jx7OT
VntbfrVrQmNRESmxf/zA3176100yQF5q3wx3xe93svy+5ddPC9+UWE+1DpyoJNJhLkwvr/m351d5
TfJ5kAfrAPEdZaeSPsKy8eYi6O/dxIQP/Md9y6NtJ0K6MtTavL2pGeaa9razy6HUWqjWtDEFIe/H
fOGcr2UefAVrW26QSH51JvcDlm53bWOUQ0kXpft4+mLPjXeO6zEdyCyyBXUMIW2T9oQAeW10h8pP
XNDQztwWphjRiHRL/pLa1Wk6HjNlvGmyOjpmSKWaDL8JsokZGngyXVBNTn4IWfg0Rk86L6GR60AL
b5raGlSZNoltRRtFwMjK6gifCBzShbBYIAsqIkaJKT5mqX2hldkc6I8QT0VkOkEycY0xovcwYtMA
1kFpb+qGly/A7aNQVls7ML9ARWOFSQcOm902q+gPumYp12VTPxswRXL/LezmjADHaQ5OYY1w1ktS
XybvLi5YHyVhvw4z7SNT9CjbaGaZDN6hRCqwqW0DLUxNAJVH1RljJZdaBkIgnQBHjIKc8lg/apWH
KKSr5ZGSLVAed4rwqPrHBOcQUxQ7QtVLTG5EM9LEY7cxSwc7fBDDYPEAvtrduKLNOWyNsga9N8GY
9uqG7Fo5lJuo7t9SgxmYn9rDOrFcUKXjsYrItPJdzKgZohZOupoeThjOy+z0U5HHkcDAagOqGon1
PbKLEErZk2PARQqEuo4aEBIzq784Qe1vHF9024hiejJKefJB0hzV3LCKgNivtS55VqY7QKeL8WJM
zkcwdcE51Ksa8BO6WErd96PdZpc8qT7yV7dNnc2Uqn2vFRhp9fZLTbLPRg7u196F1EkE2yZpYAAo
h0o6CMSVh8t6Y/Yak4ohgGKWlPz16sPUY0Jrr9hH7ymqUqrGqHc0RnM99SgLe/wOKStrHAAYsfwf
YUv9Clfwxp1xflFL1Y3VOUfMulazUE8/G1OXEqMa3vCT6Ju+lywayG1g7UGWmK1OgFiqFwTMocxA
vRY/KZtBb/Rb/Qygse/zT7RsqGb04lDZ3eyuaS5I1y+6asMrcVp7WXEELWcgdIr8CxnR8rYqebYi
6sAmOQqlYX0M0zg+OFa9qsKkukYI03TPQY6AbW+FURBlsNLJc+6eMsDSXQSlngvcuqD4trJ9ySdF
a3rTkxwRau22FAPKv9in2WClexiRKwAcZEGSpwDNOdNQtlIQToLhgo4Qkr0jAVnwr/Rw+AYvRum+
ipguqe4Hh67SrUPbmwd0b9HJpXxv5+6VEveM0yPCp0m3hVHc3JH3aJP5mlMYNDyBzjOI2wORmgcj
2bYWhSY9Fd7G0g9d7EP2s5sXx4o+h7nePoBV3mSYL4CuQRISzkprGFZsgMKr3AtxejupthlH8M+6
Jl8w77/GCXGMnUrJVqtKAh5XCREN2JVygEZEidi5ZRG5O2vvMQ+e4+TmGIh+Shzt60jPJ1I5yf8S
XcHiCAybDL74bUq5sB6+YCNC8Ns3d7TnvUs7YDht8pute/q2AW+GArgxD84gtc8hrNIdimzyT/D2
IK+kh6RgVtgleqFM9ussxmduB8krmWXa1gyxF5gqRDYnOT7tOG5HC1icpCa803VqvBHQry1Y8us8
xUmDnlybFEAlUqVVAW4M2Uu4LoIghUI5Eh+rtCvstAgXQJVopBE2BSaYPnj0Hemdi3aWUEKzDjWi
rLvR1uE2uQXaVO9+zjrJBzdZD59eQAvL0Tx5sBlDtNiMmEhJMsl0pvK5qU7Kr+TR03+aPkZwqHl0
9QNg8iJBz5K38c3A98UinENrGrA0icsZXZVvZkxnbOPypMf5PZiN6F89CyK1ACq1yaPhgxUrTn/E
hWuUTwR2hoUxT+18QtRltBY+xP3Y6q6VG6/NOKs3GpXwjUZSxhVKP1kXTndsAIkgGewfYVe/511l
ryOKeTTcGfGWrmpTxl8MGODb1E9PHvOnKSghoASCxqBoUPBn6dqXngVyz3N3nSa+B+2JMGb/qeag
rwK4gKhU/THwVmMgfoaUMFYmMjvYFyDJQ4d0m4FADvlOC/BYpSHLdE18mFoVn0ZjywIZFVVavlc5
FyXRND+xIyIp4UCvGFeRhczL0dDsr6EWdgw50XOFKX/L5OHegkOKXjz75sOiRDqCJqlCXVja+NB6
bIMIHLZubD8EUsO/YgGq7BGWdO2G4HHE/CMGGdL+CE7J9TvOAibo2U2PvMe8T66B/hj07VXfDOm/
cXcey60rW7b9IlTAmy4J0MnbLamDkDkb3iPhvv4NpO45UunuuhXVfR0GQE8QJnOtOcdsSryuEcKA
/owQqG2lms+Rnj+OFn+DrdHBpNae5tGjtQyEpNpECQ/lbc3Ms7FwwJSgqH1AnDhW3V2qaeZ2dMI0
ALD2YsKNBEXoYc8hctuL3/W0qnxhjuT+NslZiAMWbbGHVazCAWJQhrevu444FpwimzbF5mXOWr27
rl3Ch93Gvitd9SYrV+tzjPgXC/BHTszFmFB+BWf1bi+xemsqf7mITkUXebeIM1ExMRtCRbQ3UCHW
1vDUpgws3Pl6RKJ0nIrotRTsXgqg200R45VjikN1eqPXkA6qhBQ7vS38pU7+Ghvzmc5YtuEkMm1T
mvHBgnWNPeUsr6hr5ZHOn6g4B88lY5ILY+nj8Eg3RIO/9oU7bSt7FTGn8bOTWK9GKeXVFLZ0A2lv
SdEmeqiL5SNealKQzVnsBGVWJJ7aAWndISR/tKr4X8GAEuiMETWxppe+LMhlcuf00BE0Gk+3CURu
csze6Rihb9m7Tc27KocZs0XfgASxeoVz4oA2Im0vBxfrQRcP4OAy09k0JoQAuCsJLMLqpaRGA5T4
dh7LF8XC8IvZAFTb3O77mVAhcq8f3JRoKDnk0rO16d9ygYYrGNLWZ+67kN28SwjjcJpoDyZ+V47W
heEN6j5viCP3rGHX2IRKeFGy8zK6mKWKg7vKkqDtll9ViVVpgGNoTCpRGX0NhMGdCZ61jLPByQ7Q
d+2tOXrhpmnR+EAk8PyuDWEOTFfz+Nsy+nY3FTQIsVaYO3dp4JYV8S9BXJ6PaOKuFOojTkBj78ZM
4VMBcLEyEA6eCBIejy9Ztkbo2C2buUXEY7pn+gR+HGkjydVm8+RhXtxDxfwL29tfEeY4uqaA8+o4
gQfZVbAaIT0AU72swNdezQWlDsVD5VeZzD5jNzma7tGsXffgRhnDCDddNgx4+/P2Ju0W1QdYofm5
Wy3XYjEBjxDl4zSQPKuaNnlTxw8HQ61eajuIlhyL9Ug6molQgB7btC2Ityg9x9pXlDqQh+U17JQ+
ZHwNxMMxo6vRMPyspplStDYpmuZvHXrCBtM7uqCexhin4mHrpWp3zriuyrS3mEETphGAu8RJ7VKC
UNGEeeOOlOFpuRARUa0c/aeEVm8IzjWe02k/CudXFmJFzfRi8MVCay4zUJYT+wyy51QtLeLkYkzo
/xkXqhI9IB01NtbiEtDp5bHv2MWzYs13PQI2rrSNGlhe+0wx3D7aHWSUnZnp74LKjG/pS3Ls0WyN
c3NG68rztdZwt9iQcs3UsATioowFflXBRVGBfBfVlwOhB1tHgRoPjwUUfd2c6651EClpmBFmiXmy
V88p1k8aHuyHzfWgx7fIDYAFItTeIqi/V6NzWysJCukWrC1YJAtdY+vrCpovT6jEw3lMXvB5hyCI
wCeIX11ItHA/rn8FMxyC4i+djkogbvoruwCHseRgryPrGuXWmVX0F5iEK+rj4oLthE49vNJjEMl2
7/6ap87yIWlhuxhvs9p8bLDjc5SgpCyV7Bbcbr2J69kK8kAjn2kTvyASgpjh5IOfpc2+sump5wYY
3PE2IeHzUCvxBcpaBx5Kavub2izSU+fu5wwks9GVR+EQo2qAp9nYrXVstCG9FKK8zDuASOvZoq5n
ZnPAsg8dVf4Y+5/+RHs63YYjDVHa+0CKVgJGnBkMpYmO8hT9gzhXB7l3DImD4n/dMkpeLPzbaxA5
b+fE9RmKXfdQ0Jslecx7HKhd/7LjHkLg6obC0VBSWv8w8jvRZDMl+cjdEztym+h1Esyt48LpzU2/
jv4qIJufNxGJbcirRFpPvupAInDJYwnCNk+CEfkN/2JZ4MhPDhN2IMXG20Y1kRJWT/4ImnpmPfYW
zLNvFqaF3YHemEAlHyLIxWdvnMKGNCj4cANDlyuMbhcZHg20QIV1DKfxXk+HawwZ7jYkz36be8q9
40Wdb6sVk+nuWGH/JPyO0VGPKYP2cjyfuYTdbuAr42XU9PMlt7E+Q5Ykf514NdiIFsP8NdAeGMue
aSWSkuh3qA75ISkdnzM5qMsS9qrqMNyAsHFqBJB6E4jWfuBaSKMaUSvJmmQ4IX5Muw6gY8ykB5u6
dlYM7ZFeA20KVWFe6CgGGvtdM6f3wEdJ1mz62wnqLcxtGu2dsKnF4abf8F0Hx8UeFHJ5F85pEF2J
bGRmEFy6BC+xQ2k0oMlRa/BAWWBCE7MI5rHmElinaNatcDt4C8lwXC1hGMFH16y/yF1Nzuoxek5g
3ffIL/rYJP5KWC8oUTl/oO/VwFltwAu8zlGdI90TjIMdOBMgvTzqzduow7k0VylXrBxEzAL0KYRK
Pi8jlAX7vg1LxdcEko26V/WdxakfJ+lzFE0MVUr3MQpJzfIchOUYVaFbCSbPaqmTtFI3+6iLb2pC
sRi/0TxSVYyOzYtByVrrHtscDbopuuqCFJ+Zv+gpm2Nms63y1lKk0NTJOO8IvQuYkTg4xN2icW6V
NSqD6vupL6eaMiAw5Swz//KW6HHuenrgcAhoJ2Ha1I3xtaq7Yher6ePSXEYpdM82LiG959geF8bm
Qdk+lpjtuZ5QyIEABZi52Vm5yvVjIgE+K1LXbxY13A9jcQ9pTAQTxmYCOMpfnUENeJn0YMmWD6aC
i6WrQUnTqJ7zm5h/jBp3ynX+2hgZQvcqNYgJ/pjwbPz76e9sMq+GYrhvldEhjp2Wh9bjMOOoTJlw
DYHx2oVTsVcaEivthAnpYtgtsQfJfc7M7KiZ3q1YCM91pn3i6hetitKb/l/NSJ65avJI0QiSjqk+
UhWtNqbZ463nIKUe6c/MF4k1NU9jDwgcZk32tgxQ6jAh4ITC6IJqL/R2SZ5jqlKSrYjNPbTuA2Y7
mLIKxDSvZ8/0aKnuVWfcjan5ONpkqM1Wx6wsXn4vI9TcXkGG2bjqtnkPo2EP6ffOxT0iounDWsS0
hwJyat3mKZwiQVAg6bSx4a32Te93IZxpVzfWC6A7DeYYeJ8ux0JOl+WK3aIP8AKaG2SgEKwKUMLd
enV0Z+UajqaHhect78A0uPW9MajJLkH+shE1MXhddgNQ8H7MsQtqXVdQs3d+NXpGExK+2qbQAkeN
mAMvb5pZacHUtGfxqulCZDVQXyVFOAQJnpt2ej7HYoMnmZnOWF3V7CIc156zzccopnqMWd8w6iCu
NQPEO0IxTUfRSo0F9gusugPCebKsi/AUOfPRaNHbVqqfRuaHpTj3bS6uCAVF+5RNr0jZy402u2jE
jK2T9t0F5Ulfibr8oBR3Q/eWNpA0AAy/FEDMajwoPsFpaODwxh/t6YMxZnrn2HQbLQA8C5g5MeB3
ZnMzKR+DAXp2ZllM2hLB8JkqGBpPEhTpiv4FO3kDstK61En2xLfXUXkpr3WPxnNsKrMftyNfjTN2
7Q7upWdU2sHC2LDPVeMji0S509r8g1yQ5BA3IvQdy6bJCP97YzK8xHy45pqTwLzJOaH5So+xEyYL
Ght07tgpLuBLtmDgGB9qo7uv3QhmPOb+1Q6HZj05wiHauYmZHLI8Yddo5oe5Ry5Jvz7fzdgtiZZM
T+aQ+sCG6EFVbrOPBd+4shYLe8cam6hcdOlAV6UtkFd253NJ8bAl2mfvUDo+GQPVl874VYUjYJfS
ov9gt5cJw1crpz0ugKD3ynitJJpz4IihatBnNx7h68E4ti0GMuIHcP3tmlQb0RZ6/b7SvOs+V59t
C6aZFhODN8AVMmzUqiSF5N06PUrdaVOqAtjasC/U8pWZ1cWiHnXMuVdj410ixAspCyovPcEKFwOV
gv0Mt2tr5N0FTv5oO3lpA1bSHnZVDHnMKi+H8iOZazA941HvuG52hge3W+hcTsz3xAb8Eld3Rn49
QoShSL4GSIRAbWoFSqqCVHPbEJu4VagyKMotOU9jZzIP1TrSojKgMRNgDVUF6lfF+1IhTyOzRgb1
uXGRmPa947RYi3qxb+e89ethcbZNkqsHgabZm87tkHLnIIiTMGrtpnTnM2t169STMxyTfILu0pAu
blJ6tCCPAFimGj0wRJ+SwEjKmyXTX+lNAUo+QpKegGiaFfPQhCr0aKF2V9/a2ItuOTf/duKQIopH
oz9N9YFYVDgxrXZMXCe/TorqvMLLkK00PiIKT12oFEdtydqDbgzXdP5JXk1LslFSbDJqaFPIySlU
Dw1m+6j0LtRp+BUTJB0sfcYGzoQboMWzqaTHqOqpQejs1LpKiCSsxOPSUVKdlZfQ6XYooIYnZ7b3
oAPG6wQr+NYEUrkDAj1vMTIl0Ascsa/ceDmNCnYq2gNiz1Wc8mc3vTrsCTQkDr0aD+wfHXoHBMxb
Wz+3jDW9hhgxsfaJpEdBhs1ZxUjj8WtdLrVrhObXffIlbqSQ6CRfI9fl0o/nJHSxt4uVgH9a3wHL
PAHvxZLmO8XV7769zeen/vEtwTqUkAQ6AJvyq8nP4WpIE/rrwz9f6aTlWV9hO6bhy5wyDA9D5hK4
+OP7fb4PmPxzfCje7tvbtq04Y84EiG21rn/7fnL984nyl3Su9RqP4RDI58SUntgU64b8fOH6avk8
ueHkfXFRxlunDMHRr49+bVFUZ+U+gYeGsP8B7xnFBo9aZZLWL7neKn6s2pWPuAZuqwBJO+QKM5eB
Kybh2Mwkwfv1OllqxcCkmDHzzaVt2KrvTroH5STd26qp+RF0FkZs4iHnDJf2OF+16J0pP/7cCvM3
l9gxSO2Z03xBtKBH+x5suxIKaG3zCsMqEe6L5jAb6Fms9DYf3oacgBOLrBWY7tmlqq4tkxnR/Kw4
JWSUc62cz4YmfV9bGO2MLTiFe1Yby2vW4fUS2H9H3dx7aEk2DDEca6eUyqVRwMHJF43rE2Gb+EN6
kkW4noxFeK0anFBTB4WAYSXs9cBu3QXZKQdsuXhXdsQpssQ2S4IA+jrv1DZxESSGCUfLhgzvpRuA
JBdTsgxb28ZUWxf62dgXb0vL5q1ocRm1E0QqiAfP6B76Um83EZlRvrNyHox8OnJhOyi1u6eQpm1i
e341qOXNo/KETkfZRvp0jjRna1Cz3QyuClw1aQm36cYgjo2d1c3PyHKYOfS70IW/6inpzpy6MEjG
lpa5WT8SB/RRjcbkD838MTpFzwTR5MQN55HoUa6BGtr/YFie4ki/r3KGtzVnMn8Y6syvfgmVKui0
YHjUAl1XsU8riXUYMxEGMH89kidpoAM0gH0GRKyBpuhr2VkYJprfzlQGTKPERNNzNkVPH20E8XzH
fjS9zaKIp2Ykhh1yyP0YMq6wZX69+kyo7IZCmkM7qn2b/UjkbzMXNex5hbvrSzgRiY3SuNX9xLTu
GkqczdTCMnLoyhdLeclpLPDIYqZHoyhboq/48o13Upfwpu5CgrCGpQqmzn4cDeiVLkrtUsmbXT+T
sssFYfHahYyO6qpfvMduAfWR9a/FlACuomtpxuJZnYQdWCRhoOUhWV1qnuwa7Ow39eH1vyPQ9VWw
913kSrtItwzDdE2DoRK6Ph7/JhKNQ3POE0Fxap5puhSD4p2ILCEaScuvcxV1R2KG91bdGIFSEC4O
hDIEPEdVuBAVAl3j2LX6nh4KCIMIvy5cHu/GnMj+i53iKmNHqJzujlNB9L988X+TNa9fHDmzTmvV
Mmzq/v/9iy9J2cILqrnijG52VEh64SCpDKIM6JwJRKx+l7r09PMY2kWcgJr2qv/tO/xh41H/IBZu
lUKisv7xHZIGzN1EXM0RscZ8Vef6McOHfWTkp2GmcJQDGZ/uLmR2oDQMGYR6sq+WuKyf//OfaPxU
+rItkIquPH9ddTXb/oFYzwiaMNvMiY6iDgFLuq15FD3teZWT4NilT8MSVfsqt++loxtcznRIKLYM
tXmsUfdfkEHUnDOg37QlIfERghmuV0QxxVo8BmbEaRpFqHYROtFZCBvS7cfuolY6fY230f1WoSdd
5mS3Von2arvDcJjACGde5UBn4SZZb/p8efrPP/sP+64DIh9itqPhbPk3eruAeRn3QxyRkaRD6ezq
Kki9bA60yNnVlg60YmnPh2ZkbjksB0uvj8VU0t/PgY0203lZ4KIo1NE8aFYxHMOVHQtqBJtHHQ77
fIn1g9DHOxFWxk5+8/9v8yg0x0WC/B9UzdgxXsvX/xZH8fmafymakTP/l0pSl2OqOIAM1USi/C9F
s6bZ/8UwQUPyZoId1FQ+6e84Cm8VNnsqpgXqw+jY2a//znk0/8tgfkbJXceAZdum9n8SNhvaj9wF
VP6qrXEeoSHugut0f4j966XK9DCc4yt77m5CqslrQ6Q8lA3UtUIhLqysSEDKkZQJovTI2Xuhqtef
jMnWmMxC2gLEIdSSbuxCJJMof7uUSXJsPs9QTm/Nuk2Zl5gd8J6VOsaYwuk9YkvpuHdWdVOM1pUX
69EGNZOr3mdz/7YsNNiddKGYS+UIufRznE3vJXwlG63wVZ7N6s1aCsfgR9pPRnk+FO7GspcDF42J
IboJEK/WCKq+bpblUbGKX8asJPvqdzRWBHG3+9alHqIJs9zFbbbsG5IlIMTm+4iXIQykTpUm0VOe
rzwPZ/6YTNxRbL0tpxdqQgMyFpN50uzNp2h4nRY1uyn6KhBeCx56aVOkmc6ZMsTmQYD5Yio8U+kZ
mcMkXvLRQD0qh3xtCalAXwECYNNWXc5SE0zgBPJuYXYUVvNq2us1DR8rs09qDJgk9siKxaoDR5tf
bk5CnFOzrSPLxthDUTeqC9cXBAjpTNr8VJ+vyecqKYtcNSW+5Dqz/N5cKyGGd6ckCfHorXrdDwiT
hUJ+JCTDCuw36Y4aAUqaBTLDzJ+0ll5Go+evmrDRKiXAxxPPQiZe22TFuu7OSLtnL2VQYS9EEtJo
OuleNZ7XTbxDFBGkmkOFNW+rXWJTUozYAjnt2jGY0GPlw629IAyg3a0S1Yx8lyDqfjsvC11/d75q
xrg9g5b4O80U8iwLVNWAAmMIkihWeQ+mco+03knpclDNxrn+Smz9dDAo9k4phs08i0sfqWuI+KVZ
/9jpUjFgaaegx6ZkFWCWqkWOmatBYy12HCkY2rw3DR3H3s6cl3Lpy20V0yoaZhxcgP8pvGwBxr0W
PTFBCsUZMj7SywZPu2/TrdpR3TR0G8MtUxmvTUfwdgCYcv23h9rhGBfiSU3yJWgnUgO5ugMHTBPf
QFOy6e3orLfB77yTz1Wc0lJHexlXEBgMC/OPCuI0ifU1+hJiQ0tTOo4fQ8LAoNWhqesTa+T70CxO
SawTHWC9hiTTKbmduq1qUxBqzHci4Ur8SFgDrhxlLHeRVrtozRAFcHw7GrQuoGSQm7ZxS/rG7Fa/
PAxetHRpYyUUqluvZGZsOq9FG370nMC2UCOUbTvru2ShqjJPCU1sytfldGGoULr6dKRh2whS0BLC
IzS6xNuh08ptnaRip1lU+726PqBh9meUEhGY61YzTrGWPjWWOx0dph7X7Qi5UZQ94dJNFJgIkduE
8l24JqksxPf5Ij/wrxVreSHaq4A7Nq6rviRJT8ALMlrX2HEG3oZYKdniwKiYeJ1l43WP+6LVXP7b
3hlIaCPerzSPE/tsG6HPtNGWqhWAnmR8zW19R5TddLBEAlPVpshoqwaDrQT/KX6Q8Zjq8VPtxZdq
5bZ+7FJZRGpLfFZWqygVcFa4tKg9+qEItaqAmhZsVLOcYKoVRMeG4w6EGKa7/Cmq0IeM5WTsKa9B
r9jE9BhFC9hqotCRm+ZWU4d+B+z+1TWK2yyPX60yuQIDZ10pZLFtxhCZEAncN6mYL+KHJAnyXJt9
LYVNPKm4MqJ+T4e12ql2goSSWVFP/e7QmjOtuclXxFFAPbyKU7LZept0rVIMZNKWCbxMZnlje0pI
ezuBVe/QF69drEg9+7pLPqOjpKo3p8/XfD62vvDbuh7HyGoWCj+pS+ZrtlTjSS5po3G9KPaHkRFe
HuPdlTnsKDeZKViQAeWqvMlau0DvaP7uh2Vcto0DeAoi2ZVmqtQ7s4pccCTNG+GO0VW3dKg06R2R
NosSMkZBzonat2NH37q6o1zGVNDUhQJeAqAAlnQBUqLXKQ/IRXnToQOEiAi2fLGA48mbctSKE6Yn
5N7/3Kf1k+ZDQqbGOS3ODWpF5sp0vuL1TJgu7a2RAB4swmEX6ct95ZZ46Cv3EnzcIe6S/DCb4kpV
8GfImxpF58mM4iOsMQQprZadGuuM/So7xZZ9DSj+Vx8WNx1wXz8CJIyE7wKzN+gNR6Xu29ZRcWgz
PUCFyj9nac2u7aO7ya4oBMj7umb9N9t5PI79Q0Fx4UQ7y826+RAV9KL1MtpNk/u6Epv61GjO8tH6
zajbChTXTvep010hCvkXySJbORSqcwkCg+6cgRX/INEXjv7uDau2D3VaZEeLTwVtDaIFHSJvJAFB
FB1fWC4C5UBjHlU9PsEZFmaL8beHlu1MHhdw8vlo2UJmt79qWbJsY2RZdjJvaP/dmWoxnIrqFKOJ
J8QuzvehtrLI0FBxcL6oGmlsJM4ek7Epdir9iKIE+EVCAyUZM8rZT1ayptwDDFWgYzSHhHRGtNry
k75uftynR4Ig3JGeSkGZQg2SdYsUXYotqqYZN3Uot1s8crRqm7++sCByaVmhIT/u48oIX4HIezTu
4iRvln6m5J601BeWSpm3JhXKTUqHtDbJ4sTN5I2bYf0cSY6QN0aYWIGj6U9lNuVyd1gUDt/IpJ3R
qPpvHTAZdjJBIyTcj+6cxG9xHr8rU+zO22bdvad193YTyBBfqwWh1cVBPgJwo10C+VCBzCXb0Hui
rOTMSGM+nyEfa4FhmkMXp9tuNg9f7zSU5BIihsSmvH6OsR5+cunzbT4/Yn1ELn37GLkuCvHgjg37
6T9PkUvybT6/ztdHfT1H3leFFrRBWAr7InVefjz4P67KB3685+dX/fw4+fjnHXKbffsZ3xbls0JX
QOabpgz5Y6tU3zbWtzeRi3/8Jd/e7tvj3xblS79ufnxpB6AZSECxM3MG5jir4rMJ+PBZNWtTtGtU
0Ant0h7kAyHyNGrf63OKCFMIDUUW5bpVPHCQcMjH1p3TUe0hdLY/ubmrc1H/42JXM8RTmlTfllrY
I27MR58cZNq2TgU9RdFBZq/RtT36W9bljYYZD0G+5k/aoEH9ItTFr7sJDUFzVo7rjzBRUdWdrvrk
66FGHAaPpG/K+hLXOq95tegCxtaPkvrKKZpTvKJOyINn1153Obk6EdUCQ+ifdXmnsu75cunHS6ox
7w8DjDRlBcbIm3bl48glnUBs30wZB3jFVJzkm1QFQqWtXBzCmLqy/PhC3isXv907usZTaTEgsbu5
AbfkIQysmmdbAmpj2H8ihWwExR/4WuoClJ4y/QGbzGuk28yD1uNW3vTrUspgeBVOp4E+52/lDF8w
pZusLtNZZhJK2XmCPBpmYdqkn/rBowFY9/SQoiBct4XRfxQj7RP5hpIOK5fCzsco6kDTHT+W0btu
ChC/8ndAUrkLmzEjQnw9Icj75Gbg3Osced3X99PXK+YwV4BM/tmKtUQ5ZSsVqHDhcodWgV1nZUIx
UnoaNNWAlObRf5VPMVesUEuHtp40K1DbvCNDcT0HEifX0EpzyDA3bic0ggwJJthUNkrlfDpIt40u
GsQIibZq3x1do7XIn+Vl/WWLznQn319+rxD497HXrxajJEDXNG4+n/jPXytXSyHeU2Mm9LSqqKsT
C79s5aeItZUyrM0GpYuZesj1TPKmtOJQV9mcG6Rfq4GGBJeue1+OF0J1zEMu8ga+FWOfcSX9sC/8
ruOCmvL6r8p/opNv/c+qfCBxjb/y1UoBn8u3YjQkZuNAgZe2HHcIG7S4FVKl/En+M3K3jtQBKTfT
i7AyP3dZ+Zi8mddz69eq/K2fO/R6+PxpVT5ZPkU++vXaH2/Vl8PE2ONCHnJyX5NfRq4WIPoBN62H
6dcR+XnnkiDXViMn//y/IkXYB5UmsHyy/FjmmhzJcnGSh9rnojy+5bdh5Pf3AZjJD/r6ylFdkiLE
OFHxxL10OUkrU6wQJ0wyNYcJZZNqAXxjvlRtSR51TNJ71cUxnPh1mPC5GK5bjbYH1lSGT+uJQe6p
cunr5uu+GRfbbtZ02AnJ9usXy98kb/pB45IvFz05OpGLn9+e8B8KvhdThTx9YLmr5mWHbL9gcJx3
WM3NN1d+EbM96a6uHuXGxmsN6Wo9xL+2/dd9WN6YmUeWsvl6svzIr9Wv18qlr7/x64Gv9/vx2qR8
EJnScQ5j08gTp3BiMo/lujzy2OJZfybXP7/8UlPlTpRRhTHIbiH/0699y1teI0Upj3IfS3TVmTmU
+A9iIRjKyB3xz4vyLT5PVVM1dwe3zn00zvjs1ht5LpGrckne97Uq77PXUfD/6XnyyWP4PiJ0P8rP
l99vkDvo1zETSlTd584s7yVcXixk2P993Mmlz2fJxZ/r397127N+fsDPVykaeSA9hfNFRUS2bkN5
GZFL8rV/uu/rKfJRXY4C5eLXjfw/vlblknzd//iugEQ4kL9eIp/446P+dN+Pd/3xSdF6wp/UoBUx
mHQ5tKeSYAwEFnxZIeXS4hoQ76XN8ccjX/d9+h/l+qdd8vOZ8nQr3/zrqd8ekYuhGQ1wsAjMkHu0
/QmrW3dueQR9W/9c/HmvXJcvlcfZvw4xdEtTQnMwWzRKegyOm3fQ5uBYzOuckHUmTz0axdrb9w3F
N298yKYSt1gn1AdOJxMyjtq5oS6MJncRzQM90aPZ4MpYNHt+Ls3yAOtbeSA510MtXDW+Hg53qIeT
XdVOBJWlgEhp+E6qbd2WE+Y+zQgp6hHteL5AgvadiJCZwizOFyeh3EidBBtZF23doWj2pFVsNGSK
O0We437+4M/TyYK4S6yTqqWYfFeKDOTlVV5Yv27Qhvx9tf12yZWLf3r6j/vkpVve9/kJf3rd5yeM
mXdud3tcTUz9ODTljSuP3a91bx1HTpTOKYvJ43ddJ7Xy7zv/+PiPl9srXRM3OPEj/XpSky+HM12m
V/KZQwaVWJ+aG/nALA/BPy8mEaISmO7vWtKSxldhT+rmEblbj88Zif02HeN3pzwXSs0fXT2iCYSb
XD5lsIB3SdceKNiRkaqSQMA86gQr2Hzs6uRaa20CjL1LoxxeSboitQGGBZRf69kS1m04qe+1Tqd4
PT0HCUP/w6i5FXo/B210Uo5I8pfOF1qsIsMhP6DpyNDEB5T7RboaQakz7ntFnLUvdhRbOz1iZAjg
m7it7jrK1YgMzT4L8rlaU7L63icCdkH42B28sCMn0srONK6zBy7xqwgAeWblWL6ihI+2EM9RPCEL
yAt0KwbyUepsVPkGqmAUwjeNu1bgQ7KIPQezhjNNBpWC+ZJOHFUK28goGRbEWGTRFhNZHsw1S5aA
/RKNC7JZYPpmF+ZrnOuHonlXJhYvpsr93q6V3yDc5qBA5BrUmDQS0h1z25xp4DMFryvnGlXfKyTw
6ACZbEuZIOiq8Jewmxu3ILE+xXOd22zVIcdy92Z4JQz8uV9QLqNFTq2d04agnIryY3bro6UQhFTF
04TKvRDBnJXXTaV6V8z73h0MlScVRzseUpAjOvVrbcxNuDcxyP7VjFzWO4jltDrsdKfD1sOhk3dU
bvKAaRuV8y7eNFVpH3JwnUq6Qh8nFVwAkJuU5NmN52KZ02rcf2hIysFVQNFTttCAWBgrS0Ipjbux
atwza25MlBzIB5vuwVtCogucyAtM17tLp37eZmqX3KSWeIrp1mfFpNxXHurjxdXuFSx9W3qohB8x
5TkTWnhRLm25E5HMxSGxMk5U6MrWEpSDZpHMaO5dryFFA40CCGYd07eJBw7NyblDyNHeVspnsijL
GcWqnvdEA2FApE3sPBSz9srsk1klcZi7sqMHTDQNP3ei6FxSZhIKKn9teLNH4NmeWZ0QA9nnjYHF
wKnhF3L2j431rEe9yZ9KkswQB815ed6KaB+bmkDSgUeL2CbVVAKlTp7NKZp2GQXWRrQHZI5keDPP
pVfhaS0gru6j8KwuyDX73iTDbunKD6fW4rfZUN8wA5R37ZClJ6jmeMXWQAc90S77mVo5/Zat2RJv
uSTuHbTqc2fk3Elaxa4ao/MJ9/5htLiuVHTYhF5F+1n8FTlJeZ2N8Di18ZAQXxhA66Q519uXMxoZ
3R7vdKG+LXapX3CmIJXKEER+4bvLJhwneBfaoG2ap9XAHCRe62wVPAdDlx6tmZ0tE/HrAswBfU9O
EEieBm1oPlU7vRqxj9jdiz3SSkjnp2h0ZkJEdIKM9Re4o15QKQn12yFQu9u5fi8bK75J1WJlyJfT
Lupaik04UzEmt+eO2+Iks8dn3bHZSagRg9KP2KWddy2MbYySBX7aVXtoG23gkP1ELrlzj0Wy8LVO
p/8fwsonlXTrdZwxkJLjR0OnOay9RNJZIFfW3kdBqa2YiKEP5+U8j8sbp8nOKMdOATGBmc1cU8t/
efDiKVS7Zcvup7TKnRvxGR6kIp26Z2lZe9PIbnQXdmabXHL5I+qqRYIDd5H/MZibO7zb+nsEV3Ko
fgGyDn3TxZQ7Er/U5WxIRcvPxhRQU8vH+dH8qFvDL29E05rjz0VCxp9SiusCPP44cSI1FAijZl3E
B9fsAXY2HLXCNAy+tIVHBX5fE2I7p32UO4FRdI9oFcEgeM6ISxiKa4sRz0zDGz1MgqoFUemKvvPH
hfC+fC2SqwobAcC+K5IDdMYJqrpCZp7ZcYWYuS4VUbNsaQDM54xnNs3Q/oYXaR8aVHV9nGyXEHXX
YEBuSNAq9eZSHvsWV18xivLYmMwIbd1E3qRxlEdodfFkzOO+50+dm3G8IB4Ciz1N5l1N0ybx6vaQ
rJHiqcD5zpmfI5DUVl4UiV27qu4WBwRnM5m973rPdU/PVG9pBUVq9FuJ+neAAMu2N24GkiaOiMAA
SrRgOM2MEJqp4P+Lowtj0R8stUa2M5PJjAH0ZMyvTVcrlzmJWjno04tRUbCiFIRS0pRD3TzY25VJ
gZdwT6GAMJNiwDgyEArUt2AHIsfaQIrJf3F+PLMx7cPXYEctZ2h7BicrXYM7YTjZLZV5H+9AslfZ
Yn5meOneyOKXVKsuUxc/Mso3ZKRroAq1/AtdGa6XPj3zWk5vIrTfmDHvu4ZirZdc0BQnjA394Ya2
Ho3QMLrQbb3eisa9DFUsBgaJDhsEQXSr7OnGSixE9P+Pu/PodZXbsugvQiKHro0TDifHDjo3kXPm
19dg+33yqftelVTd6lhgA06EzVpzjrlwYYnq22t57hw9hcSb1cjheJSllxRnxSqgTL9ylmg6LXqT
GyKl0y/fp6svkV2+hRK/wK47NDyvvWyW6156qNIk8lTDfIC0uaMxl4QQdigeaWQETSdn4BAHFL1p
0Cyu57H7pLvNAeqzoQJq6t5Hv2VkygsulfYB1wsBk+Ss2KTFdim/UM7JpXbG+KjIlYO2clOXp2Fs
nEcyI4dDrZPXlhEXSEoeowHAwhmeX98ZyPuaYLihKUc5FmNym0zQB+2gAX+oKk/NHGD1KeNxhKOb
XEUEjaMDnGekcOqbo6dOnUhRzUxG0xX5OVOOTFKRmmCjSpAimqp68ZV7awavNvTIKz41ALaE6/SU
tlSwq1hYNjJxGRR+DINeFKY+IwJGWhE0yU7dHY1exfBDApv0Pg2JtQu0gaM+lep1HzUf8yDjM9Xm
5xH3RUSsjZvnCbxbpVDRGUo7TPLA6WzjY0KpMWblcZAIgk6XYEBtzLBj9cOr3YR7xcqrQxsDOyXv
YeYid8AFLdHZD7uDYwI+xhC2g74Fm1e6D7t8Rcwq58nA1chleowBJbWrNJR0sNAyPnN/vPgEAqBz
MjaQPZNVjZpzwljcG+GvMp+JJ7b8Df1afomIsNpDYQUzf1B/N2cy0N0nVBL2qokMySUhqOSKuYhF
awaY5exxVaIT3FUcghGQKXAgPeoLNzCAIRj9wUFauZLB6jlO+Cebkg+UJpg9qEuc6rx9VNHYbUGX
GPsxsH+EWfJsZItjOoDU11p2Cy9mZJikGE+h9ZZx/0M7GoJmnWJqVcrolBlnS/q0grDaRR33DpN0
lIZ5OA1Lr2qSzG1TMG4JWoZinE2LPAkfo745WsUMfdcP6NqTNhtNnJQrtUrdSbHo+g7YEbpVkmb3
qqbFh2HoXu3J/lNXRHGWGc4Tp6+4QpF3hAwgQXm7Nu122gEVIE8L+QJer0Mk3UNXxKdmci221fqA
DhSzJRYiACUmzgMHSbBhcM8ALMbwvZG/irT1Qt9K7/mgMlAvnOKoLkDlzD5wNdSfIs4Oln3gjP5C
7DvxssV0lKFfj4i602z4OePRJSmuR5s/bzBux+tMP7dpGLszEcGx1DuYLwqXFCoOYbJbDoPvX+QG
FlRQHXC5ppuIfuccdcMuj6saGByk8yAiUDODzFymnPy0ZrjvxtFzGAcxqkrJ1JlaaCnAYypnYBCe
yDtpxMWitfJ+jDP9gWAURC80QsO9I4Uf+VRfGiOoLy0ZRu4Y1tJdGijbuiTxiRjMS8sNNMq9/JJE
4xYOArcmxAHGk/2ZZSoNQsxy69LEvAKh4CU0K3diBDAS+hpbkAAV4EM92cIdKeIUY5vYTZHkpvm8
CWhLujGEwalSfllzkLqlEXOzYPkpuj8tW6dZvOO24b0qQMl3aA6wvTX4/UnUsEEHkPNS7Z28ht6I
koAAwZHP76lIzAdEC14e33eytozQkbLbefaFTvhkQcImixWMhEPE96pTYBdShzdRDB7Sjr1wUNv5
4qTZ09jZPw0iSN8L23mr6rTGlJL+imKJpKROQW1jlftRY/9K9UudGOprWltvDcoeGqTKpg3M1Jtz
IBE5hkvyyIYtuu527VfBXsljPG969gTtyHAzOOvjjNgpjqSXPJ4i9J4gSYoJOi2+A+7V5jczrKuN
PKZoQvkvTSNmzykaN6gBX/ojGfMm44F6KkrXRpi2LqjdKaHbS9pl0HB4VhrUnnLqSW4ZsU7DbBjU
VNkFFlmO5rxkySE5r024HJHOQEcdx2EdQExxLXCUYPYeVK43W8mCbt+nXHITNF+KQSaYFSJWwXw2
g7orDL/jctZCia7I7QNHy5AjtJLNQDWUuJ3Yq4cJNTgJTEGL1WdqKT6n9imR4aFHXWu8ZdwuwbiV
weL0mMDrGroHEra5rxDByG2GNcCQVzVtsbEecATETe9mAeoxxsF3bQwqIuXmgzNZmjSeYU3GFkAI
Xuls8vFsDelqDmdzZercJfd2s8tQyadZNu0h7D5kplUACxwPHNTIT/2Ij9Jad7mfoZMeMcWZpozF
s+4fSCDn3IB4K7R0Oic16jSZgACXu3MOOPZA4G6c/YPcULzQ0cKtP6WvcqxxmueiBXUEYowFmq+x
Q58A5sdxaF7t6DHU29e4LfDdBgn5xfa2z2PzwL9RBw3512AunIA/T7fnJfISgVVXcUBD/9EKhP52
6LyGJT4E+t4PMIDMHYqyfGfpBEIpMZneNX4oZVaUOyS2yOl8BjMKIFfyxTaTFf5J+S3XED2dXRkl
v6PB/EH/frd8xENsdp8GVa6Vb6Yv9ThQDZvavdEGoPviDERRXrtD9676DeZhB5HwNjC0zk2q1jj+
qQBXkC5PJC2XiEeVWxDCNaFN6RimAx/6AE43GU0WZieuwgFe3EtXkC9tjLjiKAyjwQMJW6ndy6x2
75kSqFAZLEhPc32RMVLQESiI1zHyZkOQRL5dQPixvfRgTQuIF6EGmTTddRUosAawtRtVeBZyjaxT
q4uhjSrtVUv+/1YSrMmLCv1/lgRffvdfv/67Ivi6yj+KYAVFsIYi2FRQrptgFG6KYBWE+T8SYBUJ
MK4EwEiGjbzPBi3+D9t4wR4bJs/augqpAb71/4FtrBiLBvm7FQL9rwVDWUVSrjmm+m9q/rDVxz6v
S+0cUouIwQptrHoJcqTQugrCLl3Tb8nxerDfhV9dN8frNgmNE6xKMA5q/eID9GcURlGCiHWsNmq9
gcRTSqg+W7rV67ZGz1OoVNAkZfxSwn4b+kOz6dAprged6EyZ9hQJ9fQ6FdJoR+ulzvxp48Q+lWkl
v/chhe8U26uhK577yWSMbljuXJcTKKUo5nQ2e8Qu2Ps6bp+0bqxOtaE/21qgLCq6Fs8qxH95IIwZ
k+BBbiWZWw+j2Crd2Ly2Qf3M4YdzXS7eNEAfWj5eHNtvGPShFdD6gWgFKUaerFd3CMb81YTsDeUZ
pTLOMCQM5gQbD5Zy9FXiaeQuu5fgw1g4CFxHRe1LjQ42apw+SDr3Vgk8qVyV3zq8LbEyHx0j3Rd+
UH4URXMfydN5JhjGHfpK4TZ88OxQBYvEGW0zyvNDMnyAIYLToZjNppoBpQyz8oi1fFiJNSjqoys1
nZkwuhxwstGRLQ3ocm010KnwLqZAeHFa+sm9AcaQ0VnWbLStMkQ7JQNWUFQ6P3b5p+sUTrRytw7b
htTFKN/S9Paxnv+CVx2tG9tfp6FmHil6+xfuXkzlOE+NcTdwzcEvf6dXVBE4syN/cIY/VjN8jEZW
7blH3ARxZLkOlDtusy2XVPKQUknK9SxPm8Ps61uDyxsGV3hO1nLXYADCD3GdMWjonHUhg6vkIpI3
yJxbuwe4wIgnsrBJMVbjND1zIiUX/L6s4T6R2Rhv7No5m+lEXdECB5pCYeDG2fPvg1iKzmnSMxzj
tynmWHqGG1OmmEFwK5dbxs8cB/aEaJkBd+laaprel5V8xMbUniwCf4n2DJoCLWj3x6h7/1wpxY8c
b9+uWeTw3KIQHcOdpOeX8lugAwIN7EHn5/GPs+wUB8CkKB4CfdX3vXbRmmY9ZEF91LTKLTDbvyWl
DReVintNyXoECJ2S0XzEHZiRa6PPrrLY2/UoeHHAVFHn1dhtW7l0/Uy+qOHY7MJGzVBvjDDF+BdR
DwC9I1+bu+ZkJHRSS/cU5A7mwPXEb2r7nk+9t02Mc8GQGhtKzQnjgvytgBd3WjJz1432rKVYtMjO
fUqD/EWWpd4t+tTYO9HY4GQ7jv0QHGuqDQdwQ9Z2iHx7PSnD/GpGEdw+MBBfkhadlQGOZSo7DY1u
ziG2D9BCkg445+RLvYzc/VmyMIJnb6qVFedM5WapLBiNWVZs7FI/1C52Zp9CXc32y+kqr9YZ9Y4A
KuwHar5zKxMEX9EdOlmyf5pJc9omcYo4gGrekWz6ej3BpnNleEbnSGKEiOThQzVK/xhU0bjhDp+6
fUOF1bdbbWVOpu7O0pje+U7S7E0r8g9RqadnypkDo2yGXkHNyApHXL8x4Iq4YV9wDTZDYk3qHL91
T21AJiNiV/eQC+MMSpzl+68tKvLnDiY01W4STdRIXyeZaXuFLO2aoJnv+Z7tpPFLqNO0inqqQ0Wc
nUJCFq8PaRyfc8M/NJbO4cZfLpkKXIKhbe8cbfyNJMR4SoJIXzon+AOm/tiRw2QYMGUq2fycpJKy
d5AdOfcX6xjcLb58nBXkyjSeeNCWKeAfDAVv82Iq1+B9wXLq/nl9WpLgxLx4/TZ7XVI8CVWYLYmX
vk2Kl0bDxCI4KvdiE2IR8fxfW+wQy3oaOif7S7Wj0uuURRI0L5Hd4ZLMfZ0khhrt5zIvpsRC4uG2
TmKxRyA4Yhm7iVj99tJtndtzYm3xAi0QrIkdevjJSjtC1ZZN/OdPIInPJRa4vp3YyrfJ62riXa6T
FOSOHO7p7vbhv2369sH+43e9LvnX9xTrEA2MGdOq6/Vtu7flmrp/moyAseDtdxSrXb/g7avfVhFT
fy8unvz27cQ2vn3S2+rXNb9tXvwEqKRpWN0+YVmCDDSatED4JfFLi/XFg25WjbwR2//2IcRL4kkx
VTqY/FKjRvo7fgSUvK4rXJca6bwlFBkIH0BInLT5zJv4xjkuYN5AnASmGkYAgMbyIZOUwrPIsPTA
OiMsw0nH7iKevb3U1mq6M33J++t5MWssK4st3F69bqUJarb1bYs+kPC41BpvrJLqiBwsliEhRz16
lJWYlCq0gNf5KaIEQlKj7X57MvcTksqKt+si4gWxnh+SLD/Kw52fRA7nAckkADBz0Enm08ypH8ZI
ajvHKpFLZCxIzsRUraM70zrSAYk4iQEeeKieLpHjo7VfjndxiJbiVFCqF5juKkdkcQRSx+Uq4T9j
DJwf7MZZwzr8bTW/OZPrqzyfPlMR8KdYCPzm5WFadEjiwSTd+z/O3pYTq/FvAEHtcZNYsNbHsTyO
TWMBmstBRIw/8tCpt3Xd4I135lDDKz18+Jn5VPhc5iOT/k+5yAmFNlToi8RsNbYLqiHf0yTQGOKg
Yu3wXzmS6TkW3FRqByC1gmDwxAOsVcZoRcLNWZbRm4X2xQ/T9Syc9p68TInZsp0J/gXUIo2ELogH
+qGglSeu5gWirmLFFTg/0qEp6P3wlwrRiHig37tSB9/aCx2CUCSIhy6S/pSKMWzKokQ76fhatDNH
874emug40WRYT6gf12NJkS31pX06ooYz6I/oIpUT5D5dPFKmqDgz2Gy1uHYrFfuNZTUaDiaJtNUh
RmaFMsWLa3ymMkqlldlXHwiBzzUjEi5n/FXx+EjzFl8WjQt1oyXQwsyq9RdcqH9Ap2lMM+RqKVQ8
RT9a+lAyNrYZ+i0qOqGkElODabjwdYqrCHVUae+kqPQ3OfctXhZ0Klcs6V9TkBYYZBUGlUut98R/
wJ5dtfugI6qOAQBSr+X3t5aHobWVQ5U+QjldzAlo7KnnJFy6Um0vV7R2bwqvxDKQCAulzlXJNecM
DRjmdYvCUl00Qkbl29mefhyK0QVhfdMYCQWSeAimRTevZfplkHIF+f6STSokpMZkg9KQ1YlCZkhw
zCJbve2AYuqv56a2S10oZaChl7OhYxXEywfbhlFgCjpcxzGwfKVv8+YSMcr9WYRnZzm5/CVMu4na
nJLGVkbyoSt2J/H1xA6XCVXqDUdv+yi7LflwE1DdtFi359pEUjeLZPkvPdJVw3MTM2LlwYfTgqcW
R53YhcTU7eEmiORqwnA11veGw8VeWx6CiuuteLjNTvB3YHSm63zC0hgNYE2FYvY6qemjs+ptANnT
oqDFk88OLfbq5eGv2aIB5AwVDF0Uxphusc3cHqbFNiFmAxg2xOmizB20kTb1oP5u5YmWm+a3nngI
Q2I/Rp//i36Nv9f1HAVIBxE30TdCsSt+uv9RxUvwhdeosGx8/MG7DpMnbTZ2oxlZyjRY9dHssKiN
ZUye3UDRH2SgQlAp1zzxhXQOaaNQaLTKBBtcU7SpBYFbp0vNkUW0toobI0Z00cvqne1bJNb0FsTl
CSLWPKnUo0I5PY5afAqi+HkgI2YTNCWIxVqnsLscEJ3AtCxi4dwmzEN8n+tRIMkung6KhTNmNKwZ
wRH4F3W5iYbbIjVttSzZIsd/FhpP8ceLqdvOYJEQ5ulP+QiosKYw7wKvJXUv/RqVQvOcOjeO1vIA
1XgrVS1BSwVRAq24qjlD5MEBzQl180yG1vtIDrd92L12pSNtA7LG3SrVaIf1YU0apGKcIuq5u1mk
xuh5t7Oa8qFK6IbpoAw4zlNphUsbkyJWRreWqR4C0cEkZBGX0sxqsg/laK+UzUGLcf50JDuvEyEo
1DnF6TRDkakv8wqMZ/oqXGods/O9PMdwpit2tXZshtHyMtYel6uqRcNmk3bSK2FIFAv6S5pBpbca
596OsfjZdf08mDvyEwPYi8vWdUJ8ud76tiveZ5gLbV3JpwwuYmDV1Sojnl5psSmYYFOyRsZdtVzn
mwFbXagU0jYCq1MqsjyvxXPi1Tkmkrpu2uew41wzz8GL76f+FuJecWz0HzO4ME9tAtiJ5FpFbG6k
S+hFVf9iQEhYBRlsXMIxYOYlM8XG5QfI7bjZdYl6oit0R7Q5pdHZYhT+BzdDcQyr/l1pAiJkh3bj
B4O67WlErEZcHDg2OOiXh1ySAjRI8m+d+E3PrrHjNfKT7VfRvvbiom29dHkQU90ElNB3lNYzdSj4
Vn9n2WO8icOwW+ecSyiVAhq/LsDRiwbjy+rrbotvlWYg+Le+BTol+81w/W5h2VsEpQw2OMzlpLs8
9Bl8vp4ii5t2nGYmYL5T/RpI7czN9qyQ2QRV2jKTVyQHKMISguc0AJGEzeWw4UHh2C1XB/HrZNOS
Pq1HKh1PqXCwo6Ej5Gbz38WE4kkhFiQt94hLP9yJhdXl4LrpBcWUWMy8CRHFvNhAEuU0xBT+wOWN
vi0nJmETJBsABH+u64rnsng4RHCS17nxM5FRjhVpWrlD0QYYs3WJgIj4CUjzfHZmJXkkfmfex8Nj
XONN0VRa4bW1lNCkaQs7tUEzAUB/cn4EQ/Y6lxNNO6AhoMd6c1XOPWnAc4XswSzf4M7tMlvBDZji
zg2hUpNjoNKkIUorqMcjoWb1T38kP2Eonc9CeFAmakp+X1lrvemGFYVUVKZyAjOun6XHWQ1/KphB
yKH7bIhdpfM8+HdEENdnX5GUdZ5E05dVR2QDFeYLzGq8i0GFZbk3+s9EOorXBy0ltANtnAdG2geV
072Y4zx+6WGDVzvzrUsVlM0lb0jVXUouX6FaPOaqjw8xLQKMSpFxaGcwdOLFBuD52CVfjZOk2w4S
9iEOrPylDueL2Cq/Grt6ZOhn4qOHO4O68Eq80NrSRxjTGxvKWvUMnb5zNpUdvSbG9YVM8hnZnx+V
MlrbPAcKWDXO/DqU4UF8iYmMJ2S5kXYqm0q55+6HA4Lx+r1tooVoJoQNxD75D6R4KEeEMRPVNb7K
TE1hdszkPZPqeWeNrbJT0i58x2BEU4kfoZtICg1pVR4HK7UfjMSm/SR+nQCrbdRG2n0fTMop14Aj
iE1OeF360aC3mcftvpgKZwvJefjIwvK6ZljAn2gbjbwiw0qeun78FFuU08hYZYE/3qlTpp1ns4V7
srwVML6LncrVC5XB4tCMNbJDEk6/INmJ765X7E5R3ZiHfpC75yiZH8UGh9LI1j18u0s4lealQLBw
/QMNorBVmVyMakzSTdN1iacYMS2+5SeRSRwHbf9JXmQLFk7z9yokWrow6UlsdQ4tBcovuxhKGv9O
7HZiRb1CEGsU6qMuT9ExtBPHFR8/J0imVa3iNSpQ52byiGKp1A+hVTgPcUCB1SFb9mfe6R6WPfVt
BPu95UY5IMG7Hh+CkbxlsUQX5AfDlOJ3NL3gq6a68kpOSA+NhD06QLD6Mxr1nY9C5L2LcmcTatWM
2Y3qqFKYewcK0XU7GZT2UU/DD0Zb6iYONNtTkNTeT9iNr9uB5reJB6n/SBGYbiQLCdmo5eF9XUO8
E+8UZIWLzcj/aByr3CRlNhy5MVDuKBNjTV++Tw2wAElA+xlMKn83IcNk1GXVneyH9XUbJt2urDXs
z7myHHcslfiUF9ShSfAD6Ll8n45Gaj/PzZfdGBo4f709IbqQL8YiABbvMnIOcGL7Ky3s0c1HSTs1
NO4hVNOdFptw+r1J9/okFiDXpHEtglrObWs5Zy4R/nUpmo1lPFk/+s5EE2VazTmx25ldkKjnoW/S
n+m/PlBBc3nUB+2s6UNxJniP4Jd6UH5Q17x+nkq2iQKQwosv1f4JeEHnEguS/siko/g8ylxq8F2L
9lKST3LqfNTR5DGqX73+JhZAFT2ta7kCoK5M5UnHLu62QStfio6/B6nYmtJ9/YuWDqXIoZUfUZuU
XNvmhoZ03j/OtoRvWDGrX02KSM7s9K9Ky6R1GrGNiv3zmPMZNz0991epDR6vW3PCp9IujFdfSqUN
3azkaCmSfmFnQn4b2v6XzZ8lFk20FhhrF1WPMMh7cheBkmlFYTwWJg0NsUhejOuc4uwXLfXYLZOq
vqiKPhwTo0E/3pfVm5xW92JRjp7nTq7bV0or5F1zSHjVbId3AwR6Rj5580OD2aIv31jjpnZltqb0
oEyTumfwJO1mUwOgGlCSRhZa/8J+SUe6lz5jSc/dwE2RWl1Ca9SPbWCPmyjj8NJB04ufx1RtxGd1
9Ko3bbVFiauQIZ3Xd2MjyWtVL5eR0ZtYcu589He9ojyMPsEQw4Sasu3r49hV3RMeh+L6e08BvBvd
mT4lslTcnr7+eZCD8DR2CMQ63wrf5y45i+/ilM673Hfai0Xm53bO4fAkcDjuFHgeqCXZ4ZT+LH6g
ijs5vLdz/dAj6TtEYT/tWnDrT1EPqkMs4pvB1qZd9enLnKtt1RkIipKKk68DkTeipn1XMuUoFqVS
9xURIL5qs6E4ojbJdoo0YinLHfvBnLOJ4qum/+yyeqM6tfSREH/jDm3RnOjpE1cZg7xjENn+yOyH
qcuMn6OUclEkj/5OQxXrlZVO17/ouzcUD2exrbCV/0hxED/TX0B0OHYjNB0u3VZAhiSf2vjZRw4G
Tl95dwjr2MxmOB7jOQ/usoa8iOs2lg8lZjtiQy62zM6kLKcmsdqyvlhMC64BxP9fW9qaDlDuf2tp
v7Rf4XfE1b9W+KehLUOrQtsCVQXRjEpi9K2hvfS6YdU5Bhwsh9+XzvO3/raiQmyjAw7EjnCCW3/b
WuhXsgYcy0LeuiT+/h/626pha3/1t22dzjaULRlYnOpA0vzvxLyiKqKwIFDjbCoSZaUkADZjLY7a
b5Om1YG47IXFVkz+vYCe7jTaut12aAgbXKO5INvCQFDoFC2JRcTcmAPQ/sIYtl1BhOVURbscASWX
/WFfd/aJE8/A3aBuI0ae/4zI0+8pvdZrTksRO3gSY52SzLWkLzzIMbAQ0KoThI3gQpGm84Yw/ggl
QJJKbIG8GqJ9qS83lsO4U7OuQvPKqQ9QXoNKmMShrEuwaIhSiPgmdubkhFYt35p6tj0/iUk9m1Oi
aMGvuL2PUDiUFq6TeIl7YtzG4qf4thnx0rdfSSwlnpRNe0cKnrLrQC/JG2sptykJN0rvYtLvhnRL
cN+zwIWIp8TDlRmCLtn7T8/pQ0uXRryS6v4/k7oo4Ik1xUvysvptVjx3extgx6wo5v9t8n9/d7Gh
23a5/zQOkDdwgS83zvLSfxJT/TIrpm4vNMsN9m1WTKEmRUYpJm+r3DYjVhGzxBuCF4WovP5PCyuw
zhBVLG/6bYvXZ8XqBrbodCUmI4uRUBVeP+xfn+n2fmJbf72VmA2XnUJS9d69rYszhuKHmA99G4JD
2ZOWKu5dc/EYLS73QY/ZO8UkWY25Z8JbSIO62Imnrgvmywu3Ra7bEEtfF1pevs1+ezm5mvqW8sp1
Uiz11+bE7P/8sniLb58SHR5g3eXmauWkxDXES4krWb6KWLISsBlnkEq3bpWeEBhqQCvunP61kFhc
zMJWiT2CSpZVxRO3LXFvwkpiPl02L6ZuaxIRQy3gto6NqX3VZShA6pArZUm5sSXdi535NtmhJvMy
hUKmeJ1MjwRRqENMmBTQxFbAVPcdxT0cBaSh6A+EcRmHW2c1jzA4Tb20tVpp2s/RuC6F/1RwS66T
ylJUMPg18eAuTZrrpHg2bK2jvuDhxZx4ECuK5W6z3zYpnhQviwVv64nnfBhN6yLOQxKgZ5vTcVb8
6KcqdGe/JqyFyp9MxsHKNCxuS9P2UxR5xYPWjJzUacTwaC4nOSWrS2Sd+Hr0bhy8AYWCp1u+uc9n
2U2m6jLr1XNhpBNlz4VVIwqXJqKmDNaW8NDeStZi9vZcbpJmXKhzfy3qz7UGPyKrYk7stfamxxXJ
ssTb75GgarsgHEaPYtbopSb0JUpCzxEmIGSAQSN7hIE/O6bx0ER+ty5rCldtBIERLBHpoMtsRvVO
b/kWat8R+T4msxeroIVWka0geuyJZRNtA9G8otTngNijgBVVw0HpXg2t/9LsTtlmTVAdo7wrj6SR
o+R1qAVmsuZvR2V+8vGlmWUn76tqbjyHpohHZMG/phq71skv6dZYNgiiiOqQohB06WuDZDHHN+XS
D73Z4cVU1Mt3Gjry7a1fdWso3J4DMk1gNZ0SUQcXD0lYNzuSRw60cKYMZrMs040ChdZKO7Mm1lcq
Bw6BKUM8ZuKpxEFEDlDd3atOP1x3REyNFFuXh9tOJp6rAF2toFFSrLPko1QU6c5eSq/lRMfVEOKE
27yYQkhJeZ+i7LS3tdSVrH70ktJa/mGtxO+JuWITifnQ5qWxotFOM6AHZ2i1FPr9DnE38YsLh4zC
kjwTW3CdbFFid416COcZUC5WyYDgjFVQyqjVUd7YYe7QbEX1Jh6q7kDuNBfkLrY9PD82LZ9ZJz8x
r0lKXKKBR4x/2Kq3GATCcaNxIFNxJ4SIyvT00MTb6UkGNRYemqfx0w53HVmZgBTy9fwKHfoPmP9A
cyuafORhdOsE2fYquY/6XRm8dxnbou69n7r3zU+tvFS4YJu9iow33PSjut6Qz4nEHU1ciChiDzoj
mi+BfK9MYAd/df4XjiE2HddrQgq4uUjxqbwOCL+kjRx+ZdppyTYir3A8dvY+DbZQG2PqSMV7SMju
/Ful2mAsaHgvGgiXPGCGkiUEv6uB5hCZQ4P+Yup73Tho2rEP3qzfFM8m48XAAtiRBoAq8FyYryFI
PcKjw42tAj0/kpaeh0SsHEqZe0JidDcIzcgWnpEjdoCFtF3Dz6lKq4YTjs7HohxSrTvnINlrDdXH
n7EkpkzNVyh569FV5g1b9Mu7kE4wXFEZrN9pIn4w3Q3dW4Y1pgvuy/aX2e9qzz5aCa4TaJc7I/Li
aW1RhEgPIWFahKTpnQcAMkgeqYx3Ognnl6D3THvfZAA399rXQDMwL3Zy55XJQU1OWUNkAcq4Cx3F
Bjk3v6/2HGmv3Odl9xP96AXus5OLVftHpTv6Xr/akjfKe+1PjJ2P8dqdcl7iJtM9MCwz3OCoKRwo
wOv+NT7i5R/uArDjL+0ZUqW9Cdo18XXgppP2MJkHQIWUEukAGPXv1iJ75RgUZztZKxGqxq05n2z1
RzwzjvTmusMyDLz/AXtoYe7sekf6QW3dJ90xjrx+5rgAYk2GYJz8KQJur88B+9GRDBl+byLj5GAX
892ISv2TB4zfUdW7ErvpGHrlEse1MfkD+x3GQuMPx6xukC644c62Ul3uk5U/Rf2QJwdIDpq8/GD8
TgCogIxTwndVa1/ZB6T7WbbWqrXZ0+det58FVqlxjYejyLdTu5YQJjrrPAZovcFfPOhryz7K7R6k
kHwqHw1po+jPDi4Gea+HbnPI2r1fu2OztYoj1E/UpDXKwWGm1++WiAObFSBCMDab8XN8wfQd01je
pMZDqx7wrVG0ORkt2fJb4oBQ4xLShla0Iy9rPpqEtPyOP01U9j18wWYH9GpQH4eMnPit/KxKro4S
Lj9H1l30ThyWNu/M3lNMRuDr7MOhhMqhAPRsEUrSoIkeZ8yJM4hajto6PsgRCVIEv4Jrgw82YSsh
9feoUqk1AMHQPPKYpss+EZW3xAed4vpHm+Hj1nGJPXf2He6VOt5ngOintfkLobrzYhM6sNEuNHT8
cGVxbXZWfu2F/obsyeEDIZ1p7WKQDvm2zHbcFhXvSwGTEyfWZ9OVK5etNBJQyLWTuvzmF3Zm6wxl
4JjtctA7G6ndch23uxXV/BVW+0BD8rTmk0QSkn+4wC/cOGkU3o/du6G9V93eSjftvntUf/naJqn3
fDSqVSVFm9S+1OWOz+Q3Ozs7qWgAtRVqjZfyDVsq6Syac0yPcrfx5W2hPiEAbikscipWhlM/nEx5
G/7oogvZel13kOCH4q3G6zAh64suPWRYsk3idfSSv2VnMGR3+rO0aefHMAJ3v1IJ09Lu8O125M3D
gjKIOozJF9hp6VkZT5J+rhed4iorX+ApVsSiSkcnfUAwQUpW9hCRFavvJWwf5WpK9+298wYgwflZ
vFrHVN+Pe1ooTzlYV/0QPMzAv1YzqUhvTrO2px3GZQDCEI4JCJglN36XNc/EhkXvhgpWg7eqXPvR
2gldpLkSo2COvlMpPRvSupuf9Rm1y8PATWnz5cinFqs04t2FncyfTDLAyohpv8L3pWH59NyFz9Ps
2ZSXQZNGsdelZGbt8u4piP8M00ePWpr7yVUUvmVNg2LgrAZ3PS1JmRl5q/UIPXap/Shjma32iU+V
fd9zZok8mKtR9TWUJ0U6NsmOXyjhUkjTDiArOTwAo0N68iunXc1M49L+ZX/xKe/C90g/svXkyA0N
fhOtJ2N5FT5DvdsNj8US+OTO5IthBybhnPtsV6s2YHbbH4q1KnZhvUs69xn1MpFcnrqWVvGWpIva
/WkQp/RWTq55n2zqg/6gJdt5i1vjON2b9Ub79PdEZhQkKW7Y06xNMqzlXyWng9fgOY7W8pN1GeIN
n5yoAcx3b6PjEpICLzZ40e/tX+U+OAfn3/UbpjzjEuPkoL2LOhETFXssM0AD1u3KeGxcgjv3BGSt
ohX94FW4NR5/rn6Xm+5nszXdw39xd17Jjatdlp1KTwAV8OYVjt5JpCTqBSFlSiAs4d3oe4FZVbqV
9Xd19GvHvcGkJFoQ/Mw5e699E235qOzzpXwcGRRYAFzUfv7G5K/xKwlkEgS2V+0J57Fi2JlK6d0L
zjjK+RfLMjftCZ/uVnrjJgsFH+wxMLxOJgfJN+NFUztIJgkU1Qysgw5x5iyh7mhA/LD3VhQrMZjf
SNB9rxfFIfLA+okigokntkuEMAWgtip/9KK16nYOYlQZ95aK42c/rRWyLCT307LJoVvGsteCGX9d
qa3bvwekMW9HD2YG+qq98Et8AR7VRXb9gVTLA2h20pbZSbyE62RnxUwJdqY7QbzviJ++3BfEKGSL
6GReCXHgb9JrlnglTIxPgMGhl/DScqJYVneHnRbh9lzyu8jG2XQikBm8scFhfxX5hlEmYvd0kc4y
4QPP8gttQTf3u6O2xWveHZON7iguJ7uPxl3loDnalpbEvjtWq2Dxjjps2k7bcq/4iAXCJa3RrXXz
dny9M5zaNT8iMK7QrzNn2P7EAmHMn7kF+nKbnc4WX9e1WWkdb5zu+jpYv9cfwzbbowVGbrZg9bEl
dm5L5NLkgzlxEkfwAKvZ2P3seBc4mc1NXBoXvuXLTnxsViRsF+dkX5yFt+hpcNuP+GzZ8dmwxe/y
BUnaSrMLdJV2cw1fCXzXXOuMo4RER3xfXGaNXbkYJj+bV0YyTh2OMJYR8g9ZIIZE28xjeH+cnqot
zbdileyFpeYaW+2MEN8NnHxhHXMn8o0rXQsBTuGOIL3p2jqyQ5aUwwhFzk1o61dBWd6xPnINa7iz
CBcsSlbphtPhJT432/472YMP2JYfKaseKl9v4vdbto+eRi/4xuf5O1uKHAnGGG2jbdqdJTgTxr/n
/Lnd5bLjt+/iJTrpOCAYW+yaL1Vkn8WvnKQYhALOeJGgENtn67N9b2Q+2WRTnrKl+aFequu4ZyBk
gFQ/qmv8iwyofRy6w3OySTbyBTn4sTypl8TDRGeLC3nHpTO5Ak/wCTWE0cevndylVqhtjaXuoHd+
m0+6pfCKNZHhjS45I1z5jqGt3UV0zOdXkp2kZX5gSlyXX5yr9wssgdW0if36Mm1Cxpjm9Z549x2z
U/L1OO+b1/hAqhf/D3yL3GGT8XnFbjMTy9cKzhe86/gHYI+wJ/1qJrd55W98maKW+PUNrr+IQ0M0
LxMWhwlAMXPG5/QZPwuBEydEAoF68nH9q+MCI0IDXP8ifIo7xmXd0fxhRX4a35ajvg6Xw2rgAxn3
w+/qij8eu7nP+Z6fe5bkv3DMQdN8EQ6TL/nh8s6MFEtLZJ4iUTRvyUJchatoNXjMxR1JkZ6yFnbK
joglz3jKvvDbazCard8JuB2I9TJT5nBMXk3D1rF2n8YncWEcpm07npIdUHqG2iHhuyJewUV73TI4
fkWnnkNNKC6h2ZMLuiBcx4foNL0OjwHwMUoErG6ZiFS7vpCkTLCwzTvXPnEm8n9Djh3jB9PgZ7/T
GQhemlXuDiuJrdpHcyjX1meWeqTu9E9W4pgfXKuu9Ny33YGMbl71tAVPXz91jdOiXcLc/Wy8ipfq
kBCKPC2y07w+eJc+y3deIrqxSHPLr27cTq9MiN3nxMeIuDCfB2MGNpYI/a5mWBo9gAmVPa5H77Nb
ssJjr/mEAcMlRp2x4uaEXnVgLGWafJ+yXT8u6kt6YMhLD/2O45osiYv0hE0b2tJBXt/4hrIEcqR3
cYVFWN9anrnii6/CeHHgEbv5Eg6wqy+sA8EI+/sShJN2Dl8rn0RuGOL2jWHsJVx+3tzC0xYom4Ll
cNK3nX1nwosPvO6h9CQGSdEhO87OXktmnE/j93RFGKD9lq7awWTujn1rn78WG33VbG61Yz3Rbu4N
r409pjT5yHKQOgwn7YVAAYbnatU7lStspGeCmBasUHnkxdF0tSfWFP0X/o3yPVx3m/tiWrZfHePE
MlvCrXKkZezHz9EpOWmb3O+f6NE70isaH76tg+DKl45v5onvbPBCbZEPUP1SUH1FHpHdH+NHcazO
yVO2b7Y5o6DxyzrczsazdMDqO62CNXFEe/OETNyNr59EEjwNm46vs7Kc/4MVcetxjzn6i/yRHgXN
i/EBpUhAgFE6wptICzayE5ZQEGntN/O2Y6YRX+pgi4SBdfFaXydetLAo767YL5xiX4J1NZ+18gUE
P0AObH39ajiHa3VlTdAyfNn0JuMLIYNjhqdEH/kUJ6z15+ZsWW64BrkAPSs/35+sV17EZ7hggR+T
1/hQ2CYdCysMigp7I/ZHj4rbX4DHP7+rya6cJYePUtND2Pu4RqoxPZ25JvW4GE2p9QmWO7ELoRb7
0LY+Lh6VqJ8fH9fCEVmX3CsqCQXUdB+vxxRTzC/WDKqSnpN+Gla3EG940BcrpehR1CE3lyBn5F20
qYX3jmKONNGXTTuvxM1DEP09BKfOMUJfhYdyKZFDuRTF8CBTk18gRGQDPF+wddFFQV89ZK0Pyu3j
Wk0e7XJSelee+fd1PFf1pXTuKzxk7Y+rSSNGzAI9w+UM+cxvuCMjUAuxeQlNAmCnUKFCkudP96kE
YPSQpk4x/aRRKY+VSm0wQhy3fkRwDsRmr283VKPNmHxK8NGziQyx+MaKuhhCGlSAqlmUY79P0h3a
GJZBsxqXqhYdATEWDUfDXWA3QREthum+R8fIgFsKB2q0ywrlJQMnr0kJFcxg99ehMwwIhWMGX2Du
pRhze+RxtR2ATtwjleCzR0n3UeN91HUf1xD806zry3KTBWG2+BHz/iuBbyFAFqoILgnzOcPgId99
iHu7/6rwFWfma9ezA3vUQR8XhSCUsve4qgfBqWmzzn/UZf/UamXUPezXIi5nm/oymi0J4mxnGB52
hv+8BncVRv78u8fFXz+O8+0ed0serogMfwRIPArd9Vci1l/iYDr0VhkAZkuFgNTdbnBZSLPdwqr2
aVPwvh7K0dESq3UpKcMixqeRBeRzEcojzwaOcrZyFHNXapjtHY9rCY6PabZ+xNOAVkzPJS+Y/SVk
dhjdRlJajOCV5HezrHaSC0whVNUBgegvhmy2qz8/Pf5gEVPlRoDg7H/88nG/Pz8/rnaDZ+VGsVEm
aq4aA75cNfc1Blzqx7U2a+//XH/8+nGR06tcp/PFz48/fy1riCNll5JQ+h+3ePzxz6MobYVK/+dP
ep+fzNZocLlCQiZEWHK6UdR2EUH3hN3UY0KVobOD2RrUzLayYHZ2CSrGIUsarvfZSoS8ZPXzt8e1
cLaZmQ/n1OMOysOb9PjT46J8eJcIDIKYPkv4Hzd63InqNX4n6dFGnJ9vePjJ/jzUz2///Py4w+Ou
jweNH+61x9Wfx/tzy8cvf+7+c58/D//3zYfZ+FVV3fNfd3k8ITrzyuln89jPw/zc7u9X9o+f/+Ur
+3nqcra4yXjd/tzl8ZD/ePX/eHd/rj7uGfwc438805+rjxv8eYPWbM0DV4NJb/78Hq/k/3hMHs9s
PPx/j1v/45l/3udfb+Zxw//2Cn6eYnqfGvVCm+76SAZ5ZIT8xIP89bu/fnzc7q/f0QOgrvXXw0iP
ptXPzR/Xfm7zeIj7nyiGGS/610P+3O/nLn8/zeMufz3sn9sYyvTU0G/z23mmhPSEajmMx/uirOM/
+Rg/oarN3Ob8+dF4dDh/YlT/JMA+/v7n6uP2d2pN6FvbP4Gufz3E48fHxc/D/LnJz6t5vLB/db+f
V/I/P8zjdj83eTzez++GuQv2ENT8/yoZIsnOQsvzP1Ew+v+1/MgAqETV1z+1Q/9+z3/XDhniv+mS
ZEo62hxkPv8RjWfI/0aaj65YmoxaBzsY+Xf/oRvS/k2ZdUYk0SsSbAzlRzekyv+mWwiGEPsYEmF2
ovL/ohvS/lINqeQq8ki6qc6gDbRNvIZ/BoSqoNbCEv3icsaUJZG+IwzLM8EzXsptujR0Z5L90lgH
sgf+uD03H+qv8Ny8UEQHWQoXhkDKgYqC8NpQcQ4WZEwTGUw3Q6siW1xasZuByYRuf0nYpufkUT6l
CzoRfv5BpQQDCL6BLHBvF+l3ubFcY2W5Wvx/y/GEL/JP8sef9wjOydI0xeCfOefzHyGoVSBDm8/M
CXS+8dJK0tOtJQ/PVI5xj5yvar8FgQJLkURXLZKe/nFC/IsEVgRg/+LZVT4pHHCiIWrKX8+OUH8o
0RFPS/Ni9Rvx+/5UHYjIEt8bP/u+BZT97PbbeFaf7kAsN7S3kmfBN3fWs0l1+lAWnnqSqp20xcT1
ke2nVXKiAFvvkXX2p7Zwai/ajx+mOm85tGcjXkyxe18OVMJvW+UoLgrzK8Tg4AkI4pOvBDH/Ub3i
mCIgmIIb99nRZ2c5OBen2vfykl06us3KiiJmZnhoj5XJhgSKKXKiKofPa5ttgVb9Zn+rLOFUmOxl
DRcVjOlWz+Veoiu2oZ+wVtzs/X5h43/7FZ95O/7wmn9PCyTJkR/tgiWM3IR6+0doLvtte4g90fTj
r3FJLLs7UQMN7KSwv+VNWTuNRaaUsMLQU3/CbGsNW3CzzxqinuoKq+q9M91M9qoLQBImRBqp8s0O
z7Nb9EJrI41P45HsdurHbHDN8/2UfNHCoRUk7O5nbTE9sXmhR9GfxR7ygMvhCLfjG/n1Pq3XgPD5
77ikCaOjoJcQYFEapxS67Ey/B4dFDHUI88umw6CPb13GOb2bJJQCWI7Fkyr64F+NU/Xeb/TP+zE4
NOwXnnu4jUCV78uIkmrDrjxaCHsY2Xv21tMyPOobWFxU0lNgFE7xka5LE2aWfTuRNf8dewQVt+TF
w7ey+88m9hJQM9Q6dFdzgjc61MX9GJ2b287cqEC08QHoDiJzL99MC9W/eSp1APr5ua1dpd/BriDV
cDe9kbRiudkB5sn7bSfvlJBDW6NDoHcu2RkdscmOF8Z2kOw8Xowb89Uitlol0s5Nv6oTKLhhL5OM
dxCvMnyIp3BlVDbQQyVy7rLTE5h77jgSlNsbkCfbsrHlZfzRrionO8hPEm3iS/ip79t601D9ew0u
5mmKbE5t+JeNC7ZQWen77NADtgFxtzVOterBYi6W+Wfv54UTL8tl+ma5jCcIXlsn3llH6wWD9h2n
W+EMXuNkfDvs9KvbqxzNjRyf47tTHtD3HurUB6EqkmcF4TJZ92/y/KGp8Lk7WyZszqWF9qEvIzcF
2e5ZN2fyagwlvnXS1mFr33Z14egU/ZGjeCoWkF+0f+Y3qPu5Z6w6unTUNKmCYcPdjcugWKqGXTnV
nj5su7rtkhgHOWOg0qCigNtCw81pdbeDI4Nf5nd6uXnUMK4QcFlP2uOSkh36n8VILOkqvjTvo7sc
l7eLSjseihVd4oNBThpV+XPwUX8LmDkBfu66bjW+si/yVMu2TigjBorIi7GiD2oPiyF0sLOZB6W9
WKdu11xvaxrnxpWS4KvoZu4N/tATBZn+/zI4M/3917F5Vr4CszYk2LQK8r3/OjbL6QRLT5fLZU22
W25NyDyNVzOq3f95GP5vg/D8NJolG5bIZCfr8xTxzymgEsZWDKRyqUn9eX4KaxxWYzh8TTWtxJGs
eHEqmeL/cy3wL4Z+maTt//7uVFnEdKurBvpckWn8n0+rhKWqD1ZdA36Z81mjwNOGPF5SZqA+pCvC
u6TVdmqlflC8xKGlupL5cVf63A0AGnYGxRK1GM/3AHTMZMp81VIo760GRDRSxG3SDocBC7tTmlXt
S8oITFiMVM8cZJMCnFT4E5pXOynrfTMwZKQT7Y473T8lpYI4KeUWtQ3+vNhYJ7oflHX9IhetBsiU
kmAn0qVJ8zumNpOVcAbwjrPcEMJxKdMzJDjz0mgGfUytlndoCUm2L+DuJYZgEyBbrKym3g5GHi3G
kIksEIur1d1XoQZDMjP8VPvVhr1T5gBvKx3JAa0w4Z6xa23WYpZIC0WcVtQ/ILmRt2Cr0BwFHclO
z1YNf2vk9JBlWWp0xyjnLfCxNwwHpp1b+JZA80CXgUcN/u5VLirBBdVQuGR9fLdVk+zlHkhXdBef
Ez1Qd1FHpTqfkELcZRlgvCasE3NcamV10tMoccQx84cIGKGq5Qov0vyWzyB2GFNzdBeccoEdps3d
hZUFwkCY4FqWpMwPYu4LMnFUChWjHUW0XQy22SWwkInPUA9jpYwLXVA/e2tQYRqRqEM5PmiNdNl1
MnXdRqtXSU3Xuo+Pyl34Zcm8slybzhoJsLxe+25mv6u7Giy1Qmc+m+RDTP8YfU3mNHedzIBIf2kj
4O8qrfGe8GMMLywSupo1WjUDyXT9WZvCZ7Go6FFIexHupzBqR2n4XQ7a01QIyoK42lfMiS/FkH7c
Dq14y7x6qJ+GW/4cB+FZjurfsTkAjOYEntQWh3L9Ol9Xew/eFmXSSIh9LVPccJjh2aLAW0ywwDEl
5KQAa3hUsJPIroq628viWAHdhSul0C6RPO0EATqXavFJm/L6Ht+FhZCqwrIiFDXuQKMr1I3squ1f
8gJNl9mDfylC0xeGL6C9riik56FA92CM637MwbVZCYyyZCEk7WjrhBgyUehHqHShTSs4bfYdn8CI
QDbl6KTTDouRWxQhqPTngiJdU9x4HQhPgRWo422Ri607f2ZiIPhD+mWh6TIgPys3ze3hIVVT6jRm
uVSPOrCOTMOfZFCpuYNJT0qyPFo0D4AfB4Ncw1VLDk3WE6IkvWuU1Y1KtBMWXrn2FYOGH56nTnOV
obuYdb+10LeZhuirQMpmeFg9jXbNEq0bIn2TGZW+UUC7LKIsO4w3jcZyGBiyx/aaSaNqlW0gtOhH
QmM/YRu7k4mpNWqQzrRFd8ylcgXoeVzGWbusE6j4YNiGFltU9STcAQbA/qB/l6Byu2vALuA3SeuC
kc8uFLN2zU4OlwBF11ILfzMJhgDWce6ZkhgBO6GTWUO3eFzoI2W9NKpYs8lWc1uUjXkMGjgnEDtq
N5ZoaakjyY39TYQLpvbJ2tA/4mSOann8KjJfyVNEexxlkN7nG2k3K/lzrZN/8Y2IN5OWIzcIJRHd
KtbykOw0+9akDJ+DlQbEJclfZSgLviyj7DuSYEzW1mF6qnv8zA5LgGJpuvXuTgSaHS0wRbNkDK7y
ZVrK17jwarfapbthJ32kiV2jwXB0y7XIdaWg6STX8Znvfknn2xm+q4XkdawQtjSUrvb9RBtdvCL8
UQ+3j3qr+gMhaHawv39mG5bs9Mqot77xGelv5qZ+vi1pL6pQwRjnD0aBcR8436wGQJ0Qo7YEPqC6
Ve0Ye/GIsppo3TBxK3guWN1o6VPJpIB/gp8T2nTpq6tETLmxRefA3QwWiI6OsO3TRGRhrsqvqLve
YInGrjqLirlj912CN3npt8hjYbEJaMMSVj1O0rjp3loYL/czC/nwaNrDi7EwFuIhWhiVYzCJ5Sw0
lO/0fYoXuWN+Tu8I3AwKKN5dZqVtj8xNTHlY+DZInUq2Kv5M3V3TT0g7BlDLMeM97dhKW9BkRbIT
yv7YLwfyuFld9Z5SbyR1he5k5NvWbKzAEXcVXbfGo8dKYZn+cFF6dK5m9LOKQqTXj5oEVddNTuhl
pk3m9V5k+qjQ8DiiPCO0GSLfUALLc8LCC1/TZlG4GovTvckrRyyzIva9epOLhUIKRu/cRwfBeKo5
OG402n5mtOKCpjn6dkDqtmaiZbB1t3/jGCd8v/CnoVlSljLHQ8f85su9E9/srPNGAYWQHXnR6c7R
YnX5RYVPqTbVJ71kPp6SzraH0RkpRXqw6Fkhow2Xev7Ud6vBugp7hjBrr2lr5AAFvVpOi0xYcYjn
aPIQdY36G8GHmHhsySCjVbS4Goz7rBnNM2G22KDjvRlt9N+E3p6ml+DA/qm+VqTO5E/NGcw6zx2+
s/R9y7fFqvvNniwHmPSl+NFe32Uf7d1BPdO89hfk9UQPWnu+NlgB70uzdxB43S+FXz3f2Go1tnnl
G6B8ZmzW0Hwh+HnolFBjlZc5/drV9slFY6k6uaRY67FnocFxq9eOFme/pBEPfITdT7vDM8B3kiUU
qZDoUET7jOwbAZRRLsqLdLNHZLS3WSDQdce79EbSC7oo09yGmhslHn15DqLBRnKfVGhRpNIzNsHa
ZAdqsq/hk/J5jJK+wc0mYT14aZOXkA4zwqdkkbYb4VPNvegplPDs0dtZlCzE9tZhBjTj3R12w6rb
Ilu5hz5nLoVaVCqLatPCBFnjaNyhg2Blk/4eLQcFmrWl95gv2dvqCD9YbJOW9oksHuXgnWYwtC7b
eOO8GkFzRTDcnQrZyxLs7Wf7GXvqklTxentb5oNtwMd4SxeN7rAYYANGCv0LSOPk0CwCcrh7AhFs
FLQCsSWyjc6XjiCIjVD3+m3Jhhy1xY5wXU52hmZIzO+VwMbFGTTndmJHjhEkOXcLVnnW2bSc9vXO
CmdYoE1YIQx5k3x5oV/SBcWcKyTVieljle4iX7nk1BU8Y7uBxTU995k3HEu4yMf0xH7m2vjxHKSl
7hKGsdAtXPiVxm/oPuEy25MG/ta9wfB75z2c2Oma+fK27hbdhJCcd41uc/KsFaEEwyGUnLFyRCgA
ZH/vgydyL9AJsKsrnN5lW9481QfhWm60Z+K+mzeTqHn7Hbn4htwQj2XCKaB7A92EUbt7jkffnFvg
wcryrU/Zy16YQpsjvXdpi1p2H+6rX2CrRtSMuwQ1zkEAwMVy61J8tq62Y4RVz8o+uiQbhFjyOlTW
Koqb0ZZHewQgn2yLBmH2UT+pO+P5/pKBsKEbj2YqdAPOOm2Jkxm2NwWVaiW94VWYDmzp9swwlELY
I0afDW1I2YbPSkJHbbj481Kkr5lbBGuOe+bCSN8gJihQQ75JiqcgaD6Ye61x6HcZwqILljdhOUg+
n1NwA3+KNOMkDts7fB1a9LiqqCi0fr6jrNLfWSxs2VVKv+vyk1WFBcGz2aqn2xnlqWlLvnmSF9Yz
HnA4PZDTyZqXZ9CHE5E+Z1crOJFQ14dtRLqWZ1r7cl/dmJD24C8kvpXfMEqVFadd+Dr9QrQ1D3Mq
6pLsneoKDCfpPQuXLIssbzxmCyxRpzAiRPmT6IvYPIX9LnqHmt6nmwlCDtEmzcaED5HqOwb/dkRp
vgn6cwttIBS+bXSmpuHd4yPjjwV1MrXOyRo+oAcx41WwXHYE/S69UoFQ3qQDBZAOYeAhXU1+eYId
gXAkO4XvzEsMBoryYdHa33WH+1NU29qvxg9rJ3sVRcdE349klgNAsARTGeMjmHfmYZ0kictQ0Lxm
Fe4k2sKagd3kVPkSo901fkdlnhxk1qWn4S0InhEuIG9pVgpnbAwukKASb2rt4D0MbRROdDSLz/Jy
f78HW/WliJ7io4kJRltqy/g6Lzxh33wMBNzM3k+3IgEF0c6kLCcmildpCXd70TojNhQKIktx0azY
niKnwmNRLUrZb79MdOiwyzUXHRuSyfZqPovTPnjOl4YXXNsvgiYQysnn7m7PxK4KQo8d7kUvu5Bw
HBzvJ9UJn4otIZ3JB3q58ltBVFZQ3/ge19mHrJwyeLts6mCb7LpNjzmNRfgzc150IqXo2IlYCFbN
OvLGdySP5YVRXQEQy6NSG9sTrfMMpIZZRFmaL/TUAdVZBwpKH4ovfvGDpC36kOgBcgagTixmfVJJ
cpQTnMkjzDfaU0Gx5Obf0lP2pUysYr3sSyOHKDlN1iaRfFz/ua8Ye2TV3bHTVwHT4ii+41Znq/DZ
TSKbE7Q94dsEIQGskI0p5l6jp6eCxca2VxnpetlJCJhJWQKViFUizKNFz6QbUFaTZFvdAZ5I3wBB
BbtK+a6rXxXWkSPvCXER+rlgFX6xhskPFYuEk4KQJnRSVglro/GqykMqVVzjljWurX7RyaQfpSVs
P+z2glKZ8/h27rbdb+MXclGYkCHyzvKLXaNVu/fKCb5r3R+YaMhvMEFAo+cMB5s5S8wdaYGrYTe6
2TZbzKIvt9ftfp+wzKhAC6kLuEpS5xaklyLCjDz0VSAY1d8I0VonWlQEgmzUXbmk4MfwUnrhPr3m
q3iBxLn+bAuPOLzbudzca9I1bGYKVEvl3sRwsBi+ui9zz1kphE52nna3Xf7LOoeHZocRQ/20VtFL
tYX4QP28fBlGf8y/pek4aphscGg4Y7zKsf5U/vDLMBcFbQqLrQx0Yk508vaGKKM9boboFYdR3Eyy
ynEeSi1cwyFwbhrOqT5MpQ3hePxBEptdl+HNEonY8aCWzU4X/vq4eNzuce1xN6MPGciTpGZQbqWN
NUQSwrf51ripi3UwHtOwWfZZfDvVokT4yqC4M50nujHONGWtuqZYyZ4hc7wKJRwWWaGThwEazL6Z
uJbjQ3gb+GJnoPmzgiwdODGnyLptUI7w2iwwRYKaiegZmEEmQ8SBkBMx1yQ4ueSOvJ5WA0IEE9GP
5JgVlYBYIBhFrzbMioQUkWKUpfGWg1voNXFzlRLsMmVb989SBsE6y1O/lKmwixYL7obGllsGRICn
cvWMlMd07wHU2pvKxDUrvUbFNdIqhGCUyi55WZXXpxVFcznIfCUabi9R5Gslhg0hNlDphA3kZiWo
/FJDLlHmTIV3Yj6eZlOTqaCnhmeC4QvSSjqQG0h40gZ1D5vXZKKQYvab24wgDwjT6kTi8G61ctVV
PIwT40PcEteZj1QyVSF+Ku792iwMAGuMo7dy0xEDIE1pw/qRFXJ/D05pFLwTQ1avGwxQ3R23jR4z
/tWT5qeJT3wFCcPGfZWEG/bXx6YQ4c4B0HBHGQX1GGXsREYWFVmDB6G3LrfMuDkxuNVbh6/NCPFR
DW96ksuAeQT6ZI1+DOKPFD3HTPP6UgtMQloHmaMb43ghBhHzL86QVk2vqslmBQSq5UxmIYA3xIRA
ctDTFJ4y8EdvWftWC/AhBrG5kpZAeRkSeRycS+0banWF2j196W4p82qZDNTUrO8yNzYS8CCbiEgq
J7htAyL/0P2rXi+bAlvf6VUARb5sBsR0pXj7ngKNMhK7IZOAllvf3ZYBtbyynS6lgZOM1HbUOII5
W3p6Ogxh/zrOTybL7E4x1chWgN56AFddTRaGrMZXgTLjkECKVd/kpVhQno4UazElKmbDHJ5SJW/a
6bUvhdcuv+115tDOUqg2dnfEuGzGHvfNYu1bNFeJVDBYA9qqqadFBsLDITUPqY5voRrFcyOqb/mQ
LNvS01tgBCzvyUljcW29MCrf8DGGvII5F69+hXWwJuwIVkvOElW5N5e8FIAwqgpr7d76rPDFRcGn
qrM0jrqWvCIWzEVGB4HgLEu9Wqn0RrQYjguVBhawRqyT4xYMiB8WbBnkGy2UuIxICU3ThVRl4erp
ps2aw5EdXXIrF3cpYjMDOksujZM1Gi9CDDmmMyrW0+I1KfrPeGCmMfMAMiL1oAwRfNSsKxkklxVj
ZlLjCwI20LoKQ0oqslu+IdRxIbd5TaZgXxzlZmlGpW5beaSvO4kJwAjP7YBT0FAWHfvSuOlIFRVE
Ashav65J9hKic0BYpwZHheoTeS5m06zkVMEVURfMi7KFpa2jbiGESr6qSyp6ER1EhkhPGYkZq4LW
FRX6bWFbHEwrP0V9dZHKcS6TjaQC1lg3pObJ6rHFlGJ/yVQge5GMbDUx5nCEmrZF0JDeeqedLBrh
EuuJFuqCT3T2SeHQcnbK+bJSWdJqlYqdJmlf4zu0gSClF8MYnm2t8kUx2aJJeXw1Gov2VUzQqUrY
Zxya566Pt5NeuyQeJL4JJPVO1pY9dDfZ0wRhdONklA8FfUABW7evWxGCTjRXiTUh80+G59hErSyl
1keZsnO93xDZQnWJOj4rxVLQiA4Io9Sk3BeUGZom+LpBYFfAw5D3i8J5xCqgwz73gMbRS8dSW3fo
UOT328BCtmiuor4JpWJPX2NZGCUnQFN/WQONe3yOYl2ywM9391GZIYXhznm6m9oqK8tn0TL3Q1Et
uh6dOtyjfpVV1e+C4MlR/AjDjOk0x2QDwxWddI19Dy7ONRH8OqH7W2m3XXonhopeAgsetjjj9UMf
rdHRYBNG9a10QGKyOhPkbdNSFamEea9q9k+YeFl4xNFJrHDspxqxPSVt3+HeOtPdeg6rOPPTFrl7
mxTLup5WDV6+IK7EDcAQuO1i+jR0zbUrCNArs4nliRyyWWZNlOUdbkvhY+gIeb0ph7DLATSR0zBY
eFWwH9tAHiMbZrwpGIOf1jfdUeGI2joxVcsggX5LaAKNM/In4NIZ7t3KLveh51cFZbWq7zbpLbyI
+Fdr7LNJDeK+7NOU1mpP9beTFzWjma2byUw+UvbSROhTN+oLUhJae0rXmpZPH5MWbSTQ/SsiM0+Z
yRoUReOlH1I20XrzPChUcIPeOLWcp86oMsDL1kJR68Q1WwTDA73WUGVb1Rnaog4KPykVN4iKpaII
i6ig0KekluREUr4i1WnTmdGzwPt/Aa9hJ/fkDcbsjZmYBLWKiUzKAYLnVi+u1E7ciBaKaFnJKCHH
EAuTSo38W8HGHlLYrHPVmfaF9r6KgSe3E25qkXwLP8i77pCg6OtiVJF6T6pKKFsuqWqY3enrOHOQ
FpxHtob6+KEmuCV6gvOcO4beSZSW2d1cqXHTeqYgCTa8Q4CLdyK7p8HtUWyQaEz47SQDShP5/PVg
8pUb+zISx2b3knAc1SZbaQU2jcokTJaEAb+8G/kCUOx3X3aUcVPCJs6dIGqeqaNcH2O2DnW7q+Ub
oKbu5k0EfI9m81xnJnXNBhdSiwXaiKhBVNqpz5hyi6ldgRbcJxwiJwqMbQH+3MWJS+AX8O80ei5H
dNplrb3KQ6E5YpJdk0C8/G/uzmM5cmRL06/S1ntcg3CHWPSGocigllnJDYzMTEJrjaefDx5VBRan
aqbv9i7o5g4VESDg4pxfDHUI08OG9Rd53xwdX02zH/fSGuCSeE120Qf2bwJM96aJta00rIQkTe7A
acQGoUuHfWGYv6EYK89sm5iAu8SspZk+zJp2GZbzY43bKDNdgZssMtXMAMTw5OaQ6wLX+NllXX0t
0CAljg+TTpTVHtmbh6C5KFLn3TYjfdvkME2y6SMugnDv2lAhfe5QIcSuG4mvGRoztkiE5sbGCbga
eaud6odTVYxsNo9E2PjZth0be5vsjSyp0G2AtpebxrOvd8FV37FQEKAjCr+DxxZHj0mGxSQJGuT8
XFBBFanspAcCsVhWI6Y4ktGYBuIaQetcIyoIAsMorx19hCnr4c/eFJt2mudDlPe3vbXXXJO8fNhZ
MGhzcWyyQUC8pvalOaYFKhcFC9cqeY/IDO0Mq5LHwQ0/F2qbW0/eLtKD12CxpFdF1fMG0GEZu6xk
1uYb5nd9Eedo7PwHhrANHo0eVpE6JFS9CtqjDHsifGHAohQvEBgwFrSWXsOr0SammbJyC0po2EFQ
XAiiTnKRXE+q9Peim8p7LcMFY15U2Jt4gspkysI5mos+uyryHPxJ+x2YroO60R9FBLwAA9jqIm5s
ZGGXIjNHvk7VQRWW+kM2uETFLJnf6f5gYgAmk6u0SsRBZbv/c7F9xoLE+jOfv31r3/7rV95G7XTz
lv36n/+++TX81/WvMfpR/BXYp077UxTMQsRL2JLxWrcXeN+f4D5D6YVZDqkvVwgHDbA/wX3Wovwl
gLJzluO5rglY4Q/TK+NflukZtmsZnqObhnD/HXCf63l/xR+wBNMX6JkUUhrA38QX2EMVi3Qegjy+
ajA4h8XgF2dWCfgtScermPce1wANLH1oepVO+qqxgOwYG01jEhDiibqrQvlDZCEYAHlVDMhpM3YO
p8ISaM34pgsMJ5teV20eL68aQkCLdk/uer2xU1Ul4KNqqkgcv8KwkVETO8DiWCweBSVUjSrrhv3y
5hxVYTQNwDJVLT2YAVH2013oBd6ieqIK58+aanaImu+mRf/MXxSFV2DvJ9xvO5PUxPNx2v4jdlbt
8Ih6h5hYn0eLhn+wFNai1bQWsmOC3Al5qdSzxgaYvyqihZwzaFLbzwgPqU2lLyFKBm60qfrF8ZsV
DKWtJL76onhISXju/d6C8CF69O5PVaczh4tkfJDlQkiwGkgLFd35qVDNOEItwsAjocYNfLjExIo4
S+OQaZJaPCIqCmYE/SqcCf3FWfRnm013WgfZxp5z5u1edt2G3W0d68F+avqDC7fozNES2J9d1B7S
sV8m+QfDRxfFcDPY7GREyrC+GQyClpOD+2QZB3eYqlYt2kV5gnr5UsNXujigCfnmMydyLG2JgIp+
byWJdqYhLLcrhjmNmJrGC51HdbcKox3b1XM6t5U/k0MTL+r/h75jhEiuwL38ThSDTcJw0ZcaOkJn
PoLMiILYv3BIbHY2rmFHnufuqGqwRH6vrdtgNBEEXdvqmLW5nqe26dhNEIWA6VRPXYncwB8X/P9c
5utuddnADMnrquppP2HLOa4/fVepvtyX76Ca//62uiSFkuQz89Llrqgiq/Xfa1+29UQlD5r09oWz
//JRp1vw5TZ9aQJpGkjHoYKvTg4HozzUsFZWVbNV6UzVTnplq5KZ2ljncTJvVo2z00HrmSKaD1NL
DCU0yeqo7evOtbluWz/+JKq2HrN+8nrMui1vCVZqjKHbv7vWetx6PS3ovH2d4HL5p5Laeuq6bf1t
67akMW9rG1eo0881bee5qHPUgRbCjbL5KZui1nfK0AfhY1KNX6vKVkibgtsYbDM25BWuQbrBmG8v
4mjqGuvVvjTVtVgbQHdVez4ZDU0+jhStn54+7+/OU9tOJ6vrqC9yusLaVjV15JdtRTaaF8QbC0yb
YeSVBNt2w6Izz8KvPEZeOuqndpQiLY1tHLs+VZXdEAqCdKNfd5XdeYZNTLtQJSJn6Symxa0gisir
Kk8HRX6sFePk00GBOlTtUy4P66Gq2dnC2E8J4hOLZmS6FIqmp4rGgBW3zJu7/Tw192qbOk7VpNJt
W9vq5LW5Xgb7ut+vGurkbbwcBYh5uTtZXvVHVVOFLLweNMicbz7taJslrQ1ApjNwBKCH/lz83bY2
YYysgX0v9JWT285SUx4pJ6qq8khRewJjRIqzNw5jm3j40y90ygm11L2RRzdfD07UeWqrpogz7Qy4
20xDotbMH1TR9dDpszJAgSh0kPxaBjdVEJWmU1yaaoeRaOQTy+KbXo/YWi7eJKowQdLB9Izh4mKx
/tu43CqrmdFRaCztGBDP2414np0Jw0INbaBzkh3d3yDow9dCbQsL+a7n44LdNWcIav587Jcil/ze
vG8ummXmnixTa1WLFwkKUaC/1bnyOCyFMWIqjlnJMdSzgRBTb9b7QKDssBiHTARuN+p/rv6/ir6Z
+jMPjNrYqWdHLgsPspdpEHG+Zdb03jYhARQqSTovt0jdGJRVzwm5OZgH6uLodZ44qlpIjOtUm+yu
2CVdEWHWhPQqamSwTk1FXj3xWEdothgDEuQWSO64U9Wcm2OzlaOYh0duVHGUlkZctgRxJGVtkVwH
lIdANGEz7FLa3UgwgDB45B3TrNNA0KDLPLpAAkwk4NxRG3bK4kSo2dsXy5PTRrVf7VFFzqInwakq
NYmvjlAiVHvd/+kgFsXkfpcZYppiGW+a7fXpkov/4dbzY6I9mvXoGgOoTfwpMCJy6E6Urp8qgHJi
Hz1Y50Z2bhuBxOyd/ar4W6chddJ6DLaqZDi/HL4eU9uEKMxZh5z3p+3R3C3Oe6rNUwYeq/zTkktt
/LR/skF8I8VPsPmvx6gD/xfb1CGnT1Gn+NHwM/CCeqdaa7H+1H7EBkRMmbdRP0rdrfXnfmmqH5po
BznfKyrgWnwhEq5MTqP191Y92jywi39hoUaz9TxVO3Ea13PW3afLRqmVn3/ZeOIzfvlYdcw/brOZ
w2+s1NrbekDAa6HlquITH/dTVe1aibVfjzxRef95/6crfT30U/tU/XTt0UTOSy6SqOrS/9d+degc
FVg9GD8/fcbfV//+k9YvnUzG0+SVKBqsHGVVXQ/5dAm152tbbfx0+mn/p69jpQfRIA2AUq75qUj/
bGYFACZMxjGv54h1+3qCI3RwUHP6um7yRWseTZmSxVVVtadLXeP0EcXECjEDfM5U9agKxRyfF+Oh
JBaAf1R1pZOf6OXrkaoWpqGxnZROrmKfq412tyyWVfXT5czF18gcyhLUy1JV+0+fpNpxPT/NJXCe
pus8Y7ee/vWa61dSV1e7+Xc/aEaOx3M2aru+Nl/Uu7K+EaopAtsAkKF4vnYflzpmqH9wg/WsRFEo
IgnEcIpusSLWhmoGNCzU2bVw8xbxubxDkWesoJQo4yBlNKQKrV/UAFQ1mxOpb1TV+1V3iDyO3uI5
p5jsYnGDHJc529rMxn0cH6Xr5odJgxzfuOErcx8iCJMFxKLpfk2d+IkZxiYtqsOYFAGh0UfcNOpj
0aGwDU7yMmqAF7SGeA0n4e3U2jrhMoV36eG3tfvCll1X+PPCZhUBw4zW5TGqdiZAjYAJbpgg/mYx
mNsL5qaKSYHq3WEQoNj4LVKOlw3uW7rOJIxnh/xcSjSZnIUmt9hU3a5rVxWKUKvYbMSvsLJJ93kD
Ibv/7DibwHD9/xVnu01gDhTZ21+ibKeTfo+yeeJfwjIMB9V9A66q9D5J7+tLAM62UdA3VbiMXb9T
aFWUDVatY7swa4WzBOD+iLJZ8HFRgHZtqAXLuf9WlM0ktPfXMBsbCOSR0DT4GoaliLyfaT51n7j5
iPDxUYuQHyzQIh0mpN4dTG6wcX4ZUGgox1kD+D+a2057TFzD2gAOwTwIRkKetcMl77kN9l2km3Hx
86pgIeqxQHDG17SjLnhbhAD1CoZ916HAMuTRJfHvUgflg0EUulp1+z5W4ALnBspPhgEjtB2SBMa5
By5+L2zPPc5W5vHSBT2I1pF0coFgaWnLl1JmCR5oYMdr9FmOfUNsWdXWQhOb0STgN6HDIh0PDsZy
pBkYDaGipVoNxKqTLAD1pCUvXjrhdzEFvxdBU5pH7KOybSIXhN/STDJyQVjnmShd/nGw2qGKaDlE
1dRVVG3KSQV7kngXKi3brMZPbUAoxM1AM+lpht84hW50OD3PSGBLVPIUy8BbSAenGjQdGEro985I
cAeG05LyWWRXUXTFOgD1WM/T7juS8fsFSedCWYEtY0PWDPLLtYiNPtrYdgKUKPFj8KER7IzeA6Jg
SrO8jOzoqvJ7OII3mS0hOTUmiO6ECXlcZ3fm4P6wS7qWvpoh4+rpb+mcgaCIylfXJZZPgv/eH8i0
6aGNdnG8+KUWpE7rwNm6uGB1LiplVp/u+0qDa+uN83mxMAtcGZ0NdecAcKvM66A1jetxmMDIJK3P
bQuQ64xRK9XDKUHdFwVGXO1AxndGeKVNH1Zu5Ne9l+KPu6hbNQsSWVzWsdVd+VO3i1vzPRhwHopG
gOy5rpvXlUbTqLGZtWRhXZe1XLQyARNHKUDKooQk4k3IVXberpYNqR2N1DEq5Dyd7Zzuh9Rrzgdh
nTdlDsQXG9uzMKv7g0UekSRfAlZd1qhsMTE4jIJEuauHpESz4Sp3fHFl2YgX4mB+6Y6FvMIcyz44
7vyi9mH5yd3TQB/65InUAXZsu4tlJIYurnWNSYZ1bSzfum3Cl14zp30dhXu1b14OsCOoM6Z0tqE+
P9s4TR1a0ZIIJ552VQ/8rMGOuB8yPXim9sOZ24BVf2Ww5obpIKfu2laqLM0i3Q+nydk3dvOXbUP9
vQ6Tm6gNiHglYXapmR7K01q9N3NSSTVuG0TZdXLsqqo2rkUe4raeEUyka0RvdlnfGYJPjtvpUrWU
klKiw9YYZ+DgthmQ34R8CKVtlsHzGIFQ4NkwLyFhjAuOSY68LJVlA00zthamakfCGdo+CfobK/EQ
85YghL22xj5T6QDZuTAuXHioxOKOZeyaqKlmr0q2alh8XwsPAkBrEnlRqlCnaolAf20s2lB+ifDy
j9TFuFbp1ptKvD59E5L/HMoH7Vm+pLCyZcVdQ/9tyFecq01ejZqxYcDmqS2j3tEl5IQvgCSSAg+B
JiKriBwV84AqaUluVNhlJks8IbXjH8kItfZk9LtYoqpluBJVUttGdKrjJCW5DlfzrPGBvM7I2wPL
woOk94B1l/BJHN97s+plGreEBNRXmrPgzYhqiHrqTnYDsB8WwRsWqvUxR4U9ssbhfPKcamtKIH5k
fcBr5hgjjTzYmyolzaq3RbqxApjSJ9vedc3a6pV9Yft7FZpo9Fw/trEFdgKRcF0GQKkrqAheuM80
Yoh93D5b80Rv7Lrj3izyJ3uxPIXh2GLlDWEOCuyw0ZBq3zFUsiZtLW87ROiVmROi5U5DuDjIr5q+
QjU10n7mVg/MUm6MLkdyUSLWvITUbCVvsgqIqTiZCvYM8NQtNwJNUCxujcptQD0A0zLHVLWGqWyr
dyX5VGbo0bKQtyXIoA2eXfnR75bBK/UxDFtW8pnTTgDX2uGo1bhuilx0wBwAXAWtNR1NeF6m4+g7
iQXV3pqbeyftfUaixjpHsHlqvsvmF6TMBkGnYGLGv8w5IXZJ3tTcw3N3NHDMDl37I8JxdKeOTAth
IflKflYdndhYJ/g+ZB4fcK2TxVDCBjTPpNXu6+migntKUgrzvzO6w507TdoWAug3MvVDRbTqy29X
zT7SEbpJ5uB6akL3dBuauN+YuJSdfGPVnTk5KY/2VWpO70NuMOOMbQgEpIh2soT4UsyefjSzCPpg
FW5SfT42yfKAJrJAPwFBh9qEYAkSMsbvpveO883oYDxtY0XQtHmHYlt9NcgCJotJuqyzx3TXebGx
xRqS6PoS3iMy6ETEneLFR1fX9+XIFH9aLCb0PnzUWzqIjgDezosHbMZH7Ml1KISrrNg8QoE8K3JI
Z45Mw50H0cwrLzDpQpiPKE4GFBrPLP88JfN4Torrn4Mezdzd60Hd7lX3pgoV1lqb+hLVyoCpwIpy
6m1YBIyt5GzU2x/oBr2BqqrC9STGo74jzySuefhvuWelDo7NHv3hqIoWAuPBJIeh+qBspksPYRXk
GKqeNWZ/q+EgtGuF/qo+V/W36rt8ac6+rh1yO9srVTcHPUi/dS/8pAQE31fTopmbIrYtwJe2g35U
RQPHddtk3JFCD8SVAeziYLbyI2P+tRtDLbw0hbad83KERfak+Xaib/LlyQxFALGu511S76anIq/C
BoLtkvbeqCD24FfaRSnP4j4kVTAE30EC7GJOjNxq2DcOfPxNZSWXXdEkBxX4VdHgk1n2ap69eluo
bYTSWNZaF0pjcD1L1WI4pJjSvlqLpB+Wd/J8IKegWmuUfG2eanjsXUCDRy/UDsggL6d+cj0ppV2g
/1gVB5GDhrL4xbmZ43wSp/pVDMv2SmJh0JeaewicDC2ROv8FHBdrds0yjlUJh97wvPvV3EPVlEP6
yU18NUtfj/m7bU4zAnLRgmSjjlsLsDw1jEbSsEs4VRVfzlfbVtfybqw08u6WOL16ZZlFw616C6sa
wboNlP5lwp7Fm5EOvUOWqvIRthwtUMzrELo2Va2fRQgEaxlcVVsNs2szs6pt1s/TsR0R68kNHUON
RVtSRf9qlaZWbWxDy3M0HLZ9BqYKVCbrYFW4+ojVpNuCmuqrYTMALbhSxejA2pwYkTepjZRDaeDS
4ZuOy4hMF418etcTqy785jzqE1CrAO86iNJLyMAuYYpvTtGDL9GET7s+VaMuHvSdijSos/Jdp7Oa
nx16n51ajq+yYKrZZXrz+54ysef6Um1l1VJl56qqss5GaBfZuapO1sjrul7FbCRZBmfsFxsIZAVP
CmQnrbLTxT9vWS/5BZIwNqZ70SGNsCAVvhwVTqE7nfacqurTT19EHaraUeVwlGqfPnG9lB7noLI8
uwUK6SAq8uX6KzDi9LXX3evV/xfbiuwydiq97smL+RezP00N69EICJRpb6tdU6J6pA/TE+DFEVvf
wdyORnUjYh0BZdQ6Me3KX+LI7UFcli9Jidq99EDX57UuwBw4d00ylr+xFP5giv5G6rfazSGMrWrW
chwJONwoBOQQE8UDoKfPo8z1bQdJ/GhjqSBCWP6Zjzdq09jTLo28dt8W7ZNVRIw0RJvOZkYULDD6
p3lwh21X6d/sAuZ/a2Bh2zuX4GbwbY2QqDfxwUiWnylGVgFD1+xTjYHPdvbtMKGWzvx0M7Zw4sFA
Q15vcqx0QWwcyrz9BXoSmdgR4F+o99/Ndox2NrzuGOkkp4whCizi2DWy76PxamkIzPR7uAYdE23A
IrONEpNDWinjdTlPmuQYaty3tBGXRdF2dH0RVNo2vwnDn8P0nno+MqEQYvoY58wgD7+1PX44DvA6
UbEgxXsUFqJ1sNryFoA8hgQBkL4m6H7aoP5L3ZMH0yciEds5Fgas3Lq6/aY5cIKR0LCXAEY2MbYu
2HoETR+SkdB+spc1OcemxEZVpDYi+dY7tqf3HqGJlz5717t+1zHlup269C1DFlivQC9akX5XTc50
ViwoEGo1/J+cFYdA0iqwX2dwgluBmsdFkaR4uaYiuIgtXHNZZR/GuuI/a2sZvu/ppk6Fd/Dc9k2f
G/xn6+ClGRFdTECxoCfa4XLD8nGXG/1BEzgdjJncjTX0lKgMYTdZ7lvMk36MGak3QvTzXg+jp3kE
yuiYPjMSTXktH8mlkQ+0l/ynfxx0vFnCcrTOhwCp5KEW2FYUFyEyAw+RcB/dMr0ZPFT44wB2XmsE
t10TH9pqHLazqe2QWitRePHTQ2R7B21A4yvIuqscisZPrW+u+Ks2dZJki099sQkjOrgGz8PNHNJN
RvhXnVULGxPQhhTAi2f91osw+Ulgzxx1J77S+2m69SYtuci09KYkJTU2PK+GATNMlPahr6qtUaTN
TgyLhnE3W/vRdCDKegOMSLERgaiOTdu+m8va0gX5fDGU3zTh0q2iTJVaZb2NhbuRGRyxPG/lNeaK
YML7sAK1nMSXwuwxIuqdB3zg40nfa6nhH3KZ/FZZ8l028kEgR/cbyIZvJV3UZurhzLkVMedhnOuD
OQ/9ta5fR41YXINYRQoTltrUk3lLrTPfr8ebIt8Ku2s3Q2KgTN81d9C/9Dl6LKbGvqRnPdPRKLl0
npCa0r3koS6LiyoYBQEs7edsGC955O/TMDzHbBYjytiFsRnYLcC4FtevBC4ied+ffpjKrS+8R+mQ
JK0uu7hB3UXAjK9AWZxFMCQY/iGu2cLndZPHmajWEczfbtAQCsh6/6pJTWh1fveLSS5AzRHolU/n
VGSwods0PkQdDMms8Y6ZG8IplvFN5Rvtzg6S1yLRGQM8UOdhiqlUQc/nVExCW+I+ZpnX+yT0v2V+
H29qGy47tjnhoD+Wjgbypk32oSO9XVuJy0R3qnttFBa2NUOCfUzzc2i95uDTR21Qt+l2OJWT3B9Z
Rbeo0MfDXdBb9r6zD0PhPg1dQlTKztuta+o/I9u8lJNlbswhepuHdCNcbKB8M8BthOdrn3v9tW/W
L1aNmdWkT1gK9dxo86Xv048yIiHverVzXqBoL8kjivKNMAW/qYdWKozku+eP57NdPBmhAz6tSH52
kC42xRymh1hA8g+FlT1mtrv3kNp2DaO7S52rxsrsQ1OkD/1kYG2MGtNuCFpEu8oIkS4oaGVctjtk
q0vUIN4QHnodsZjw5uG5hUBK/Aph4SZ99KL+WZtYnWVmQmohvJy08TY37fc+37cpXU3kxEevt61d
haRh4UAvGvWPIUQ4ejD6D5fsS4IrKEE5rDPymccP07QzQpnzjbHcoNwNkz3yR2fhiCaBmwgfk1QS
rzAecry4chN6m5Nuxy56L4edSxJkF3f9YUi6lpkwDKKApafLUIUljNddpxZW1ZYXwO+ORLXRc+Pn
lMOIj6PfhKhyXC8ERgRN/w4yC5kQr+S9QJMkWqSvgV1uzdfeqUyS4YlzThyqhNvQ2J24CZoIBbIA
PYdpIeKgD9JC2fAyOyHrEX4X8nrOfCgkmIqHQxEdhN99hyd3LFgN7+sBBwnbtm8MZTy2gK89kH8J
ZkPEm0GBZC3UjcDLtx3hYWBc5X2VGueMwtXOa8U+diJssOMZXYG4PKvi1t71tplvQyaNZ0NflNgG
Jvd2VMizhhi7FY5vwhT6NuY/0jTpSx1CDUk185dZ3AWSMJRA4QZXcjzWtBc7MS+btzKMn8WsvUH4
qY6jj4sAeuZwEsb6ZvKRWJiD8NbqjWsRImUpy9ssN+7cuV7kyWKg9Nq4m70Wo4M2MC4mQWcc+tW+
663ntoKG34WMywQQHoSGg7VPB5lEpX5fBnl3AOJmEebRHkSBlVrWwXXq4RJ0LfTnEMPwszEeAbZ7
+mFum7ukpuFEywMxX0V6djcWaNjH/Msyx0G8bKJ3ECkMAMe51PIgRAGhlOeihsAZbzw/TW6Z+bWb
wHGeS4CZHR71CHs1l0UvUK5AxKAkrybgtIGJNncjjJQRQXUIcaD3fUPPz6PW/2GE41M3cx+1uKo2
qY/sBOMYvB5YDFsPO7GuR75PWkcZxDezg8S0ZrUY3jndrmyQuDDicCv6/D0t8M1BUwtMbdzDt0eB
wpLumx/3EUFUpoCW19zqE8TqsYSYa2GTBQ07kEXwizWHaR4FGLtvtZY/eGCGIEpESK/o5R3CQgM+
cQgupUczVrplurdLTGtfdsMDq1wGat662tDo4TAyHiYAGKMISNMa0xOa3I+F2SRXAzD/IQUyo6Gg
YQvvOlyWIXP2IPHa3CZ6vzXcBBq0Vd4bkW5catCdyxznpRgJBqMuO2AmqB3Mc1Xee31NrNlF5yKw
kBIKynFTV8UlIfGwwsc9rx1WhNpvmkMErmHttUnEVGyKxN0TbcrvgshzbqdoP7aF90p3BKudyfy+
bBfbtG7EnKAGOarrR89jBI8MGMJVn4+7Lo3IwAw7Z5LWRWFOD6WYxjvH0tEj0Yx6Sww8QgqjhPRN
ZPJc2DFOB925CTgkyLPicmqSD0dCFe8Yk7Z6l/8oYvEz0phrpU6n7QOmVvgq6CPEqgH7pqecKeHB
LEp7Z6fdRTno4abIjfncomugQ/T0+6Edr8KkMvHJkBe2ILabDt6OaZK2kT2aK6xhN5lsbhIR1qy9
RvQ3ewKUngMVXdMbRJdaWK+RwJYCqunBsvGDaFNk96Fi2SkuBq0Z2fuCzA1jx3tnZyjepfTKkdng
WYHDQwyFg4lW+BE113GOQyjjK9NIJNOy8sGyHx3PMJ78GlJ7MEDocJ0STbGtrKrvTU/gvGvNF2Ey
uUem9z4L5LcS90kCePeGC9G/qHKwUMaMHlbj+Vu9mB8KU+vhysJK1bnjU6i1RHyA9MRAElNMKzoI
YdLRCSaPD50NUEwrhmzrjEenCxHcyKARk+jctPr4Q+butO1dNMHSjk2aj5yQXs8vrrOsC9DjHSyI
hMKH2TZozWsXkJkzysWGooQZOZEXi7CA7NCfyidGm6FNn6asHjcOIHord1CPyhyb9RiqXeDHQR1V
5rGqfplh1kK+9jGvTDpMgb3zorbltnbIDiZhUZ4bfpVuYqcsdykqoqxy8ErpYrRDsmvotdFZWshy
4zUxY4N1q0O+Y9aV7ErYhNskAj0OA/q1o+/fWB2A3jBBR6CNOzo8dwdWDgpU3b3ZY/uUwPwRFVH1
Co0i16hxQJl3NTjLM2sa36Y849eZ3rc+iyFHIv0zl/BXuxl2cxyi2Gd0A4KAAgS8BWI9zwjpEwDK
XA/Iqbb8SmiRMr71kdNCXWJosv5YXPZR9C4jB5JdjeiINF+GePioZ0YlOcq9HfS/xIThQLL8A7Hf
5H/Gsk3kmzSrp/3gFc9utUj0ZN63BIvw0ul/ddn4bIbBRYEgG9N68PC4fQYek+Xcsx/0Jkevb3xK
gLLbqYYvruwO0LimLcKHMkHfVbq8kMUoom1vjddFMBwRg6wIAr2ZMzSpcgi83VwiFBIFJJqDDA0Z
rCSMq043kSS1q/GyFTekhgIA/6D6wzl71hMEh2ckTPiX4XuTTresXYgESe2yZU5KL+wRrtHb7mXO
reKGVYqZ+LjRzNyycvKHsxxPsilsf5C3/Qg7yPXNTOAxMHm0bfFML/ETQrHE4NA6GH1Q8WJguYWG
L64D0oUfOMIQ03oG0cDFAZUbHbSkFjzZ7zytegEB1++3sRa4D7w9gyyhxg0+bFmXhF4a/dTnECmu
TH5He6uZZoEaGco3XvQOZ4+gH89k4yCtNpKuhmvrEB+Zo61mEExs6uIjnCvUHULkUqPpHUSNCR8j
vvD95QvofX5uhDVaNTlAEO23LkC7g8H1hjnCN6u1Hmuzv7Ny7d41olsv5r+UxTD04mz4YSFcWrWM
Tyzkqw5b2igKnwPHNwCuensrSNxjOMFftrWQFXIY3HlmYRzCDA9YVqHMANJuYbNnOTNwBGQbejUk
qzcjXh3QOiec4Ji9d2PODVm0R8Si+VYg4zMG5G7CCd0mfcJHMXKFcZUQYYgkQJfUGd6sqvnudtom
m7HJiRAyP0uH+GUy3kLT+B4guHgGahg6zMTo3IpN1BvNDWo8TqqRKBltyHiOvCwjRmWBYixwipl0
/yXRJzDVlZeep41e3fTpiFRc9xxNEvGS4Zi6GIX1pvledAKiXwfVXWMZT214mEpnb7S6vuuT5MOr
yU9rFQ7RDpD3xkJxInRS5prWgLbDBBkmwwIE1TRnm+JjjHLFw1hoz93w4YVEvW3jeYDmtkld91WT
z45jM8pZSIKIwjn3U1aL5InOnI4ewAn4/Boq4obk10VYOjey1LHSKwLjCsMUDmKmCl2KmQNKTmOB
tKLR0IPogIIyt7kL4UQhBSboHuI7L0TYotPfjcCvDxNfYVMicMjU4iy03AKtjCvfYDpae/r1skZF
OtlHTgNjXcicTD708VvXoapl68Y+1hZBhEAy/bYr9D7cOxjZqK8P6bbzkKAzZu85aeqPNis+FkyJ
zKLbPi8QJHpmRGDKW0UvIcIXW+xwNkmENITUfrOi0DvrGjldO9EPkWZ3MpvlRTXXcKWZd/YziGiz
sq71RnsGTkWW2EbMvfchfr5kiKyiBIMGcYFaqdGGP7Q+iPZVcg7xvdq0WfnEoHltlfO9E/B44nOz
/J+MJMYqtl9cZVNuYF/hpTUHPC16qJ9pTmTugrBEU9Z7sAbjexGnKGoBf7HsizK28SS0nMeQAPSZ
K64TCcQg9UkOBuEd8bjhTA7JnSNJnwKzqJrhyZ7ip6ifH8YxQgRquoja8qZtMgw+bmRifod1CgA7
WCirZchiY9DuGonln6VdjVEJ3mZ29svCFKt1iPgzE9rAuLWS4M30refZ7AyMZLtDF1cfceigp8Mq
Ae0Xdy+1Z9ebzkupX/dg+M7qCF+2wufnysp+RWXk3uS/ZfkCX8eNHopH7DOeKjFiePsd5KuVMkFk
Vbpx4j7btxlPTC1yfPtQc2rRwIj0+nV2nFc7qwghGNe6kX10jfdqdd17nr8PjY8iEQmOTPefSSPd
V1q1yez8w+TLpnP5EYTJYyqLp7zHSZiIJbJHufPu8TwfmqT7njPBRgiILimupuTMaou3NK4v6tp5
zCNSRCIlUDBeiClHyqV8lDK+rBv9m2M0j4OT7cORVHHh+vfuiIoDOI6PxE3uIZgPors1G+0qbOOL
Tk9/lDpZpRq31lTr9kBGnI0ehGJf93hjywabKdOovmnRXTlH3xMUC7LgxmpqoExliTpP615DBkS0
O7z1DQALmnXt9PJDGlmzCcQSrDKtG/RxkQQpbaJIzLTDctc60dFvv8GWPw8DjKoD7SJrJ3RgWAo6
Ogg0rH+j/2y+K4spgfr0P/Ndv73hYgG4pMg/I/F+P+0Pvqth/8szLGmTrvQsKQXuGMOvpv2f/9YY
gf7lWLZlLkLbf4LwhAc8z/w/hJ3XcuPalmV/paPe0YENj46qfhAt6CmTytQLQulgNrwHvr4HkLdK
J/PePjdOBA9JkUoKhFl7rTnHJIBBwNwW3H5YXQ3zf2NLFXhghWYbhuDT/d///Db8n+BH/g+2dv3H
4/+Vtektx8FY/9d/iJkTnidjkGfe9//6D8NhKe8IVxiqJQjZmI2zv5G2J4K/WqVurbtUTYLlKjl6
dRN4TaAC6W/TbJPqZBo7VEqNK+TO6vMjMqac5DSkyXXhlFu3cvdx0qpnJZE//7Il/xUJ/HcO+PLp
UAdi6VVdw2ID/ZEBAePJSOywMe4WTeFyyo1zQq1DDqRielEi7lCcH00B3SHLgRSM9BRXtiUASwY1
8dspeRwyAFjhk9cQOmZ88id6B4BcUIKJHi6zH21pUKMJgGKt5/7Xf/Pxf6en/+Pj66pKQohlW3z/
v2/cKmgkjWhhgEMbii/VlNOlnAhFkCwDVsUEvzkQoXvjVI+19MsYqM2tEdoxtWwyKEIjOmm02SD8
ZtBck5WjwMlwGvHiFpUX5YqzzlJoUJFWVl7X1Y8a0rSjHwjOrWm81gvVPtHGvv+bv2ne5L/vMDbl
ilAd13HZB//8mzQ9CujnJPqdHT3DrkisG6LoYMvpy2s1gBJ2KMyTZP/YFpLAej8vlYMpwvE0GH6/
Y17+4gxjebRTfUtfSJAq8KxFEeGssTQerYRGSZAJSMNBs/n7jz4fNP/80Tl2DI4ojqrZx/5XuWlW
ZH4bFK52FwWRaRYwq1Hs+rQkHyCNfACaXXjMppJW3yi5VCXDW0GIhtNvTVPp9hAN3E1eNYTXBdOw
1dscErDsox0+s1XJn3BUYu08X/Xh6tYuPoksvDqKDsq1V4+hATLOtsFCxJF0SQ+z0fJV1J6WQV1O
XiEgQ0BSgIU0d1Oy6oN2FIZb+ENkXPRFvrf1Kz0VFVBlHuwnfwrvBd7k0gch2Cqu8MoxuESh5Z6X
G7BLdmeloDTIdICsdx6HMgJvRJYglwSWv4hLIHGNb26OIpDV8mun5O05Rki74VQx7GrVh58Ri3hL
0dxdl3u97G4ybkid1ZX6Ude0/KKWvpcLd+eUNGH7GXFnyWdrMkhpGKSgTWs02Liq0mPiXa3p7n8f
rcH10qj+jC6vf5gGx7gzGKOxUFf7v/++tX+1q1oU2qalmULVjT9c/E7v6O1gh9pd0dpTZ7fOQ+JU
1c7HZy/bxAAGrl16nekMw4+XMDLJeSftBvBsjjJW88WZdfuuha4lZDWdWGrce2UdzO1F3R2n9VS5
Z2S17uu/+di/x+7MZw2wByhpLBski8b/f99NLYVR1GBWAs0hozXVCh8DaV11WwJssiDks1ZmlusH
LoBqJ6PdWh8iRT7V7rvqqtqRZsJPZ+5U9Y4BXDZ1HxTkDBu9zCY6K+0/rue/XVF+u4L8i62MdFt3
bEt1OS38eY7uXDeTEMqA8/hOeVPHOSpevkV9cgpbIEW4Fkq6zOARM0Q5WN1PIohfIuk03t9vNx3N
+p+HN0J3FUqayqfBDvH7dvNHu+HSxLfUZt1TKYVxqsiuja0Ts9KHUFXaT2n3ReaZ8RRN8hxog7tq
ek27LpsSXck2GvvkUmWNgRCsXWEBVmPNK0qs/fRP8IjGyokvpyftO9t3Q2p7WtQ9dnDWLlkJA9cX
7jbwGTdWzPZPipKNByVOPscS1Orf/6nav9hFdF3Fgmki79f/6UyGkCnHTOOr9xoQh9H28bF3VDrw
tF8gZZqPc0/Syp07AZVwsPwBB5CFdHfsrI0W6dO2gB+0G2nOe6GtHTWKalB/yrCb3ExZlzTFH/7+
A1v/fCG3bYoLrhn8hyNh/u7+kiMiiliNFL3T7lXdsOhKo27HSXo32e23AnP6FRQHlMskQlGHEm/D
cC8/plVseLWO8l8SrgDlcWPk9PeczjmJUNJudPI3QxXdigtwzylUl7By42s/0UbUrE73HOPVashJ
UkMdOWvOQirjX9i3tX4IXZhhc0DZtlJ1Ft3CTk9tOqYnteDgDvKjrQ2PUtWcUyM7MojjiszgwYbM
PU+onO5SOp3HVcGBxEXvUM20W1YH5k8lBvYeFeKutPZBj9sAwql4Em6gv2BBqmhI5MbBrFlAZZCu
fUtXDmlIwsL8R2kVYax/v92N+Vzxx9Waxic+L0EYmssJ5fftHicBbKbRFXfXnbXD9tQ9juGUHyey
G9E0WsOj4nYgAKkvTuMIGjfsR8/Kgfp0SlrtU5UBbVtDCHIEojHlgloN5TRSecBiQechoVwHTj4e
i+ClJf/K1x13W5Qt6e60KeHMURtmo/EUZORkd3F8lUpmPSPHJyFFO056q52dHHBSSX/srEljO/Vy
Xzh58oTKX0cKbWzTsM22A9dBYMZ2sUlN6XpMtdt/s4eK3wN1lrOurRuGA2CG7WWqf2wphaCXjlgT
cR+K7NUomQ46bfhZJuyIdSmAi1rK+OD3FS5YEiKY5TJTbdOZxD8Ux9GH96YX4znT4aP8/Xe4RMn9
9Tu0VJNzGgsHVZgqkQ9/fLK0CbRYlbjj+0LPj3Ev6xuJbWQEyBdUic6JReNpgMX4oBRRBeUjyXbI
V02CWAtltey+hS67vTlWYLUYM50rhxi6qO3U0+i750nDZR34FnZDrVC2RiNnbMgk100bjptM3wet
oT72+mtvcV1UeqTYEzERe2k370qWkN2E8VhhnZgmZrnJDdpyQ1LsxnICeFVi1jYQu+FkYOfX4dmr
HXOqFCnR4IftjPnCQGCjUsgMCSo9cIutnqqgzNAf6UKMFymJrxjbU8RgLOHUTO2BGTXXPskUakPn
AATskP1t3aCvVqGLrqkOgJ8xxCXFPcIKR5ZO8u/Ov67xu3UJUCjfAwcUWYKMSfFK/XFCmxyJMD0a
g7si+/ySYurYGkqCBRWTAdqGk2mW3yN/ACU1oXVu4ujg6ln43EwKQxkCTleh/dUZKnnB9mBgfbYn
XEcFfEdKb8+2Kydc9c2IcDcgdiy2viZ1sHRAfCyQPcHndbRtGylvqvjSNKV4JDPkpeks9dzmt9iV
V7VT4MEnDZC+uPoWoUmgFzk3ikjSfew7zXoCy3uQetCSJUDyWEb3pYuGrcMh/YDUqz3T3tvC1BHU
qjGdVjdQYfmrMWIOxpND8siENSFbmiqps9y95QTwxNESFyG6E8sZs51aMeBPB0Nb1ZndYz2Rw+nX
Pa29D6lxsP1B3wSR759EVG9UOcirCX4gzYkX0JWKUIyEPm8Ay7k2kd4zOBf7QGqPCBD8+7jSLbQ/
FiljTRm/ih7laAw/aMD5sZlIYAGQOrKnYZXahRkJd6UdQQB2XNqVRbez49re8WtnV1VMpDXoPHqT
BoH0eDpovc9UY4reS5l8HishvJbl9WqqVdRrg3bAQzSe3EJgmKg3tUs9UPn9cPcdptKCsc6FmCfG
wr5rbfQh/QYaedxnVcjfaRoXWsInxeTTJKu0DaorbUdUCLLGNKUDTxxsC0w6zgZmZPQJze5HrIFn
V3tsUV2i7iyHIVPVjiuEZe3d6Nl7+HoRzaX2dxEr/g6EHuIrkNSmr3aXGNjrrWvit1qf3jMnC7e4
Naz7iMmFa4bwOodgw8r/XMXhdIvyfmvk6cw6Z4eIDWWrIDbal+j5t2ZefzcSTfMGG2181TnqM+Zn
L6/V6cjXFjE5g/Tk4pzTTR3Ido1PRxkmUuWJAlAlcMVktG7I3aY9RoHmTHB6lfs7NwtPTg4qXeSI
U6o6PidiZBxu6fU29Ov64o9RfUkqdz3B5/Mc4aRHzR03tDPmuTrXW7ek0z/VfXr2i/rcRgy1VMMZ
7jaqjFmItqLx228tpvVXJ9HKBxRDxZZBA1pIE12E3adEQo5zcJzPKiwgP0sV8tInP/OEA2xIbHcv
6Na7fGafkisP6oGBth+QrmdYzEwxVoImp6nsyoq0GN06NlaHFbZyh/mp6hpOQX2FKDajvDU2a6gm
xypBWJaj4yEhDnEdkuBPBu86KSrs8AI31eug8PcTa1hAjcX3YKi3pGnU2ziN/S32TKTrDD3YSHVM
TBIAL+Z6bsEEJoyCS4Gfo8kN85SG1ntLq3VjElUaNYN1FUmH9SXH/8PwZgYfTgy8bBKDtMr9BuR5
lXT62+A7pBzEtY8EpGHcbrPnb4h3nw76FHCuDZsfdhMPxG9xw+CUGYBDU4i1HUkgJP7uuoGAjjQI
blPTN56iwbJ3/JVSTsYzxKlzVfnBObJ08dC6VTdPjz6lpdSerEA7hgqzwkjdgSJloKjT/FXYbb9G
0/R99BV7l0/oLETjdqeJzifFGEEPOC2OhfkSFqyF5BTKVWqIB8Od7NtSy4DdvNaDEl18u7oEoR/u
gyL1d4FEK0Urg/quK8EP1jFDprrLD/2cGYQF6Nbmw1uJmSpBuvFkSGPjm1a9oVH82WR6tE1LGxVD
S9QJmr38uTeuBWRwTl/iynkqXLdFvK81Ez8I5EcEZKg1LLILG8vibd1Ajlan/AgboZNj5d/0nKl7
7bbGixDai8LADxIL5LkxMkGZkBGPI//j7sLRHneDhsCS1Sy99pmBw7Ko+PVQW9g5y0+c2L1yVp62
xixLZEA+qRtUO8Xh12MMk1gxa2flzrb3cgZoLDfhoJw1u7bhgbBZ29Ks/nJTuQc1KkzPxlvEbIaz
7MZ2yAxTEbkjNUPaZ/vNbFvFEjff2AGCeR9Zl2Jp3b4UAN243B0AYHc7TUu9OFDGTTp277+eDqNT
aGlyV8yWm2q+SXW/ObQRw1TLMGMSJYEFpIa/hr5e7aNhwKi0mOOXm3B2LykqN00SfsN4VaERgXjk
u/W40XKVqXOWvARG8FJhOdw5HTNeN8OivjDzkhE5sR6GZLh2Ijras1luqjqyuqbxSQs5UacaJlyl
P2TtYHrd7FVYYHfLzR8Ppz4mGkYpzQeb6f6mNxgSd3X2SVP6jOIA6f5yg0AUm8f/PKxGhbQ34pTc
OMQePd8sfLvl4XIvQMeAL2D+CTDgLUIdct1saJmDeIpn2S/YcWY5CXElhLiNa3jZD1UIaLa15LQj
/PwZaGpI0lWLNEOOCILwzipOc0Rzo2xs8UMtrHPfM+nUVZMAWJu8IelYuFBLBhlGUPqowywVpWSv
rhOgpU4f5xcCQZqmirbMcOVG0ZL3HsHk1EezY4hJattJa+33xdYGB4sS2F+1oUkK2zinTiVEq/Zl
yoaiX3HoK/Wn4irvDGLWkWJzeIascHEnelUMKIdAkKEmBSvoUO5Q4pwcOWaemRPxVnLtTwwyK6Ps
PVOibQ/mlklRjZTBJFwBh9hJAx88r9WTlUiUJ4x0RHb4De3MoDDXqUBaPhKSRWtov2DLksW5t8DH
5Ewq4/LlAYepd8tTEG3ROM+Iw+Xe8tzHa3+99//744/fYIY0B5uOfKE//810cSR9/DNFqSL+Gofj
X373PzBoZQcLPcOePo7krn/88mKuisD1/6gwiE+b5Qc5pyeCRfCJ+v3EWm/5V5affLxv+SjLQxkU
GjU/yrQAt55ZxYTEZDOYgiMkd0zifGB7Pzh58z2O/Z0y6ETOTD1JVAsL8AOcN2kgmtpY1Vdm3HDC
B0uB87VZZQJp6eAyvXdMyLgxcp+jild8LYFhPtArpxlWaN/COLK8SIVEm3UwaWVvosjITBetdBM+
9Y7Dkbz8eLlpWQcdHDQ4K60sDPAcesSwfn43V0HzQEAAXm3k4MvrlqeWm+VhamYG5k1zXc+/ZHne
TEBWLfeKBCI+2ltABfMvWt5AJZ9wJWbykBajszfRmcSO0nipbKaDWXHx9BFnaZj3lZXDZHkffw56
/8lMTWez2Jr8wMSwvdzNyNqYVnXhMABdnlhuekuFTrI4ovKCIqwtGS4utsfl5pcVdPaHLg8XW7Ft
kt6ILPG/n3T+597Hc8v7llf/8WuGoE42LriREuk+CQ3t4nNbrGvSgJMw1+zPQdNHUJor9L+LcfXj
Jisx+//lycXN+vHjPx4uP1iwch8vCRY/z8fjf/UWygF0CIJsyLCl14HgdkixHeSw1Ze702JD+ngn
GoxmZ3LJMWdXbKj5e9+J/vvDf7zs4x/FAZ4ePh4u9/543TIN+3juL3/48pM/3tK7pbKZ9LOrF7eK
9mmDtHD+0ENLqn2xWn5P4U9187R4D/0Udfx+2TKF7DLcVar9UKe2uV++s49vdHn4yzOe5gnLsF/3
l6c/XrrcW77oKO/QL/96UdcJBc2PnU47PY72napR9/cTCXJ1m69LFuKLU7lCtjFtlj2A4NS4/rx4
FX9ZJq2K1ZEoyZwaAE6YWZaSw0rxtLi9l5uqdoDgfDz2zQD3Xh2aD4WwyLSZTFYYnEeXXxrO5FhT
EwF9CZ+pOBnTJkb/CBz2atmqy/dSUfhutTJ/Rqreef5cwWjzFzw1L0mEoHY2UP+x+Zfn/vIVIYBj
N/211T/u/jKbRm375rTBN1uJmGKZEXLPHKH01Dr4+ks7u7eDfxx80uGSyRwecykl+RmsuEhld5Ta
2UZxYe8sf1aHzDNMQxLHaKNa3BRYnnadS9ZETimJV2qqzowgzlAoylfzRmqvfnKyuy/MwIMI4QVq
YM+6GyxEofg6idq4lLn6bPYd2YnNpcVndXRT406msban0fKVuHikLBfDlsnGAMfKNY8pUV1WmF1L
6xy14fNUIVeyE+M57st4Z5XO15yT1UObxMTqEE2yUeboiSFy38oqE5e87QnzNHTfU0d0Cn5Ba8xS
31ys4NsO7fm+ccQXUwbTZuyRw2o4m/IAy5Scym3VkjTiq/5A/CMLesUY36NpeMuULj9GM+dPVVk8
MWHSqA1ca1vVkhW+tLUHLJiDh+jl28QAeNunirvzgzq4qQQF2RDZjeoeB+MnvK2IuzP7e0YCy1at
W3fvm2STEOTzWGZB9IhLn6jMLn7piMTYMBxO1gTVBmt9zJ0NYjTzXcP6utIRpu7qIPKQRqfXIKdb
FYXEapZRfnZj9dUcDZNLrA8XMx0CJM7VBf0+mU1V9k3JVGggxYAOZ06rLtsbJ6TyaExW6CVRcolj
q/MSS96hXwMF7gKdssj4Omij+qlK9iqOimOu2PYWunSObWTctTDmqV1mrZ0TbDDNcSmMS2g0MP0h
4fTfJhtdh1uYx4jU0Mwf0Elr8U/QT0yZVVLWkEoKdDZB8nBImQOd0tbJPjmStZj+PNSV8w43EciI
1mp7kQfJzkaU1QztSRLL8EDYQ3nTahwEZi12SS3cU5mTOdcoEG0UdKVlDlh+xFxli2F8jFAjA4ZE
t2S2dxx7tFD0kRll6shj0MzxAChnPqU510GHFF3DD7wsZogZZ0BXMaq0zb3BhrhuO8M5JV3xKehs
4Rl55JWdn2xbOB8PqolIusJst3K60TwOvfKGRFga9xFuyikJyY9R07A7RuKrosBXhBRtcnUNRmDv
jbvyrdL0dIvguFvnPkxE9HC6KC5IKimPcqf+nuILucSu+MT8hgqWFfpWiH7D0Z1fhpIda+zTlZ5W
2VGgAAoLXTul7xMj508NUYfF+DhGmY/W3XjTkTDdgsE3DyTSnBnhpRfTRnRLrdJ5VT7AQsvrT9VQ
mU9aKc/kQIEbR8CcVfSogja0zqOSYq/smSMR040DLmufHSXZ9Go8bLJUIv2u80+97hQe61MPUYS6
g5lx6pDFY6HpvIK5iZVn1bET6KQ0LebTsYGJkCEMOhmnl7hIqmc5PMS+BpNE3wZWAIMVU0WVWzCZ
zIRWMVNRkdiUSEAm42kcdlVkqOSCNQMS0ASXgBKoJwfX7y5PmB+AdgiORLqsMpOcH43raiUbMpiR
nhxRa70OnZacjBq+ZKe101qd6BGOAFvW6L/0I3XUgClfQ/pV6qu+wOUrMgKf0/gz9lEIOpOjwLdp
PqP/Jj2yS/yzYmc/xib7jDZxy0vIm9N89m6818dyaNtHpAdPWqXRT+DhGnqozrRFQe6NxiuZxCUr
nEsbytobbeXLjCG4NMXsZYMuUuhWdJCAfU6MXb9pav7sDvVzE2DXCQq8WOZ0jtPic65UF8usBrKm
mLW6wxe1kWKdI6XZxG7lr+fxo9B/qLGHuL96F581PyOjGzp8VXmF3YrnaHyLbB33QWe89VprkQLV
PTZm/NMkMHo/kDo/0ymKJA3xkvfVc82E+oFJQ+Wl46MTlahCB3IoiFIiIrSjw6hnfAG6Vc8ibbIc
Y+VFaOretk9aEpPCTtrYwDjgZJaIj5k8oNVUSFccHUJNxkD18rDadub4OhlkDhdB3VzMLos3eV66
G9d+UuHAnoKsodFPkvsQd85O8VkBjood7GL6UQ8WOUxZBHNITZSz2ZKJ3BZPmAtoaenFNWwR7zuR
aAk2/Jr3Y3UHu3KH2f5EKWfhJyl2Q9KPn/VannU9waYWh0+QmMKdCGMo7nVVkBTXhy+K7nd3Gwdc
NLnIfyarvXfjt0gzqq9KbZXrokQF3kh2WrqRGctoErVsexhXcFR7ekCyuI8N1zQnqQvcZAz6OCCq
fTvduwaQx/KMrwfVUR+yHyg1k71FUHk65tZOHbKTg2h0P9XUUNoUheva54Ahg2gXFfw7RtwV5yAm
qrg3ye8ocQfRGpbxy9jMUKocmJaTxtcGHxW7dcrEwwXQ0g/ZFadtcsBhU23YJ1Y1xkE0qRzRVgES
oBm/W2ZzGXOB6m+M3mGr216QzaftlF70mJF+VFFUUnpV7jZpBlr3I6KHttlP1FA3G7PmQVdz0xtI
9dmoIG649BrKU4LHl0SGn9lILnxhxgepWrNPAg1gnYD9rKNgp2KdvYFFe9cJ3zrXXUbmGHPqQ3NX
bIaAVoninxP9jrELS3mDyGqMdfS7U65hdEU1y+tyq3+htcLuC2SWWCR4bnpgHAiamWul/p3mvLpL
gF/ga+1d4lhcxEMTWa2DHC5Vfw+KL/yTk9ezFdB6T59DC3nuqIbFSmIUYHKvz/YuWqY+W2ZVZPZL
k0vKCwW5aFqhBRVSvgYJ/C0wd9Mq7LV6W1kjrTmV2W7hk7Ss1sQ1U6liB0xeOkJSMo0Wq+uXzXqM
eot6AOuBmWmIy0i46vvgOlR0P2OLDxErur2KnGTf6yORjJFCcwVmi2q9M7wTF9Vud2xIPU37L3pW
i41lBj+CislczpzpPgzo6fGqnmz3NgSdtdYyjFYBu3I32/1BLCUbShj2inG6iknHVslauW/smrBV
E5J/QGYxq2Y6yBM5Y1Z7DgLfXJXmOO3AYq4c39jrsfs9Kodkp3Ycrg0Cok1s1xdFNtV6GPUNXl37
VTV+UtUle1fr7XVmZuwubfGDYc6j2eJmJZmARrJrvXL1KjYSnbkw0FUVif0STun0HgYWZol4wjyg
l9SMnXSOmMjB3WhwyVwbP4ti9i6A6AOXUPWTWmZfbawxblT3Bz8S0wMGQYU2m9+esBW6xAelV2HZ
1PWoR0h8a6N9LVlpVNTSJ5birSvtu1LPlZef7Fu/lTspnPtUZtW+mdsleJyZsoki3yZJWWz7wVoT
OdPSFialKYQ93cHUYaEsY+uLGyRvToj1xUys8tQT09n3Q3BUGwy3UvbqvpElqu1AvzlZ6tzMrN/5
uMCZhUZHRoJ7Wtn0VYzpS+niDyPBFKdHj3O8pQ2X66Qkom2Dt9TqjzGamVViWs2+VGqqZUsmHsMq
3g34N00o9sECDHhQtdNiPguNAVPUS4FX+aGBJISCFyYEpv9bMbgjyC71C1FRxToRXFBgA2TZ0J0o
FRo+QaHvgW98L01xJfWz6C3O1antH0vp3lCBXjVBs0WUmScnGE8NYWhRatq3Ms6/FEIeo7YgxlNo
hIZPNuGrTN92dc/HoayK0UQ0nReK9DEelc5znVauB8X5ScGjHxUyDR4q15i8QfSexbXtiv7Jq8qe
qqJzMlq4w7tVM4AxlDZ6MVV5TY36MAw+ZZNVk3VUAduRgB+cXDc56KF/NYl1yUI9xQ38Zhaj/SOr
/Xcj/xLp6vBoxeo1afUvOdLSq+0Wr5krBWmURrrRipoAuqwneio2YXOJ9pjLvtiAEaxXYSbSs1Wy
AubCgtyySy9osQ7h/DtTEwU6uU6lK567hPgwxU+ZtE0OtHVi7B3VeZScf5OxNSFZksYZj2jnEBem
O7Ug6kwYg7NBbfuT3vhjGOKlELnN11djbimscT8FyPt7/0x5VB8c3dqBDp8uaoTaoBpunTzZQfql
NHpxw+daPIiyLDAq59N14Jt4KPTKJw+MPj5R0blo9J0/NrexcVpPmv4hN56sMjHOomlMvC8iP2th
d09iguVyKzrjeR1XBaqpbSKKQ+CKcGU7DhyyWZ4ZRIm2MZQw2XJ+XdEvqRlymBXTIPwvedgV8GAp
xqUyXL52OvObNgamaXMZTYlFBldgX/qx/iYcEAoMqE9Y8/aqQ05da5Erz1YYGQED5NcJF1v2cWSy
axmkhddH/U9kiLtQlLxXkiLQMax5GDTG1dFATakax7JNfhAiNZHzOqkURzkBu6hHLT8Vj+FD8Cl0
lBNTGjLHhzelQKjp0Im8IYgmP7Hker/cSMSu5zIdX3sJjIvKLz1NqblPHZwlzPPxxcQokRKnWYUA
v/csb55rEJON/FxXxCLXLmZZ3yqAzaEb2fQ9a5Bl7ARU6hD3vn6O/fLTP1oDCWCSQCrHnCcHeeJ1
QGCQm05m4Z4y1iO4AjV4n1xs9tJ1vsdkjXMyaI/AUu6llOIYxJaBU3k8jjqOO181lbPh9tPKL4HH
iAGTdD/+YH1d75XR/KoNWYIrLAv3fYj9hTXRMTHNzwz4HM+RoYsgV/2eT0WPNgiOiGqY9bHFi820
ooDfl0smYgrwFqXFqak1qHSNFtyRQV8opwePa9pdGX2Ja8pNS48WsOaVDQ+hfBjoCEb1oNiwv3KQ
jps6wyofM/jYsSKu8AyjHaZtkxyzXI0JfJ1uVpIq61lo01bMbrKozB8gdSJG2mSorzZ11+4ZROiv
Zo6fjfpozPtTw2rMow5/ZZ+pj7X+2NDVuEvpXpSCLg2eKaJ7Q3W4jYTvNg0hhuymEV56w7ibrnKk
v/BQG3F2Thp9mwWpvrdUPN0sCUl2L1xKBL9NwcwVYONipV11CXFPAlkX5IoUxqIRvc6+rrNZZf7K
DAj9pMEVbZLQdnfhqMoVOsx+p9jUmQWqXzJ+iCn0OcTGctxbtYXardL8Ga/cr5Km/l5EnX8eiuCm
Bd01jHz309AIJMoZ9mmuu2SKFg4MDVaLKsJASIkw7tLESPdYAomqtxN0cma7YepbXtIZCN1IPQZe
WKQbRSdwOB+x0zXaozHGP/KeGWtQZ8NO+mZ7clPp7k0GZausET+VWsVFUqeEHlflte/7em1F0WFi
L10NldPuM4vxOUS++hr6ibgoKaSdPDwVjLwYruDCZD40HHIbOko4xQeL/owS9te+tl6KQjlbOm5t
wxYNli0VKqYYz03sGg9NGrRnO0iuSllhVpsXJEGJARma3OvUhlu7k9r3nmjQNHU1ooxa7aXnlOhC
nHzuqobBb2dfylor39y024Ks+aZpbsB6XHsqTSXaQ9lRd9CXca3rbXpvLSoSwHpbXyn8Te5ONZV5
AdUxyW7IL3VSyzkakiLcUIzVJLpa8cam97BCrROv0VLOS4a+hXdk2bWGgM7uztpQIorKSaPGRb2v
CkDDGKVSFN8kPTTqyGp9LkpiIeIDPvd2y/iSSXtR7UtsjdiNEDsWev+smzCRfcb8DAywLg8xXoxG
HvwhrLea76wNrYVc1ApsVyUWhhoTJPM79d2lgjLLim0si884BhVIpFr8KHSGIcXGMapxtVgSHIfF
iwp+iOM1wMoWBF8NU0Lsjh8DThcXqEk/01FbmTpLcgcK86oO3XQzdggu65a8V2ciGLZiqbdijqJs
uyQiBLCWKzvr45MzXpUxzFg3jvh0wYjsnPpFiTM4A8AuPUbwOmomkIuNDw7VyZnZ16mBGb8ZKdNk
q8GdigQDJ2PLEZ0hlORArZjl+cpVywZGV5WxCWK1PaqSqC48a05yC5oh9ICw6h6kVpzudljs8q58
IqDUQQR+1hnh79F5E3WfGbBa5v6aWj/GLhV1VbjjFcaxsqqUBG925r+OBXHtgeYQTZsU9VXvb1yN
opNS25+XFgxmUWNl4grdyy96nghmuAiCyF3kcJvAXh31jtjIQLY7pfoRVSbAq6g3bmSAfjdT6+gm
fr+pYxWlftKbK3swn8w6U1YlLlUPhADVQe7eO1eMniwq1qyY8OmS4lqL1bteRi9pFmjrmpYpSYUV
K8kCd2vT0UXpZwlH6KtvjYhJKwmkiuy2SdcpNKitFmbWVWtVjOrGdpiqCOQWAxTCzaatApZjT0A3
7T+bylrXi+RRE8mL00WP7hAQyh0AVDQ6ChBLxZGnurkBS8C8DLXdHguGCOrFyP3xYBb6jxaJxUmk
Job5uAHTgnoCvx67m2v1qzjFcBxIrnARlcp6Im+adbLAaOzMBUaHxrEuzHMoO3hp0r/2mbp17Nx8
74uzNoXOSU/pI6Ux7hMznr5L0jdXqdqyP1VT6ZEe4v8/7s6kN3Jl3a5/xfCcD+ybgSeZZPaplFJd
qSaEVFIx2HdBBslf78V6xgNswANPPSmci3tOVSmb4Bf723ttZu76558ZPp78r6px+/cNWhVoT8eP
9zo/ZCT4wt9cRQmy+epMk/q7WPV25saEOc4eD6PxxcCV3uRiovt1U3Elqvo4uiliY00lRlZjT835
Nm9Rm7elGrprrfyLkxjVHd3W3BopTe9MU6+Ssuo962bcA6njXzAcfdhN053bhIzE4Nl0vRUxzW59
IaOZvlVC9xOrj869uLFL/LbEk5TV53gcdDbbVPR6QSJeZlYSWHXxh5Bu3WYtzAFcxcOh143LUjT2
NcYWPZFUsefnuRDN0RFdskNWcrb/pEea2eFPy0czn1DptRnkuczATen5JXO1tzFm/+Lj+TwneXPr
09W8GGihufaBgv9KTiq4N17mnf/9Umg2n7m+vBdebOHctH8Ed1SMw7jnNkqrPufsgSm5vlS5O73n
qYfvVIAYE8Qbqjx4aeyAKGZBH18fRC5gdb7VOWLcVCBx5ULecML1N7Px9wEUR874SPeRXeE/Rl5Q
/G2DUY88qmcvQd9crbzUzyxZ5HFeOgaSWlDuieefYqRLS4HQazpl+VP3Zfbtvkrr/JWn8xpqBgzR
tXtbM7NnHWd9VBqg6rCBztfA6Lbakvd7oEc+Jo5u2f/TFozuzhVFA9nXpHvqfWgzZf+h+1160L//
kUfbkdM+t7TnSq4c0sEJZ7Ak17mEKV6nHpb7jhYnw/ydtoMfGSWkgNqH2Kx8VN50govPUOvZ1XQg
44CGJUz6ss2W9KmdHuasrDmCjPgw2gBA5rlEWyp9fzuu8WQuI26oxe2z3lvTXhliJ0kN3ytv3lsS
r17tGw9llf+Wy+qgGZv+XuUEZpWiO5q72rmpHf+YVQiFRlrLc6uJfQ1U8yaq+o2XoInshRF8toxH
S/DjV2wot5jby13rZ+52qMBuWkzEezy63clHYRFTjWXPNS9zoX1panT3ld8sOzzA1a5J32RSTgcR
EwqXlTsirKbXuMrFNilGeSl8OE3xNJQPXf4VwDJLfbMEREeg2MK+QuInuTa5VFFlWtnOMTJOI5hH
oTMR4tCUYf1yRsThXL7ndQHuq9derIYUNFRqiGk2sLUWqAmYqeWJ1qzqMZ7+Vizlo1Fwu0DymR9d
EWe3CbKX7lW/Or3pwTctLdY8fSWcLCMe2Upeh6oB7e1wfzCpcVajcyV05FzdIP9TJm1xrP1Zu7Hs
fw4Ah2+R67oHIC6+Hq9sxe6ZZ04AJ6D0IE9FMRgzwv6DdhiDO7p3/qxpf4tZ1nt2hjAQ16uOavLL
hDJyLfQCJ06S8mnLUnFxc+uWwV27BYZXPhT963/+D3Pkc4Ele6ulGPZcaLBnzcKwqlXKjlLb5kXm
cvaSmooPiZGMF0s6cjMO1CLTyeAd/gUuTMUEZfbcKFkV1Xtfx96Yuf6lHXmkmolWX9Scva9Yb183
9MeahVUvBjcqJjA2XmN0KFHm4d9NkR8B12+mUcIieX/JeZ99R2Kwdb29mS7D1tPnmDs64h2kp0cn
4caZxE+dMCYy1FzLYn/eFcosojyuJ3AXGJx4s7bMNEaIO9S7ukv7uZTZuJvW1rE2Mdyd3eUfyXqe
eB6Naq3UnpIeJhwMwOmAj1EDv+R5h3FuIy7VT0VlqSt7A23fKjBO7bp2bHoe+yrAs2dDD6vWibVi
LMYSk22agYcDYpe/0chfbCoJjG/s67NO+ZaaeA630MRMYG1RFvfn1gEaCQpSAbYib8bPhCdR0is6
IMglk/E21lzLWvUHATM/zPYsdrEq/a3RdB5Be+z8limtS6OMc6Mv2Y17csNVAAQ5nc3sIqqmJiya
ILhKx3hB0B9RutFYD46n5hc7s7OnhCMLNBamFm+mzQyqCDwcH1+ZsR2bdTyD9BQv5gVxgaBRprEi
qWc/jDsoGVTQbmZDmC+UVOCTzq6lbRKvgUvBCdb8uFZuHzXm4odKNfBM7TDXUve3RUbRcyHrDJbk
YBr8s7EenqWnQ8TmfdMgdnXN7DL8GXnYZWl3MCnaLGirGHHzkaIVICkJBm1wUAcXllinOmmzxxE9
YwuNGpOEzMDsY7dgp+k+NOCcw4UL16VzzffY/Q0FRL7xZr2mcEzZV3QgE6wBd4E7ce+ERLATtvk6
WvWXbbbqIfb3Zhn03J+5ADVxwPzhlvdFEEieOiiNQ/Nhehrdi+lzaaoqooxKPi51ebTbbFs7otj+
28zB5Ff4HZR/kMbMu2emCQ8c03gw7ezszS8D5AOizEXAAQlkphYUasau+nB8ix8SYJJZWweNm9Kl
sL807Lj7ZEhClhItj00IVGwwk+1cuOIsa52Tw8jjt5L+el+QHqkMyZp4bdBIwTBwUuBgLhY7CXsQ
XfuqRIKV6jzMo3p8STArnR2b9qDsjdGpDTEzZzyQ11ZNdzn4scWqRHOto1mVlP7k0zmwJxpZ2BRN
PWSzQeXttcOwAmV0+fLWLhDdtMrzv3+CdlSdgVC+JW0H1N6ql1Ni88u/f5oWKs4nbUZLKvqrpyFs
uwRtpYNPoDPieWua2Mb8NME5PdR3RXyITTJvczUKbIkZXCsa7ckrgBN6mSl/2bYeMfYu8SF6VmK6
dqzv/8XLKtarz0v2ByPWrbVj96PnviIC42Plst+tIm3OnmoJv6tm07iad7byNVSQIgb29UIvh1RP
VvYbW6LzLO18b88UTKY6RM4ScFk/gAsFVJLLv3Va/hJM/nvWD6i6uNd5KAPUYLY9sTJj/ipTyB3T
L1svOeYEkMDAt7hEltnnP3/ElECfiFXaXhdbJRuc0rjLFcxaOguavS/GFxFk5kUTnJTIUJ8Df5EM
r94GN8VfQzotnUx8jTvdXf0q8jza9ltpTHfseUGYZPWfLF1K6MFaCITIODmLc7VjapB7SXo3sAd4
YjMXQ3+EoWZr5yAuL82Q5KFqiPHaNVO3JQfiGkFNvaf1mpB7PzEmuaFky416ytNBgrn7T4tsZz6k
zWzt0tW4XGl+wzqwkBC7wFU05Ogi/N3+ri9RT1JladsZ7J7pNS8UlbURbdAcqHpM8Jzt1DarZrnN
aU7e9BOCeQc/lq2OjIml50CNymFktVc7T2nqFvhTnWN2xQMZv1p9yzKe034buDhSUq9AG63mT6zh
LUT+U6Jp7hUpi7Ef9mza6+arX3g/ZYsviufmvmTzUg59i+vdT0ldoukuDlijaq7BdLJfVFgQKoHw
3I4HS+n6QSu/CLpQ8FynN4EguyFZ0h/63o16V+3zIfP+qAM9f5Fa1AATrbv5gmKPztGKUA3on4Al
YI3mo0X/UQAHiefPrR3lNaNyZ1PWv0oktQ1xIo/zpWk2ZuPJnYq55XmYJuagaqNDUEhyL6437aYE
ROrglcV1qoY/U2agS8bg42fvtTVYkbQepdOTTZ2ELUsVycZBUGVdySRthq4PaYULylMXG92pcbqP
xNIhVfblo3TMnZWq5Nr7xuM8iAWhtqBFuy7nk0gI1K9lHDqBFZ373wnPo3rQbE8/dkt//5cnkLbx
gkWzPkrJXGTb2XPW1eNhqdw3aUMTlY03k1LRvh0I66jMeUsRWhAQt1HE9Ng6wdIxrEsl5WfStfKc
jvNqIHX+PweZ4EEhOfh/B5k814MU/2372dUYrf+3WjHrP//T/wUz8XwAJIZOMZhLIJGA+n+xTHzr
PyxKwVzbAtXrr0ST/wKaWM5/mLpjOHAMLBevLtVh/61f/8D/8d8t8z+I45BxJKdv0FVm2/8vQBPT
Mv/3aB5+Vs/RHd1ec+AkSKz/My85pGZeMS3Uhw6FmhNt9C5cq16YSXwElvdOjf0dUjSoaIptiN+A
q0BNH4GzbgbH9fc3rwzqne3H5QMA4JhdWxgsgMpqzThZdTKFtojjKJ4f5g7BbtSDP1lWEGxYgC64
pEy2lp3BkEj7dqOYJMLkwS+L7DnI9UjvKuuVsKhPLs7SdsaCqj65MnLm3NpL2LGhk3BxKzo/YT7l
Mtcb4Md1j8MNP2XG/INvnVXfDu6Xcw6cNQxBZM00jAjuu8Z4J+oo6JrqWMfpyZ8mkmI6STCrS4J9
1YBDof1vF8uEvhrlPvQQZvu+KZ49o0CPB15M1IucEKa8sE2N5qxPXKxa5QNsmGGci+kVsx9AXnxc
RNj2w+Sn52YykScC1X9o1jRtViZRkmUB7OrUfohlRs8Xn5eTq6pvLDFMHzXlNGNtGiteyWE+WYct
12HJBBSiQFub8cC/yaJikCYPbqWttSfidTT5VNGv4RmnQllfHZL71u9ZVxrJ0UsN5yVoezuq0/ZY
mVyfUQvLC+4rdsFmQs0TXKuYO8Y0fy6Qwkvr1YHAgJ5eGwzg6m4B/scgwbBDs5gPO2mD94yFFANe
LBmjc623bwiK5bFnOwzREUU3Tjz97AzaOXfn4iQQKtaw3RTpQfM6Unuys4a5RdUSzqVoUN2FgEMK
2jruuxm0Nfc9S6hdt94kltp4r5qlveBZeJtqlsmWk+NoiXXvrnKJyZzQa9wOazYb4SwYRvYliv4a
F6AucCrnLYaXJgFxQVBNkPZTa9cW2dZvka3bsnrU0aHPltvCaMMeCwfCXc5zvjSbSTpPnWfld17Q
UAvcw6J69dJoAQMOrrNIK5ivizFzQ3ZEPuvvGk9dnuAV60gb4qEzPdd7tDHHbGrroymN5hPfZnYp
4rF60sa1R0Pvx21nju47iI2DymbnUJEYC9mF3DzIrRFlBRRWJi6dY+18LYUHd2x8gWfYnMVU3n2M
FukgnzEYLKeZNkpfJOKMYRiVJ7ZAXyjnwHhH+1vTHxqzTI5GlRyIcnYXYkGAASQYDOgBx6xoh0j6
vr6dGGro1hn6s9SWJ0yM+WHBSHFevjONGdRL9Z4PUPkMT/PBLNKZzF/8jXMSAAeoIt7Xyl/p/9VO
tAGr8BKjjIHJKyMFiYfGnEKtqRTLZTY2WJcN7bc3By8tGtEtj4Efts6eN0qogYdy5l+0AGJebdD1
5g8AzfMuf9VLe6s5wXoFqG76Wi4CyuQ2mVNxq/bJA9emM5eUjN0VUfo0AQtoZ+ZpMHz8WVo/7iHt
Qa2pcVpOzbDPx0xE/cQ8oRCGAwmzac0id+YbKNotStEUslxKH5LEQ0IM4CcamvcY1+4LR5D3qNTw
V/QWSckq7rdpXdaRW87uZYX5l6S5o2AY4DDrtrvP8AmzC64pCHDbhylJvUstKVcofKyYc1oQWZAD
+0p/uJdNq06EOQSqzVzhphisCFYyZM0mSHl9zN+Gh35Pz06w18Xw3bv5LikSc68lRX7ILDJZ0u5+
vGEuoomLBCq+JiKV+eVjCBffP6tOe8VIZO5SK5dEMmrwVi4Y1BoH90Yk2uMisjlaJrGWm/l/7SB+
6yyWvY1RWZtUc+19/c7aMyXLy1iZtXHM33u68dJuRTqX97b6KQs5vHaA7yCNAvYPnINu03dlEzc2
mBsnnOoyyXB7GibLt5goo3LItoN0nyACw/T0ZRF680/cVMDmWuTvjuvsTvbte+agg6dj54bYPEIS
xr+6vGshvsAXx1j6WkHICOcJU0TvxBfQ5OaWdoU/i9+eBgwAIVLOn9JIWFzmknRhNrIsBZVbF0Vk
GR4VYYWxN7iOQZ4CmoUfiIyI5J6TzDtzTvlSCv2tmaceexbxCoApDH+WCcabRrkpEMfWz72LbWvT
o28IbaMwd3Sufho8MozVwsEByB4NP1Elxzy4/8WmUKjX3u00eZ2hlkTsu63jHDDvz+rLmcpp61oI
3mwIyqO1tB9msnz5okDl6Y7uZI/31YY8586Tr9spsGfDCNnaMZy6GWrqSv5iE4skBJd7mvlqEgwg
obtoUZXbLH0mZzNWXrAzyDFtO8vA/wyGqTDW7AVopmgp2OXq+tUfneUmvazaJk2lH/wq+1oWJ4HL
DOp0oXKXk25fk0HYeDBfkt6pHkrW/vhlygVwVVZGpWuaJ68iFelUGd5jAKYn5KeIRrn5EOQ2NHir
e7ekKw6mTA1ogykikEIcF4BJMdMcFwqCN9JdnNB0Jj4lfMCK1uSA9frgWDePrpslr1OpHcppbXZJ
lkO/2N+z54nrkgmLrofV2SL/IgIbL1V/0Ovyl+Gp5l6OyXvdLn8q0ssRqHSI6DO9pLXT39rNv51Z
RrBsbU41hu7Dd/P20BaJCoNGjWHsZNmWOKiLf2spnw1THvMYa0DK+b2DfGw+xvwAFgDvp8B1o4zo
3S86M7Opjw++STOA6Rn6Dg07PjluggI7QnpMpycM6uLXaBo4huGxNtngvPix9sqxtGl4Sd49I/kW
aGdbN8/7By8daAFkgoEjX+uHHDBImBNRfrZThWW+ADff6px5emuV24zY7a/JnX+bs5QPRlrZYZBd
uDrbn6MORVd5KiasbTz4bQqiSyj8jK70Ph3h/4qb+JMmSXXU7dJ+qQa6W/DHexfRkWEeve59tGmN
laijO99vk7vjBoqApSCeM7OClynVr/itcjav090ux/FqjV0VmovWHNzkkCyx+EHiQnJyu+yZnfSw
H+lloFjVcm4YVXHt27VLIt4UB6tlpZkr+2+dZByNxUWZ84/w9YsnvOZINpnLPVDUpW2SvRIEJyBG
wwGg1OGkAS715kFe3OqelyhcrWhOAXXeLwFkM8zo1vhnqt0t+s499SF1wBbvjw0iQlHXax4bm3qf
wmyW1rBzY7zQVtElZ5YTn2niuWyc/IE3xcHvbLTo7Kl4cbPHdc4ay2VnFrG790TlEMVqX3n27twu
yY+QM4Zw0J370PSPpjrGdef/xptoMe8uwfPi9VYk4KheWU8CEcHfQ2iOepU0hkCdCHbgtRY2lbWE
2vrBIXafRbReayQPEE+cyvqb9coJAQdSRFnpjz5OpKV/t5XTfVtD8BGbTfpLRzXejnB1H1WGIrk4
aoetdesm9Rvkhz6kEoLSHc1J0RCyGsP0Ij7iRxKE19hT009C+kXAbvuYe+sZS9AXGIj6TvMj3QbD
lfOIE8Snw72w24ur/PRm8LFErlJy76pfjoIWDNuBig5i11G9GN1PLHkfqSF3b/5onxdRapGu/bXi
QZzbNcKa6Vm9BdmjkNfYoxoevBxiwmpTmAr34YKxaYUaked48wf7xBwnQuRX/VbHmjhSYfLd+GCT
emXMhzqe3tu6j9qG1Ber7+CDZfo1bvnrZ56nH7Czb6bUfsMmJFHfzb9q7Z9g7sE4P+jDyUrzasc1
AST6tMldczhX/QhNeUUem2bKZojCS64egGzrsQxJhQynf/8h1vHhJGyUbjATJZDz+LlRGr7dOieP
sYdwu5x7XbxVeu1t7XH6pp+XHl1w+ZyBOKeVH7+5OjIHg8d4GhLI3v9+4Xw+Cr15wtmihyQRspNI
AbzxiTMz96E2iJkzgF2h/CRRvGYn//W5/ftFrdWM6ag+jBr2iZ0aMNZ1J+C7YXvbuYtGl7K4PGHF
XowsgZcEtC4pB8ILnkTE6QRdjzQPV2HeNECsGmAkeAh2g2wfsAmw82X7tBV4hbepCQ5H9cM58QYQ
NcLuuXG2LgLJQC2nXwARY7aMsAiuY7P7JVtq60t0IbqecbKPsXxppzkLezz/W0gMu8Qs6k1JFVaI
N/WpdTwXYMzgHxlPlta71yPlm+LLzfEPym8xBgn3h+xWOoOzlakiDmNQazEVyTHWHPsyUTFXpfo+
l9gzk8YWV0OLxa7KMwrd/Ozme4AeMpHRupRhxiRXex2X4q0WNQp4bqf3XJE+bjFYDQEDsshxnJTe
vnHan0AX+rOWQTNQGRjLosJ1Swc0LaXL+KEpDcbtwnY/T/xflUkbRS2RSgNnMyi+kgBaxClDApTK
kqi1QbAFc/5B7P0wd6M46FXxayi8Dztz97IxLp4SX8IJYGGU9rvWXXHNbloJ2DduoYVh4up5KZfb
IOcPmQe7Re83uiLK4oPNDXEun/z1ZBP6vLLNj1xMznmVnWzUQ3Ls8WrpLcwQhNS8V9yKOzGOh2oK
FGK4ue9nPwbLjSOQhC/jLndAEjAZkY622RbCXfsg9BtZeO8UOxfSHPbJGtrPMWPLNaTOXetxNQc6
MV/yw7huxVuu/E93wmsMjKQa8vfYatxTIMuTMWG0cD0qz7rbv9+opn7r0Db5oY2BMPQND47GYmuj
dxvwH+9mUprnuOZ7LMALRe2IRqrqhgak9eM35KXiFoR8IILiHAeBifEJHb0s5/2MKa5oC/dEiXOx
x050G9W0lQSkj8FctpGHKEqGjJ+pp0VyYxTmGKYBDQn6PDxz8DylA/WrWckQiY0JJn/HdSSyFHxv
Vd5Sm5YVFOjNfCM6ZxwbiNMkqpPk3DlJDMfgm00KBqPAw+g2DBqXwO7Bn0jhpDmFFnNJvdG/n7/E
zsutZ61eYslnrx4FKsqdUyCofHf4/ZqG8i07wYSjG3DJ5/VMCwb1bC/lR+FKHDH0fQ4KM0itMUcx
y7zg9qHeMPCoDU4aQgUi+cM01DHXJ6QjhLPXTedVTbEVBqN2xwGYGcPd8I3VsKwoK/WwAfnFg77Q
pZYsTUYGsn/TXZzkmiuuiVd8E0Q0Nv6IGYn8lqYzK9OcQWcP6EJW/vmK88AHMjbuRodg7SmSJoMx
/6jqo2+n8tk0f9wleCunNNmZGCbUyLoiHyxQ1bNv7gtxK2eW6abrwXLR6uNQ9GEsJoMGQvlltMah
EoxMi+ntpek/ZonxezBIVQ7O0R70D4kGeKp9SsXnxdvIYcgONdTOuE9CkVkDiK7PAEUCs5ncy352
Injx3GLmdtom5k+jtcH1YUCc/W2ilPn9lhgMgRiUscRPzm6/Nlv2YORbUwLjmXWY/AlMB4mhP7fU
DSuXYJuSmTuH5duUltnFZNTfyq5PIr2gZ2PsaTi1I/DuG1osaV1yjG81FRRoEjjddSgjfC7dc6wl
FEplNOPgv8fLyL+VOfWr3sgsWlz6kkpnCQGmOPSijdO2AEkcaTZ9RtgfTXQalYfjYBIfy9MUz3Rt
sTmfaYfnBtzysT50xRQ1S/GYV+1RTvVPy12XViB6pr3R32rFdGteBekFNbEzAHYTaAD+C1E89msX
TZ/+NgXlz7pT0KG15HunJEchOdBqpJDFfOB7vcug2BMS/2kkHwf8N2c7buet0ymaMMaJ7xWOe3MO
F/pHN3ZTfeqYodrWfW71DNhYAYslBslg2jDACL5/znhJRounXGD1DybPkk3JNc7DjUou5+p5Ds+F
mpnFgofK/SO1v/1MfKMbBiJ7nhLKz3LL4g3qfuVu/qHcFXd9tDveuXV3YBNzcWLnSST8wN1YfNZw
wsZp9cbiRcLzFgLFPHoyPiR69e2zYZrqqYoK6Zziirptlin4SrQGDha2xlHqR1vGzYVL1VnPtMem
jjeoPbekW4H2zTNAp3Q94UFb8Sr0LknUUCbNU5WOP64JKKk33PdkpP3O5cVBouiy5o7AdEpN7SuN
MdDTBwWuODvpPvlVm2OelqpDTH2g0ZY7DjVtY9nWYyddmhQnTtzRFkyt70vQ/VmU/ZMt/WtpuzQX
TVHmq7c+dg9BNf1JMeGGRjdftdT60qb2eSE9Ombp96gbd29RoR6MRwpGPsbCgBZRox85ORVfVD5O
GlzEQE3fhqwpgZV8fXgfuKg8YPrkMTRYR2KW9Qan2SuB1uPc5Mckrfk+lZuukR9167wobgGqznYF
h3lR54d+xIdK6Jid9b4svVB4NaorHAF6x4HfYsHf5I2BWVi3vn3wN6ij2FUps0a2KdaENX/HuL97
3EIIjvF/+VoL9b4PMcySYnYfxdEuv2tsL1rXXa1O8WDVczrBFVu2AgdVLdsvadrn2JmPeI+RVabq
bYJrzEUKzH7OXCZ1dM+6+JntY6Wx6qUBm9uNX+J62ANE+wa09mGPTkEpH/NjXVG81VS3dmmwsDzS
6iXpQqn42etcPgZ8phIYam0a4qcHIK54Y3NMdg5e/bVlQZI6Bcq/5pupT3Op32XjVWDv6Pp+0w3M
1sLBtCW4BcWZ/ZZbrzmVJIGD/lHzny9o0LKiGTzppr8NAadtkwevHeZ7IGPLh/DLkT+KtJqV6duM
ci3eUPG3r6wH6dCw0qJqD/4QmYRyQ0tU+rWtf2Z0MLeicM8S1r4afO3gDvd2Ke0jhmqBxkEalmSp
TTHRmzPc+2AqtoU/xkcZiGsMBoZbebErlhgDQpre6FJkMEXMqdoU6pnG0Ws4hgt/VO1BGllHQ4wd
vUjTV5KL31UL6zYVZ0+s1QYxoopR4ieauxMNq8O5YDUhDnbTjvsRnxN3xSTMSvqmcF6uDZl867SB
ikMdOMwS8MTze+6YnaAwIp3ZEPdxPV80vlZm0dI2RWAgKwxn23uNfbQNfCVTOTB4lmSMquzTFYk6
TjrFM2Ww0uXWde1EfQl8WYxHqeNepnxvTf6GblBy+06JwO/RZe4zAwEfHUbnNTF4lRUmMuOzKv60
8Wi9AjM5Vh0ttuYKM+xn/C2L56hjRmZxVyQ6XKei2xnD2GG8NpkxDHRJy45ExaRVkb3b9Sa1CBlU
DC2wJdZ0xM82HbmpJ1oEW4yON6c5dGM3PDi3ZfijNxRuqYXcfMv5bGPU25naXIeKAt3Z1IkMa3fC
WbijPCQJ3QtEJKAu5VWwLnYAjBaEfdMmn/Y8F+2DOQ1Yk2Teh4HjUbsVV2/ULT52SfLSBIWzAZDz
TpQP9Qkc2cihFRituU/d4FFvbeohcRGYvkivLjAo2o8KC7uwc296Oi2gv3FtycevTiQvkvov0J0J
506Crso2OtL7/tkvpM9pEHghpOGWlCfOZEnKE2rPal5teEJAWF923cK3E4I8Fl5bZxax4NzbVY8n
j2ltpt1I8jm4dMFCWZ0ELCThEZq+/xcbR7mtOKvcxaiisXUPoiUilGbvILGaRxvLh9HxMZRVEtHc
hgO0pKGSctU00Olxgi3kNV5+MtFEmECKP0OtmZvafIX11sLR4BLmBCUFW8nyu8eAzeearqaRvHNZ
tK9U2/c7y8E+5My0k+JWCrUy/mwG8unKID4yWgH9dTPVTgW/LWFlO2zHN9T+gQX9T9bPFIaX30oS
1TQxUC8aHl+3ui0J2EhY4i1eIirkl19Vn6cYM6rnyeMvpT/haubkQdXvHOrL7d+mp579CgkjMOiw
bRwEhYS+FA2rIVZnQMlQDBsijPageKkTDM3dDLlYT3eZXRUHY+oPhocbI9c0tvesv+d423fPMZJO
SjHYxsu4wOnYQUpImlrsPfdWfGMsQPqHFICMmW/0zApXY1zQm4q7ZsYyDCJ9yB7iPnd2HhLipHBJ
Lz4F/3JuJ+QEvsmUXz0dkia855LNXXM308gIMoZve19i/sUD+rtTkk9s8eEw7rrTdElFskX/3TZa
MyOGeSS2rfExX+8GFqU7c3GV5bs7sTmk9IyZS29/loLOK1FyS0Husva5Dm5iUu9sF6Oyt8LO9E5a
MPxdeElGx/7xp6IL9YbfRRHO5LOXWp9W3Ed4br5LI8QI8VSDLtwadH8RVrmY+uoOjGVUju5T56zs
sHwbJLiA3eTapv3v3sujDlsLU56NhwWAwORdNZdMWcetlQ674mUc5K+G6N36e3VOfq1q+8zEupfW
rzbotmwsuGxNJ4Nna2qTH02rc1LeIMr8Csz5UenuPQDMJuO9u4y/TNODJ87DowhNwKpOFoe9sxr/
OH2IUFTGakzDJs1k0tVOVHBIAUhjJCYkRbkFVx3QxFbDUZmWxrM/Ly9pX/3CMLqVmPAmb7yUbnO2
VP0KC4ZXLeRbCmSriwb2Id0U3Bw13Nb3a6AaOSO1zh/5gDdHr92nWPa/VYOqtWS4cOlBRThSmFEo
BNdAKyl1IOaTbcyi49FS8mQkaoVhED7JNLdPNCC+Q6zh5e55Aph308UwKXHRuITBsi7qLNB2TfWR
OVa/qbP2qQ+eKsN9aGdx7DB9uqLAtbb621vnLSUx4jq0Yg3Vte0GaqFyjQ514juBesoylCqyaCxr
BJ2IRZG9Tdr0zVaRGjo8pI1MHq0hv+t+RZ6yGA+T7M52wd6g12z8Nrglm9G+tWayywbxXRcsXEXb
+Mhkb2jPgpOwg0NlUo3m6ubNfYhhOWi4BefRDKsJ0XrMDnqQ7CtlHmpuyeVC5L9Ch3pM3CmSfEY0
ElCpbezTTByHTLyYGYO3Zu0WOe/zvjnEsUa7XQfEhK1LA+WrmdgqGWHsx8mmcIbn+H9ydx7LkSNd
ln6Vtt6jGlqYzfQitKBWSXIDIzOZ0A4tn34+d2Ylq6p/65nZ9gaGiGAEyQDgcL/3nO9QBIbNsmLY
3U82WcEMihdmmWyLRNzLE7/T0rcyp+rBPa0cMGaWmOHqTWN5z3kWnxstuMrhpcBof6TR/jxmxGU7
05kVNsNVrUPZ9Z2VPv8UFoaYqWhvZy75lQE2ZFUOo7YeDXFm6oEG2D6aerMvWgPda/hgUn2omL+U
hXk1JQlZydUb7euXdvIPGEPojZvF3hu/C1uQFhtc2NoC5EVsNEZUaDMSd/SjL+zH2fQf25i6O8WI
H6JzH+bM3WqaeXS7+ok+5uvCXLEPX3UnvLWX9mdWx49CZLvMyW7pOR9Haa2eabSirwhECiV5r5X1
AyEZG5pUuyTI302dPrBr3YMMIg6u/04Z5gDhfe6zt0bT75q8fcFtt9NEdUGO4bNZjS9jB0Ypsi2s
/h7WouJmoQVrlfS+I5Ncu4wbEAp9vwhOsZduuMccfTd6NJHMo1fdWL7/g791VY/xOm6bfUnUIJ00
l/tnbRQ36fRAf+kjnP2rOjKv2jx7xYu2irz0kMfRBRClK5+AUksTl4tlnxur+kiGjMyP4exo/bPF
ReUC4XJno9gk9Ewz/TZvkxcgK6e8MannscDtGUy4wL4BhL1wkgQqC9nIXr3CFX2FjfFgDTRT9G68
tpbqejSbU7dY2P0Mys/cL/3o1IbZRW+MDxSX7hvuKauFjkhpECQ3L+SfcGozepLRIdMITyFxnX3F
+ulOOKO2Imm3oBTp9t2ZQHJWX02zzU/64l1jfgOyR1g6C+05XsuTJTSLmzC6McJmF8ODXiXUrxhn
NEolLSGnoaBoBRYzLKwZ9US1K5uGJOVrewBl0AmQlz70VqT+pWOtOnKiO726zrt523v3VjoeSehG
nECFPzKfnVlY+2KiBIQg2nNlNQZ3D/SZ62WwL9PZvCGK6N2agMk21T4ulouQLipkG4Iu29eiT+7K
4iGI43Bled632X8NoXhNzvS91Co6KYZ51bXZHT7zZXocjfpt7HdD016Mbfsc2/MLXJgtdkwczFxy
QhIt2+77bCaXNlVw2iL7Ssfwo5lMp6ymPE6dCSYzOmSehza+o7OBLoYkuPMYUIsraEZnWI7jZR9m
zJEYMbYu6tJlJNfNm1xvhebG3PaG2NVMs9ZkZICDizaDZzzS3boMMJ2gDjixxjkkdv5kD1z24xLx
6ctZp/xQWe1BGA2nH4Unx75hzvsx83po+NsgmHeTce3WxUOZN/vIup0WPLNjc+86DnF2TNX1nnI5
MbgVVoe02mkanvqOGHbXsH/K35vN7q1uBee4ji9jg7pwYyLVkb+wsI17Ui2TjZSAT1F/F8TixLLj
QMDro1lgIRzKJw/V8HIJCQif9oQ6so2Hfe74Zy2m/yx/aCrqb70XsdxLPsw2xu9ZuA+lWd1Ku2m8
Jnw+L8W9j6TEBlqUFaCe2lB645w7fVm4k0OnZgG3ApVOZXhqaSMuTzINL3XaXaW1+5aYQdemKALB
DiModxsQ1xSY20y7HI2iXMEVBf4yHhpvuA7wexHQcwwxJ8DUuZwjPONxt08X62g/Dz1F7PlhIJ5z
SmZyzftrO3mJZClzLD/S0X+n2np0ic2m5o5O2HuvyUJ0zUMU5h+h7V8CaE7Xs1sffb19W0L3jrio
7dhDThVUcHprzS8wV1qbQ9RhiKyKbE8Jb93P3qugm7Zx6JDneXkyMhhMaLjsLZJ+A8snngmPtuo6
7QqkC8gG6ECJNRHnzG0L80UOmbCzn92iBnpXwIjScN75mFvhqtUEdEAbYXhENXHpzPGhYz6BNvgz
5+E//pZX85mA9r2s5oZTvPvHw//cf5RXb8VH+7/ku37/1H/+/SFv+vWhm7fu7W8PtqIDFn7bfzTz
3Ufb592fgWvyJ/9fX/y3D/UpD3P18b///e0Hd+BNguwo+d79LUcO6SVSyf+banPzlpXdf9Fs8sZf
ms3A/cO2fVR0voqfc2U2jqzIyQA63f5Dd23fsmU/y3QdIkREiVCQdDjnj8C2dfo4vml4nicTd36J
Nm3zDyIzKBq7VmBQA+Zdf34JN5/ZFf9tCp3lyRCLr5ALh2QitJ+6bhDMFUilKAl5fw2ICeDUdST0
amecJSHhrmG1FZza696k5AbpF1QMI6nG4MhCc17jBwJ73D4vhXaTz0jB01onWmskdnJwPXCkCznt
B4x7M3lZ2BzGm6jf5F6ybEK7OoW411cLbqvZIhSJzKt8V8oMVSOlyhw44AcCwo/L4q51uYMSIBAh
BKAeJK7iSezr2r8x5ElNcjUwucZgQtaHsmj8osOEC4LykbbD1WhP35mlMTOzGd2K+WwDcoPdjwZE
XDiZ0VNx9S5BO1pr3czuyi55t9KF5CnuQJA8akzJ4LMZJurE21Y9ZHb8D1Qu821uTs6FwUK05V7t
F0T0Dvi04xxJtT2dk3InKmKCW+iDwOuZebfHYfKbTUgUaswPJ7ga0E7Zj3izWLZmT2C78O1Y/M8O
pplsbNEjUpLL8JSz7DG/g7fbwslCaFqbd3WeQWty7ruRSjLmOdCVfbDxG+21c4YH0pLeOgROGJza
OT0aadOsTQsUcVYuW21qHjE+oLMZWVMx7jvoGNcu5vE+cgG5eR3+ric9HS6Hsu7x6xWXDkzuPONb
aFlkI5UZbpCplICAWZlWZPlk+tGllttRzfYX9L1Gn10sTFmhUYd4X8zkjZXCsNLmhGqdnzFtv8ki
hyS1/t7uo53LZ+yyvqLfkJCdMtI7Nq0qRfwZZatU067CDB1X4kzvTZHhrdAA3ed5sguWO7hYlftd
n4BkV/l46vgS5qqc7uYJ4eo8ZNvg3c+Ss1bBMKj68MGZQGdxrM0wKfcjdD44N9nKn2rvaNgZd3LM
Cg2GoE2cx4+9NfqHuOkus8qs8NYOD6Vvw7vM+4OxONlu8JiQOy3wfw7mamiJpp5T41uRTxbJO6q9
ItkiNUn1zbqyEdnElAWcNr6CaE7CEViCdTyI58KvnjMEI9gpngCFfoOIhq9qsIcVYp2nTIjv83Cp
B+LSLLKdn9GuqW1gXIbrocWadlVX3peje7cUZKiRV7iaq/HUEBTSukVPpTm8cUmpN4kv1CJS1mlv
Ll4JN7A8OAtUYsdq+q3OndAqs3M3jcaatGiQb783rYtXrCS0iXJqhM8uywQXNGQ4eovtCtFz6HdY
zAENZj4G2SVH34pt8rGqOEQoTrd06dbGYr/ASR5WXYxcTKBGgaSHDHmwbvNusOlAaCyUqHjXQ5Nu
SD3ZBA2TU6ejfyStClaC7nT0QrIP5N7Xc1rNWpJuhiTWqk0P5ORzr5V7cjDeTrb//OtFGt+cPQXy
4d7+2tcWiRzvSaf+fO0vHwcNj1YO6MfKhEY3jdh1OTE/H2UNX9PWSGihW2bZQXclwYc+lod31wF0
aTPHOfl98t3TWV1WvV43B0h1iPuo4BYC/AhkEQDCcpJOBw+bXFB2p2iZfu2NVnUDl4bS9u+n1E+k
0rozJd7u6+dZgvx658y9ZLM4kLO0UoJ4feIGKmvZF4tn7pvETKHQyud0uVE/ojYCRtkxovkp3/T1
TvVTkJl5V1LKPBmyaNRzn5/Uqc9TTwwJvIpgaHZ+w9ntDOV921Piz0RiPwCMPc/zvhqz9I3Vuke7
guHGt16odhAHasBbS/x9XXr1jSHndGM32WfkWvu+7ohVG4h1mClr9WZsHlxDXLmS0Y+2I6LLIpJj
2mI6M1fIkpY3pKR3iKspf1Ldo5y1swqWo1OdXuEtQF4xDw9FopVbAQVvFXoAzswl90+NZwJciMrH
VqpkPUu/0KoKpTLk4G2epNsu7s79QrmGaoE/t8gLlmfm2azatJfF8iFwaTjRpyntrko4lkDAylO1
tG91a3gHTTAzxxz4bk/YdbGBxQciLvzHJAhJQcZMilDN3VaaXxw1P3qp5/5DxH17BwOnvDFJIbZo
mnpa1z8sogf+UoqbPpwI4Z66kqpcRmZDfFekcbiDuNhsK+AK29bTn4eOtUYW1f4pC7jhtka/iX/0
1dRcmfFtw9kFGyugtzjX7ckQaFpm0debMOqyDRVALuMKL2yEmJussXjvIqO2FWFfQqHjBt3/QT32
MblZQ3CcyL8rCExAdaQ2aOKvh4GuvYJET4kOiBQWwEhLwpaFocEJuURarkjPG4xjDp1mCmRxwLfE
aekTFylbgLZHhmGoTSjJ0mkgT8avx3Olm/uqn/d42mEJmlNTndSmo79NngNnaHNy27k+TSTIuyBl
jxXdkxOtlvrU/N5Tz3099JbqSRMof3SPz7Ck+hv/G+kVs8C2yVzhAJA1pDIEK1+9ius/RVsEKK7o
SPcj371dVWJOjlAO6pPaOAa4dvx1PPZlRIhvOd9cdwA8L1NDHGYFpj3gpYCldWLt3p1oe3Bgfj80
YhqXGB4G5OLuQG9b61sAFXKX9VhzUo+10R62aVZ9t6OFjE0CVgHgWwDl5NdAMjmomHz2ZrDi/rqT
qqlyxlIQpIMD7p/juhRycPzkfleFu68JjVNHOU6XDd9whRub9IWvo6yQ5K2MX1B76oV8zj5QEqBj
kUh1BQr/ooV/PVR7C44K7GRT/HncKYkhmJSbRJ4G6lyoQOThu2zcaFe49aM69jY+5V+ngcG8gSqH
1j7Tt3Yge+vVUU/e4Ql0J2jX6AojQf9TfY/yK1vkpsNvse0F/RX1UG3U9w06x9g7U3cgKKCRaQG/
NppMVfl6qPbUc4v7Updpd/S7kY6P+k7V6ab2kHsCeEPBt1bn29fm6xz8OhGhgB91Lqz9oOnQRKLc
v85Euex8OdypDdp77mnwlPOVejwmABvzpP4YZf7J57H7vEb1kmW82iWUmqEtw+/z+8B5kQZZ+l8d
Q5SZzOAhsKljM6hr9vPK/dx30uq7l5ot9CCOztchUkfsH895AvtrnQsKYfISVlevm1QlkA157NRj
9YoJ7mZb0x81cv3Pi7dp+QbU4zb1uO4SVDxHpn2rRKCCIo+HS0ZdSjGK+M+9r+eMyNh7rUmzOiKw
B4cK82ixdrwWUJwxostqNIYD+drnD8jnoKQXFLowb9PdaE8YGdqT93vvH8+BCok2muQq2D74Je6N
XbLzclzkU7zAgE+WvakGjoGVjtoTQWxskSq8qkNoKDuJPKzqIRk6jGnqiFaJcA9tSjCLvBrVJVm2
caxvo8hgpHQyf0t3MDo0hs9w+jnOXgVjnX5ekhYxUhSFUlpN8pJ0W0o0RpvHW3VxuhT5fr0JUdot
SvnmM0T8LyR+dcl+pjE0dcjJ29NSV+kUgYqxUEf6L49b36UXmutMPMXEOfd5hOVhruRR19WTxQC0
IevSnYQ7fw7PjsxBUg/VntqocVs9F5bIK0QdHL6GyxxuNF+SHDk/d/n8Fxg8OCqy1t4FMiGioI5D
mTVDL+arQIlJBU98vmZGzbJVPzEZzI8Oale9xDzs13vVw4g0T/ztrvY+VFUcv4ddhsFf/ksDRrmT
2vva/KvnBChnLmD5ls9NIb8atfuPH59Yq2yLJf6pns/V+8JIPzuOlezBsPz5tn/13n88l8ULDrGW
mIHk9y/Wc+/NG50RviN/Szl1a7ctK+Qw3Q9jlLcjYXD52BFXk9oMrTSD/35uxK/FfFEHSkhDbz+N
+bnQ+mJvufJYqHdEc8Kueot687/6GPXCX94DDWTrpNiD5T8fN9Y3uBUUheXv/vy4z58dqqnkiPNt
GNZAnpl8XW1c+fd+vjosNrB5ThTNrhgmqGgy3TV0feHuVo/H1q3m7dADYIcilVGC1zySmmOfaYEQ
RN9yczfkBiIB766slFGnK43stNyXcm6gyWynWs0SwKtzCMMC4oztAKrnFoU1Itz51UivBb5wiPGN
9hohABeA+ZsVg4w4IYX5tVEPfTXyqidpshsMFzR1lR//c6OGbbVbdRankD93t3hssZBb/Y/CrhoA
eMxFlB1NJVWph7a6I6Ti0ffAsaISLAGnMPJgsBB8bRI+yv+inlL/kNpEqeHuhyLfd4EzVYdWTgbI
7m1wqnNr9AMaHEQgNKdIzi00bgxSxcouWrZs3ePSBxGWMPapnK+vxK+2K+ITHNlFDqBOrr84I5ad
XiaXtb/jywxn2GA17cFvMPSqbDO117i2hEssB5W0lsihPRtNTkFDjtjq8WjnFJUQA9mdo5cHRS9Q
iWuF6UCii8Jn0GugODU5WVQJa597ugPnGJNUYcH1S+X/6ddtc1J7+C3QrS1kr9dg5Lam7D1w5cp/
XG3cnuaUgM64quSkggIs/7cuJxQla3n8GrG2YBwMi02Kd+U0xjDWHax4Sz5GiIjlpTdr0U3tlNNO
nTiBQRYQamtGY7UbovuUTbqLOiD7EIRBgTu/p8amdns5pRaUqvcC7acl5+CjvJerPY4R94WvJ/Uh
1jbAIlGvyH/ia1P4qbdfiJL7esqRd6AuQjnStSElEttpdpOm3apPG+SUQu19bSJ5U+qM9huoBx/0
Nr8gV/cutetOBV+8nWZrqxmcQ2ezGIOVFvWHmAanI+fgalOrU82JN1aKk03PNA6wekErURv4Xf0W
ykOjzjY/KHBxqcdIndmNMcFwcK03czDP8HRmJgNyQqc2CTVCsB8i+kmxr96alDn5aGxbC9KrY12J
6URG7XTSdTtjsf/7MX3Z8ZABaAibDEdk2o0IbqVx1qhRYTH15NkkSfjjHPFdiHo40UgaTlHIRj38
L8+lYMrwY0OjuxhIpwQRUYxXfQgnHZwU8xoKRUNCNCXZzktBcGfnaveDj2UiAaqxi02iBHzgWntP
IKkivRPEBR3BbaP7yw2I51kX3sEOoExX9X3VLv4ZJf4DcR7hoU3Q9HWW+2Iac3whDcpNueg3fW+U
F3l0qEL/kul2etnPunWeDLRoqccFIQVGxtxtEwPDp49kiWruk48u/JgNldigv7xLka1QhemsFYCi
05hRqCR4ALZmuNxm4Zwc6tbrztU4XAwWyE1JpIWV5ewwx06bxdUue4/lx9ym9cH1UJxoI2pY4hzo
qLT5lQgNbYsPVwBw4Yx2a7c/InY+EAZCN612nKvIWy7SpNcoBcMJtgLSKbxRBiaNwGA1AvhMHFjH
zhyvqWzV5yZFoav2+qz+aC1ApE7dVhdWrCa5Bfg2bSI7mzrnmhhLVGp9M0gHnHESkQdQOkSY6OR2
cgXuiMInq/Fdka5xqCMvsezykNL8JVK2uVoGj/4Pnm0Ct/3dbObF2vAC/C1CH/dRjr6e1tI6NhtZ
BonajUOvhTS/aTeT/Xth+kKH79SDv7fNFEAtsDTN9y8tAY3No/+8iqnN2CkaCb+6dSrtIQ+gNfke
up6OQioE1e8yFckKzHFLqZWYEFrZNMlawr/jYmMB77XD4QfoYVHOBs1ONFV1aD2QX0r+eZWkB9uZ
HyfdxJCQQglUfK4KrvY2JXqptKcG1xE5fQ2V9TnV392WIq4YfiA0M8hj1KnwB4dlShYZB3wpWliK
gTWau0YSDJc8vatdo9ljoOt2ofQwC2fSb1ubmyUJkJtFFyboJCAuMA7tdUYDdyBuG5ixsx0ogq+J
fHFo2kkCNvJvz4GMRnqktcuKcrmI5gjSM1P/nTUX47FazHlNJhBdVQS++aEbaM0yhb1YtPRDNyKy
7Zn2YT0QsgNZrVqvKMm30FJKTfziyiG3PgejdYX0F2xP4uH/tErwpD3NjMSvPzpHzjct2pMZC0y8
wOWmJ+aBgkTE3bzToTNPBREwXXcAfLYPMZBvYJKamxB2l1W3AYhZxFyi9a+h854Dzc0uar876HlF
VFdWv8NsLtelYXWfEeb/Y5tuFqaN/67p9vAhxEfbfnz8rVX3+a5fHTff+MN1PA9BATSUL0RKoP9h
GY7ludBRPEsyUn532yz3D9en/QEggEqmaqn92W2z7D8C33KDgE6cxHyRNv7/023zZbvvr9022zdB
rRqBrRuWqwfAWv7ebSM5xoLE7EgKvaet1UzFkKuj0ba6Y6c/qSlTaaHZWS94nQnuLfFX/55CqZc1
0lqZsMpJlHr8j5TYr9mVIPVzPfV5SK0NI4mckbRyzqpHESsM9fhzlyz3o5kH3V5APD1wc0eByZrK
kxMWtac2vSoM4ESZd1oN3lAWAwxVylO7YwjCGRE+z6qZcWan1PUMq0KFI7vvMDAwII7asbbdiAsG
YYrtZ09OLmrK54SzOljTuuU8MhGdCsyKoHDyAcvLOIKeF8C1RXE2aiLbirbGvxbQAENEtsvi6A1t
q6AvUj02hjUitfG+a9eWrb9AS4ivZjM9wSjWdiRDhIeYNQNuJht5QJVfd/pwM9oxxrgZ7uZsQFki
7GqD13mV95FFr4a5XI9sTTej5ODYTJSjKTl3HVFhoySzi/i5aqzzPEUp5BpylWGpSYY2DSirv51y
okqZs66pStQLTYDxMYuHeFeA8O9HQO06kawmZjmwTA/tiHDbJcqIyhYGcTF5iMCLW1zAGRJlF/et
Vjk7P7j3I2Ng5mpyBzP8Z0FfCJzthG8N5eisw64YdH1lFCjY9bkktAPSDJFlgbEbGyQ9Wk1lG01D
qS9kHd+NXfqSsyIT5DxTO0IOhZhtkzHFpdnWjxsvsLFzI+8afY3UaPLkzci5L7gADzrobdoKsDV6
ewfJhjizBGSKgdHJ9KmZp7F/iRtuOtg2UHOhuRuRmMGpzqsbK2vqWzM7OUPj0VnSOnQR1SrSPXtH
X7VBvgTHUBgQ1ittufOCFtlRi7B+9rV9kgekmlGInRqmab01vZAkFq2zMjGQu/g1k3b3fZSf4s6X
WTo9C8n0h+4OUsdfXhOMcDuDVbC6UJb7Ni8L0GvTjS7odDKPQnQI+2xtx/b3qHMBM1peRgub0yZM
qyPQABNfXrNve+TKROvAuMn2TQGOX9PHu0CXBt46bHdjDQRfRLNUxu6muAs2buZnNJIsZrsuS6oh
2eEiOi5Y7KrGRY9LL2AT3pK7e3TInBH+MKxdGVKWDO95r1GpX8rbriOm3CAJUeu5NzKs7arGnI8x
lmwDzpERVhhUab/SZgIo24x4OqZkXU5ZQ/CLs8GCyYXYQZAXENV7/PIT3qusqo0zSrGHRscuSH37
rC+H2rZ/JGaPbyojk8Et9QsmHkpVHq8m0F64s8p3zg5kXv2YbHVSxdGXl/FGSHq2BqDGmsHFTd6G
Du8zRbaITsJercuMAthoJuyzAc4cN+i4MzoaQmUJSNzBjymkyIjF0bbVoj0RU4ecFopWotEDEhQA
2KluS1A+ZO0+t2PAlMK2zO1s6xIPWtrr3opIbQN5dgQgUBjua+ahSDN2iaNvxrp4dQmOoAYSj6sg
HPyVtRuZDXgfiPG6g+u7C4cDCaRt2iURG+23nNPs4FmAEKIR58rCekQTOhroGII4/rcquDRsncMD
2XyQaiBH7FMd1XkcBO0GoVi6D5qRLPfR+FHPx6jAuhVhBDaoPGChjXGqc2kAMAARIK5d+UtK0ksW
dJ37mNioTahfStvk2iL056bX7R+AMGEiIG5IpptpSLorxBYz2L0mgpJ0H05B9NR6DoaAOZkOyPmP
DeeY3kP0XHJQsrEJOXNOopmkeW+1INRzgizAF6F/NzMeFXr0FgF8TGzmYRkWHsmWKXJIFPHdHIUa
PKr82haEU9cuplLScKIW7K4dWzOjR7IObPfJmlApTAl9e9iAsNeBCSHSloUdYhg0ATkc2VK5XcYa
CSn6AdhclHlrsBC4IwaBwMkZZ3c7jP6HPTG8DKCeDnPAdV4doWSixXTp6YTcqfymeHbsn1pBoJah
OQMRNQkWsQSHf/XTL4V5ysLhoDVGf4jG/GEqyJiYsElJYjIJHViDbxzU1qloN4jCwuNiMG72P6oa
vEe4WE/UrYbNlBkak78RepIIzC1n9bAzGaYq29hG+Xz0WCj5LLo08kaBSbTrETsZp7A2HqEkYhU3
igF9xDt+Ez7H6pwzUjCAJa/DUL9aLFpWpEm0G6KJkNhg0aM5I96xNr/JxCD8+utem7AUVRg/9eBE
fQq+fXCteySbzoLsIs8MX5pSH49+3HOXicFZFPEe8CTwhk5469xa8oOGYGff0IYeHVtHYLIUNxoN
SOyPNnEmpnTxlO0xnl1ahl1zCqZza3BJUk0NN02ckvSYEnXw1EAzAVjOl1cRPoRZYEa7M03YqmuZ
9I1qFS42p/A6g7dyLSTco8zihxrQ8HYxR6BEOrTJTDBojNlPJxqohY5WzhpxRk6k9+axhfFRHYJh
vqx6ZuQ+bWR3yb8BoJHhD+iJoBEyfxE/ReBq68BBuCpijE2Cm0rUkiSQLQ+N23a7zE3ni4HMpoXc
njWtHvsuMpJtqi3OmcrpmXH6KnErMPZW/dSAPd7PunulpTsqjtOeHI7rJG1ijDr1soVAp61bgenK
td07TXMOgcNil7CJnZy+0FMLN16Hc9ydrzzh3HPlPOsSLVBXFeGNWXwKmM98bjImElmb+lvPvKsc
HyUUdkUnHmWEhoNnPi7bTQqUpajH8lgsgX4q5caKzVdayulGZ6UINsjb1vribJYsv43pXK+xDr5S
wCi2FZq+KXJII2IVzlhn19KB4Dzog8DNEc4vug/IbLRxGsIppgaqFyaGPfHGupD4PYmKGDKNonJX
FHd6Br6ZBfyaABykrZVzYO2yot5Y78LgR8giDoVxCI8GRSn+CvAxzCdAdWrvjPntDrHuddQNzi4C
GUMt1rbW7hjQ+XNt7llBjk2/lhlFM7QF4pB6M5mlehMPabYJCy0/dqtGdwbiMuT4nWKc/2wEm+SQ
7ygZ3VmyqTDS68xXyAewilPL3IwWs+rMIpIKhpAmGySqzwt7hOxTfmcrFSZFVwJ8wLze7l3p/wEl
7llUGlVPi3Lrg0W5FEdzcqlQFaS+DPupJTnEjR1g0vE1ETbjabYR9lJFqddxmmMxgDeg2oAUrmpA
LP6daDuciMn9HD9hnEXl3WObUn+OG0AeypL46AVFsssHZBBGPcFBD7MTgg8Y6iZBM5DxyYmk6Uzs
Sk7cevXw2Q+fmUnv+km7pN7hHIteAV3sleriRfQwMAwU2dZIjY/a0bptVpCGW7u4B70aYGJthBiC
kfR2yVBv9KRFARX21WeXTTXYivDVbkM0dUyWWbmT2Fs/6ZZ/V3QAiEdad5bptjvgVUNMTXBsgY32
c1+sMs/uDtjxtwtihF3XuM9+1OqnlprNJg7QODV5tJxKXXe3nl+8FgndzyWn/S9Leh7zqA60gROJ
13q4L1L/Y0wYL2K9xL1gaPvSzE9BbT1OrMSzOntIas2kkiKhJK0036fuW5BQml2cOASby5FHs4j1
aKyYm3M5GVH+RGolhg08aVERPDMPjFEtpRclyPpdVuo7MAofA4ylLfXWMMogqOnxz27Kz6RaWKdK
f6jAbR6jzppPNCCuO+ziu9htHWpoVbPuiZZiNkrGkgjKesVphMEr2gqdOZheVcT6TdmtVjs1dvNh
6/h6ffjsM+dlS7juUBGe2M7HIrhrZhfpt9yM0XdiVObjAghoZ9biyQLAWaz0xQj2EE4gRxKeoUVx
A3nQafcWCzcbhxbtyeqFGUWwcgoGG8/edLDbqIHqEMmLxd9Ek3isGWx3Lmjbaia+N6nvhxFzD2Dh
4az503pefOM49wePGMtTm3RvzB6ecrJYuKzasxMAtutTe4dOTYcZcjJdINBIT+pNTzn8JHx3b0hG
R+v0hOd6ZMlWRW6etKz0jl75DRHMtM0Zyz8vanssbs3axP0mVSCp7AVQQCOiwS4zskm9eRVGpbHz
hlcP6B+x4xT0Cl1r1lGfX+QTfp3U1QKGFRMuRjFxdfvwsFgRYiqnBLMKZlyqTQC2uy8gv5EelYB2
Ps03RH/25DnycVCyH8o5cncwzGNCoxb32FH5xxiLg8JNi10Qe0+RB8ks9hbJPOMkceozEbDpCX01
ojl+d18Rp9QjxIzgxq/KNngC68l8QYo71Gk+xyBdGHiQK7ovXmK+xlmFJ2iuLlLTOLuWRdhXs5zz
yGEi5GBHqpZmo6Aajc6U2nOoz8keVJYT/2e/FgIXt1kWw6b2fypWh9roulROho51iwGHc1SuXe2o
/LXJq17y7afdCGzp8/naxSxkES63VZvQ9Yi2yalX6rqpJunbhR7yl0aFMpsBuKB+c6wFpEGCthxz
18CJ6XSbQtbME9T3p5zQGOCdLgRnShJuYXe7mOjkda7Vw677ljAYIa7S7VMCEOJzLxtd5BM1ozX3
IbHKnLbBH0nHWWi4mnF/aJAGRvJWaqznY8Oy0q5v4ELEe92tvcMC3cerg+A0yNe+Nuq5PKXvF2kT
0HX5I5BGwpObpncY3DwSociys5JbU4LzIhHO323KLOtZok3SEmnmqnSDq1qLon3s6tyZAy/cdDVt
QAxvHTID39+iQnweZesRvwhhImWcrUvP/Ij2VQirs6dWUGQ+toW8wZQMK+mWpdifAiHZ6w7lXdIg
Ggp5dbec1EbHv3oQvbmxEHkybBAbMUlxpNpImqaluUd1W/t6mty4yuEamgvcebrcLH31IDpbJkEh
+5oT+y1ss2hnhOZ4XjxOqpS2w3bhHD1ERSmJeOOZOJCi3PUiFdtqymuW6jkmLgA9uL9DM9gxBpAS
U8SY2+PCvlEbgNjvel/eOyQtrrvAeKwDq+fGGcK/J2KDkIxz2TiIL8yu2jctd7k2QS8Oe7ES+5kb
gptVByOEW5csyKkeq4cYJe5aaZ6UDKcPIm9DtYn7t2xQarJ5NCdZgay0BWvfIw7Hw7vGbKaf8Asv
J7/pYZ1o6YN6invYfLqp86CnHsFmnnuZGWjVQL2IHMFT1ZwGWXfr5EajGhwgM8r8AN8VkCmKtT2n
ryHTZ+3oMeuh4zQDw1xkxbsvtcRsNjesxlDDyc6xqYpllek+EtEONEb2oNVG6c18t96BaYAJKUeK
Or7hC5mP6nVL9nVb1acWMWN8oU/V2jVbJkVKFan0JGpjTjAhwpbVno7mtndj5K2KMqRuVhTiQSfK
/zw3UnIlhfGkZqgl01GviA20jIY4TIJWjWH8MGo/3sMVO+LGpdXuVsHZBCNelgOFnoDlMFYqlskz
eOQq4q4+TDmREV1Ag3diJVD3+16fBZGQMcddu5mMzAIc3xmQeaHv2ZP7AQPeOM+2f/b91KBsI/UF
Yw8A7y6O4IiR34IAD6RBGmYP7mKlTDqp+iUSLGKFRFNUZX2d1vyuoSbCjMN1E5lRuB1CF8jXTKgn
QlG6ZaSyM1s1NzEQSbpp/hJf+922GsWwL+kWRX7OmUdxlGW/RC5y642jm97ybtL/w915LLeubFv2
X6pduIFMmAQa1aGnJIryroOQtLfgbcJ//Rvgqbr7vPNeREV1q6OgkShRBJC51ppzzN5GL5aGGO6l
PJK29JCGyQ/NCIw5xlU6IsSOMOuCCCP4p+qf0wRkERkA28nrUnAP1HoNH8GqId5pG0/wdD0tpl2T
PGcxEV1TUbCpxc8whNEn9de5C8kD9FMqdB20u8ZP1pKm0EpnxKfUXFrRMgUrPqVUWAdGwFCuDPii
+OZHJj/jcOULyTnoTQitY/7Zaq7zjdLw3VprmZU4K3vwblIAZ5tuVl8EP8GuyIjpnAZa0bx9f351
BnWVpNtajum59jN6K7DDN5WGBQL3tKI5t+E3syiloMrajrZGOc/X3STSvermx1Eg2mPTkWyTmK6j
tnBh1FZ1g+OblpSRiDPDKOKFyYVGQMxUjiYdCa1LI2HY0YaGEuLXJ5ceV8bsZjTpxQ1+jYKX9qfV
5B+w05yDzINpZWZMkdr5Vmjma5YH/601HmnQPm7rgL55Jd56TbuOKVJcDJ8mVdEqkVg78jl+g9sr
H3TF29Z1QtezzWkUsozHWfjIBi6xTi1zJbqZ0aOeK4OoH65UTOXXRZU/uTI8KfYyjMqj07h80PVk
1zcqWY8ERoNFld+q9shVal8Kn4C/DKYQLfsXxyZ1OiIkYK/a7DQoSljfBR5EmxCDqQcDHRobU0IS
UqNAHXUk5IHx6ClLQDsURhqsO1LYmvG1S2J1xLL85HnZTriTv6m4ZuEDbpCkEPhGjvgBaX5LE1ZU
u45Q2QgA3IG04wfgCRg7MyvYmuGwnYV7cmmhaA2oLMur5irXwBdy2K9pwKjYwKsjG4FTQO3MABLp
RGLRZjJqCrgBXpGT9gzV2rUd0qLPfeIspPXb8NtflowwH5TVOjTKjA3NexjdRR1IsSnEDSCxMJtW
KggOREsXYIH1HJcBnh4IrLMIboPKrBiPY6+ca/5ZJhcV0HBG8+E09s/4XTDdWWVhcTIm07nJw+i1
SL6pMCKaLm26RcjczaB7TVey1UZMHyPZnn26DbaxwzpdPWmbA0TNj7VjeuxzrY0d2sV1F3+UXcuZ
NrjBenbfEjEMlHUWVOAJxHQaNpsOEluVQgauymnXD5RydgQsIzQtvOCUxwsn2MkTOAhvZZL0mwRu
jd3Kr9iCK1MPyBKiuXwhZrrDLxOnq1hg/e6acteOI1scukDFJJ4YOtbNRJAn51zV2U9B7DeHYGEF
lOlTanc2tr252Liw4t2ctI4owaMriRYIBVPUykFCDSt1bdHxXov6gVxS4N94Altr2LkF3EJIwKlN
Wz+uyHYo+42njAcQZ+0jqTuv5eS/F2k10i2J/D1xzzsdubeYZ0g+ZBw9DaG1wl21bKwTev0FqxFh
h6skRHisF+6Oykr0DlN0hQJxU8B6MI7dQL/Pxyizda0SmkbpYGIVPln0vU1weGx8EXULtwr/mdDY
/BeBqxoxP3kN3hbV74EBfXOyb6LG5GMsxgUSKCmKIgKt5Jlom15wptXJM5NwrJfQs0EF02TWoXhR
WRtjhPCOs4cNkkB1OyYRWkks9nbZ3KT+DB4s20XFdNYI0poMNLdpRZqXOc3syvlHpI91Zf3IBsMp
rW6OHaznCgJ0EPndMa+zU/SEpYir4bXrFHTua5d/g89L9FFVnwJjWGkj+8B2xGYlbl9p/hINb8lz
QlMH/o1BDBW2InsGWWYRK5Bl7RkAGyEE/ZzDUiR7aYZFAmOqsqUBa3fXNKTptqrA5gIz26jrEj60
/90GAGWjuXJPYTIf++WE0tT2gQECwge8XpPC3jkVpwjrhMamRKedi4uzjLH1SO0wdZq9q6m2nguk
twgAgLr0iqtiDebxg67Ud42qjj0Z/PrhqIRvPsWloo2P3c3iQwJV/R1P7XU6leZRzkD4x/zomovZ
Q4Vb75faiyJHjF7gljGSpdTv6Y0CXoxMksNl8slkpN7FLWACuq7OxjaSx6ZMXTCK6UM/cYiZI4OW
glMaIxvUkYz4TIg9IPtdjV9flVc58UI7ryaAAVXuAyGk5gbKRMPZFXFRVV65w2ZI7OV6pt9/FTbk
Wil0e/a0aI/gFNdjfiAb7q3O4L1kEsJL3YtTzGBqyIpP+ztxMutWVsAzu4bAQqe0j3g71vOg3C2j
ZBI2C11uwUe7q87TP1xj1Lo2lbcmEf66DekKj1wz9qKnYxbN3RY6wRck0Gs1M8LDR0mVDnAggF4i
lpZP2dtl5u1buGf74CKQ+vcXtQj1LlK2P09cHvtz15hFi45uEXvVhRYY6pByFReR4d+kh1R/NbSm
oCK9cDECsLL9bxHY376/CSRzyzx7ri4/fvmev9386+WWly+XItCVnB5iEa3BrTmLWRAmvzx5+XL5
2T9344v+8aI3+/P0Xy/95/7l1l8PTgOQzlDMXKqDBETOv6VxF6Ha4CQIiS6/WhB9e8hnE8NnKJ/t
59FvjwmutI34NORMg2DR+vkDdJf/crOoc31Ve5Pcokb6uIjSLrrIy5fkYr+43PxLInm5GUmfMNLL
TW2q5Cp3aK+B4ygXwQef1N+ev7yeuijbLk9ly2+73Lp8cSUyrL9e6a8HbfIiUKKy4WXp/PN9f/6s
v17rz/3/7nv+u8dso/WOSu8v4jxn0eoNdHagX07WX9K9izb0ohK9PPtHL/rn7uWxywtcbv355n/8
7D/uXr4v70i1SCw+i2bpRf9Dd/tHtvo3Me7lQatqKBX+PH+RusYXse7lwcv9yy23pmjpvOOwdGpJ
DJgF40FuBqVCFXW5eXnq8gWaAR0J4/jnx//xKy53LRPp2UXF8v+vTkfY/xedzvip/7NG5/IT/8cV
b/2LrRWBH9QO5A79XaeDDudfriWlMj0hL2FGf9fp2L5r+wy1oQX9J52OdP6FccpB80PZoDzf/H9y
xTu2gxro7zodIdANo1FQEkGQiwJviTr6/nyIi1D/r/8h/qfZGkZflyxidtL0B1f3j3WvUVgSdU8a
ANtmH4iHDCD7hywe/jyByPRhKqNem/gWmaE4DGbSYdmfOR4zCif/bDTjc8NUhwp7T2T2T74NpMfy
o3tGQI+YTG9gSDFom5110EcdaQ72c2q45To1pb7Bs/tZgGg02CAgggFBAetIsOzG4kok9Jm7ClEm
ewMI169zQZCBHRU3yFsThLQO3SF9C1vcW5fFQCXhjwzUa7iNHUDzQs97Am93GKCuZdeGm5B058b4
hveMUzuVivBRhWket6UScjOUMVsUAV9XHWEWmitSgMg2T+d9J7qXnBbdDKGCN1bsDSN+0j6126Bs
KnvSmeZ6IJGYZN29GZIT2uU7L9AftSd2XWPfdBcQpIyOQHNbXMlEV14JbDq9mijOaqL9BoM/QOIu
rvpQnmAkm9cqIRVyuYdjUZ4ut0RDOmJmkipBtuztTHXKnC4mP4IAHd6FrW8gITDeNCwXfcQsNnSt
jXPhlOFdAJL1rqyNfVEO8808WQlbwpZQQKc278LZQQ7MVeuvu10Z1HeTvUrN2N9ZcooAF+F8VT39
rFL1Nl33PsJTH7yGQWGcgVBRj4Vsy5XhBefLF1haxrmS5WNvfeX+qBg5qxbybeaCswlL8O45Tkc7
5zGzIW+NdIRDEhsJPNEcMjGhyOXGckqLXbOkmqgKRd3P4b1ujdS7Gdho3TQTcEKanddOP6obWCUN
V7mg2sRZH92NjYpv4yEjkIKMP5xsXbduTDnus6G48wG+n9wUlrSe4mg/hbHedMppH4vGse+FeYsB
lBiv5tk0Sr6YH6E1B4+XOxJVuT2U/Z0ivU4Mifvc5x4ZfWRTsFnMri2T5hVYueRtruCeUcmRXKGt
t7HU01NgtQRgl/1XMuQQzmfbvu8B91yVdTFCejQHVG2Ez08c0xjcjd+1a3AAj9VtXwub+tYrtyYu
iCsfmvKTdK1b38Wj65oDSTSNfITGPP3y6vwYDvRiQZnSVAEK/V4OnOKZz6yWYReEAPchwrz8IdAo
U66UHjpYNs+IlKKdHlx/5RU9vckEYG3N53wP+ZMIytRzPrw5PFYMkL7obq4DJvf+2A7PWpXzIVqE
aJ629Fs6l1tSGuSZ9k2HEIz4rtFwiDyjxHqBdgoXF5jb1lvUHHlqYZVxQpMqimf9Qe5FR6BJYisP
CXs3vSotXqfUKO+0Tc9lbAB3eIED4E/r/lf+aYgqeEjxCaHEqK+zvPdv9Yh2JRSuv8/G2CPJBtEQ
oEgarS64nIRfnWnE2TRIenJBGn3l9vLZl/aJkVf4mRtxvWpCe74rhTkRFR8hgs1RtHmcbNeUS+pq
9IDgZZk/PpbGMD4WUh46h3irQRfI15bHh4iQtTaexPbyHZCkfPidUBQYYq/x/k33KYLpe8duh1MR
x1d/HuKzTFGEx0zbXbJDSJl+NSsL0YxXGiDOuTsh6VqBM+GvygGaD332SrLPOcCpfY/GKH0mRXfl
psOHS7PmhGK+eNJFdhsXOjxf7o3hEBIUjHqe7i5jHoBUXIHIW8qn8IZOs/mKTgb+huM8TePQ3TWO
/4IUHRKPm4Hgktl9i5S/GDQSDBdANxaa/GQ3Y3Yy6JuUVkeZEko3XVUYxK8D+WRLCwdC7KldqQLn
sbLdZjVlQf2bOryrEwT2tSIA0qh85OhpcSqoBM58flRdfR/t1RQUcO7Kl9A29KNRiPy6Y7nc5AH8
WQWZ4VC51jlEdvbL88TZy0zje6Q95B4zFU6vBoKeq85frMLL3U3ZR/am6Wp5bLQNpW7p5EUifbV9
36dYQWdDseC9waECG83htWLASho8KR5vBDFZqnnDlhFc41OtUTq1P73B+SRdca6GvH9xDVL4zFjk
x6YPYFH5GuF8aAQwBp0Fpcw0M2iV2nh9bd81ky7WvckpXBceszU/LzZ91wQH146qFwXRaJ3D5bge
4+I2KCuftC1ERlGowiv+5ORZORn752x6k4EPYdYOyQk2y+7e6/NVjGrssR5srtWBWx2I7spuZNLe
pLXX3wGBR8fmJd1r4xi0JUrMlQRTPY+6Gda2KvSxqmNoV01Ne9fkHV2eLWhZpAY7gnw+hqHZBSum
aPOd43b3IpzJoLg8ttyFaltuq9x8IRijPRHG3qLM58tQ8PcMvRNt2xGc3KgkpeNyC8Y7Qkd8Cxua
LoD8Q1bfseDyZDbaJcqV2L5YyorGE+3O3M/ru0wMB5XqH9xxYu/3HVkINixUZMAsg252FRcB0x/U
XYjnbSSdvnewGIqvOfCBJtfvliuGYxqHhygz6XWUMei5hIV9QMEqGxXcVOBeRNEmt5LWWHOXM7y/
N7jKrsioFTvD/S1mNkQ2i8I+N+cJtK6ur/sFd+LG5uMQxMlaJIE4zFbAxM5r/F2ZVkfLqt9Dn1jc
sJfbsU+HgzM0X1yEZ+LZDf8cTkR4QK17JSw1OfX2+GnXsDc6RDCEVMK1SV21rqbHuIcpLHsYkojz
+bWIMwk3a68s9a2m5GlOiGSb0vVgRHRAmvFeOADZdVP/oNxfd11jbpiItvTOxB1NyCXtu/9ljdMx
a0aivCCx7lrDqVeljb0FqxXWERs2EpJESMzkHpuZ3Cl3rHdDXAXkECabyq++Q42Vm7P1BeDmjP9w
6zsW8uUw3/qx/2LV8lvkxqlV5q1hBuO6s9+9KtoPwrvvSlxTSTb8Vp2iS1gDe6Hafg47/ZIqZ6+R
b+/rDlRzNf1OK03fJDPWXTu+OkH1DfyiX/uw4dhqKGsQG3MyNy0jvyGK7sO5BMa9Mwez3wZ98FES
Z7cqfgFk4GBuuzXZltCYuoCObyNILCABZ6Dt6JBmv+7jcBEOJngynfuKaUOdfaObeiP6dQMxdl9M
DbEKcX4TiOyqXsh3syNey9Z8ZDj+gDLZx+LP+WT+DOTMDNNLQPh6JSl3QwfwoHEV9u05mJmwQenh
aIL2Dq2pvxu1t0b9h2s3Mh56y/hcCEpmaB41/aDEcA+TKg8pV+KVJ8cnJBtIAo0K2jnW0BWsDcgQ
85pcUXjC2QPilCci7/MNcofFpFZvOPsRc3ruNxHY0c6TnJJNcqyloxGZkGU4kFvqWi4zeMJL7PqZ
9MhV67PWk41Y1ed6mYk1kb5h/0SyAFU1wqvVKEZa44OPhm3QG6xH2HwkbN2gRi6qztoHEtRY2JuK
4FrW3Fq23TEs7m0evkHYLEhS7t9VXl8T0/RdtGa118b0ZHI+btpmSPg3WodczjdDVdPZqzkRfVOs
KcQWOcp0JybkeFaSFuvWIwkT3io5Kt3jlObXuQn9uvDMZj1ZKKGDRuw41DHPeGQFzqH5YpbWLc1B
Oli+FW9rJ3mfawtLTcb71l649mGmzL6kjaX7F51b7/h+EDkI5x3l563VMZeZPAgtEwFcNueIZdTf
fRXTHe1Ql7nPKvc/lCe+Eu8XK8Bd0BCDQhfbgdC5wjvz4+XTF+OVG9mCjTWLvCEPsLtLtTOwTrqb
2CD7yvJeJmH/7slFmOL6xq6wkyB2zMv8xi6io6P5yCHbf0dOfE9OCNoMp/oU8G+I9JpYvpDHmqxF
fVx9wLeCBF57e88ZD2UUndgwvzGTXPq3AMrcW6/y7zOgwcRSLJkm47vpwYuGI2CDU2NrhEi3iX5h
lWUswAEIgxfFVal3fZc0K7q05yZ1AcygMnBgdtDTUtmm9PRdUKAUGpqCg2TGfmoxFhuM4c4QyV1S
2R+OSQwf669LyPWqHGd6v7oD8Gcf6t4ib5IgPtTISZPf9X1Q7Rn1EZ0Em7PJ83PodlyyIhrIRMIY
XRRuoJ/SVvqwU/Q2WBR+d94AgR8nnUYICZ8wSoJgzaYB2vvspgdriM86k2Rpif7OIxkQsiSAze5Y
GgoHRC/qdQYeqxjjU1f34HVbIfZuHG6EXZuHqYZxa5SfKK26o02LH/6V4dxS7xMLUJG43ZWS3RL1
sfD4H/iERJ7sBMaWr6M71QR0m5ufdNIweHoCMqxsF4Df+w4fkkevsx5dv4if0tJ6DQKWdkTJBlnv
w1Xv6HzHLksfHZ9DqvA7VNGyONt1iwndJtWNlFRkgxO8WjK+mg28+IgB63BiPGg+GNlTjHFgJZ3K
3mQWPLiuJ9qrJi9l4moS9uO0qf34yp4iYg5dL1jXfeLsjRFBcIcUOmpjGsJecVbphLLUR+eL3fM6
5VO7NninzBGPk9WH28rMzoYxyE3teOdh8DRahnznJj40MbthzAeyi2FNBxvIGD/cRnVH6sSjA+qU
rBuSGuBdv5NZL6+anCq+0OYv0TbohDKDbr4PMqsiIZkN8bQjf7F+05Ag2gYUDYX/IwPaxWzjfkrL
GtZhybXvA/+djajUng+tR93s8uGvagvtWBmre/LumVEV3rpuvAcgExQTjfViSpflssngWAJBCVvv
TFLj/RRwgccHetKd0W+LJPDoiRIUam5of7dIM2wK9GoynjX2Z6P3403jx29OBh+wcQb2Q+YPCLeM
pSwuDlWah1tR2xTWob/THdqIxkVKgZR7gQH8+/7lQct3X1M5q+3l8SHHR+/q6b9+3+XpxIyvqMbq
/eVHG8KAyphmxD9e8vKkGbAjtEfz5vKSl4eGGp14DTJvpj+8DqywuAYpgc0C4fMa1Li2nOPQlLfJ
RCOpGH5HOZvZdjLfRsm15agN4rCk0R5L3Z7ttoESKhHVtv2q6Nw3BxNIWs2/VTL9ri2E9B1yY02S
pzUMv+cUpE1ZRk8sYtd5tK79diQYc3FYkztDeqb8PZFNiORo01TiVE5Ibfpf88xgKSMTBgKKuKkr
qPYxigQGouZaEWqx1l4luHIiagKC2V71E4Kmy605I/GnH2q1lh3YmG4w4czw5OVL1Lb5jsCP5zoF
pdRDAswj5qakqR76wa4pVxUCYdQzo2x9oldIbzRt0HVMhmi5S9CJUKIRgl7uV9T4V1VHTEF2XzrC
3OsEeRITlmEV0E2awPxepW5GdJvD7myW+Wtmz9FuVosLDefDqoiSj9nDudlbobw2ewtvy/JF/vuW
S/+PrVTISTwS/OX1+G8YMawKmTxmS76Wtm4N5fySLj0487GV4QsO/2ud5htSRE+oz7+RazwrrBbE
uDhyvM3dzZDmNxidt9JAiClImEzmkyWGcuXa8iY06q3NsEx25iYu+z3JANQzm4ywxIBjgyJloT+S
GMbYZjFWkHOa4ue5v4hcJwBlrtq2vvFRi5CVQRVw4fxf1eQdY42KgC2CQ9bFqkGO7mf3nXCuVbHo
mO6h9KKIIRyPxCqYJ5ibYUcieaH3xxYfyS3g8rqLPsRsnqyawZGew35hKNJNaVqaDeadV/j1Jnoo
UhkcrG649XHmrQybjVS2m7V9TSanSxBtalQ3WGL2+Yj+qKsF6748yyA5p0su0Zh07qohB6WnoGYi
mvI2FUdwUWdPZUfjssyuHKooL3uaJgbEtgxehdHvoU1TX+Dml2dbNQSDZe1X4DHtaZLA2UAkuZPJ
0TJbVPRW9ZNWBCwiWfUmT1/LtiP8lI6ABxWqH/3ytuLCvxrZtaCkO8pinFZZ1VdHsim2o1ehaexu
6jx4LivX3AAOQGeksOhW58kuvH1jv09B8EhG95LTEF2VyV3noOdrdaXWkRM57BsFWrt2nxd4tZD6
74Yyfw06bzsKC51wHNFhjeKnyt53uVoETFQBbDg49ElIqZrHme3+yvOB2jcuE3dtT8/IabmO9A16
9vo9ou3gzWTbeuTHN/rbLtVVi4sA3U3ynZS5h9uMHWs6DRs5nOw0+xiDrrmyNAdnETbE2FQHknAj
8pmxe5ZB9GuarO42ttk94tYeU5axzPNfk5RZfdB1TwlJK8rtQD0UA8PReJ202e/B1a/CRnSbzt8t
WkoESSkDVqm4MgQDzoXHTDYSuFKHiGYkU8g0wJXgNbIjaHJTJ2G7OtdmTCpA/JAr84woc1W0030f
VsZRtG+2rQ9G+9qpGPNDtR26+mhm9kNSANA3lbgd0FGsoU8uwmnnpzEsWP7BFv7muazJes+DUwYC
bzVbk0UPBYh7/7uegTYnd5aoX1EqVEhEgHSbhYsNzOWK5jgt0o7oxu+D8L2rym/hpkdLGzej3Z2D
8AUH/r3VswvxSI6pvOBeIFXehGxFoL891tp8tZ3kmuTJx1DCYs2w5GTp9YyuTzcKOXtztNvyM60n
kj5irPSlhXK3Tbv3yPaR2832V5C4sMEJi1jnTvkUReljPlc/ERcKOdc/FfIbtBr32ZJJp8TNqCEy
lMXXHI9fARcFIfIfzxentoNep9THlFQfHdkiXKc22i5AuJb0/ntR5jsUqmuVzuhQiPV5b+wxOfjz
/KQ98YjK0w5sMJ/GM66i+8zzPioy2NZ6cVEOeEn5A+eTNwLVnZ67vPV24cRkedmqkqn90xotjlnG
/lZggW6LP7tQnG2fOR+a0JWYil05qx0QIURZc3hi6dvRbbvPELAYzrdkCaswUnEEv1vitmP35k7F
bTkPZLyF9+hgH1ybTdlMpxjojOfUG3dI71D3D7wV4zyS0agd5IK+fYoFPrTYUo914ibrZjo6MMXp
+Hp0p8X7YPoPEUSA0IvlVrE3NJdwqqHG2qUy3i55pvy3SZ5ey4kddLZ1QzY8czneL//iLq+e/MxH
iskVIXWjnWyjb3Ls0UhVJdsc3kL0nsyESAO42JAGg+0k8Z/lKE6Dy52CiOBmhg7iEll5dLL8zou/
e+1MJzuOkOw7xlsWZ+8WCHNKK1i/c/rShNhchuehKAU/Fp8vJ1KbcehXP2w+nvMYV104YmxrkcoA
TK5dUsGGyafbbki5ViRV0DszVpM5virkQEyx2LMbpL7QkWKZTOeTFNRFIAoYj/FaPbHWHDGs6PUa
tUizjzrzK4jgSaXRXTyIL4wJXOT9+i4ULec96q2prDgrJf/AJqGDvZTbeCIQEIbixq3AYIjUv+XT
P2JHitce0YUrY8S9Gdq0jRbSY+g5h4m1Yw0HG36y8+zU7sfowOxQ4jmIaHD0ww973Jcue3Rw0+zi
CYzLQCQ1xxbkGIvgRcZOrCuxBxiHQED2kRP4aWJQKPp+nME1EWR5u3ScHsKK3591fbdDbcWCKuUX
gMUarNRVMjnByem65yGD8ajN+nZGFHloMQ7gILqWGZ7pzKXQXjQEeTc5tFzZl2qaT6a3inrB0G1e
o3ct0btLRodFmNChE++z+ET28jIxglnlKfpNf7lC1vod8fyna8EF8oZo6+a9uPEy9qGZR1oEh0qz
Gkun5TrabsaAtbUfC/ru0kbhNqNraTViEwXtA7mK2wF6bpwESHWGSJ8GN0jeBItx1aL0JfznThmR
iyy1XVqvpKu1kYfGRYlVEkfP4OhHrlgNeTb+6wyFyBra7672bHLa5olzLjyrzL/Xki5paz229fha
Wf5tHzLLyGrjjY6tYxbkLkdlccC8BLiUXGBZsKDF8fQVR9MhnkkYo8z7md0Z+0dPzcqcbz2NEl6q
YiEY/AQFmOMfg/iLtr3iFIIVYhO5bMl3vXRTWDZ+jZ65tXPFBxel6Xau1n0o1MPK1Wj58CW9RHa3
LVv+gD4yiVto6Cpj/9mKvAxvDLx3CMn7lSiX6WZPKkidW/saF96uFf4325vncKbK1TBjw27u2ZNM
P2PUfueNvWtjxd7Vj+UqECi+gmBnFoRa4WV+ET71U6fPI7H0aXBNcB9i+3I4G2Vkbbp+8VF3PvL/
9FmRQriKNmyWOvtWufV43ZvEIWXYXG4QrVI+IAR8MStJ9soQ+lsmbPiM9ac9uwRt9aQ7B/2pGG20
iB7pIW000l7TOy7P08YhHYipDQWWhipgjE9mWgEn4JrnlxRoaYRx1a8+bck4KQqPbT7SxOp/e5VJ
bhl1k0jkahD58zik0y6uUeX2UbJzXFzwqTlvSzHdTqX+XWBmgkJr7Wz6/KJ6ES1zaTdWNPPi+Ku6
HnUOErmHM4wn2knObk4ySzp5vzvt0f9nrlcs5GJjuQLkNiPoYcuflu/yOm9WfZ/DIyxQGFYh5g/p
A7/lP96E/WfRTTG0m60vFo+m1Zlo00mO1OqegvYpCoZPclnVamq9rUWA9r41rfcmV9M+aLtw3Y/N
h87ob4mYFMBoROqNH4fFSZC6FG+cwKyAnXHlswxiVABb92Nk01Qn8ZxpylYGLOls2YGoKYheOPjZ
gmbeAQDw1dQ54ybvF6+9+2uwTSoYBZGhs0iANYW7SZDXb5An/8I1Mq6HInlSpOCuJJ2AdUOs4QoV
d8NvlgwDNhAoCJww9IdDssZqtNgYk/S19ZUXr0Uzv+DCCLj2AEcbPMSJbuFNm84cvzvFQw6RL14H
vcYbr0ImLxsaYzw6PrRORz59hMwgKq97Xx8W9fcqIBViLUSDlx3teiUNFKTl/DBpP9hMYgaBXRft
VnpuvhlicxEVsJl0XgNl3dsjNu8gpkvoCcwSqngvQ6zg3UuXkIcWlf50wN8orq0GDaCqd4Rpsrd9
UhUq3Z4LzFU+g4Nq5S5mrE+IU8aZzOTJOiTKcFZGaJu4OnoLvyOLTOU2E+uP+B1T/K2jkYXWd3ZN
ibAH9MCQZ8d0mm6iQQ+HPJsh2dvucfBZ4pKiObKXvi87hj3JEJ0Mi2lDnI3HOAU9ZGbmMcwEOk+P
bYhr28hL5/Xo62BvdCnibCveFZotgt2MOw/EIAtMi2DcpSCftfFWNgoLU5DCFtnourwmunhcmyEN
FavxIJhMibzqsx6PajpzLSpxk0zt9AXqYD5lZr9heoZwOX8AMjKvaxJIgi4dGdJyYsAhKcskvSmC
+DHoBjYeICxozy5keAePAK71OEp3CdPJVdt0D9Sxu840ffyfTGr7QmVXfVHu5/hKy+LOKRgsVNTZ
K8PLHoY+9F8DGHbxqqwc4xfdue3cunti11FAs8zYvj4HEigFfoN4z+/7xCLGVZMAzxap9nqEhLyz
+uKLANlNqZMQ/ILiGmtY7XaiI2KHya2DE58l9KFS7rGHcLZx2g6ShE0AX+Ky3wywVa/5KZpt6hv9
T3Fwujzlqo5NWrBGuSUQtVIGDB3o+AzMI0Mlvgoj1NddZZxrsqwjpZ69CRxTEGTp2UjWTpPtKt7S
ISzDCC+NuiZzgtiUkHYI0ogjuQprJEcztvP8burmG0vF2Ybhzsps9V3epIw6gNwLXDisDkDuVd+G
DJeomBo1b+c0erS8wlrXIakvpDsQKBiEjBIN67n2y4c+ajHB4ObmKmY9x0G9m+2F0sXQ8UgcACZg
HxU+Pf+dqXM4D8V8lxm3iPJAwEkaBqlxi6gA5cdC7557+hLUcIh3Yph6s/FZR8mz90ZD/zozXgZ7
OlpwnTdDCJhB+iw95m9rICKo1RmJAmBk6QUxcegwQ+DDrlAIIW+473sM1X7KJzlbIztXL3e3tkso
MtPo1156jN8KazfNVY24ZSZhobrvJ0hdUegTc5jDu7BK16OP5N0u3t6dNtntySI65U2mbo1UkTDu
IIKygL0E3XuMemg/kSDFYR7QqDjB3H2nO0gl0hKc7Mp1KjtvRUVBgE0TbZl82LdZjzeTSBKwsweV
5xihGS4bmEZ6kvoknWyW22tUpWJd6f7LLW1j5dh1sbH6N67tFfNJ3Ezaq9eJSog0sExvm/vdKd97
Qf8fhJ3XcqvAFm2/iCpyeJWEghWc4wvlsE2GBpomfP0deFcdn7vr3LovLltWsgzN6rXmHHMztAnY
Z3AoY079m/dqFxQEVDWUsX3KloqmfGNBr2BmWW3Y0wXrBeAXGjkrtgMLpFU0vh0XNXsTRdPFqtBC
Z3F5HAWUnrxHyYnUZG973XdsZLS58m9k5/5mES77yrVCt0mvUFejiwD8ltgfUzpcB452ZRpZGE24
R/1UPco6u8+IS+FfluGPHB4n/hpTybcpfZeOhAeNDiVEFL9JXK/a2lVVhPWkc6grmBV5md1Jq3R3
JfofoDo3pMxvKv5rbPfL+9weJUQ3PL+q9qBC1vmXmTDl0d36ISI2BdnEa8/4nRgIFqKgIbsoS/ZU
0ro3e2ilQRqSovnNoOoJTS5LOa9P1xanbv/kGeO5m/xoG0206waF+LuqoVmkxbs74fXIXPMIr/Er
cisqWmp/6lv/Qbm7BJrgts4GshCaSxBIorfShKiRuA8jmrjroTa7nZ93Xzkx92w+qYAL3Wtu+8Y+
AnALwlLm28bTIqxu5r2Ue+J4cwaFOkS9JHpmMNVuaVbwv5GkrdbkH+Ud1p+Si6dNR2OdjnBifE+G
9XJZ8pORdR/wBtdxpPDZTpSqCzWumM7IflK4yMTrsvvDKI7MaAvhVVwxRKJPV01BAU/UWjD3YJcZ
dtHRtNeu4oDjqVkZss7etUfXa+h02MG9lhQO4ovuC2kXmyjMCyvTneRusixMbR2MLMfEBJ9SbBrG
06xrX2082ledqA+tHuR3/ongtDGpjl1MJn2dufQ743vX+uMWWXdTZ/NtTMDCGvt2NCbjZZxXnCLs
uDryDS2oJavJnWGQYFuYS3WuJdAd3wJHloLkXTWuBB/Q1c+41vUXHO93reV81E7+EpdEXtvZpG9Z
1ZR359Bg3Vlg+4l0wMfC1p9pWCWds1uyQOY24dCIeDe6BwohdvzDKJ7zbh5xdAOJ0J3mo8a5cFUK
QrGi/kYKS7IwUGLWPQ0f0WokVEqxiWNnl0gkklMn4rBp7FWlFZcIlOTBUNN0bXgZ+EtYJlHaElgz
69c0DuhhZ/OuJWGxYTHWk76BWgqyJU0HfbESc1FfwmfioaPAHrpTnWbRV1IyYhsbgSEi2GluVIDW
6MRGN7Wwb8ZhCajfjU50geXMNcviMPBVdpkm996oI+vOLupDMBBSOsbGfcosaj/qJBRNGJtqxzWI
0gSvz2D/yvADAnlMyGKj8WjQIXRsNW/zSNcWYopxZVr+eyZoO5IFW2zx9TI8xB9RG4pdC/www+5J
nC9xbKDvyo+Bnj4Zc5cQVSnfOyCWEIUKsBI4zaaWDlmUyB1esW5tFDaaNdzkKwcr+QEdiM5S8kaE
ErS0odK2zN5JtEkZA/EdYaKpftM1JYgOyIozsenKaYxr0pvDofyIdCd/KqLiNi2sD6cgDkaUcFoK
zB5tFOZNsO2T4a7gUEBRK1vynJfdr0ZCo/slW/msNX0Qpm61jTyoSEVtOruG67Iu2i83LilMA0zF
thTXgzS5UqqroRYk1mIWZ51iN1Ulz0OmsfpaSPvKINqNy47zK/VldbHT9FXUXJdL2tXwiTBhd/lV
yUG9t3wbAq/GTKWhth7qJdU19CzKp4nUYovNMNiftSvwR+o1U4xUvkRmm4ZBLl87s43WES08jBby
z9CKguRQ0l4Cwi828CgwWFQUyP2AE9TztqXG8ToPPbnMCEkKveXNmlWwjmFl8f4zxhDeUbDYeEue
q2r0Z53qfuMp9aDH5Ko2S5vYrnG39rUk3CSQ2NTciZ6Tg3I/6Sf8Rzwuy6OrySE6LuvI4zSdcm3W
QJ2Eaal1O2vVVkeVj6QzacLYmt5bWX7LfBQIpbybGuT1zg1mZ1sI7o5w5SlPKQGHuXrqBz432yKS
r/BIcdYberzmTPiTGB50hU+92ZDvO5Fx7SND6Jx8zYjqkATxyB9qJ8dgiYjQF+Lxz3f0UxBr/v9v
M9m9A0/+zx2n5Rl+n0ZQCq1diKPV0ciqZv1zx5/7iMZFaPfzM318n+yJ/7xilAt+9fNzOiX86ucB
//Xt7/P//Q0oAHxih//nu/j7Jv++Ite7bg7/+5YYcvLGa2DDHN3W4vhY/pifV//7Rn5ezcTJUO5/
X1hoOSXEz12b3F2yBpZH/X3yn29/n+XnO90bod4rDtJDoN7ihcDgl119AP1qHuSCszeWIKCf77CM
LXTn/+s2f16yGn7vkyGyoqv2n3v+fBcvK/XvbR00PPw4xDott/99hp/f/n3w72v9Pu6fp3FAKkA0
jI214dJHD9PeMKgb4uvfN9KYGhOIn+f6r2/rjmMVODuv+/PkIHRx14/OY17+RB/k+rT1e1hOC5b9
50u2QDuS5cs/t/3++PNdJb2TRyD89p/bfx7/c9vPk/z+OFOFsveBp/vz299f/L7Y720/dyloZNGB
X97aP8/1c9s/T/PzYyAbOEGdk6zpgOx+n+/vn/vz889TVb3I5vU/T/P3Tv/raX8ek8/BVdD1Yucu
2VRdRVlmQJpn98WPXgTC01m+/POjPkpgUf/8etCBVPrbLFg6LjpIqZ8H/X755za9ViS2jiC+fl/h
n5f5few/L/W/7mcEEe/p97nQF5L9czX/3PzzAFvAlf/7l/0+wX/9/p8X+fnx319rQSn2U0ac2v/6
CH6f9vd9/M+n+bnjP/f5uS1BQRYOHrSAFOMvOl9khD8pINUgGX1gmG7lTSyHdPt3uRisJ82BxDSf
E1M8/qwGNS28KwLH6oNt5R5kp6X7UGLMzTVaimzZXEtbLmKgDgzjXeI62DH9bY+A5dqjs3xHt661
2WK7IiRQwdnxN1/MnNaZ7pcPetTq+yDJdvmoHpo+peWo0dL0iCxYjeQxo16ItyJS151Rn8Hfoyzr
qZm7crqZhPqCXr7JE/QEVibZezCHpQdIAnIxTWDOINrDwI92paF/BcX4YIgg3yYNoohyrBEXtc4K
aGsamiVVUpyfy7pJVi2OQtwzIjm5qKDO8TKHqYkxH6byUhpoARhiO5vArRAEUAozRRe4XmV0K5r+
MOqTB6px1olgILt1JijJctmujt4zpQlbG0lm4NBR6Jg+XuUUcmkLA1NTJVt9PtNNzV6Fnd61bcIO
Y+ajhREuO8pBpKB4X/RhfrTs4lAJcUali724IyZvIJOpnrDz9yoNHa7tVCinJGYiBXs13rBjrzdd
dZiS/kRXgj1GRhtQ08HExZmBm54pQCTtdDs0fHaOtPaRnyQPhEADOTdxu0d+txFszDt/us7V+N15
fDC+Cl6ZqTMeVQFM7Zwsq4LnWYgphoBZx+zsZCo9QfSUsW9pk+dGfWcRBaSuUxGMs+PvonnlaULu
pcn4W2t9cLcun7RNO110gx1SGz9RS47brtHrdSG7Ly+9KePFoonWdkUvqMp3ljZNd+aSngIDgcq8
mNeEP711KkhCxvflnlxOwDB9QtDcbAw7WxZbH41GaNr84TG6RpBtt+PikwewoZ/GGc1njBWAzAz+
0eTBEaZN+JyBdT32dcYGnEvSZGefaN8yIhC+Hc/LEWRmrjwXyfyHETZlcsd4oLHfpOZFl9rsP5vS
HNcmp98aGaBajRNSuSTxxNrWM5v9lHdiTDFsWrwhZJyNG0CHW8vOtd2c6+id5cRQpGS2iPLlOUpz
xPxEB6JZU6gHDd4wr+WiJNtUclakbagJx6KDjk7blnEX3U4G2L3G/yBF0YaVG79PSttKHwrPYFCX
GdaZfkJyTMhdd4LkC/swdI4RuLExzi9BM+GMt/eG9scLQGKZqZUeLEMvlxDg21lGeM+nAsSnepgM
oAJwhHuf6rvW6LzmCiKNln/mjdFv54bCmMaj2Gr+E3wp8KEZeQVtUfUkkFT0QrT6NHNKrwc50BQ3
jOuYjLywZPra6+9OY1P2YO+Gq3zf5c0jYvpiHdCpdAPxakh1YYZWrn1LbomJfKr1CBZvl9EZh51O
k0ax3zBGMgTiOkI+xbgj85K9Y2s6dbIB8M9+Iv+ssbGtFQV7pK5s9A2591eWb8ShDgbUsBBcFsX0
DMXmPYqblqlx/ZXNL7MJ681DHaqnIPQ789Fvkkds59WxSiX45CMMZd1Vwbsce39DuwrWBshKQn2h
3JjfVYGeWndfs8G5oMt8xpJ/gg0Yr0sDwqyO/k7OdhYuzAMpuhMhiOSuVtMuT0AnpXOV7KcPV+1U
VDzkVf9m9BVzITnd2JlGXCyeQZdOIiYJ1m6bQVgDUsioehqs7bCJOSbIfOhRx2XvRECj/xEIYbBZ
HMSIBQubVrOW7BETnZrdw+/TER4gtm3pRLeoUWQ4RPBmlhGyOxIfUPUsBBodh6J4GYCrbYygWJTx
tCO6rnwW5NqtHTltCvCFGxB588ZtdRoyIxMxVPYhwIMnNzNv1bg0p5+Vy9S3SXOslAgiUvOr1vKv
MjU/u8aiy9GictdJsOi9EsdMT7lWRjngBYQ0PnSdVTLFLwYqhbFE1zlM9b2eNZemAxpSTSfR0+js
aFiZA284MbdBh/VOl2Ybjpq75A2La+ZW5HW59sbyYvat8Xggwz3hP1LlLmH1TUZ7VIIlz4wDYT7X
XudhHipqEuVpbFneoWnc9y4VYT3aN6DMyo2tF/vE8JpVHEm56Qm93br+cCWZrMfughHgqhv2Voau
HeTZxtWY3SDum9A3VOMmsrRPv2HAF6lxZ6UWk4EBjZIHf3RsH4i5A3tS2rvaNnfOPJzzpHqsRlhY
RoEQPUEeMjXFa0o6Rq3VL4FeEwS2jhN/5YjmDg3wAzS7p2mBoNht9wAM5LMe3WezRldDa5g4va0b
j2fwfx7x5PBWkLIarnuuBTKaumOSWjOUcW0iLSMUKqlLbC7YiRSl2itT+7cgLh5c0Z9G11ll+oDA
tdh3dvGajxwTmey2Zk9tYKlTMiMiglod6i1NLSJ1b1Lg6lbL+Zkjpy327LpRHxbM+tLBRWJfT4TX
Om+THN/ijpmgVyAJ9WvaBCkT3zL/HLz00WrGV4CsfzKGtCq2ACWnh94uH5ivMpHT6zuBq7RPNabj
ucEXK7m3ZwQp9ZyqEHRSDxBi3tlB/N753SHuseXQ3ST1ukT6Ib0/nd3NG8kVFjQ1EobKZvykI7fQ
7AG+tF6R54xHSFa3eQzRxUAYEWKK2o0AkV7LLlsaZKTyjozpManFa22ya+LtuTZr5rEpevbL0cK/
8sz9oqNuRFSthEcOr/OplxiP9OGl500ddPGcihzs0lQ8BYSIsPLdp20EOL73+OjjiyEoExxzJ7Nh
P9bRttvDJ952fCwsEkglUixXq4Ex4VsyMRjsPXFJ/UW9ILtQ7yZ3MwanvK7vix5sJkMhTCqcvYMf
/SkKcLb5AO9obJ9RhZzMQN70frH2+uFWyPjNIW2HOQRtqGwoXr0gQH+A2XPdzTS1LJve8MyxsZCm
CBGhbGiNgYpmBJChnzgld3Y/zQfIeFFdXvAGoLbBDIRnhtOlf3YlbTnyWUfwLfV1kdEgweXDp2mj
57RK6Ixu8UcsxpVSFgPS6/4xpRG/bxOmKgh6PFwLeAzQnVexOiLdSsDoRG/YYDYsuebWJVfH69TZ
aoOzrAUEpggtfZHi+WK0bmnoCrBQlznqVD/2tJU1OzT5LT5kj4/R83AQlKisNr3pEY2Mh50+C5PV
8h49teCYQ8yEhnrldG16J1UoI1c+cIGjkrwNvvSx70/AYtcwNpy9H8kHzZ7YzQX9G5rf1TRpKXbZ
/q3tgm2sfKYa6cRvkcwVNGlapiJFXYO41zVOHoqwBk1gEzM+Y9aHILXMAV4o/0A+4TNRMeR5Ic1R
Ah04tTG8K3yd8Gmy9GTjx1LxcD0GGYdLk94ZLD+brudci6KcMWFzitP62+tS2uMG4/Lceow6/4Lg
5MMYUaXMbUfpjUkoIv2Gce+5j4FgUizGNNlUEF8oQVZZ65zNNH+i1n7yXUusHbgdyHTHT7pSDFt8
NV78gEuNO20AEr7HIuVq7t5qBHKCWWyQbjecHQMcfHq3jiqZNrkFoVk+NZhb2NssTr/VNrDl0akN
EmscEnKNcXh06iE0TFDKU0mke+qxD3b7G2yoDHu1/MaiN87M9YOWWLVjzHbdNDNTzDlRZM6sLACL
G8OvHlEQfbBTbtZO3iB7NZj4exw02rcZme9pnR8il+lgmpB/ZF9KoUNmShATFyWF6OwAjOpyfx1g
yslm59z2wQM5en8Y7ViBfUrHKETyTvIAAkusRqFU8QKcsxGRNK9jm1311Xw3WzRnlHhrbA21aoBo
DFjKo7CRjI4ievTB2a8aPabuxJSPVhYDuI+WQwchgDiF8cq8h5xOfqbznvVlslJEJ9mxa25ta3ow
dcxLGWdgwiec22m8SM7+OAhKNgX4FvaICWlxqTu+QYdj7vNYeJylZTk0YWnwOdmDfYnH8gxuG2ec
65uUY925y51nDcYA6UN8UerF7I6asXX1kTGAo93bNTR3m+0Yi1SNMdDHBzo9+Yt3dyD1Ks9Z2DTr
CIHpVSXWB4mM0zYy1T0U33CSBgiquACS2FIROgFHf61NQUhhAqUvySmoLC4WSPrq3Pq2GFes3LH/
w1D7Z92EMO+Ya4LkblPU9auk8TZ5wOxeI5Jn5Tnmu+P7f1LmS1gF64NlDns1mQGTB+OucQKkU0aA
qBjal56TVckDwjQFdIoAaz/6OYNxgogMRJGeQa5AjJ53bQRIeBB3gBNrDm0kjxoCxaZG9NcV4jEr
qnOiu1eqBZVUUz8PMmAGb0Bpc4vF8pdtgMfOF1oBL8L+mpAkiXLOAFchJrO6/tarhlevGz7TUu5n
htquabyh74TYZw35uiK2IxpbbH3zwECAg0fY9yr3bnuGoQTXl2eFY0ljRrmqs+A1c9CfoH96iORd
b+sMQtm6QzUF3arDOGWodC4c+2QbTD7zWIYu8U+bVveuBbsOBViC4Az9JrCHR1Npj3rQV9s4me5w
uBHtPnq3JdkmSmURQMn5xQ/uCBElEdosSU5njryWxH4HBgXmkhO2ycx6Mw3OFbKxlWr7nfQS9EO4
novHBgcoiYTRnmNy3YrECseM5GXkdtwVEFqomS6d5yuymhC5d/j8YlLcgh7vaeWFQ6O/aEVxBQ/U
3EXjtKvHaFurAtNL4/VIquRn0kDRdKwD9QWecAqMJY6AqpLd13Ct5wcqaeegLcoTlQYoZJTLyxBW
UAQAUa3gpWosNHh+9jV5yUsikxC6KKkHqrfWWWAiupqeazstwsgk+8H0V5WCp9bhanEzRnt2/5JX
TNgjpp2bKOO/FrgtWphgwO1oYOH09twtW8RXbv44jly9nRpBqwB/t1auXAd+Rxh70leIhIIru/4S
kRev8kRcZJxsrdxJMb2OR5GbH4Ag9lGS9Wza0CM38jMdpsccFRvE0iBYNZzxYaBBr7ICTqVh6C7V
tA3g8U7kR6D1lNDF8phRaB2BmIpCu1BilWGy2xQRvZA0/aqj4qR7aJrYgjls6x2xmtNun4y1JEir
81ZtbX4NFqaO4hH8brVD+PbmoWbxZjBvU0BAliW+amZAW68uvggPfKeiHraNmVzmGKFqw5eFy78a
9fm6TYK9B3K1f+NUBORfvadmtDUd9Q2S5RIF+LxS1ijDa8NSeU+BMR6nVkPJ0bCLr4krUK2Nrozp
n8f0Kg/Mnba0whMxnQpHl8QuV/02RcDoMmwmdmd44hxFDWIIRC6D7YYtqRo8bgXjL97AHDsQ+/eI
B1XbpEz/nmwT7cjQRLcy+QrG58a3ntHPPHhlT7UJdcVBZ7HuoihdIepAkYSW0mO3QMHLuYlmt252
TeturVed7IjGsJ7Gstf4QNu7mg9vVQ3WrVYQ+yxt60XB/TBisI3EoiGRLIL4hIXgIZ7dvbHo3uw4
6SiFiZpAMOKzh8WkiL+rt0r6cLgelXkTJPGt+MPCG0G2HBrrRLjjbWGzU3NbKNfZAKzN1l+IrzZX
k1lfnGJ4GNEpbEHW32QgC8nr01Y+M1mbMeyGTeBpwOY9Tta98Y6U+t3DudzpHJi58+Ql7r3pQpSN
03MSEGIvsaCQn9C1nC0x1ml/3HeW/tJL50PzkITwdx0wVW1x49KMybj+A+QG926qQ9Nf8sY9dywA
gU18RiuN12jZvPpafJpbtBoEI+amO9O46z5FMy5agaeib9AyJMi1BoA6uu4gFok4Wqhi+qom7k7H
TeUwQa4j+VHZ6lYkPRmgmcOepr8nyfuIyKJbM6SgpkJq7zOx5I1pZCWX2R8KAIOhjClXdlZ/JmWy
z5z8qsVbrOfOV+K39KnaVpCrbMTbMd2Zk7jkbj6u26Y4CDXiJ9HBSNbOe250V63JJDZwCLPI8d9m
0vpIouq2TZ2Qt3Dsk2sPGkI3D6dKg36Tu0g3UvAXg3UXSQ13RvQ9V9qDuXjWcOw8aPmbQuPgzCYY
eV1Qc5loO0uxsaTx6fXyYAbpPUSc+FBX+ZeMlg87Kd4mQz2DEWYJs3AadzV/czpcpnw411l6j4Xi
nRLiXV9kzl5NFKOY3noRDytf50KulUEOrpDEntn0kDf3P53KcTeyZG6sidasnppXqNbpJiRvxOqk
y0z1VBbxERX0XekP9srTtdc5Hk56E1wlQXU2WcKBouxkXSMxGExUNcRbDulLWrT2+rtxxKdjFR+R
EIQVmPVtqTUrJGwsLi7umAjzB8SwuRrCCNurS0evyA1xtIryHjHkqvLQkFSoX6YBC1NiRM9ZhirW
6SG/QAA8prNtMaZGTK/V8c5tKkDMazmP2crz0nw7x96xqKt3127ekI5fqzLyw5TjlDPkGbeDF2r9
Jqjqc9r78c5ss7U3kBzgadXayuaLFhHHVqh51zhWSGj5Ek8GocUp1r7J2YWKUu0dhcJ80VOPPha7
5Y8SVnA3ejRvwDSxK6ei4yiuzlbxBEFmkxT1TZvIl0ShfV0OwXlqzFVFebSNXQ4UevkX7H47OuIv
kScvdG6vI3Jj2SWA0y8aI3QycSzs8l4m5ms5uuRPyISydhA7nzy4xJZcGKv0HvUC12GdpgzNY7Fn
N3YPZPdFyOyT3e/D4Et58PCDWNW84NSLF0ecWhG9Uh70hyShRIlo1J803w5bdFRrxPYEFpfmvtVs
2noZxLrMbOJTOWmn2hPahb3m81jS2517b9sSsb5BabHETSHEwVBDZ9wucpI8z1WtMSDgCWBYaZ/s
e1dTrx7sNPL346xdBLtyQptymph+fKXSgU0jcXbW1GlrkSG6FzCGp640rrQCLXMzg/aOc4+Nmp/o
uzIydtMUNAdH85HjT4G/xgFW3mlTh6YGMsfu58e/t0XlPuO8XII0yJXP0QILk2uVdNjGl/WuSAhs
qMYX307PDH76revhqWqC6VB7ZY7jwHtz6SMbGKhXntVre/6e7WxQqPYkzralQYRU5z7NRdvtFBV6
O3ANUy0NyFTeE7v93ksQUKnL1WcmuMg2VLDzom/PI89iKhgNNfSN565RyCVREXR4U7R+kliYKO3d
wfiDG5iThgq7jKIPK7PB5ri00KEq2QEWeSIP+JtcliWfXOdhKdkSDdGmv/ci7zMJTMwv9iqbWISj
PjpYc3rSbTpWMjCfg/zSI0XAI3xulpdLlwmM5ZJkOyRvQ+A/+TZEDL/ak7+HTH3KTrPu3pXiWmRg
GFDW3FcxDneMTIdW2LQ0vWs8jKvW87/aEQSxHUPycopbYvVoyWslbcOxPdpgknFBWJwRQTWFvS6v
eoXusYnJDa0nJGsI3TitrUOl7D8BQUpbHX4KOvEmT+iEulG/MjzRcWRZ3sqcMN6BkLpuM/UCiZhy
aMywNVrl95DO3VnmchfT3tYddspWHHCBhTwc4KoKg0R/SSfvHMTfqKCyo94uXgQ2nCL1K5bH7L4c
niILW4ry2aMlMfLYGuv3KGtUwjXKjCBj7+why4Mhs8tS3XjOA1brXAKpy2mxQINydgYxEEuErKvs
C3vsB9IgnrvSL0INEO9GGSAoYg1WmG/u0kUKl6HI5J8Ys2nX9zadQ5pU6DRpe2L8nQtmJViaBfkd
s+ZeRifPdyiDeJR5tJiFbXXffZ8xJJYDrcpIMVxRMY/qFsabHNnDaRaEparw17nrkkQ+qwejqClU
rQZnMaSflUXDyhFfedbctEE17ItpcRcVeEZM+yBLSZxjzGCqm2k+eV7+3tPk42pTa5hN6ZgVdXKI
M7UU0Oar4+J/pVsZ77h3e6OXaJYGE3nbMnqK3ho6LBiXNGpXecI4gGkQQ2VcQNOjGLmNwLwAmaPZ
2etasFMXRerQWpQ9IROV01LzM/Zw1eAf+oaOXzr3A/MyDpjAiskPTEj3oLxbjW3e3zYlQ6DO6fjX
DDVBc9k5duAqAP4+jQVy5IG2JrWUOGQKCw27qV3S2GAHSOg8S8buOEpZxDzTw2OTnitbvw6Ebe1s
vW+2aiLVockwaORVmCxBe3PMxSGO7e440G/PfSwNWT4+uRU+UF0+MjXj/1/NwOboyEYp+UdFTVud
fWuJ8dU9tpbaVrrVroemSk/SY37atDTthTVqx5ajGAYYsECJ3JMNxEsQEDbpLPVnLZ3jrA5Ozkpa
pICxYfzv8ZxlLGH1dGV3y0yo1bVVb5T4try8pa4tnNWC6SZtjsNCG2zzyLyxlJxobLNc56kssI15
RhWtiYuoTCgRziDwzXKKdoKsMze6LkZeIp84ha2iJZvTti1UdM0Jf+2zdPlsidZyoezlaGg47Tfl
+NS6/MWNw0uaOQazMYaP3DGScX317ASOgRS8PPk0JY9xfavTQuGIYtDNfyVM8g7KI0iEMOK1DTFt
rYYl1FiqLI9ZT+iSPbDOYrW32bivdK3UQrO3qx3DYpjK1TZAhpkkitdr3nXXlnclUW0qm57BMZyE
8hTUhKxGT4m1gqwobPAABAhm5k7at10SheQ48YewiHXzfDI4mKHSOAzMoAVgQdvcFV+mLPiIpuxG
LU5dP/KfikT5e3xKKozJL1tJNKgbs2n2fXVsK45kJ8I1xYkEmUWc7YkQqHqsyEgwcXZSVjgcc7Yw
vgghe9fNbzXOX33V3AYEAzhOczN3LnlQKcbyLnpHu8ejbdPF0P0QQZbajIIls6DicbVBXQZmzC7+
qSxRYZdor0Fr+0gVWn3NeoekwNY8Ihj8zyS3mekw9gJKT6XDPsdeTVSs7Gt3Zs1aWY5TvuGyfcis
aLpyseKsUrY+dtVTzMb1uCUNb1eI9F5qhb5t/RvT1igM9elJjQCqOp2u8Ng+SsVExB3w3cVVBwaI
MEl3LGbefXxOOvkKibzrwIWr9MZnt88mmKuiUuOzbbId6PGrrZJAo2bft7WTXMcAtLXaYmxArTJ0
6Hlr9Qo8Ak13dM77XJHt8DX4NPRFRgtexdqDpClADFawis3KpflhPZKrQbe1kGWIFuRdY+veJt4E
OSy1D2WW3RJ6u7Dpodt4syCcL6B/bSj2fFDjaP6L6o9uDR9S6VQs7rA3WHt2eVXD+iw+cJRHPBZz
ieazMza99o6/KOOowlfUCqfYJRYYT2jfuZbtSx22UBtZN00XZFc1uuS11cBHwgs4CRJEcPJCpcdr
k8hhuAisWXaLkGUEnZX079NUX3OFzaiCiUQkFR0maoUORGynrO5IIGXfgQVL3Oiz+Mo6tCAyye5N
PYjWSUPrNakdCH0NjRMMdP115a7TUvuk1z68afGe6Ssyds2+qI4x2zxWn54HH9Sz2Rq13aVZnDmZ
oc+7GKrddbp8cei+lVoAKXz5CZ/Kp3LoPCwpAFwK/AfABeO+RCC+ypFA0CDKt74WQBZs1bQRDetw
JIyHrE8zjgP9uRPJsDFM01vH1t538YzZc/BM0ARQmZaedt2VQ9hGbGRKctFX2aod6+bQjN2D8sS8
MzEghQqY0pjbMbNjpnOwQJodJw8uYh+LkvTx/hpM4ijhWGNdVPbsvPI6tNquvyjh3xUVH2g141cV
RnuRgSRGLQVJyeMRwGuS8UYzZNdtNNHkp82Io/Bj6A2YpB5j+aw3niy38VB3vImminbJEvRZgy5r
veuSiRihkDZyYpTzkdC2ihGrUWjdpgZalmHailyFNby+ytt+BCfeAA+LLkDJzrHLXoVtGTpYAS9W
A7xfG+ihA0EeWjr+YckFxub5N4bV3jZ9ThvGhcQxMf+0uS7FhWQngDczUjdZhGs8dSy1kVVJVGUB
/q0x/G/PUXgP5dMoUZrZLeWGN6Gw7bDiW9b8ZY9Eg1nQWbNvz+UAncviswHWTvNTUvsRFy+qKSaf
Wjy2OWIKycFldg9j3h2DFoUPPs0QnfmjkcM1IBj301YtPnnLAC0XmBZRSR7ZyWJVMH8JVeweAiQ/
VyIbH40ZC19M0IhT1HwAnv0FN2DXk26AU6QAc+5nmyErHiBEMDf1cPIjI0dON10ri+mBY0evyQ0K
FFaVdTTMYW/KjabaM+CxYocs4zCp6Fp0DIg9ehG5QdgEPb2M5X96LivnTzuPZxu8AVUq2SPJEUNy
teLo1BAEddvcxqeVL9UZc5RrN0uwdOcdhk1l7RtHHgyISX053mvTbJx7tECmcLgMpHu4FA7Fu/XH
zC1wxrAitFrO9Ln+D3dnsh03km3ZX8kVc8Qz9LBaL3NAh/fOxtlLEyxKItH3hvbra4OKlyEqY4Wq
algTppgM0uEOgzX3nrNPymLA52aQLVwjemq86KjopVFzezEspU7oP5ntPXLGlZJ+C0dZWgt8Pj5n
hDyvQub6kgBmS987fcZSDiB5nekVmbAx1roRu5KhvYZ295Ja6RcFUZnRb2yHmvtixcMKH1S6ceYW
XC1FyCTJ15qW0EEz8fMZJUgQCxcbFQY6tjYfc49mGeETM+whUckD9//W/dLgl/RD6gWUaSn6t1Lg
O+RYZYevYzvetob7WmXqyZvaO7oQUEgTjehtV9F3xl1WBxwHLH1R79BH1fBcOxZ4IxFJ74LEuZoj
Pxk7yI7MY1XrX/RgALNUoBNbulmFIrOBkxqwsKLa96Nz7Im+IoXV5QkqUO/lTNyBoz2bXfzWGDix
YVmPBGIgawtwzzevhds+EaVLNboor2uL9C9WTuZ08j7lLrf6yxGgBN7ZgebJuvNiJHWCjMCQjWpd
udnaXmwuTD7fyDSjoemto1lejkjS/EK3vmZ5eMYsHB1gCB1Ge343lF9WAMLYuOcnB1BgWhBwrCZb
rJHNkUBJ4acrCAocxvDUqqrehG19iw9sLWxSZKrUOjQcSkNVE4zbgR7IZU3QeIiRLHmNIK5hWlB7
s9B43+AULYcqDttbDmFOSGb4gAUikkcqG6uxJW3es2Nyr93iPqqaG5P8lxGoA5cR+wM+Wt+jWr5q
qPk5AHMvatrlq3iCoeea6Slx6nMI6/bCGCs6ViNNjJHAF5RTW/KHAJRU12oWOtTmfoNrArxayqas
andlAeqjoyYcF5B3FIHrXjRfxvCrV+S8FGtRqUPoJXsCWxGqozjSATCu4dc8xRwWsxG/S9+yBVAh
HDg2/QAgvoU09OoEsIIMtdjXJuPFUfW1JdQuJ1Z1rXT2u5nCHcK+WiOYsIS1Pdyo0PxSWcfQZNYc
48GlHfYm0TiUlg2xspev7qReKH5ZtfdIB2U7FiG9kvRociiNQrYRY2hcu8l4TbDvdTwQN9zp+yrM
8o1OecDJnZvRwAxHearZVrUgWc0EbdYYT+0I76amYGrnYFZUn6xk4VwVs3kXmMmtxZyy8dxumzbz
VlbkAbKSW16y6koaZKSQrJOEaiQWuASLhFGPpo+Mku+8kM1OhS5myeIWKt/HJahq4utdpdiVUGyU
xYgEQMtO1th8C5L+W9rSqyD4Sa9vs7rreGgmrDDlM7r7b/Fov3Z9uSbczDdFVm2FNtIvI8hMrzm1
O9EXSrI07DGQUTzTrs1yvo9s9zFxx50gFRRTZu1ryjjFxDmBl0Wj07Eg2i1e29MbWup1LSoWjLZZ
9dLa2DUrrBi+IFm/ydIvlrkADtI9Rd0zljCD+1c+zYH0G9AHWJ30B1k2qJHkp6jDdU6n86SBSbhA
aNchnB1Pdu7d4bWiwJ17D6LpT11QXv//HVZgC8N4f4dfx/8Vvpb+i3r5x2uhYjVdveSv//zt8bXJ
sZ59iCv4/jt/xBW4+u9QMyHFmUIHBG+bpAUMr63652+aa/7OLXGF69D1FLrt8EoFer/on79Z9u94
+S3ds2xXmIgNfvtHy8l0+Ynxu2tIXfITmzAD23J/+9d/f7+4mzKbwrJof/r+H7Scbsq4UKQPOL99
iCowpG3rUrpcIFRlyxIWP//6Z1SBhwl7jkuAKaEjv3rdkghwRiQ7YkKt/8ip+PDaP76Wufyx75e0
//bP32wkz7rJOyWEwSRkAaPsxxcLur42CMIOdlOjpxvDW3Y6PbIvHRnfuoZpJb6RJrbvSJCDCi4L
77nWxn2WI5SKe6J+XUoGGa3zZkAnizzUB8AS+lbKM+wV8QNl5/uK/tLKccxjTBnHr4x68LuGPq+F
lmIcXSDydnwqQ283tCz7GvUMzrnNzQ8j4I8P+cc36rp/8UZtR3iCc7COpuenTzVy0ECZqSd3U0hv
X7E9NhOPZLEY+it+8VRHg2CjX0QH+EaY365aKkZxQess4OQWVwo2Yr6LRP6WW/kpy/rB91IsMk5D
imRh5IRoQlwzSvg7ZTvA5qQe1+HLNrZpl1l7wzP3PQo8yJ0Wrndlgu1IiYKraG+ZcCpKk74I4ZPS
TR7jPxNWowIzPg1xsbII38oaxDaaC3Ldtrhs1XN8HFyBdDYlFdYN1fNUUzyJwnoXefpDwSpH2wr0
OsXCXYK6/UKaps2vxG96Mu2KarjB0grXhpxl34CUMb/WWX2TivCN5gWarTS+qzrqBMPYs5FqPX+y
0k9lvWiKUNr2EGNXuYNk6xf3ahl0Pw9K1+I+2VRYeUJ/GpSisSozV7MErq95TNPBfWKmn6XCXItq
EoknLsCmAOIeWrTqMNNdpCWSWSRqu1ZzEdPDaUNZuQtT0wOIFYldQ5hTAAjIN+LhgNvSWdu19zy2
tPwNzloXop8Q5ic5wqVwy1ZwJNJaUViZzvpTL9A6GuiS7ES2HF04qNWuyem8ZNzXvbZuhkGuZ0t+
ySJrPJhN/QxG7gQHwYOFZycILall2ekxN6rFaHeTlww8d6SJN/Unwsg+Q9S8CdoJ7+Ch7If9ZDi+
oWdXSaBds/M/2eSoYw8zRduv0A7RNjYcYDTcRatgVxl58iz0gX7KtFTgk+Raysl3AWqNbfrGSn/g
Rt3mkhHzi/v0F7fJ4+Skk/xiuY4hPs4dsDy6bnIHuYvNCpG84AjqhfYE2xQMpnEHve75719Q/6uH
mJQZk3nL9oha+Wlg2PCXOOTyiubIRtpxbmaPXrC1PAxO0T3RE7oC7kJj1ENyMS20TaSFWC4NrDAF
jYI4fCOzMazDXd99+vtr+6sxK4XrLSdzphiTdePHWZvCeFHkWoZawTjJlh2LG3FprGQUM23XZtcD
Q7SY81/cg794WUvolmm7ngnw2vrpHki6xl42aN4OhfAb0ux7UTEfkCX81tZwHsMxpcXq3f/9e9XF
8md/ekJtg//bdZZl6j/WqCTUDTIrHG8nFAKWOLwOB+Sb0ZCdgkoQh1Lp2YXVo/G0EBm69ykSgot6
NIhJAAqu6xITOY4IybLEY5dfOkl5rBMmmUCkyC34Mxk56BMZc6hMJtRKAvdGlTmpj8f4xlqIyNkU
PxWNdi4s51D0fNSTG2Y+idTrmtddZyMSfCgxm6QaFGPzhqBC7LYOW+40y/fSYQEIzWMhSrzWn8OJ
JpFbhPTTIniWLv3eusRs5njNV4Xco0oxhHdgHIKFwR1ANEVf8lmRc5faXNmQuqmf1mCmA4SdbHJJ
tQSDSAZz6iexwmubI5VNwX4hWnOQn0zLxJON88kKWQyEhfdm4rZxTtIcEsFiumzEoE33Zl8+EOjA
f8vSStb5dOsq1pxa68VFF8t7GMtcmOTDtWvz2Zlm8NbL6jC5WHZqgBmEOQsvSncNeQCcVggXIC38
Yqmo/2JEGNZPCUt0j0gc0BmIhus5UtrLs/vDtiUwgqyLyLzbhYsoZzA3SdFfIwuet1pA46OXZ1xD
Ez326tI00eVGyr2ch1mj5xzup9GSfr/Oes9cuopABz2x070B9liOmClHewBAsKd9gpSjgyKjiQ6R
pKE/dEmrI4FPaadsOiZ0X3UJeCKrl3SEkNKAH4zdJeOaPhFNXWNle8SA5JlCIufanArcVWvOHisI
Uqoon95U4RxcIxa+ZcsvBEY1ONtluQhjILwg3lNbI7WaS6ri3ygYossMpnukm6gnPRuiD7ViZFLV
fGeKCIlRcevV3qJZbFDGlSBaKt14ll02bAzL3SC7xtTCxn+tsITYHvL6uWOLFZKjoWadThTpwhhy
uk3Ua09UF2knRdPWy80HiiifAuCq6MjsJwI18MVn8V2SIH+oUW45gebj7AI2R93NabWresYKR3SI
3yv3zOuS9uzKXdg1dNW8iXjq4c5Mqh1F7rUn8hja6HDZ4IPEkuhioeGjsh7VkFEfr/vborbf6OpS
mUBgUFSkAeDjS3zH5brB+J4jNtYrcoWoYZIZkVLfXWWzwe9GE55iSuhowXw+qyXKmT63tmhPaaCt
0drtNQqpVZXuxzFnJPO7K0rML2zNAJbDmE/UlC27U31j6TCsOP2RTkUf3YvqQxc6uBLbBe01x8Uq
TSB/J2a5H125wGgZEnEFzBbhCOL9BMWqSeYSGOUEYGRq0Aexxb5aFmczJg41i9Tas6qI+lr+TGnj
Ihnr6JHm2l1i18eYLOLEiYxVnQJogrC3y+FOkI2M06DaDIQ3RBaDYcI6ItySyGt7TBl2u1pwlg68
slsZkzzL0AHHoPV31EfkivrtQ87jCs3TPEeDqxH5mR51+FRI2A5Oyp9hKXEInbce7domAIkYgVaP
NKYhc1sIVpd6rJkFjZA4rgh5oQ0zrowfinQ8JjoJ30MpTAjv1cNooEObZUZJYizNi7zTty5Otp2V
spZGKXRvVILjhp43/AtUVgXc62ECL9vP7jWYguMcmddT360rTXvJ4Weyab1gtQGiYBrsnsacI3XQ
f+qN4jYU3P+8EeJIYNmhdcXe6Nmh2uxWSrvKN0Wn3ZkBMzMynWtphcUOkfoqS+Jz4hU8T95w26K1
JL4D5b+lGei9lqgHnaca+fBuSmMq3BcjPRZafSOZrFUwQcMbkss0IQEhzbd1XX5qzLK9aGMDNQ2S
Egi5SMnGzHyR6hBE3TfqycO+GXiO5dhuW8gfWV3fFZ69P28GGV0CrqZirhWXsJtAuCu/cqPHNAc/
6yJv6EWAe6gig+nYOfUnVXf3sjU+U+dK6/lQTxAQY1lCmptczvZNkaxmd3jKbNvvVMCmW21RpF/N
o6KZXYA+TFDYoFohIDbKH5qsR2uQyZfUq5F0p+NdRoH9Ikcv5KBPW4RY/SZjqi80qMyqyWZ/6iNj
HaYBKtFR30J9T/G5tYhQslNfBPdUMlbDWM70TVAXVUb2icIh9916rMSQ40iNywvy4QWKkuFJGqwm
WiLSc6XJYueW5DlJvT4jO9c2JacDVJE7bVQYKKZVwLkR8cCEisBwKI1bgL74mwjbW4SJZn9bYyRN
Fo1sVRroUS31gHvxrMH+SE2V+AVAigQe7YXyvDWGCMSTs/tA/E6xn4vcIlspZo6c2wrZOrYGijB7
T0XZWpd4djEtvwTxPcpatRomJs3IPBdkg3Po6i4cc6tGQlf1CDpfzUyaNM4hXUBERLkoMvwkFbYU
YAw5gb7tWu4aea/JVhI5+TA8VBL1ZWt08KHn7kCFDPAVy+2kQfvmXqVy+qLFn3nK2zUhpolvS/nY
tfI84kW6CGX60FbN1hp1bj9RZhdn0eTh3mnzbVrH7tqMptKPqhoiC9hSkYuTIJl9xT6S7lZHOXQ2
nytJboyF/AItC1ZYYpb77mg7BYKw8KsJzyoLv+YW/oW8RtLBbuoBSku8UoS3+5U9HIygfRKa/Brk
8c6pEG9NgfYIfWK4cPXS56zf1+tyTHedsJ4REd3nTC/kcHjXVMIgYbvZTvbSTweOkWlGspT7liQG
8kmv4UL78mlYpKEuso6hiK5KM3oOwmeEIVlBdVWkFi1xU271agRgFhm7998dEB1TQO02LUDjaUQK
YEq2BoNuT1C3VzTfaOmEw1PkDIgjNaIP+wRLYONadHa6+UHrMoxmfbQjmD3zR35e4FCaVPpm9w7K
z4ycIfiPT+W8BGMIe23UFvHnVnsgCBr1vyGwinrecWwksF1ejLgxHrUwe4wqzDt1BdGnDh8ig+Oa
ueQaDZ+UVlLhdZ+NULefteaM8uaW1l6zpheACVeb5WrAiobKPs8/paW2xc3uD1OSAO70xrVd0d/Q
pP4aJaI5dNNLoZybYdBgiFBF2GvV+Kzc8KSiALofRphCi1alrT1MhKBgZYe+N1RoY9nwQAYi+ZZl
IIP3Yt2kFX7DYm81iHM0Tq6ttQkcW1DtjNrlANh8/2LPdDisMqeV5thntqvzpjQhw3op+pdu1qjr
UP9GcovCjbfbHUYy3cij5F9/fgmXAkWeEMojun64GN1gPvQIHEH1elsEYlhzM0EuQ83+W83l1TSm
8wGT/3xIcuKhZDaDBFn+pKcMd9uhX6rtcGd58hh6hArCyLqKdKJ807p4bLwcRGNDXEEcGKwcA03Z
yI1q8p/1bWcal5UtLsG0+sVgEAqmjMvEQL+U5g8McZZdK8U/EkLZ6kJ2IzYN4VqDcoRq9zh79IFa
xLRoIF8Jf74Z5pxgeK94tfXs0iXGM+bsMU9kSAbjJdukEal+dDOU7UPRpnd1Gh9JjnxthvEYGzgu
PePF65zP1gEM43PaS0Xrp3w1svDGUCiNjCHn+INvPcHWwC7jsu8c1vXuYeywvzXdsa+XbYoV+YmY
WfoohqE3RmJI7Ig2pUymileZYxBRlcw/c+6bDrboJtCJOAN6nF04rPQ8p4/P42oU1r5HwHioqPgv
YJRuIZI4Bi4luysfHXZCGJFCGrfcaCJ3jlAaypUWwxFb+G6H9y/FAG9fxOkV+26Qb0vq8dwxjWWD
vaVIA35DELdOS74hrL0p75NU0Ztnr/J+d9//9T5WyFHV/XgK2GebYUfwtQ4eiyCa/PD+L8/qTMo8
Dv6kSCLPk/eOAVHPzucvRpnriMWiPbwvKO9Uf4a+eAy8YFssBQ2RpG9JH9xzYNqB5MKvVdhYOcMH
Sa9sOzly0Vjbu3hkdSvQfV7gfCNAgPoOsgoOrj1JWDwE+3fKJn0GRaucw7oFnUwDNbC2DdrI07B/
r2GqZLEG0rsM0Td5xCRekGW0mZvumVMb2yNB5I8zXzoEVyT8wGTeXAPU11cBH0+jkrfeoiC3WLLG
PqHH0fAGlAHasCI3J5xp/lhsMQ8ux0uC2HgQiTxc185buizrS+nv/ZAYIH6qHDQfFhYhr7R0BAkc
ueeev63HeMPyXu0x4Xj+uLxcHJgPuj6tJWFynF48+rCUuVBq39ci+0xAEPta8GIXIku+tgEswxGM
rMr2zsj7S5qrSGjmaghRqRlCkIeqxG1ieNTYkPihgbvW4E1eyJLVlXBuYuWZD9ck5MHXBd44hvOm
A+7XK332dUdGvmPcBOhtWJ7ZwiVxRUB8cGc3BRxKy101Zrpzs+4ldybs3b2xJ9uOHnt8ysgyJfjQ
QA1ZGKvIwcjlUk8FgVZyglpGDF4/x6+XOqYzk7ARbXqd6gEArAqB0ohveopXofBsygiUo+mbIQso
RLYfbZ7xbikrDiWM9mAYz8qlq+RQESiG6VjpIfv1nkKFk7RPgVdt0RhwEBXlo46ykq4aqJMkHY4N
qRbY7Fi1h8ZalyabJmruhZ83LgxMjYtyNHUz9sTBHDudh/v99kTMNHEEdMQJks+KG7Hu5+LRECxl
CZXBwS6viQsqSKSdhyX76Ha2RiQoc8XjkZpXmumhTqNwEtfspj3p3WqLKHwEcrlSfCpuQhWDLvqn
uIvPGuES30ddOkY4/gSI65HdyTCSp6WLt3lm/xD13wshacPgmZEtMbyQwSz1RQgQ91lCTh+6D8y9
2pKT1+49G58AL2VGy5F6qcSgvj83DX3jajE3YXCmkPQaa+KqsO6iHqnekqv0/pHGCVROeAFLoZI2
ytL2jZfcPnlfplDT85KNTx+d3Hyp42oEGzgtyAgG+HpQpCiM41VCyxzlKGe5PLbotYvMIGRrVvTO
9MusQg9OseHCZqHAErQsbor7+l7cLijGUdke9rB2iASgwqM5ebEuEXtguc2XIK1kbcDsAKFrxTtd
gVLJppSyUW7vOzUAeJmSz6FFFUbXTr1OUaJJykOWW7eBh2oIqgDLceQe60GP1rSywQr3OGtzMnfJ
bVA7GdxFbRtvo2DmoUXOzvGr6Eo4ukmZbrKBk8Isx70eT/tGs5+JjnrjVIBhpAgOKky/DGHa7+GR
Joig57dcwBRlANsRhTVNpp/jAd9zE3A8LniRlLoZCrvzULnb3KQ6J2D0rmY7hnMJDX0ZeNQvMIin
x/eeTKYlb5RXuM2Ddx9nxhXJZWdsAsaaDVSb5Wrt4lbHGJNevI+x2cItiHAN6QEUwrhvjDXi1HPb
WpwEyvRNzMy0XXNpMlWSk5EbfjDhHEOGdDRQ5fkU7EWOrM/Afzf2mQ9njbqaVu2nFDWviLh1smy/
YuK4XKq4QXpSNU7EPnwSOQ/16GDIWpIbZN8udTR2wZit905gR/7E88w7bF9r8ixXUEePNs1eTiWm
vkssCqQSvz3kfOaVaNapP9Bqy8Oe0DRZBeshvk2d8aWp+wNLrB9A5eXAv6QuA1SlYoiYiF3iyDEH
DHWwNZR2HaK5KON9We8aYRDsXaK4GbZhBdGTTsFTbKmzAGRdUpHSjSQkXgqVi8uxA5B2xP14dBQJ
Jh2EaH9wPjV6RqMjmx4c4Kx67r70nva1USVZDLpmIV+dN7W5d3S2hXESU4qyzVXD+aYykqcKBy1a
h/EzOnHtogU43JvZKc11zjWFjs5g8fH0TrsY6Xa2Mu7rplhBnb8SNfl+U0w+JaETWR6fZpk4F0HW
7GQjwmNdOl/0LnsmPv2Ux8jJ5QJcSDLGo7vwFARidj22n/VgDjdDS0KRtOotJVvooTPBFwsZ3lJd
z044LY8jqQkHR51ji3om9NLdNOfT2rDN12A2ao90lJpUYZ1LDWjOH96/hKLu0PX++/t3WTKMjoPW
lt6xqfVma2rhbcMVHPQ8m1auxRzSj9p0bLH/M5fUPrAcCqKzEAcg/hMMDrTJh/fvZYSw18QQl6Iv
p7poFqeAhiyO/4JenQt0BilNFBvhuhgE0lGiVSfN1A8qTbFFsGLqh8oOjcP7v96/wOaiY8ravc7U
ZBzevwRdFnHGRdeiotT8/v+9/2CO4hM1/3EdJtQJmxLmWmjehZ2JPNgPYUvlPHnpkqxHWWRXBPQn
KZlyNG4XLbpHAM+iyy1ZtS/e4U9/frElhnzT6kjdJnsbeHZzeC8E/9eHjvL3bvbXspp41iL107f/
2r6WSyO+/e/lt/79X/3r47f80h9/dOnff/hm/d7LP3evzXT72naZ+p/m+fJf/p/+8A9FwP1UoQh4
AT1T+HGrmvir+qALcByPTvB//fgKH7QET3H7lfZ9XPzFb/2hJvCc3z3cmbZuG7bnerTR/60mkMbv
RC87hpSMLlpkNj/6HzWB+7sgY8/ydH5i0O3nMv6UE2CfcYW0HYuVHlnB/42cQDc/9Go4NVGLt01h
WCZ/TnfMRW/wQ2GeSTxKCbNyjgCWGpw5arxGc27rRbOz6xE0D8nQwNyp0+gzovoQwn0hpnXsmmLb
WcPlDx/fXzTi9Y+to++X4xqOkJZu4wfRed8/Xk7Kh1JRw7CPpm3QUK6iiqT7r/3kVteieGHKBSrh
sVPX+up6IIbl+wD9MD5/FALIv/g0XMvh0wVi4nk/Ny2ZxmbEm651bMbgU+n13Z09EjytUGgNAvH+
wOTr9xWOEBsy/i/e+0dpx/t7Z6gwVmykCK6wfnrvtBKisEt16wi00X4pgyndLnrefII+lTSxca8l
4ZEqblq680FLkm9O/k43zo9ApdXWbFFKERFNyNfQzrtfXBz6lR96et8vTud0TltV6NLVfxonQ51y
hMAXdCRhC1tTW3+ys7ra1HWgb/I2xrXRcrAOLeLK7MLztTjfZt3Sc+uNuwxoA34M8IOjt/n767I+
tjjfr4unQZcG3GTPodX8ccCMZdbm7hhbx4jY521YB6OPpBAEWCDf2LeFD8DatqaR0fCYLTiEWW8f
yKGjl44/eJvu2sQydmYLFjGrp+PEdmBDDDMAekJcroV+kLL3rRF2mVmiz5pcLMFOGOvHwRm/OVHj
sAh+gl/q7sDE47+ZAIfEYfnZUfJBSwzrFmXzDQ9Zeil1hNgq0c+OSDZZaFQUyaZzFwZvbWE15wC2
EzY3hCBR4n7SHONJGIU8/f2npX9swy2fliN4rFC66DRnKaR+/LQSPWJZCQNQyGSnoFlpLd+xdRDS
fIwgKhYr4FgDBiwhQXhF85WkOBKx/h8vRNeZeSi9kqfwc2c6TBDbRcT9HW1PDYdOECAA+e127sZt
Zai7aSZDuZraI7FkexIm93Dvxvu//zD+c+Qg4aLbaiPYsj1h/9STj1XVaA5qvWMfRG+asSPhHfNc
N+3BO91YcbLhHv1qevvP2ZbXdAwUXPwvS8JPo1X0ieVyxsA5Tt1hxBDia61xh7zppgxyMuelmI+5
Tbq6YhNOaMiloHvLfsV8pB7wi0fH+M/5xhGm4SKhMS1uxM96CQ/dfD9runksUwVSZjDx76tLCGwE
CmfyVnjTV9tFakobko46ldTN3BeXsIPnPeSn2DejCgW4Qmfewko+DN7EVs/Jbk1qI3uOP1ioGjjQ
nirpGbTTJkXca+v9Ykvtu18oHYz/nLkdYbGOwT3lH+gaPo7swNAxuTupdRysqTyCAw2umyaEyzRG
+XZMgNkH0jtVGsUZiqLWPmttOoqT89ksq/q2JdlroBMBOiotkJHSPDGHBrpnFfX7bjCP2EC0q6wN
1wGqbR/fbc4JJp2QG4ekqrr4L5WTThRrOE0hBGp2fz9WP0pbvj+3+NKQPCzD1X1XXPywSqeZBNOX
ouMF51HvRq1CPCK43IEj4bHuQYjBR/37l9SX8f+niuP7ayK882ydFG7T+Pn5GCuvIfakRplny/E2
D8PppoqbG72qkSzbjeSw6kXbKDO94/sXb8ly/kZVNv/Foqx/XHtY6NGQoJ6RFjsU9z+f1CpSJe22
SjuoAIsznNI78BbZ1nVCgAJjPG6NIRGbysOdCmvUvDTalpUQI+/OM9puC8qQ6IAmvONQ0/xi0bY/
zqjLtaGtQfHpODzSKG1+WherdEbzo7vyUEvy67TMXeu2SlZpn5PyHSK16jsqalzbpXBBI5EW5ldw
AFBh9X44ZAZNB5cWUG8SkGyjFSfuanH1c1SWNc4MWwJIZRgXhe3uxsEj2BEjYxy2cj0a/CKRdTR9
puA46p19or0bXsqk1q+82Kl3k/Ikdb7gLABgVaEnidK1gRZW4aalggx5gSOOt+z70iiPt3kKF6PB
3MP2COfcHBt+kpRrXevljrOXuBl2sV6Wx78fZ9zCjyMNQazjsobz4Ephmg67v4/PbuGNnLRz0zqE
oY4f2HYexBzReohpITpFfm2OxHoj3QZsrymEh1z7qnQIeGSHBvEsaFKCoBLWkVqgtI8xr12ATpkO
uTlRvMVD8X5uilHkYO+zPiPR3M8U5Rg7C6uPeIbDlDjmQbrOeRyWeNKUpjbItN7XR4IoIDUcCq9N
toMzXNVhAuEzJCrJ0dz2EFnhtGpkQMsWIyR8wLEhmhpOJcmpEuj6+/djkpmkNy8hKw3Ag1Xlet4m
mEnggFq8pwxPjEJllsc4oj3qxY08DOMORdF0VQzzBuVMfjSIGIFhi9WB7QFDaIAgiCh+NU/ejnkj
PjvK1La1SeU4Lp4obfV7uOS3CIVvmdeIvGFbRKeYAJlxPWVRexcZSNH7iJKNRLNLzRi3KnIlxI65
daOYQ68HTZXIJ2eCCUVFkRtMZZ1E7SlvPZroduiuU1RIWApbeVJhg/pFUitrbWM8YP/DnzxnBGqN
xOiInFxkk1J3UhvPrqBaHMMYXZn9+ELfU7vLss9JkTyb9o7eT8wZGn+428fjqbWGEtKGeCr7kLQH
3X7pVJetq5akOgxvOBv1oNy2blYAbMY5rPLePGxKgEwXFlLMvd1fxZ0JGEYmuDfK/lggLc6UdO+G
cJY0RIJNDYliK0lCP0zz9ICpZThRqNoZtoj2Indei5E+UBvJep25LdyzErSjpRMh50aYM3o0h4Sc
xjsTsPvntJiuLaAECGn6W9fgng8mG3nV3TrUqU5Bhl4htINiXSekBqVwWIjwJVpdDxpiMdl45Hmz
HUZH7WMPoUZcZG+t04a3Wh+8UVyj3GSn+bqPMvCTCjV1a2fzZRE+phXtMDrUfgx+8QrC8XRhkBD/
PFSgb5Lisk6AlQSRVW3ZqCJxC1xweVlvLo6w5r5DpyGbattpwcr02unWy6OtXZIWo6HTMQEFELMo
Kt9hWO9hEzYrBeBp7QEFr2esLBk5UYw10y/BF/vakiJoSiItIwM4XZYuzMYQW/z7CG8KWuh5wEiV
/Avt7puMm/aIj/6bDFmDJckxN4NXXjGTGX6F0WgbmkmKn4LIOPhkut+2XzQejYfARJWA9iqNUXwQ
CLIyOUlviXlOjkPRQznLoGNP9V1rhtvQGoIb5Sg89y1Ii4SwCum8xoQEru2cnA94MzoxT325z8P5
2GYuvM4kiTCNJeF5SuoXqi3tDuEA6X9h9hIg5WPCIP7SstBDZ+R8d0nj7hG5vVgymI4qL980qx8u
Q0r58EOpLQnuKibELr4PbUZYER9aSrePVnDXGDGjouvcb2h5qWfflsZSpESxBNkGRFVbpGiX8/yQ
0cdcOfWbHHQNMltLwMvi/yGrLO/mL6EohgMBAe2ayj9u3rh5jsU+Ayj1RF7C5xg5VLv4j4maAJZN
bBnZXzK9DCBeDINrHuyWFxwhi6xUzRQ41xQA0KZDZ4YYIjTulsCGdSEptpKlpiWnstYeG47DWxuu
yKpB+8VEUH7N2VJcLB54oJnVTQUtbN976YmSZ3CJ4QZD41zciTEKNg5x9r02f45sWCxJDUdA19xs
X/ewtev+c0MHqMvbrSxIOeVs1ISY96C2oXg8xZ6+Q9R2maDGOZtIW3DlbRyFCsiym4THrmzXTas4
hlKlvi/cXUjb/L7TTfJuMiQzdNJOcJKCx9qyXsNFeEh+Zsoxmivpi848ZxVmKqzRqDSoQV6ZATNS
4mbANCM01SzWxS52CUdFTYOQqX4a2aGBMQgbhAfdeMp7eR8hgeN567fmqFvXS/bqaNF2w9wLiAAi
wn14GkXP7toSLep8cRWX1OXJJAXvnYTIpDlT56O9b9sapZfSb+qgXvjk3SloW+9Smy+b3iMVfTmc
FZyMN4ZaTOFNAw2RCI1y23SFuxrgcrBfvJtb6pXjaNUkmQTxGSyZKotxrVMePwJ0vClUw0dmICrA
dwm0J2nvKY6R5pb/b+bOrKeRZM37X6U194kyMyK3ixnpxSvGUCy131gUULnve37695c21YWhdeZM
Z0vHUoumKCow4cgnnuW/2GBmQ+c7pm3pXTw4aMCiQLsw2xYtAL0TXxqJ8Rm0VtSXCU4CH6ttrJfP
Q1+6TN1Fc5HsMHtXqIbQ7sjrBa6ELTXD3PNkv0hhV3FI9FtXQd7ZNKglHDz/eHRDY2GZlVxkSfQR
d9hoK8pt3xTK2knzeg6H3e0v6yGjWsy6m9IG8i8zd+aVO2Ob6conp9Dk+U5pgJOMrlFdnVHGh2BR
vMJSFmhrhHAzYJgoSrzpVEt80NsQxUALNeO8db7mZf+1ifxi3cWyXgF3+IYuaPMV47FhxlDaXKgu
CJEkB9gVDpDjs7G4sGVbPuH5iKkaypmXYYoeY93RNcpl8jMuhTe3FUNsc8+6rcw8/oB4PXiyKoMZ
XdvbpqmKW/JwaN+O4y6c3ejEU3iXUSkh1GtFukGdIANss8EzTF6IfmGog1ii5kXvOBEedDqhLnDF
NS/avqO6FNVcOgoqzoOmLjuAnkqHFLledd22KYIAUGlQ8D4CEkWdj+pf0r/RcrvY5rayMbouu2TG
GmEc1LTYaKzUhJLYQe6Dehx6i5lCydQc80OR5tC60f8CTeFVF72p4ZTcRNdOXTzBHuq/+4jJAU5A
9AQ1n66UmC8E9XW5M/Ek00IHpqNzHeSIkwdoFcA/FEjTVbS8dHqpXP56sKw62HchEkrkyaG9Rka4
g0mK5qtd6qOdlAQ0JuLdMhZ+cNVHNBzO81wxFvufGORevcpM5tuh8S1ytXYb7BzcUzlc80EPDGSr
sbTj5tW3SL3BLMErIOkNRKgSe7GrzRB6LP5RwsRUtytsFe6HsuRmBMk0wJ6s7NGrvb0obfm9Scyn
LAsod6WKNxMwQM1Rf4TKzqckib15qzQ3TVwZS0jBnH8weVkhisWuGLY4LFzjw0mhIqtvuuJcoC0C
wzrDCiN7lob2XTg6T5cOyHfXBSut87k7JO11fKNlE3+t09BbNyHjdWy3z0vNvOsYgC5p9zP3Trzv
pnk5NsM6T8A9wHaDKuVnlyDk2ujxD9uqvxhleGGp5tL0O2hYaeySxAFfaH3G5EN53/HILlBdZzaf
fS/tLFzFHX7mfdwgJ9xVF8gNojklE5iLiEbsPO1K5lhkYXd3pego+akJQE4NhubHhoEnCFDx2eb/
vcbb1lb9d/Cv5tL3OgbGoBgjA+l0t0kf1Lh/qEFx1r32aOBGgjwww777pgelndkB7MlMQjz/rNQ+
MlSh48x8o2TCZTzpoKtxdkOHBSlWWOjICHe8GSn0ACbhKK6mmc6YrzOuQUOmiNngqthHIcj6rMzg
FeDjUYB6Q31ezjw3uW3UHEJ8j8spJqc7oWhzG3Cw2vtsT3DuFX648Kx8m3eYh4SYz5+XLYrASZST
/ZqYpNYp/hCyxEg3vU4DWYEkXFqYS7AV1X2dMb2OcpQM547j4wYnURkpNbB0so3we2kiMMvdWjNB
rg5NRu3hoqhhZBQ7Vbnu9ZBLFpUhpUEkLRu152O33Z0PGfpaWlAVs7zbzTUf8TiKvrTyW3LZyEOc
lMmiOeClClIg/FaH6vfYi+2lNJHirFCGEUbyQbGKVb3DZLVxCOhUanNyRAbVpQ/4G3gJGorPVLxr
CZBvUchdMm8K+ZmL4YZc9EkOUC5aIH6Ba2UYvrXtHP2WW1vxETwEhCYKI1+iW4tMhZZg25zki9D2
lmToDE3DizhlYFbD8KdjjytI/twblBgiZSpbZV+KXSvPHVpJhohJK11UR1NXv1c9okUcgxIdrPRS
BnE5i0V4T1WxGdoyZTSNiwgvFL1w0RPHzLVTZz6eaQKd0xJqYlTjS7ALn2zPeG47gztDqNay7INV
31kf8XXtF2HucREEu0Uc4/Btuu5W1US+FBWQx8Zucjgdu9s4C699u73LSIKJH+DdJQDLRiFUNgVt
esY+7tLp4JEoj11uzkVj3IsWAzgV4n5biCeRxbg21DTOY8xLitxv5rm+7CAE7DQTX4yRT4AtBmet
wiRAq3+I5GaIvNFKXUGA31q4ijnDwI3+riFSLKrRA0tTVGABtVSJW65D/SlsWlDeaYP2KFpcFsRr
rU9wQYRo0lYaCG2jmJlVtHVJBCHHNOvEQuNJGplFpO28L8OqystrG9FftCgcdxbJ8lbXWVMZkSG8
kAtjx29RqibO9AhxKCyHb2gos+IadiDVunWbNEiTmsJgOKpFG8P8ZhRgCwyZdoDI17tAR/ckMFAj
aQCztxhdn3N0bfY/vMbEPV4gk0vviWbVQsbg60ZVrkb74SON7EDf7LqHCMR4pzhkyjZ6nHYtQELM
oN+S5xtxMINSCGgWyLufuHfSRB8oGyUsdj0w6dI1t0HB7YoG9iqMrC9CK2A5oKZeaGsdIV/LbB4K
42ukV0/Mq0lPqs14hemYhczdUl6WwkcO3i8EjgTa1geYOvNUTCQAR2xk6+Fw635O1OwnSCKwfsig
Ba1DOWzYs8qOrl1uuZ0ee7PQMW+Uqkc0NMJej/b0GmV6NHlV567FFzAqk2ZLC7S9R0hOW1BbYETn
0CUSQ14sDHsU91HCYKFhZIFECYQY0TuA2+R3Op4qeguoejEu2M29Bm19zUWcJmzwoKiVBOgEqkGz
PLd6LI18fYVGzTP0O+3KNNMtGjPBRvNJtOeOtVQbwGw6tCm4EV1wzTrB9f6zqEuCa8+Nb0TvDRe/
v15WEhLB0EPYMFOfikqF0qnzXOz/uP9AUZIhZjFKwmWiRCFA4k7XlQjLNFGONo8QIeosKfY5+a69
qMavFfuv9ajuQpH11mlXuNetrqxdtVQ3Vu651/sPxp+fmWKnzjq3R9LOtT+J1vwqI9Gsa9TEMVAp
W+fCc5UtMx/+aLX5NswMjhBKcY7GnCD39UXmRyiSLNOszs5xQ4nX+Pygyhb0iKVaDYITSogsSKx+
pyru5hY+EksH284Qhw4Voxo/zp7KJIBYEmKMVe6aW7tdOwn1j5UCz4dHMao4kcN4yE30Jfe3alob
fiWcZZe1EfYzWttXozyh1wCUjxgeEjhjCalNeTKMYjtIr0TGm/6YwTUTGjVsIPcDGAN1JVO4Tar2
gaaMO/MHqjnY7NH5OVPacOkHAPFRN/pY5uKh96FQUZ78rEfdRFPmPEBjj3HU5FZybx4bdKlntERp
pBdWcVHKwbuDsr4tdeHd1LAtNN+7alE76wBWXyFP2WzHSNmiGsHN7ZLWJoG4BGQDCM+FWW6EVIPp
UMYzmh4gsTPcKWy8pVCPTT6Ugz9cI0WRrrik8K8SPDy7wFfujFpbS7DAI+1HvyjVzriM4uGpF6l3
z/TiytIrb2vbubIu8FoEOLlzPiD4lhhlcauGEJ8KUgv07zTrXjO4THYuhksKmPDL0og/lAa2uZEb
tWtwofE6DHuHiF11KysBodujaSS83AUYqwUXSM/NFERMidADWJrS81eF3qQ3Kq0ykNEpaDgHa6AA
VKXefok9JEQYbxhb6KL3Zp5/AIEVbtMCza7cMq/aDPVgG3DHOYLh9op7s12Z+U2iltYC+J12a3h3
YWTnmPv47pemjK/tTPN+IDKEThRNN9O35lmOZaiiI6nH0/ItRRp9Dd1tOI+6XEEgCQxPan0KrIrw
3nbDFT8LSdx0iWpmQe3tF/dRcBHpMr00vPSxyIvyA8hafz00NmJjkPMt3ei+O431edBh+mAFEl/y
q3urLNabRde5m7QVGxJVRBBtaVKhSPOyS/DCprgNgcZftf2NPgiLp7F1wZIhIu9kJvYmJYQ3JoLt
eWkU/V1Gel9hbXyZuilWNzHqqhAE1og+Kls7T+6dPlw6SpovbZP7H2npeJvG9E/chsKnc9wviM0+
gJz10VWy7/pWFlsAF5/QktQutU5Hgo4e3SYbELZHY+9OE+KCctuep7kmZ/viU09hJlaNeUWnyL2p
S9c7jxPs6kPh5quY/uEVwFv1KpKBdlWqWD8zj3WWyCWA59t/cf89bWI0V/Z9goSvIs3y1pOqd9+2
iKP4zIBpWJECzFqPzATR/FskRBC+CYzR6CvCF6ROpbFNkUBCBVr0OJ7KpDlvYJduRd3SHUnclWV/
1DKl2CBCfS0GHHfSJO0XOeXPum3Nj9gjOuu8iCHdpQWqru6wytrcQRycGTgvnbmW3sJ7Cyifox0g
OAMSF+f4DjDcV7X7GrS7GpkWH6grejmliiaxZSFK2GedgrT0DmXnhNSTgKVShy7QKBU+TyOvliCn
x/jZ7cjsbH/dBni+xSm2vQIRMQvikEyuGOej5eWjihjDAK0LKLYIMbdAwuCyhd6jAFW8GBSl3wQ+
XjKe6eAIp+gbqdfmhep+hi6D5Nb4gefoDj24R6nYRFK7w05dpdUCuI45fEvPfv8Zfk/08LNALwEa
gewNKje9VCn6547YdTywZk9ebrArkU1LEzHrdtNEyoxsbDNopX/ZNONQjrofNUeA9Mq8sTUUKfHn
woJpBMDC7RIZ/RNbbM2EZ0MlNKuu0i0dT7uIMa5DkymKLsqCIkTvzfu+NR9LF9A5UkRjfNU+tnln
rCCb3rYFQr0d4XrRGd0HP4AZh7Wct4PDjkbniNwE9YQSH74koqX6r4ONJ8BNWgJHIK9+jnPZXVjo
gCp4GhHMB3NuAl4NQ7rRuZv+NIpQuST6r+nCYT9Ry9F2b+VnlHy9KVqcHgtsFTLnUzZY/q2PCKaN
HFYtcxPsK6+4MxTczyqiIyUZCPLCvdJMdAGzGCRmoARkWUmQnscYZq+pYl3MB85zIie4efQavbxD
36+Irmg0YcAM5pHhCcBBKAWfRYO3EuSD+65Qxw4IOmeuifsBzX3brVzmZA6+DTSonKj4jpR+f4GI
EPYaESEKGgVDM4CvtVzUHSDloUQerI4AuevoTPdtmANqoQ3W6z0MHO0cnczhRoD8bGH+0eVfwVm4
yxhpod5f56OEdzBAxTMq31nUKCXTBjG9VYzHpmZkEppte6H2UK40C0LOThHffE1XV0pUXFWyiC+i
TpszvEVZDw9pRgr2zIszc4FnDq057CEonQqTNJT+IlwnSaMyf1JpEsWRRQs3H1s+HXhbL3uwQpQK
ve528Hq5xoLwRnMzgLMOGgNtYl/7sL8uUt1DCF2pESxv61maFoyxtWCRYVu3oBmC5Lkfz71BTS8b
s+Z3sz2yuoT7JjOfcxnXS8sJbwV1NoVPMIuU9IvJxbB0sfWyNbneGbtvsaO2i1zDvoLmADzEEEBl
SlzCmrLz0eGadz11NYsxTEETbm5k6W2D89hSy36UNMPXpgP61XOgLJt3rgTtW+m7p8LEqsZFmrbZ
4U9C4vfdB88DQpTkWkaM0nKLOsj3rI2aZ3JJgPjkafG9qtvuwjV339oYk4oAfsASNhckrBJcQ0jY
XxWIxmKkZK0jlFacRHzeuS6ao5gCZKLP8E633TnuF9o8dXyiAtWqB/0xCncMUwXS5UqOMnPSRYuB
ur0shX5t9cHnyhNMPMLiLijqR4ibHEVEn8kWcsZOqIxkl+jGWESKpR3QFPHrxaB+HQrkRxIft98o
BJyZoYg3ODCuFajQFpLklxTwZtc+OtnY4mAiPW8l8soF4mroz5Om+zMzUFdMhLnxog5wltZvNVoU
S2Bkn4wuieZtGX02TFwHfDKr89ggaXYyGKo+LnHzMDJvB0V+h8GAiJi09Q0aRajsynSBoGExo+/c
wqlGPMwcLWQ1Bc2TXp0XGBYszF7i2i5rWh7aJTq4Ahw5BjVlnz8BEePxsMsndVfq866CoVAFqLrp
NeTvUboVzX6oUyTgQ0MjA4egvIW8F6e3zmCvHAWBs7Jq1U2eQUHMZN/dNCp8ZRJJml/Q8HyfGSld
bQZxHaYbrhbcd5Twl206F2Dn5j2pNx5MATmpiQMByJoAvXo0FBQoaBvDLzhB+fANgZzqE0xt44Pp
IU2Ap9WtXmI6Y7Qhfl42g9UCps62jYgJOyULVjoc4mWrksTHsm9QU6alga7sso4vAFpm2zJfwUL6
lNj2g4nQ49rurXUeVtaHDEy9Q59+iZFHgI4shUWM+IyjldEHf2igjYnuPmZkiHZk9XHAAvLSk4m9
RZiR/ErOW2iQq6GWziqzSJQyXOhoOQnqYJ3qKM4gMyA2lJYm4/we9ilzA85frX2K4K8sSvR6kzDb
KI10743Bf64VPPIomhEhTbtro7bbVa/j0KJm8WMyNJQYQVmuhWI/ANnSEa4U6mfdRYyg8sW5noTl
OkNxo4Z+zMC9u0lIuDZeQudFOl/Scdix093voku/xG2hnTNcc9dkpY96ym+TNsg22HHMyAja7qoK
LDgWVQUL3dRuVDdTV4kVd3i6kq74CIxqqEB46JcmI6HXdhH5TTJnhvWQhwNWqjIKZkrU8IM+Gm7y
lFr1o8zVcIWBxZWRmvYWvc81GujRRWEjNIqIxyzyUrFCTwemicENzQwJqWcvs8gmMned8M9RFEJJ
KakRUGxVu6RnNdLhc/GDeTR2wEF+axOLV8JGVLk382ymlgX4wwTQf2D213GkYCnlY+NZ0L30jYwJ
VydvYaOvTEElGuch4IVibvhEtxryJcxbCJiMFuFoI3xI0guV0Xfu6sJQNzsXbSG3s5Eo6nazMo+v
EqOFW9ljLWLlLtpYFiauSc1Yknm45sU6coFcujuvt5bC17/tGt45D3BEhKYhOIPwArOnAB8PhqI0
dEMD4tYwEtBwnkZAjy4kOTQdwXkZlOtdrngbsUDGSsXk6iB5kNVYaqikIimTm5kKLhWSEh49udX0
XDWmuDASV1tCpq2RBwAe5QxmdgkZ+zK0KoT0i6+FFSerZpwNSvgkaE0HP3sfl7ysFT9QkVfXtT1s
JFrv9F1cd16V/QpF/mhbjKq4SAlj4Ox77oWihMr9LseV1JgXPkJPtKPjD6ZlFbPkeTTVcLtMbtOq
M+dAVOR5oozEF0OH3L1MeJc+IKUxR26Wyxv0zEx6xVpBRonpWUuzFRGnnslaVZY5DLOME+pVpIUl
FBlVqcBXwJoAmoM6v7lbixTmeRBSUCmURa7OSFwBpzSjN06BgPbPEp3ideFacqEXobOxaRjfAKL6
qIJKO099CDWtVJZ2RQYX6PlupeG8YX7VuxhLGXKVLfKJrBh8o8q2uV0ddbkrjJ9oiWiLwAYyqCHH
6uMwVXj+eG3gb5U57YYL9LpBTUBSliJ13DAf1cqtXhTFLDJdILR1tm3M4qrJd9VSpP2lbNIIbRBI
sOWgWXQOEK6twJJDO+2audmgjGi5pcfl1Wso+uefrJ5HBXuTT5laZ0tv19IvV8vLoYQknYLLmBuN
MVzX7Bx4mmojLX50VjbF+eDYA6Qfl6GaX+MFka1dvVoLJ9epcBUIwaRyjB6oXYMC2zcLlx8ONrCr
ETWPrBUTlB7r3UCL00WPwsBNa6BlwY1jL+w634JaqBaJHG4UMykXgipspqNbuxisCsp+KePrItP6
VYM6+nmhW928CipKUAHVNWw+BzOzVFHBTCFidzu1XFodCBIP3YW6zgVaLbTd+45JTtYwM7Hj5s4F
KngfO/plWLBvOaZRm52KhEdXLxCr+ALpppmpLo7Y2YATgOtctp3zyRgCeDPemryw5uoNXn/Yf605
/ov919Auz7kRoDTZaqgsoN1+6RDA3viunm4Cy/Agloyf7r+4/4CqcjArSxMR1iIpVikQzV1eFptA
D4qNMkBl48bgz7+/iDxtscm5u5BBGj/df2e545x5FUP22LKov1uiBVbzo+jz+K/jZLjcpVyTIRaG
Y7+O1+TtX87+UzVO4gu4B1wgSbb5/SFvelQ+f/8ZrYh64ZvBoxIg4ZLz620GQ70r2j5fSiM1UK8o
V/u/+/0Nar4zKVsze1Yykjm8Ws3FZ+V8/8L3H7zxl7XqZtvkfkBab1Yb3L75MG57y+MfxWGPKdku
3TBWhc2N5rkx/skJwe6ZJq3Q8U/7L7U2BmqlK++xfYqJoC6c8RBDQZ8Oa0UTfohXKXSpdbNjzJrH
7oM5GE/7fx6O70wm7QJu18cSXwJL70iOFQfIwx5l959m3rwi6byj3vypajkSc/Zylh/Tv/dNr/k3
7xf697g8ujA1sJtHXJ79Wnsm0b9aI3pAPLR+gigkjDMDCzNg27CRHYZzgIwxcHJf/hptxTPNNoTl
UFYIHYYgQEd+4KtNev/q33OY/t73/Kvf4HlPmRolPUHbA66dtgnyDAE70LgCUT8dngoY99eboGna
mWlKhFMt4cClUUFqn9YmAA43Dy/qwAv683z+H46C1M4MHTEzuAuqZWioxB7vguOc2eyEiuweqqIq
COpT2wXoi7zmaUcBZVtkxdA5tlU4OJC2jjfBhvsmVaE60BEhNuH/fGqbgHynAG08aRekeiY1+Boo
AhuwkfcH/vUDYbNLmgbnw7ItAwzxCBH/jzwQj2kNjAvWJFbOR4xFfaSa/Tt78GaFV5HROZOOwfuM
7B2PF3txfBIc+8yBfGTrYOQdjKpenr8TioxCkyMZ8d/ZhTd80Ve7IM5AsNsGshOwe6x394Otntlj
2LThDhsS+NwhFp/QLhgIT03dBOsMBiPRhREHB4ttPT4K6HeemTC/dKhf6AlDs/wPPQ5v3sbflySd
s5FGOOkoSHlmSsgq0oTbcHinj2KCc2YJBj4cEwIQR+HkNkEnsk/eBJTUsWbnV9TIFzSYb8dHYVRa
52HRDLKm03wedI7vIYmbkCqYZwLGNtyJ37Hv9Vlw5Bni8NyfbNU+nzrBVGHkZ056HkxxplnsJe80
TxdZ6Jt8STPEmQVv7/UDww88odBIjje5fpDE/7FwIDJQj4iRpHh0EnTsBWCpsUUjSXSfT53WJlh7
gYBJJ0GQCjjckbrFUSBfGO0VXm8CV+OZAaludB4wyLFH6YPT2gQitphcRTlncAUllHXs3DUSp7e7
oJlnJkGRwGlC10YR99R2AS26w6U1ITJSRFnC4LejINMoDwi1r4+CReYsaK+QXtuaTa5wckfBJpWb
GBmFc6ZCx0ewhhLCQqn9zUmwjDMEKUgRRhqpdoI5I5Fs5LFPCgrSOpMSJRRYtNr+dnizCaST7AJA
fockQoMFcXL50ljrT80UdJsqSkeL4M8Df/w8UElKS9d1TVhA/jkNJ9daAbowOtJMOgtCJ3W2BR2D
vXHE3mTndVSwMeHh3jB4GFDOGcPGqYVGTfwq8v9+bKRKAkNLZkxiaNBEendNGlyTJ5s3j9X05NtB
kg2Z2thXQG6GKorT/vocjDGBq9jgnPB3iAad3jmQ9miZNOlpoLtEvKNrILhwCZBve842PWeEpRhj
qurYhjzBnrO0tKmdRsppYdNbIWvU8GvEyuTNWdCot8kPuBwcG+kpiYDGaSWNKM3YU+8HUgWQ1/Ra
+S1hM5MZHu8C/VYdYR+kq/DsGkXHTm8TeHemPhD6mUo6ROhHR29sG7wJCw7XA0UWyYJNd/ckEyb6
QlO7bCRMaGWgD0dwdOjkO+8SJrps0mD2QDF5mmfBpBsw8SxQSyLgBKTcwW+Iz8Ze4usrgrYzowmK
bUtHOucwsDuxsECqM7W3Iqz9LEoQ+w+XBI/Y612wDcLC6MBlkDeNLdeTK6NI9l6C1d9PmBjOcgBo
O7/qKx/twtiG42bA4w/BL/bq9KKjw9h46hOhnlFE0X63OPTkRtbbJ0I7I6nEOM/WddTX9nKUp/VE
8P6ZU+MClptkTAQ/ugccib+qqaGhj1cE+tMnuQtc85N7rliS0lvXOfAv89c3d4TpnFFXsAmHMT0K
TKeWL4wha+oTwVmge0aqgKCoJgm3b1JHhhBjv9XREZ7a588nuAtyctY0dl056jQPLPTK3peTlkn7
nQuZ8TTV62F0eWJxgTHR5ASafGCsJFEaOySHb6Pj2GBBfAtAw4nGBZ3x6aHO/fs3JcWUzWFnHsOh
/4uOI/kCXVmaTA7BYawoT+6JECYivBNvyvGOGMWPOQw04fl93xRTXKFnzLFJLH/5QJ9cdCSiTX4i
RnNqbcyRx87z+E4f5UwUEfTfAMkg/TFCFk6u4Yjsrz75hhhhGcS9MWlC3Rjr2ONdsKwz7FNBLFB2
/mrFnVhsFLTEJz4PgnYbZ53DQI/JeX9Pki+daSpZiQmU62WCe2q7oDqTo4I4M+kqMJxkKjXehGzr
6ydizBYsYFw27WcLgY4X5NQJzamFgZL71LNA6APZyEmA/0DVNGaGR7tgn3GDsts6AxlSyNNrwVNF
jP7QHNAJ9yStV57739vwJluw6DlaDKxUediD07snidzO1Og4gp6ZPaL7Dtp332U5PgsOZwVJcZ3k
8RAcD4HolJ4IphGHFObvnwUBVMmkYjZInfHeVd+0WID7CipNYNEq44hTbLFAQpleVoNvBJ+i6QD8
uCXfhQWmf6RMNtN8PhvzhcMTeEpHgTdxavpMF16QENFYROPmrwAsIwDeooYA8gbJ6ASDI5ALfWq6
QBEB8J2IwNDlryb2YDewsiBRAP9OL+MEmwvAFiZP5yirTQkdBH1yqoQxhz4OjiB+TbII6CL7xusp
7oKBStvUixL0BkBWhpM0mMfC+k3SdIgLnAYeiz0g9v8QF/6N4PEn0Wjm+dHTnmLkP5evHIL+12/4
lSW8X+CFVjNyZ0aU/NE3fsQ96LD0ATs8/vl/jlDFe/ziq7/8hWfc/5yXf/7yC77/0Uc/69dv9euL
a/+5eCgevX7/F/3LyxyNlf77v/5f9PDjIX547Ul0IHv8fiXvTI/+TJT+l4XL8M26Y5dy8rqFP6TJ
8cJ7otL0hcOHBCHkXy/xQIEacZxTV56hGfczLRL/6FUf4POT106jtHh4Sn+9yvFVH4CX01dOkufH
yn+sq6PF91C+qYvPn6OH9qF4fr3yAR83eeUXb64/0p9/zFLk7n8cb7tDi+bXTx2fqr93upfsuv90
9H6+gLqmvn4szwr3+CW/AKWmrrxmx33/1+++P94H7NHUhS+eHryjA6gdUByT140iP0n94yfyAJOZ
vHTy5D+8iSIH0MXkldP2+FjAYeIKm7rs5fvYdJiJT16YBerHsP/1Evfn4jBonrr0FtWo8t02HwaX
U9e+evCTo+jxMgSbvm7RRw/J0+vt0BkE/wNv4dVDWT48enX5XFVHZ/plcjX5pfuP2IU9HLP1DiOA
6UtzF5RpdXSyX/gu09fGmpb/suwoNtEhGBvW/8TqKY7rv1YajzdLj9OhyUunSfUmhjATG9E6U1e+
fv5RPLzJnl6IyNOXbh6O760XhsL0hds/1g9xVnr+8bXO+mOn9Z9Yf/NclM9HkeqldfdPLH713PmP
R9cYi4+d8n9i8W/obv5aaX8ED8CFyUtjPOj9MXsoUm7K44fzIGHwz/yA+UP49tk/4PinLv8B/bOj
bTlQrCcvG0ZkJMdVzUt7c/LSxbP7lhC9b5ZNXfjmOUlK7Ikf3pQJL0OrqcvfeenT8x8X5bu77UDd
nLr8Pco5f30QX7jS/8wPeH8QX8DjU5f/yO4/l+XzUUrxgjSbvjbWVK9POeC7scc8dd1P1YP3a5Ux
pohDv3Lqsp+fi5ib7WjlQw9w8so+lc2b4/0ygZq69JcH7p3ExYfm+HXv+1WTF38uqz8+/9WLP3QF
J6//r5yh93Isf79Q/dKnGFa7R7tyAET861f9V52mPym27/tPv5Rp/uqfHTfXxu94jJ4fiv/5/wAA
AP//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1907-F8F4-446B-A9FF-3ED542E6CE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F5792-81CB-481A-B6F3-E6BA44A3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DC88E-6FD0-41C1-9D50-1C4927E52B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02AD-718D-41FE-8697-A11C7692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5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9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E5F7-02D6-4C7B-B141-423B274CC60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BEC4-1F47-48E8-81C6-DD2F547E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992E-79A4-4A67-B44E-A263BD47E72D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C1B4-35DE-462F-AB22-CEF86F4E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5966-253E-4E2C-824A-95F72A0B87CD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A5BE-7A59-4755-8F69-008D5F3C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D44C-3809-4FA6-9BB1-701E534BE321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ED18-9C4B-4C76-A9F1-AAEF3CBC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E711-CEDF-4A16-AACB-D9932C04A89A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F931-B150-402B-83E8-90FF4E29F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4057-1B8B-4C5D-98E9-14936C6024F8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4A28-D1C7-47EC-BEE6-09CDD05A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0AB6-957B-4F75-AAF0-2E4E5D3CFAD5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320F-CD14-458D-AD6E-E4A257FE6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12C2-97E2-45DD-B9A3-F770CA2C7ACB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37F3-990B-491F-B556-E19FD89A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057A-1597-498D-A634-B55215A44C9A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CBE4-E94F-418D-BAE3-B7AAB745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756B-061F-411E-9061-E0D42B655819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0D80-3836-4F64-B7D2-3F30A6229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B80-C598-48C3-9F53-1E3E885B80E6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80A2-086C-4FFE-AC36-57E4CCBD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BFFF0-AD19-4BDD-BE5B-72120FC5BD4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8C8E8-036B-45C1-A18C-73D24F64E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14/relationships/chartEx" Target="../charts/chartEx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microsoft.com/office/2014/relationships/chartEx" Target="../charts/chartEx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microsoft.com/office/2014/relationships/chartEx" Target="../charts/chartEx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7" Type="http://schemas.openxmlformats.org/officeDocument/2006/relationships/image" Target="../media/image1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7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microsoft.com/office/2014/relationships/chartEx" Target="../charts/chartEx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microsoft.com/office/2014/relationships/chartEx" Target="../charts/chartEx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70975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CATTLE ON FEED JANUARY 1,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5ED2C-012A-5CAD-F966-492104667C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14900" y="5462588"/>
            <a:ext cx="1743075" cy="590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9B871-BAF3-D546-6053-4DB3445957F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208" name="Chart 207">
                <a:extLst>
                  <a:ext uri="{FF2B5EF4-FFF2-40B4-BE49-F238E27FC236}">
                    <a16:creationId xmlns:a16="http://schemas.microsoft.com/office/drawing/2014/main" id="{30DF1480-DAC0-40B7-9E11-9249387656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39210190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208" name="Chart 207">
                <a:extLst>
                  <a:ext uri="{FF2B5EF4-FFF2-40B4-BE49-F238E27FC236}">
                    <a16:creationId xmlns:a16="http://schemas.microsoft.com/office/drawing/2014/main" id="{30DF1480-DAC0-40B7-9E11-9249387656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70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8109"/>
            <a:ext cx="8229600" cy="1222873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CATTLE ON FEED JANUARY 1,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2000" b="1" dirty="0">
                <a:latin typeface="Arial" charset="0"/>
                <a:cs typeface="Arial" charset="0"/>
              </a:rPr>
              <a:t>AS A % OF 2025</a:t>
            </a: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4D7FF-80A3-F0D4-DA09-ED303049A9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9" name="Chart 108">
                <a:extLst>
                  <a:ext uri="{FF2B5EF4-FFF2-40B4-BE49-F238E27FC236}">
                    <a16:creationId xmlns:a16="http://schemas.microsoft.com/office/drawing/2014/main" id="{D3556603-AB9B-4E60-8983-F9DCEADFB8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29681282"/>
                  </p:ext>
                </p:extLst>
              </p:nvPr>
            </p:nvGraphicFramePr>
            <p:xfrm>
              <a:off x="0" y="862252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09" name="Chart 108">
                <a:extLst>
                  <a:ext uri="{FF2B5EF4-FFF2-40B4-BE49-F238E27FC236}">
                    <a16:creationId xmlns:a16="http://schemas.microsoft.com/office/drawing/2014/main" id="{D3556603-AB9B-4E60-8983-F9DCEADFB8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62252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B0454C-7E52-59A4-9E29-A872E81B0BF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76800" y="5534025"/>
            <a:ext cx="1609725" cy="590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AF1D4C-B4D2-40D8-4342-E43B869D0BB4}"/>
              </a:ext>
            </a:extLst>
          </p:cNvPr>
          <p:cNvSpPr txBox="1"/>
          <p:nvPr/>
        </p:nvSpPr>
        <p:spPr>
          <a:xfrm>
            <a:off x="4379603" y="6064964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2024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329156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1097461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CATTLE ON FEED 2016-2026</a:t>
            </a:r>
            <a:br>
              <a:rPr lang="en-US" sz="2400" b="1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19F5A-9311-BB52-F0A8-CEDAA46C27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9" name="Chart 108">
                <a:extLst>
                  <a:ext uri="{FF2B5EF4-FFF2-40B4-BE49-F238E27FC236}">
                    <a16:creationId xmlns:a16="http://schemas.microsoft.com/office/drawing/2014/main" id="{D3556603-AB9B-4E60-8983-F9DCEADFB8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93473508"/>
                  </p:ext>
                </p:extLst>
              </p:nvPr>
            </p:nvGraphicFramePr>
            <p:xfrm>
              <a:off x="0" y="87113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09" name="Chart 108">
                <a:extLst>
                  <a:ext uri="{FF2B5EF4-FFF2-40B4-BE49-F238E27FC236}">
                    <a16:creationId xmlns:a16="http://schemas.microsoft.com/office/drawing/2014/main" id="{D3556603-AB9B-4E60-8983-F9DCEADFB8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7113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1FF799-F50D-C566-67A5-2CE06EB7264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53000" y="5534025"/>
            <a:ext cx="1609725" cy="59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AE6F4-3F0A-15E1-EEC1-DAB320BFCCF2}"/>
              </a:ext>
            </a:extLst>
          </p:cNvPr>
          <p:cNvSpPr txBox="1"/>
          <p:nvPr/>
        </p:nvSpPr>
        <p:spPr>
          <a:xfrm>
            <a:off x="4379603" y="6064964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2015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134202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 anchor="ctr"/>
          <a:lstStyle/>
          <a:p>
            <a:r>
              <a:rPr lang="en-US" sz="2000" b="1" dirty="0">
                <a:latin typeface="Arial" charset="0"/>
                <a:cs typeface="Arial" charset="0"/>
              </a:rPr>
              <a:t>TOTAL CATTLE JANUARY 1,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66008-263A-0B27-7592-199CC620E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319" name="Chart 318">
                <a:extLst>
                  <a:ext uri="{FF2B5EF4-FFF2-40B4-BE49-F238E27FC236}">
                    <a16:creationId xmlns:a16="http://schemas.microsoft.com/office/drawing/2014/main" id="{0239595F-BD3B-4D0B-AE43-C291D0E0DE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80819252"/>
                  </p:ext>
                </p:extLst>
              </p:nvPr>
            </p:nvGraphicFramePr>
            <p:xfrm>
              <a:off x="0" y="904043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19" name="Chart 318">
                <a:extLst>
                  <a:ext uri="{FF2B5EF4-FFF2-40B4-BE49-F238E27FC236}">
                    <a16:creationId xmlns:a16="http://schemas.microsoft.com/office/drawing/2014/main" id="{0239595F-BD3B-4D0B-AE43-C291D0E0DE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04043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9A9887D-D947-A139-7F41-12B33CBD5B8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29175" y="5562600"/>
            <a:ext cx="177165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597061-D518-7F8B-F996-4FE50020CA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87452" y="1378722"/>
            <a:ext cx="600075" cy="130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875E5E-3EA4-934D-2151-1CB3A6D2478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590800" y="5560935"/>
            <a:ext cx="3238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2940"/>
            <a:ext cx="8229600" cy="1219685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TOTAL CATTLE 2025-2026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B604-D2F1-320B-06DA-B8FD9D5EF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4" name="Chart 173">
                <a:extLst>
                  <a:ext uri="{FF2B5EF4-FFF2-40B4-BE49-F238E27FC236}">
                    <a16:creationId xmlns:a16="http://schemas.microsoft.com/office/drawing/2014/main" id="{51893B61-5145-456C-B980-2B72A8C03EC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50893153"/>
                  </p:ext>
                </p:extLst>
              </p:nvPr>
            </p:nvGraphicFramePr>
            <p:xfrm>
              <a:off x="0" y="912782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4" name="Chart 173">
                <a:extLst>
                  <a:ext uri="{FF2B5EF4-FFF2-40B4-BE49-F238E27FC236}">
                    <a16:creationId xmlns:a16="http://schemas.microsoft.com/office/drawing/2014/main" id="{51893B61-5145-456C-B980-2B72A8C03E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12782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CA06AC7-7772-9781-A978-90E361AE48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14888" y="5562600"/>
            <a:ext cx="14859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E8788-2E5E-2D20-F1F4-7D0B36F7F80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32667" y="1702289"/>
            <a:ext cx="600075" cy="9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0EA5D-A222-09D3-036D-D2CD65478A2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667000" y="5562600"/>
            <a:ext cx="3238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BEEF COWS THAT CALVED JANUARY 1,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5068B-0298-73A8-6E6D-0A2FAA7466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6" name="Chart 175">
                <a:extLst>
                  <a:ext uri="{FF2B5EF4-FFF2-40B4-BE49-F238E27FC236}">
                    <a16:creationId xmlns:a16="http://schemas.microsoft.com/office/drawing/2014/main" id="{41580A87-41B8-471B-92A1-59B05C372F7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71598871"/>
                  </p:ext>
                </p:extLst>
              </p:nvPr>
            </p:nvGraphicFramePr>
            <p:xfrm>
              <a:off x="0" y="9144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6" name="Chart 175">
                <a:extLst>
                  <a:ext uri="{FF2B5EF4-FFF2-40B4-BE49-F238E27FC236}">
                    <a16:creationId xmlns:a16="http://schemas.microsoft.com/office/drawing/2014/main" id="{41580A87-41B8-471B-92A1-59B05C372F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144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B660E0E-AF49-FC0C-1B4D-EEC297F3F6B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67250" y="5381625"/>
            <a:ext cx="17907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2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BEEF COWS 2025 TO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B1DEA-24D9-7E6E-6B5A-8FBB8D35A9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4" name="Chart 173">
                <a:extLst>
                  <a:ext uri="{FF2B5EF4-FFF2-40B4-BE49-F238E27FC236}">
                    <a16:creationId xmlns:a16="http://schemas.microsoft.com/office/drawing/2014/main" id="{E15311E6-5159-4FB0-B32C-8675D2870A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48111013"/>
                  </p:ext>
                </p:extLst>
              </p:nvPr>
            </p:nvGraphicFramePr>
            <p:xfrm>
              <a:off x="1" y="881062"/>
              <a:ext cx="8915400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74" name="Chart 173">
                <a:extLst>
                  <a:ext uri="{FF2B5EF4-FFF2-40B4-BE49-F238E27FC236}">
                    <a16:creationId xmlns:a16="http://schemas.microsoft.com/office/drawing/2014/main" id="{E15311E6-5159-4FB0-B32C-8675D2870A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" y="881062"/>
                <a:ext cx="8915400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4BFD2E6-29CD-B82B-C285-8377FAB9415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67287" y="5386388"/>
            <a:ext cx="16097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5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CHANGE IN BEEF COWS 2016 TO 2026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49A90-AC8E-62B4-5216-D2F165E7B1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73127" y="6249449"/>
            <a:ext cx="628650" cy="1714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4" name="Chart 173">
                <a:extLst>
                  <a:ext uri="{FF2B5EF4-FFF2-40B4-BE49-F238E27FC236}">
                    <a16:creationId xmlns:a16="http://schemas.microsoft.com/office/drawing/2014/main" id="{BEAC4D68-220E-49D4-8543-EBB7963609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8731110"/>
                  </p:ext>
                </p:extLst>
              </p:nvPr>
            </p:nvGraphicFramePr>
            <p:xfrm>
              <a:off x="0" y="881062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74" name="Chart 173">
                <a:extLst>
                  <a:ext uri="{FF2B5EF4-FFF2-40B4-BE49-F238E27FC236}">
                    <a16:creationId xmlns:a16="http://schemas.microsoft.com/office/drawing/2014/main" id="{BEAC4D68-220E-49D4-8543-EBB7963609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81062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C60FC06-3503-9E51-475D-819DB56BFEB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67288" y="5424488"/>
            <a:ext cx="1609725" cy="59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B8D77-9D27-326F-AE12-CA57FC6A1B2D}"/>
              </a:ext>
            </a:extLst>
          </p:cNvPr>
          <p:cNvSpPr txBox="1"/>
          <p:nvPr/>
        </p:nvSpPr>
        <p:spPr>
          <a:xfrm>
            <a:off x="4379603" y="6064964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2016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1009418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187</Words>
  <Application>Microsoft Office PowerPoint</Application>
  <PresentationFormat>On-screen Show (4:3)</PresentationFormat>
  <Paragraphs>32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CATTLE ON FEED JANUARY 1, 2026 (1000 Head)</vt:lpstr>
      <vt:lpstr>CATTLE ON FEED JANUARY 1, 2026 AS A % OF 2025</vt:lpstr>
      <vt:lpstr>CHANGE IN CATTLE ON FEED 2016-2026 (1000 Head)</vt:lpstr>
      <vt:lpstr>TOTAL CATTLE JANUARY 1, 2026 (1000 Head)</vt:lpstr>
      <vt:lpstr>CHANGE IN TOTAL CATTLE 2025-2026 (1000 Head)</vt:lpstr>
      <vt:lpstr>BEEF COWS THAT CALVED JANUARY 1, 2026 (1000 Head)</vt:lpstr>
      <vt:lpstr>CHANGE IN BEEF COWS 2025 TO 2026 (1000 Head)</vt:lpstr>
      <vt:lpstr>CHANGE IN BEEF COWS 2016 TO 2026 (1000 Head)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McCullock</dc:creator>
  <cp:lastModifiedBy>Lahr,Laura</cp:lastModifiedBy>
  <cp:revision>111</cp:revision>
  <cp:lastPrinted>2012-01-31T19:50:26Z</cp:lastPrinted>
  <dcterms:created xsi:type="dcterms:W3CDTF">2012-01-31T19:04:41Z</dcterms:created>
  <dcterms:modified xsi:type="dcterms:W3CDTF">2026-02-02T21:44:39Z</dcterms:modified>
</cp:coreProperties>
</file>